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60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50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99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61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73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85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3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5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98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7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11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C554-D4DD-4E1E-92C2-D1FAC2A1B91F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53B92-C204-4EE4-8044-081A747A7C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Elipse"/>
          <p:cNvSpPr/>
          <p:nvPr/>
        </p:nvSpPr>
        <p:spPr>
          <a:xfrm>
            <a:off x="700320" y="476672"/>
            <a:ext cx="2600672" cy="2016223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Elipse"/>
          <p:cNvSpPr/>
          <p:nvPr/>
        </p:nvSpPr>
        <p:spPr>
          <a:xfrm>
            <a:off x="861945" y="980729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2446121" y="980729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27 Conector recto de flecha"/>
          <p:cNvCxnSpPr>
            <a:stCxn id="26" idx="6"/>
            <a:endCxn id="27" idx="2"/>
          </p:cNvCxnSpPr>
          <p:nvPr/>
        </p:nvCxnSpPr>
        <p:spPr>
          <a:xfrm>
            <a:off x="1582025" y="1124745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7" idx="4"/>
            <a:endCxn id="30" idx="0"/>
          </p:cNvCxnSpPr>
          <p:nvPr/>
        </p:nvCxnSpPr>
        <p:spPr>
          <a:xfrm>
            <a:off x="2806161" y="1268761"/>
            <a:ext cx="0" cy="45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Elipse"/>
          <p:cNvSpPr/>
          <p:nvPr/>
        </p:nvSpPr>
        <p:spPr>
          <a:xfrm>
            <a:off x="2446121" y="1721737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Elipse"/>
          <p:cNvSpPr/>
          <p:nvPr/>
        </p:nvSpPr>
        <p:spPr>
          <a:xfrm>
            <a:off x="1768075" y="2348879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33 Conector recto de flecha"/>
          <p:cNvCxnSpPr>
            <a:stCxn id="33" idx="6"/>
            <a:endCxn id="37" idx="2"/>
          </p:cNvCxnSpPr>
          <p:nvPr/>
        </p:nvCxnSpPr>
        <p:spPr>
          <a:xfrm>
            <a:off x="2488155" y="2492895"/>
            <a:ext cx="58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Elipse"/>
          <p:cNvSpPr/>
          <p:nvPr/>
        </p:nvSpPr>
        <p:spPr>
          <a:xfrm>
            <a:off x="3076584" y="2348879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Elipse"/>
          <p:cNvSpPr/>
          <p:nvPr/>
        </p:nvSpPr>
        <p:spPr>
          <a:xfrm>
            <a:off x="3076584" y="2708920"/>
            <a:ext cx="72008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34 Conector recto de flecha"/>
          <p:cNvCxnSpPr>
            <a:stCxn id="33" idx="6"/>
            <a:endCxn id="31" idx="2"/>
          </p:cNvCxnSpPr>
          <p:nvPr/>
        </p:nvCxnSpPr>
        <p:spPr>
          <a:xfrm>
            <a:off x="2488155" y="2492895"/>
            <a:ext cx="588429" cy="36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596"/>
            <a:ext cx="3966022" cy="15303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35 Conector recto de flecha"/>
          <p:cNvCxnSpPr/>
          <p:nvPr/>
        </p:nvCxnSpPr>
        <p:spPr>
          <a:xfrm flipH="1">
            <a:off x="3076584" y="1412776"/>
            <a:ext cx="16754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H="1">
            <a:off x="3914302" y="692696"/>
            <a:ext cx="4258098" cy="1944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63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egaña aranguren</dc:creator>
  <cp:lastModifiedBy>mikel egaña aranguren</cp:lastModifiedBy>
  <cp:revision>5</cp:revision>
  <dcterms:created xsi:type="dcterms:W3CDTF">2018-02-26T11:24:01Z</dcterms:created>
  <dcterms:modified xsi:type="dcterms:W3CDTF">2018-02-26T13:50:20Z</dcterms:modified>
</cp:coreProperties>
</file>