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60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5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99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1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73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85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5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9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7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1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Elipse"/>
          <p:cNvSpPr/>
          <p:nvPr/>
        </p:nvSpPr>
        <p:spPr>
          <a:xfrm>
            <a:off x="1322415" y="2132856"/>
            <a:ext cx="2600672" cy="2016223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Elipse"/>
          <p:cNvSpPr/>
          <p:nvPr/>
        </p:nvSpPr>
        <p:spPr>
          <a:xfrm>
            <a:off x="1331640" y="908720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2915816" y="908720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>
            <a:stCxn id="2" idx="6"/>
            <a:endCxn id="3" idx="2"/>
          </p:cNvCxnSpPr>
          <p:nvPr/>
        </p:nvCxnSpPr>
        <p:spPr>
          <a:xfrm>
            <a:off x="2051720" y="105273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3" idx="4"/>
            <a:endCxn id="12" idx="0"/>
          </p:cNvCxnSpPr>
          <p:nvPr/>
        </p:nvCxnSpPr>
        <p:spPr>
          <a:xfrm>
            <a:off x="3275856" y="1196752"/>
            <a:ext cx="0" cy="45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915816" y="1649728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995936" y="1280396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Two triples</a:t>
            </a:r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1484040" y="2636913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3068216" y="2636913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stCxn id="16" idx="6"/>
            <a:endCxn id="17" idx="2"/>
          </p:cNvCxnSpPr>
          <p:nvPr/>
        </p:nvCxnSpPr>
        <p:spPr>
          <a:xfrm>
            <a:off x="2204120" y="2780929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7" idx="4"/>
            <a:endCxn id="20" idx="0"/>
          </p:cNvCxnSpPr>
          <p:nvPr/>
        </p:nvCxnSpPr>
        <p:spPr>
          <a:xfrm>
            <a:off x="3428256" y="2924945"/>
            <a:ext cx="0" cy="45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3068216" y="3377921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4148336" y="3008589"/>
            <a:ext cx="290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Two triples in a named graph</a:t>
            </a:r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2390170" y="4005063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1331640" y="4456469"/>
            <a:ext cx="2600672" cy="2016223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1493265" y="496052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3077441" y="496052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recto de flecha"/>
          <p:cNvCxnSpPr>
            <a:stCxn id="26" idx="6"/>
            <a:endCxn id="27" idx="2"/>
          </p:cNvCxnSpPr>
          <p:nvPr/>
        </p:nvCxnSpPr>
        <p:spPr>
          <a:xfrm>
            <a:off x="2213345" y="510454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7" idx="4"/>
            <a:endCxn id="30" idx="0"/>
          </p:cNvCxnSpPr>
          <p:nvPr/>
        </p:nvCxnSpPr>
        <p:spPr>
          <a:xfrm>
            <a:off x="3437481" y="5248558"/>
            <a:ext cx="0" cy="45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Elipse"/>
          <p:cNvSpPr/>
          <p:nvPr/>
        </p:nvSpPr>
        <p:spPr>
          <a:xfrm>
            <a:off x="3077441" y="5701534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157561" y="5332202"/>
            <a:ext cx="497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Two triples in a named graph and a metadata triple</a:t>
            </a:r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2399395" y="632867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 de flecha"/>
          <p:cNvCxnSpPr>
            <a:stCxn id="33" idx="6"/>
            <a:endCxn id="37" idx="2"/>
          </p:cNvCxnSpPr>
          <p:nvPr/>
        </p:nvCxnSpPr>
        <p:spPr>
          <a:xfrm>
            <a:off x="3119475" y="6472692"/>
            <a:ext cx="58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3707904" y="632867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563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4</cp:revision>
  <dcterms:created xsi:type="dcterms:W3CDTF">2018-02-26T11:24:01Z</dcterms:created>
  <dcterms:modified xsi:type="dcterms:W3CDTF">2018-02-26T11:47:45Z</dcterms:modified>
</cp:coreProperties>
</file>