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7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0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6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15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24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1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35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01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70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C90F-2A9F-438D-A91E-2DC0F30966CF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1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916832"/>
            <a:ext cx="15418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mtClean="0"/>
              <a:t>/id</a:t>
            </a:r>
            <a:r>
              <a:rPr lang="es-ES" smtClean="0"/>
              <a:t>/{identifier}</a:t>
            </a:r>
            <a:endParaRPr lang="es-ES"/>
          </a:p>
        </p:txBody>
      </p:sp>
      <p:cxnSp>
        <p:nvCxnSpPr>
          <p:cNvPr id="4" name="3 Conector angular"/>
          <p:cNvCxnSpPr>
            <a:stCxn id="2" idx="3"/>
          </p:cNvCxnSpPr>
          <p:nvPr/>
        </p:nvCxnSpPr>
        <p:spPr>
          <a:xfrm>
            <a:off x="2225465" y="2101498"/>
            <a:ext cx="2922599" cy="2407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2" idx="3"/>
          </p:cNvCxnSpPr>
          <p:nvPr/>
        </p:nvCxnSpPr>
        <p:spPr>
          <a:xfrm flipV="1">
            <a:off x="2225465" y="476672"/>
            <a:ext cx="2922599" cy="162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2555776" y="1670611"/>
            <a:ext cx="883308" cy="24622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sz="1000" smtClean="0"/>
              <a:t>MIME = RDF</a:t>
            </a:r>
            <a:endParaRPr lang="es-ES" sz="1000"/>
          </a:p>
        </p:txBody>
      </p:sp>
      <p:sp>
        <p:nvSpPr>
          <p:cNvPr id="14" name="13 Rectángulo"/>
          <p:cNvSpPr/>
          <p:nvPr/>
        </p:nvSpPr>
        <p:spPr>
          <a:xfrm>
            <a:off x="2555776" y="2286164"/>
            <a:ext cx="946809" cy="24622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sz="1000" smtClean="0"/>
              <a:t>MIME = HTML</a:t>
            </a:r>
            <a:endParaRPr lang="es-ES" sz="1000"/>
          </a:p>
        </p:txBody>
      </p:sp>
      <p:sp>
        <p:nvSpPr>
          <p:cNvPr id="15" name="14 Rectángulo"/>
          <p:cNvSpPr/>
          <p:nvPr/>
        </p:nvSpPr>
        <p:spPr>
          <a:xfrm>
            <a:off x="3692931" y="106683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mtClean="0"/>
              <a:t>303</a:t>
            </a:r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3724735" y="330339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mtClean="0"/>
              <a:t>303</a:t>
            </a:r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5220072" y="292006"/>
            <a:ext cx="17822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mtClean="0"/>
              <a:t>/data/{</a:t>
            </a:r>
            <a:r>
              <a:rPr lang="es-ES" smtClean="0"/>
              <a:t>identifier}</a:t>
            </a:r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5356199" y="3489975"/>
            <a:ext cx="18221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mtClean="0"/>
              <a:t>/page/{</a:t>
            </a:r>
            <a:r>
              <a:rPr lang="es-ES" smtClean="0"/>
              <a:t>identifier}</a:t>
            </a:r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399648" y="5229200"/>
            <a:ext cx="17086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mtClean="0"/>
              <a:t>/doc/{</a:t>
            </a:r>
            <a:r>
              <a:rPr lang="es-ES" smtClean="0"/>
              <a:t>identifier}</a:t>
            </a:r>
            <a:endParaRPr lang="es-ES"/>
          </a:p>
        </p:txBody>
      </p:sp>
      <p:sp>
        <p:nvSpPr>
          <p:cNvPr id="20" name="19 Abrir llave"/>
          <p:cNvSpPr/>
          <p:nvPr/>
        </p:nvSpPr>
        <p:spPr>
          <a:xfrm>
            <a:off x="5176623" y="3356992"/>
            <a:ext cx="179576" cy="2304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011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4</cp:revision>
  <dcterms:created xsi:type="dcterms:W3CDTF">2018-02-23T13:59:17Z</dcterms:created>
  <dcterms:modified xsi:type="dcterms:W3CDTF">2018-04-05T10:06:19Z</dcterms:modified>
</cp:coreProperties>
</file>