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533" r:id="rId3"/>
    <p:sldId id="431" r:id="rId4"/>
    <p:sldId id="573" r:id="rId5"/>
    <p:sldId id="564" r:id="rId6"/>
    <p:sldId id="574" r:id="rId7"/>
    <p:sldId id="581" r:id="rId8"/>
    <p:sldId id="575" r:id="rId9"/>
    <p:sldId id="582" r:id="rId10"/>
    <p:sldId id="586" r:id="rId11"/>
    <p:sldId id="585" r:id="rId12"/>
    <p:sldId id="583" r:id="rId13"/>
    <p:sldId id="584" r:id="rId14"/>
    <p:sldId id="580" r:id="rId15"/>
    <p:sldId id="579" r:id="rId16"/>
    <p:sldId id="587" r:id="rId17"/>
    <p:sldId id="546" r:id="rId18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3C"/>
    <a:srgbClr val="E7B010"/>
    <a:srgbClr val="B2B2B2"/>
    <a:srgbClr val="808080"/>
    <a:srgbClr val="000000"/>
    <a:srgbClr val="777777"/>
    <a:srgbClr val="FF3300"/>
    <a:srgbClr val="007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4" autoAdjust="0"/>
    <p:restoredTop sz="80716" autoAdjust="0"/>
  </p:normalViewPr>
  <p:slideViewPr>
    <p:cSldViewPr>
      <p:cViewPr varScale="1">
        <p:scale>
          <a:sx n="133" d="100"/>
          <a:sy n="133" d="100"/>
        </p:scale>
        <p:origin x="2526" y="120"/>
      </p:cViewPr>
      <p:guideLst>
        <p:guide orient="horz" pos="2160"/>
        <p:guide orient="horz" pos="3793"/>
        <p:guide orient="horz" pos="1139"/>
        <p:guide pos="2880"/>
        <p:guide pos="249"/>
        <p:guide pos="51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806EAD4D-1660-4435-925D-B5F4692EA402}" type="datetimeFigureOut">
              <a:rPr lang="de-DE"/>
              <a:pPr/>
              <a:t>09.01.2017</a:t>
            </a:fld>
            <a:endParaRPr lang="de-DE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AAE352CC-93C4-4DAF-9C27-8BBD8346E83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71687" name="Picture 7" descr="Logo_Bri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6" r="12831"/>
          <a:stretch>
            <a:fillRect/>
          </a:stretch>
        </p:blipFill>
        <p:spPr bwMode="auto">
          <a:xfrm>
            <a:off x="4761310" y="0"/>
            <a:ext cx="2096690" cy="69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585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C4B467-8D42-42C0-BD52-DB11992EDA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845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2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55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06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Ereignisorientierte</a:t>
            </a:r>
            <a:r>
              <a:rPr lang="de-DE" baseline="0" dirty="0"/>
              <a:t> Programmierung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83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Ereignisorientierte</a:t>
            </a:r>
            <a:r>
              <a:rPr lang="de-DE" baseline="0" dirty="0"/>
              <a:t> Programmierung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10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11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Administration schwierig</a:t>
            </a:r>
            <a:r>
              <a:rPr lang="de-DE" baseline="0" dirty="0" smtClean="0"/>
              <a:t>: Aufgrund der Datenhaltung können Werte nicht geändert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Unflexible Datenstruktur: Da keine Datenbankstruktur vorhanden ist, kann die Anwendung nur schwer von andern Entwicklern betreut/</a:t>
            </a:r>
            <a:r>
              <a:rPr lang="de-DE" baseline="0" dirty="0" err="1" smtClean="0"/>
              <a:t>deployed</a:t>
            </a:r>
            <a:r>
              <a:rPr lang="de-DE" baseline="0" dirty="0" smtClean="0"/>
              <a:t> werden.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Verwaltung durch Dritte: Nur </a:t>
            </a:r>
            <a:r>
              <a:rPr lang="de-DE" baseline="0" dirty="0" err="1" smtClean="0"/>
              <a:t>admin</a:t>
            </a:r>
            <a:r>
              <a:rPr lang="de-DE" baseline="0" dirty="0" smtClean="0"/>
              <a:t> kann Daten pflegen. User können keine Daten beisteuern.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Webseite</a:t>
            </a:r>
            <a:r>
              <a:rPr lang="de-DE" baseline="0" dirty="0" smtClean="0"/>
              <a:t> funktioniert auf älteren Geräten nicht, weil der Inhalt aufgrund der JSON-Files zu groß ist (Muss vom Browser geladen werden).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Keine Historisierung der Daten: Aufgrund JSON-Files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49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Reverse Geo-</a:t>
            </a:r>
            <a:r>
              <a:rPr lang="de-DE" dirty="0" err="1" smtClean="0"/>
              <a:t>Locating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Ermittlung Standort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09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8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kostet Geld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Google hat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baseline="0" dirty="0" smtClean="0"/>
              <a:t> bis 2500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1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06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4B467-8D42-42C0-BD52-DB11992EDA9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2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9" name="Freeform 19"/>
          <p:cNvSpPr>
            <a:spLocks noEditPoints="1"/>
          </p:cNvSpPr>
          <p:nvPr/>
        </p:nvSpPr>
        <p:spPr bwMode="auto">
          <a:xfrm>
            <a:off x="2159000" y="3709988"/>
            <a:ext cx="3619500" cy="254000"/>
          </a:xfrm>
          <a:custGeom>
            <a:avLst/>
            <a:gdLst>
              <a:gd name="T0" fmla="*/ 2262 w 2280"/>
              <a:gd name="T1" fmla="*/ 37 h 160"/>
              <a:gd name="T2" fmla="*/ 2076 w 2280"/>
              <a:gd name="T3" fmla="*/ 74 h 160"/>
              <a:gd name="T4" fmla="*/ 2119 w 2280"/>
              <a:gd name="T5" fmla="*/ 103 h 160"/>
              <a:gd name="T6" fmla="*/ 2002 w 2280"/>
              <a:gd name="T7" fmla="*/ 129 h 160"/>
              <a:gd name="T8" fmla="*/ 1943 w 2280"/>
              <a:gd name="T9" fmla="*/ 127 h 160"/>
              <a:gd name="T10" fmla="*/ 1963 w 2280"/>
              <a:gd name="T11" fmla="*/ 51 h 160"/>
              <a:gd name="T12" fmla="*/ 1922 w 2280"/>
              <a:gd name="T13" fmla="*/ 123 h 160"/>
              <a:gd name="T14" fmla="*/ 2004 w 2280"/>
              <a:gd name="T15" fmla="*/ 152 h 160"/>
              <a:gd name="T16" fmla="*/ 2018 w 2280"/>
              <a:gd name="T17" fmla="*/ 58 h 160"/>
              <a:gd name="T18" fmla="*/ 1939 w 2280"/>
              <a:gd name="T19" fmla="*/ 45 h 160"/>
              <a:gd name="T20" fmla="*/ 1859 w 2280"/>
              <a:gd name="T21" fmla="*/ 55 h 160"/>
              <a:gd name="T22" fmla="*/ 1849 w 2280"/>
              <a:gd name="T23" fmla="*/ 92 h 160"/>
              <a:gd name="T24" fmla="*/ 1851 w 2280"/>
              <a:gd name="T25" fmla="*/ 123 h 160"/>
              <a:gd name="T26" fmla="*/ 1876 w 2280"/>
              <a:gd name="T27" fmla="*/ 99 h 160"/>
              <a:gd name="T28" fmla="*/ 1863 w 2280"/>
              <a:gd name="T29" fmla="*/ 39 h 160"/>
              <a:gd name="T30" fmla="*/ 1755 w 2280"/>
              <a:gd name="T31" fmla="*/ 113 h 160"/>
              <a:gd name="T32" fmla="*/ 1728 w 2280"/>
              <a:gd name="T33" fmla="*/ 103 h 160"/>
              <a:gd name="T34" fmla="*/ 1741 w 2280"/>
              <a:gd name="T35" fmla="*/ 86 h 160"/>
              <a:gd name="T36" fmla="*/ 1763 w 2280"/>
              <a:gd name="T37" fmla="*/ 150 h 160"/>
              <a:gd name="T38" fmla="*/ 1761 w 2280"/>
              <a:gd name="T39" fmla="*/ 98 h 160"/>
              <a:gd name="T40" fmla="*/ 1769 w 2280"/>
              <a:gd name="T41" fmla="*/ 58 h 160"/>
              <a:gd name="T42" fmla="*/ 1587 w 2280"/>
              <a:gd name="T43" fmla="*/ 158 h 160"/>
              <a:gd name="T44" fmla="*/ 1528 w 2280"/>
              <a:gd name="T45" fmla="*/ 158 h 160"/>
              <a:gd name="T46" fmla="*/ 1495 w 2280"/>
              <a:gd name="T47" fmla="*/ 37 h 160"/>
              <a:gd name="T48" fmla="*/ 1361 w 2280"/>
              <a:gd name="T49" fmla="*/ 66 h 160"/>
              <a:gd name="T50" fmla="*/ 1169 w 2280"/>
              <a:gd name="T51" fmla="*/ 88 h 160"/>
              <a:gd name="T52" fmla="*/ 1026 w 2280"/>
              <a:gd name="T53" fmla="*/ 37 h 160"/>
              <a:gd name="T54" fmla="*/ 897 w 2280"/>
              <a:gd name="T55" fmla="*/ 154 h 160"/>
              <a:gd name="T56" fmla="*/ 970 w 2280"/>
              <a:gd name="T57" fmla="*/ 131 h 160"/>
              <a:gd name="T58" fmla="*/ 938 w 2280"/>
              <a:gd name="T59" fmla="*/ 143 h 160"/>
              <a:gd name="T60" fmla="*/ 897 w 2280"/>
              <a:gd name="T61" fmla="*/ 37 h 160"/>
              <a:gd name="T62" fmla="*/ 823 w 2280"/>
              <a:gd name="T63" fmla="*/ 86 h 160"/>
              <a:gd name="T64" fmla="*/ 641 w 2280"/>
              <a:gd name="T65" fmla="*/ 62 h 160"/>
              <a:gd name="T66" fmla="*/ 656 w 2280"/>
              <a:gd name="T67" fmla="*/ 150 h 160"/>
              <a:gd name="T68" fmla="*/ 709 w 2280"/>
              <a:gd name="T69" fmla="*/ 141 h 160"/>
              <a:gd name="T70" fmla="*/ 652 w 2280"/>
              <a:gd name="T71" fmla="*/ 90 h 160"/>
              <a:gd name="T72" fmla="*/ 697 w 2280"/>
              <a:gd name="T73" fmla="*/ 51 h 160"/>
              <a:gd name="T74" fmla="*/ 543 w 2280"/>
              <a:gd name="T75" fmla="*/ 37 h 160"/>
              <a:gd name="T76" fmla="*/ 525 w 2280"/>
              <a:gd name="T77" fmla="*/ 90 h 160"/>
              <a:gd name="T78" fmla="*/ 586 w 2280"/>
              <a:gd name="T79" fmla="*/ 129 h 160"/>
              <a:gd name="T80" fmla="*/ 511 w 2280"/>
              <a:gd name="T81" fmla="*/ 148 h 160"/>
              <a:gd name="T82" fmla="*/ 605 w 2280"/>
              <a:gd name="T83" fmla="*/ 131 h 160"/>
              <a:gd name="T84" fmla="*/ 558 w 2280"/>
              <a:gd name="T85" fmla="*/ 84 h 160"/>
              <a:gd name="T86" fmla="*/ 556 w 2280"/>
              <a:gd name="T87" fmla="*/ 51 h 160"/>
              <a:gd name="T88" fmla="*/ 392 w 2280"/>
              <a:gd name="T89" fmla="*/ 158 h 160"/>
              <a:gd name="T90" fmla="*/ 392 w 2280"/>
              <a:gd name="T91" fmla="*/ 37 h 160"/>
              <a:gd name="T92" fmla="*/ 274 w 2280"/>
              <a:gd name="T93" fmla="*/ 92 h 160"/>
              <a:gd name="T94" fmla="*/ 325 w 2280"/>
              <a:gd name="T95" fmla="*/ 160 h 160"/>
              <a:gd name="T96" fmla="*/ 325 w 2280"/>
              <a:gd name="T97" fmla="*/ 144 h 160"/>
              <a:gd name="T98" fmla="*/ 300 w 2280"/>
              <a:gd name="T99" fmla="*/ 70 h 160"/>
              <a:gd name="T100" fmla="*/ 356 w 2280"/>
              <a:gd name="T101" fmla="*/ 56 h 160"/>
              <a:gd name="T102" fmla="*/ 227 w 2280"/>
              <a:gd name="T103" fmla="*/ 117 h 160"/>
              <a:gd name="T104" fmla="*/ 168 w 2280"/>
              <a:gd name="T105" fmla="*/ 137 h 160"/>
              <a:gd name="T106" fmla="*/ 170 w 2280"/>
              <a:gd name="T107" fmla="*/ 56 h 160"/>
              <a:gd name="T108" fmla="*/ 139 w 2280"/>
              <a:gd name="T109" fmla="*/ 111 h 160"/>
              <a:gd name="T110" fmla="*/ 214 w 2280"/>
              <a:gd name="T111" fmla="*/ 158 h 160"/>
              <a:gd name="T112" fmla="*/ 247 w 2280"/>
              <a:gd name="T113" fmla="*/ 72 h 160"/>
              <a:gd name="T114" fmla="*/ 170 w 2280"/>
              <a:gd name="T115" fmla="*/ 39 h 160"/>
              <a:gd name="T116" fmla="*/ 0 w 2280"/>
              <a:gd name="T117" fmla="*/ 158 h 160"/>
              <a:gd name="T118" fmla="*/ 0 w 2280"/>
              <a:gd name="T11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80" h="160">
                <a:moveTo>
                  <a:pt x="2188" y="158"/>
                </a:moveTo>
                <a:lnTo>
                  <a:pt x="2208" y="158"/>
                </a:lnTo>
                <a:lnTo>
                  <a:pt x="2206" y="96"/>
                </a:lnTo>
                <a:lnTo>
                  <a:pt x="2206" y="74"/>
                </a:lnTo>
                <a:lnTo>
                  <a:pt x="2206" y="62"/>
                </a:lnTo>
                <a:lnTo>
                  <a:pt x="2211" y="74"/>
                </a:lnTo>
                <a:lnTo>
                  <a:pt x="2221" y="94"/>
                </a:lnTo>
                <a:lnTo>
                  <a:pt x="2260" y="158"/>
                </a:lnTo>
                <a:lnTo>
                  <a:pt x="2280" y="158"/>
                </a:lnTo>
                <a:lnTo>
                  <a:pt x="2280" y="37"/>
                </a:lnTo>
                <a:lnTo>
                  <a:pt x="2262" y="37"/>
                </a:lnTo>
                <a:lnTo>
                  <a:pt x="2262" y="98"/>
                </a:lnTo>
                <a:lnTo>
                  <a:pt x="2264" y="121"/>
                </a:lnTo>
                <a:lnTo>
                  <a:pt x="2264" y="131"/>
                </a:lnTo>
                <a:lnTo>
                  <a:pt x="2249" y="103"/>
                </a:lnTo>
                <a:lnTo>
                  <a:pt x="2209" y="37"/>
                </a:lnTo>
                <a:lnTo>
                  <a:pt x="2188" y="37"/>
                </a:lnTo>
                <a:lnTo>
                  <a:pt x="2188" y="158"/>
                </a:lnTo>
                <a:close/>
                <a:moveTo>
                  <a:pt x="2059" y="158"/>
                </a:moveTo>
                <a:lnTo>
                  <a:pt x="2078" y="158"/>
                </a:lnTo>
                <a:lnTo>
                  <a:pt x="2076" y="96"/>
                </a:lnTo>
                <a:lnTo>
                  <a:pt x="2076" y="74"/>
                </a:lnTo>
                <a:lnTo>
                  <a:pt x="2076" y="62"/>
                </a:lnTo>
                <a:lnTo>
                  <a:pt x="2080" y="74"/>
                </a:lnTo>
                <a:lnTo>
                  <a:pt x="2092" y="94"/>
                </a:lnTo>
                <a:lnTo>
                  <a:pt x="2131" y="158"/>
                </a:lnTo>
                <a:lnTo>
                  <a:pt x="2151" y="158"/>
                </a:lnTo>
                <a:lnTo>
                  <a:pt x="2151" y="37"/>
                </a:lnTo>
                <a:lnTo>
                  <a:pt x="2133" y="37"/>
                </a:lnTo>
                <a:lnTo>
                  <a:pt x="2133" y="98"/>
                </a:lnTo>
                <a:lnTo>
                  <a:pt x="2135" y="121"/>
                </a:lnTo>
                <a:lnTo>
                  <a:pt x="2135" y="131"/>
                </a:lnTo>
                <a:lnTo>
                  <a:pt x="2119" y="103"/>
                </a:lnTo>
                <a:lnTo>
                  <a:pt x="2080" y="37"/>
                </a:lnTo>
                <a:lnTo>
                  <a:pt x="2059" y="37"/>
                </a:lnTo>
                <a:lnTo>
                  <a:pt x="2059" y="158"/>
                </a:lnTo>
                <a:close/>
                <a:moveTo>
                  <a:pt x="2002" y="66"/>
                </a:moveTo>
                <a:lnTo>
                  <a:pt x="2004" y="72"/>
                </a:lnTo>
                <a:lnTo>
                  <a:pt x="2006" y="80"/>
                </a:lnTo>
                <a:lnTo>
                  <a:pt x="2008" y="90"/>
                </a:lnTo>
                <a:lnTo>
                  <a:pt x="2008" y="99"/>
                </a:lnTo>
                <a:lnTo>
                  <a:pt x="2006" y="117"/>
                </a:lnTo>
                <a:lnTo>
                  <a:pt x="2006" y="123"/>
                </a:lnTo>
                <a:lnTo>
                  <a:pt x="2002" y="129"/>
                </a:lnTo>
                <a:lnTo>
                  <a:pt x="2002" y="133"/>
                </a:lnTo>
                <a:lnTo>
                  <a:pt x="1998" y="137"/>
                </a:lnTo>
                <a:lnTo>
                  <a:pt x="1992" y="141"/>
                </a:lnTo>
                <a:lnTo>
                  <a:pt x="1984" y="144"/>
                </a:lnTo>
                <a:lnTo>
                  <a:pt x="1974" y="146"/>
                </a:lnTo>
                <a:lnTo>
                  <a:pt x="1965" y="144"/>
                </a:lnTo>
                <a:lnTo>
                  <a:pt x="1957" y="143"/>
                </a:lnTo>
                <a:lnTo>
                  <a:pt x="1951" y="139"/>
                </a:lnTo>
                <a:lnTo>
                  <a:pt x="1947" y="137"/>
                </a:lnTo>
                <a:lnTo>
                  <a:pt x="1945" y="133"/>
                </a:lnTo>
                <a:lnTo>
                  <a:pt x="1943" y="127"/>
                </a:lnTo>
                <a:lnTo>
                  <a:pt x="1939" y="117"/>
                </a:lnTo>
                <a:lnTo>
                  <a:pt x="1937" y="107"/>
                </a:lnTo>
                <a:lnTo>
                  <a:pt x="1937" y="96"/>
                </a:lnTo>
                <a:lnTo>
                  <a:pt x="1937" y="84"/>
                </a:lnTo>
                <a:lnTo>
                  <a:pt x="1939" y="76"/>
                </a:lnTo>
                <a:lnTo>
                  <a:pt x="1941" y="68"/>
                </a:lnTo>
                <a:lnTo>
                  <a:pt x="1945" y="62"/>
                </a:lnTo>
                <a:lnTo>
                  <a:pt x="1947" y="60"/>
                </a:lnTo>
                <a:lnTo>
                  <a:pt x="1949" y="56"/>
                </a:lnTo>
                <a:lnTo>
                  <a:pt x="1955" y="53"/>
                </a:lnTo>
                <a:lnTo>
                  <a:pt x="1963" y="51"/>
                </a:lnTo>
                <a:lnTo>
                  <a:pt x="1971" y="51"/>
                </a:lnTo>
                <a:lnTo>
                  <a:pt x="1980" y="51"/>
                </a:lnTo>
                <a:lnTo>
                  <a:pt x="1984" y="53"/>
                </a:lnTo>
                <a:lnTo>
                  <a:pt x="1988" y="55"/>
                </a:lnTo>
                <a:lnTo>
                  <a:pt x="1996" y="58"/>
                </a:lnTo>
                <a:lnTo>
                  <a:pt x="1998" y="62"/>
                </a:lnTo>
                <a:lnTo>
                  <a:pt x="2002" y="66"/>
                </a:lnTo>
                <a:close/>
                <a:moveTo>
                  <a:pt x="1918" y="98"/>
                </a:moveTo>
                <a:lnTo>
                  <a:pt x="1918" y="111"/>
                </a:lnTo>
                <a:lnTo>
                  <a:pt x="1920" y="117"/>
                </a:lnTo>
                <a:lnTo>
                  <a:pt x="1922" y="123"/>
                </a:lnTo>
                <a:lnTo>
                  <a:pt x="1925" y="135"/>
                </a:lnTo>
                <a:lnTo>
                  <a:pt x="1929" y="139"/>
                </a:lnTo>
                <a:lnTo>
                  <a:pt x="1933" y="144"/>
                </a:lnTo>
                <a:lnTo>
                  <a:pt x="1941" y="150"/>
                </a:lnTo>
                <a:lnTo>
                  <a:pt x="1951" y="156"/>
                </a:lnTo>
                <a:lnTo>
                  <a:pt x="1961" y="158"/>
                </a:lnTo>
                <a:lnTo>
                  <a:pt x="1972" y="160"/>
                </a:lnTo>
                <a:lnTo>
                  <a:pt x="1986" y="158"/>
                </a:lnTo>
                <a:lnTo>
                  <a:pt x="1992" y="158"/>
                </a:lnTo>
                <a:lnTo>
                  <a:pt x="1998" y="156"/>
                </a:lnTo>
                <a:lnTo>
                  <a:pt x="2004" y="152"/>
                </a:lnTo>
                <a:lnTo>
                  <a:pt x="2008" y="150"/>
                </a:lnTo>
                <a:lnTo>
                  <a:pt x="2012" y="146"/>
                </a:lnTo>
                <a:lnTo>
                  <a:pt x="2016" y="143"/>
                </a:lnTo>
                <a:lnTo>
                  <a:pt x="2021" y="133"/>
                </a:lnTo>
                <a:lnTo>
                  <a:pt x="2025" y="123"/>
                </a:lnTo>
                <a:lnTo>
                  <a:pt x="2027" y="111"/>
                </a:lnTo>
                <a:lnTo>
                  <a:pt x="2027" y="98"/>
                </a:lnTo>
                <a:lnTo>
                  <a:pt x="2027" y="84"/>
                </a:lnTo>
                <a:lnTo>
                  <a:pt x="2025" y="72"/>
                </a:lnTo>
                <a:lnTo>
                  <a:pt x="2021" y="62"/>
                </a:lnTo>
                <a:lnTo>
                  <a:pt x="2018" y="58"/>
                </a:lnTo>
                <a:lnTo>
                  <a:pt x="2016" y="55"/>
                </a:lnTo>
                <a:lnTo>
                  <a:pt x="2008" y="47"/>
                </a:lnTo>
                <a:lnTo>
                  <a:pt x="2002" y="43"/>
                </a:lnTo>
                <a:lnTo>
                  <a:pt x="1998" y="41"/>
                </a:lnTo>
                <a:lnTo>
                  <a:pt x="1986" y="37"/>
                </a:lnTo>
                <a:lnTo>
                  <a:pt x="1972" y="35"/>
                </a:lnTo>
                <a:lnTo>
                  <a:pt x="1959" y="37"/>
                </a:lnTo>
                <a:lnTo>
                  <a:pt x="1955" y="37"/>
                </a:lnTo>
                <a:lnTo>
                  <a:pt x="1949" y="39"/>
                </a:lnTo>
                <a:lnTo>
                  <a:pt x="1943" y="41"/>
                </a:lnTo>
                <a:lnTo>
                  <a:pt x="1939" y="45"/>
                </a:lnTo>
                <a:lnTo>
                  <a:pt x="1935" y="49"/>
                </a:lnTo>
                <a:lnTo>
                  <a:pt x="1931" y="53"/>
                </a:lnTo>
                <a:lnTo>
                  <a:pt x="1927" y="56"/>
                </a:lnTo>
                <a:lnTo>
                  <a:pt x="1925" y="60"/>
                </a:lnTo>
                <a:lnTo>
                  <a:pt x="1924" y="66"/>
                </a:lnTo>
                <a:lnTo>
                  <a:pt x="1922" y="70"/>
                </a:lnTo>
                <a:lnTo>
                  <a:pt x="1918" y="84"/>
                </a:lnTo>
                <a:lnTo>
                  <a:pt x="1918" y="98"/>
                </a:lnTo>
                <a:close/>
                <a:moveTo>
                  <a:pt x="1841" y="53"/>
                </a:moveTo>
                <a:lnTo>
                  <a:pt x="1851" y="53"/>
                </a:lnTo>
                <a:lnTo>
                  <a:pt x="1859" y="55"/>
                </a:lnTo>
                <a:lnTo>
                  <a:pt x="1865" y="56"/>
                </a:lnTo>
                <a:lnTo>
                  <a:pt x="1869" y="60"/>
                </a:lnTo>
                <a:lnTo>
                  <a:pt x="1871" y="66"/>
                </a:lnTo>
                <a:lnTo>
                  <a:pt x="1871" y="72"/>
                </a:lnTo>
                <a:lnTo>
                  <a:pt x="1871" y="76"/>
                </a:lnTo>
                <a:lnTo>
                  <a:pt x="1869" y="80"/>
                </a:lnTo>
                <a:lnTo>
                  <a:pt x="1867" y="84"/>
                </a:lnTo>
                <a:lnTo>
                  <a:pt x="1865" y="88"/>
                </a:lnTo>
                <a:lnTo>
                  <a:pt x="1861" y="90"/>
                </a:lnTo>
                <a:lnTo>
                  <a:pt x="1855" y="92"/>
                </a:lnTo>
                <a:lnTo>
                  <a:pt x="1849" y="92"/>
                </a:lnTo>
                <a:lnTo>
                  <a:pt x="1839" y="92"/>
                </a:lnTo>
                <a:lnTo>
                  <a:pt x="1828" y="92"/>
                </a:lnTo>
                <a:lnTo>
                  <a:pt x="1828" y="53"/>
                </a:lnTo>
                <a:lnTo>
                  <a:pt x="1841" y="53"/>
                </a:lnTo>
                <a:close/>
                <a:moveTo>
                  <a:pt x="1808" y="158"/>
                </a:moveTo>
                <a:lnTo>
                  <a:pt x="1828" y="158"/>
                </a:lnTo>
                <a:lnTo>
                  <a:pt x="1828" y="105"/>
                </a:lnTo>
                <a:lnTo>
                  <a:pt x="1831" y="105"/>
                </a:lnTo>
                <a:lnTo>
                  <a:pt x="1833" y="107"/>
                </a:lnTo>
                <a:lnTo>
                  <a:pt x="1841" y="111"/>
                </a:lnTo>
                <a:lnTo>
                  <a:pt x="1851" y="123"/>
                </a:lnTo>
                <a:lnTo>
                  <a:pt x="1865" y="141"/>
                </a:lnTo>
                <a:lnTo>
                  <a:pt x="1871" y="148"/>
                </a:lnTo>
                <a:lnTo>
                  <a:pt x="1875" y="158"/>
                </a:lnTo>
                <a:lnTo>
                  <a:pt x="1898" y="158"/>
                </a:lnTo>
                <a:lnTo>
                  <a:pt x="1878" y="133"/>
                </a:lnTo>
                <a:lnTo>
                  <a:pt x="1861" y="109"/>
                </a:lnTo>
                <a:lnTo>
                  <a:pt x="1857" y="107"/>
                </a:lnTo>
                <a:lnTo>
                  <a:pt x="1855" y="105"/>
                </a:lnTo>
                <a:lnTo>
                  <a:pt x="1863" y="103"/>
                </a:lnTo>
                <a:lnTo>
                  <a:pt x="1869" y="101"/>
                </a:lnTo>
                <a:lnTo>
                  <a:pt x="1876" y="99"/>
                </a:lnTo>
                <a:lnTo>
                  <a:pt x="1880" y="96"/>
                </a:lnTo>
                <a:lnTo>
                  <a:pt x="1884" y="90"/>
                </a:lnTo>
                <a:lnTo>
                  <a:pt x="1888" y="86"/>
                </a:lnTo>
                <a:lnTo>
                  <a:pt x="1890" y="78"/>
                </a:lnTo>
                <a:lnTo>
                  <a:pt x="1890" y="70"/>
                </a:lnTo>
                <a:lnTo>
                  <a:pt x="1890" y="62"/>
                </a:lnTo>
                <a:lnTo>
                  <a:pt x="1886" y="55"/>
                </a:lnTo>
                <a:lnTo>
                  <a:pt x="1882" y="49"/>
                </a:lnTo>
                <a:lnTo>
                  <a:pt x="1876" y="43"/>
                </a:lnTo>
                <a:lnTo>
                  <a:pt x="1871" y="41"/>
                </a:lnTo>
                <a:lnTo>
                  <a:pt x="1863" y="39"/>
                </a:lnTo>
                <a:lnTo>
                  <a:pt x="1853" y="37"/>
                </a:lnTo>
                <a:lnTo>
                  <a:pt x="1841" y="37"/>
                </a:lnTo>
                <a:lnTo>
                  <a:pt x="1808" y="37"/>
                </a:lnTo>
                <a:lnTo>
                  <a:pt x="1808" y="158"/>
                </a:lnTo>
                <a:close/>
                <a:moveTo>
                  <a:pt x="1728" y="103"/>
                </a:moveTo>
                <a:lnTo>
                  <a:pt x="1735" y="103"/>
                </a:lnTo>
                <a:lnTo>
                  <a:pt x="1741" y="103"/>
                </a:lnTo>
                <a:lnTo>
                  <a:pt x="1745" y="105"/>
                </a:lnTo>
                <a:lnTo>
                  <a:pt x="1747" y="107"/>
                </a:lnTo>
                <a:lnTo>
                  <a:pt x="1753" y="111"/>
                </a:lnTo>
                <a:lnTo>
                  <a:pt x="1755" y="113"/>
                </a:lnTo>
                <a:lnTo>
                  <a:pt x="1755" y="117"/>
                </a:lnTo>
                <a:lnTo>
                  <a:pt x="1757" y="123"/>
                </a:lnTo>
                <a:lnTo>
                  <a:pt x="1757" y="129"/>
                </a:lnTo>
                <a:lnTo>
                  <a:pt x="1753" y="133"/>
                </a:lnTo>
                <a:lnTo>
                  <a:pt x="1751" y="137"/>
                </a:lnTo>
                <a:lnTo>
                  <a:pt x="1747" y="141"/>
                </a:lnTo>
                <a:lnTo>
                  <a:pt x="1737" y="143"/>
                </a:lnTo>
                <a:lnTo>
                  <a:pt x="1728" y="143"/>
                </a:lnTo>
                <a:lnTo>
                  <a:pt x="1704" y="143"/>
                </a:lnTo>
                <a:lnTo>
                  <a:pt x="1704" y="103"/>
                </a:lnTo>
                <a:lnTo>
                  <a:pt x="1728" y="103"/>
                </a:lnTo>
                <a:close/>
                <a:moveTo>
                  <a:pt x="1724" y="53"/>
                </a:moveTo>
                <a:lnTo>
                  <a:pt x="1732" y="53"/>
                </a:lnTo>
                <a:lnTo>
                  <a:pt x="1737" y="55"/>
                </a:lnTo>
                <a:lnTo>
                  <a:pt x="1743" y="56"/>
                </a:lnTo>
                <a:lnTo>
                  <a:pt x="1747" y="60"/>
                </a:lnTo>
                <a:lnTo>
                  <a:pt x="1749" y="64"/>
                </a:lnTo>
                <a:lnTo>
                  <a:pt x="1751" y="70"/>
                </a:lnTo>
                <a:lnTo>
                  <a:pt x="1751" y="74"/>
                </a:lnTo>
                <a:lnTo>
                  <a:pt x="1749" y="78"/>
                </a:lnTo>
                <a:lnTo>
                  <a:pt x="1745" y="82"/>
                </a:lnTo>
                <a:lnTo>
                  <a:pt x="1741" y="86"/>
                </a:lnTo>
                <a:lnTo>
                  <a:pt x="1735" y="88"/>
                </a:lnTo>
                <a:lnTo>
                  <a:pt x="1728" y="88"/>
                </a:lnTo>
                <a:lnTo>
                  <a:pt x="1704" y="88"/>
                </a:lnTo>
                <a:lnTo>
                  <a:pt x="1704" y="53"/>
                </a:lnTo>
                <a:lnTo>
                  <a:pt x="1724" y="53"/>
                </a:lnTo>
                <a:close/>
                <a:moveTo>
                  <a:pt x="1686" y="158"/>
                </a:moveTo>
                <a:lnTo>
                  <a:pt x="1722" y="158"/>
                </a:lnTo>
                <a:lnTo>
                  <a:pt x="1743" y="156"/>
                </a:lnTo>
                <a:lnTo>
                  <a:pt x="1755" y="154"/>
                </a:lnTo>
                <a:lnTo>
                  <a:pt x="1759" y="152"/>
                </a:lnTo>
                <a:lnTo>
                  <a:pt x="1763" y="150"/>
                </a:lnTo>
                <a:lnTo>
                  <a:pt x="1767" y="146"/>
                </a:lnTo>
                <a:lnTo>
                  <a:pt x="1771" y="143"/>
                </a:lnTo>
                <a:lnTo>
                  <a:pt x="1773" y="139"/>
                </a:lnTo>
                <a:lnTo>
                  <a:pt x="1775" y="135"/>
                </a:lnTo>
                <a:lnTo>
                  <a:pt x="1777" y="129"/>
                </a:lnTo>
                <a:lnTo>
                  <a:pt x="1777" y="125"/>
                </a:lnTo>
                <a:lnTo>
                  <a:pt x="1777" y="117"/>
                </a:lnTo>
                <a:lnTo>
                  <a:pt x="1775" y="111"/>
                </a:lnTo>
                <a:lnTo>
                  <a:pt x="1771" y="105"/>
                </a:lnTo>
                <a:lnTo>
                  <a:pt x="1765" y="99"/>
                </a:lnTo>
                <a:lnTo>
                  <a:pt x="1761" y="98"/>
                </a:lnTo>
                <a:lnTo>
                  <a:pt x="1757" y="96"/>
                </a:lnTo>
                <a:lnTo>
                  <a:pt x="1747" y="94"/>
                </a:lnTo>
                <a:lnTo>
                  <a:pt x="1755" y="92"/>
                </a:lnTo>
                <a:lnTo>
                  <a:pt x="1761" y="88"/>
                </a:lnTo>
                <a:lnTo>
                  <a:pt x="1763" y="86"/>
                </a:lnTo>
                <a:lnTo>
                  <a:pt x="1765" y="84"/>
                </a:lnTo>
                <a:lnTo>
                  <a:pt x="1767" y="80"/>
                </a:lnTo>
                <a:lnTo>
                  <a:pt x="1769" y="78"/>
                </a:lnTo>
                <a:lnTo>
                  <a:pt x="1771" y="72"/>
                </a:lnTo>
                <a:lnTo>
                  <a:pt x="1771" y="68"/>
                </a:lnTo>
                <a:lnTo>
                  <a:pt x="1769" y="58"/>
                </a:lnTo>
                <a:lnTo>
                  <a:pt x="1767" y="55"/>
                </a:lnTo>
                <a:lnTo>
                  <a:pt x="1765" y="51"/>
                </a:lnTo>
                <a:lnTo>
                  <a:pt x="1761" y="47"/>
                </a:lnTo>
                <a:lnTo>
                  <a:pt x="1757" y="45"/>
                </a:lnTo>
                <a:lnTo>
                  <a:pt x="1753" y="41"/>
                </a:lnTo>
                <a:lnTo>
                  <a:pt x="1747" y="39"/>
                </a:lnTo>
                <a:lnTo>
                  <a:pt x="1737" y="37"/>
                </a:lnTo>
                <a:lnTo>
                  <a:pt x="1718" y="37"/>
                </a:lnTo>
                <a:lnTo>
                  <a:pt x="1686" y="37"/>
                </a:lnTo>
                <a:lnTo>
                  <a:pt x="1686" y="158"/>
                </a:lnTo>
                <a:close/>
                <a:moveTo>
                  <a:pt x="1587" y="158"/>
                </a:moveTo>
                <a:lnTo>
                  <a:pt x="1657" y="158"/>
                </a:lnTo>
                <a:lnTo>
                  <a:pt x="1659" y="143"/>
                </a:lnTo>
                <a:lnTo>
                  <a:pt x="1606" y="143"/>
                </a:lnTo>
                <a:lnTo>
                  <a:pt x="1606" y="37"/>
                </a:lnTo>
                <a:lnTo>
                  <a:pt x="1587" y="37"/>
                </a:lnTo>
                <a:lnTo>
                  <a:pt x="1587" y="158"/>
                </a:lnTo>
                <a:close/>
                <a:moveTo>
                  <a:pt x="1528" y="158"/>
                </a:moveTo>
                <a:lnTo>
                  <a:pt x="1547" y="158"/>
                </a:lnTo>
                <a:lnTo>
                  <a:pt x="1547" y="37"/>
                </a:lnTo>
                <a:lnTo>
                  <a:pt x="1528" y="37"/>
                </a:lnTo>
                <a:lnTo>
                  <a:pt x="1528" y="158"/>
                </a:lnTo>
                <a:close/>
                <a:moveTo>
                  <a:pt x="1420" y="158"/>
                </a:moveTo>
                <a:lnTo>
                  <a:pt x="1496" y="158"/>
                </a:lnTo>
                <a:lnTo>
                  <a:pt x="1496" y="143"/>
                </a:lnTo>
                <a:lnTo>
                  <a:pt x="1440" y="143"/>
                </a:lnTo>
                <a:lnTo>
                  <a:pt x="1440" y="103"/>
                </a:lnTo>
                <a:lnTo>
                  <a:pt x="1485" y="103"/>
                </a:lnTo>
                <a:lnTo>
                  <a:pt x="1485" y="88"/>
                </a:lnTo>
                <a:lnTo>
                  <a:pt x="1438" y="88"/>
                </a:lnTo>
                <a:lnTo>
                  <a:pt x="1438" y="53"/>
                </a:lnTo>
                <a:lnTo>
                  <a:pt x="1493" y="53"/>
                </a:lnTo>
                <a:lnTo>
                  <a:pt x="1495" y="37"/>
                </a:lnTo>
                <a:lnTo>
                  <a:pt x="1420" y="37"/>
                </a:lnTo>
                <a:lnTo>
                  <a:pt x="1420" y="158"/>
                </a:lnTo>
                <a:close/>
                <a:moveTo>
                  <a:pt x="1275" y="158"/>
                </a:moveTo>
                <a:lnTo>
                  <a:pt x="1295" y="158"/>
                </a:lnTo>
                <a:lnTo>
                  <a:pt x="1295" y="82"/>
                </a:lnTo>
                <a:lnTo>
                  <a:pt x="1361" y="82"/>
                </a:lnTo>
                <a:lnTo>
                  <a:pt x="1361" y="158"/>
                </a:lnTo>
                <a:lnTo>
                  <a:pt x="1379" y="158"/>
                </a:lnTo>
                <a:lnTo>
                  <a:pt x="1379" y="0"/>
                </a:lnTo>
                <a:lnTo>
                  <a:pt x="1361" y="0"/>
                </a:lnTo>
                <a:lnTo>
                  <a:pt x="1361" y="66"/>
                </a:lnTo>
                <a:lnTo>
                  <a:pt x="1295" y="66"/>
                </a:lnTo>
                <a:lnTo>
                  <a:pt x="1295" y="0"/>
                </a:lnTo>
                <a:lnTo>
                  <a:pt x="1275" y="0"/>
                </a:lnTo>
                <a:lnTo>
                  <a:pt x="1275" y="158"/>
                </a:lnTo>
                <a:close/>
                <a:moveTo>
                  <a:pt x="1107" y="158"/>
                </a:moveTo>
                <a:lnTo>
                  <a:pt x="1183" y="158"/>
                </a:lnTo>
                <a:lnTo>
                  <a:pt x="1183" y="143"/>
                </a:lnTo>
                <a:lnTo>
                  <a:pt x="1124" y="143"/>
                </a:lnTo>
                <a:lnTo>
                  <a:pt x="1124" y="103"/>
                </a:lnTo>
                <a:lnTo>
                  <a:pt x="1169" y="103"/>
                </a:lnTo>
                <a:lnTo>
                  <a:pt x="1169" y="88"/>
                </a:lnTo>
                <a:lnTo>
                  <a:pt x="1124" y="88"/>
                </a:lnTo>
                <a:lnTo>
                  <a:pt x="1124" y="53"/>
                </a:lnTo>
                <a:lnTo>
                  <a:pt x="1179" y="53"/>
                </a:lnTo>
                <a:lnTo>
                  <a:pt x="1181" y="37"/>
                </a:lnTo>
                <a:lnTo>
                  <a:pt x="1107" y="37"/>
                </a:lnTo>
                <a:lnTo>
                  <a:pt x="1107" y="158"/>
                </a:lnTo>
                <a:close/>
                <a:moveTo>
                  <a:pt x="1007" y="158"/>
                </a:moveTo>
                <a:lnTo>
                  <a:pt x="1075" y="158"/>
                </a:lnTo>
                <a:lnTo>
                  <a:pt x="1079" y="143"/>
                </a:lnTo>
                <a:lnTo>
                  <a:pt x="1026" y="143"/>
                </a:lnTo>
                <a:lnTo>
                  <a:pt x="1026" y="37"/>
                </a:lnTo>
                <a:lnTo>
                  <a:pt x="1007" y="37"/>
                </a:lnTo>
                <a:lnTo>
                  <a:pt x="1007" y="158"/>
                </a:lnTo>
                <a:close/>
                <a:moveTo>
                  <a:pt x="878" y="113"/>
                </a:moveTo>
                <a:lnTo>
                  <a:pt x="879" y="123"/>
                </a:lnTo>
                <a:lnTo>
                  <a:pt x="879" y="129"/>
                </a:lnTo>
                <a:lnTo>
                  <a:pt x="881" y="135"/>
                </a:lnTo>
                <a:lnTo>
                  <a:pt x="883" y="139"/>
                </a:lnTo>
                <a:lnTo>
                  <a:pt x="885" y="143"/>
                </a:lnTo>
                <a:lnTo>
                  <a:pt x="887" y="146"/>
                </a:lnTo>
                <a:lnTo>
                  <a:pt x="891" y="150"/>
                </a:lnTo>
                <a:lnTo>
                  <a:pt x="897" y="154"/>
                </a:lnTo>
                <a:lnTo>
                  <a:pt x="901" y="156"/>
                </a:lnTo>
                <a:lnTo>
                  <a:pt x="909" y="158"/>
                </a:lnTo>
                <a:lnTo>
                  <a:pt x="915" y="160"/>
                </a:lnTo>
                <a:lnTo>
                  <a:pt x="925" y="160"/>
                </a:lnTo>
                <a:lnTo>
                  <a:pt x="934" y="160"/>
                </a:lnTo>
                <a:lnTo>
                  <a:pt x="944" y="158"/>
                </a:lnTo>
                <a:lnTo>
                  <a:pt x="952" y="154"/>
                </a:lnTo>
                <a:lnTo>
                  <a:pt x="960" y="148"/>
                </a:lnTo>
                <a:lnTo>
                  <a:pt x="966" y="143"/>
                </a:lnTo>
                <a:lnTo>
                  <a:pt x="968" y="137"/>
                </a:lnTo>
                <a:lnTo>
                  <a:pt x="970" y="131"/>
                </a:lnTo>
                <a:lnTo>
                  <a:pt x="970" y="127"/>
                </a:lnTo>
                <a:lnTo>
                  <a:pt x="970" y="113"/>
                </a:lnTo>
                <a:lnTo>
                  <a:pt x="970" y="37"/>
                </a:lnTo>
                <a:lnTo>
                  <a:pt x="952" y="37"/>
                </a:lnTo>
                <a:lnTo>
                  <a:pt x="952" y="115"/>
                </a:lnTo>
                <a:lnTo>
                  <a:pt x="952" y="121"/>
                </a:lnTo>
                <a:lnTo>
                  <a:pt x="952" y="127"/>
                </a:lnTo>
                <a:lnTo>
                  <a:pt x="950" y="131"/>
                </a:lnTo>
                <a:lnTo>
                  <a:pt x="948" y="135"/>
                </a:lnTo>
                <a:lnTo>
                  <a:pt x="944" y="139"/>
                </a:lnTo>
                <a:lnTo>
                  <a:pt x="938" y="143"/>
                </a:lnTo>
                <a:lnTo>
                  <a:pt x="932" y="143"/>
                </a:lnTo>
                <a:lnTo>
                  <a:pt x="925" y="144"/>
                </a:lnTo>
                <a:lnTo>
                  <a:pt x="915" y="143"/>
                </a:lnTo>
                <a:lnTo>
                  <a:pt x="911" y="143"/>
                </a:lnTo>
                <a:lnTo>
                  <a:pt x="907" y="141"/>
                </a:lnTo>
                <a:lnTo>
                  <a:pt x="903" y="135"/>
                </a:lnTo>
                <a:lnTo>
                  <a:pt x="899" y="133"/>
                </a:lnTo>
                <a:lnTo>
                  <a:pt x="899" y="129"/>
                </a:lnTo>
                <a:lnTo>
                  <a:pt x="897" y="121"/>
                </a:lnTo>
                <a:lnTo>
                  <a:pt x="897" y="109"/>
                </a:lnTo>
                <a:lnTo>
                  <a:pt x="897" y="37"/>
                </a:lnTo>
                <a:lnTo>
                  <a:pt x="878" y="37"/>
                </a:lnTo>
                <a:lnTo>
                  <a:pt x="878" y="113"/>
                </a:lnTo>
                <a:close/>
                <a:moveTo>
                  <a:pt x="750" y="158"/>
                </a:moveTo>
                <a:lnTo>
                  <a:pt x="768" y="158"/>
                </a:lnTo>
                <a:lnTo>
                  <a:pt x="768" y="101"/>
                </a:lnTo>
                <a:lnTo>
                  <a:pt x="823" y="101"/>
                </a:lnTo>
                <a:lnTo>
                  <a:pt x="823" y="158"/>
                </a:lnTo>
                <a:lnTo>
                  <a:pt x="840" y="158"/>
                </a:lnTo>
                <a:lnTo>
                  <a:pt x="840" y="37"/>
                </a:lnTo>
                <a:lnTo>
                  <a:pt x="823" y="37"/>
                </a:lnTo>
                <a:lnTo>
                  <a:pt x="823" y="86"/>
                </a:lnTo>
                <a:lnTo>
                  <a:pt x="768" y="86"/>
                </a:lnTo>
                <a:lnTo>
                  <a:pt x="768" y="37"/>
                </a:lnTo>
                <a:lnTo>
                  <a:pt x="750" y="37"/>
                </a:lnTo>
                <a:lnTo>
                  <a:pt x="750" y="158"/>
                </a:lnTo>
                <a:close/>
                <a:moveTo>
                  <a:pt x="689" y="35"/>
                </a:moveTo>
                <a:lnTo>
                  <a:pt x="678" y="37"/>
                </a:lnTo>
                <a:lnTo>
                  <a:pt x="666" y="41"/>
                </a:lnTo>
                <a:lnTo>
                  <a:pt x="662" y="43"/>
                </a:lnTo>
                <a:lnTo>
                  <a:pt x="656" y="45"/>
                </a:lnTo>
                <a:lnTo>
                  <a:pt x="648" y="53"/>
                </a:lnTo>
                <a:lnTo>
                  <a:pt x="641" y="62"/>
                </a:lnTo>
                <a:lnTo>
                  <a:pt x="637" y="74"/>
                </a:lnTo>
                <a:lnTo>
                  <a:pt x="633" y="86"/>
                </a:lnTo>
                <a:lnTo>
                  <a:pt x="631" y="92"/>
                </a:lnTo>
                <a:lnTo>
                  <a:pt x="631" y="98"/>
                </a:lnTo>
                <a:lnTo>
                  <a:pt x="633" y="111"/>
                </a:lnTo>
                <a:lnTo>
                  <a:pt x="635" y="123"/>
                </a:lnTo>
                <a:lnTo>
                  <a:pt x="641" y="133"/>
                </a:lnTo>
                <a:lnTo>
                  <a:pt x="644" y="139"/>
                </a:lnTo>
                <a:lnTo>
                  <a:pt x="646" y="143"/>
                </a:lnTo>
                <a:lnTo>
                  <a:pt x="652" y="146"/>
                </a:lnTo>
                <a:lnTo>
                  <a:pt x="656" y="150"/>
                </a:lnTo>
                <a:lnTo>
                  <a:pt x="666" y="154"/>
                </a:lnTo>
                <a:lnTo>
                  <a:pt x="676" y="158"/>
                </a:lnTo>
                <a:lnTo>
                  <a:pt x="682" y="160"/>
                </a:lnTo>
                <a:lnTo>
                  <a:pt x="689" y="160"/>
                </a:lnTo>
                <a:lnTo>
                  <a:pt x="699" y="158"/>
                </a:lnTo>
                <a:lnTo>
                  <a:pt x="709" y="156"/>
                </a:lnTo>
                <a:lnTo>
                  <a:pt x="719" y="154"/>
                </a:lnTo>
                <a:lnTo>
                  <a:pt x="727" y="148"/>
                </a:lnTo>
                <a:lnTo>
                  <a:pt x="717" y="137"/>
                </a:lnTo>
                <a:lnTo>
                  <a:pt x="715" y="139"/>
                </a:lnTo>
                <a:lnTo>
                  <a:pt x="709" y="141"/>
                </a:lnTo>
                <a:lnTo>
                  <a:pt x="703" y="143"/>
                </a:lnTo>
                <a:lnTo>
                  <a:pt x="691" y="144"/>
                </a:lnTo>
                <a:lnTo>
                  <a:pt x="684" y="144"/>
                </a:lnTo>
                <a:lnTo>
                  <a:pt x="676" y="143"/>
                </a:lnTo>
                <a:lnTo>
                  <a:pt x="668" y="139"/>
                </a:lnTo>
                <a:lnTo>
                  <a:pt x="662" y="133"/>
                </a:lnTo>
                <a:lnTo>
                  <a:pt x="658" y="127"/>
                </a:lnTo>
                <a:lnTo>
                  <a:pt x="654" y="119"/>
                </a:lnTo>
                <a:lnTo>
                  <a:pt x="652" y="109"/>
                </a:lnTo>
                <a:lnTo>
                  <a:pt x="652" y="99"/>
                </a:lnTo>
                <a:lnTo>
                  <a:pt x="652" y="90"/>
                </a:lnTo>
                <a:lnTo>
                  <a:pt x="652" y="82"/>
                </a:lnTo>
                <a:lnTo>
                  <a:pt x="654" y="76"/>
                </a:lnTo>
                <a:lnTo>
                  <a:pt x="656" y="70"/>
                </a:lnTo>
                <a:lnTo>
                  <a:pt x="660" y="66"/>
                </a:lnTo>
                <a:lnTo>
                  <a:pt x="662" y="62"/>
                </a:lnTo>
                <a:lnTo>
                  <a:pt x="666" y="58"/>
                </a:lnTo>
                <a:lnTo>
                  <a:pt x="670" y="55"/>
                </a:lnTo>
                <a:lnTo>
                  <a:pt x="676" y="53"/>
                </a:lnTo>
                <a:lnTo>
                  <a:pt x="680" y="51"/>
                </a:lnTo>
                <a:lnTo>
                  <a:pt x="689" y="51"/>
                </a:lnTo>
                <a:lnTo>
                  <a:pt x="697" y="51"/>
                </a:lnTo>
                <a:lnTo>
                  <a:pt x="703" y="53"/>
                </a:lnTo>
                <a:lnTo>
                  <a:pt x="709" y="55"/>
                </a:lnTo>
                <a:lnTo>
                  <a:pt x="715" y="56"/>
                </a:lnTo>
                <a:lnTo>
                  <a:pt x="725" y="45"/>
                </a:lnTo>
                <a:lnTo>
                  <a:pt x="717" y="41"/>
                </a:lnTo>
                <a:lnTo>
                  <a:pt x="709" y="37"/>
                </a:lnTo>
                <a:lnTo>
                  <a:pt x="699" y="35"/>
                </a:lnTo>
                <a:lnTo>
                  <a:pt x="689" y="35"/>
                </a:lnTo>
                <a:close/>
                <a:moveTo>
                  <a:pt x="560" y="35"/>
                </a:moveTo>
                <a:lnTo>
                  <a:pt x="552" y="35"/>
                </a:lnTo>
                <a:lnTo>
                  <a:pt x="543" y="37"/>
                </a:lnTo>
                <a:lnTo>
                  <a:pt x="535" y="39"/>
                </a:lnTo>
                <a:lnTo>
                  <a:pt x="533" y="41"/>
                </a:lnTo>
                <a:lnTo>
                  <a:pt x="529" y="45"/>
                </a:lnTo>
                <a:lnTo>
                  <a:pt x="523" y="49"/>
                </a:lnTo>
                <a:lnTo>
                  <a:pt x="519" y="55"/>
                </a:lnTo>
                <a:lnTo>
                  <a:pt x="517" y="62"/>
                </a:lnTo>
                <a:lnTo>
                  <a:pt x="517" y="70"/>
                </a:lnTo>
                <a:lnTo>
                  <a:pt x="517" y="74"/>
                </a:lnTo>
                <a:lnTo>
                  <a:pt x="519" y="80"/>
                </a:lnTo>
                <a:lnTo>
                  <a:pt x="521" y="84"/>
                </a:lnTo>
                <a:lnTo>
                  <a:pt x="525" y="90"/>
                </a:lnTo>
                <a:lnTo>
                  <a:pt x="529" y="94"/>
                </a:lnTo>
                <a:lnTo>
                  <a:pt x="533" y="96"/>
                </a:lnTo>
                <a:lnTo>
                  <a:pt x="545" y="101"/>
                </a:lnTo>
                <a:lnTo>
                  <a:pt x="564" y="105"/>
                </a:lnTo>
                <a:lnTo>
                  <a:pt x="574" y="109"/>
                </a:lnTo>
                <a:lnTo>
                  <a:pt x="582" y="113"/>
                </a:lnTo>
                <a:lnTo>
                  <a:pt x="584" y="115"/>
                </a:lnTo>
                <a:lnTo>
                  <a:pt x="586" y="119"/>
                </a:lnTo>
                <a:lnTo>
                  <a:pt x="586" y="121"/>
                </a:lnTo>
                <a:lnTo>
                  <a:pt x="586" y="125"/>
                </a:lnTo>
                <a:lnTo>
                  <a:pt x="586" y="129"/>
                </a:lnTo>
                <a:lnTo>
                  <a:pt x="584" y="133"/>
                </a:lnTo>
                <a:lnTo>
                  <a:pt x="582" y="137"/>
                </a:lnTo>
                <a:lnTo>
                  <a:pt x="578" y="141"/>
                </a:lnTo>
                <a:lnTo>
                  <a:pt x="574" y="143"/>
                </a:lnTo>
                <a:lnTo>
                  <a:pt x="568" y="144"/>
                </a:lnTo>
                <a:lnTo>
                  <a:pt x="558" y="144"/>
                </a:lnTo>
                <a:lnTo>
                  <a:pt x="548" y="144"/>
                </a:lnTo>
                <a:lnTo>
                  <a:pt x="539" y="143"/>
                </a:lnTo>
                <a:lnTo>
                  <a:pt x="529" y="139"/>
                </a:lnTo>
                <a:lnTo>
                  <a:pt x="519" y="135"/>
                </a:lnTo>
                <a:lnTo>
                  <a:pt x="511" y="148"/>
                </a:lnTo>
                <a:lnTo>
                  <a:pt x="523" y="154"/>
                </a:lnTo>
                <a:lnTo>
                  <a:pt x="533" y="158"/>
                </a:lnTo>
                <a:lnTo>
                  <a:pt x="545" y="160"/>
                </a:lnTo>
                <a:lnTo>
                  <a:pt x="556" y="160"/>
                </a:lnTo>
                <a:lnTo>
                  <a:pt x="566" y="160"/>
                </a:lnTo>
                <a:lnTo>
                  <a:pt x="574" y="158"/>
                </a:lnTo>
                <a:lnTo>
                  <a:pt x="580" y="156"/>
                </a:lnTo>
                <a:lnTo>
                  <a:pt x="588" y="154"/>
                </a:lnTo>
                <a:lnTo>
                  <a:pt x="595" y="148"/>
                </a:lnTo>
                <a:lnTo>
                  <a:pt x="601" y="141"/>
                </a:lnTo>
                <a:lnTo>
                  <a:pt x="605" y="131"/>
                </a:lnTo>
                <a:lnTo>
                  <a:pt x="607" y="127"/>
                </a:lnTo>
                <a:lnTo>
                  <a:pt x="607" y="123"/>
                </a:lnTo>
                <a:lnTo>
                  <a:pt x="607" y="115"/>
                </a:lnTo>
                <a:lnTo>
                  <a:pt x="605" y="111"/>
                </a:lnTo>
                <a:lnTo>
                  <a:pt x="601" y="105"/>
                </a:lnTo>
                <a:lnTo>
                  <a:pt x="597" y="99"/>
                </a:lnTo>
                <a:lnTo>
                  <a:pt x="594" y="98"/>
                </a:lnTo>
                <a:lnTo>
                  <a:pt x="588" y="94"/>
                </a:lnTo>
                <a:lnTo>
                  <a:pt x="582" y="90"/>
                </a:lnTo>
                <a:lnTo>
                  <a:pt x="574" y="88"/>
                </a:lnTo>
                <a:lnTo>
                  <a:pt x="558" y="84"/>
                </a:lnTo>
                <a:lnTo>
                  <a:pt x="546" y="80"/>
                </a:lnTo>
                <a:lnTo>
                  <a:pt x="543" y="78"/>
                </a:lnTo>
                <a:lnTo>
                  <a:pt x="539" y="74"/>
                </a:lnTo>
                <a:lnTo>
                  <a:pt x="537" y="70"/>
                </a:lnTo>
                <a:lnTo>
                  <a:pt x="537" y="66"/>
                </a:lnTo>
                <a:lnTo>
                  <a:pt x="537" y="62"/>
                </a:lnTo>
                <a:lnTo>
                  <a:pt x="539" y="60"/>
                </a:lnTo>
                <a:lnTo>
                  <a:pt x="541" y="56"/>
                </a:lnTo>
                <a:lnTo>
                  <a:pt x="543" y="55"/>
                </a:lnTo>
                <a:lnTo>
                  <a:pt x="552" y="51"/>
                </a:lnTo>
                <a:lnTo>
                  <a:pt x="556" y="51"/>
                </a:lnTo>
                <a:lnTo>
                  <a:pt x="562" y="49"/>
                </a:lnTo>
                <a:lnTo>
                  <a:pt x="570" y="51"/>
                </a:lnTo>
                <a:lnTo>
                  <a:pt x="578" y="53"/>
                </a:lnTo>
                <a:lnTo>
                  <a:pt x="588" y="55"/>
                </a:lnTo>
                <a:lnTo>
                  <a:pt x="595" y="58"/>
                </a:lnTo>
                <a:lnTo>
                  <a:pt x="603" y="47"/>
                </a:lnTo>
                <a:lnTo>
                  <a:pt x="595" y="41"/>
                </a:lnTo>
                <a:lnTo>
                  <a:pt x="584" y="37"/>
                </a:lnTo>
                <a:lnTo>
                  <a:pt x="572" y="35"/>
                </a:lnTo>
                <a:lnTo>
                  <a:pt x="560" y="35"/>
                </a:lnTo>
                <a:close/>
                <a:moveTo>
                  <a:pt x="392" y="158"/>
                </a:moveTo>
                <a:lnTo>
                  <a:pt x="411" y="158"/>
                </a:lnTo>
                <a:lnTo>
                  <a:pt x="411" y="101"/>
                </a:lnTo>
                <a:lnTo>
                  <a:pt x="464" y="101"/>
                </a:lnTo>
                <a:lnTo>
                  <a:pt x="464" y="158"/>
                </a:lnTo>
                <a:lnTo>
                  <a:pt x="484" y="158"/>
                </a:lnTo>
                <a:lnTo>
                  <a:pt x="484" y="37"/>
                </a:lnTo>
                <a:lnTo>
                  <a:pt x="464" y="37"/>
                </a:lnTo>
                <a:lnTo>
                  <a:pt x="464" y="86"/>
                </a:lnTo>
                <a:lnTo>
                  <a:pt x="411" y="86"/>
                </a:lnTo>
                <a:lnTo>
                  <a:pt x="411" y="37"/>
                </a:lnTo>
                <a:lnTo>
                  <a:pt x="392" y="37"/>
                </a:lnTo>
                <a:lnTo>
                  <a:pt x="392" y="158"/>
                </a:lnTo>
                <a:close/>
                <a:moveTo>
                  <a:pt x="333" y="35"/>
                </a:moveTo>
                <a:lnTo>
                  <a:pt x="319" y="37"/>
                </a:lnTo>
                <a:lnTo>
                  <a:pt x="309" y="41"/>
                </a:lnTo>
                <a:lnTo>
                  <a:pt x="304" y="43"/>
                </a:lnTo>
                <a:lnTo>
                  <a:pt x="300" y="45"/>
                </a:lnTo>
                <a:lnTo>
                  <a:pt x="290" y="53"/>
                </a:lnTo>
                <a:lnTo>
                  <a:pt x="284" y="62"/>
                </a:lnTo>
                <a:lnTo>
                  <a:pt x="278" y="74"/>
                </a:lnTo>
                <a:lnTo>
                  <a:pt x="274" y="86"/>
                </a:lnTo>
                <a:lnTo>
                  <a:pt x="274" y="92"/>
                </a:lnTo>
                <a:lnTo>
                  <a:pt x="274" y="98"/>
                </a:lnTo>
                <a:lnTo>
                  <a:pt x="274" y="111"/>
                </a:lnTo>
                <a:lnTo>
                  <a:pt x="278" y="123"/>
                </a:lnTo>
                <a:lnTo>
                  <a:pt x="282" y="133"/>
                </a:lnTo>
                <a:lnTo>
                  <a:pt x="286" y="139"/>
                </a:lnTo>
                <a:lnTo>
                  <a:pt x="290" y="143"/>
                </a:lnTo>
                <a:lnTo>
                  <a:pt x="294" y="146"/>
                </a:lnTo>
                <a:lnTo>
                  <a:pt x="298" y="150"/>
                </a:lnTo>
                <a:lnTo>
                  <a:pt x="308" y="154"/>
                </a:lnTo>
                <a:lnTo>
                  <a:pt x="319" y="158"/>
                </a:lnTo>
                <a:lnTo>
                  <a:pt x="325" y="160"/>
                </a:lnTo>
                <a:lnTo>
                  <a:pt x="331" y="160"/>
                </a:lnTo>
                <a:lnTo>
                  <a:pt x="343" y="158"/>
                </a:lnTo>
                <a:lnTo>
                  <a:pt x="353" y="156"/>
                </a:lnTo>
                <a:lnTo>
                  <a:pt x="360" y="154"/>
                </a:lnTo>
                <a:lnTo>
                  <a:pt x="368" y="148"/>
                </a:lnTo>
                <a:lnTo>
                  <a:pt x="358" y="137"/>
                </a:lnTo>
                <a:lnTo>
                  <a:pt x="356" y="139"/>
                </a:lnTo>
                <a:lnTo>
                  <a:pt x="351" y="141"/>
                </a:lnTo>
                <a:lnTo>
                  <a:pt x="345" y="143"/>
                </a:lnTo>
                <a:lnTo>
                  <a:pt x="333" y="144"/>
                </a:lnTo>
                <a:lnTo>
                  <a:pt x="325" y="144"/>
                </a:lnTo>
                <a:lnTo>
                  <a:pt x="317" y="143"/>
                </a:lnTo>
                <a:lnTo>
                  <a:pt x="311" y="139"/>
                </a:lnTo>
                <a:lnTo>
                  <a:pt x="306" y="133"/>
                </a:lnTo>
                <a:lnTo>
                  <a:pt x="300" y="127"/>
                </a:lnTo>
                <a:lnTo>
                  <a:pt x="296" y="119"/>
                </a:lnTo>
                <a:lnTo>
                  <a:pt x="294" y="109"/>
                </a:lnTo>
                <a:lnTo>
                  <a:pt x="294" y="99"/>
                </a:lnTo>
                <a:lnTo>
                  <a:pt x="294" y="90"/>
                </a:lnTo>
                <a:lnTo>
                  <a:pt x="296" y="82"/>
                </a:lnTo>
                <a:lnTo>
                  <a:pt x="298" y="76"/>
                </a:lnTo>
                <a:lnTo>
                  <a:pt x="300" y="70"/>
                </a:lnTo>
                <a:lnTo>
                  <a:pt x="302" y="66"/>
                </a:lnTo>
                <a:lnTo>
                  <a:pt x="306" y="62"/>
                </a:lnTo>
                <a:lnTo>
                  <a:pt x="308" y="58"/>
                </a:lnTo>
                <a:lnTo>
                  <a:pt x="313" y="55"/>
                </a:lnTo>
                <a:lnTo>
                  <a:pt x="317" y="53"/>
                </a:lnTo>
                <a:lnTo>
                  <a:pt x="321" y="51"/>
                </a:lnTo>
                <a:lnTo>
                  <a:pt x="333" y="51"/>
                </a:lnTo>
                <a:lnTo>
                  <a:pt x="339" y="51"/>
                </a:lnTo>
                <a:lnTo>
                  <a:pt x="345" y="53"/>
                </a:lnTo>
                <a:lnTo>
                  <a:pt x="351" y="55"/>
                </a:lnTo>
                <a:lnTo>
                  <a:pt x="356" y="56"/>
                </a:lnTo>
                <a:lnTo>
                  <a:pt x="366" y="45"/>
                </a:lnTo>
                <a:lnTo>
                  <a:pt x="358" y="41"/>
                </a:lnTo>
                <a:lnTo>
                  <a:pt x="351" y="37"/>
                </a:lnTo>
                <a:lnTo>
                  <a:pt x="341" y="35"/>
                </a:lnTo>
                <a:lnTo>
                  <a:pt x="333" y="35"/>
                </a:lnTo>
                <a:close/>
                <a:moveTo>
                  <a:pt x="223" y="66"/>
                </a:moveTo>
                <a:lnTo>
                  <a:pt x="225" y="72"/>
                </a:lnTo>
                <a:lnTo>
                  <a:pt x="227" y="80"/>
                </a:lnTo>
                <a:lnTo>
                  <a:pt x="229" y="90"/>
                </a:lnTo>
                <a:lnTo>
                  <a:pt x="229" y="99"/>
                </a:lnTo>
                <a:lnTo>
                  <a:pt x="227" y="117"/>
                </a:lnTo>
                <a:lnTo>
                  <a:pt x="227" y="123"/>
                </a:lnTo>
                <a:lnTo>
                  <a:pt x="225" y="129"/>
                </a:lnTo>
                <a:lnTo>
                  <a:pt x="223" y="133"/>
                </a:lnTo>
                <a:lnTo>
                  <a:pt x="219" y="137"/>
                </a:lnTo>
                <a:lnTo>
                  <a:pt x="214" y="141"/>
                </a:lnTo>
                <a:lnTo>
                  <a:pt x="206" y="144"/>
                </a:lnTo>
                <a:lnTo>
                  <a:pt x="196" y="146"/>
                </a:lnTo>
                <a:lnTo>
                  <a:pt x="186" y="144"/>
                </a:lnTo>
                <a:lnTo>
                  <a:pt x="178" y="143"/>
                </a:lnTo>
                <a:lnTo>
                  <a:pt x="172" y="139"/>
                </a:lnTo>
                <a:lnTo>
                  <a:pt x="168" y="137"/>
                </a:lnTo>
                <a:lnTo>
                  <a:pt x="166" y="133"/>
                </a:lnTo>
                <a:lnTo>
                  <a:pt x="165" y="127"/>
                </a:lnTo>
                <a:lnTo>
                  <a:pt x="161" y="117"/>
                </a:lnTo>
                <a:lnTo>
                  <a:pt x="159" y="107"/>
                </a:lnTo>
                <a:lnTo>
                  <a:pt x="159" y="96"/>
                </a:lnTo>
                <a:lnTo>
                  <a:pt x="159" y="84"/>
                </a:lnTo>
                <a:lnTo>
                  <a:pt x="161" y="76"/>
                </a:lnTo>
                <a:lnTo>
                  <a:pt x="163" y="68"/>
                </a:lnTo>
                <a:lnTo>
                  <a:pt x="166" y="62"/>
                </a:lnTo>
                <a:lnTo>
                  <a:pt x="168" y="60"/>
                </a:lnTo>
                <a:lnTo>
                  <a:pt x="170" y="56"/>
                </a:lnTo>
                <a:lnTo>
                  <a:pt x="176" y="53"/>
                </a:lnTo>
                <a:lnTo>
                  <a:pt x="184" y="51"/>
                </a:lnTo>
                <a:lnTo>
                  <a:pt x="192" y="51"/>
                </a:lnTo>
                <a:lnTo>
                  <a:pt x="202" y="51"/>
                </a:lnTo>
                <a:lnTo>
                  <a:pt x="206" y="53"/>
                </a:lnTo>
                <a:lnTo>
                  <a:pt x="210" y="55"/>
                </a:lnTo>
                <a:lnTo>
                  <a:pt x="217" y="58"/>
                </a:lnTo>
                <a:lnTo>
                  <a:pt x="219" y="62"/>
                </a:lnTo>
                <a:lnTo>
                  <a:pt x="223" y="66"/>
                </a:lnTo>
                <a:close/>
                <a:moveTo>
                  <a:pt x="139" y="98"/>
                </a:moveTo>
                <a:lnTo>
                  <a:pt x="139" y="111"/>
                </a:lnTo>
                <a:lnTo>
                  <a:pt x="141" y="117"/>
                </a:lnTo>
                <a:lnTo>
                  <a:pt x="143" y="123"/>
                </a:lnTo>
                <a:lnTo>
                  <a:pt x="147" y="135"/>
                </a:lnTo>
                <a:lnTo>
                  <a:pt x="151" y="139"/>
                </a:lnTo>
                <a:lnTo>
                  <a:pt x="155" y="144"/>
                </a:lnTo>
                <a:lnTo>
                  <a:pt x="163" y="150"/>
                </a:lnTo>
                <a:lnTo>
                  <a:pt x="172" y="156"/>
                </a:lnTo>
                <a:lnTo>
                  <a:pt x="182" y="158"/>
                </a:lnTo>
                <a:lnTo>
                  <a:pt x="194" y="160"/>
                </a:lnTo>
                <a:lnTo>
                  <a:pt x="208" y="158"/>
                </a:lnTo>
                <a:lnTo>
                  <a:pt x="214" y="158"/>
                </a:lnTo>
                <a:lnTo>
                  <a:pt x="219" y="156"/>
                </a:lnTo>
                <a:lnTo>
                  <a:pt x="225" y="152"/>
                </a:lnTo>
                <a:lnTo>
                  <a:pt x="229" y="150"/>
                </a:lnTo>
                <a:lnTo>
                  <a:pt x="233" y="146"/>
                </a:lnTo>
                <a:lnTo>
                  <a:pt x="237" y="143"/>
                </a:lnTo>
                <a:lnTo>
                  <a:pt x="243" y="133"/>
                </a:lnTo>
                <a:lnTo>
                  <a:pt x="247" y="123"/>
                </a:lnTo>
                <a:lnTo>
                  <a:pt x="249" y="111"/>
                </a:lnTo>
                <a:lnTo>
                  <a:pt x="249" y="98"/>
                </a:lnTo>
                <a:lnTo>
                  <a:pt x="249" y="84"/>
                </a:lnTo>
                <a:lnTo>
                  <a:pt x="247" y="72"/>
                </a:lnTo>
                <a:lnTo>
                  <a:pt x="243" y="62"/>
                </a:lnTo>
                <a:lnTo>
                  <a:pt x="239" y="58"/>
                </a:lnTo>
                <a:lnTo>
                  <a:pt x="237" y="55"/>
                </a:lnTo>
                <a:lnTo>
                  <a:pt x="229" y="47"/>
                </a:lnTo>
                <a:lnTo>
                  <a:pt x="223" y="43"/>
                </a:lnTo>
                <a:lnTo>
                  <a:pt x="219" y="41"/>
                </a:lnTo>
                <a:lnTo>
                  <a:pt x="208" y="37"/>
                </a:lnTo>
                <a:lnTo>
                  <a:pt x="194" y="35"/>
                </a:lnTo>
                <a:lnTo>
                  <a:pt x="180" y="37"/>
                </a:lnTo>
                <a:lnTo>
                  <a:pt x="176" y="37"/>
                </a:lnTo>
                <a:lnTo>
                  <a:pt x="170" y="39"/>
                </a:lnTo>
                <a:lnTo>
                  <a:pt x="165" y="41"/>
                </a:lnTo>
                <a:lnTo>
                  <a:pt x="161" y="45"/>
                </a:lnTo>
                <a:lnTo>
                  <a:pt x="157" y="49"/>
                </a:lnTo>
                <a:lnTo>
                  <a:pt x="153" y="53"/>
                </a:lnTo>
                <a:lnTo>
                  <a:pt x="149" y="56"/>
                </a:lnTo>
                <a:lnTo>
                  <a:pt x="147" y="60"/>
                </a:lnTo>
                <a:lnTo>
                  <a:pt x="145" y="66"/>
                </a:lnTo>
                <a:lnTo>
                  <a:pt x="143" y="70"/>
                </a:lnTo>
                <a:lnTo>
                  <a:pt x="139" y="84"/>
                </a:lnTo>
                <a:lnTo>
                  <a:pt x="139" y="98"/>
                </a:lnTo>
                <a:close/>
                <a:moveTo>
                  <a:pt x="0" y="158"/>
                </a:moveTo>
                <a:lnTo>
                  <a:pt x="20" y="158"/>
                </a:lnTo>
                <a:lnTo>
                  <a:pt x="20" y="82"/>
                </a:lnTo>
                <a:lnTo>
                  <a:pt x="86" y="82"/>
                </a:lnTo>
                <a:lnTo>
                  <a:pt x="86" y="158"/>
                </a:lnTo>
                <a:lnTo>
                  <a:pt x="104" y="158"/>
                </a:lnTo>
                <a:lnTo>
                  <a:pt x="104" y="0"/>
                </a:lnTo>
                <a:lnTo>
                  <a:pt x="86" y="0"/>
                </a:lnTo>
                <a:lnTo>
                  <a:pt x="86" y="66"/>
                </a:lnTo>
                <a:lnTo>
                  <a:pt x="20" y="66"/>
                </a:lnTo>
                <a:lnTo>
                  <a:pt x="20" y="0"/>
                </a:lnTo>
                <a:lnTo>
                  <a:pt x="0" y="0"/>
                </a:ln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4638675"/>
            <a:ext cx="5076825" cy="863600"/>
          </a:xfrm>
        </p:spPr>
        <p:txBody>
          <a:bodyPr anchor="ctr"/>
          <a:lstStyle>
            <a:lvl1pPr>
              <a:lnSpc>
                <a:spcPts val="3000"/>
              </a:lnSpc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28028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5519738"/>
            <a:ext cx="5076825" cy="6254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buFont typeface="Wingdings 3" pitchFamily="18" charset="2"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0" y="2413000"/>
            <a:ext cx="9144000" cy="4294188"/>
            <a:chOff x="0" y="2413000"/>
            <a:chExt cx="9144000" cy="4294188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0" y="2413000"/>
              <a:ext cx="9144000" cy="19431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>
              <a:off x="4572000" y="4356100"/>
              <a:ext cx="1206500" cy="211138"/>
            </a:xfrm>
            <a:prstGeom prst="rect">
              <a:avLst/>
            </a:prstGeom>
            <a:solidFill>
              <a:srgbClr val="E3A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5778500" y="4356100"/>
              <a:ext cx="1206500" cy="211138"/>
            </a:xfrm>
            <a:prstGeom prst="rect">
              <a:avLst/>
            </a:prstGeom>
            <a:solidFill>
              <a:srgbClr val="C10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365500" y="4356100"/>
              <a:ext cx="1206500" cy="211138"/>
            </a:xfrm>
            <a:prstGeom prst="rect">
              <a:avLst/>
            </a:prstGeom>
            <a:solidFill>
              <a:srgbClr val="007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38" name="Freeform 38"/>
            <p:cNvSpPr>
              <a:spLocks noEditPoints="1"/>
            </p:cNvSpPr>
            <p:nvPr/>
          </p:nvSpPr>
          <p:spPr bwMode="auto">
            <a:xfrm>
              <a:off x="3365500" y="2859088"/>
              <a:ext cx="2413000" cy="701675"/>
            </a:xfrm>
            <a:custGeom>
              <a:avLst/>
              <a:gdLst>
                <a:gd name="T0" fmla="*/ 137 w 1520"/>
                <a:gd name="T1" fmla="*/ 272 h 442"/>
                <a:gd name="T2" fmla="*/ 400 w 1520"/>
                <a:gd name="T3" fmla="*/ 272 h 442"/>
                <a:gd name="T4" fmla="*/ 400 w 1520"/>
                <a:gd name="T5" fmla="*/ 172 h 442"/>
                <a:gd name="T6" fmla="*/ 137 w 1520"/>
                <a:gd name="T7" fmla="*/ 172 h 442"/>
                <a:gd name="T8" fmla="*/ 137 w 1520"/>
                <a:gd name="T9" fmla="*/ 0 h 442"/>
                <a:gd name="T10" fmla="*/ 0 w 1520"/>
                <a:gd name="T11" fmla="*/ 0 h 442"/>
                <a:gd name="T12" fmla="*/ 0 w 1520"/>
                <a:gd name="T13" fmla="*/ 440 h 442"/>
                <a:gd name="T14" fmla="*/ 137 w 1520"/>
                <a:gd name="T15" fmla="*/ 440 h 442"/>
                <a:gd name="T16" fmla="*/ 137 w 1520"/>
                <a:gd name="T17" fmla="*/ 272 h 442"/>
                <a:gd name="T18" fmla="*/ 639 w 1520"/>
                <a:gd name="T19" fmla="*/ 272 h 442"/>
                <a:gd name="T20" fmla="*/ 899 w 1520"/>
                <a:gd name="T21" fmla="*/ 272 h 442"/>
                <a:gd name="T22" fmla="*/ 899 w 1520"/>
                <a:gd name="T23" fmla="*/ 172 h 442"/>
                <a:gd name="T24" fmla="*/ 639 w 1520"/>
                <a:gd name="T25" fmla="*/ 172 h 442"/>
                <a:gd name="T26" fmla="*/ 639 w 1520"/>
                <a:gd name="T27" fmla="*/ 0 h 442"/>
                <a:gd name="T28" fmla="*/ 501 w 1520"/>
                <a:gd name="T29" fmla="*/ 0 h 442"/>
                <a:gd name="T30" fmla="*/ 501 w 1520"/>
                <a:gd name="T31" fmla="*/ 440 h 442"/>
                <a:gd name="T32" fmla="*/ 639 w 1520"/>
                <a:gd name="T33" fmla="*/ 440 h 442"/>
                <a:gd name="T34" fmla="*/ 639 w 1520"/>
                <a:gd name="T35" fmla="*/ 272 h 442"/>
                <a:gd name="T36" fmla="*/ 1520 w 1520"/>
                <a:gd name="T37" fmla="*/ 442 h 442"/>
                <a:gd name="T38" fmla="*/ 1520 w 1520"/>
                <a:gd name="T39" fmla="*/ 2 h 442"/>
                <a:gd name="T40" fmla="*/ 1395 w 1520"/>
                <a:gd name="T41" fmla="*/ 2 h 442"/>
                <a:gd name="T42" fmla="*/ 1395 w 1520"/>
                <a:gd name="T43" fmla="*/ 287 h 442"/>
                <a:gd name="T44" fmla="*/ 1120 w 1520"/>
                <a:gd name="T45" fmla="*/ 2 h 442"/>
                <a:gd name="T46" fmla="*/ 993 w 1520"/>
                <a:gd name="T47" fmla="*/ 2 h 442"/>
                <a:gd name="T48" fmla="*/ 993 w 1520"/>
                <a:gd name="T49" fmla="*/ 442 h 442"/>
                <a:gd name="T50" fmla="*/ 1120 w 1520"/>
                <a:gd name="T51" fmla="*/ 442 h 442"/>
                <a:gd name="T52" fmla="*/ 1120 w 1520"/>
                <a:gd name="T53" fmla="*/ 160 h 442"/>
                <a:gd name="T54" fmla="*/ 1393 w 1520"/>
                <a:gd name="T55" fmla="*/ 442 h 442"/>
                <a:gd name="T56" fmla="*/ 1520 w 1520"/>
                <a:gd name="T5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20" h="442">
                  <a:moveTo>
                    <a:pt x="137" y="272"/>
                  </a:moveTo>
                  <a:lnTo>
                    <a:pt x="400" y="272"/>
                  </a:lnTo>
                  <a:lnTo>
                    <a:pt x="400" y="172"/>
                  </a:lnTo>
                  <a:lnTo>
                    <a:pt x="137" y="172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40"/>
                  </a:lnTo>
                  <a:lnTo>
                    <a:pt x="137" y="440"/>
                  </a:lnTo>
                  <a:lnTo>
                    <a:pt x="137" y="272"/>
                  </a:lnTo>
                  <a:close/>
                  <a:moveTo>
                    <a:pt x="639" y="272"/>
                  </a:moveTo>
                  <a:lnTo>
                    <a:pt x="899" y="272"/>
                  </a:lnTo>
                  <a:lnTo>
                    <a:pt x="899" y="172"/>
                  </a:lnTo>
                  <a:lnTo>
                    <a:pt x="639" y="172"/>
                  </a:lnTo>
                  <a:lnTo>
                    <a:pt x="639" y="0"/>
                  </a:lnTo>
                  <a:lnTo>
                    <a:pt x="501" y="0"/>
                  </a:lnTo>
                  <a:lnTo>
                    <a:pt x="501" y="440"/>
                  </a:lnTo>
                  <a:lnTo>
                    <a:pt x="639" y="440"/>
                  </a:lnTo>
                  <a:lnTo>
                    <a:pt x="639" y="272"/>
                  </a:lnTo>
                  <a:close/>
                  <a:moveTo>
                    <a:pt x="1520" y="442"/>
                  </a:moveTo>
                  <a:lnTo>
                    <a:pt x="1520" y="2"/>
                  </a:lnTo>
                  <a:lnTo>
                    <a:pt x="1395" y="2"/>
                  </a:lnTo>
                  <a:lnTo>
                    <a:pt x="1395" y="287"/>
                  </a:lnTo>
                  <a:lnTo>
                    <a:pt x="1120" y="2"/>
                  </a:lnTo>
                  <a:lnTo>
                    <a:pt x="993" y="2"/>
                  </a:lnTo>
                  <a:lnTo>
                    <a:pt x="993" y="442"/>
                  </a:lnTo>
                  <a:lnTo>
                    <a:pt x="1120" y="442"/>
                  </a:lnTo>
                  <a:lnTo>
                    <a:pt x="1120" y="160"/>
                  </a:lnTo>
                  <a:lnTo>
                    <a:pt x="1393" y="442"/>
                  </a:lnTo>
                  <a:lnTo>
                    <a:pt x="1520" y="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39" name="Freeform 39"/>
            <p:cNvSpPr>
              <a:spLocks noEditPoints="1"/>
            </p:cNvSpPr>
            <p:nvPr/>
          </p:nvSpPr>
          <p:spPr bwMode="auto">
            <a:xfrm>
              <a:off x="2159000" y="3709988"/>
              <a:ext cx="3619500" cy="254000"/>
            </a:xfrm>
            <a:custGeom>
              <a:avLst/>
              <a:gdLst>
                <a:gd name="T0" fmla="*/ 2262 w 2280"/>
                <a:gd name="T1" fmla="*/ 37 h 160"/>
                <a:gd name="T2" fmla="*/ 2076 w 2280"/>
                <a:gd name="T3" fmla="*/ 74 h 160"/>
                <a:gd name="T4" fmla="*/ 2119 w 2280"/>
                <a:gd name="T5" fmla="*/ 103 h 160"/>
                <a:gd name="T6" fmla="*/ 2002 w 2280"/>
                <a:gd name="T7" fmla="*/ 129 h 160"/>
                <a:gd name="T8" fmla="*/ 1943 w 2280"/>
                <a:gd name="T9" fmla="*/ 127 h 160"/>
                <a:gd name="T10" fmla="*/ 1963 w 2280"/>
                <a:gd name="T11" fmla="*/ 51 h 160"/>
                <a:gd name="T12" fmla="*/ 1922 w 2280"/>
                <a:gd name="T13" fmla="*/ 123 h 160"/>
                <a:gd name="T14" fmla="*/ 2004 w 2280"/>
                <a:gd name="T15" fmla="*/ 152 h 160"/>
                <a:gd name="T16" fmla="*/ 2018 w 2280"/>
                <a:gd name="T17" fmla="*/ 58 h 160"/>
                <a:gd name="T18" fmla="*/ 1939 w 2280"/>
                <a:gd name="T19" fmla="*/ 45 h 160"/>
                <a:gd name="T20" fmla="*/ 1859 w 2280"/>
                <a:gd name="T21" fmla="*/ 55 h 160"/>
                <a:gd name="T22" fmla="*/ 1849 w 2280"/>
                <a:gd name="T23" fmla="*/ 92 h 160"/>
                <a:gd name="T24" fmla="*/ 1851 w 2280"/>
                <a:gd name="T25" fmla="*/ 123 h 160"/>
                <a:gd name="T26" fmla="*/ 1876 w 2280"/>
                <a:gd name="T27" fmla="*/ 99 h 160"/>
                <a:gd name="T28" fmla="*/ 1863 w 2280"/>
                <a:gd name="T29" fmla="*/ 39 h 160"/>
                <a:gd name="T30" fmla="*/ 1755 w 2280"/>
                <a:gd name="T31" fmla="*/ 113 h 160"/>
                <a:gd name="T32" fmla="*/ 1728 w 2280"/>
                <a:gd name="T33" fmla="*/ 103 h 160"/>
                <a:gd name="T34" fmla="*/ 1741 w 2280"/>
                <a:gd name="T35" fmla="*/ 86 h 160"/>
                <a:gd name="T36" fmla="*/ 1763 w 2280"/>
                <a:gd name="T37" fmla="*/ 150 h 160"/>
                <a:gd name="T38" fmla="*/ 1761 w 2280"/>
                <a:gd name="T39" fmla="*/ 98 h 160"/>
                <a:gd name="T40" fmla="*/ 1769 w 2280"/>
                <a:gd name="T41" fmla="*/ 58 h 160"/>
                <a:gd name="T42" fmla="*/ 1587 w 2280"/>
                <a:gd name="T43" fmla="*/ 158 h 160"/>
                <a:gd name="T44" fmla="*/ 1528 w 2280"/>
                <a:gd name="T45" fmla="*/ 158 h 160"/>
                <a:gd name="T46" fmla="*/ 1495 w 2280"/>
                <a:gd name="T47" fmla="*/ 37 h 160"/>
                <a:gd name="T48" fmla="*/ 1361 w 2280"/>
                <a:gd name="T49" fmla="*/ 66 h 160"/>
                <a:gd name="T50" fmla="*/ 1169 w 2280"/>
                <a:gd name="T51" fmla="*/ 88 h 160"/>
                <a:gd name="T52" fmla="*/ 1026 w 2280"/>
                <a:gd name="T53" fmla="*/ 37 h 160"/>
                <a:gd name="T54" fmla="*/ 897 w 2280"/>
                <a:gd name="T55" fmla="*/ 154 h 160"/>
                <a:gd name="T56" fmla="*/ 970 w 2280"/>
                <a:gd name="T57" fmla="*/ 131 h 160"/>
                <a:gd name="T58" fmla="*/ 938 w 2280"/>
                <a:gd name="T59" fmla="*/ 143 h 160"/>
                <a:gd name="T60" fmla="*/ 897 w 2280"/>
                <a:gd name="T61" fmla="*/ 37 h 160"/>
                <a:gd name="T62" fmla="*/ 823 w 2280"/>
                <a:gd name="T63" fmla="*/ 86 h 160"/>
                <a:gd name="T64" fmla="*/ 641 w 2280"/>
                <a:gd name="T65" fmla="*/ 62 h 160"/>
                <a:gd name="T66" fmla="*/ 656 w 2280"/>
                <a:gd name="T67" fmla="*/ 150 h 160"/>
                <a:gd name="T68" fmla="*/ 709 w 2280"/>
                <a:gd name="T69" fmla="*/ 141 h 160"/>
                <a:gd name="T70" fmla="*/ 652 w 2280"/>
                <a:gd name="T71" fmla="*/ 90 h 160"/>
                <a:gd name="T72" fmla="*/ 697 w 2280"/>
                <a:gd name="T73" fmla="*/ 51 h 160"/>
                <a:gd name="T74" fmla="*/ 543 w 2280"/>
                <a:gd name="T75" fmla="*/ 37 h 160"/>
                <a:gd name="T76" fmla="*/ 525 w 2280"/>
                <a:gd name="T77" fmla="*/ 90 h 160"/>
                <a:gd name="T78" fmla="*/ 586 w 2280"/>
                <a:gd name="T79" fmla="*/ 129 h 160"/>
                <a:gd name="T80" fmla="*/ 511 w 2280"/>
                <a:gd name="T81" fmla="*/ 148 h 160"/>
                <a:gd name="T82" fmla="*/ 605 w 2280"/>
                <a:gd name="T83" fmla="*/ 131 h 160"/>
                <a:gd name="T84" fmla="*/ 558 w 2280"/>
                <a:gd name="T85" fmla="*/ 84 h 160"/>
                <a:gd name="T86" fmla="*/ 556 w 2280"/>
                <a:gd name="T87" fmla="*/ 51 h 160"/>
                <a:gd name="T88" fmla="*/ 392 w 2280"/>
                <a:gd name="T89" fmla="*/ 158 h 160"/>
                <a:gd name="T90" fmla="*/ 392 w 2280"/>
                <a:gd name="T91" fmla="*/ 37 h 160"/>
                <a:gd name="T92" fmla="*/ 274 w 2280"/>
                <a:gd name="T93" fmla="*/ 92 h 160"/>
                <a:gd name="T94" fmla="*/ 325 w 2280"/>
                <a:gd name="T95" fmla="*/ 160 h 160"/>
                <a:gd name="T96" fmla="*/ 325 w 2280"/>
                <a:gd name="T97" fmla="*/ 144 h 160"/>
                <a:gd name="T98" fmla="*/ 300 w 2280"/>
                <a:gd name="T99" fmla="*/ 70 h 160"/>
                <a:gd name="T100" fmla="*/ 356 w 2280"/>
                <a:gd name="T101" fmla="*/ 56 h 160"/>
                <a:gd name="T102" fmla="*/ 227 w 2280"/>
                <a:gd name="T103" fmla="*/ 117 h 160"/>
                <a:gd name="T104" fmla="*/ 168 w 2280"/>
                <a:gd name="T105" fmla="*/ 137 h 160"/>
                <a:gd name="T106" fmla="*/ 170 w 2280"/>
                <a:gd name="T107" fmla="*/ 56 h 160"/>
                <a:gd name="T108" fmla="*/ 139 w 2280"/>
                <a:gd name="T109" fmla="*/ 111 h 160"/>
                <a:gd name="T110" fmla="*/ 214 w 2280"/>
                <a:gd name="T111" fmla="*/ 158 h 160"/>
                <a:gd name="T112" fmla="*/ 247 w 2280"/>
                <a:gd name="T113" fmla="*/ 72 h 160"/>
                <a:gd name="T114" fmla="*/ 170 w 2280"/>
                <a:gd name="T115" fmla="*/ 39 h 160"/>
                <a:gd name="T116" fmla="*/ 0 w 2280"/>
                <a:gd name="T117" fmla="*/ 158 h 160"/>
                <a:gd name="T118" fmla="*/ 0 w 2280"/>
                <a:gd name="T11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80" h="160">
                  <a:moveTo>
                    <a:pt x="2188" y="158"/>
                  </a:moveTo>
                  <a:lnTo>
                    <a:pt x="2208" y="158"/>
                  </a:lnTo>
                  <a:lnTo>
                    <a:pt x="2206" y="96"/>
                  </a:lnTo>
                  <a:lnTo>
                    <a:pt x="2206" y="74"/>
                  </a:lnTo>
                  <a:lnTo>
                    <a:pt x="2206" y="62"/>
                  </a:lnTo>
                  <a:lnTo>
                    <a:pt x="2211" y="74"/>
                  </a:lnTo>
                  <a:lnTo>
                    <a:pt x="2221" y="94"/>
                  </a:lnTo>
                  <a:lnTo>
                    <a:pt x="2260" y="158"/>
                  </a:lnTo>
                  <a:lnTo>
                    <a:pt x="2280" y="158"/>
                  </a:lnTo>
                  <a:lnTo>
                    <a:pt x="2280" y="37"/>
                  </a:lnTo>
                  <a:lnTo>
                    <a:pt x="2262" y="37"/>
                  </a:lnTo>
                  <a:lnTo>
                    <a:pt x="2262" y="98"/>
                  </a:lnTo>
                  <a:lnTo>
                    <a:pt x="2264" y="121"/>
                  </a:lnTo>
                  <a:lnTo>
                    <a:pt x="2264" y="131"/>
                  </a:lnTo>
                  <a:lnTo>
                    <a:pt x="2249" y="103"/>
                  </a:lnTo>
                  <a:lnTo>
                    <a:pt x="2209" y="37"/>
                  </a:lnTo>
                  <a:lnTo>
                    <a:pt x="2188" y="37"/>
                  </a:lnTo>
                  <a:lnTo>
                    <a:pt x="2188" y="158"/>
                  </a:lnTo>
                  <a:close/>
                  <a:moveTo>
                    <a:pt x="2059" y="158"/>
                  </a:moveTo>
                  <a:lnTo>
                    <a:pt x="2078" y="158"/>
                  </a:lnTo>
                  <a:lnTo>
                    <a:pt x="2076" y="96"/>
                  </a:lnTo>
                  <a:lnTo>
                    <a:pt x="2076" y="74"/>
                  </a:lnTo>
                  <a:lnTo>
                    <a:pt x="2076" y="62"/>
                  </a:lnTo>
                  <a:lnTo>
                    <a:pt x="2080" y="74"/>
                  </a:lnTo>
                  <a:lnTo>
                    <a:pt x="2092" y="94"/>
                  </a:lnTo>
                  <a:lnTo>
                    <a:pt x="2131" y="158"/>
                  </a:lnTo>
                  <a:lnTo>
                    <a:pt x="2151" y="158"/>
                  </a:lnTo>
                  <a:lnTo>
                    <a:pt x="2151" y="37"/>
                  </a:lnTo>
                  <a:lnTo>
                    <a:pt x="2133" y="37"/>
                  </a:lnTo>
                  <a:lnTo>
                    <a:pt x="2133" y="98"/>
                  </a:lnTo>
                  <a:lnTo>
                    <a:pt x="2135" y="121"/>
                  </a:lnTo>
                  <a:lnTo>
                    <a:pt x="2135" y="131"/>
                  </a:lnTo>
                  <a:lnTo>
                    <a:pt x="2119" y="103"/>
                  </a:lnTo>
                  <a:lnTo>
                    <a:pt x="2080" y="37"/>
                  </a:lnTo>
                  <a:lnTo>
                    <a:pt x="2059" y="37"/>
                  </a:lnTo>
                  <a:lnTo>
                    <a:pt x="2059" y="158"/>
                  </a:lnTo>
                  <a:close/>
                  <a:moveTo>
                    <a:pt x="2002" y="66"/>
                  </a:moveTo>
                  <a:lnTo>
                    <a:pt x="2004" y="72"/>
                  </a:lnTo>
                  <a:lnTo>
                    <a:pt x="2006" y="80"/>
                  </a:lnTo>
                  <a:lnTo>
                    <a:pt x="2008" y="90"/>
                  </a:lnTo>
                  <a:lnTo>
                    <a:pt x="2008" y="99"/>
                  </a:lnTo>
                  <a:lnTo>
                    <a:pt x="2006" y="117"/>
                  </a:lnTo>
                  <a:lnTo>
                    <a:pt x="2006" y="123"/>
                  </a:lnTo>
                  <a:lnTo>
                    <a:pt x="2002" y="129"/>
                  </a:lnTo>
                  <a:lnTo>
                    <a:pt x="2002" y="133"/>
                  </a:lnTo>
                  <a:lnTo>
                    <a:pt x="1998" y="137"/>
                  </a:lnTo>
                  <a:lnTo>
                    <a:pt x="1992" y="141"/>
                  </a:lnTo>
                  <a:lnTo>
                    <a:pt x="1984" y="144"/>
                  </a:lnTo>
                  <a:lnTo>
                    <a:pt x="1974" y="146"/>
                  </a:lnTo>
                  <a:lnTo>
                    <a:pt x="1965" y="144"/>
                  </a:lnTo>
                  <a:lnTo>
                    <a:pt x="1957" y="143"/>
                  </a:lnTo>
                  <a:lnTo>
                    <a:pt x="1951" y="139"/>
                  </a:lnTo>
                  <a:lnTo>
                    <a:pt x="1947" y="137"/>
                  </a:lnTo>
                  <a:lnTo>
                    <a:pt x="1945" y="133"/>
                  </a:lnTo>
                  <a:lnTo>
                    <a:pt x="1943" y="127"/>
                  </a:lnTo>
                  <a:lnTo>
                    <a:pt x="1939" y="117"/>
                  </a:lnTo>
                  <a:lnTo>
                    <a:pt x="1937" y="107"/>
                  </a:lnTo>
                  <a:lnTo>
                    <a:pt x="1937" y="96"/>
                  </a:lnTo>
                  <a:lnTo>
                    <a:pt x="1937" y="84"/>
                  </a:lnTo>
                  <a:lnTo>
                    <a:pt x="1939" y="76"/>
                  </a:lnTo>
                  <a:lnTo>
                    <a:pt x="1941" y="68"/>
                  </a:lnTo>
                  <a:lnTo>
                    <a:pt x="1945" y="62"/>
                  </a:lnTo>
                  <a:lnTo>
                    <a:pt x="1947" y="60"/>
                  </a:lnTo>
                  <a:lnTo>
                    <a:pt x="1949" y="56"/>
                  </a:lnTo>
                  <a:lnTo>
                    <a:pt x="1955" y="53"/>
                  </a:lnTo>
                  <a:lnTo>
                    <a:pt x="1963" y="51"/>
                  </a:lnTo>
                  <a:lnTo>
                    <a:pt x="1971" y="51"/>
                  </a:lnTo>
                  <a:lnTo>
                    <a:pt x="1980" y="51"/>
                  </a:lnTo>
                  <a:lnTo>
                    <a:pt x="1984" y="53"/>
                  </a:lnTo>
                  <a:lnTo>
                    <a:pt x="1988" y="55"/>
                  </a:lnTo>
                  <a:lnTo>
                    <a:pt x="1996" y="58"/>
                  </a:lnTo>
                  <a:lnTo>
                    <a:pt x="1998" y="62"/>
                  </a:lnTo>
                  <a:lnTo>
                    <a:pt x="2002" y="66"/>
                  </a:lnTo>
                  <a:close/>
                  <a:moveTo>
                    <a:pt x="1918" y="98"/>
                  </a:moveTo>
                  <a:lnTo>
                    <a:pt x="1918" y="111"/>
                  </a:lnTo>
                  <a:lnTo>
                    <a:pt x="1920" y="117"/>
                  </a:lnTo>
                  <a:lnTo>
                    <a:pt x="1922" y="123"/>
                  </a:lnTo>
                  <a:lnTo>
                    <a:pt x="1925" y="135"/>
                  </a:lnTo>
                  <a:lnTo>
                    <a:pt x="1929" y="139"/>
                  </a:lnTo>
                  <a:lnTo>
                    <a:pt x="1933" y="144"/>
                  </a:lnTo>
                  <a:lnTo>
                    <a:pt x="1941" y="150"/>
                  </a:lnTo>
                  <a:lnTo>
                    <a:pt x="1951" y="156"/>
                  </a:lnTo>
                  <a:lnTo>
                    <a:pt x="1961" y="158"/>
                  </a:lnTo>
                  <a:lnTo>
                    <a:pt x="1972" y="160"/>
                  </a:lnTo>
                  <a:lnTo>
                    <a:pt x="1986" y="158"/>
                  </a:lnTo>
                  <a:lnTo>
                    <a:pt x="1992" y="158"/>
                  </a:lnTo>
                  <a:lnTo>
                    <a:pt x="1998" y="156"/>
                  </a:lnTo>
                  <a:lnTo>
                    <a:pt x="2004" y="152"/>
                  </a:lnTo>
                  <a:lnTo>
                    <a:pt x="2008" y="150"/>
                  </a:lnTo>
                  <a:lnTo>
                    <a:pt x="2012" y="146"/>
                  </a:lnTo>
                  <a:lnTo>
                    <a:pt x="2016" y="143"/>
                  </a:lnTo>
                  <a:lnTo>
                    <a:pt x="2021" y="133"/>
                  </a:lnTo>
                  <a:lnTo>
                    <a:pt x="2025" y="123"/>
                  </a:lnTo>
                  <a:lnTo>
                    <a:pt x="2027" y="111"/>
                  </a:lnTo>
                  <a:lnTo>
                    <a:pt x="2027" y="98"/>
                  </a:lnTo>
                  <a:lnTo>
                    <a:pt x="2027" y="84"/>
                  </a:lnTo>
                  <a:lnTo>
                    <a:pt x="2025" y="72"/>
                  </a:lnTo>
                  <a:lnTo>
                    <a:pt x="2021" y="62"/>
                  </a:lnTo>
                  <a:lnTo>
                    <a:pt x="2018" y="58"/>
                  </a:lnTo>
                  <a:lnTo>
                    <a:pt x="2016" y="55"/>
                  </a:lnTo>
                  <a:lnTo>
                    <a:pt x="2008" y="47"/>
                  </a:lnTo>
                  <a:lnTo>
                    <a:pt x="2002" y="43"/>
                  </a:lnTo>
                  <a:lnTo>
                    <a:pt x="1998" y="41"/>
                  </a:lnTo>
                  <a:lnTo>
                    <a:pt x="1986" y="37"/>
                  </a:lnTo>
                  <a:lnTo>
                    <a:pt x="1972" y="35"/>
                  </a:lnTo>
                  <a:lnTo>
                    <a:pt x="1959" y="37"/>
                  </a:lnTo>
                  <a:lnTo>
                    <a:pt x="1955" y="37"/>
                  </a:lnTo>
                  <a:lnTo>
                    <a:pt x="1949" y="39"/>
                  </a:lnTo>
                  <a:lnTo>
                    <a:pt x="1943" y="41"/>
                  </a:lnTo>
                  <a:lnTo>
                    <a:pt x="1939" y="45"/>
                  </a:lnTo>
                  <a:lnTo>
                    <a:pt x="1935" y="49"/>
                  </a:lnTo>
                  <a:lnTo>
                    <a:pt x="1931" y="53"/>
                  </a:lnTo>
                  <a:lnTo>
                    <a:pt x="1927" y="56"/>
                  </a:lnTo>
                  <a:lnTo>
                    <a:pt x="1925" y="60"/>
                  </a:lnTo>
                  <a:lnTo>
                    <a:pt x="1924" y="66"/>
                  </a:lnTo>
                  <a:lnTo>
                    <a:pt x="1922" y="70"/>
                  </a:lnTo>
                  <a:lnTo>
                    <a:pt x="1918" y="84"/>
                  </a:lnTo>
                  <a:lnTo>
                    <a:pt x="1918" y="98"/>
                  </a:lnTo>
                  <a:close/>
                  <a:moveTo>
                    <a:pt x="1841" y="53"/>
                  </a:moveTo>
                  <a:lnTo>
                    <a:pt x="1851" y="53"/>
                  </a:lnTo>
                  <a:lnTo>
                    <a:pt x="1859" y="55"/>
                  </a:lnTo>
                  <a:lnTo>
                    <a:pt x="1865" y="56"/>
                  </a:lnTo>
                  <a:lnTo>
                    <a:pt x="1869" y="60"/>
                  </a:lnTo>
                  <a:lnTo>
                    <a:pt x="1871" y="66"/>
                  </a:lnTo>
                  <a:lnTo>
                    <a:pt x="1871" y="72"/>
                  </a:lnTo>
                  <a:lnTo>
                    <a:pt x="1871" y="76"/>
                  </a:lnTo>
                  <a:lnTo>
                    <a:pt x="1869" y="80"/>
                  </a:lnTo>
                  <a:lnTo>
                    <a:pt x="1867" y="84"/>
                  </a:lnTo>
                  <a:lnTo>
                    <a:pt x="1865" y="88"/>
                  </a:lnTo>
                  <a:lnTo>
                    <a:pt x="1861" y="90"/>
                  </a:lnTo>
                  <a:lnTo>
                    <a:pt x="1855" y="92"/>
                  </a:lnTo>
                  <a:lnTo>
                    <a:pt x="1849" y="92"/>
                  </a:lnTo>
                  <a:lnTo>
                    <a:pt x="1839" y="92"/>
                  </a:lnTo>
                  <a:lnTo>
                    <a:pt x="1828" y="92"/>
                  </a:lnTo>
                  <a:lnTo>
                    <a:pt x="1828" y="53"/>
                  </a:lnTo>
                  <a:lnTo>
                    <a:pt x="1841" y="53"/>
                  </a:lnTo>
                  <a:close/>
                  <a:moveTo>
                    <a:pt x="1808" y="158"/>
                  </a:moveTo>
                  <a:lnTo>
                    <a:pt x="1828" y="158"/>
                  </a:lnTo>
                  <a:lnTo>
                    <a:pt x="1828" y="105"/>
                  </a:lnTo>
                  <a:lnTo>
                    <a:pt x="1831" y="105"/>
                  </a:lnTo>
                  <a:lnTo>
                    <a:pt x="1833" y="107"/>
                  </a:lnTo>
                  <a:lnTo>
                    <a:pt x="1841" y="111"/>
                  </a:lnTo>
                  <a:lnTo>
                    <a:pt x="1851" y="123"/>
                  </a:lnTo>
                  <a:lnTo>
                    <a:pt x="1865" y="141"/>
                  </a:lnTo>
                  <a:lnTo>
                    <a:pt x="1871" y="148"/>
                  </a:lnTo>
                  <a:lnTo>
                    <a:pt x="1875" y="158"/>
                  </a:lnTo>
                  <a:lnTo>
                    <a:pt x="1898" y="158"/>
                  </a:lnTo>
                  <a:lnTo>
                    <a:pt x="1878" y="133"/>
                  </a:lnTo>
                  <a:lnTo>
                    <a:pt x="1861" y="109"/>
                  </a:lnTo>
                  <a:lnTo>
                    <a:pt x="1857" y="107"/>
                  </a:lnTo>
                  <a:lnTo>
                    <a:pt x="1855" y="105"/>
                  </a:lnTo>
                  <a:lnTo>
                    <a:pt x="1863" y="103"/>
                  </a:lnTo>
                  <a:lnTo>
                    <a:pt x="1869" y="101"/>
                  </a:lnTo>
                  <a:lnTo>
                    <a:pt x="1876" y="99"/>
                  </a:lnTo>
                  <a:lnTo>
                    <a:pt x="1880" y="96"/>
                  </a:lnTo>
                  <a:lnTo>
                    <a:pt x="1884" y="90"/>
                  </a:lnTo>
                  <a:lnTo>
                    <a:pt x="1888" y="86"/>
                  </a:lnTo>
                  <a:lnTo>
                    <a:pt x="1890" y="78"/>
                  </a:lnTo>
                  <a:lnTo>
                    <a:pt x="1890" y="70"/>
                  </a:lnTo>
                  <a:lnTo>
                    <a:pt x="1890" y="62"/>
                  </a:lnTo>
                  <a:lnTo>
                    <a:pt x="1886" y="55"/>
                  </a:lnTo>
                  <a:lnTo>
                    <a:pt x="1882" y="49"/>
                  </a:lnTo>
                  <a:lnTo>
                    <a:pt x="1876" y="43"/>
                  </a:lnTo>
                  <a:lnTo>
                    <a:pt x="1871" y="41"/>
                  </a:lnTo>
                  <a:lnTo>
                    <a:pt x="1863" y="39"/>
                  </a:lnTo>
                  <a:lnTo>
                    <a:pt x="1853" y="37"/>
                  </a:lnTo>
                  <a:lnTo>
                    <a:pt x="1841" y="37"/>
                  </a:lnTo>
                  <a:lnTo>
                    <a:pt x="1808" y="37"/>
                  </a:lnTo>
                  <a:lnTo>
                    <a:pt x="1808" y="158"/>
                  </a:lnTo>
                  <a:close/>
                  <a:moveTo>
                    <a:pt x="1728" y="103"/>
                  </a:moveTo>
                  <a:lnTo>
                    <a:pt x="1735" y="103"/>
                  </a:lnTo>
                  <a:lnTo>
                    <a:pt x="1741" y="103"/>
                  </a:lnTo>
                  <a:lnTo>
                    <a:pt x="1745" y="105"/>
                  </a:lnTo>
                  <a:lnTo>
                    <a:pt x="1747" y="107"/>
                  </a:lnTo>
                  <a:lnTo>
                    <a:pt x="1753" y="111"/>
                  </a:lnTo>
                  <a:lnTo>
                    <a:pt x="1755" y="113"/>
                  </a:lnTo>
                  <a:lnTo>
                    <a:pt x="1755" y="117"/>
                  </a:lnTo>
                  <a:lnTo>
                    <a:pt x="1757" y="123"/>
                  </a:lnTo>
                  <a:lnTo>
                    <a:pt x="1757" y="129"/>
                  </a:lnTo>
                  <a:lnTo>
                    <a:pt x="1753" y="133"/>
                  </a:lnTo>
                  <a:lnTo>
                    <a:pt x="1751" y="137"/>
                  </a:lnTo>
                  <a:lnTo>
                    <a:pt x="1747" y="141"/>
                  </a:lnTo>
                  <a:lnTo>
                    <a:pt x="1737" y="143"/>
                  </a:lnTo>
                  <a:lnTo>
                    <a:pt x="1728" y="143"/>
                  </a:lnTo>
                  <a:lnTo>
                    <a:pt x="1704" y="143"/>
                  </a:lnTo>
                  <a:lnTo>
                    <a:pt x="1704" y="103"/>
                  </a:lnTo>
                  <a:lnTo>
                    <a:pt x="1728" y="103"/>
                  </a:lnTo>
                  <a:close/>
                  <a:moveTo>
                    <a:pt x="1724" y="53"/>
                  </a:moveTo>
                  <a:lnTo>
                    <a:pt x="1732" y="53"/>
                  </a:lnTo>
                  <a:lnTo>
                    <a:pt x="1737" y="55"/>
                  </a:lnTo>
                  <a:lnTo>
                    <a:pt x="1743" y="56"/>
                  </a:lnTo>
                  <a:lnTo>
                    <a:pt x="1747" y="60"/>
                  </a:lnTo>
                  <a:lnTo>
                    <a:pt x="1749" y="64"/>
                  </a:lnTo>
                  <a:lnTo>
                    <a:pt x="1751" y="70"/>
                  </a:lnTo>
                  <a:lnTo>
                    <a:pt x="1751" y="74"/>
                  </a:lnTo>
                  <a:lnTo>
                    <a:pt x="1749" y="78"/>
                  </a:lnTo>
                  <a:lnTo>
                    <a:pt x="1745" y="82"/>
                  </a:lnTo>
                  <a:lnTo>
                    <a:pt x="1741" y="86"/>
                  </a:lnTo>
                  <a:lnTo>
                    <a:pt x="1735" y="88"/>
                  </a:lnTo>
                  <a:lnTo>
                    <a:pt x="1728" y="88"/>
                  </a:lnTo>
                  <a:lnTo>
                    <a:pt x="1704" y="88"/>
                  </a:lnTo>
                  <a:lnTo>
                    <a:pt x="1704" y="53"/>
                  </a:lnTo>
                  <a:lnTo>
                    <a:pt x="1724" y="53"/>
                  </a:lnTo>
                  <a:close/>
                  <a:moveTo>
                    <a:pt x="1686" y="158"/>
                  </a:moveTo>
                  <a:lnTo>
                    <a:pt x="1722" y="158"/>
                  </a:lnTo>
                  <a:lnTo>
                    <a:pt x="1743" y="156"/>
                  </a:lnTo>
                  <a:lnTo>
                    <a:pt x="1755" y="154"/>
                  </a:lnTo>
                  <a:lnTo>
                    <a:pt x="1759" y="152"/>
                  </a:lnTo>
                  <a:lnTo>
                    <a:pt x="1763" y="150"/>
                  </a:lnTo>
                  <a:lnTo>
                    <a:pt x="1767" y="146"/>
                  </a:lnTo>
                  <a:lnTo>
                    <a:pt x="1771" y="143"/>
                  </a:lnTo>
                  <a:lnTo>
                    <a:pt x="1773" y="139"/>
                  </a:lnTo>
                  <a:lnTo>
                    <a:pt x="1775" y="135"/>
                  </a:lnTo>
                  <a:lnTo>
                    <a:pt x="1777" y="129"/>
                  </a:lnTo>
                  <a:lnTo>
                    <a:pt x="1777" y="125"/>
                  </a:lnTo>
                  <a:lnTo>
                    <a:pt x="1777" y="117"/>
                  </a:lnTo>
                  <a:lnTo>
                    <a:pt x="1775" y="111"/>
                  </a:lnTo>
                  <a:lnTo>
                    <a:pt x="1771" y="105"/>
                  </a:lnTo>
                  <a:lnTo>
                    <a:pt x="1765" y="99"/>
                  </a:lnTo>
                  <a:lnTo>
                    <a:pt x="1761" y="98"/>
                  </a:lnTo>
                  <a:lnTo>
                    <a:pt x="1757" y="96"/>
                  </a:lnTo>
                  <a:lnTo>
                    <a:pt x="1747" y="94"/>
                  </a:lnTo>
                  <a:lnTo>
                    <a:pt x="1755" y="92"/>
                  </a:lnTo>
                  <a:lnTo>
                    <a:pt x="1761" y="88"/>
                  </a:lnTo>
                  <a:lnTo>
                    <a:pt x="1763" y="86"/>
                  </a:lnTo>
                  <a:lnTo>
                    <a:pt x="1765" y="84"/>
                  </a:lnTo>
                  <a:lnTo>
                    <a:pt x="1767" y="80"/>
                  </a:lnTo>
                  <a:lnTo>
                    <a:pt x="1769" y="78"/>
                  </a:lnTo>
                  <a:lnTo>
                    <a:pt x="1771" y="72"/>
                  </a:lnTo>
                  <a:lnTo>
                    <a:pt x="1771" y="68"/>
                  </a:lnTo>
                  <a:lnTo>
                    <a:pt x="1769" y="58"/>
                  </a:lnTo>
                  <a:lnTo>
                    <a:pt x="1767" y="55"/>
                  </a:lnTo>
                  <a:lnTo>
                    <a:pt x="1765" y="51"/>
                  </a:lnTo>
                  <a:lnTo>
                    <a:pt x="1761" y="47"/>
                  </a:lnTo>
                  <a:lnTo>
                    <a:pt x="1757" y="45"/>
                  </a:lnTo>
                  <a:lnTo>
                    <a:pt x="1753" y="41"/>
                  </a:lnTo>
                  <a:lnTo>
                    <a:pt x="1747" y="39"/>
                  </a:lnTo>
                  <a:lnTo>
                    <a:pt x="1737" y="37"/>
                  </a:lnTo>
                  <a:lnTo>
                    <a:pt x="1718" y="37"/>
                  </a:lnTo>
                  <a:lnTo>
                    <a:pt x="1686" y="37"/>
                  </a:lnTo>
                  <a:lnTo>
                    <a:pt x="1686" y="158"/>
                  </a:lnTo>
                  <a:close/>
                  <a:moveTo>
                    <a:pt x="1587" y="158"/>
                  </a:moveTo>
                  <a:lnTo>
                    <a:pt x="1657" y="158"/>
                  </a:lnTo>
                  <a:lnTo>
                    <a:pt x="1659" y="143"/>
                  </a:lnTo>
                  <a:lnTo>
                    <a:pt x="1606" y="143"/>
                  </a:lnTo>
                  <a:lnTo>
                    <a:pt x="1606" y="37"/>
                  </a:lnTo>
                  <a:lnTo>
                    <a:pt x="1587" y="37"/>
                  </a:lnTo>
                  <a:lnTo>
                    <a:pt x="1587" y="158"/>
                  </a:lnTo>
                  <a:close/>
                  <a:moveTo>
                    <a:pt x="1528" y="158"/>
                  </a:moveTo>
                  <a:lnTo>
                    <a:pt x="1547" y="158"/>
                  </a:lnTo>
                  <a:lnTo>
                    <a:pt x="1547" y="37"/>
                  </a:lnTo>
                  <a:lnTo>
                    <a:pt x="1528" y="37"/>
                  </a:lnTo>
                  <a:lnTo>
                    <a:pt x="1528" y="158"/>
                  </a:lnTo>
                  <a:close/>
                  <a:moveTo>
                    <a:pt x="1420" y="158"/>
                  </a:moveTo>
                  <a:lnTo>
                    <a:pt x="1496" y="158"/>
                  </a:lnTo>
                  <a:lnTo>
                    <a:pt x="1496" y="143"/>
                  </a:lnTo>
                  <a:lnTo>
                    <a:pt x="1440" y="143"/>
                  </a:lnTo>
                  <a:lnTo>
                    <a:pt x="1440" y="103"/>
                  </a:lnTo>
                  <a:lnTo>
                    <a:pt x="1485" y="103"/>
                  </a:lnTo>
                  <a:lnTo>
                    <a:pt x="1485" y="88"/>
                  </a:lnTo>
                  <a:lnTo>
                    <a:pt x="1438" y="88"/>
                  </a:lnTo>
                  <a:lnTo>
                    <a:pt x="1438" y="53"/>
                  </a:lnTo>
                  <a:lnTo>
                    <a:pt x="1493" y="53"/>
                  </a:lnTo>
                  <a:lnTo>
                    <a:pt x="1495" y="37"/>
                  </a:lnTo>
                  <a:lnTo>
                    <a:pt x="1420" y="37"/>
                  </a:lnTo>
                  <a:lnTo>
                    <a:pt x="1420" y="158"/>
                  </a:lnTo>
                  <a:close/>
                  <a:moveTo>
                    <a:pt x="1275" y="158"/>
                  </a:moveTo>
                  <a:lnTo>
                    <a:pt x="1295" y="158"/>
                  </a:lnTo>
                  <a:lnTo>
                    <a:pt x="1295" y="82"/>
                  </a:lnTo>
                  <a:lnTo>
                    <a:pt x="1361" y="82"/>
                  </a:lnTo>
                  <a:lnTo>
                    <a:pt x="1361" y="158"/>
                  </a:lnTo>
                  <a:lnTo>
                    <a:pt x="1379" y="158"/>
                  </a:lnTo>
                  <a:lnTo>
                    <a:pt x="1379" y="0"/>
                  </a:lnTo>
                  <a:lnTo>
                    <a:pt x="1361" y="0"/>
                  </a:lnTo>
                  <a:lnTo>
                    <a:pt x="1361" y="66"/>
                  </a:lnTo>
                  <a:lnTo>
                    <a:pt x="1295" y="66"/>
                  </a:lnTo>
                  <a:lnTo>
                    <a:pt x="1295" y="0"/>
                  </a:lnTo>
                  <a:lnTo>
                    <a:pt x="1275" y="0"/>
                  </a:lnTo>
                  <a:lnTo>
                    <a:pt x="1275" y="158"/>
                  </a:lnTo>
                  <a:close/>
                  <a:moveTo>
                    <a:pt x="1107" y="158"/>
                  </a:moveTo>
                  <a:lnTo>
                    <a:pt x="1183" y="158"/>
                  </a:lnTo>
                  <a:lnTo>
                    <a:pt x="1183" y="143"/>
                  </a:lnTo>
                  <a:lnTo>
                    <a:pt x="1124" y="143"/>
                  </a:lnTo>
                  <a:lnTo>
                    <a:pt x="1124" y="103"/>
                  </a:lnTo>
                  <a:lnTo>
                    <a:pt x="1169" y="103"/>
                  </a:lnTo>
                  <a:lnTo>
                    <a:pt x="1169" y="88"/>
                  </a:lnTo>
                  <a:lnTo>
                    <a:pt x="1124" y="88"/>
                  </a:lnTo>
                  <a:lnTo>
                    <a:pt x="1124" y="53"/>
                  </a:lnTo>
                  <a:lnTo>
                    <a:pt x="1179" y="53"/>
                  </a:lnTo>
                  <a:lnTo>
                    <a:pt x="1181" y="37"/>
                  </a:lnTo>
                  <a:lnTo>
                    <a:pt x="1107" y="37"/>
                  </a:lnTo>
                  <a:lnTo>
                    <a:pt x="1107" y="158"/>
                  </a:lnTo>
                  <a:close/>
                  <a:moveTo>
                    <a:pt x="1007" y="158"/>
                  </a:moveTo>
                  <a:lnTo>
                    <a:pt x="1075" y="158"/>
                  </a:lnTo>
                  <a:lnTo>
                    <a:pt x="1079" y="143"/>
                  </a:lnTo>
                  <a:lnTo>
                    <a:pt x="1026" y="143"/>
                  </a:lnTo>
                  <a:lnTo>
                    <a:pt x="1026" y="37"/>
                  </a:lnTo>
                  <a:lnTo>
                    <a:pt x="1007" y="37"/>
                  </a:lnTo>
                  <a:lnTo>
                    <a:pt x="1007" y="158"/>
                  </a:lnTo>
                  <a:close/>
                  <a:moveTo>
                    <a:pt x="878" y="113"/>
                  </a:moveTo>
                  <a:lnTo>
                    <a:pt x="879" y="123"/>
                  </a:lnTo>
                  <a:lnTo>
                    <a:pt x="879" y="129"/>
                  </a:lnTo>
                  <a:lnTo>
                    <a:pt x="881" y="135"/>
                  </a:lnTo>
                  <a:lnTo>
                    <a:pt x="883" y="139"/>
                  </a:lnTo>
                  <a:lnTo>
                    <a:pt x="885" y="143"/>
                  </a:lnTo>
                  <a:lnTo>
                    <a:pt x="887" y="146"/>
                  </a:lnTo>
                  <a:lnTo>
                    <a:pt x="891" y="150"/>
                  </a:lnTo>
                  <a:lnTo>
                    <a:pt x="897" y="154"/>
                  </a:lnTo>
                  <a:lnTo>
                    <a:pt x="901" y="156"/>
                  </a:lnTo>
                  <a:lnTo>
                    <a:pt x="909" y="158"/>
                  </a:lnTo>
                  <a:lnTo>
                    <a:pt x="915" y="160"/>
                  </a:lnTo>
                  <a:lnTo>
                    <a:pt x="925" y="160"/>
                  </a:lnTo>
                  <a:lnTo>
                    <a:pt x="934" y="160"/>
                  </a:lnTo>
                  <a:lnTo>
                    <a:pt x="944" y="158"/>
                  </a:lnTo>
                  <a:lnTo>
                    <a:pt x="952" y="154"/>
                  </a:lnTo>
                  <a:lnTo>
                    <a:pt x="960" y="148"/>
                  </a:lnTo>
                  <a:lnTo>
                    <a:pt x="966" y="143"/>
                  </a:lnTo>
                  <a:lnTo>
                    <a:pt x="968" y="137"/>
                  </a:lnTo>
                  <a:lnTo>
                    <a:pt x="970" y="131"/>
                  </a:lnTo>
                  <a:lnTo>
                    <a:pt x="970" y="127"/>
                  </a:lnTo>
                  <a:lnTo>
                    <a:pt x="970" y="113"/>
                  </a:lnTo>
                  <a:lnTo>
                    <a:pt x="970" y="37"/>
                  </a:lnTo>
                  <a:lnTo>
                    <a:pt x="952" y="37"/>
                  </a:lnTo>
                  <a:lnTo>
                    <a:pt x="952" y="115"/>
                  </a:lnTo>
                  <a:lnTo>
                    <a:pt x="952" y="121"/>
                  </a:lnTo>
                  <a:lnTo>
                    <a:pt x="952" y="127"/>
                  </a:lnTo>
                  <a:lnTo>
                    <a:pt x="950" y="131"/>
                  </a:lnTo>
                  <a:lnTo>
                    <a:pt x="948" y="135"/>
                  </a:lnTo>
                  <a:lnTo>
                    <a:pt x="944" y="139"/>
                  </a:lnTo>
                  <a:lnTo>
                    <a:pt x="938" y="143"/>
                  </a:lnTo>
                  <a:lnTo>
                    <a:pt x="932" y="143"/>
                  </a:lnTo>
                  <a:lnTo>
                    <a:pt x="925" y="144"/>
                  </a:lnTo>
                  <a:lnTo>
                    <a:pt x="915" y="143"/>
                  </a:lnTo>
                  <a:lnTo>
                    <a:pt x="911" y="143"/>
                  </a:lnTo>
                  <a:lnTo>
                    <a:pt x="907" y="141"/>
                  </a:lnTo>
                  <a:lnTo>
                    <a:pt x="903" y="135"/>
                  </a:lnTo>
                  <a:lnTo>
                    <a:pt x="899" y="133"/>
                  </a:lnTo>
                  <a:lnTo>
                    <a:pt x="899" y="129"/>
                  </a:lnTo>
                  <a:lnTo>
                    <a:pt x="897" y="121"/>
                  </a:lnTo>
                  <a:lnTo>
                    <a:pt x="897" y="109"/>
                  </a:lnTo>
                  <a:lnTo>
                    <a:pt x="897" y="37"/>
                  </a:lnTo>
                  <a:lnTo>
                    <a:pt x="878" y="37"/>
                  </a:lnTo>
                  <a:lnTo>
                    <a:pt x="878" y="113"/>
                  </a:lnTo>
                  <a:close/>
                  <a:moveTo>
                    <a:pt x="750" y="158"/>
                  </a:moveTo>
                  <a:lnTo>
                    <a:pt x="768" y="158"/>
                  </a:lnTo>
                  <a:lnTo>
                    <a:pt x="768" y="101"/>
                  </a:lnTo>
                  <a:lnTo>
                    <a:pt x="823" y="101"/>
                  </a:lnTo>
                  <a:lnTo>
                    <a:pt x="823" y="158"/>
                  </a:lnTo>
                  <a:lnTo>
                    <a:pt x="840" y="158"/>
                  </a:lnTo>
                  <a:lnTo>
                    <a:pt x="840" y="37"/>
                  </a:lnTo>
                  <a:lnTo>
                    <a:pt x="823" y="37"/>
                  </a:lnTo>
                  <a:lnTo>
                    <a:pt x="823" y="86"/>
                  </a:lnTo>
                  <a:lnTo>
                    <a:pt x="768" y="86"/>
                  </a:lnTo>
                  <a:lnTo>
                    <a:pt x="768" y="37"/>
                  </a:lnTo>
                  <a:lnTo>
                    <a:pt x="750" y="37"/>
                  </a:lnTo>
                  <a:lnTo>
                    <a:pt x="750" y="158"/>
                  </a:lnTo>
                  <a:close/>
                  <a:moveTo>
                    <a:pt x="689" y="35"/>
                  </a:moveTo>
                  <a:lnTo>
                    <a:pt x="678" y="37"/>
                  </a:lnTo>
                  <a:lnTo>
                    <a:pt x="666" y="41"/>
                  </a:lnTo>
                  <a:lnTo>
                    <a:pt x="662" y="43"/>
                  </a:lnTo>
                  <a:lnTo>
                    <a:pt x="656" y="45"/>
                  </a:lnTo>
                  <a:lnTo>
                    <a:pt x="648" y="53"/>
                  </a:lnTo>
                  <a:lnTo>
                    <a:pt x="641" y="62"/>
                  </a:lnTo>
                  <a:lnTo>
                    <a:pt x="637" y="74"/>
                  </a:lnTo>
                  <a:lnTo>
                    <a:pt x="633" y="86"/>
                  </a:lnTo>
                  <a:lnTo>
                    <a:pt x="631" y="92"/>
                  </a:lnTo>
                  <a:lnTo>
                    <a:pt x="631" y="98"/>
                  </a:lnTo>
                  <a:lnTo>
                    <a:pt x="633" y="111"/>
                  </a:lnTo>
                  <a:lnTo>
                    <a:pt x="635" y="123"/>
                  </a:lnTo>
                  <a:lnTo>
                    <a:pt x="641" y="133"/>
                  </a:lnTo>
                  <a:lnTo>
                    <a:pt x="644" y="139"/>
                  </a:lnTo>
                  <a:lnTo>
                    <a:pt x="646" y="143"/>
                  </a:lnTo>
                  <a:lnTo>
                    <a:pt x="652" y="146"/>
                  </a:lnTo>
                  <a:lnTo>
                    <a:pt x="656" y="150"/>
                  </a:lnTo>
                  <a:lnTo>
                    <a:pt x="666" y="154"/>
                  </a:lnTo>
                  <a:lnTo>
                    <a:pt x="676" y="158"/>
                  </a:lnTo>
                  <a:lnTo>
                    <a:pt x="682" y="160"/>
                  </a:lnTo>
                  <a:lnTo>
                    <a:pt x="689" y="160"/>
                  </a:lnTo>
                  <a:lnTo>
                    <a:pt x="699" y="158"/>
                  </a:lnTo>
                  <a:lnTo>
                    <a:pt x="709" y="156"/>
                  </a:lnTo>
                  <a:lnTo>
                    <a:pt x="719" y="154"/>
                  </a:lnTo>
                  <a:lnTo>
                    <a:pt x="727" y="148"/>
                  </a:lnTo>
                  <a:lnTo>
                    <a:pt x="717" y="137"/>
                  </a:lnTo>
                  <a:lnTo>
                    <a:pt x="715" y="139"/>
                  </a:lnTo>
                  <a:lnTo>
                    <a:pt x="709" y="141"/>
                  </a:lnTo>
                  <a:lnTo>
                    <a:pt x="703" y="143"/>
                  </a:lnTo>
                  <a:lnTo>
                    <a:pt x="691" y="144"/>
                  </a:lnTo>
                  <a:lnTo>
                    <a:pt x="684" y="144"/>
                  </a:lnTo>
                  <a:lnTo>
                    <a:pt x="676" y="143"/>
                  </a:lnTo>
                  <a:lnTo>
                    <a:pt x="668" y="139"/>
                  </a:lnTo>
                  <a:lnTo>
                    <a:pt x="662" y="133"/>
                  </a:lnTo>
                  <a:lnTo>
                    <a:pt x="658" y="127"/>
                  </a:lnTo>
                  <a:lnTo>
                    <a:pt x="654" y="119"/>
                  </a:lnTo>
                  <a:lnTo>
                    <a:pt x="652" y="109"/>
                  </a:lnTo>
                  <a:lnTo>
                    <a:pt x="652" y="99"/>
                  </a:lnTo>
                  <a:lnTo>
                    <a:pt x="652" y="90"/>
                  </a:lnTo>
                  <a:lnTo>
                    <a:pt x="652" y="82"/>
                  </a:lnTo>
                  <a:lnTo>
                    <a:pt x="654" y="76"/>
                  </a:lnTo>
                  <a:lnTo>
                    <a:pt x="656" y="70"/>
                  </a:lnTo>
                  <a:lnTo>
                    <a:pt x="660" y="66"/>
                  </a:lnTo>
                  <a:lnTo>
                    <a:pt x="662" y="62"/>
                  </a:lnTo>
                  <a:lnTo>
                    <a:pt x="666" y="58"/>
                  </a:lnTo>
                  <a:lnTo>
                    <a:pt x="670" y="55"/>
                  </a:lnTo>
                  <a:lnTo>
                    <a:pt x="676" y="53"/>
                  </a:lnTo>
                  <a:lnTo>
                    <a:pt x="680" y="51"/>
                  </a:lnTo>
                  <a:lnTo>
                    <a:pt x="689" y="51"/>
                  </a:lnTo>
                  <a:lnTo>
                    <a:pt x="697" y="51"/>
                  </a:lnTo>
                  <a:lnTo>
                    <a:pt x="703" y="53"/>
                  </a:lnTo>
                  <a:lnTo>
                    <a:pt x="709" y="55"/>
                  </a:lnTo>
                  <a:lnTo>
                    <a:pt x="715" y="56"/>
                  </a:lnTo>
                  <a:lnTo>
                    <a:pt x="725" y="45"/>
                  </a:lnTo>
                  <a:lnTo>
                    <a:pt x="717" y="41"/>
                  </a:lnTo>
                  <a:lnTo>
                    <a:pt x="709" y="37"/>
                  </a:lnTo>
                  <a:lnTo>
                    <a:pt x="699" y="35"/>
                  </a:lnTo>
                  <a:lnTo>
                    <a:pt x="689" y="35"/>
                  </a:lnTo>
                  <a:close/>
                  <a:moveTo>
                    <a:pt x="560" y="35"/>
                  </a:moveTo>
                  <a:lnTo>
                    <a:pt x="552" y="35"/>
                  </a:lnTo>
                  <a:lnTo>
                    <a:pt x="543" y="37"/>
                  </a:lnTo>
                  <a:lnTo>
                    <a:pt x="535" y="39"/>
                  </a:lnTo>
                  <a:lnTo>
                    <a:pt x="533" y="41"/>
                  </a:lnTo>
                  <a:lnTo>
                    <a:pt x="529" y="45"/>
                  </a:lnTo>
                  <a:lnTo>
                    <a:pt x="523" y="49"/>
                  </a:lnTo>
                  <a:lnTo>
                    <a:pt x="519" y="55"/>
                  </a:lnTo>
                  <a:lnTo>
                    <a:pt x="517" y="62"/>
                  </a:lnTo>
                  <a:lnTo>
                    <a:pt x="517" y="70"/>
                  </a:lnTo>
                  <a:lnTo>
                    <a:pt x="517" y="74"/>
                  </a:lnTo>
                  <a:lnTo>
                    <a:pt x="519" y="80"/>
                  </a:lnTo>
                  <a:lnTo>
                    <a:pt x="521" y="84"/>
                  </a:lnTo>
                  <a:lnTo>
                    <a:pt x="525" y="90"/>
                  </a:lnTo>
                  <a:lnTo>
                    <a:pt x="529" y="94"/>
                  </a:lnTo>
                  <a:lnTo>
                    <a:pt x="533" y="96"/>
                  </a:lnTo>
                  <a:lnTo>
                    <a:pt x="545" y="101"/>
                  </a:lnTo>
                  <a:lnTo>
                    <a:pt x="564" y="105"/>
                  </a:lnTo>
                  <a:lnTo>
                    <a:pt x="574" y="109"/>
                  </a:lnTo>
                  <a:lnTo>
                    <a:pt x="582" y="113"/>
                  </a:lnTo>
                  <a:lnTo>
                    <a:pt x="584" y="115"/>
                  </a:lnTo>
                  <a:lnTo>
                    <a:pt x="586" y="119"/>
                  </a:lnTo>
                  <a:lnTo>
                    <a:pt x="586" y="121"/>
                  </a:lnTo>
                  <a:lnTo>
                    <a:pt x="586" y="125"/>
                  </a:lnTo>
                  <a:lnTo>
                    <a:pt x="586" y="129"/>
                  </a:lnTo>
                  <a:lnTo>
                    <a:pt x="584" y="133"/>
                  </a:lnTo>
                  <a:lnTo>
                    <a:pt x="582" y="137"/>
                  </a:lnTo>
                  <a:lnTo>
                    <a:pt x="578" y="141"/>
                  </a:lnTo>
                  <a:lnTo>
                    <a:pt x="574" y="143"/>
                  </a:lnTo>
                  <a:lnTo>
                    <a:pt x="568" y="144"/>
                  </a:lnTo>
                  <a:lnTo>
                    <a:pt x="558" y="144"/>
                  </a:lnTo>
                  <a:lnTo>
                    <a:pt x="548" y="144"/>
                  </a:lnTo>
                  <a:lnTo>
                    <a:pt x="539" y="143"/>
                  </a:lnTo>
                  <a:lnTo>
                    <a:pt x="529" y="139"/>
                  </a:lnTo>
                  <a:lnTo>
                    <a:pt x="519" y="135"/>
                  </a:lnTo>
                  <a:lnTo>
                    <a:pt x="511" y="148"/>
                  </a:lnTo>
                  <a:lnTo>
                    <a:pt x="523" y="154"/>
                  </a:lnTo>
                  <a:lnTo>
                    <a:pt x="533" y="158"/>
                  </a:lnTo>
                  <a:lnTo>
                    <a:pt x="545" y="160"/>
                  </a:lnTo>
                  <a:lnTo>
                    <a:pt x="556" y="160"/>
                  </a:lnTo>
                  <a:lnTo>
                    <a:pt x="566" y="160"/>
                  </a:lnTo>
                  <a:lnTo>
                    <a:pt x="574" y="158"/>
                  </a:lnTo>
                  <a:lnTo>
                    <a:pt x="580" y="156"/>
                  </a:lnTo>
                  <a:lnTo>
                    <a:pt x="588" y="154"/>
                  </a:lnTo>
                  <a:lnTo>
                    <a:pt x="595" y="148"/>
                  </a:lnTo>
                  <a:lnTo>
                    <a:pt x="601" y="141"/>
                  </a:lnTo>
                  <a:lnTo>
                    <a:pt x="605" y="131"/>
                  </a:lnTo>
                  <a:lnTo>
                    <a:pt x="607" y="127"/>
                  </a:lnTo>
                  <a:lnTo>
                    <a:pt x="607" y="123"/>
                  </a:lnTo>
                  <a:lnTo>
                    <a:pt x="607" y="115"/>
                  </a:lnTo>
                  <a:lnTo>
                    <a:pt x="605" y="111"/>
                  </a:lnTo>
                  <a:lnTo>
                    <a:pt x="601" y="105"/>
                  </a:lnTo>
                  <a:lnTo>
                    <a:pt x="597" y="99"/>
                  </a:lnTo>
                  <a:lnTo>
                    <a:pt x="594" y="98"/>
                  </a:lnTo>
                  <a:lnTo>
                    <a:pt x="588" y="94"/>
                  </a:lnTo>
                  <a:lnTo>
                    <a:pt x="582" y="90"/>
                  </a:lnTo>
                  <a:lnTo>
                    <a:pt x="574" y="88"/>
                  </a:lnTo>
                  <a:lnTo>
                    <a:pt x="558" y="84"/>
                  </a:lnTo>
                  <a:lnTo>
                    <a:pt x="546" y="80"/>
                  </a:lnTo>
                  <a:lnTo>
                    <a:pt x="543" y="78"/>
                  </a:lnTo>
                  <a:lnTo>
                    <a:pt x="539" y="74"/>
                  </a:lnTo>
                  <a:lnTo>
                    <a:pt x="537" y="70"/>
                  </a:lnTo>
                  <a:lnTo>
                    <a:pt x="537" y="66"/>
                  </a:lnTo>
                  <a:lnTo>
                    <a:pt x="537" y="62"/>
                  </a:lnTo>
                  <a:lnTo>
                    <a:pt x="539" y="60"/>
                  </a:lnTo>
                  <a:lnTo>
                    <a:pt x="541" y="56"/>
                  </a:lnTo>
                  <a:lnTo>
                    <a:pt x="543" y="55"/>
                  </a:lnTo>
                  <a:lnTo>
                    <a:pt x="552" y="51"/>
                  </a:lnTo>
                  <a:lnTo>
                    <a:pt x="556" y="51"/>
                  </a:lnTo>
                  <a:lnTo>
                    <a:pt x="562" y="49"/>
                  </a:lnTo>
                  <a:lnTo>
                    <a:pt x="570" y="51"/>
                  </a:lnTo>
                  <a:lnTo>
                    <a:pt x="578" y="53"/>
                  </a:lnTo>
                  <a:lnTo>
                    <a:pt x="588" y="55"/>
                  </a:lnTo>
                  <a:lnTo>
                    <a:pt x="595" y="58"/>
                  </a:lnTo>
                  <a:lnTo>
                    <a:pt x="603" y="47"/>
                  </a:lnTo>
                  <a:lnTo>
                    <a:pt x="595" y="41"/>
                  </a:lnTo>
                  <a:lnTo>
                    <a:pt x="584" y="37"/>
                  </a:lnTo>
                  <a:lnTo>
                    <a:pt x="572" y="35"/>
                  </a:lnTo>
                  <a:lnTo>
                    <a:pt x="560" y="35"/>
                  </a:lnTo>
                  <a:close/>
                  <a:moveTo>
                    <a:pt x="392" y="158"/>
                  </a:moveTo>
                  <a:lnTo>
                    <a:pt x="411" y="158"/>
                  </a:lnTo>
                  <a:lnTo>
                    <a:pt x="411" y="101"/>
                  </a:lnTo>
                  <a:lnTo>
                    <a:pt x="464" y="101"/>
                  </a:lnTo>
                  <a:lnTo>
                    <a:pt x="464" y="158"/>
                  </a:lnTo>
                  <a:lnTo>
                    <a:pt x="484" y="158"/>
                  </a:lnTo>
                  <a:lnTo>
                    <a:pt x="484" y="37"/>
                  </a:lnTo>
                  <a:lnTo>
                    <a:pt x="464" y="37"/>
                  </a:lnTo>
                  <a:lnTo>
                    <a:pt x="464" y="86"/>
                  </a:lnTo>
                  <a:lnTo>
                    <a:pt x="411" y="86"/>
                  </a:lnTo>
                  <a:lnTo>
                    <a:pt x="411" y="37"/>
                  </a:lnTo>
                  <a:lnTo>
                    <a:pt x="392" y="37"/>
                  </a:lnTo>
                  <a:lnTo>
                    <a:pt x="392" y="158"/>
                  </a:lnTo>
                  <a:close/>
                  <a:moveTo>
                    <a:pt x="333" y="35"/>
                  </a:moveTo>
                  <a:lnTo>
                    <a:pt x="319" y="37"/>
                  </a:lnTo>
                  <a:lnTo>
                    <a:pt x="309" y="41"/>
                  </a:lnTo>
                  <a:lnTo>
                    <a:pt x="304" y="43"/>
                  </a:lnTo>
                  <a:lnTo>
                    <a:pt x="300" y="45"/>
                  </a:lnTo>
                  <a:lnTo>
                    <a:pt x="290" y="53"/>
                  </a:lnTo>
                  <a:lnTo>
                    <a:pt x="284" y="62"/>
                  </a:lnTo>
                  <a:lnTo>
                    <a:pt x="278" y="74"/>
                  </a:lnTo>
                  <a:lnTo>
                    <a:pt x="274" y="86"/>
                  </a:lnTo>
                  <a:lnTo>
                    <a:pt x="274" y="92"/>
                  </a:lnTo>
                  <a:lnTo>
                    <a:pt x="274" y="98"/>
                  </a:lnTo>
                  <a:lnTo>
                    <a:pt x="274" y="111"/>
                  </a:lnTo>
                  <a:lnTo>
                    <a:pt x="278" y="123"/>
                  </a:lnTo>
                  <a:lnTo>
                    <a:pt x="282" y="133"/>
                  </a:lnTo>
                  <a:lnTo>
                    <a:pt x="286" y="139"/>
                  </a:lnTo>
                  <a:lnTo>
                    <a:pt x="290" y="143"/>
                  </a:lnTo>
                  <a:lnTo>
                    <a:pt x="294" y="146"/>
                  </a:lnTo>
                  <a:lnTo>
                    <a:pt x="298" y="150"/>
                  </a:lnTo>
                  <a:lnTo>
                    <a:pt x="308" y="154"/>
                  </a:lnTo>
                  <a:lnTo>
                    <a:pt x="319" y="158"/>
                  </a:lnTo>
                  <a:lnTo>
                    <a:pt x="325" y="160"/>
                  </a:lnTo>
                  <a:lnTo>
                    <a:pt x="331" y="160"/>
                  </a:lnTo>
                  <a:lnTo>
                    <a:pt x="343" y="158"/>
                  </a:lnTo>
                  <a:lnTo>
                    <a:pt x="353" y="156"/>
                  </a:lnTo>
                  <a:lnTo>
                    <a:pt x="360" y="154"/>
                  </a:lnTo>
                  <a:lnTo>
                    <a:pt x="368" y="148"/>
                  </a:lnTo>
                  <a:lnTo>
                    <a:pt x="358" y="137"/>
                  </a:lnTo>
                  <a:lnTo>
                    <a:pt x="356" y="139"/>
                  </a:lnTo>
                  <a:lnTo>
                    <a:pt x="351" y="141"/>
                  </a:lnTo>
                  <a:lnTo>
                    <a:pt x="345" y="143"/>
                  </a:lnTo>
                  <a:lnTo>
                    <a:pt x="333" y="144"/>
                  </a:lnTo>
                  <a:lnTo>
                    <a:pt x="325" y="144"/>
                  </a:lnTo>
                  <a:lnTo>
                    <a:pt x="317" y="143"/>
                  </a:lnTo>
                  <a:lnTo>
                    <a:pt x="311" y="139"/>
                  </a:lnTo>
                  <a:lnTo>
                    <a:pt x="306" y="133"/>
                  </a:lnTo>
                  <a:lnTo>
                    <a:pt x="300" y="127"/>
                  </a:lnTo>
                  <a:lnTo>
                    <a:pt x="296" y="119"/>
                  </a:lnTo>
                  <a:lnTo>
                    <a:pt x="294" y="109"/>
                  </a:lnTo>
                  <a:lnTo>
                    <a:pt x="294" y="99"/>
                  </a:lnTo>
                  <a:lnTo>
                    <a:pt x="294" y="90"/>
                  </a:lnTo>
                  <a:lnTo>
                    <a:pt x="296" y="82"/>
                  </a:lnTo>
                  <a:lnTo>
                    <a:pt x="298" y="76"/>
                  </a:lnTo>
                  <a:lnTo>
                    <a:pt x="300" y="70"/>
                  </a:lnTo>
                  <a:lnTo>
                    <a:pt x="302" y="66"/>
                  </a:lnTo>
                  <a:lnTo>
                    <a:pt x="306" y="62"/>
                  </a:lnTo>
                  <a:lnTo>
                    <a:pt x="308" y="58"/>
                  </a:lnTo>
                  <a:lnTo>
                    <a:pt x="313" y="55"/>
                  </a:lnTo>
                  <a:lnTo>
                    <a:pt x="317" y="53"/>
                  </a:lnTo>
                  <a:lnTo>
                    <a:pt x="321" y="51"/>
                  </a:lnTo>
                  <a:lnTo>
                    <a:pt x="333" y="51"/>
                  </a:lnTo>
                  <a:lnTo>
                    <a:pt x="339" y="51"/>
                  </a:lnTo>
                  <a:lnTo>
                    <a:pt x="345" y="53"/>
                  </a:lnTo>
                  <a:lnTo>
                    <a:pt x="351" y="55"/>
                  </a:lnTo>
                  <a:lnTo>
                    <a:pt x="356" y="56"/>
                  </a:lnTo>
                  <a:lnTo>
                    <a:pt x="366" y="45"/>
                  </a:lnTo>
                  <a:lnTo>
                    <a:pt x="358" y="41"/>
                  </a:lnTo>
                  <a:lnTo>
                    <a:pt x="351" y="37"/>
                  </a:lnTo>
                  <a:lnTo>
                    <a:pt x="341" y="35"/>
                  </a:lnTo>
                  <a:lnTo>
                    <a:pt x="333" y="35"/>
                  </a:lnTo>
                  <a:close/>
                  <a:moveTo>
                    <a:pt x="223" y="66"/>
                  </a:moveTo>
                  <a:lnTo>
                    <a:pt x="225" y="72"/>
                  </a:lnTo>
                  <a:lnTo>
                    <a:pt x="227" y="80"/>
                  </a:lnTo>
                  <a:lnTo>
                    <a:pt x="229" y="90"/>
                  </a:lnTo>
                  <a:lnTo>
                    <a:pt x="229" y="99"/>
                  </a:lnTo>
                  <a:lnTo>
                    <a:pt x="227" y="117"/>
                  </a:lnTo>
                  <a:lnTo>
                    <a:pt x="227" y="123"/>
                  </a:lnTo>
                  <a:lnTo>
                    <a:pt x="225" y="129"/>
                  </a:lnTo>
                  <a:lnTo>
                    <a:pt x="223" y="133"/>
                  </a:lnTo>
                  <a:lnTo>
                    <a:pt x="219" y="137"/>
                  </a:lnTo>
                  <a:lnTo>
                    <a:pt x="214" y="141"/>
                  </a:lnTo>
                  <a:lnTo>
                    <a:pt x="206" y="144"/>
                  </a:lnTo>
                  <a:lnTo>
                    <a:pt x="196" y="146"/>
                  </a:lnTo>
                  <a:lnTo>
                    <a:pt x="186" y="144"/>
                  </a:lnTo>
                  <a:lnTo>
                    <a:pt x="178" y="143"/>
                  </a:lnTo>
                  <a:lnTo>
                    <a:pt x="172" y="139"/>
                  </a:lnTo>
                  <a:lnTo>
                    <a:pt x="168" y="137"/>
                  </a:lnTo>
                  <a:lnTo>
                    <a:pt x="166" y="133"/>
                  </a:lnTo>
                  <a:lnTo>
                    <a:pt x="165" y="127"/>
                  </a:lnTo>
                  <a:lnTo>
                    <a:pt x="161" y="117"/>
                  </a:lnTo>
                  <a:lnTo>
                    <a:pt x="159" y="107"/>
                  </a:lnTo>
                  <a:lnTo>
                    <a:pt x="159" y="96"/>
                  </a:lnTo>
                  <a:lnTo>
                    <a:pt x="159" y="84"/>
                  </a:lnTo>
                  <a:lnTo>
                    <a:pt x="161" y="76"/>
                  </a:lnTo>
                  <a:lnTo>
                    <a:pt x="163" y="68"/>
                  </a:lnTo>
                  <a:lnTo>
                    <a:pt x="166" y="62"/>
                  </a:lnTo>
                  <a:lnTo>
                    <a:pt x="168" y="60"/>
                  </a:lnTo>
                  <a:lnTo>
                    <a:pt x="170" y="56"/>
                  </a:lnTo>
                  <a:lnTo>
                    <a:pt x="176" y="53"/>
                  </a:lnTo>
                  <a:lnTo>
                    <a:pt x="184" y="51"/>
                  </a:lnTo>
                  <a:lnTo>
                    <a:pt x="192" y="51"/>
                  </a:lnTo>
                  <a:lnTo>
                    <a:pt x="202" y="51"/>
                  </a:lnTo>
                  <a:lnTo>
                    <a:pt x="206" y="53"/>
                  </a:lnTo>
                  <a:lnTo>
                    <a:pt x="210" y="55"/>
                  </a:lnTo>
                  <a:lnTo>
                    <a:pt x="217" y="58"/>
                  </a:lnTo>
                  <a:lnTo>
                    <a:pt x="219" y="62"/>
                  </a:lnTo>
                  <a:lnTo>
                    <a:pt x="223" y="66"/>
                  </a:lnTo>
                  <a:close/>
                  <a:moveTo>
                    <a:pt x="139" y="98"/>
                  </a:moveTo>
                  <a:lnTo>
                    <a:pt x="139" y="111"/>
                  </a:lnTo>
                  <a:lnTo>
                    <a:pt x="141" y="117"/>
                  </a:lnTo>
                  <a:lnTo>
                    <a:pt x="143" y="123"/>
                  </a:lnTo>
                  <a:lnTo>
                    <a:pt x="147" y="135"/>
                  </a:lnTo>
                  <a:lnTo>
                    <a:pt x="151" y="139"/>
                  </a:lnTo>
                  <a:lnTo>
                    <a:pt x="155" y="144"/>
                  </a:lnTo>
                  <a:lnTo>
                    <a:pt x="163" y="150"/>
                  </a:lnTo>
                  <a:lnTo>
                    <a:pt x="172" y="156"/>
                  </a:lnTo>
                  <a:lnTo>
                    <a:pt x="182" y="158"/>
                  </a:lnTo>
                  <a:lnTo>
                    <a:pt x="194" y="160"/>
                  </a:lnTo>
                  <a:lnTo>
                    <a:pt x="208" y="158"/>
                  </a:lnTo>
                  <a:lnTo>
                    <a:pt x="214" y="158"/>
                  </a:lnTo>
                  <a:lnTo>
                    <a:pt x="219" y="156"/>
                  </a:lnTo>
                  <a:lnTo>
                    <a:pt x="225" y="152"/>
                  </a:lnTo>
                  <a:lnTo>
                    <a:pt x="229" y="150"/>
                  </a:lnTo>
                  <a:lnTo>
                    <a:pt x="233" y="146"/>
                  </a:lnTo>
                  <a:lnTo>
                    <a:pt x="237" y="143"/>
                  </a:lnTo>
                  <a:lnTo>
                    <a:pt x="243" y="133"/>
                  </a:lnTo>
                  <a:lnTo>
                    <a:pt x="247" y="123"/>
                  </a:lnTo>
                  <a:lnTo>
                    <a:pt x="249" y="111"/>
                  </a:lnTo>
                  <a:lnTo>
                    <a:pt x="249" y="98"/>
                  </a:lnTo>
                  <a:lnTo>
                    <a:pt x="249" y="84"/>
                  </a:lnTo>
                  <a:lnTo>
                    <a:pt x="247" y="72"/>
                  </a:lnTo>
                  <a:lnTo>
                    <a:pt x="243" y="62"/>
                  </a:lnTo>
                  <a:lnTo>
                    <a:pt x="239" y="58"/>
                  </a:lnTo>
                  <a:lnTo>
                    <a:pt x="237" y="55"/>
                  </a:lnTo>
                  <a:lnTo>
                    <a:pt x="229" y="47"/>
                  </a:lnTo>
                  <a:lnTo>
                    <a:pt x="223" y="43"/>
                  </a:lnTo>
                  <a:lnTo>
                    <a:pt x="219" y="41"/>
                  </a:lnTo>
                  <a:lnTo>
                    <a:pt x="208" y="37"/>
                  </a:lnTo>
                  <a:lnTo>
                    <a:pt x="194" y="35"/>
                  </a:lnTo>
                  <a:lnTo>
                    <a:pt x="180" y="37"/>
                  </a:lnTo>
                  <a:lnTo>
                    <a:pt x="176" y="37"/>
                  </a:lnTo>
                  <a:lnTo>
                    <a:pt x="170" y="39"/>
                  </a:lnTo>
                  <a:lnTo>
                    <a:pt x="165" y="41"/>
                  </a:lnTo>
                  <a:lnTo>
                    <a:pt x="161" y="45"/>
                  </a:lnTo>
                  <a:lnTo>
                    <a:pt x="157" y="49"/>
                  </a:lnTo>
                  <a:lnTo>
                    <a:pt x="153" y="53"/>
                  </a:lnTo>
                  <a:lnTo>
                    <a:pt x="149" y="56"/>
                  </a:lnTo>
                  <a:lnTo>
                    <a:pt x="147" y="60"/>
                  </a:lnTo>
                  <a:lnTo>
                    <a:pt x="145" y="66"/>
                  </a:lnTo>
                  <a:lnTo>
                    <a:pt x="143" y="70"/>
                  </a:lnTo>
                  <a:lnTo>
                    <a:pt x="139" y="84"/>
                  </a:lnTo>
                  <a:lnTo>
                    <a:pt x="139" y="98"/>
                  </a:lnTo>
                  <a:close/>
                  <a:moveTo>
                    <a:pt x="0" y="158"/>
                  </a:moveTo>
                  <a:lnTo>
                    <a:pt x="20" y="158"/>
                  </a:lnTo>
                  <a:lnTo>
                    <a:pt x="20" y="82"/>
                  </a:lnTo>
                  <a:lnTo>
                    <a:pt x="86" y="82"/>
                  </a:lnTo>
                  <a:lnTo>
                    <a:pt x="86" y="158"/>
                  </a:lnTo>
                  <a:lnTo>
                    <a:pt x="104" y="158"/>
                  </a:lnTo>
                  <a:lnTo>
                    <a:pt x="104" y="0"/>
                  </a:lnTo>
                  <a:lnTo>
                    <a:pt x="86" y="0"/>
                  </a:lnTo>
                  <a:lnTo>
                    <a:pt x="86" y="66"/>
                  </a:lnTo>
                  <a:lnTo>
                    <a:pt x="20" y="6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40" name="Freeform 40"/>
            <p:cNvSpPr>
              <a:spLocks noEditPoints="1"/>
            </p:cNvSpPr>
            <p:nvPr/>
          </p:nvSpPr>
          <p:spPr bwMode="auto">
            <a:xfrm>
              <a:off x="3624263" y="4405313"/>
              <a:ext cx="688975" cy="112713"/>
            </a:xfrm>
            <a:custGeom>
              <a:avLst/>
              <a:gdLst>
                <a:gd name="T0" fmla="*/ 393 w 434"/>
                <a:gd name="T1" fmla="*/ 71 h 71"/>
                <a:gd name="T2" fmla="*/ 421 w 434"/>
                <a:gd name="T3" fmla="*/ 71 h 71"/>
                <a:gd name="T4" fmla="*/ 403 w 434"/>
                <a:gd name="T5" fmla="*/ 34 h 71"/>
                <a:gd name="T6" fmla="*/ 421 w 434"/>
                <a:gd name="T7" fmla="*/ 2 h 71"/>
                <a:gd name="T8" fmla="*/ 393 w 434"/>
                <a:gd name="T9" fmla="*/ 2 h 71"/>
                <a:gd name="T10" fmla="*/ 382 w 434"/>
                <a:gd name="T11" fmla="*/ 71 h 71"/>
                <a:gd name="T12" fmla="*/ 358 w 434"/>
                <a:gd name="T13" fmla="*/ 71 h 71"/>
                <a:gd name="T14" fmla="*/ 346 w 434"/>
                <a:gd name="T15" fmla="*/ 2 h 71"/>
                <a:gd name="T16" fmla="*/ 272 w 434"/>
                <a:gd name="T17" fmla="*/ 71 h 71"/>
                <a:gd name="T18" fmla="*/ 282 w 434"/>
                <a:gd name="T19" fmla="*/ 36 h 71"/>
                <a:gd name="T20" fmla="*/ 289 w 434"/>
                <a:gd name="T21" fmla="*/ 34 h 71"/>
                <a:gd name="T22" fmla="*/ 323 w 434"/>
                <a:gd name="T23" fmla="*/ 71 h 71"/>
                <a:gd name="T24" fmla="*/ 313 w 434"/>
                <a:gd name="T25" fmla="*/ 2 h 71"/>
                <a:gd name="T26" fmla="*/ 315 w 434"/>
                <a:gd name="T27" fmla="*/ 55 h 71"/>
                <a:gd name="T28" fmla="*/ 284 w 434"/>
                <a:gd name="T29" fmla="*/ 2 h 71"/>
                <a:gd name="T30" fmla="*/ 272 w 434"/>
                <a:gd name="T31" fmla="*/ 71 h 71"/>
                <a:gd name="T32" fmla="*/ 207 w 434"/>
                <a:gd name="T33" fmla="*/ 71 h 71"/>
                <a:gd name="T34" fmla="*/ 237 w 434"/>
                <a:gd name="T35" fmla="*/ 38 h 71"/>
                <a:gd name="T36" fmla="*/ 246 w 434"/>
                <a:gd name="T37" fmla="*/ 71 h 71"/>
                <a:gd name="T38" fmla="*/ 237 w 434"/>
                <a:gd name="T39" fmla="*/ 2 h 71"/>
                <a:gd name="T40" fmla="*/ 207 w 434"/>
                <a:gd name="T41" fmla="*/ 30 h 71"/>
                <a:gd name="T42" fmla="*/ 195 w 434"/>
                <a:gd name="T43" fmla="*/ 2 h 71"/>
                <a:gd name="T44" fmla="*/ 160 w 434"/>
                <a:gd name="T45" fmla="*/ 0 h 71"/>
                <a:gd name="T46" fmla="*/ 146 w 434"/>
                <a:gd name="T47" fmla="*/ 4 h 71"/>
                <a:gd name="T48" fmla="*/ 137 w 434"/>
                <a:gd name="T49" fmla="*/ 12 h 71"/>
                <a:gd name="T50" fmla="*/ 129 w 434"/>
                <a:gd name="T51" fmla="*/ 22 h 71"/>
                <a:gd name="T52" fmla="*/ 127 w 434"/>
                <a:gd name="T53" fmla="*/ 38 h 71"/>
                <a:gd name="T54" fmla="*/ 129 w 434"/>
                <a:gd name="T55" fmla="*/ 51 h 71"/>
                <a:gd name="T56" fmla="*/ 137 w 434"/>
                <a:gd name="T57" fmla="*/ 61 h 71"/>
                <a:gd name="T58" fmla="*/ 146 w 434"/>
                <a:gd name="T59" fmla="*/ 69 h 71"/>
                <a:gd name="T60" fmla="*/ 160 w 434"/>
                <a:gd name="T61" fmla="*/ 71 h 71"/>
                <a:gd name="T62" fmla="*/ 172 w 434"/>
                <a:gd name="T63" fmla="*/ 69 h 71"/>
                <a:gd name="T64" fmla="*/ 180 w 434"/>
                <a:gd name="T65" fmla="*/ 65 h 71"/>
                <a:gd name="T66" fmla="*/ 174 w 434"/>
                <a:gd name="T67" fmla="*/ 59 h 71"/>
                <a:gd name="T68" fmla="*/ 160 w 434"/>
                <a:gd name="T69" fmla="*/ 63 h 71"/>
                <a:gd name="T70" fmla="*/ 152 w 434"/>
                <a:gd name="T71" fmla="*/ 61 h 71"/>
                <a:gd name="T72" fmla="*/ 145 w 434"/>
                <a:gd name="T73" fmla="*/ 57 h 71"/>
                <a:gd name="T74" fmla="*/ 141 w 434"/>
                <a:gd name="T75" fmla="*/ 49 h 71"/>
                <a:gd name="T76" fmla="*/ 139 w 434"/>
                <a:gd name="T77" fmla="*/ 38 h 71"/>
                <a:gd name="T78" fmla="*/ 141 w 434"/>
                <a:gd name="T79" fmla="*/ 22 h 71"/>
                <a:gd name="T80" fmla="*/ 148 w 434"/>
                <a:gd name="T81" fmla="*/ 12 h 71"/>
                <a:gd name="T82" fmla="*/ 160 w 434"/>
                <a:gd name="T83" fmla="*/ 10 h 71"/>
                <a:gd name="T84" fmla="*/ 170 w 434"/>
                <a:gd name="T85" fmla="*/ 12 h 71"/>
                <a:gd name="T86" fmla="*/ 180 w 434"/>
                <a:gd name="T87" fmla="*/ 6 h 71"/>
                <a:gd name="T88" fmla="*/ 170 w 434"/>
                <a:gd name="T89" fmla="*/ 2 h 71"/>
                <a:gd name="T90" fmla="*/ 68 w 434"/>
                <a:gd name="T91" fmla="*/ 71 h 71"/>
                <a:gd name="T92" fmla="*/ 113 w 434"/>
                <a:gd name="T93" fmla="*/ 61 h 71"/>
                <a:gd name="T94" fmla="*/ 80 w 434"/>
                <a:gd name="T95" fmla="*/ 40 h 71"/>
                <a:gd name="T96" fmla="*/ 105 w 434"/>
                <a:gd name="T97" fmla="*/ 30 h 71"/>
                <a:gd name="T98" fmla="*/ 80 w 434"/>
                <a:gd name="T99" fmla="*/ 12 h 71"/>
                <a:gd name="T100" fmla="*/ 111 w 434"/>
                <a:gd name="T101" fmla="*/ 2 h 71"/>
                <a:gd name="T102" fmla="*/ 68 w 434"/>
                <a:gd name="T103" fmla="*/ 71 h 71"/>
                <a:gd name="T104" fmla="*/ 21 w 434"/>
                <a:gd name="T105" fmla="*/ 10 h 71"/>
                <a:gd name="T106" fmla="*/ 31 w 434"/>
                <a:gd name="T107" fmla="*/ 71 h 71"/>
                <a:gd name="T108" fmla="*/ 51 w 434"/>
                <a:gd name="T109" fmla="*/ 10 h 71"/>
                <a:gd name="T110" fmla="*/ 0 w 434"/>
                <a:gd name="T1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4" h="71">
                  <a:moveTo>
                    <a:pt x="382" y="71"/>
                  </a:moveTo>
                  <a:lnTo>
                    <a:pt x="393" y="71"/>
                  </a:lnTo>
                  <a:lnTo>
                    <a:pt x="393" y="34"/>
                  </a:lnTo>
                  <a:lnTo>
                    <a:pt x="421" y="71"/>
                  </a:lnTo>
                  <a:lnTo>
                    <a:pt x="434" y="71"/>
                  </a:lnTo>
                  <a:lnTo>
                    <a:pt x="403" y="34"/>
                  </a:lnTo>
                  <a:lnTo>
                    <a:pt x="434" y="2"/>
                  </a:lnTo>
                  <a:lnTo>
                    <a:pt x="421" y="2"/>
                  </a:lnTo>
                  <a:lnTo>
                    <a:pt x="393" y="34"/>
                  </a:lnTo>
                  <a:lnTo>
                    <a:pt x="393" y="2"/>
                  </a:lnTo>
                  <a:lnTo>
                    <a:pt x="382" y="2"/>
                  </a:lnTo>
                  <a:lnTo>
                    <a:pt x="382" y="71"/>
                  </a:lnTo>
                  <a:close/>
                  <a:moveTo>
                    <a:pt x="346" y="71"/>
                  </a:moveTo>
                  <a:lnTo>
                    <a:pt x="358" y="71"/>
                  </a:lnTo>
                  <a:lnTo>
                    <a:pt x="358" y="2"/>
                  </a:lnTo>
                  <a:lnTo>
                    <a:pt x="346" y="2"/>
                  </a:lnTo>
                  <a:lnTo>
                    <a:pt x="346" y="71"/>
                  </a:lnTo>
                  <a:close/>
                  <a:moveTo>
                    <a:pt x="272" y="71"/>
                  </a:moveTo>
                  <a:lnTo>
                    <a:pt x="282" y="71"/>
                  </a:lnTo>
                  <a:lnTo>
                    <a:pt x="282" y="36"/>
                  </a:lnTo>
                  <a:lnTo>
                    <a:pt x="280" y="16"/>
                  </a:lnTo>
                  <a:lnTo>
                    <a:pt x="289" y="34"/>
                  </a:lnTo>
                  <a:lnTo>
                    <a:pt x="311" y="71"/>
                  </a:lnTo>
                  <a:lnTo>
                    <a:pt x="323" y="71"/>
                  </a:lnTo>
                  <a:lnTo>
                    <a:pt x="323" y="2"/>
                  </a:lnTo>
                  <a:lnTo>
                    <a:pt x="313" y="2"/>
                  </a:lnTo>
                  <a:lnTo>
                    <a:pt x="313" y="36"/>
                  </a:lnTo>
                  <a:lnTo>
                    <a:pt x="315" y="55"/>
                  </a:lnTo>
                  <a:lnTo>
                    <a:pt x="305" y="40"/>
                  </a:lnTo>
                  <a:lnTo>
                    <a:pt x="284" y="2"/>
                  </a:lnTo>
                  <a:lnTo>
                    <a:pt x="272" y="2"/>
                  </a:lnTo>
                  <a:lnTo>
                    <a:pt x="272" y="71"/>
                  </a:lnTo>
                  <a:close/>
                  <a:moveTo>
                    <a:pt x="195" y="71"/>
                  </a:moveTo>
                  <a:lnTo>
                    <a:pt x="207" y="71"/>
                  </a:lnTo>
                  <a:lnTo>
                    <a:pt x="207" y="38"/>
                  </a:lnTo>
                  <a:lnTo>
                    <a:pt x="237" y="38"/>
                  </a:lnTo>
                  <a:lnTo>
                    <a:pt x="237" y="71"/>
                  </a:lnTo>
                  <a:lnTo>
                    <a:pt x="246" y="71"/>
                  </a:lnTo>
                  <a:lnTo>
                    <a:pt x="246" y="2"/>
                  </a:lnTo>
                  <a:lnTo>
                    <a:pt x="237" y="2"/>
                  </a:lnTo>
                  <a:lnTo>
                    <a:pt x="237" y="30"/>
                  </a:lnTo>
                  <a:lnTo>
                    <a:pt x="207" y="30"/>
                  </a:lnTo>
                  <a:lnTo>
                    <a:pt x="207" y="2"/>
                  </a:lnTo>
                  <a:lnTo>
                    <a:pt x="195" y="2"/>
                  </a:lnTo>
                  <a:lnTo>
                    <a:pt x="195" y="71"/>
                  </a:lnTo>
                  <a:close/>
                  <a:moveTo>
                    <a:pt x="160" y="0"/>
                  </a:moveTo>
                  <a:lnTo>
                    <a:pt x="152" y="2"/>
                  </a:lnTo>
                  <a:lnTo>
                    <a:pt x="146" y="4"/>
                  </a:lnTo>
                  <a:lnTo>
                    <a:pt x="141" y="6"/>
                  </a:lnTo>
                  <a:lnTo>
                    <a:pt x="137" y="12"/>
                  </a:lnTo>
                  <a:lnTo>
                    <a:pt x="133" y="16"/>
                  </a:lnTo>
                  <a:lnTo>
                    <a:pt x="129" y="22"/>
                  </a:lnTo>
                  <a:lnTo>
                    <a:pt x="127" y="30"/>
                  </a:lnTo>
                  <a:lnTo>
                    <a:pt x="127" y="38"/>
                  </a:lnTo>
                  <a:lnTo>
                    <a:pt x="127" y="43"/>
                  </a:lnTo>
                  <a:lnTo>
                    <a:pt x="129" y="51"/>
                  </a:lnTo>
                  <a:lnTo>
                    <a:pt x="133" y="57"/>
                  </a:lnTo>
                  <a:lnTo>
                    <a:pt x="137" y="61"/>
                  </a:lnTo>
                  <a:lnTo>
                    <a:pt x="141" y="65"/>
                  </a:lnTo>
                  <a:lnTo>
                    <a:pt x="146" y="69"/>
                  </a:lnTo>
                  <a:lnTo>
                    <a:pt x="152" y="71"/>
                  </a:lnTo>
                  <a:lnTo>
                    <a:pt x="160" y="71"/>
                  </a:lnTo>
                  <a:lnTo>
                    <a:pt x="166" y="71"/>
                  </a:lnTo>
                  <a:lnTo>
                    <a:pt x="172" y="69"/>
                  </a:lnTo>
                  <a:lnTo>
                    <a:pt x="176" y="69"/>
                  </a:lnTo>
                  <a:lnTo>
                    <a:pt x="180" y="65"/>
                  </a:lnTo>
                  <a:lnTo>
                    <a:pt x="176" y="59"/>
                  </a:lnTo>
                  <a:lnTo>
                    <a:pt x="174" y="59"/>
                  </a:lnTo>
                  <a:lnTo>
                    <a:pt x="168" y="63"/>
                  </a:lnTo>
                  <a:lnTo>
                    <a:pt x="160" y="63"/>
                  </a:lnTo>
                  <a:lnTo>
                    <a:pt x="156" y="63"/>
                  </a:lnTo>
                  <a:lnTo>
                    <a:pt x="152" y="61"/>
                  </a:lnTo>
                  <a:lnTo>
                    <a:pt x="148" y="59"/>
                  </a:lnTo>
                  <a:lnTo>
                    <a:pt x="145" y="57"/>
                  </a:lnTo>
                  <a:lnTo>
                    <a:pt x="143" y="53"/>
                  </a:lnTo>
                  <a:lnTo>
                    <a:pt x="141" y="49"/>
                  </a:lnTo>
                  <a:lnTo>
                    <a:pt x="139" y="43"/>
                  </a:lnTo>
                  <a:lnTo>
                    <a:pt x="139" y="38"/>
                  </a:lnTo>
                  <a:lnTo>
                    <a:pt x="139" y="28"/>
                  </a:lnTo>
                  <a:lnTo>
                    <a:pt x="141" y="22"/>
                  </a:lnTo>
                  <a:lnTo>
                    <a:pt x="145" y="16"/>
                  </a:lnTo>
                  <a:lnTo>
                    <a:pt x="148" y="12"/>
                  </a:lnTo>
                  <a:lnTo>
                    <a:pt x="154" y="10"/>
                  </a:lnTo>
                  <a:lnTo>
                    <a:pt x="160" y="10"/>
                  </a:lnTo>
                  <a:lnTo>
                    <a:pt x="168" y="10"/>
                  </a:lnTo>
                  <a:lnTo>
                    <a:pt x="170" y="12"/>
                  </a:lnTo>
                  <a:lnTo>
                    <a:pt x="174" y="14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0" y="2"/>
                  </a:lnTo>
                  <a:lnTo>
                    <a:pt x="160" y="0"/>
                  </a:lnTo>
                  <a:close/>
                  <a:moveTo>
                    <a:pt x="68" y="71"/>
                  </a:moveTo>
                  <a:lnTo>
                    <a:pt x="113" y="71"/>
                  </a:lnTo>
                  <a:lnTo>
                    <a:pt x="113" y="61"/>
                  </a:lnTo>
                  <a:lnTo>
                    <a:pt x="80" y="61"/>
                  </a:lnTo>
                  <a:lnTo>
                    <a:pt x="80" y="40"/>
                  </a:lnTo>
                  <a:lnTo>
                    <a:pt x="105" y="40"/>
                  </a:lnTo>
                  <a:lnTo>
                    <a:pt x="105" y="30"/>
                  </a:lnTo>
                  <a:lnTo>
                    <a:pt x="80" y="30"/>
                  </a:lnTo>
                  <a:lnTo>
                    <a:pt x="80" y="12"/>
                  </a:lnTo>
                  <a:lnTo>
                    <a:pt x="109" y="12"/>
                  </a:lnTo>
                  <a:lnTo>
                    <a:pt x="111" y="2"/>
                  </a:lnTo>
                  <a:lnTo>
                    <a:pt x="68" y="2"/>
                  </a:lnTo>
                  <a:lnTo>
                    <a:pt x="68" y="71"/>
                  </a:lnTo>
                  <a:close/>
                  <a:moveTo>
                    <a:pt x="0" y="10"/>
                  </a:moveTo>
                  <a:lnTo>
                    <a:pt x="21" y="10"/>
                  </a:lnTo>
                  <a:lnTo>
                    <a:pt x="21" y="71"/>
                  </a:lnTo>
                  <a:lnTo>
                    <a:pt x="31" y="71"/>
                  </a:lnTo>
                  <a:lnTo>
                    <a:pt x="31" y="10"/>
                  </a:lnTo>
                  <a:lnTo>
                    <a:pt x="51" y="10"/>
                  </a:lnTo>
                  <a:lnTo>
                    <a:pt x="52" y="2"/>
                  </a:lnTo>
                  <a:lnTo>
                    <a:pt x="0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41" name="Freeform 41"/>
            <p:cNvSpPr>
              <a:spLocks noEditPoints="1"/>
            </p:cNvSpPr>
            <p:nvPr/>
          </p:nvSpPr>
          <p:spPr bwMode="auto">
            <a:xfrm>
              <a:off x="4659313" y="4405313"/>
              <a:ext cx="1031875" cy="112713"/>
            </a:xfrm>
            <a:custGeom>
              <a:avLst/>
              <a:gdLst>
                <a:gd name="T0" fmla="*/ 629 w 650"/>
                <a:gd name="T1" fmla="*/ 71 h 71"/>
                <a:gd name="T2" fmla="*/ 599 w 650"/>
                <a:gd name="T3" fmla="*/ 2 h 71"/>
                <a:gd name="T4" fmla="*/ 560 w 650"/>
                <a:gd name="T5" fmla="*/ 40 h 71"/>
                <a:gd name="T6" fmla="*/ 560 w 650"/>
                <a:gd name="T7" fmla="*/ 10 h 71"/>
                <a:gd name="T8" fmla="*/ 550 w 650"/>
                <a:gd name="T9" fmla="*/ 71 h 71"/>
                <a:gd name="T10" fmla="*/ 503 w 650"/>
                <a:gd name="T11" fmla="*/ 12 h 71"/>
                <a:gd name="T12" fmla="*/ 490 w 650"/>
                <a:gd name="T13" fmla="*/ 51 h 71"/>
                <a:gd name="T14" fmla="*/ 509 w 650"/>
                <a:gd name="T15" fmla="*/ 2 h 71"/>
                <a:gd name="T16" fmla="*/ 415 w 650"/>
                <a:gd name="T17" fmla="*/ 38 h 71"/>
                <a:gd name="T18" fmla="*/ 456 w 650"/>
                <a:gd name="T19" fmla="*/ 2 h 71"/>
                <a:gd name="T20" fmla="*/ 415 w 650"/>
                <a:gd name="T21" fmla="*/ 2 h 71"/>
                <a:gd name="T22" fmla="*/ 362 w 650"/>
                <a:gd name="T23" fmla="*/ 2 h 71"/>
                <a:gd name="T24" fmla="*/ 341 w 650"/>
                <a:gd name="T25" fmla="*/ 16 h 71"/>
                <a:gd name="T26" fmla="*/ 337 w 650"/>
                <a:gd name="T27" fmla="*/ 43 h 71"/>
                <a:gd name="T28" fmla="*/ 350 w 650"/>
                <a:gd name="T29" fmla="*/ 65 h 71"/>
                <a:gd name="T30" fmla="*/ 374 w 650"/>
                <a:gd name="T31" fmla="*/ 71 h 71"/>
                <a:gd name="T32" fmla="*/ 384 w 650"/>
                <a:gd name="T33" fmla="*/ 59 h 71"/>
                <a:gd name="T34" fmla="*/ 364 w 650"/>
                <a:gd name="T35" fmla="*/ 63 h 71"/>
                <a:gd name="T36" fmla="*/ 349 w 650"/>
                <a:gd name="T37" fmla="*/ 49 h 71"/>
                <a:gd name="T38" fmla="*/ 350 w 650"/>
                <a:gd name="T39" fmla="*/ 22 h 71"/>
                <a:gd name="T40" fmla="*/ 368 w 650"/>
                <a:gd name="T41" fmla="*/ 10 h 71"/>
                <a:gd name="T42" fmla="*/ 388 w 650"/>
                <a:gd name="T43" fmla="*/ 6 h 71"/>
                <a:gd name="T44" fmla="*/ 294 w 650"/>
                <a:gd name="T45" fmla="*/ 0 h 71"/>
                <a:gd name="T46" fmla="*/ 274 w 650"/>
                <a:gd name="T47" fmla="*/ 8 h 71"/>
                <a:gd name="T48" fmla="*/ 270 w 650"/>
                <a:gd name="T49" fmla="*/ 26 h 71"/>
                <a:gd name="T50" fmla="*/ 296 w 650"/>
                <a:gd name="T51" fmla="*/ 42 h 71"/>
                <a:gd name="T52" fmla="*/ 309 w 650"/>
                <a:gd name="T53" fmla="*/ 51 h 71"/>
                <a:gd name="T54" fmla="*/ 298 w 650"/>
                <a:gd name="T55" fmla="*/ 63 h 71"/>
                <a:gd name="T56" fmla="*/ 266 w 650"/>
                <a:gd name="T57" fmla="*/ 65 h 71"/>
                <a:gd name="T58" fmla="*/ 301 w 650"/>
                <a:gd name="T59" fmla="*/ 71 h 71"/>
                <a:gd name="T60" fmla="*/ 317 w 650"/>
                <a:gd name="T61" fmla="*/ 61 h 71"/>
                <a:gd name="T62" fmla="*/ 315 w 650"/>
                <a:gd name="T63" fmla="*/ 38 h 71"/>
                <a:gd name="T64" fmla="*/ 286 w 650"/>
                <a:gd name="T65" fmla="*/ 26 h 71"/>
                <a:gd name="T66" fmla="*/ 284 w 650"/>
                <a:gd name="T67" fmla="*/ 12 h 71"/>
                <a:gd name="T68" fmla="*/ 313 w 650"/>
                <a:gd name="T69" fmla="*/ 14 h 71"/>
                <a:gd name="T70" fmla="*/ 301 w 650"/>
                <a:gd name="T71" fmla="*/ 0 h 71"/>
                <a:gd name="T72" fmla="*/ 225 w 650"/>
                <a:gd name="T73" fmla="*/ 71 h 71"/>
                <a:gd name="T74" fmla="*/ 256 w 650"/>
                <a:gd name="T75" fmla="*/ 2 h 71"/>
                <a:gd name="T76" fmla="*/ 168 w 650"/>
                <a:gd name="T77" fmla="*/ 12 h 71"/>
                <a:gd name="T78" fmla="*/ 174 w 650"/>
                <a:gd name="T79" fmla="*/ 26 h 71"/>
                <a:gd name="T80" fmla="*/ 157 w 650"/>
                <a:gd name="T81" fmla="*/ 34 h 71"/>
                <a:gd name="T82" fmla="*/ 139 w 650"/>
                <a:gd name="T83" fmla="*/ 71 h 71"/>
                <a:gd name="T84" fmla="*/ 159 w 650"/>
                <a:gd name="T85" fmla="*/ 43 h 71"/>
                <a:gd name="T86" fmla="*/ 190 w 650"/>
                <a:gd name="T87" fmla="*/ 71 h 71"/>
                <a:gd name="T88" fmla="*/ 164 w 650"/>
                <a:gd name="T89" fmla="*/ 40 h 71"/>
                <a:gd name="T90" fmla="*/ 180 w 650"/>
                <a:gd name="T91" fmla="*/ 36 h 71"/>
                <a:gd name="T92" fmla="*/ 186 w 650"/>
                <a:gd name="T93" fmla="*/ 26 h 71"/>
                <a:gd name="T94" fmla="*/ 180 w 650"/>
                <a:gd name="T95" fmla="*/ 8 h 71"/>
                <a:gd name="T96" fmla="*/ 159 w 650"/>
                <a:gd name="T97" fmla="*/ 2 h 71"/>
                <a:gd name="T98" fmla="*/ 115 w 650"/>
                <a:gd name="T99" fmla="*/ 71 h 71"/>
                <a:gd name="T100" fmla="*/ 17 w 650"/>
                <a:gd name="T101" fmla="*/ 71 h 71"/>
                <a:gd name="T102" fmla="*/ 47 w 650"/>
                <a:gd name="T103" fmla="*/ 40 h 71"/>
                <a:gd name="T104" fmla="*/ 76 w 650"/>
                <a:gd name="T105" fmla="*/ 2 h 71"/>
                <a:gd name="T106" fmla="*/ 49 w 650"/>
                <a:gd name="T107" fmla="*/ 2 h 71"/>
                <a:gd name="T108" fmla="*/ 21 w 650"/>
                <a:gd name="T109" fmla="*/ 49 h 71"/>
                <a:gd name="T110" fmla="*/ 17 w 650"/>
                <a:gd name="T11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0" h="71">
                  <a:moveTo>
                    <a:pt x="599" y="10"/>
                  </a:moveTo>
                  <a:lnTo>
                    <a:pt x="619" y="10"/>
                  </a:lnTo>
                  <a:lnTo>
                    <a:pt x="619" y="71"/>
                  </a:lnTo>
                  <a:lnTo>
                    <a:pt x="629" y="71"/>
                  </a:lnTo>
                  <a:lnTo>
                    <a:pt x="629" y="10"/>
                  </a:lnTo>
                  <a:lnTo>
                    <a:pt x="650" y="10"/>
                  </a:lnTo>
                  <a:lnTo>
                    <a:pt x="650" y="2"/>
                  </a:lnTo>
                  <a:lnTo>
                    <a:pt x="599" y="2"/>
                  </a:lnTo>
                  <a:lnTo>
                    <a:pt x="599" y="10"/>
                  </a:lnTo>
                  <a:close/>
                  <a:moveTo>
                    <a:pt x="550" y="71"/>
                  </a:moveTo>
                  <a:lnTo>
                    <a:pt x="560" y="71"/>
                  </a:lnTo>
                  <a:lnTo>
                    <a:pt x="560" y="40"/>
                  </a:lnTo>
                  <a:lnTo>
                    <a:pt x="584" y="40"/>
                  </a:lnTo>
                  <a:lnTo>
                    <a:pt x="584" y="30"/>
                  </a:lnTo>
                  <a:lnTo>
                    <a:pt x="560" y="30"/>
                  </a:lnTo>
                  <a:lnTo>
                    <a:pt x="560" y="10"/>
                  </a:lnTo>
                  <a:lnTo>
                    <a:pt x="589" y="10"/>
                  </a:lnTo>
                  <a:lnTo>
                    <a:pt x="589" y="2"/>
                  </a:lnTo>
                  <a:lnTo>
                    <a:pt x="550" y="2"/>
                  </a:lnTo>
                  <a:lnTo>
                    <a:pt x="550" y="71"/>
                  </a:lnTo>
                  <a:close/>
                  <a:moveTo>
                    <a:pt x="503" y="12"/>
                  </a:moveTo>
                  <a:lnTo>
                    <a:pt x="513" y="43"/>
                  </a:lnTo>
                  <a:lnTo>
                    <a:pt x="491" y="43"/>
                  </a:lnTo>
                  <a:lnTo>
                    <a:pt x="503" y="12"/>
                  </a:lnTo>
                  <a:close/>
                  <a:moveTo>
                    <a:pt x="497" y="2"/>
                  </a:moveTo>
                  <a:lnTo>
                    <a:pt x="472" y="71"/>
                  </a:lnTo>
                  <a:lnTo>
                    <a:pt x="482" y="71"/>
                  </a:lnTo>
                  <a:lnTo>
                    <a:pt x="490" y="51"/>
                  </a:lnTo>
                  <a:lnTo>
                    <a:pt x="517" y="51"/>
                  </a:lnTo>
                  <a:lnTo>
                    <a:pt x="523" y="71"/>
                  </a:lnTo>
                  <a:lnTo>
                    <a:pt x="535" y="71"/>
                  </a:lnTo>
                  <a:lnTo>
                    <a:pt x="509" y="2"/>
                  </a:lnTo>
                  <a:lnTo>
                    <a:pt x="497" y="2"/>
                  </a:lnTo>
                  <a:close/>
                  <a:moveTo>
                    <a:pt x="405" y="71"/>
                  </a:moveTo>
                  <a:lnTo>
                    <a:pt x="415" y="71"/>
                  </a:lnTo>
                  <a:lnTo>
                    <a:pt x="415" y="38"/>
                  </a:lnTo>
                  <a:lnTo>
                    <a:pt x="446" y="38"/>
                  </a:lnTo>
                  <a:lnTo>
                    <a:pt x="446" y="71"/>
                  </a:lnTo>
                  <a:lnTo>
                    <a:pt x="456" y="71"/>
                  </a:lnTo>
                  <a:lnTo>
                    <a:pt x="456" y="2"/>
                  </a:lnTo>
                  <a:lnTo>
                    <a:pt x="446" y="2"/>
                  </a:lnTo>
                  <a:lnTo>
                    <a:pt x="446" y="30"/>
                  </a:lnTo>
                  <a:lnTo>
                    <a:pt x="415" y="30"/>
                  </a:lnTo>
                  <a:lnTo>
                    <a:pt x="415" y="2"/>
                  </a:lnTo>
                  <a:lnTo>
                    <a:pt x="405" y="2"/>
                  </a:lnTo>
                  <a:lnTo>
                    <a:pt x="405" y="71"/>
                  </a:lnTo>
                  <a:close/>
                  <a:moveTo>
                    <a:pt x="368" y="0"/>
                  </a:moveTo>
                  <a:lnTo>
                    <a:pt x="362" y="2"/>
                  </a:lnTo>
                  <a:lnTo>
                    <a:pt x="356" y="4"/>
                  </a:lnTo>
                  <a:lnTo>
                    <a:pt x="350" y="6"/>
                  </a:lnTo>
                  <a:lnTo>
                    <a:pt x="345" y="12"/>
                  </a:lnTo>
                  <a:lnTo>
                    <a:pt x="341" y="16"/>
                  </a:lnTo>
                  <a:lnTo>
                    <a:pt x="339" y="22"/>
                  </a:lnTo>
                  <a:lnTo>
                    <a:pt x="337" y="30"/>
                  </a:lnTo>
                  <a:lnTo>
                    <a:pt x="335" y="38"/>
                  </a:lnTo>
                  <a:lnTo>
                    <a:pt x="337" y="43"/>
                  </a:lnTo>
                  <a:lnTo>
                    <a:pt x="339" y="51"/>
                  </a:lnTo>
                  <a:lnTo>
                    <a:pt x="341" y="57"/>
                  </a:lnTo>
                  <a:lnTo>
                    <a:pt x="345" y="61"/>
                  </a:lnTo>
                  <a:lnTo>
                    <a:pt x="350" y="65"/>
                  </a:lnTo>
                  <a:lnTo>
                    <a:pt x="354" y="69"/>
                  </a:lnTo>
                  <a:lnTo>
                    <a:pt x="362" y="71"/>
                  </a:lnTo>
                  <a:lnTo>
                    <a:pt x="368" y="71"/>
                  </a:lnTo>
                  <a:lnTo>
                    <a:pt x="374" y="71"/>
                  </a:lnTo>
                  <a:lnTo>
                    <a:pt x="380" y="71"/>
                  </a:lnTo>
                  <a:lnTo>
                    <a:pt x="386" y="69"/>
                  </a:lnTo>
                  <a:lnTo>
                    <a:pt x="390" y="65"/>
                  </a:lnTo>
                  <a:lnTo>
                    <a:pt x="384" y="59"/>
                  </a:lnTo>
                  <a:lnTo>
                    <a:pt x="382" y="59"/>
                  </a:lnTo>
                  <a:lnTo>
                    <a:pt x="376" y="63"/>
                  </a:lnTo>
                  <a:lnTo>
                    <a:pt x="370" y="63"/>
                  </a:lnTo>
                  <a:lnTo>
                    <a:pt x="364" y="63"/>
                  </a:lnTo>
                  <a:lnTo>
                    <a:pt x="360" y="61"/>
                  </a:lnTo>
                  <a:lnTo>
                    <a:pt x="354" y="57"/>
                  </a:lnTo>
                  <a:lnTo>
                    <a:pt x="350" y="53"/>
                  </a:lnTo>
                  <a:lnTo>
                    <a:pt x="349" y="49"/>
                  </a:lnTo>
                  <a:lnTo>
                    <a:pt x="349" y="43"/>
                  </a:lnTo>
                  <a:lnTo>
                    <a:pt x="347" y="38"/>
                  </a:lnTo>
                  <a:lnTo>
                    <a:pt x="349" y="28"/>
                  </a:lnTo>
                  <a:lnTo>
                    <a:pt x="350" y="22"/>
                  </a:lnTo>
                  <a:lnTo>
                    <a:pt x="354" y="16"/>
                  </a:lnTo>
                  <a:lnTo>
                    <a:pt x="358" y="12"/>
                  </a:lnTo>
                  <a:lnTo>
                    <a:pt x="362" y="10"/>
                  </a:lnTo>
                  <a:lnTo>
                    <a:pt x="368" y="10"/>
                  </a:lnTo>
                  <a:lnTo>
                    <a:pt x="376" y="10"/>
                  </a:lnTo>
                  <a:lnTo>
                    <a:pt x="380" y="12"/>
                  </a:lnTo>
                  <a:lnTo>
                    <a:pt x="382" y="14"/>
                  </a:lnTo>
                  <a:lnTo>
                    <a:pt x="388" y="6"/>
                  </a:lnTo>
                  <a:lnTo>
                    <a:pt x="384" y="4"/>
                  </a:lnTo>
                  <a:lnTo>
                    <a:pt x="380" y="2"/>
                  </a:lnTo>
                  <a:lnTo>
                    <a:pt x="368" y="0"/>
                  </a:lnTo>
                  <a:close/>
                  <a:moveTo>
                    <a:pt x="294" y="0"/>
                  </a:moveTo>
                  <a:lnTo>
                    <a:pt x="290" y="0"/>
                  </a:lnTo>
                  <a:lnTo>
                    <a:pt x="284" y="2"/>
                  </a:lnTo>
                  <a:lnTo>
                    <a:pt x="276" y="6"/>
                  </a:lnTo>
                  <a:lnTo>
                    <a:pt x="274" y="8"/>
                  </a:lnTo>
                  <a:lnTo>
                    <a:pt x="270" y="12"/>
                  </a:lnTo>
                  <a:lnTo>
                    <a:pt x="270" y="16"/>
                  </a:lnTo>
                  <a:lnTo>
                    <a:pt x="268" y="20"/>
                  </a:lnTo>
                  <a:lnTo>
                    <a:pt x="270" y="26"/>
                  </a:lnTo>
                  <a:lnTo>
                    <a:pt x="274" y="32"/>
                  </a:lnTo>
                  <a:lnTo>
                    <a:pt x="278" y="36"/>
                  </a:lnTo>
                  <a:lnTo>
                    <a:pt x="286" y="38"/>
                  </a:lnTo>
                  <a:lnTo>
                    <a:pt x="296" y="42"/>
                  </a:lnTo>
                  <a:lnTo>
                    <a:pt x="301" y="43"/>
                  </a:lnTo>
                  <a:lnTo>
                    <a:pt x="305" y="45"/>
                  </a:lnTo>
                  <a:lnTo>
                    <a:pt x="307" y="47"/>
                  </a:lnTo>
                  <a:lnTo>
                    <a:pt x="309" y="51"/>
                  </a:lnTo>
                  <a:lnTo>
                    <a:pt x="307" y="55"/>
                  </a:lnTo>
                  <a:lnTo>
                    <a:pt x="307" y="57"/>
                  </a:lnTo>
                  <a:lnTo>
                    <a:pt x="303" y="61"/>
                  </a:lnTo>
                  <a:lnTo>
                    <a:pt x="298" y="63"/>
                  </a:lnTo>
                  <a:lnTo>
                    <a:pt x="292" y="63"/>
                  </a:lnTo>
                  <a:lnTo>
                    <a:pt x="282" y="61"/>
                  </a:lnTo>
                  <a:lnTo>
                    <a:pt x="270" y="57"/>
                  </a:lnTo>
                  <a:lnTo>
                    <a:pt x="266" y="65"/>
                  </a:lnTo>
                  <a:lnTo>
                    <a:pt x="272" y="69"/>
                  </a:lnTo>
                  <a:lnTo>
                    <a:pt x="278" y="71"/>
                  </a:lnTo>
                  <a:lnTo>
                    <a:pt x="292" y="71"/>
                  </a:lnTo>
                  <a:lnTo>
                    <a:pt x="301" y="71"/>
                  </a:lnTo>
                  <a:lnTo>
                    <a:pt x="305" y="69"/>
                  </a:lnTo>
                  <a:lnTo>
                    <a:pt x="309" y="69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19" y="55"/>
                  </a:lnTo>
                  <a:lnTo>
                    <a:pt x="319" y="51"/>
                  </a:lnTo>
                  <a:lnTo>
                    <a:pt x="319" y="43"/>
                  </a:lnTo>
                  <a:lnTo>
                    <a:pt x="315" y="38"/>
                  </a:lnTo>
                  <a:lnTo>
                    <a:pt x="309" y="34"/>
                  </a:lnTo>
                  <a:lnTo>
                    <a:pt x="301" y="32"/>
                  </a:lnTo>
                  <a:lnTo>
                    <a:pt x="292" y="28"/>
                  </a:lnTo>
                  <a:lnTo>
                    <a:pt x="286" y="26"/>
                  </a:lnTo>
                  <a:lnTo>
                    <a:pt x="282" y="24"/>
                  </a:lnTo>
                  <a:lnTo>
                    <a:pt x="280" y="18"/>
                  </a:lnTo>
                  <a:lnTo>
                    <a:pt x="282" y="14"/>
                  </a:lnTo>
                  <a:lnTo>
                    <a:pt x="284" y="12"/>
                  </a:lnTo>
                  <a:lnTo>
                    <a:pt x="290" y="10"/>
                  </a:lnTo>
                  <a:lnTo>
                    <a:pt x="296" y="8"/>
                  </a:lnTo>
                  <a:lnTo>
                    <a:pt x="303" y="10"/>
                  </a:lnTo>
                  <a:lnTo>
                    <a:pt x="313" y="14"/>
                  </a:lnTo>
                  <a:lnTo>
                    <a:pt x="317" y="6"/>
                  </a:lnTo>
                  <a:lnTo>
                    <a:pt x="313" y="4"/>
                  </a:lnTo>
                  <a:lnTo>
                    <a:pt x="307" y="2"/>
                  </a:lnTo>
                  <a:lnTo>
                    <a:pt x="301" y="0"/>
                  </a:lnTo>
                  <a:lnTo>
                    <a:pt x="294" y="0"/>
                  </a:lnTo>
                  <a:close/>
                  <a:moveTo>
                    <a:pt x="204" y="10"/>
                  </a:moveTo>
                  <a:lnTo>
                    <a:pt x="225" y="10"/>
                  </a:lnTo>
                  <a:lnTo>
                    <a:pt x="225" y="71"/>
                  </a:lnTo>
                  <a:lnTo>
                    <a:pt x="235" y="71"/>
                  </a:lnTo>
                  <a:lnTo>
                    <a:pt x="235" y="10"/>
                  </a:lnTo>
                  <a:lnTo>
                    <a:pt x="254" y="10"/>
                  </a:lnTo>
                  <a:lnTo>
                    <a:pt x="256" y="2"/>
                  </a:lnTo>
                  <a:lnTo>
                    <a:pt x="204" y="2"/>
                  </a:lnTo>
                  <a:lnTo>
                    <a:pt x="204" y="10"/>
                  </a:lnTo>
                  <a:close/>
                  <a:moveTo>
                    <a:pt x="159" y="10"/>
                  </a:moveTo>
                  <a:lnTo>
                    <a:pt x="168" y="12"/>
                  </a:lnTo>
                  <a:lnTo>
                    <a:pt x="172" y="16"/>
                  </a:lnTo>
                  <a:lnTo>
                    <a:pt x="174" y="18"/>
                  </a:lnTo>
                  <a:lnTo>
                    <a:pt x="174" y="22"/>
                  </a:lnTo>
                  <a:lnTo>
                    <a:pt x="174" y="26"/>
                  </a:lnTo>
                  <a:lnTo>
                    <a:pt x="172" y="28"/>
                  </a:lnTo>
                  <a:lnTo>
                    <a:pt x="170" y="30"/>
                  </a:lnTo>
                  <a:lnTo>
                    <a:pt x="166" y="32"/>
                  </a:lnTo>
                  <a:lnTo>
                    <a:pt x="157" y="34"/>
                  </a:lnTo>
                  <a:lnTo>
                    <a:pt x="151" y="34"/>
                  </a:lnTo>
                  <a:lnTo>
                    <a:pt x="151" y="10"/>
                  </a:lnTo>
                  <a:lnTo>
                    <a:pt x="159" y="10"/>
                  </a:lnTo>
                  <a:close/>
                  <a:moveTo>
                    <a:pt x="139" y="71"/>
                  </a:moveTo>
                  <a:lnTo>
                    <a:pt x="151" y="71"/>
                  </a:lnTo>
                  <a:lnTo>
                    <a:pt x="151" y="42"/>
                  </a:lnTo>
                  <a:lnTo>
                    <a:pt x="155" y="42"/>
                  </a:lnTo>
                  <a:lnTo>
                    <a:pt x="159" y="43"/>
                  </a:lnTo>
                  <a:lnTo>
                    <a:pt x="164" y="51"/>
                  </a:lnTo>
                  <a:lnTo>
                    <a:pt x="170" y="61"/>
                  </a:lnTo>
                  <a:lnTo>
                    <a:pt x="176" y="71"/>
                  </a:lnTo>
                  <a:lnTo>
                    <a:pt x="190" y="71"/>
                  </a:lnTo>
                  <a:lnTo>
                    <a:pt x="178" y="55"/>
                  </a:lnTo>
                  <a:lnTo>
                    <a:pt x="168" y="43"/>
                  </a:lnTo>
                  <a:lnTo>
                    <a:pt x="168" y="42"/>
                  </a:lnTo>
                  <a:lnTo>
                    <a:pt x="164" y="40"/>
                  </a:lnTo>
                  <a:lnTo>
                    <a:pt x="170" y="40"/>
                  </a:lnTo>
                  <a:lnTo>
                    <a:pt x="174" y="40"/>
                  </a:lnTo>
                  <a:lnTo>
                    <a:pt x="178" y="38"/>
                  </a:lnTo>
                  <a:lnTo>
                    <a:pt x="180" y="36"/>
                  </a:lnTo>
                  <a:lnTo>
                    <a:pt x="182" y="32"/>
                  </a:lnTo>
                  <a:lnTo>
                    <a:pt x="184" y="32"/>
                  </a:lnTo>
                  <a:lnTo>
                    <a:pt x="184" y="30"/>
                  </a:lnTo>
                  <a:lnTo>
                    <a:pt x="186" y="26"/>
                  </a:lnTo>
                  <a:lnTo>
                    <a:pt x="186" y="22"/>
                  </a:lnTo>
                  <a:lnTo>
                    <a:pt x="186" y="16"/>
                  </a:lnTo>
                  <a:lnTo>
                    <a:pt x="184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59" y="2"/>
                  </a:lnTo>
                  <a:lnTo>
                    <a:pt x="139" y="2"/>
                  </a:lnTo>
                  <a:lnTo>
                    <a:pt x="139" y="71"/>
                  </a:lnTo>
                  <a:close/>
                  <a:moveTo>
                    <a:pt x="104" y="71"/>
                  </a:moveTo>
                  <a:lnTo>
                    <a:pt x="115" y="71"/>
                  </a:lnTo>
                  <a:lnTo>
                    <a:pt x="115" y="2"/>
                  </a:lnTo>
                  <a:lnTo>
                    <a:pt x="104" y="2"/>
                  </a:lnTo>
                  <a:lnTo>
                    <a:pt x="104" y="71"/>
                  </a:lnTo>
                  <a:close/>
                  <a:moveTo>
                    <a:pt x="17" y="71"/>
                  </a:moveTo>
                  <a:lnTo>
                    <a:pt x="31" y="71"/>
                  </a:lnTo>
                  <a:lnTo>
                    <a:pt x="39" y="38"/>
                  </a:lnTo>
                  <a:lnTo>
                    <a:pt x="43" y="16"/>
                  </a:lnTo>
                  <a:lnTo>
                    <a:pt x="47" y="40"/>
                  </a:lnTo>
                  <a:lnTo>
                    <a:pt x="57" y="71"/>
                  </a:lnTo>
                  <a:lnTo>
                    <a:pt x="68" y="71"/>
                  </a:lnTo>
                  <a:lnTo>
                    <a:pt x="86" y="2"/>
                  </a:lnTo>
                  <a:lnTo>
                    <a:pt x="76" y="2"/>
                  </a:lnTo>
                  <a:lnTo>
                    <a:pt x="66" y="36"/>
                  </a:lnTo>
                  <a:lnTo>
                    <a:pt x="63" y="57"/>
                  </a:lnTo>
                  <a:lnTo>
                    <a:pt x="59" y="38"/>
                  </a:lnTo>
                  <a:lnTo>
                    <a:pt x="49" y="2"/>
                  </a:lnTo>
                  <a:lnTo>
                    <a:pt x="37" y="2"/>
                  </a:lnTo>
                  <a:lnTo>
                    <a:pt x="29" y="36"/>
                  </a:lnTo>
                  <a:lnTo>
                    <a:pt x="23" y="57"/>
                  </a:lnTo>
                  <a:lnTo>
                    <a:pt x="21" y="49"/>
                  </a:lnTo>
                  <a:lnTo>
                    <a:pt x="19" y="36"/>
                  </a:lnTo>
                  <a:lnTo>
                    <a:pt x="10" y="2"/>
                  </a:lnTo>
                  <a:lnTo>
                    <a:pt x="0" y="2"/>
                  </a:lnTo>
                  <a:lnTo>
                    <a:pt x="1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8042" name="Freeform 42"/>
            <p:cNvSpPr>
              <a:spLocks noEditPoints="1"/>
            </p:cNvSpPr>
            <p:nvPr/>
          </p:nvSpPr>
          <p:spPr bwMode="auto">
            <a:xfrm>
              <a:off x="5888038" y="4405313"/>
              <a:ext cx="990600" cy="112713"/>
            </a:xfrm>
            <a:custGeom>
              <a:avLst/>
              <a:gdLst>
                <a:gd name="T0" fmla="*/ 611 w 624"/>
                <a:gd name="T1" fmla="*/ 71 h 71"/>
                <a:gd name="T2" fmla="*/ 611 w 624"/>
                <a:gd name="T3" fmla="*/ 2 h 71"/>
                <a:gd name="T4" fmla="*/ 572 w 624"/>
                <a:gd name="T5" fmla="*/ 71 h 71"/>
                <a:gd name="T6" fmla="*/ 536 w 624"/>
                <a:gd name="T7" fmla="*/ 2 h 71"/>
                <a:gd name="T8" fmla="*/ 487 w 624"/>
                <a:gd name="T9" fmla="*/ 71 h 71"/>
                <a:gd name="T10" fmla="*/ 521 w 624"/>
                <a:gd name="T11" fmla="*/ 2 h 71"/>
                <a:gd name="T12" fmla="*/ 438 w 624"/>
                <a:gd name="T13" fmla="*/ 43 h 71"/>
                <a:gd name="T14" fmla="*/ 397 w 624"/>
                <a:gd name="T15" fmla="*/ 71 h 71"/>
                <a:gd name="T16" fmla="*/ 448 w 624"/>
                <a:gd name="T17" fmla="*/ 71 h 71"/>
                <a:gd name="T18" fmla="*/ 311 w 624"/>
                <a:gd name="T19" fmla="*/ 71 h 71"/>
                <a:gd name="T20" fmla="*/ 327 w 624"/>
                <a:gd name="T21" fmla="*/ 16 h 71"/>
                <a:gd name="T22" fmla="*/ 368 w 624"/>
                <a:gd name="T23" fmla="*/ 26 h 71"/>
                <a:gd name="T24" fmla="*/ 387 w 624"/>
                <a:gd name="T25" fmla="*/ 71 h 71"/>
                <a:gd name="T26" fmla="*/ 348 w 624"/>
                <a:gd name="T27" fmla="*/ 55 h 71"/>
                <a:gd name="T28" fmla="*/ 311 w 624"/>
                <a:gd name="T29" fmla="*/ 71 h 71"/>
                <a:gd name="T30" fmla="*/ 280 w 624"/>
                <a:gd name="T31" fmla="*/ 18 h 71"/>
                <a:gd name="T32" fmla="*/ 276 w 624"/>
                <a:gd name="T33" fmla="*/ 30 h 71"/>
                <a:gd name="T34" fmla="*/ 254 w 624"/>
                <a:gd name="T35" fmla="*/ 10 h 71"/>
                <a:gd name="T36" fmla="*/ 254 w 624"/>
                <a:gd name="T37" fmla="*/ 40 h 71"/>
                <a:gd name="T38" fmla="*/ 276 w 624"/>
                <a:gd name="T39" fmla="*/ 59 h 71"/>
                <a:gd name="T40" fmla="*/ 274 w 624"/>
                <a:gd name="T41" fmla="*/ 43 h 71"/>
                <a:gd name="T42" fmla="*/ 282 w 624"/>
                <a:gd name="T43" fmla="*/ 38 h 71"/>
                <a:gd name="T44" fmla="*/ 291 w 624"/>
                <a:gd name="T45" fmla="*/ 26 h 71"/>
                <a:gd name="T46" fmla="*/ 286 w 624"/>
                <a:gd name="T47" fmla="*/ 8 h 71"/>
                <a:gd name="T48" fmla="*/ 262 w 624"/>
                <a:gd name="T49" fmla="*/ 2 h 71"/>
                <a:gd name="T50" fmla="*/ 213 w 624"/>
                <a:gd name="T51" fmla="*/ 26 h 71"/>
                <a:gd name="T52" fmla="*/ 209 w 624"/>
                <a:gd name="T53" fmla="*/ 57 h 71"/>
                <a:gd name="T54" fmla="*/ 190 w 624"/>
                <a:gd name="T55" fmla="*/ 63 h 71"/>
                <a:gd name="T56" fmla="*/ 176 w 624"/>
                <a:gd name="T57" fmla="*/ 53 h 71"/>
                <a:gd name="T58" fmla="*/ 174 w 624"/>
                <a:gd name="T59" fmla="*/ 24 h 71"/>
                <a:gd name="T60" fmla="*/ 184 w 624"/>
                <a:gd name="T61" fmla="*/ 12 h 71"/>
                <a:gd name="T62" fmla="*/ 203 w 624"/>
                <a:gd name="T63" fmla="*/ 12 h 71"/>
                <a:gd name="T64" fmla="*/ 162 w 624"/>
                <a:gd name="T65" fmla="*/ 36 h 71"/>
                <a:gd name="T66" fmla="*/ 172 w 624"/>
                <a:gd name="T67" fmla="*/ 63 h 71"/>
                <a:gd name="T68" fmla="*/ 193 w 624"/>
                <a:gd name="T69" fmla="*/ 71 h 71"/>
                <a:gd name="T70" fmla="*/ 219 w 624"/>
                <a:gd name="T71" fmla="*/ 61 h 71"/>
                <a:gd name="T72" fmla="*/ 225 w 624"/>
                <a:gd name="T73" fmla="*/ 36 h 71"/>
                <a:gd name="T74" fmla="*/ 217 w 624"/>
                <a:gd name="T75" fmla="*/ 12 h 71"/>
                <a:gd name="T76" fmla="*/ 201 w 624"/>
                <a:gd name="T77" fmla="*/ 2 h 71"/>
                <a:gd name="T78" fmla="*/ 176 w 624"/>
                <a:gd name="T79" fmla="*/ 6 h 71"/>
                <a:gd name="T80" fmla="*/ 162 w 624"/>
                <a:gd name="T81" fmla="*/ 28 h 71"/>
                <a:gd name="T82" fmla="*/ 119 w 624"/>
                <a:gd name="T83" fmla="*/ 40 h 71"/>
                <a:gd name="T84" fmla="*/ 119 w 624"/>
                <a:gd name="T85" fmla="*/ 10 h 71"/>
                <a:gd name="T86" fmla="*/ 109 w 624"/>
                <a:gd name="T87" fmla="*/ 71 h 71"/>
                <a:gd name="T88" fmla="*/ 43 w 624"/>
                <a:gd name="T89" fmla="*/ 16 h 71"/>
                <a:gd name="T90" fmla="*/ 86 w 624"/>
                <a:gd name="T91" fmla="*/ 2 h 71"/>
                <a:gd name="T92" fmla="*/ 68 w 624"/>
                <a:gd name="T93" fmla="*/ 40 h 71"/>
                <a:gd name="T94" fmla="*/ 0 w 624"/>
                <a:gd name="T95" fmla="*/ 71 h 71"/>
                <a:gd name="T96" fmla="*/ 0 w 624"/>
                <a:gd name="T9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4" h="71">
                  <a:moveTo>
                    <a:pt x="572" y="71"/>
                  </a:moveTo>
                  <a:lnTo>
                    <a:pt x="581" y="71"/>
                  </a:lnTo>
                  <a:lnTo>
                    <a:pt x="581" y="34"/>
                  </a:lnTo>
                  <a:lnTo>
                    <a:pt x="611" y="71"/>
                  </a:lnTo>
                  <a:lnTo>
                    <a:pt x="624" y="71"/>
                  </a:lnTo>
                  <a:lnTo>
                    <a:pt x="593" y="34"/>
                  </a:lnTo>
                  <a:lnTo>
                    <a:pt x="622" y="2"/>
                  </a:lnTo>
                  <a:lnTo>
                    <a:pt x="611" y="2"/>
                  </a:lnTo>
                  <a:lnTo>
                    <a:pt x="581" y="34"/>
                  </a:lnTo>
                  <a:lnTo>
                    <a:pt x="581" y="2"/>
                  </a:lnTo>
                  <a:lnTo>
                    <a:pt x="572" y="2"/>
                  </a:lnTo>
                  <a:lnTo>
                    <a:pt x="572" y="71"/>
                  </a:lnTo>
                  <a:close/>
                  <a:moveTo>
                    <a:pt x="536" y="71"/>
                  </a:moveTo>
                  <a:lnTo>
                    <a:pt x="548" y="71"/>
                  </a:lnTo>
                  <a:lnTo>
                    <a:pt x="548" y="2"/>
                  </a:lnTo>
                  <a:lnTo>
                    <a:pt x="536" y="2"/>
                  </a:lnTo>
                  <a:lnTo>
                    <a:pt x="536" y="71"/>
                  </a:lnTo>
                  <a:close/>
                  <a:moveTo>
                    <a:pt x="468" y="10"/>
                  </a:moveTo>
                  <a:lnTo>
                    <a:pt x="487" y="10"/>
                  </a:lnTo>
                  <a:lnTo>
                    <a:pt x="487" y="71"/>
                  </a:lnTo>
                  <a:lnTo>
                    <a:pt x="497" y="71"/>
                  </a:lnTo>
                  <a:lnTo>
                    <a:pt x="497" y="10"/>
                  </a:lnTo>
                  <a:lnTo>
                    <a:pt x="519" y="10"/>
                  </a:lnTo>
                  <a:lnTo>
                    <a:pt x="521" y="2"/>
                  </a:lnTo>
                  <a:lnTo>
                    <a:pt x="468" y="2"/>
                  </a:lnTo>
                  <a:lnTo>
                    <a:pt x="468" y="10"/>
                  </a:lnTo>
                  <a:close/>
                  <a:moveTo>
                    <a:pt x="429" y="12"/>
                  </a:moveTo>
                  <a:lnTo>
                    <a:pt x="438" y="43"/>
                  </a:lnTo>
                  <a:lnTo>
                    <a:pt x="417" y="43"/>
                  </a:lnTo>
                  <a:lnTo>
                    <a:pt x="429" y="12"/>
                  </a:lnTo>
                  <a:close/>
                  <a:moveTo>
                    <a:pt x="423" y="2"/>
                  </a:moveTo>
                  <a:lnTo>
                    <a:pt x="397" y="71"/>
                  </a:lnTo>
                  <a:lnTo>
                    <a:pt x="407" y="71"/>
                  </a:lnTo>
                  <a:lnTo>
                    <a:pt x="415" y="51"/>
                  </a:lnTo>
                  <a:lnTo>
                    <a:pt x="442" y="51"/>
                  </a:lnTo>
                  <a:lnTo>
                    <a:pt x="448" y="71"/>
                  </a:lnTo>
                  <a:lnTo>
                    <a:pt x="460" y="71"/>
                  </a:lnTo>
                  <a:lnTo>
                    <a:pt x="434" y="2"/>
                  </a:lnTo>
                  <a:lnTo>
                    <a:pt x="423" y="2"/>
                  </a:lnTo>
                  <a:close/>
                  <a:moveTo>
                    <a:pt x="311" y="71"/>
                  </a:moveTo>
                  <a:lnTo>
                    <a:pt x="321" y="71"/>
                  </a:lnTo>
                  <a:lnTo>
                    <a:pt x="325" y="26"/>
                  </a:lnTo>
                  <a:lnTo>
                    <a:pt x="327" y="12"/>
                  </a:lnTo>
                  <a:lnTo>
                    <a:pt x="327" y="16"/>
                  </a:lnTo>
                  <a:lnTo>
                    <a:pt x="331" y="26"/>
                  </a:lnTo>
                  <a:lnTo>
                    <a:pt x="344" y="71"/>
                  </a:lnTo>
                  <a:lnTo>
                    <a:pt x="354" y="71"/>
                  </a:lnTo>
                  <a:lnTo>
                    <a:pt x="368" y="26"/>
                  </a:lnTo>
                  <a:lnTo>
                    <a:pt x="372" y="12"/>
                  </a:lnTo>
                  <a:lnTo>
                    <a:pt x="372" y="26"/>
                  </a:lnTo>
                  <a:lnTo>
                    <a:pt x="376" y="71"/>
                  </a:lnTo>
                  <a:lnTo>
                    <a:pt x="387" y="71"/>
                  </a:lnTo>
                  <a:lnTo>
                    <a:pt x="380" y="2"/>
                  </a:lnTo>
                  <a:lnTo>
                    <a:pt x="366" y="2"/>
                  </a:lnTo>
                  <a:lnTo>
                    <a:pt x="352" y="42"/>
                  </a:lnTo>
                  <a:lnTo>
                    <a:pt x="348" y="55"/>
                  </a:lnTo>
                  <a:lnTo>
                    <a:pt x="344" y="42"/>
                  </a:lnTo>
                  <a:lnTo>
                    <a:pt x="333" y="2"/>
                  </a:lnTo>
                  <a:lnTo>
                    <a:pt x="319" y="2"/>
                  </a:lnTo>
                  <a:lnTo>
                    <a:pt x="311" y="71"/>
                  </a:lnTo>
                  <a:close/>
                  <a:moveTo>
                    <a:pt x="264" y="10"/>
                  </a:moveTo>
                  <a:lnTo>
                    <a:pt x="274" y="12"/>
                  </a:lnTo>
                  <a:lnTo>
                    <a:pt x="278" y="16"/>
                  </a:lnTo>
                  <a:lnTo>
                    <a:pt x="280" y="18"/>
                  </a:lnTo>
                  <a:lnTo>
                    <a:pt x="280" y="22"/>
                  </a:lnTo>
                  <a:lnTo>
                    <a:pt x="280" y="26"/>
                  </a:lnTo>
                  <a:lnTo>
                    <a:pt x="278" y="28"/>
                  </a:lnTo>
                  <a:lnTo>
                    <a:pt x="276" y="30"/>
                  </a:lnTo>
                  <a:lnTo>
                    <a:pt x="272" y="32"/>
                  </a:lnTo>
                  <a:lnTo>
                    <a:pt x="262" y="34"/>
                  </a:lnTo>
                  <a:lnTo>
                    <a:pt x="254" y="34"/>
                  </a:lnTo>
                  <a:lnTo>
                    <a:pt x="254" y="10"/>
                  </a:lnTo>
                  <a:lnTo>
                    <a:pt x="264" y="10"/>
                  </a:lnTo>
                  <a:close/>
                  <a:moveTo>
                    <a:pt x="244" y="71"/>
                  </a:moveTo>
                  <a:lnTo>
                    <a:pt x="254" y="71"/>
                  </a:lnTo>
                  <a:lnTo>
                    <a:pt x="254" y="40"/>
                  </a:lnTo>
                  <a:lnTo>
                    <a:pt x="260" y="42"/>
                  </a:lnTo>
                  <a:lnTo>
                    <a:pt x="262" y="43"/>
                  </a:lnTo>
                  <a:lnTo>
                    <a:pt x="270" y="51"/>
                  </a:lnTo>
                  <a:lnTo>
                    <a:pt x="276" y="59"/>
                  </a:lnTo>
                  <a:lnTo>
                    <a:pt x="282" y="71"/>
                  </a:lnTo>
                  <a:lnTo>
                    <a:pt x="295" y="71"/>
                  </a:lnTo>
                  <a:lnTo>
                    <a:pt x="284" y="55"/>
                  </a:lnTo>
                  <a:lnTo>
                    <a:pt x="274" y="43"/>
                  </a:lnTo>
                  <a:lnTo>
                    <a:pt x="270" y="40"/>
                  </a:lnTo>
                  <a:lnTo>
                    <a:pt x="276" y="40"/>
                  </a:lnTo>
                  <a:lnTo>
                    <a:pt x="280" y="40"/>
                  </a:lnTo>
                  <a:lnTo>
                    <a:pt x="282" y="38"/>
                  </a:lnTo>
                  <a:lnTo>
                    <a:pt x="286" y="36"/>
                  </a:lnTo>
                  <a:lnTo>
                    <a:pt x="287" y="32"/>
                  </a:lnTo>
                  <a:lnTo>
                    <a:pt x="289" y="30"/>
                  </a:lnTo>
                  <a:lnTo>
                    <a:pt x="291" y="26"/>
                  </a:lnTo>
                  <a:lnTo>
                    <a:pt x="291" y="22"/>
                  </a:lnTo>
                  <a:lnTo>
                    <a:pt x="289" y="16"/>
                  </a:lnTo>
                  <a:lnTo>
                    <a:pt x="289" y="12"/>
                  </a:lnTo>
                  <a:lnTo>
                    <a:pt x="286" y="8"/>
                  </a:lnTo>
                  <a:lnTo>
                    <a:pt x="284" y="6"/>
                  </a:lnTo>
                  <a:lnTo>
                    <a:pt x="280" y="4"/>
                  </a:lnTo>
                  <a:lnTo>
                    <a:pt x="276" y="2"/>
                  </a:lnTo>
                  <a:lnTo>
                    <a:pt x="262" y="2"/>
                  </a:lnTo>
                  <a:lnTo>
                    <a:pt x="244" y="2"/>
                  </a:lnTo>
                  <a:lnTo>
                    <a:pt x="244" y="71"/>
                  </a:lnTo>
                  <a:close/>
                  <a:moveTo>
                    <a:pt x="209" y="18"/>
                  </a:moveTo>
                  <a:lnTo>
                    <a:pt x="213" y="26"/>
                  </a:lnTo>
                  <a:lnTo>
                    <a:pt x="213" y="38"/>
                  </a:lnTo>
                  <a:lnTo>
                    <a:pt x="213" y="47"/>
                  </a:lnTo>
                  <a:lnTo>
                    <a:pt x="211" y="53"/>
                  </a:lnTo>
                  <a:lnTo>
                    <a:pt x="209" y="57"/>
                  </a:lnTo>
                  <a:lnTo>
                    <a:pt x="205" y="61"/>
                  </a:lnTo>
                  <a:lnTo>
                    <a:pt x="199" y="63"/>
                  </a:lnTo>
                  <a:lnTo>
                    <a:pt x="193" y="63"/>
                  </a:lnTo>
                  <a:lnTo>
                    <a:pt x="190" y="63"/>
                  </a:lnTo>
                  <a:lnTo>
                    <a:pt x="184" y="61"/>
                  </a:lnTo>
                  <a:lnTo>
                    <a:pt x="182" y="59"/>
                  </a:lnTo>
                  <a:lnTo>
                    <a:pt x="178" y="57"/>
                  </a:lnTo>
                  <a:lnTo>
                    <a:pt x="176" y="53"/>
                  </a:lnTo>
                  <a:lnTo>
                    <a:pt x="176" y="47"/>
                  </a:lnTo>
                  <a:lnTo>
                    <a:pt x="174" y="42"/>
                  </a:lnTo>
                  <a:lnTo>
                    <a:pt x="174" y="34"/>
                  </a:lnTo>
                  <a:lnTo>
                    <a:pt x="174" y="24"/>
                  </a:lnTo>
                  <a:lnTo>
                    <a:pt x="176" y="20"/>
                  </a:lnTo>
                  <a:lnTo>
                    <a:pt x="178" y="16"/>
                  </a:lnTo>
                  <a:lnTo>
                    <a:pt x="180" y="14"/>
                  </a:lnTo>
                  <a:lnTo>
                    <a:pt x="184" y="12"/>
                  </a:lnTo>
                  <a:lnTo>
                    <a:pt x="188" y="10"/>
                  </a:lnTo>
                  <a:lnTo>
                    <a:pt x="193" y="10"/>
                  </a:lnTo>
                  <a:lnTo>
                    <a:pt x="197" y="10"/>
                  </a:lnTo>
                  <a:lnTo>
                    <a:pt x="203" y="12"/>
                  </a:lnTo>
                  <a:lnTo>
                    <a:pt x="205" y="12"/>
                  </a:lnTo>
                  <a:lnTo>
                    <a:pt x="207" y="14"/>
                  </a:lnTo>
                  <a:lnTo>
                    <a:pt x="209" y="18"/>
                  </a:lnTo>
                  <a:close/>
                  <a:moveTo>
                    <a:pt x="162" y="36"/>
                  </a:moveTo>
                  <a:lnTo>
                    <a:pt x="162" y="43"/>
                  </a:lnTo>
                  <a:lnTo>
                    <a:pt x="164" y="51"/>
                  </a:lnTo>
                  <a:lnTo>
                    <a:pt x="168" y="57"/>
                  </a:lnTo>
                  <a:lnTo>
                    <a:pt x="172" y="63"/>
                  </a:lnTo>
                  <a:lnTo>
                    <a:pt x="176" y="67"/>
                  </a:lnTo>
                  <a:lnTo>
                    <a:pt x="182" y="69"/>
                  </a:lnTo>
                  <a:lnTo>
                    <a:pt x="188" y="71"/>
                  </a:lnTo>
                  <a:lnTo>
                    <a:pt x="193" y="71"/>
                  </a:lnTo>
                  <a:lnTo>
                    <a:pt x="201" y="71"/>
                  </a:lnTo>
                  <a:lnTo>
                    <a:pt x="207" y="69"/>
                  </a:lnTo>
                  <a:lnTo>
                    <a:pt x="213" y="65"/>
                  </a:lnTo>
                  <a:lnTo>
                    <a:pt x="219" y="61"/>
                  </a:lnTo>
                  <a:lnTo>
                    <a:pt x="221" y="57"/>
                  </a:lnTo>
                  <a:lnTo>
                    <a:pt x="223" y="51"/>
                  </a:lnTo>
                  <a:lnTo>
                    <a:pt x="225" y="43"/>
                  </a:lnTo>
                  <a:lnTo>
                    <a:pt x="225" y="36"/>
                  </a:lnTo>
                  <a:lnTo>
                    <a:pt x="225" y="30"/>
                  </a:lnTo>
                  <a:lnTo>
                    <a:pt x="223" y="22"/>
                  </a:lnTo>
                  <a:lnTo>
                    <a:pt x="221" y="16"/>
                  </a:lnTo>
                  <a:lnTo>
                    <a:pt x="217" y="12"/>
                  </a:lnTo>
                  <a:lnTo>
                    <a:pt x="215" y="10"/>
                  </a:lnTo>
                  <a:lnTo>
                    <a:pt x="213" y="8"/>
                  </a:lnTo>
                  <a:lnTo>
                    <a:pt x="207" y="4"/>
                  </a:lnTo>
                  <a:lnTo>
                    <a:pt x="201" y="2"/>
                  </a:lnTo>
                  <a:lnTo>
                    <a:pt x="193" y="0"/>
                  </a:lnTo>
                  <a:lnTo>
                    <a:pt x="186" y="2"/>
                  </a:lnTo>
                  <a:lnTo>
                    <a:pt x="180" y="4"/>
                  </a:lnTo>
                  <a:lnTo>
                    <a:pt x="176" y="6"/>
                  </a:lnTo>
                  <a:lnTo>
                    <a:pt x="170" y="10"/>
                  </a:lnTo>
                  <a:lnTo>
                    <a:pt x="166" y="16"/>
                  </a:lnTo>
                  <a:lnTo>
                    <a:pt x="164" y="22"/>
                  </a:lnTo>
                  <a:lnTo>
                    <a:pt x="162" y="28"/>
                  </a:lnTo>
                  <a:lnTo>
                    <a:pt x="162" y="36"/>
                  </a:lnTo>
                  <a:close/>
                  <a:moveTo>
                    <a:pt x="109" y="71"/>
                  </a:moveTo>
                  <a:lnTo>
                    <a:pt x="119" y="71"/>
                  </a:lnTo>
                  <a:lnTo>
                    <a:pt x="119" y="40"/>
                  </a:lnTo>
                  <a:lnTo>
                    <a:pt x="143" y="40"/>
                  </a:lnTo>
                  <a:lnTo>
                    <a:pt x="143" y="30"/>
                  </a:lnTo>
                  <a:lnTo>
                    <a:pt x="119" y="30"/>
                  </a:lnTo>
                  <a:lnTo>
                    <a:pt x="119" y="10"/>
                  </a:lnTo>
                  <a:lnTo>
                    <a:pt x="148" y="10"/>
                  </a:lnTo>
                  <a:lnTo>
                    <a:pt x="150" y="2"/>
                  </a:lnTo>
                  <a:lnTo>
                    <a:pt x="109" y="2"/>
                  </a:lnTo>
                  <a:lnTo>
                    <a:pt x="109" y="71"/>
                  </a:lnTo>
                  <a:close/>
                  <a:moveTo>
                    <a:pt x="33" y="71"/>
                  </a:moveTo>
                  <a:lnTo>
                    <a:pt x="45" y="71"/>
                  </a:lnTo>
                  <a:lnTo>
                    <a:pt x="43" y="36"/>
                  </a:lnTo>
                  <a:lnTo>
                    <a:pt x="43" y="16"/>
                  </a:lnTo>
                  <a:lnTo>
                    <a:pt x="52" y="34"/>
                  </a:lnTo>
                  <a:lnTo>
                    <a:pt x="74" y="71"/>
                  </a:lnTo>
                  <a:lnTo>
                    <a:pt x="86" y="71"/>
                  </a:lnTo>
                  <a:lnTo>
                    <a:pt x="86" y="2"/>
                  </a:lnTo>
                  <a:lnTo>
                    <a:pt x="74" y="2"/>
                  </a:lnTo>
                  <a:lnTo>
                    <a:pt x="76" y="36"/>
                  </a:lnTo>
                  <a:lnTo>
                    <a:pt x="76" y="55"/>
                  </a:lnTo>
                  <a:lnTo>
                    <a:pt x="68" y="40"/>
                  </a:lnTo>
                  <a:lnTo>
                    <a:pt x="45" y="2"/>
                  </a:lnTo>
                  <a:lnTo>
                    <a:pt x="33" y="2"/>
                  </a:lnTo>
                  <a:lnTo>
                    <a:pt x="33" y="71"/>
                  </a:lnTo>
                  <a:close/>
                  <a:moveTo>
                    <a:pt x="0" y="71"/>
                  </a:moveTo>
                  <a:lnTo>
                    <a:pt x="9" y="71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28043" name="Group 43"/>
            <p:cNvGrpSpPr>
              <a:grpSpLocks noChangeAspect="1"/>
            </p:cNvGrpSpPr>
            <p:nvPr/>
          </p:nvGrpSpPr>
          <p:grpSpPr bwMode="auto">
            <a:xfrm>
              <a:off x="419100" y="6503988"/>
              <a:ext cx="1652588" cy="203200"/>
              <a:chOff x="340" y="1344"/>
              <a:chExt cx="1041" cy="128"/>
            </a:xfrm>
          </p:grpSpPr>
          <p:sp>
            <p:nvSpPr>
              <p:cNvPr id="128044" name="AutoShape 4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40" y="1344"/>
                <a:ext cx="104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28045" name="Freeform 45"/>
              <p:cNvSpPr>
                <a:spLocks noEditPoints="1"/>
              </p:cNvSpPr>
              <p:nvPr userDrawn="1"/>
            </p:nvSpPr>
            <p:spPr bwMode="auto">
              <a:xfrm>
                <a:off x="340" y="1343"/>
                <a:ext cx="1048" cy="129"/>
              </a:xfrm>
              <a:custGeom>
                <a:avLst/>
                <a:gdLst>
                  <a:gd name="T0" fmla="*/ 0 w 1048"/>
                  <a:gd name="T1" fmla="*/ 54 h 129"/>
                  <a:gd name="T2" fmla="*/ 46 w 1048"/>
                  <a:gd name="T3" fmla="*/ 102 h 129"/>
                  <a:gd name="T4" fmla="*/ 23 w 1048"/>
                  <a:gd name="T5" fmla="*/ 86 h 129"/>
                  <a:gd name="T6" fmla="*/ 23 w 1048"/>
                  <a:gd name="T7" fmla="*/ 21 h 129"/>
                  <a:gd name="T8" fmla="*/ 46 w 1048"/>
                  <a:gd name="T9" fmla="*/ 6 h 129"/>
                  <a:gd name="T10" fmla="*/ 113 w 1048"/>
                  <a:gd name="T11" fmla="*/ 59 h 129"/>
                  <a:gd name="T12" fmla="*/ 73 w 1048"/>
                  <a:gd name="T13" fmla="*/ 87 h 129"/>
                  <a:gd name="T14" fmla="*/ 115 w 1048"/>
                  <a:gd name="T15" fmla="*/ 97 h 129"/>
                  <a:gd name="T16" fmla="*/ 123 w 1048"/>
                  <a:gd name="T17" fmla="*/ 44 h 129"/>
                  <a:gd name="T18" fmla="*/ 110 w 1048"/>
                  <a:gd name="T19" fmla="*/ 88 h 129"/>
                  <a:gd name="T20" fmla="*/ 85 w 1048"/>
                  <a:gd name="T21" fmla="*/ 79 h 129"/>
                  <a:gd name="T22" fmla="*/ 157 w 1048"/>
                  <a:gd name="T23" fmla="*/ 50 h 129"/>
                  <a:gd name="T24" fmla="*/ 195 w 1048"/>
                  <a:gd name="T25" fmla="*/ 50 h 129"/>
                  <a:gd name="T26" fmla="*/ 232 w 1048"/>
                  <a:gd name="T27" fmla="*/ 101 h 129"/>
                  <a:gd name="T28" fmla="*/ 192 w 1048"/>
                  <a:gd name="T29" fmla="*/ 39 h 129"/>
                  <a:gd name="T30" fmla="*/ 145 w 1048"/>
                  <a:gd name="T31" fmla="*/ 37 h 129"/>
                  <a:gd name="T32" fmla="*/ 295 w 1048"/>
                  <a:gd name="T33" fmla="*/ 99 h 129"/>
                  <a:gd name="T34" fmla="*/ 302 w 1048"/>
                  <a:gd name="T35" fmla="*/ 40 h 129"/>
                  <a:gd name="T36" fmla="*/ 252 w 1048"/>
                  <a:gd name="T37" fmla="*/ 33 h 129"/>
                  <a:gd name="T38" fmla="*/ 293 w 1048"/>
                  <a:gd name="T39" fmla="*/ 45 h 129"/>
                  <a:gd name="T40" fmla="*/ 281 w 1048"/>
                  <a:gd name="T41" fmla="*/ 94 h 129"/>
                  <a:gd name="T42" fmla="*/ 350 w 1048"/>
                  <a:gd name="T43" fmla="*/ 103 h 129"/>
                  <a:gd name="T44" fmla="*/ 382 w 1048"/>
                  <a:gd name="T45" fmla="*/ 92 h 129"/>
                  <a:gd name="T46" fmla="*/ 342 w 1048"/>
                  <a:gd name="T47" fmla="*/ 90 h 129"/>
                  <a:gd name="T48" fmla="*/ 399 w 1048"/>
                  <a:gd name="T49" fmla="*/ 46 h 129"/>
                  <a:gd name="T50" fmla="*/ 435 w 1048"/>
                  <a:gd name="T51" fmla="*/ 78 h 129"/>
                  <a:gd name="T52" fmla="*/ 400 w 1048"/>
                  <a:gd name="T53" fmla="*/ 88 h 129"/>
                  <a:gd name="T54" fmla="*/ 446 w 1048"/>
                  <a:gd name="T55" fmla="*/ 80 h 129"/>
                  <a:gd name="T56" fmla="*/ 410 w 1048"/>
                  <a:gd name="T57" fmla="*/ 47 h 129"/>
                  <a:gd name="T58" fmla="*/ 433 w 1048"/>
                  <a:gd name="T59" fmla="*/ 31 h 129"/>
                  <a:gd name="T60" fmla="*/ 510 w 1048"/>
                  <a:gd name="T61" fmla="*/ 7 h 129"/>
                  <a:gd name="T62" fmla="*/ 644 w 1048"/>
                  <a:gd name="T63" fmla="*/ 68 h 129"/>
                  <a:gd name="T64" fmla="*/ 612 w 1048"/>
                  <a:gd name="T65" fmla="*/ 31 h 129"/>
                  <a:gd name="T66" fmla="*/ 591 w 1048"/>
                  <a:gd name="T67" fmla="*/ 81 h 129"/>
                  <a:gd name="T68" fmla="*/ 638 w 1048"/>
                  <a:gd name="T69" fmla="*/ 97 h 129"/>
                  <a:gd name="T70" fmla="*/ 632 w 1048"/>
                  <a:gd name="T71" fmla="*/ 51 h 129"/>
                  <a:gd name="T72" fmla="*/ 674 w 1048"/>
                  <a:gd name="T73" fmla="*/ 31 h 129"/>
                  <a:gd name="T74" fmla="*/ 676 w 1048"/>
                  <a:gd name="T75" fmla="*/ 10 h 129"/>
                  <a:gd name="T76" fmla="*/ 698 w 1048"/>
                  <a:gd name="T77" fmla="*/ 97 h 129"/>
                  <a:gd name="T78" fmla="*/ 708 w 1048"/>
                  <a:gd name="T79" fmla="*/ 22 h 129"/>
                  <a:gd name="T80" fmla="*/ 731 w 1048"/>
                  <a:gd name="T81" fmla="*/ 84 h 129"/>
                  <a:gd name="T82" fmla="*/ 771 w 1048"/>
                  <a:gd name="T83" fmla="*/ 100 h 129"/>
                  <a:gd name="T84" fmla="*/ 772 w 1048"/>
                  <a:gd name="T85" fmla="*/ 33 h 129"/>
                  <a:gd name="T86" fmla="*/ 741 w 1048"/>
                  <a:gd name="T87" fmla="*/ 9 h 129"/>
                  <a:gd name="T88" fmla="*/ 774 w 1048"/>
                  <a:gd name="T89" fmla="*/ 54 h 129"/>
                  <a:gd name="T90" fmla="*/ 744 w 1048"/>
                  <a:gd name="T91" fmla="*/ 88 h 129"/>
                  <a:gd name="T92" fmla="*/ 824 w 1048"/>
                  <a:gd name="T93" fmla="*/ 45 h 129"/>
                  <a:gd name="T94" fmla="*/ 817 w 1048"/>
                  <a:gd name="T95" fmla="*/ 35 h 129"/>
                  <a:gd name="T96" fmla="*/ 863 w 1048"/>
                  <a:gd name="T97" fmla="*/ 100 h 129"/>
                  <a:gd name="T98" fmla="*/ 905 w 1048"/>
                  <a:gd name="T99" fmla="*/ 73 h 129"/>
                  <a:gd name="T100" fmla="*/ 863 w 1048"/>
                  <a:gd name="T101" fmla="*/ 33 h 129"/>
                  <a:gd name="T102" fmla="*/ 892 w 1048"/>
                  <a:gd name="T103" fmla="*/ 77 h 129"/>
                  <a:gd name="T104" fmla="*/ 861 w 1048"/>
                  <a:gd name="T105" fmla="*/ 85 h 129"/>
                  <a:gd name="T106" fmla="*/ 871 w 1048"/>
                  <a:gd name="T107" fmla="*/ 40 h 129"/>
                  <a:gd name="T108" fmla="*/ 950 w 1048"/>
                  <a:gd name="T109" fmla="*/ 41 h 129"/>
                  <a:gd name="T110" fmla="*/ 969 w 1048"/>
                  <a:gd name="T111" fmla="*/ 35 h 129"/>
                  <a:gd name="T112" fmla="*/ 925 w 1048"/>
                  <a:gd name="T113" fmla="*/ 50 h 129"/>
                  <a:gd name="T114" fmla="*/ 1038 w 1048"/>
                  <a:gd name="T115" fmla="*/ 55 h 129"/>
                  <a:gd name="T116" fmla="*/ 1014 w 1048"/>
                  <a:gd name="T117" fmla="*/ 3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48" h="129">
                    <a:moveTo>
                      <a:pt x="40" y="6"/>
                    </a:moveTo>
                    <a:lnTo>
                      <a:pt x="35" y="6"/>
                    </a:lnTo>
                    <a:lnTo>
                      <a:pt x="31" y="6"/>
                    </a:lnTo>
                    <a:lnTo>
                      <a:pt x="27" y="8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1" y="19"/>
                    </a:lnTo>
                    <a:lnTo>
                      <a:pt x="7" y="26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2" y="39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1" y="64"/>
                    </a:lnTo>
                    <a:lnTo>
                      <a:pt x="3" y="74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1" y="89"/>
                    </a:lnTo>
                    <a:lnTo>
                      <a:pt x="16" y="94"/>
                    </a:lnTo>
                    <a:lnTo>
                      <a:pt x="20" y="97"/>
                    </a:lnTo>
                    <a:lnTo>
                      <a:pt x="23" y="99"/>
                    </a:lnTo>
                    <a:lnTo>
                      <a:pt x="27" y="100"/>
                    </a:lnTo>
                    <a:lnTo>
                      <a:pt x="30" y="101"/>
                    </a:lnTo>
                    <a:lnTo>
                      <a:pt x="35" y="102"/>
                    </a:lnTo>
                    <a:lnTo>
                      <a:pt x="39" y="102"/>
                    </a:lnTo>
                    <a:lnTo>
                      <a:pt x="46" y="102"/>
                    </a:lnTo>
                    <a:lnTo>
                      <a:pt x="52" y="100"/>
                    </a:lnTo>
                    <a:lnTo>
                      <a:pt x="59" y="98"/>
                    </a:lnTo>
                    <a:lnTo>
                      <a:pt x="65" y="95"/>
                    </a:lnTo>
                    <a:lnTo>
                      <a:pt x="59" y="87"/>
                    </a:lnTo>
                    <a:lnTo>
                      <a:pt x="54" y="89"/>
                    </a:lnTo>
                    <a:lnTo>
                      <a:pt x="52" y="90"/>
                    </a:lnTo>
                    <a:lnTo>
                      <a:pt x="50" y="91"/>
                    </a:lnTo>
                    <a:lnTo>
                      <a:pt x="45" y="92"/>
                    </a:lnTo>
                    <a:lnTo>
                      <a:pt x="41" y="93"/>
                    </a:lnTo>
                    <a:lnTo>
                      <a:pt x="37" y="92"/>
                    </a:lnTo>
                    <a:lnTo>
                      <a:pt x="33" y="92"/>
                    </a:lnTo>
                    <a:lnTo>
                      <a:pt x="29" y="90"/>
                    </a:lnTo>
                    <a:lnTo>
                      <a:pt x="26" y="89"/>
                    </a:lnTo>
                    <a:lnTo>
                      <a:pt x="23" y="86"/>
                    </a:lnTo>
                    <a:lnTo>
                      <a:pt x="20" y="83"/>
                    </a:lnTo>
                    <a:lnTo>
                      <a:pt x="17" y="80"/>
                    </a:lnTo>
                    <a:lnTo>
                      <a:pt x="15" y="75"/>
                    </a:lnTo>
                    <a:lnTo>
                      <a:pt x="14" y="71"/>
                    </a:lnTo>
                    <a:lnTo>
                      <a:pt x="13" y="67"/>
                    </a:lnTo>
                    <a:lnTo>
                      <a:pt x="12" y="62"/>
                    </a:lnTo>
                    <a:lnTo>
                      <a:pt x="12" y="56"/>
                    </a:lnTo>
                    <a:lnTo>
                      <a:pt x="13" y="48"/>
                    </a:lnTo>
                    <a:lnTo>
                      <a:pt x="13" y="41"/>
                    </a:lnTo>
                    <a:lnTo>
                      <a:pt x="15" y="36"/>
                    </a:lnTo>
                    <a:lnTo>
                      <a:pt x="16" y="31"/>
                    </a:lnTo>
                    <a:lnTo>
                      <a:pt x="18" y="27"/>
                    </a:lnTo>
                    <a:lnTo>
                      <a:pt x="20" y="24"/>
                    </a:lnTo>
                    <a:lnTo>
                      <a:pt x="23" y="21"/>
                    </a:lnTo>
                    <a:lnTo>
                      <a:pt x="25" y="19"/>
                    </a:lnTo>
                    <a:lnTo>
                      <a:pt x="29" y="17"/>
                    </a:lnTo>
                    <a:lnTo>
                      <a:pt x="32" y="16"/>
                    </a:lnTo>
                    <a:lnTo>
                      <a:pt x="35" y="15"/>
                    </a:lnTo>
                    <a:lnTo>
                      <a:pt x="39" y="15"/>
                    </a:lnTo>
                    <a:lnTo>
                      <a:pt x="44" y="15"/>
                    </a:lnTo>
                    <a:lnTo>
                      <a:pt x="49" y="16"/>
                    </a:lnTo>
                    <a:lnTo>
                      <a:pt x="53" y="18"/>
                    </a:lnTo>
                    <a:lnTo>
                      <a:pt x="57" y="20"/>
                    </a:lnTo>
                    <a:lnTo>
                      <a:pt x="63" y="13"/>
                    </a:lnTo>
                    <a:lnTo>
                      <a:pt x="58" y="10"/>
                    </a:lnTo>
                    <a:lnTo>
                      <a:pt x="52" y="8"/>
                    </a:lnTo>
                    <a:lnTo>
                      <a:pt x="49" y="7"/>
                    </a:lnTo>
                    <a:lnTo>
                      <a:pt x="46" y="6"/>
                    </a:lnTo>
                    <a:lnTo>
                      <a:pt x="40" y="6"/>
                    </a:lnTo>
                    <a:close/>
                    <a:moveTo>
                      <a:pt x="80" y="48"/>
                    </a:moveTo>
                    <a:lnTo>
                      <a:pt x="84" y="45"/>
                    </a:lnTo>
                    <a:lnTo>
                      <a:pt x="89" y="43"/>
                    </a:lnTo>
                    <a:lnTo>
                      <a:pt x="96" y="40"/>
                    </a:lnTo>
                    <a:lnTo>
                      <a:pt x="102" y="39"/>
                    </a:lnTo>
                    <a:lnTo>
                      <a:pt x="105" y="40"/>
                    </a:lnTo>
                    <a:lnTo>
                      <a:pt x="107" y="40"/>
                    </a:lnTo>
                    <a:lnTo>
                      <a:pt x="109" y="42"/>
                    </a:lnTo>
                    <a:lnTo>
                      <a:pt x="111" y="43"/>
                    </a:lnTo>
                    <a:lnTo>
                      <a:pt x="112" y="45"/>
                    </a:lnTo>
                    <a:lnTo>
                      <a:pt x="113" y="47"/>
                    </a:lnTo>
                    <a:lnTo>
                      <a:pt x="113" y="54"/>
                    </a:lnTo>
                    <a:lnTo>
                      <a:pt x="113" y="59"/>
                    </a:lnTo>
                    <a:lnTo>
                      <a:pt x="109" y="59"/>
                    </a:lnTo>
                    <a:lnTo>
                      <a:pt x="101" y="59"/>
                    </a:lnTo>
                    <a:lnTo>
                      <a:pt x="93" y="60"/>
                    </a:lnTo>
                    <a:lnTo>
                      <a:pt x="87" y="62"/>
                    </a:lnTo>
                    <a:lnTo>
                      <a:pt x="82" y="65"/>
                    </a:lnTo>
                    <a:lnTo>
                      <a:pt x="80" y="67"/>
                    </a:lnTo>
                    <a:lnTo>
                      <a:pt x="78" y="68"/>
                    </a:lnTo>
                    <a:lnTo>
                      <a:pt x="76" y="70"/>
                    </a:lnTo>
                    <a:lnTo>
                      <a:pt x="75" y="73"/>
                    </a:lnTo>
                    <a:lnTo>
                      <a:pt x="74" y="75"/>
                    </a:lnTo>
                    <a:lnTo>
                      <a:pt x="73" y="78"/>
                    </a:lnTo>
                    <a:lnTo>
                      <a:pt x="73" y="80"/>
                    </a:lnTo>
                    <a:lnTo>
                      <a:pt x="73" y="83"/>
                    </a:lnTo>
                    <a:lnTo>
                      <a:pt x="73" y="87"/>
                    </a:lnTo>
                    <a:lnTo>
                      <a:pt x="74" y="90"/>
                    </a:lnTo>
                    <a:lnTo>
                      <a:pt x="76" y="94"/>
                    </a:lnTo>
                    <a:lnTo>
                      <a:pt x="77" y="96"/>
                    </a:lnTo>
                    <a:lnTo>
                      <a:pt x="78" y="97"/>
                    </a:lnTo>
                    <a:lnTo>
                      <a:pt x="81" y="99"/>
                    </a:lnTo>
                    <a:lnTo>
                      <a:pt x="84" y="101"/>
                    </a:lnTo>
                    <a:lnTo>
                      <a:pt x="89" y="102"/>
                    </a:lnTo>
                    <a:lnTo>
                      <a:pt x="94" y="102"/>
                    </a:lnTo>
                    <a:lnTo>
                      <a:pt x="100" y="102"/>
                    </a:lnTo>
                    <a:lnTo>
                      <a:pt x="102" y="101"/>
                    </a:lnTo>
                    <a:lnTo>
                      <a:pt x="105" y="100"/>
                    </a:lnTo>
                    <a:lnTo>
                      <a:pt x="109" y="97"/>
                    </a:lnTo>
                    <a:lnTo>
                      <a:pt x="114" y="93"/>
                    </a:lnTo>
                    <a:lnTo>
                      <a:pt x="115" y="97"/>
                    </a:lnTo>
                    <a:lnTo>
                      <a:pt x="117" y="99"/>
                    </a:lnTo>
                    <a:lnTo>
                      <a:pt x="120" y="102"/>
                    </a:lnTo>
                    <a:lnTo>
                      <a:pt x="122" y="103"/>
                    </a:lnTo>
                    <a:lnTo>
                      <a:pt x="123" y="103"/>
                    </a:lnTo>
                    <a:lnTo>
                      <a:pt x="129" y="96"/>
                    </a:lnTo>
                    <a:lnTo>
                      <a:pt x="126" y="94"/>
                    </a:lnTo>
                    <a:lnTo>
                      <a:pt x="124" y="91"/>
                    </a:lnTo>
                    <a:lnTo>
                      <a:pt x="124" y="87"/>
                    </a:lnTo>
                    <a:lnTo>
                      <a:pt x="123" y="82"/>
                    </a:lnTo>
                    <a:lnTo>
                      <a:pt x="123" y="79"/>
                    </a:lnTo>
                    <a:lnTo>
                      <a:pt x="124" y="56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3" y="44"/>
                    </a:lnTo>
                    <a:lnTo>
                      <a:pt x="122" y="41"/>
                    </a:lnTo>
                    <a:lnTo>
                      <a:pt x="120" y="37"/>
                    </a:lnTo>
                    <a:lnTo>
                      <a:pt x="118" y="35"/>
                    </a:lnTo>
                    <a:lnTo>
                      <a:pt x="115" y="33"/>
                    </a:lnTo>
                    <a:lnTo>
                      <a:pt x="113" y="32"/>
                    </a:lnTo>
                    <a:lnTo>
                      <a:pt x="110" y="31"/>
                    </a:lnTo>
                    <a:lnTo>
                      <a:pt x="104" y="31"/>
                    </a:lnTo>
                    <a:lnTo>
                      <a:pt x="96" y="31"/>
                    </a:lnTo>
                    <a:lnTo>
                      <a:pt x="89" y="33"/>
                    </a:lnTo>
                    <a:lnTo>
                      <a:pt x="82" y="36"/>
                    </a:lnTo>
                    <a:lnTo>
                      <a:pt x="75" y="40"/>
                    </a:lnTo>
                    <a:lnTo>
                      <a:pt x="80" y="48"/>
                    </a:lnTo>
                    <a:close/>
                    <a:moveTo>
                      <a:pt x="113" y="84"/>
                    </a:moveTo>
                    <a:lnTo>
                      <a:pt x="110" y="88"/>
                    </a:lnTo>
                    <a:lnTo>
                      <a:pt x="108" y="90"/>
                    </a:lnTo>
                    <a:lnTo>
                      <a:pt x="106" y="92"/>
                    </a:lnTo>
                    <a:lnTo>
                      <a:pt x="104" y="93"/>
                    </a:lnTo>
                    <a:lnTo>
                      <a:pt x="101" y="94"/>
                    </a:lnTo>
                    <a:lnTo>
                      <a:pt x="96" y="95"/>
                    </a:lnTo>
                    <a:lnTo>
                      <a:pt x="93" y="94"/>
                    </a:lnTo>
                    <a:lnTo>
                      <a:pt x="91" y="94"/>
                    </a:lnTo>
                    <a:lnTo>
                      <a:pt x="89" y="93"/>
                    </a:lnTo>
                    <a:lnTo>
                      <a:pt x="87" y="91"/>
                    </a:lnTo>
                    <a:lnTo>
                      <a:pt x="86" y="90"/>
                    </a:lnTo>
                    <a:lnTo>
                      <a:pt x="85" y="87"/>
                    </a:lnTo>
                    <a:lnTo>
                      <a:pt x="85" y="85"/>
                    </a:lnTo>
                    <a:lnTo>
                      <a:pt x="84" y="82"/>
                    </a:lnTo>
                    <a:lnTo>
                      <a:pt x="85" y="79"/>
                    </a:lnTo>
                    <a:lnTo>
                      <a:pt x="85" y="76"/>
                    </a:lnTo>
                    <a:lnTo>
                      <a:pt x="87" y="73"/>
                    </a:lnTo>
                    <a:lnTo>
                      <a:pt x="88" y="71"/>
                    </a:lnTo>
                    <a:lnTo>
                      <a:pt x="90" y="70"/>
                    </a:lnTo>
                    <a:lnTo>
                      <a:pt x="91" y="69"/>
                    </a:lnTo>
                    <a:lnTo>
                      <a:pt x="95" y="67"/>
                    </a:lnTo>
                    <a:lnTo>
                      <a:pt x="101" y="66"/>
                    </a:lnTo>
                    <a:lnTo>
                      <a:pt x="108" y="66"/>
                    </a:lnTo>
                    <a:lnTo>
                      <a:pt x="113" y="66"/>
                    </a:lnTo>
                    <a:lnTo>
                      <a:pt x="113" y="84"/>
                    </a:lnTo>
                    <a:close/>
                    <a:moveTo>
                      <a:pt x="147" y="50"/>
                    </a:moveTo>
                    <a:lnTo>
                      <a:pt x="147" y="101"/>
                    </a:lnTo>
                    <a:lnTo>
                      <a:pt x="157" y="101"/>
                    </a:lnTo>
                    <a:lnTo>
                      <a:pt x="157" y="50"/>
                    </a:lnTo>
                    <a:lnTo>
                      <a:pt x="162" y="46"/>
                    </a:lnTo>
                    <a:lnTo>
                      <a:pt x="166" y="43"/>
                    </a:lnTo>
                    <a:lnTo>
                      <a:pt x="170" y="41"/>
                    </a:lnTo>
                    <a:lnTo>
                      <a:pt x="174" y="41"/>
                    </a:lnTo>
                    <a:lnTo>
                      <a:pt x="176" y="41"/>
                    </a:lnTo>
                    <a:lnTo>
                      <a:pt x="178" y="41"/>
                    </a:lnTo>
                    <a:lnTo>
                      <a:pt x="181" y="43"/>
                    </a:lnTo>
                    <a:lnTo>
                      <a:pt x="182" y="45"/>
                    </a:lnTo>
                    <a:lnTo>
                      <a:pt x="183" y="46"/>
                    </a:lnTo>
                    <a:lnTo>
                      <a:pt x="183" y="52"/>
                    </a:lnTo>
                    <a:lnTo>
                      <a:pt x="183" y="101"/>
                    </a:lnTo>
                    <a:lnTo>
                      <a:pt x="194" y="101"/>
                    </a:lnTo>
                    <a:lnTo>
                      <a:pt x="194" y="51"/>
                    </a:lnTo>
                    <a:lnTo>
                      <a:pt x="195" y="50"/>
                    </a:lnTo>
                    <a:lnTo>
                      <a:pt x="202" y="44"/>
                    </a:lnTo>
                    <a:lnTo>
                      <a:pt x="204" y="42"/>
                    </a:lnTo>
                    <a:lnTo>
                      <a:pt x="207" y="41"/>
                    </a:lnTo>
                    <a:lnTo>
                      <a:pt x="209" y="41"/>
                    </a:lnTo>
                    <a:lnTo>
                      <a:pt x="212" y="40"/>
                    </a:lnTo>
                    <a:lnTo>
                      <a:pt x="214" y="40"/>
                    </a:lnTo>
                    <a:lnTo>
                      <a:pt x="216" y="41"/>
                    </a:lnTo>
                    <a:lnTo>
                      <a:pt x="217" y="42"/>
                    </a:lnTo>
                    <a:lnTo>
                      <a:pt x="219" y="43"/>
                    </a:lnTo>
                    <a:lnTo>
                      <a:pt x="219" y="44"/>
                    </a:lnTo>
                    <a:lnTo>
                      <a:pt x="220" y="46"/>
                    </a:lnTo>
                    <a:lnTo>
                      <a:pt x="221" y="50"/>
                    </a:lnTo>
                    <a:lnTo>
                      <a:pt x="221" y="101"/>
                    </a:lnTo>
                    <a:lnTo>
                      <a:pt x="232" y="101"/>
                    </a:lnTo>
                    <a:lnTo>
                      <a:pt x="232" y="49"/>
                    </a:lnTo>
                    <a:lnTo>
                      <a:pt x="231" y="45"/>
                    </a:lnTo>
                    <a:lnTo>
                      <a:pt x="230" y="42"/>
                    </a:lnTo>
                    <a:lnTo>
                      <a:pt x="229" y="39"/>
                    </a:lnTo>
                    <a:lnTo>
                      <a:pt x="227" y="36"/>
                    </a:lnTo>
                    <a:lnTo>
                      <a:pt x="224" y="34"/>
                    </a:lnTo>
                    <a:lnTo>
                      <a:pt x="222" y="32"/>
                    </a:lnTo>
                    <a:lnTo>
                      <a:pt x="218" y="31"/>
                    </a:lnTo>
                    <a:lnTo>
                      <a:pt x="215" y="31"/>
                    </a:lnTo>
                    <a:lnTo>
                      <a:pt x="209" y="32"/>
                    </a:lnTo>
                    <a:lnTo>
                      <a:pt x="203" y="34"/>
                    </a:lnTo>
                    <a:lnTo>
                      <a:pt x="198" y="37"/>
                    </a:lnTo>
                    <a:lnTo>
                      <a:pt x="193" y="42"/>
                    </a:lnTo>
                    <a:lnTo>
                      <a:pt x="192" y="39"/>
                    </a:lnTo>
                    <a:lnTo>
                      <a:pt x="190" y="38"/>
                    </a:lnTo>
                    <a:lnTo>
                      <a:pt x="188" y="35"/>
                    </a:lnTo>
                    <a:lnTo>
                      <a:pt x="184" y="33"/>
                    </a:lnTo>
                    <a:lnTo>
                      <a:pt x="181" y="31"/>
                    </a:lnTo>
                    <a:lnTo>
                      <a:pt x="177" y="31"/>
                    </a:lnTo>
                    <a:lnTo>
                      <a:pt x="171" y="32"/>
                    </a:lnTo>
                    <a:lnTo>
                      <a:pt x="165" y="34"/>
                    </a:lnTo>
                    <a:lnTo>
                      <a:pt x="161" y="37"/>
                    </a:lnTo>
                    <a:lnTo>
                      <a:pt x="157" y="41"/>
                    </a:lnTo>
                    <a:lnTo>
                      <a:pt x="157" y="40"/>
                    </a:lnTo>
                    <a:lnTo>
                      <a:pt x="156" y="36"/>
                    </a:lnTo>
                    <a:lnTo>
                      <a:pt x="154" y="31"/>
                    </a:lnTo>
                    <a:lnTo>
                      <a:pt x="144" y="33"/>
                    </a:lnTo>
                    <a:lnTo>
                      <a:pt x="145" y="37"/>
                    </a:lnTo>
                    <a:lnTo>
                      <a:pt x="146" y="40"/>
                    </a:lnTo>
                    <a:lnTo>
                      <a:pt x="147" y="50"/>
                    </a:lnTo>
                    <a:close/>
                    <a:moveTo>
                      <a:pt x="254" y="49"/>
                    </a:moveTo>
                    <a:lnTo>
                      <a:pt x="254" y="129"/>
                    </a:lnTo>
                    <a:lnTo>
                      <a:pt x="265" y="127"/>
                    </a:lnTo>
                    <a:lnTo>
                      <a:pt x="265" y="95"/>
                    </a:lnTo>
                    <a:lnTo>
                      <a:pt x="269" y="98"/>
                    </a:lnTo>
                    <a:lnTo>
                      <a:pt x="273" y="100"/>
                    </a:lnTo>
                    <a:lnTo>
                      <a:pt x="276" y="101"/>
                    </a:lnTo>
                    <a:lnTo>
                      <a:pt x="278" y="102"/>
                    </a:lnTo>
                    <a:lnTo>
                      <a:pt x="283" y="102"/>
                    </a:lnTo>
                    <a:lnTo>
                      <a:pt x="290" y="102"/>
                    </a:lnTo>
                    <a:lnTo>
                      <a:pt x="293" y="101"/>
                    </a:lnTo>
                    <a:lnTo>
                      <a:pt x="295" y="99"/>
                    </a:lnTo>
                    <a:lnTo>
                      <a:pt x="298" y="97"/>
                    </a:lnTo>
                    <a:lnTo>
                      <a:pt x="300" y="95"/>
                    </a:lnTo>
                    <a:lnTo>
                      <a:pt x="303" y="93"/>
                    </a:lnTo>
                    <a:lnTo>
                      <a:pt x="304" y="90"/>
                    </a:lnTo>
                    <a:lnTo>
                      <a:pt x="307" y="85"/>
                    </a:lnTo>
                    <a:lnTo>
                      <a:pt x="309" y="80"/>
                    </a:lnTo>
                    <a:lnTo>
                      <a:pt x="310" y="74"/>
                    </a:lnTo>
                    <a:lnTo>
                      <a:pt x="310" y="66"/>
                    </a:lnTo>
                    <a:lnTo>
                      <a:pt x="309" y="58"/>
                    </a:lnTo>
                    <a:lnTo>
                      <a:pt x="309" y="54"/>
                    </a:lnTo>
                    <a:lnTo>
                      <a:pt x="308" y="51"/>
                    </a:lnTo>
                    <a:lnTo>
                      <a:pt x="307" y="48"/>
                    </a:lnTo>
                    <a:lnTo>
                      <a:pt x="306" y="45"/>
                    </a:lnTo>
                    <a:lnTo>
                      <a:pt x="302" y="40"/>
                    </a:lnTo>
                    <a:lnTo>
                      <a:pt x="299" y="36"/>
                    </a:lnTo>
                    <a:lnTo>
                      <a:pt x="294" y="33"/>
                    </a:lnTo>
                    <a:lnTo>
                      <a:pt x="289" y="32"/>
                    </a:lnTo>
                    <a:lnTo>
                      <a:pt x="287" y="31"/>
                    </a:lnTo>
                    <a:lnTo>
                      <a:pt x="284" y="31"/>
                    </a:lnTo>
                    <a:lnTo>
                      <a:pt x="279" y="32"/>
                    </a:lnTo>
                    <a:lnTo>
                      <a:pt x="276" y="33"/>
                    </a:lnTo>
                    <a:lnTo>
                      <a:pt x="273" y="34"/>
                    </a:lnTo>
                    <a:lnTo>
                      <a:pt x="269" y="37"/>
                    </a:lnTo>
                    <a:lnTo>
                      <a:pt x="264" y="41"/>
                    </a:lnTo>
                    <a:lnTo>
                      <a:pt x="264" y="39"/>
                    </a:lnTo>
                    <a:lnTo>
                      <a:pt x="264" y="34"/>
                    </a:lnTo>
                    <a:lnTo>
                      <a:pt x="263" y="31"/>
                    </a:lnTo>
                    <a:lnTo>
                      <a:pt x="252" y="33"/>
                    </a:lnTo>
                    <a:lnTo>
                      <a:pt x="253" y="36"/>
                    </a:lnTo>
                    <a:lnTo>
                      <a:pt x="254" y="39"/>
                    </a:lnTo>
                    <a:lnTo>
                      <a:pt x="254" y="49"/>
                    </a:lnTo>
                    <a:close/>
                    <a:moveTo>
                      <a:pt x="265" y="50"/>
                    </a:moveTo>
                    <a:lnTo>
                      <a:pt x="269" y="46"/>
                    </a:lnTo>
                    <a:lnTo>
                      <a:pt x="273" y="43"/>
                    </a:lnTo>
                    <a:lnTo>
                      <a:pt x="275" y="42"/>
                    </a:lnTo>
                    <a:lnTo>
                      <a:pt x="278" y="41"/>
                    </a:lnTo>
                    <a:lnTo>
                      <a:pt x="280" y="41"/>
                    </a:lnTo>
                    <a:lnTo>
                      <a:pt x="283" y="41"/>
                    </a:lnTo>
                    <a:lnTo>
                      <a:pt x="287" y="41"/>
                    </a:lnTo>
                    <a:lnTo>
                      <a:pt x="289" y="42"/>
                    </a:lnTo>
                    <a:lnTo>
                      <a:pt x="290" y="43"/>
                    </a:lnTo>
                    <a:lnTo>
                      <a:pt x="293" y="45"/>
                    </a:lnTo>
                    <a:lnTo>
                      <a:pt x="295" y="48"/>
                    </a:lnTo>
                    <a:lnTo>
                      <a:pt x="297" y="52"/>
                    </a:lnTo>
                    <a:lnTo>
                      <a:pt x="298" y="56"/>
                    </a:lnTo>
                    <a:lnTo>
                      <a:pt x="298" y="62"/>
                    </a:lnTo>
                    <a:lnTo>
                      <a:pt x="299" y="68"/>
                    </a:lnTo>
                    <a:lnTo>
                      <a:pt x="298" y="73"/>
                    </a:lnTo>
                    <a:lnTo>
                      <a:pt x="298" y="78"/>
                    </a:lnTo>
                    <a:lnTo>
                      <a:pt x="297" y="82"/>
                    </a:lnTo>
                    <a:lnTo>
                      <a:pt x="296" y="85"/>
                    </a:lnTo>
                    <a:lnTo>
                      <a:pt x="293" y="89"/>
                    </a:lnTo>
                    <a:lnTo>
                      <a:pt x="290" y="91"/>
                    </a:lnTo>
                    <a:lnTo>
                      <a:pt x="286" y="93"/>
                    </a:lnTo>
                    <a:lnTo>
                      <a:pt x="284" y="93"/>
                    </a:lnTo>
                    <a:lnTo>
                      <a:pt x="281" y="94"/>
                    </a:lnTo>
                    <a:lnTo>
                      <a:pt x="277" y="93"/>
                    </a:lnTo>
                    <a:lnTo>
                      <a:pt x="273" y="91"/>
                    </a:lnTo>
                    <a:lnTo>
                      <a:pt x="269" y="88"/>
                    </a:lnTo>
                    <a:lnTo>
                      <a:pt x="265" y="85"/>
                    </a:lnTo>
                    <a:lnTo>
                      <a:pt x="265" y="50"/>
                    </a:lnTo>
                    <a:close/>
                    <a:moveTo>
                      <a:pt x="330" y="83"/>
                    </a:moveTo>
                    <a:lnTo>
                      <a:pt x="330" y="89"/>
                    </a:lnTo>
                    <a:lnTo>
                      <a:pt x="332" y="93"/>
                    </a:lnTo>
                    <a:lnTo>
                      <a:pt x="333" y="95"/>
                    </a:lnTo>
                    <a:lnTo>
                      <a:pt x="334" y="97"/>
                    </a:lnTo>
                    <a:lnTo>
                      <a:pt x="336" y="99"/>
                    </a:lnTo>
                    <a:lnTo>
                      <a:pt x="338" y="100"/>
                    </a:lnTo>
                    <a:lnTo>
                      <a:pt x="344" y="102"/>
                    </a:lnTo>
                    <a:lnTo>
                      <a:pt x="350" y="103"/>
                    </a:lnTo>
                    <a:lnTo>
                      <a:pt x="356" y="102"/>
                    </a:lnTo>
                    <a:lnTo>
                      <a:pt x="359" y="102"/>
                    </a:lnTo>
                    <a:lnTo>
                      <a:pt x="362" y="100"/>
                    </a:lnTo>
                    <a:lnTo>
                      <a:pt x="365" y="99"/>
                    </a:lnTo>
                    <a:lnTo>
                      <a:pt x="367" y="97"/>
                    </a:lnTo>
                    <a:lnTo>
                      <a:pt x="369" y="95"/>
                    </a:lnTo>
                    <a:lnTo>
                      <a:pt x="371" y="93"/>
                    </a:lnTo>
                    <a:lnTo>
                      <a:pt x="372" y="96"/>
                    </a:lnTo>
                    <a:lnTo>
                      <a:pt x="374" y="98"/>
                    </a:lnTo>
                    <a:lnTo>
                      <a:pt x="376" y="101"/>
                    </a:lnTo>
                    <a:lnTo>
                      <a:pt x="379" y="104"/>
                    </a:lnTo>
                    <a:lnTo>
                      <a:pt x="385" y="96"/>
                    </a:lnTo>
                    <a:lnTo>
                      <a:pt x="384" y="94"/>
                    </a:lnTo>
                    <a:lnTo>
                      <a:pt x="382" y="92"/>
                    </a:lnTo>
                    <a:lnTo>
                      <a:pt x="382" y="90"/>
                    </a:lnTo>
                    <a:lnTo>
                      <a:pt x="381" y="88"/>
                    </a:lnTo>
                    <a:lnTo>
                      <a:pt x="381" y="80"/>
                    </a:lnTo>
                    <a:lnTo>
                      <a:pt x="381" y="31"/>
                    </a:lnTo>
                    <a:lnTo>
                      <a:pt x="370" y="33"/>
                    </a:lnTo>
                    <a:lnTo>
                      <a:pt x="370" y="82"/>
                    </a:lnTo>
                    <a:lnTo>
                      <a:pt x="367" y="87"/>
                    </a:lnTo>
                    <a:lnTo>
                      <a:pt x="363" y="90"/>
                    </a:lnTo>
                    <a:lnTo>
                      <a:pt x="358" y="93"/>
                    </a:lnTo>
                    <a:lnTo>
                      <a:pt x="355" y="94"/>
                    </a:lnTo>
                    <a:lnTo>
                      <a:pt x="353" y="94"/>
                    </a:lnTo>
                    <a:lnTo>
                      <a:pt x="348" y="93"/>
                    </a:lnTo>
                    <a:lnTo>
                      <a:pt x="344" y="91"/>
                    </a:lnTo>
                    <a:lnTo>
                      <a:pt x="342" y="90"/>
                    </a:lnTo>
                    <a:lnTo>
                      <a:pt x="341" y="87"/>
                    </a:lnTo>
                    <a:lnTo>
                      <a:pt x="341" y="84"/>
                    </a:lnTo>
                    <a:lnTo>
                      <a:pt x="340" y="80"/>
                    </a:lnTo>
                    <a:lnTo>
                      <a:pt x="340" y="31"/>
                    </a:lnTo>
                    <a:lnTo>
                      <a:pt x="330" y="33"/>
                    </a:lnTo>
                    <a:lnTo>
                      <a:pt x="330" y="83"/>
                    </a:lnTo>
                    <a:close/>
                    <a:moveTo>
                      <a:pt x="422" y="30"/>
                    </a:moveTo>
                    <a:lnTo>
                      <a:pt x="417" y="30"/>
                    </a:lnTo>
                    <a:lnTo>
                      <a:pt x="413" y="31"/>
                    </a:lnTo>
                    <a:lnTo>
                      <a:pt x="409" y="33"/>
                    </a:lnTo>
                    <a:lnTo>
                      <a:pt x="405" y="36"/>
                    </a:lnTo>
                    <a:lnTo>
                      <a:pt x="402" y="39"/>
                    </a:lnTo>
                    <a:lnTo>
                      <a:pt x="400" y="42"/>
                    </a:lnTo>
                    <a:lnTo>
                      <a:pt x="399" y="46"/>
                    </a:lnTo>
                    <a:lnTo>
                      <a:pt x="398" y="51"/>
                    </a:lnTo>
                    <a:lnTo>
                      <a:pt x="399" y="54"/>
                    </a:lnTo>
                    <a:lnTo>
                      <a:pt x="399" y="57"/>
                    </a:lnTo>
                    <a:lnTo>
                      <a:pt x="401" y="60"/>
                    </a:lnTo>
                    <a:lnTo>
                      <a:pt x="403" y="63"/>
                    </a:lnTo>
                    <a:lnTo>
                      <a:pt x="405" y="65"/>
                    </a:lnTo>
                    <a:lnTo>
                      <a:pt x="408" y="67"/>
                    </a:lnTo>
                    <a:lnTo>
                      <a:pt x="411" y="68"/>
                    </a:lnTo>
                    <a:lnTo>
                      <a:pt x="415" y="69"/>
                    </a:lnTo>
                    <a:lnTo>
                      <a:pt x="424" y="71"/>
                    </a:lnTo>
                    <a:lnTo>
                      <a:pt x="429" y="73"/>
                    </a:lnTo>
                    <a:lnTo>
                      <a:pt x="432" y="75"/>
                    </a:lnTo>
                    <a:lnTo>
                      <a:pt x="434" y="77"/>
                    </a:lnTo>
                    <a:lnTo>
                      <a:pt x="435" y="78"/>
                    </a:lnTo>
                    <a:lnTo>
                      <a:pt x="435" y="80"/>
                    </a:lnTo>
                    <a:lnTo>
                      <a:pt x="435" y="82"/>
                    </a:lnTo>
                    <a:lnTo>
                      <a:pt x="435" y="85"/>
                    </a:lnTo>
                    <a:lnTo>
                      <a:pt x="434" y="87"/>
                    </a:lnTo>
                    <a:lnTo>
                      <a:pt x="433" y="89"/>
                    </a:lnTo>
                    <a:lnTo>
                      <a:pt x="431" y="91"/>
                    </a:lnTo>
                    <a:lnTo>
                      <a:pt x="429" y="92"/>
                    </a:lnTo>
                    <a:lnTo>
                      <a:pt x="427" y="93"/>
                    </a:lnTo>
                    <a:lnTo>
                      <a:pt x="424" y="94"/>
                    </a:lnTo>
                    <a:lnTo>
                      <a:pt x="421" y="94"/>
                    </a:lnTo>
                    <a:lnTo>
                      <a:pt x="416" y="94"/>
                    </a:lnTo>
                    <a:lnTo>
                      <a:pt x="410" y="93"/>
                    </a:lnTo>
                    <a:lnTo>
                      <a:pt x="405" y="91"/>
                    </a:lnTo>
                    <a:lnTo>
                      <a:pt x="400" y="88"/>
                    </a:lnTo>
                    <a:lnTo>
                      <a:pt x="396" y="96"/>
                    </a:lnTo>
                    <a:lnTo>
                      <a:pt x="401" y="99"/>
                    </a:lnTo>
                    <a:lnTo>
                      <a:pt x="408" y="101"/>
                    </a:lnTo>
                    <a:lnTo>
                      <a:pt x="414" y="102"/>
                    </a:lnTo>
                    <a:lnTo>
                      <a:pt x="421" y="103"/>
                    </a:lnTo>
                    <a:lnTo>
                      <a:pt x="426" y="102"/>
                    </a:lnTo>
                    <a:lnTo>
                      <a:pt x="431" y="101"/>
                    </a:lnTo>
                    <a:lnTo>
                      <a:pt x="436" y="99"/>
                    </a:lnTo>
                    <a:lnTo>
                      <a:pt x="439" y="96"/>
                    </a:lnTo>
                    <a:lnTo>
                      <a:pt x="441" y="95"/>
                    </a:lnTo>
                    <a:lnTo>
                      <a:pt x="442" y="93"/>
                    </a:lnTo>
                    <a:lnTo>
                      <a:pt x="445" y="89"/>
                    </a:lnTo>
                    <a:lnTo>
                      <a:pt x="446" y="85"/>
                    </a:lnTo>
                    <a:lnTo>
                      <a:pt x="446" y="80"/>
                    </a:lnTo>
                    <a:lnTo>
                      <a:pt x="446" y="77"/>
                    </a:lnTo>
                    <a:lnTo>
                      <a:pt x="445" y="73"/>
                    </a:lnTo>
                    <a:lnTo>
                      <a:pt x="444" y="71"/>
                    </a:lnTo>
                    <a:lnTo>
                      <a:pt x="442" y="68"/>
                    </a:lnTo>
                    <a:lnTo>
                      <a:pt x="439" y="66"/>
                    </a:lnTo>
                    <a:lnTo>
                      <a:pt x="436" y="64"/>
                    </a:lnTo>
                    <a:lnTo>
                      <a:pt x="428" y="61"/>
                    </a:lnTo>
                    <a:lnTo>
                      <a:pt x="419" y="59"/>
                    </a:lnTo>
                    <a:lnTo>
                      <a:pt x="414" y="58"/>
                    </a:lnTo>
                    <a:lnTo>
                      <a:pt x="413" y="57"/>
                    </a:lnTo>
                    <a:lnTo>
                      <a:pt x="411" y="56"/>
                    </a:lnTo>
                    <a:lnTo>
                      <a:pt x="410" y="53"/>
                    </a:lnTo>
                    <a:lnTo>
                      <a:pt x="409" y="49"/>
                    </a:lnTo>
                    <a:lnTo>
                      <a:pt x="410" y="47"/>
                    </a:lnTo>
                    <a:lnTo>
                      <a:pt x="410" y="45"/>
                    </a:lnTo>
                    <a:lnTo>
                      <a:pt x="411" y="43"/>
                    </a:lnTo>
                    <a:lnTo>
                      <a:pt x="413" y="41"/>
                    </a:lnTo>
                    <a:lnTo>
                      <a:pt x="415" y="40"/>
                    </a:lnTo>
                    <a:lnTo>
                      <a:pt x="417" y="39"/>
                    </a:lnTo>
                    <a:lnTo>
                      <a:pt x="419" y="38"/>
                    </a:lnTo>
                    <a:lnTo>
                      <a:pt x="422" y="38"/>
                    </a:lnTo>
                    <a:lnTo>
                      <a:pt x="427" y="39"/>
                    </a:lnTo>
                    <a:lnTo>
                      <a:pt x="431" y="40"/>
                    </a:lnTo>
                    <a:lnTo>
                      <a:pt x="435" y="41"/>
                    </a:lnTo>
                    <a:lnTo>
                      <a:pt x="439" y="43"/>
                    </a:lnTo>
                    <a:lnTo>
                      <a:pt x="443" y="35"/>
                    </a:lnTo>
                    <a:lnTo>
                      <a:pt x="439" y="33"/>
                    </a:lnTo>
                    <a:lnTo>
                      <a:pt x="433" y="31"/>
                    </a:lnTo>
                    <a:lnTo>
                      <a:pt x="428" y="30"/>
                    </a:lnTo>
                    <a:lnTo>
                      <a:pt x="422" y="30"/>
                    </a:lnTo>
                    <a:close/>
                    <a:moveTo>
                      <a:pt x="510" y="101"/>
                    </a:moveTo>
                    <a:lnTo>
                      <a:pt x="522" y="101"/>
                    </a:lnTo>
                    <a:lnTo>
                      <a:pt x="522" y="55"/>
                    </a:lnTo>
                    <a:lnTo>
                      <a:pt x="562" y="55"/>
                    </a:lnTo>
                    <a:lnTo>
                      <a:pt x="562" y="101"/>
                    </a:lnTo>
                    <a:lnTo>
                      <a:pt x="573" y="101"/>
                    </a:lnTo>
                    <a:lnTo>
                      <a:pt x="573" y="7"/>
                    </a:lnTo>
                    <a:lnTo>
                      <a:pt x="562" y="7"/>
                    </a:lnTo>
                    <a:lnTo>
                      <a:pt x="562" y="46"/>
                    </a:lnTo>
                    <a:lnTo>
                      <a:pt x="522" y="46"/>
                    </a:lnTo>
                    <a:lnTo>
                      <a:pt x="522" y="7"/>
                    </a:lnTo>
                    <a:lnTo>
                      <a:pt x="510" y="7"/>
                    </a:lnTo>
                    <a:lnTo>
                      <a:pt x="510" y="101"/>
                    </a:lnTo>
                    <a:close/>
                    <a:moveTo>
                      <a:pt x="622" y="93"/>
                    </a:moveTo>
                    <a:lnTo>
                      <a:pt x="617" y="93"/>
                    </a:lnTo>
                    <a:lnTo>
                      <a:pt x="614" y="92"/>
                    </a:lnTo>
                    <a:lnTo>
                      <a:pt x="612" y="91"/>
                    </a:lnTo>
                    <a:lnTo>
                      <a:pt x="608" y="89"/>
                    </a:lnTo>
                    <a:lnTo>
                      <a:pt x="606" y="87"/>
                    </a:lnTo>
                    <a:lnTo>
                      <a:pt x="605" y="85"/>
                    </a:lnTo>
                    <a:lnTo>
                      <a:pt x="603" y="82"/>
                    </a:lnTo>
                    <a:lnTo>
                      <a:pt x="602" y="79"/>
                    </a:lnTo>
                    <a:lnTo>
                      <a:pt x="602" y="75"/>
                    </a:lnTo>
                    <a:lnTo>
                      <a:pt x="602" y="70"/>
                    </a:lnTo>
                    <a:lnTo>
                      <a:pt x="602" y="68"/>
                    </a:lnTo>
                    <a:lnTo>
                      <a:pt x="644" y="68"/>
                    </a:lnTo>
                    <a:lnTo>
                      <a:pt x="644" y="67"/>
                    </a:lnTo>
                    <a:lnTo>
                      <a:pt x="644" y="56"/>
                    </a:lnTo>
                    <a:lnTo>
                      <a:pt x="642" y="49"/>
                    </a:lnTo>
                    <a:lnTo>
                      <a:pt x="641" y="46"/>
                    </a:lnTo>
                    <a:lnTo>
                      <a:pt x="640" y="43"/>
                    </a:lnTo>
                    <a:lnTo>
                      <a:pt x="638" y="40"/>
                    </a:lnTo>
                    <a:lnTo>
                      <a:pt x="636" y="38"/>
                    </a:lnTo>
                    <a:lnTo>
                      <a:pt x="633" y="35"/>
                    </a:lnTo>
                    <a:lnTo>
                      <a:pt x="630" y="34"/>
                    </a:lnTo>
                    <a:lnTo>
                      <a:pt x="628" y="33"/>
                    </a:lnTo>
                    <a:lnTo>
                      <a:pt x="626" y="32"/>
                    </a:lnTo>
                    <a:lnTo>
                      <a:pt x="623" y="31"/>
                    </a:lnTo>
                    <a:lnTo>
                      <a:pt x="618" y="31"/>
                    </a:lnTo>
                    <a:lnTo>
                      <a:pt x="612" y="31"/>
                    </a:lnTo>
                    <a:lnTo>
                      <a:pt x="607" y="33"/>
                    </a:lnTo>
                    <a:lnTo>
                      <a:pt x="604" y="34"/>
                    </a:lnTo>
                    <a:lnTo>
                      <a:pt x="602" y="36"/>
                    </a:lnTo>
                    <a:lnTo>
                      <a:pt x="600" y="38"/>
                    </a:lnTo>
                    <a:lnTo>
                      <a:pt x="598" y="40"/>
                    </a:lnTo>
                    <a:lnTo>
                      <a:pt x="594" y="45"/>
                    </a:lnTo>
                    <a:lnTo>
                      <a:pt x="592" y="48"/>
                    </a:lnTo>
                    <a:lnTo>
                      <a:pt x="591" y="51"/>
                    </a:lnTo>
                    <a:lnTo>
                      <a:pt x="590" y="54"/>
                    </a:lnTo>
                    <a:lnTo>
                      <a:pt x="590" y="58"/>
                    </a:lnTo>
                    <a:lnTo>
                      <a:pt x="589" y="66"/>
                    </a:lnTo>
                    <a:lnTo>
                      <a:pt x="590" y="74"/>
                    </a:lnTo>
                    <a:lnTo>
                      <a:pt x="590" y="78"/>
                    </a:lnTo>
                    <a:lnTo>
                      <a:pt x="591" y="81"/>
                    </a:lnTo>
                    <a:lnTo>
                      <a:pt x="594" y="87"/>
                    </a:lnTo>
                    <a:lnTo>
                      <a:pt x="597" y="92"/>
                    </a:lnTo>
                    <a:lnTo>
                      <a:pt x="602" y="97"/>
                    </a:lnTo>
                    <a:lnTo>
                      <a:pt x="604" y="98"/>
                    </a:lnTo>
                    <a:lnTo>
                      <a:pt x="607" y="100"/>
                    </a:lnTo>
                    <a:lnTo>
                      <a:pt x="610" y="101"/>
                    </a:lnTo>
                    <a:lnTo>
                      <a:pt x="613" y="102"/>
                    </a:lnTo>
                    <a:lnTo>
                      <a:pt x="616" y="102"/>
                    </a:lnTo>
                    <a:lnTo>
                      <a:pt x="620" y="102"/>
                    </a:lnTo>
                    <a:lnTo>
                      <a:pt x="626" y="102"/>
                    </a:lnTo>
                    <a:lnTo>
                      <a:pt x="629" y="101"/>
                    </a:lnTo>
                    <a:lnTo>
                      <a:pt x="632" y="100"/>
                    </a:lnTo>
                    <a:lnTo>
                      <a:pt x="635" y="99"/>
                    </a:lnTo>
                    <a:lnTo>
                      <a:pt x="638" y="97"/>
                    </a:lnTo>
                    <a:lnTo>
                      <a:pt x="640" y="96"/>
                    </a:lnTo>
                    <a:lnTo>
                      <a:pt x="643" y="94"/>
                    </a:lnTo>
                    <a:lnTo>
                      <a:pt x="638" y="87"/>
                    </a:lnTo>
                    <a:lnTo>
                      <a:pt x="635" y="90"/>
                    </a:lnTo>
                    <a:lnTo>
                      <a:pt x="631" y="92"/>
                    </a:lnTo>
                    <a:lnTo>
                      <a:pt x="626" y="93"/>
                    </a:lnTo>
                    <a:lnTo>
                      <a:pt x="622" y="93"/>
                    </a:lnTo>
                    <a:close/>
                    <a:moveTo>
                      <a:pt x="617" y="39"/>
                    </a:moveTo>
                    <a:lnTo>
                      <a:pt x="621" y="39"/>
                    </a:lnTo>
                    <a:lnTo>
                      <a:pt x="625" y="41"/>
                    </a:lnTo>
                    <a:lnTo>
                      <a:pt x="627" y="43"/>
                    </a:lnTo>
                    <a:lnTo>
                      <a:pt x="630" y="45"/>
                    </a:lnTo>
                    <a:lnTo>
                      <a:pt x="631" y="48"/>
                    </a:lnTo>
                    <a:lnTo>
                      <a:pt x="632" y="51"/>
                    </a:lnTo>
                    <a:lnTo>
                      <a:pt x="633" y="55"/>
                    </a:lnTo>
                    <a:lnTo>
                      <a:pt x="633" y="60"/>
                    </a:lnTo>
                    <a:lnTo>
                      <a:pt x="602" y="60"/>
                    </a:lnTo>
                    <a:lnTo>
                      <a:pt x="602" y="55"/>
                    </a:lnTo>
                    <a:lnTo>
                      <a:pt x="603" y="51"/>
                    </a:lnTo>
                    <a:lnTo>
                      <a:pt x="604" y="47"/>
                    </a:lnTo>
                    <a:lnTo>
                      <a:pt x="606" y="44"/>
                    </a:lnTo>
                    <a:lnTo>
                      <a:pt x="608" y="42"/>
                    </a:lnTo>
                    <a:lnTo>
                      <a:pt x="611" y="40"/>
                    </a:lnTo>
                    <a:lnTo>
                      <a:pt x="614" y="39"/>
                    </a:lnTo>
                    <a:lnTo>
                      <a:pt x="617" y="39"/>
                    </a:lnTo>
                    <a:close/>
                    <a:moveTo>
                      <a:pt x="662" y="101"/>
                    </a:moveTo>
                    <a:lnTo>
                      <a:pt x="674" y="101"/>
                    </a:lnTo>
                    <a:lnTo>
                      <a:pt x="674" y="31"/>
                    </a:lnTo>
                    <a:lnTo>
                      <a:pt x="662" y="33"/>
                    </a:lnTo>
                    <a:lnTo>
                      <a:pt x="662" y="101"/>
                    </a:lnTo>
                    <a:close/>
                    <a:moveTo>
                      <a:pt x="660" y="12"/>
                    </a:moveTo>
                    <a:lnTo>
                      <a:pt x="660" y="13"/>
                    </a:lnTo>
                    <a:lnTo>
                      <a:pt x="660" y="15"/>
                    </a:lnTo>
                    <a:lnTo>
                      <a:pt x="662" y="17"/>
                    </a:lnTo>
                    <a:lnTo>
                      <a:pt x="665" y="19"/>
                    </a:lnTo>
                    <a:lnTo>
                      <a:pt x="668" y="20"/>
                    </a:lnTo>
                    <a:lnTo>
                      <a:pt x="671" y="19"/>
                    </a:lnTo>
                    <a:lnTo>
                      <a:pt x="674" y="17"/>
                    </a:lnTo>
                    <a:lnTo>
                      <a:pt x="676" y="15"/>
                    </a:lnTo>
                    <a:lnTo>
                      <a:pt x="676" y="13"/>
                    </a:lnTo>
                    <a:lnTo>
                      <a:pt x="676" y="11"/>
                    </a:lnTo>
                    <a:lnTo>
                      <a:pt x="676" y="10"/>
                    </a:lnTo>
                    <a:lnTo>
                      <a:pt x="676" y="8"/>
                    </a:lnTo>
                    <a:lnTo>
                      <a:pt x="674" y="6"/>
                    </a:lnTo>
                    <a:lnTo>
                      <a:pt x="671" y="4"/>
                    </a:lnTo>
                    <a:lnTo>
                      <a:pt x="668" y="3"/>
                    </a:lnTo>
                    <a:lnTo>
                      <a:pt x="665" y="4"/>
                    </a:lnTo>
                    <a:lnTo>
                      <a:pt x="662" y="6"/>
                    </a:lnTo>
                    <a:lnTo>
                      <a:pt x="660" y="8"/>
                    </a:lnTo>
                    <a:lnTo>
                      <a:pt x="660" y="10"/>
                    </a:lnTo>
                    <a:lnTo>
                      <a:pt x="660" y="12"/>
                    </a:lnTo>
                    <a:close/>
                    <a:moveTo>
                      <a:pt x="697" y="22"/>
                    </a:moveTo>
                    <a:lnTo>
                      <a:pt x="697" y="89"/>
                    </a:lnTo>
                    <a:lnTo>
                      <a:pt x="697" y="93"/>
                    </a:lnTo>
                    <a:lnTo>
                      <a:pt x="697" y="95"/>
                    </a:lnTo>
                    <a:lnTo>
                      <a:pt x="698" y="97"/>
                    </a:lnTo>
                    <a:lnTo>
                      <a:pt x="700" y="99"/>
                    </a:lnTo>
                    <a:lnTo>
                      <a:pt x="702" y="100"/>
                    </a:lnTo>
                    <a:lnTo>
                      <a:pt x="704" y="101"/>
                    </a:lnTo>
                    <a:lnTo>
                      <a:pt x="706" y="102"/>
                    </a:lnTo>
                    <a:lnTo>
                      <a:pt x="708" y="102"/>
                    </a:lnTo>
                    <a:lnTo>
                      <a:pt x="712" y="102"/>
                    </a:lnTo>
                    <a:lnTo>
                      <a:pt x="715" y="101"/>
                    </a:lnTo>
                    <a:lnTo>
                      <a:pt x="713" y="94"/>
                    </a:lnTo>
                    <a:lnTo>
                      <a:pt x="711" y="94"/>
                    </a:lnTo>
                    <a:lnTo>
                      <a:pt x="709" y="93"/>
                    </a:lnTo>
                    <a:lnTo>
                      <a:pt x="708" y="92"/>
                    </a:lnTo>
                    <a:lnTo>
                      <a:pt x="708" y="90"/>
                    </a:lnTo>
                    <a:lnTo>
                      <a:pt x="708" y="87"/>
                    </a:lnTo>
                    <a:lnTo>
                      <a:pt x="708" y="22"/>
                    </a:lnTo>
                    <a:lnTo>
                      <a:pt x="707" y="11"/>
                    </a:lnTo>
                    <a:lnTo>
                      <a:pt x="707" y="5"/>
                    </a:lnTo>
                    <a:lnTo>
                      <a:pt x="706" y="1"/>
                    </a:lnTo>
                    <a:lnTo>
                      <a:pt x="695" y="3"/>
                    </a:lnTo>
                    <a:lnTo>
                      <a:pt x="696" y="7"/>
                    </a:lnTo>
                    <a:lnTo>
                      <a:pt x="696" y="11"/>
                    </a:lnTo>
                    <a:lnTo>
                      <a:pt x="697" y="22"/>
                    </a:lnTo>
                    <a:close/>
                    <a:moveTo>
                      <a:pt x="728" y="3"/>
                    </a:moveTo>
                    <a:lnTo>
                      <a:pt x="729" y="6"/>
                    </a:lnTo>
                    <a:lnTo>
                      <a:pt x="730" y="8"/>
                    </a:lnTo>
                    <a:lnTo>
                      <a:pt x="730" y="9"/>
                    </a:lnTo>
                    <a:lnTo>
                      <a:pt x="730" y="14"/>
                    </a:lnTo>
                    <a:lnTo>
                      <a:pt x="731" y="19"/>
                    </a:lnTo>
                    <a:lnTo>
                      <a:pt x="731" y="84"/>
                    </a:lnTo>
                    <a:lnTo>
                      <a:pt x="730" y="94"/>
                    </a:lnTo>
                    <a:lnTo>
                      <a:pt x="730" y="96"/>
                    </a:lnTo>
                    <a:lnTo>
                      <a:pt x="730" y="98"/>
                    </a:lnTo>
                    <a:lnTo>
                      <a:pt x="729" y="101"/>
                    </a:lnTo>
                    <a:lnTo>
                      <a:pt x="739" y="101"/>
                    </a:lnTo>
                    <a:lnTo>
                      <a:pt x="741" y="97"/>
                    </a:lnTo>
                    <a:lnTo>
                      <a:pt x="741" y="93"/>
                    </a:lnTo>
                    <a:lnTo>
                      <a:pt x="745" y="97"/>
                    </a:lnTo>
                    <a:lnTo>
                      <a:pt x="749" y="100"/>
                    </a:lnTo>
                    <a:lnTo>
                      <a:pt x="755" y="102"/>
                    </a:lnTo>
                    <a:lnTo>
                      <a:pt x="760" y="102"/>
                    </a:lnTo>
                    <a:lnTo>
                      <a:pt x="766" y="102"/>
                    </a:lnTo>
                    <a:lnTo>
                      <a:pt x="768" y="101"/>
                    </a:lnTo>
                    <a:lnTo>
                      <a:pt x="771" y="100"/>
                    </a:lnTo>
                    <a:lnTo>
                      <a:pt x="773" y="98"/>
                    </a:lnTo>
                    <a:lnTo>
                      <a:pt x="776" y="96"/>
                    </a:lnTo>
                    <a:lnTo>
                      <a:pt x="780" y="92"/>
                    </a:lnTo>
                    <a:lnTo>
                      <a:pt x="783" y="87"/>
                    </a:lnTo>
                    <a:lnTo>
                      <a:pt x="784" y="84"/>
                    </a:lnTo>
                    <a:lnTo>
                      <a:pt x="785" y="81"/>
                    </a:lnTo>
                    <a:lnTo>
                      <a:pt x="787" y="73"/>
                    </a:lnTo>
                    <a:lnTo>
                      <a:pt x="787" y="66"/>
                    </a:lnTo>
                    <a:lnTo>
                      <a:pt x="787" y="58"/>
                    </a:lnTo>
                    <a:lnTo>
                      <a:pt x="785" y="51"/>
                    </a:lnTo>
                    <a:lnTo>
                      <a:pt x="783" y="45"/>
                    </a:lnTo>
                    <a:lnTo>
                      <a:pt x="780" y="40"/>
                    </a:lnTo>
                    <a:lnTo>
                      <a:pt x="776" y="36"/>
                    </a:lnTo>
                    <a:lnTo>
                      <a:pt x="772" y="33"/>
                    </a:lnTo>
                    <a:lnTo>
                      <a:pt x="769" y="32"/>
                    </a:lnTo>
                    <a:lnTo>
                      <a:pt x="766" y="32"/>
                    </a:lnTo>
                    <a:lnTo>
                      <a:pt x="764" y="31"/>
                    </a:lnTo>
                    <a:lnTo>
                      <a:pt x="761" y="31"/>
                    </a:lnTo>
                    <a:lnTo>
                      <a:pt x="755" y="32"/>
                    </a:lnTo>
                    <a:lnTo>
                      <a:pt x="753" y="32"/>
                    </a:lnTo>
                    <a:lnTo>
                      <a:pt x="751" y="33"/>
                    </a:lnTo>
                    <a:lnTo>
                      <a:pt x="746" y="36"/>
                    </a:lnTo>
                    <a:lnTo>
                      <a:pt x="744" y="38"/>
                    </a:lnTo>
                    <a:lnTo>
                      <a:pt x="741" y="40"/>
                    </a:lnTo>
                    <a:lnTo>
                      <a:pt x="741" y="33"/>
                    </a:lnTo>
                    <a:lnTo>
                      <a:pt x="741" y="17"/>
                    </a:lnTo>
                    <a:lnTo>
                      <a:pt x="741" y="13"/>
                    </a:lnTo>
                    <a:lnTo>
                      <a:pt x="741" y="9"/>
                    </a:lnTo>
                    <a:lnTo>
                      <a:pt x="740" y="0"/>
                    </a:lnTo>
                    <a:lnTo>
                      <a:pt x="728" y="3"/>
                    </a:lnTo>
                    <a:close/>
                    <a:moveTo>
                      <a:pt x="746" y="45"/>
                    </a:moveTo>
                    <a:lnTo>
                      <a:pt x="749" y="43"/>
                    </a:lnTo>
                    <a:lnTo>
                      <a:pt x="752" y="42"/>
                    </a:lnTo>
                    <a:lnTo>
                      <a:pt x="755" y="41"/>
                    </a:lnTo>
                    <a:lnTo>
                      <a:pt x="758" y="41"/>
                    </a:lnTo>
                    <a:lnTo>
                      <a:pt x="762" y="41"/>
                    </a:lnTo>
                    <a:lnTo>
                      <a:pt x="766" y="42"/>
                    </a:lnTo>
                    <a:lnTo>
                      <a:pt x="769" y="44"/>
                    </a:lnTo>
                    <a:lnTo>
                      <a:pt x="770" y="45"/>
                    </a:lnTo>
                    <a:lnTo>
                      <a:pt x="771" y="47"/>
                    </a:lnTo>
                    <a:lnTo>
                      <a:pt x="773" y="50"/>
                    </a:lnTo>
                    <a:lnTo>
                      <a:pt x="774" y="54"/>
                    </a:lnTo>
                    <a:lnTo>
                      <a:pt x="775" y="59"/>
                    </a:lnTo>
                    <a:lnTo>
                      <a:pt x="775" y="65"/>
                    </a:lnTo>
                    <a:lnTo>
                      <a:pt x="775" y="73"/>
                    </a:lnTo>
                    <a:lnTo>
                      <a:pt x="774" y="79"/>
                    </a:lnTo>
                    <a:lnTo>
                      <a:pt x="772" y="83"/>
                    </a:lnTo>
                    <a:lnTo>
                      <a:pt x="770" y="87"/>
                    </a:lnTo>
                    <a:lnTo>
                      <a:pt x="769" y="88"/>
                    </a:lnTo>
                    <a:lnTo>
                      <a:pt x="768" y="89"/>
                    </a:lnTo>
                    <a:lnTo>
                      <a:pt x="765" y="91"/>
                    </a:lnTo>
                    <a:lnTo>
                      <a:pt x="762" y="92"/>
                    </a:lnTo>
                    <a:lnTo>
                      <a:pt x="758" y="93"/>
                    </a:lnTo>
                    <a:lnTo>
                      <a:pt x="753" y="92"/>
                    </a:lnTo>
                    <a:lnTo>
                      <a:pt x="749" y="90"/>
                    </a:lnTo>
                    <a:lnTo>
                      <a:pt x="744" y="88"/>
                    </a:lnTo>
                    <a:lnTo>
                      <a:pt x="741" y="85"/>
                    </a:lnTo>
                    <a:lnTo>
                      <a:pt x="741" y="50"/>
                    </a:lnTo>
                    <a:lnTo>
                      <a:pt x="743" y="47"/>
                    </a:lnTo>
                    <a:lnTo>
                      <a:pt x="746" y="45"/>
                    </a:lnTo>
                    <a:close/>
                    <a:moveTo>
                      <a:pt x="807" y="49"/>
                    </a:moveTo>
                    <a:lnTo>
                      <a:pt x="807" y="101"/>
                    </a:lnTo>
                    <a:lnTo>
                      <a:pt x="818" y="101"/>
                    </a:lnTo>
                    <a:lnTo>
                      <a:pt x="818" y="58"/>
                    </a:lnTo>
                    <a:lnTo>
                      <a:pt x="818" y="54"/>
                    </a:lnTo>
                    <a:lnTo>
                      <a:pt x="818" y="53"/>
                    </a:lnTo>
                    <a:lnTo>
                      <a:pt x="818" y="52"/>
                    </a:lnTo>
                    <a:lnTo>
                      <a:pt x="820" y="49"/>
                    </a:lnTo>
                    <a:lnTo>
                      <a:pt x="822" y="47"/>
                    </a:lnTo>
                    <a:lnTo>
                      <a:pt x="824" y="45"/>
                    </a:lnTo>
                    <a:lnTo>
                      <a:pt x="827" y="44"/>
                    </a:lnTo>
                    <a:lnTo>
                      <a:pt x="830" y="43"/>
                    </a:lnTo>
                    <a:lnTo>
                      <a:pt x="833" y="42"/>
                    </a:lnTo>
                    <a:lnTo>
                      <a:pt x="836" y="43"/>
                    </a:lnTo>
                    <a:lnTo>
                      <a:pt x="840" y="31"/>
                    </a:lnTo>
                    <a:lnTo>
                      <a:pt x="839" y="31"/>
                    </a:lnTo>
                    <a:lnTo>
                      <a:pt x="837" y="30"/>
                    </a:lnTo>
                    <a:lnTo>
                      <a:pt x="831" y="31"/>
                    </a:lnTo>
                    <a:lnTo>
                      <a:pt x="829" y="32"/>
                    </a:lnTo>
                    <a:lnTo>
                      <a:pt x="826" y="34"/>
                    </a:lnTo>
                    <a:lnTo>
                      <a:pt x="822" y="37"/>
                    </a:lnTo>
                    <a:lnTo>
                      <a:pt x="817" y="42"/>
                    </a:lnTo>
                    <a:lnTo>
                      <a:pt x="817" y="41"/>
                    </a:lnTo>
                    <a:lnTo>
                      <a:pt x="817" y="35"/>
                    </a:lnTo>
                    <a:lnTo>
                      <a:pt x="815" y="31"/>
                    </a:lnTo>
                    <a:lnTo>
                      <a:pt x="804" y="34"/>
                    </a:lnTo>
                    <a:lnTo>
                      <a:pt x="806" y="40"/>
                    </a:lnTo>
                    <a:lnTo>
                      <a:pt x="807" y="49"/>
                    </a:lnTo>
                    <a:close/>
                    <a:moveTo>
                      <a:pt x="846" y="67"/>
                    </a:moveTo>
                    <a:lnTo>
                      <a:pt x="847" y="75"/>
                    </a:lnTo>
                    <a:lnTo>
                      <a:pt x="847" y="78"/>
                    </a:lnTo>
                    <a:lnTo>
                      <a:pt x="848" y="82"/>
                    </a:lnTo>
                    <a:lnTo>
                      <a:pt x="851" y="88"/>
                    </a:lnTo>
                    <a:lnTo>
                      <a:pt x="852" y="91"/>
                    </a:lnTo>
                    <a:lnTo>
                      <a:pt x="854" y="93"/>
                    </a:lnTo>
                    <a:lnTo>
                      <a:pt x="858" y="97"/>
                    </a:lnTo>
                    <a:lnTo>
                      <a:pt x="861" y="99"/>
                    </a:lnTo>
                    <a:lnTo>
                      <a:pt x="863" y="100"/>
                    </a:lnTo>
                    <a:lnTo>
                      <a:pt x="866" y="102"/>
                    </a:lnTo>
                    <a:lnTo>
                      <a:pt x="869" y="102"/>
                    </a:lnTo>
                    <a:lnTo>
                      <a:pt x="876" y="103"/>
                    </a:lnTo>
                    <a:lnTo>
                      <a:pt x="881" y="103"/>
                    </a:lnTo>
                    <a:lnTo>
                      <a:pt x="886" y="101"/>
                    </a:lnTo>
                    <a:lnTo>
                      <a:pt x="890" y="99"/>
                    </a:lnTo>
                    <a:lnTo>
                      <a:pt x="892" y="98"/>
                    </a:lnTo>
                    <a:lnTo>
                      <a:pt x="894" y="96"/>
                    </a:lnTo>
                    <a:lnTo>
                      <a:pt x="897" y="94"/>
                    </a:lnTo>
                    <a:lnTo>
                      <a:pt x="899" y="91"/>
                    </a:lnTo>
                    <a:lnTo>
                      <a:pt x="901" y="88"/>
                    </a:lnTo>
                    <a:lnTo>
                      <a:pt x="902" y="85"/>
                    </a:lnTo>
                    <a:lnTo>
                      <a:pt x="904" y="77"/>
                    </a:lnTo>
                    <a:lnTo>
                      <a:pt x="905" y="73"/>
                    </a:lnTo>
                    <a:lnTo>
                      <a:pt x="905" y="68"/>
                    </a:lnTo>
                    <a:lnTo>
                      <a:pt x="905" y="60"/>
                    </a:lnTo>
                    <a:lnTo>
                      <a:pt x="903" y="54"/>
                    </a:lnTo>
                    <a:lnTo>
                      <a:pt x="901" y="48"/>
                    </a:lnTo>
                    <a:lnTo>
                      <a:pt x="899" y="43"/>
                    </a:lnTo>
                    <a:lnTo>
                      <a:pt x="895" y="38"/>
                    </a:lnTo>
                    <a:lnTo>
                      <a:pt x="892" y="36"/>
                    </a:lnTo>
                    <a:lnTo>
                      <a:pt x="890" y="34"/>
                    </a:lnTo>
                    <a:lnTo>
                      <a:pt x="886" y="33"/>
                    </a:lnTo>
                    <a:lnTo>
                      <a:pt x="883" y="32"/>
                    </a:lnTo>
                    <a:lnTo>
                      <a:pt x="879" y="31"/>
                    </a:lnTo>
                    <a:lnTo>
                      <a:pt x="875" y="31"/>
                    </a:lnTo>
                    <a:lnTo>
                      <a:pt x="869" y="32"/>
                    </a:lnTo>
                    <a:lnTo>
                      <a:pt x="863" y="33"/>
                    </a:lnTo>
                    <a:lnTo>
                      <a:pt x="861" y="35"/>
                    </a:lnTo>
                    <a:lnTo>
                      <a:pt x="858" y="36"/>
                    </a:lnTo>
                    <a:lnTo>
                      <a:pt x="854" y="41"/>
                    </a:lnTo>
                    <a:lnTo>
                      <a:pt x="851" y="46"/>
                    </a:lnTo>
                    <a:lnTo>
                      <a:pt x="848" y="52"/>
                    </a:lnTo>
                    <a:lnTo>
                      <a:pt x="847" y="55"/>
                    </a:lnTo>
                    <a:lnTo>
                      <a:pt x="847" y="59"/>
                    </a:lnTo>
                    <a:lnTo>
                      <a:pt x="846" y="67"/>
                    </a:lnTo>
                    <a:close/>
                    <a:moveTo>
                      <a:pt x="890" y="49"/>
                    </a:moveTo>
                    <a:lnTo>
                      <a:pt x="891" y="52"/>
                    </a:lnTo>
                    <a:lnTo>
                      <a:pt x="892" y="57"/>
                    </a:lnTo>
                    <a:lnTo>
                      <a:pt x="893" y="62"/>
                    </a:lnTo>
                    <a:lnTo>
                      <a:pt x="893" y="69"/>
                    </a:lnTo>
                    <a:lnTo>
                      <a:pt x="892" y="77"/>
                    </a:lnTo>
                    <a:lnTo>
                      <a:pt x="891" y="84"/>
                    </a:lnTo>
                    <a:lnTo>
                      <a:pt x="890" y="86"/>
                    </a:lnTo>
                    <a:lnTo>
                      <a:pt x="888" y="88"/>
                    </a:lnTo>
                    <a:lnTo>
                      <a:pt x="885" y="91"/>
                    </a:lnTo>
                    <a:lnTo>
                      <a:pt x="881" y="93"/>
                    </a:lnTo>
                    <a:lnTo>
                      <a:pt x="876" y="94"/>
                    </a:lnTo>
                    <a:lnTo>
                      <a:pt x="872" y="94"/>
                    </a:lnTo>
                    <a:lnTo>
                      <a:pt x="870" y="93"/>
                    </a:lnTo>
                    <a:lnTo>
                      <a:pt x="868" y="92"/>
                    </a:lnTo>
                    <a:lnTo>
                      <a:pt x="866" y="91"/>
                    </a:lnTo>
                    <a:lnTo>
                      <a:pt x="865" y="90"/>
                    </a:lnTo>
                    <a:lnTo>
                      <a:pt x="863" y="89"/>
                    </a:lnTo>
                    <a:lnTo>
                      <a:pt x="862" y="87"/>
                    </a:lnTo>
                    <a:lnTo>
                      <a:pt x="861" y="85"/>
                    </a:lnTo>
                    <a:lnTo>
                      <a:pt x="860" y="83"/>
                    </a:lnTo>
                    <a:lnTo>
                      <a:pt x="859" y="78"/>
                    </a:lnTo>
                    <a:lnTo>
                      <a:pt x="859" y="75"/>
                    </a:lnTo>
                    <a:lnTo>
                      <a:pt x="858" y="72"/>
                    </a:lnTo>
                    <a:lnTo>
                      <a:pt x="858" y="65"/>
                    </a:lnTo>
                    <a:lnTo>
                      <a:pt x="858" y="59"/>
                    </a:lnTo>
                    <a:lnTo>
                      <a:pt x="859" y="55"/>
                    </a:lnTo>
                    <a:lnTo>
                      <a:pt x="860" y="51"/>
                    </a:lnTo>
                    <a:lnTo>
                      <a:pt x="861" y="47"/>
                    </a:lnTo>
                    <a:lnTo>
                      <a:pt x="864" y="44"/>
                    </a:lnTo>
                    <a:lnTo>
                      <a:pt x="865" y="43"/>
                    </a:lnTo>
                    <a:lnTo>
                      <a:pt x="867" y="42"/>
                    </a:lnTo>
                    <a:lnTo>
                      <a:pt x="869" y="41"/>
                    </a:lnTo>
                    <a:lnTo>
                      <a:pt x="871" y="40"/>
                    </a:lnTo>
                    <a:lnTo>
                      <a:pt x="875" y="40"/>
                    </a:lnTo>
                    <a:lnTo>
                      <a:pt x="879" y="40"/>
                    </a:lnTo>
                    <a:lnTo>
                      <a:pt x="881" y="41"/>
                    </a:lnTo>
                    <a:lnTo>
                      <a:pt x="883" y="42"/>
                    </a:lnTo>
                    <a:lnTo>
                      <a:pt x="887" y="45"/>
                    </a:lnTo>
                    <a:lnTo>
                      <a:pt x="890" y="49"/>
                    </a:lnTo>
                    <a:close/>
                    <a:moveTo>
                      <a:pt x="925" y="50"/>
                    </a:moveTo>
                    <a:lnTo>
                      <a:pt x="925" y="101"/>
                    </a:lnTo>
                    <a:lnTo>
                      <a:pt x="935" y="101"/>
                    </a:lnTo>
                    <a:lnTo>
                      <a:pt x="935" y="50"/>
                    </a:lnTo>
                    <a:lnTo>
                      <a:pt x="940" y="46"/>
                    </a:lnTo>
                    <a:lnTo>
                      <a:pt x="942" y="45"/>
                    </a:lnTo>
                    <a:lnTo>
                      <a:pt x="945" y="43"/>
                    </a:lnTo>
                    <a:lnTo>
                      <a:pt x="950" y="41"/>
                    </a:lnTo>
                    <a:lnTo>
                      <a:pt x="954" y="40"/>
                    </a:lnTo>
                    <a:lnTo>
                      <a:pt x="959" y="41"/>
                    </a:lnTo>
                    <a:lnTo>
                      <a:pt x="962" y="43"/>
                    </a:lnTo>
                    <a:lnTo>
                      <a:pt x="963" y="45"/>
                    </a:lnTo>
                    <a:lnTo>
                      <a:pt x="964" y="47"/>
                    </a:lnTo>
                    <a:lnTo>
                      <a:pt x="964" y="55"/>
                    </a:lnTo>
                    <a:lnTo>
                      <a:pt x="964" y="101"/>
                    </a:lnTo>
                    <a:lnTo>
                      <a:pt x="975" y="101"/>
                    </a:lnTo>
                    <a:lnTo>
                      <a:pt x="975" y="49"/>
                    </a:lnTo>
                    <a:lnTo>
                      <a:pt x="975" y="45"/>
                    </a:lnTo>
                    <a:lnTo>
                      <a:pt x="973" y="41"/>
                    </a:lnTo>
                    <a:lnTo>
                      <a:pt x="972" y="39"/>
                    </a:lnTo>
                    <a:lnTo>
                      <a:pt x="971" y="37"/>
                    </a:lnTo>
                    <a:lnTo>
                      <a:pt x="969" y="35"/>
                    </a:lnTo>
                    <a:lnTo>
                      <a:pt x="967" y="34"/>
                    </a:lnTo>
                    <a:lnTo>
                      <a:pt x="962" y="32"/>
                    </a:lnTo>
                    <a:lnTo>
                      <a:pt x="957" y="31"/>
                    </a:lnTo>
                    <a:lnTo>
                      <a:pt x="951" y="32"/>
                    </a:lnTo>
                    <a:lnTo>
                      <a:pt x="946" y="34"/>
                    </a:lnTo>
                    <a:lnTo>
                      <a:pt x="941" y="37"/>
                    </a:lnTo>
                    <a:lnTo>
                      <a:pt x="938" y="39"/>
                    </a:lnTo>
                    <a:lnTo>
                      <a:pt x="935" y="42"/>
                    </a:lnTo>
                    <a:lnTo>
                      <a:pt x="935" y="36"/>
                    </a:lnTo>
                    <a:lnTo>
                      <a:pt x="933" y="31"/>
                    </a:lnTo>
                    <a:lnTo>
                      <a:pt x="922" y="34"/>
                    </a:lnTo>
                    <a:lnTo>
                      <a:pt x="924" y="37"/>
                    </a:lnTo>
                    <a:lnTo>
                      <a:pt x="925" y="40"/>
                    </a:lnTo>
                    <a:lnTo>
                      <a:pt x="925" y="50"/>
                    </a:lnTo>
                    <a:close/>
                    <a:moveTo>
                      <a:pt x="998" y="50"/>
                    </a:moveTo>
                    <a:lnTo>
                      <a:pt x="998" y="101"/>
                    </a:lnTo>
                    <a:lnTo>
                      <a:pt x="1009" y="101"/>
                    </a:lnTo>
                    <a:lnTo>
                      <a:pt x="1009" y="50"/>
                    </a:lnTo>
                    <a:lnTo>
                      <a:pt x="1013" y="46"/>
                    </a:lnTo>
                    <a:lnTo>
                      <a:pt x="1015" y="45"/>
                    </a:lnTo>
                    <a:lnTo>
                      <a:pt x="1018" y="43"/>
                    </a:lnTo>
                    <a:lnTo>
                      <a:pt x="1023" y="41"/>
                    </a:lnTo>
                    <a:lnTo>
                      <a:pt x="1028" y="40"/>
                    </a:lnTo>
                    <a:lnTo>
                      <a:pt x="1032" y="41"/>
                    </a:lnTo>
                    <a:lnTo>
                      <a:pt x="1035" y="43"/>
                    </a:lnTo>
                    <a:lnTo>
                      <a:pt x="1036" y="45"/>
                    </a:lnTo>
                    <a:lnTo>
                      <a:pt x="1037" y="47"/>
                    </a:lnTo>
                    <a:lnTo>
                      <a:pt x="1038" y="55"/>
                    </a:lnTo>
                    <a:lnTo>
                      <a:pt x="1038" y="101"/>
                    </a:lnTo>
                    <a:lnTo>
                      <a:pt x="1048" y="101"/>
                    </a:lnTo>
                    <a:lnTo>
                      <a:pt x="1048" y="49"/>
                    </a:lnTo>
                    <a:lnTo>
                      <a:pt x="1048" y="45"/>
                    </a:lnTo>
                    <a:lnTo>
                      <a:pt x="1047" y="41"/>
                    </a:lnTo>
                    <a:lnTo>
                      <a:pt x="1046" y="39"/>
                    </a:lnTo>
                    <a:lnTo>
                      <a:pt x="1044" y="37"/>
                    </a:lnTo>
                    <a:lnTo>
                      <a:pt x="1042" y="35"/>
                    </a:lnTo>
                    <a:lnTo>
                      <a:pt x="1040" y="34"/>
                    </a:lnTo>
                    <a:lnTo>
                      <a:pt x="1035" y="32"/>
                    </a:lnTo>
                    <a:lnTo>
                      <a:pt x="1030" y="31"/>
                    </a:lnTo>
                    <a:lnTo>
                      <a:pt x="1025" y="32"/>
                    </a:lnTo>
                    <a:lnTo>
                      <a:pt x="1019" y="34"/>
                    </a:lnTo>
                    <a:lnTo>
                      <a:pt x="1014" y="37"/>
                    </a:lnTo>
                    <a:lnTo>
                      <a:pt x="1011" y="39"/>
                    </a:lnTo>
                    <a:lnTo>
                      <a:pt x="1009" y="42"/>
                    </a:lnTo>
                    <a:lnTo>
                      <a:pt x="1008" y="36"/>
                    </a:lnTo>
                    <a:lnTo>
                      <a:pt x="1006" y="31"/>
                    </a:lnTo>
                    <a:lnTo>
                      <a:pt x="996" y="34"/>
                    </a:lnTo>
                    <a:lnTo>
                      <a:pt x="997" y="37"/>
                    </a:lnTo>
                    <a:lnTo>
                      <a:pt x="998" y="40"/>
                    </a:lnTo>
                    <a:lnTo>
                      <a:pt x="998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</p:grp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1419F51D-D634-44DF-9A31-D72BAF21925D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9796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57925" y="836613"/>
            <a:ext cx="1954213" cy="518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5710237" cy="518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AD566DEC-450A-4EB1-9595-B6BFF3AE243D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527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Freeform 3"/>
          <p:cNvSpPr>
            <a:spLocks noEditPoints="1"/>
          </p:cNvSpPr>
          <p:nvPr/>
        </p:nvSpPr>
        <p:spPr bwMode="auto">
          <a:xfrm>
            <a:off x="412750" y="501650"/>
            <a:ext cx="1274763" cy="157163"/>
          </a:xfrm>
          <a:custGeom>
            <a:avLst/>
            <a:gdLst>
              <a:gd name="T0" fmla="*/ 0 w 1048"/>
              <a:gd name="T1" fmla="*/ 54 h 129"/>
              <a:gd name="T2" fmla="*/ 46 w 1048"/>
              <a:gd name="T3" fmla="*/ 102 h 129"/>
              <a:gd name="T4" fmla="*/ 23 w 1048"/>
              <a:gd name="T5" fmla="*/ 86 h 129"/>
              <a:gd name="T6" fmla="*/ 23 w 1048"/>
              <a:gd name="T7" fmla="*/ 21 h 129"/>
              <a:gd name="T8" fmla="*/ 46 w 1048"/>
              <a:gd name="T9" fmla="*/ 6 h 129"/>
              <a:gd name="T10" fmla="*/ 113 w 1048"/>
              <a:gd name="T11" fmla="*/ 59 h 129"/>
              <a:gd name="T12" fmla="*/ 73 w 1048"/>
              <a:gd name="T13" fmla="*/ 87 h 129"/>
              <a:gd name="T14" fmla="*/ 115 w 1048"/>
              <a:gd name="T15" fmla="*/ 97 h 129"/>
              <a:gd name="T16" fmla="*/ 123 w 1048"/>
              <a:gd name="T17" fmla="*/ 44 h 129"/>
              <a:gd name="T18" fmla="*/ 110 w 1048"/>
              <a:gd name="T19" fmla="*/ 88 h 129"/>
              <a:gd name="T20" fmla="*/ 85 w 1048"/>
              <a:gd name="T21" fmla="*/ 79 h 129"/>
              <a:gd name="T22" fmla="*/ 157 w 1048"/>
              <a:gd name="T23" fmla="*/ 50 h 129"/>
              <a:gd name="T24" fmla="*/ 195 w 1048"/>
              <a:gd name="T25" fmla="*/ 50 h 129"/>
              <a:gd name="T26" fmla="*/ 232 w 1048"/>
              <a:gd name="T27" fmla="*/ 101 h 129"/>
              <a:gd name="T28" fmla="*/ 192 w 1048"/>
              <a:gd name="T29" fmla="*/ 39 h 129"/>
              <a:gd name="T30" fmla="*/ 145 w 1048"/>
              <a:gd name="T31" fmla="*/ 37 h 129"/>
              <a:gd name="T32" fmla="*/ 295 w 1048"/>
              <a:gd name="T33" fmla="*/ 99 h 129"/>
              <a:gd name="T34" fmla="*/ 302 w 1048"/>
              <a:gd name="T35" fmla="*/ 40 h 129"/>
              <a:gd name="T36" fmla="*/ 252 w 1048"/>
              <a:gd name="T37" fmla="*/ 33 h 129"/>
              <a:gd name="T38" fmla="*/ 293 w 1048"/>
              <a:gd name="T39" fmla="*/ 45 h 129"/>
              <a:gd name="T40" fmla="*/ 281 w 1048"/>
              <a:gd name="T41" fmla="*/ 94 h 129"/>
              <a:gd name="T42" fmla="*/ 350 w 1048"/>
              <a:gd name="T43" fmla="*/ 103 h 129"/>
              <a:gd name="T44" fmla="*/ 382 w 1048"/>
              <a:gd name="T45" fmla="*/ 92 h 129"/>
              <a:gd name="T46" fmla="*/ 342 w 1048"/>
              <a:gd name="T47" fmla="*/ 90 h 129"/>
              <a:gd name="T48" fmla="*/ 399 w 1048"/>
              <a:gd name="T49" fmla="*/ 46 h 129"/>
              <a:gd name="T50" fmla="*/ 435 w 1048"/>
              <a:gd name="T51" fmla="*/ 78 h 129"/>
              <a:gd name="T52" fmla="*/ 400 w 1048"/>
              <a:gd name="T53" fmla="*/ 88 h 129"/>
              <a:gd name="T54" fmla="*/ 446 w 1048"/>
              <a:gd name="T55" fmla="*/ 80 h 129"/>
              <a:gd name="T56" fmla="*/ 410 w 1048"/>
              <a:gd name="T57" fmla="*/ 47 h 129"/>
              <a:gd name="T58" fmla="*/ 433 w 1048"/>
              <a:gd name="T59" fmla="*/ 31 h 129"/>
              <a:gd name="T60" fmla="*/ 510 w 1048"/>
              <a:gd name="T61" fmla="*/ 7 h 129"/>
              <a:gd name="T62" fmla="*/ 644 w 1048"/>
              <a:gd name="T63" fmla="*/ 68 h 129"/>
              <a:gd name="T64" fmla="*/ 612 w 1048"/>
              <a:gd name="T65" fmla="*/ 31 h 129"/>
              <a:gd name="T66" fmla="*/ 591 w 1048"/>
              <a:gd name="T67" fmla="*/ 81 h 129"/>
              <a:gd name="T68" fmla="*/ 638 w 1048"/>
              <a:gd name="T69" fmla="*/ 97 h 129"/>
              <a:gd name="T70" fmla="*/ 632 w 1048"/>
              <a:gd name="T71" fmla="*/ 51 h 129"/>
              <a:gd name="T72" fmla="*/ 674 w 1048"/>
              <a:gd name="T73" fmla="*/ 31 h 129"/>
              <a:gd name="T74" fmla="*/ 676 w 1048"/>
              <a:gd name="T75" fmla="*/ 10 h 129"/>
              <a:gd name="T76" fmla="*/ 698 w 1048"/>
              <a:gd name="T77" fmla="*/ 97 h 129"/>
              <a:gd name="T78" fmla="*/ 708 w 1048"/>
              <a:gd name="T79" fmla="*/ 22 h 129"/>
              <a:gd name="T80" fmla="*/ 731 w 1048"/>
              <a:gd name="T81" fmla="*/ 84 h 129"/>
              <a:gd name="T82" fmla="*/ 771 w 1048"/>
              <a:gd name="T83" fmla="*/ 100 h 129"/>
              <a:gd name="T84" fmla="*/ 772 w 1048"/>
              <a:gd name="T85" fmla="*/ 33 h 129"/>
              <a:gd name="T86" fmla="*/ 741 w 1048"/>
              <a:gd name="T87" fmla="*/ 9 h 129"/>
              <a:gd name="T88" fmla="*/ 774 w 1048"/>
              <a:gd name="T89" fmla="*/ 54 h 129"/>
              <a:gd name="T90" fmla="*/ 744 w 1048"/>
              <a:gd name="T91" fmla="*/ 88 h 129"/>
              <a:gd name="T92" fmla="*/ 824 w 1048"/>
              <a:gd name="T93" fmla="*/ 45 h 129"/>
              <a:gd name="T94" fmla="*/ 817 w 1048"/>
              <a:gd name="T95" fmla="*/ 35 h 129"/>
              <a:gd name="T96" fmla="*/ 863 w 1048"/>
              <a:gd name="T97" fmla="*/ 100 h 129"/>
              <a:gd name="T98" fmla="*/ 905 w 1048"/>
              <a:gd name="T99" fmla="*/ 73 h 129"/>
              <a:gd name="T100" fmla="*/ 863 w 1048"/>
              <a:gd name="T101" fmla="*/ 33 h 129"/>
              <a:gd name="T102" fmla="*/ 892 w 1048"/>
              <a:gd name="T103" fmla="*/ 77 h 129"/>
              <a:gd name="T104" fmla="*/ 861 w 1048"/>
              <a:gd name="T105" fmla="*/ 85 h 129"/>
              <a:gd name="T106" fmla="*/ 871 w 1048"/>
              <a:gd name="T107" fmla="*/ 40 h 129"/>
              <a:gd name="T108" fmla="*/ 950 w 1048"/>
              <a:gd name="T109" fmla="*/ 41 h 129"/>
              <a:gd name="T110" fmla="*/ 969 w 1048"/>
              <a:gd name="T111" fmla="*/ 35 h 129"/>
              <a:gd name="T112" fmla="*/ 925 w 1048"/>
              <a:gd name="T113" fmla="*/ 50 h 129"/>
              <a:gd name="T114" fmla="*/ 1038 w 1048"/>
              <a:gd name="T115" fmla="*/ 55 h 129"/>
              <a:gd name="T116" fmla="*/ 1014 w 1048"/>
              <a:gd name="T117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8" h="129">
                <a:moveTo>
                  <a:pt x="40" y="6"/>
                </a:moveTo>
                <a:lnTo>
                  <a:pt x="35" y="6"/>
                </a:lnTo>
                <a:lnTo>
                  <a:pt x="31" y="6"/>
                </a:lnTo>
                <a:lnTo>
                  <a:pt x="27" y="8"/>
                </a:lnTo>
                <a:lnTo>
                  <a:pt x="24" y="9"/>
                </a:lnTo>
                <a:lnTo>
                  <a:pt x="17" y="14"/>
                </a:lnTo>
                <a:lnTo>
                  <a:pt x="11" y="19"/>
                </a:lnTo>
                <a:lnTo>
                  <a:pt x="7" y="26"/>
                </a:lnTo>
                <a:lnTo>
                  <a:pt x="5" y="30"/>
                </a:lnTo>
                <a:lnTo>
                  <a:pt x="3" y="35"/>
                </a:lnTo>
                <a:lnTo>
                  <a:pt x="2" y="39"/>
                </a:lnTo>
                <a:lnTo>
                  <a:pt x="1" y="44"/>
                </a:lnTo>
                <a:lnTo>
                  <a:pt x="0" y="49"/>
                </a:lnTo>
                <a:lnTo>
                  <a:pt x="0" y="54"/>
                </a:lnTo>
                <a:lnTo>
                  <a:pt x="0" y="59"/>
                </a:lnTo>
                <a:lnTo>
                  <a:pt x="1" y="64"/>
                </a:lnTo>
                <a:lnTo>
                  <a:pt x="3" y="74"/>
                </a:lnTo>
                <a:lnTo>
                  <a:pt x="6" y="82"/>
                </a:lnTo>
                <a:lnTo>
                  <a:pt x="8" y="85"/>
                </a:lnTo>
                <a:lnTo>
                  <a:pt x="11" y="89"/>
                </a:lnTo>
                <a:lnTo>
                  <a:pt x="16" y="94"/>
                </a:lnTo>
                <a:lnTo>
                  <a:pt x="20" y="97"/>
                </a:lnTo>
                <a:lnTo>
                  <a:pt x="23" y="99"/>
                </a:lnTo>
                <a:lnTo>
                  <a:pt x="27" y="100"/>
                </a:lnTo>
                <a:lnTo>
                  <a:pt x="30" y="101"/>
                </a:lnTo>
                <a:lnTo>
                  <a:pt x="35" y="102"/>
                </a:lnTo>
                <a:lnTo>
                  <a:pt x="39" y="102"/>
                </a:lnTo>
                <a:lnTo>
                  <a:pt x="46" y="102"/>
                </a:lnTo>
                <a:lnTo>
                  <a:pt x="52" y="100"/>
                </a:lnTo>
                <a:lnTo>
                  <a:pt x="59" y="98"/>
                </a:lnTo>
                <a:lnTo>
                  <a:pt x="65" y="95"/>
                </a:lnTo>
                <a:lnTo>
                  <a:pt x="59" y="87"/>
                </a:lnTo>
                <a:lnTo>
                  <a:pt x="54" y="89"/>
                </a:lnTo>
                <a:lnTo>
                  <a:pt x="52" y="90"/>
                </a:lnTo>
                <a:lnTo>
                  <a:pt x="50" y="91"/>
                </a:lnTo>
                <a:lnTo>
                  <a:pt x="45" y="92"/>
                </a:lnTo>
                <a:lnTo>
                  <a:pt x="41" y="93"/>
                </a:lnTo>
                <a:lnTo>
                  <a:pt x="37" y="92"/>
                </a:lnTo>
                <a:lnTo>
                  <a:pt x="33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3"/>
                </a:lnTo>
                <a:lnTo>
                  <a:pt x="17" y="80"/>
                </a:lnTo>
                <a:lnTo>
                  <a:pt x="15" y="75"/>
                </a:lnTo>
                <a:lnTo>
                  <a:pt x="14" y="71"/>
                </a:lnTo>
                <a:lnTo>
                  <a:pt x="13" y="67"/>
                </a:lnTo>
                <a:lnTo>
                  <a:pt x="12" y="62"/>
                </a:lnTo>
                <a:lnTo>
                  <a:pt x="12" y="56"/>
                </a:lnTo>
                <a:lnTo>
                  <a:pt x="13" y="48"/>
                </a:lnTo>
                <a:lnTo>
                  <a:pt x="13" y="41"/>
                </a:lnTo>
                <a:lnTo>
                  <a:pt x="15" y="36"/>
                </a:lnTo>
                <a:lnTo>
                  <a:pt x="16" y="31"/>
                </a:lnTo>
                <a:lnTo>
                  <a:pt x="18" y="27"/>
                </a:lnTo>
                <a:lnTo>
                  <a:pt x="20" y="24"/>
                </a:lnTo>
                <a:lnTo>
                  <a:pt x="23" y="21"/>
                </a:lnTo>
                <a:lnTo>
                  <a:pt x="25" y="19"/>
                </a:lnTo>
                <a:lnTo>
                  <a:pt x="29" y="17"/>
                </a:lnTo>
                <a:lnTo>
                  <a:pt x="32" y="16"/>
                </a:lnTo>
                <a:lnTo>
                  <a:pt x="35" y="15"/>
                </a:lnTo>
                <a:lnTo>
                  <a:pt x="39" y="15"/>
                </a:lnTo>
                <a:lnTo>
                  <a:pt x="44" y="15"/>
                </a:lnTo>
                <a:lnTo>
                  <a:pt x="49" y="16"/>
                </a:lnTo>
                <a:lnTo>
                  <a:pt x="53" y="18"/>
                </a:lnTo>
                <a:lnTo>
                  <a:pt x="57" y="20"/>
                </a:lnTo>
                <a:lnTo>
                  <a:pt x="63" y="13"/>
                </a:lnTo>
                <a:lnTo>
                  <a:pt x="58" y="10"/>
                </a:lnTo>
                <a:lnTo>
                  <a:pt x="52" y="8"/>
                </a:lnTo>
                <a:lnTo>
                  <a:pt x="49" y="7"/>
                </a:lnTo>
                <a:lnTo>
                  <a:pt x="46" y="6"/>
                </a:lnTo>
                <a:lnTo>
                  <a:pt x="40" y="6"/>
                </a:lnTo>
                <a:close/>
                <a:moveTo>
                  <a:pt x="80" y="48"/>
                </a:moveTo>
                <a:lnTo>
                  <a:pt x="84" y="45"/>
                </a:lnTo>
                <a:lnTo>
                  <a:pt x="89" y="43"/>
                </a:lnTo>
                <a:lnTo>
                  <a:pt x="96" y="40"/>
                </a:lnTo>
                <a:lnTo>
                  <a:pt x="102" y="39"/>
                </a:lnTo>
                <a:lnTo>
                  <a:pt x="105" y="40"/>
                </a:lnTo>
                <a:lnTo>
                  <a:pt x="107" y="40"/>
                </a:lnTo>
                <a:lnTo>
                  <a:pt x="109" y="42"/>
                </a:lnTo>
                <a:lnTo>
                  <a:pt x="111" y="43"/>
                </a:lnTo>
                <a:lnTo>
                  <a:pt x="112" y="45"/>
                </a:lnTo>
                <a:lnTo>
                  <a:pt x="113" y="47"/>
                </a:lnTo>
                <a:lnTo>
                  <a:pt x="113" y="54"/>
                </a:lnTo>
                <a:lnTo>
                  <a:pt x="113" y="59"/>
                </a:lnTo>
                <a:lnTo>
                  <a:pt x="109" y="59"/>
                </a:lnTo>
                <a:lnTo>
                  <a:pt x="101" y="59"/>
                </a:lnTo>
                <a:lnTo>
                  <a:pt x="93" y="60"/>
                </a:lnTo>
                <a:lnTo>
                  <a:pt x="87" y="62"/>
                </a:lnTo>
                <a:lnTo>
                  <a:pt x="82" y="65"/>
                </a:lnTo>
                <a:lnTo>
                  <a:pt x="80" y="67"/>
                </a:lnTo>
                <a:lnTo>
                  <a:pt x="78" y="68"/>
                </a:lnTo>
                <a:lnTo>
                  <a:pt x="76" y="70"/>
                </a:lnTo>
                <a:lnTo>
                  <a:pt x="75" y="73"/>
                </a:lnTo>
                <a:lnTo>
                  <a:pt x="74" y="75"/>
                </a:lnTo>
                <a:lnTo>
                  <a:pt x="73" y="78"/>
                </a:lnTo>
                <a:lnTo>
                  <a:pt x="73" y="80"/>
                </a:lnTo>
                <a:lnTo>
                  <a:pt x="73" y="83"/>
                </a:lnTo>
                <a:lnTo>
                  <a:pt x="73" y="87"/>
                </a:lnTo>
                <a:lnTo>
                  <a:pt x="74" y="90"/>
                </a:lnTo>
                <a:lnTo>
                  <a:pt x="76" y="94"/>
                </a:lnTo>
                <a:lnTo>
                  <a:pt x="77" y="96"/>
                </a:lnTo>
                <a:lnTo>
                  <a:pt x="78" y="97"/>
                </a:lnTo>
                <a:lnTo>
                  <a:pt x="81" y="99"/>
                </a:lnTo>
                <a:lnTo>
                  <a:pt x="84" y="101"/>
                </a:lnTo>
                <a:lnTo>
                  <a:pt x="89" y="102"/>
                </a:lnTo>
                <a:lnTo>
                  <a:pt x="94" y="102"/>
                </a:lnTo>
                <a:lnTo>
                  <a:pt x="100" y="102"/>
                </a:lnTo>
                <a:lnTo>
                  <a:pt x="102" y="101"/>
                </a:lnTo>
                <a:lnTo>
                  <a:pt x="105" y="100"/>
                </a:lnTo>
                <a:lnTo>
                  <a:pt x="109" y="97"/>
                </a:lnTo>
                <a:lnTo>
                  <a:pt x="114" y="93"/>
                </a:lnTo>
                <a:lnTo>
                  <a:pt x="115" y="97"/>
                </a:lnTo>
                <a:lnTo>
                  <a:pt x="117" y="99"/>
                </a:lnTo>
                <a:lnTo>
                  <a:pt x="120" y="102"/>
                </a:lnTo>
                <a:lnTo>
                  <a:pt x="122" y="103"/>
                </a:lnTo>
                <a:lnTo>
                  <a:pt x="123" y="103"/>
                </a:lnTo>
                <a:lnTo>
                  <a:pt x="129" y="96"/>
                </a:lnTo>
                <a:lnTo>
                  <a:pt x="126" y="94"/>
                </a:lnTo>
                <a:lnTo>
                  <a:pt x="124" y="91"/>
                </a:lnTo>
                <a:lnTo>
                  <a:pt x="124" y="87"/>
                </a:lnTo>
                <a:lnTo>
                  <a:pt x="123" y="82"/>
                </a:lnTo>
                <a:lnTo>
                  <a:pt x="123" y="79"/>
                </a:lnTo>
                <a:lnTo>
                  <a:pt x="124" y="56"/>
                </a:lnTo>
                <a:lnTo>
                  <a:pt x="124" y="53"/>
                </a:lnTo>
                <a:lnTo>
                  <a:pt x="124" y="46"/>
                </a:lnTo>
                <a:lnTo>
                  <a:pt x="123" y="44"/>
                </a:lnTo>
                <a:lnTo>
                  <a:pt x="122" y="41"/>
                </a:lnTo>
                <a:lnTo>
                  <a:pt x="120" y="37"/>
                </a:lnTo>
                <a:lnTo>
                  <a:pt x="118" y="35"/>
                </a:lnTo>
                <a:lnTo>
                  <a:pt x="115" y="33"/>
                </a:lnTo>
                <a:lnTo>
                  <a:pt x="113" y="32"/>
                </a:lnTo>
                <a:lnTo>
                  <a:pt x="110" y="31"/>
                </a:lnTo>
                <a:lnTo>
                  <a:pt x="104" y="31"/>
                </a:lnTo>
                <a:lnTo>
                  <a:pt x="96" y="31"/>
                </a:lnTo>
                <a:lnTo>
                  <a:pt x="89" y="33"/>
                </a:lnTo>
                <a:lnTo>
                  <a:pt x="82" y="36"/>
                </a:lnTo>
                <a:lnTo>
                  <a:pt x="75" y="40"/>
                </a:lnTo>
                <a:lnTo>
                  <a:pt x="80" y="48"/>
                </a:lnTo>
                <a:close/>
                <a:moveTo>
                  <a:pt x="113" y="84"/>
                </a:moveTo>
                <a:lnTo>
                  <a:pt x="110" y="88"/>
                </a:lnTo>
                <a:lnTo>
                  <a:pt x="108" y="90"/>
                </a:lnTo>
                <a:lnTo>
                  <a:pt x="106" y="92"/>
                </a:lnTo>
                <a:lnTo>
                  <a:pt x="104" y="93"/>
                </a:lnTo>
                <a:lnTo>
                  <a:pt x="101" y="94"/>
                </a:lnTo>
                <a:lnTo>
                  <a:pt x="96" y="95"/>
                </a:lnTo>
                <a:lnTo>
                  <a:pt x="93" y="94"/>
                </a:lnTo>
                <a:lnTo>
                  <a:pt x="91" y="94"/>
                </a:lnTo>
                <a:lnTo>
                  <a:pt x="89" y="93"/>
                </a:lnTo>
                <a:lnTo>
                  <a:pt x="87" y="91"/>
                </a:lnTo>
                <a:lnTo>
                  <a:pt x="86" y="90"/>
                </a:lnTo>
                <a:lnTo>
                  <a:pt x="85" y="87"/>
                </a:lnTo>
                <a:lnTo>
                  <a:pt x="85" y="85"/>
                </a:lnTo>
                <a:lnTo>
                  <a:pt x="84" y="82"/>
                </a:lnTo>
                <a:lnTo>
                  <a:pt x="85" y="79"/>
                </a:lnTo>
                <a:lnTo>
                  <a:pt x="85" y="76"/>
                </a:lnTo>
                <a:lnTo>
                  <a:pt x="87" y="73"/>
                </a:lnTo>
                <a:lnTo>
                  <a:pt x="88" y="71"/>
                </a:lnTo>
                <a:lnTo>
                  <a:pt x="90" y="70"/>
                </a:lnTo>
                <a:lnTo>
                  <a:pt x="91" y="69"/>
                </a:lnTo>
                <a:lnTo>
                  <a:pt x="95" y="67"/>
                </a:lnTo>
                <a:lnTo>
                  <a:pt x="101" y="66"/>
                </a:lnTo>
                <a:lnTo>
                  <a:pt x="108" y="66"/>
                </a:lnTo>
                <a:lnTo>
                  <a:pt x="113" y="66"/>
                </a:lnTo>
                <a:lnTo>
                  <a:pt x="113" y="84"/>
                </a:lnTo>
                <a:close/>
                <a:moveTo>
                  <a:pt x="147" y="50"/>
                </a:moveTo>
                <a:lnTo>
                  <a:pt x="147" y="101"/>
                </a:lnTo>
                <a:lnTo>
                  <a:pt x="157" y="101"/>
                </a:lnTo>
                <a:lnTo>
                  <a:pt x="157" y="50"/>
                </a:lnTo>
                <a:lnTo>
                  <a:pt x="162" y="46"/>
                </a:lnTo>
                <a:lnTo>
                  <a:pt x="166" y="43"/>
                </a:lnTo>
                <a:lnTo>
                  <a:pt x="170" y="41"/>
                </a:lnTo>
                <a:lnTo>
                  <a:pt x="174" y="41"/>
                </a:lnTo>
                <a:lnTo>
                  <a:pt x="176" y="41"/>
                </a:lnTo>
                <a:lnTo>
                  <a:pt x="178" y="41"/>
                </a:lnTo>
                <a:lnTo>
                  <a:pt x="181" y="43"/>
                </a:lnTo>
                <a:lnTo>
                  <a:pt x="182" y="45"/>
                </a:lnTo>
                <a:lnTo>
                  <a:pt x="183" y="46"/>
                </a:lnTo>
                <a:lnTo>
                  <a:pt x="183" y="52"/>
                </a:lnTo>
                <a:lnTo>
                  <a:pt x="183" y="101"/>
                </a:lnTo>
                <a:lnTo>
                  <a:pt x="194" y="101"/>
                </a:lnTo>
                <a:lnTo>
                  <a:pt x="194" y="51"/>
                </a:lnTo>
                <a:lnTo>
                  <a:pt x="195" y="50"/>
                </a:lnTo>
                <a:lnTo>
                  <a:pt x="202" y="44"/>
                </a:lnTo>
                <a:lnTo>
                  <a:pt x="204" y="42"/>
                </a:lnTo>
                <a:lnTo>
                  <a:pt x="207" y="41"/>
                </a:lnTo>
                <a:lnTo>
                  <a:pt x="209" y="41"/>
                </a:lnTo>
                <a:lnTo>
                  <a:pt x="212" y="40"/>
                </a:lnTo>
                <a:lnTo>
                  <a:pt x="214" y="40"/>
                </a:lnTo>
                <a:lnTo>
                  <a:pt x="216" y="41"/>
                </a:lnTo>
                <a:lnTo>
                  <a:pt x="217" y="42"/>
                </a:lnTo>
                <a:lnTo>
                  <a:pt x="219" y="43"/>
                </a:lnTo>
                <a:lnTo>
                  <a:pt x="219" y="44"/>
                </a:lnTo>
                <a:lnTo>
                  <a:pt x="220" y="46"/>
                </a:lnTo>
                <a:lnTo>
                  <a:pt x="221" y="50"/>
                </a:lnTo>
                <a:lnTo>
                  <a:pt x="221" y="101"/>
                </a:lnTo>
                <a:lnTo>
                  <a:pt x="232" y="101"/>
                </a:lnTo>
                <a:lnTo>
                  <a:pt x="232" y="49"/>
                </a:lnTo>
                <a:lnTo>
                  <a:pt x="231" y="45"/>
                </a:lnTo>
                <a:lnTo>
                  <a:pt x="230" y="42"/>
                </a:lnTo>
                <a:lnTo>
                  <a:pt x="229" y="39"/>
                </a:lnTo>
                <a:lnTo>
                  <a:pt x="227" y="36"/>
                </a:lnTo>
                <a:lnTo>
                  <a:pt x="224" y="34"/>
                </a:lnTo>
                <a:lnTo>
                  <a:pt x="222" y="32"/>
                </a:lnTo>
                <a:lnTo>
                  <a:pt x="218" y="31"/>
                </a:lnTo>
                <a:lnTo>
                  <a:pt x="215" y="31"/>
                </a:lnTo>
                <a:lnTo>
                  <a:pt x="209" y="32"/>
                </a:lnTo>
                <a:lnTo>
                  <a:pt x="203" y="34"/>
                </a:lnTo>
                <a:lnTo>
                  <a:pt x="198" y="37"/>
                </a:lnTo>
                <a:lnTo>
                  <a:pt x="193" y="42"/>
                </a:lnTo>
                <a:lnTo>
                  <a:pt x="192" y="39"/>
                </a:lnTo>
                <a:lnTo>
                  <a:pt x="190" y="38"/>
                </a:lnTo>
                <a:lnTo>
                  <a:pt x="188" y="35"/>
                </a:lnTo>
                <a:lnTo>
                  <a:pt x="184" y="33"/>
                </a:lnTo>
                <a:lnTo>
                  <a:pt x="181" y="31"/>
                </a:lnTo>
                <a:lnTo>
                  <a:pt x="177" y="31"/>
                </a:lnTo>
                <a:lnTo>
                  <a:pt x="171" y="32"/>
                </a:lnTo>
                <a:lnTo>
                  <a:pt x="165" y="34"/>
                </a:lnTo>
                <a:lnTo>
                  <a:pt x="161" y="37"/>
                </a:lnTo>
                <a:lnTo>
                  <a:pt x="157" y="41"/>
                </a:lnTo>
                <a:lnTo>
                  <a:pt x="157" y="40"/>
                </a:lnTo>
                <a:lnTo>
                  <a:pt x="156" y="36"/>
                </a:lnTo>
                <a:lnTo>
                  <a:pt x="154" y="31"/>
                </a:lnTo>
                <a:lnTo>
                  <a:pt x="144" y="33"/>
                </a:lnTo>
                <a:lnTo>
                  <a:pt x="145" y="37"/>
                </a:lnTo>
                <a:lnTo>
                  <a:pt x="146" y="40"/>
                </a:lnTo>
                <a:lnTo>
                  <a:pt x="147" y="50"/>
                </a:lnTo>
                <a:close/>
                <a:moveTo>
                  <a:pt x="254" y="49"/>
                </a:moveTo>
                <a:lnTo>
                  <a:pt x="254" y="129"/>
                </a:lnTo>
                <a:lnTo>
                  <a:pt x="265" y="127"/>
                </a:lnTo>
                <a:lnTo>
                  <a:pt x="265" y="95"/>
                </a:lnTo>
                <a:lnTo>
                  <a:pt x="269" y="98"/>
                </a:lnTo>
                <a:lnTo>
                  <a:pt x="273" y="100"/>
                </a:lnTo>
                <a:lnTo>
                  <a:pt x="276" y="101"/>
                </a:lnTo>
                <a:lnTo>
                  <a:pt x="278" y="102"/>
                </a:lnTo>
                <a:lnTo>
                  <a:pt x="283" y="102"/>
                </a:lnTo>
                <a:lnTo>
                  <a:pt x="290" y="102"/>
                </a:lnTo>
                <a:lnTo>
                  <a:pt x="293" y="101"/>
                </a:lnTo>
                <a:lnTo>
                  <a:pt x="295" y="99"/>
                </a:lnTo>
                <a:lnTo>
                  <a:pt x="298" y="97"/>
                </a:lnTo>
                <a:lnTo>
                  <a:pt x="300" y="95"/>
                </a:lnTo>
                <a:lnTo>
                  <a:pt x="303" y="93"/>
                </a:lnTo>
                <a:lnTo>
                  <a:pt x="304" y="90"/>
                </a:lnTo>
                <a:lnTo>
                  <a:pt x="307" y="85"/>
                </a:lnTo>
                <a:lnTo>
                  <a:pt x="309" y="80"/>
                </a:lnTo>
                <a:lnTo>
                  <a:pt x="310" y="74"/>
                </a:lnTo>
                <a:lnTo>
                  <a:pt x="310" y="66"/>
                </a:lnTo>
                <a:lnTo>
                  <a:pt x="309" y="58"/>
                </a:lnTo>
                <a:lnTo>
                  <a:pt x="309" y="54"/>
                </a:lnTo>
                <a:lnTo>
                  <a:pt x="308" y="51"/>
                </a:lnTo>
                <a:lnTo>
                  <a:pt x="307" y="48"/>
                </a:lnTo>
                <a:lnTo>
                  <a:pt x="306" y="45"/>
                </a:lnTo>
                <a:lnTo>
                  <a:pt x="302" y="40"/>
                </a:lnTo>
                <a:lnTo>
                  <a:pt x="299" y="36"/>
                </a:lnTo>
                <a:lnTo>
                  <a:pt x="294" y="33"/>
                </a:lnTo>
                <a:lnTo>
                  <a:pt x="289" y="32"/>
                </a:lnTo>
                <a:lnTo>
                  <a:pt x="287" y="31"/>
                </a:lnTo>
                <a:lnTo>
                  <a:pt x="284" y="31"/>
                </a:lnTo>
                <a:lnTo>
                  <a:pt x="279" y="32"/>
                </a:lnTo>
                <a:lnTo>
                  <a:pt x="276" y="33"/>
                </a:lnTo>
                <a:lnTo>
                  <a:pt x="273" y="34"/>
                </a:lnTo>
                <a:lnTo>
                  <a:pt x="269" y="37"/>
                </a:lnTo>
                <a:lnTo>
                  <a:pt x="264" y="41"/>
                </a:lnTo>
                <a:lnTo>
                  <a:pt x="264" y="39"/>
                </a:lnTo>
                <a:lnTo>
                  <a:pt x="264" y="34"/>
                </a:lnTo>
                <a:lnTo>
                  <a:pt x="263" y="31"/>
                </a:lnTo>
                <a:lnTo>
                  <a:pt x="252" y="33"/>
                </a:lnTo>
                <a:lnTo>
                  <a:pt x="253" y="36"/>
                </a:lnTo>
                <a:lnTo>
                  <a:pt x="254" y="39"/>
                </a:lnTo>
                <a:lnTo>
                  <a:pt x="254" y="49"/>
                </a:lnTo>
                <a:close/>
                <a:moveTo>
                  <a:pt x="265" y="50"/>
                </a:moveTo>
                <a:lnTo>
                  <a:pt x="269" y="46"/>
                </a:lnTo>
                <a:lnTo>
                  <a:pt x="273" y="43"/>
                </a:lnTo>
                <a:lnTo>
                  <a:pt x="275" y="42"/>
                </a:lnTo>
                <a:lnTo>
                  <a:pt x="278" y="41"/>
                </a:lnTo>
                <a:lnTo>
                  <a:pt x="280" y="41"/>
                </a:lnTo>
                <a:lnTo>
                  <a:pt x="283" y="41"/>
                </a:lnTo>
                <a:lnTo>
                  <a:pt x="287" y="41"/>
                </a:lnTo>
                <a:lnTo>
                  <a:pt x="289" y="42"/>
                </a:lnTo>
                <a:lnTo>
                  <a:pt x="290" y="43"/>
                </a:lnTo>
                <a:lnTo>
                  <a:pt x="293" y="45"/>
                </a:lnTo>
                <a:lnTo>
                  <a:pt x="295" y="48"/>
                </a:lnTo>
                <a:lnTo>
                  <a:pt x="297" y="52"/>
                </a:lnTo>
                <a:lnTo>
                  <a:pt x="298" y="56"/>
                </a:lnTo>
                <a:lnTo>
                  <a:pt x="298" y="62"/>
                </a:lnTo>
                <a:lnTo>
                  <a:pt x="299" y="68"/>
                </a:lnTo>
                <a:lnTo>
                  <a:pt x="298" y="73"/>
                </a:lnTo>
                <a:lnTo>
                  <a:pt x="298" y="78"/>
                </a:lnTo>
                <a:lnTo>
                  <a:pt x="297" y="82"/>
                </a:lnTo>
                <a:lnTo>
                  <a:pt x="296" y="85"/>
                </a:lnTo>
                <a:lnTo>
                  <a:pt x="293" y="89"/>
                </a:lnTo>
                <a:lnTo>
                  <a:pt x="290" y="91"/>
                </a:lnTo>
                <a:lnTo>
                  <a:pt x="286" y="93"/>
                </a:lnTo>
                <a:lnTo>
                  <a:pt x="284" y="93"/>
                </a:lnTo>
                <a:lnTo>
                  <a:pt x="281" y="94"/>
                </a:lnTo>
                <a:lnTo>
                  <a:pt x="277" y="93"/>
                </a:lnTo>
                <a:lnTo>
                  <a:pt x="273" y="91"/>
                </a:lnTo>
                <a:lnTo>
                  <a:pt x="269" y="88"/>
                </a:lnTo>
                <a:lnTo>
                  <a:pt x="265" y="85"/>
                </a:lnTo>
                <a:lnTo>
                  <a:pt x="265" y="50"/>
                </a:lnTo>
                <a:close/>
                <a:moveTo>
                  <a:pt x="330" y="83"/>
                </a:moveTo>
                <a:lnTo>
                  <a:pt x="330" y="89"/>
                </a:lnTo>
                <a:lnTo>
                  <a:pt x="332" y="93"/>
                </a:lnTo>
                <a:lnTo>
                  <a:pt x="333" y="95"/>
                </a:lnTo>
                <a:lnTo>
                  <a:pt x="334" y="97"/>
                </a:lnTo>
                <a:lnTo>
                  <a:pt x="336" y="99"/>
                </a:lnTo>
                <a:lnTo>
                  <a:pt x="338" y="100"/>
                </a:lnTo>
                <a:lnTo>
                  <a:pt x="344" y="102"/>
                </a:lnTo>
                <a:lnTo>
                  <a:pt x="350" y="103"/>
                </a:lnTo>
                <a:lnTo>
                  <a:pt x="356" y="102"/>
                </a:lnTo>
                <a:lnTo>
                  <a:pt x="359" y="102"/>
                </a:lnTo>
                <a:lnTo>
                  <a:pt x="362" y="100"/>
                </a:lnTo>
                <a:lnTo>
                  <a:pt x="365" y="99"/>
                </a:lnTo>
                <a:lnTo>
                  <a:pt x="367" y="97"/>
                </a:lnTo>
                <a:lnTo>
                  <a:pt x="369" y="95"/>
                </a:lnTo>
                <a:lnTo>
                  <a:pt x="371" y="93"/>
                </a:lnTo>
                <a:lnTo>
                  <a:pt x="372" y="96"/>
                </a:lnTo>
                <a:lnTo>
                  <a:pt x="374" y="98"/>
                </a:lnTo>
                <a:lnTo>
                  <a:pt x="376" y="101"/>
                </a:lnTo>
                <a:lnTo>
                  <a:pt x="379" y="104"/>
                </a:lnTo>
                <a:lnTo>
                  <a:pt x="385" y="96"/>
                </a:lnTo>
                <a:lnTo>
                  <a:pt x="384" y="94"/>
                </a:lnTo>
                <a:lnTo>
                  <a:pt x="382" y="92"/>
                </a:lnTo>
                <a:lnTo>
                  <a:pt x="382" y="90"/>
                </a:lnTo>
                <a:lnTo>
                  <a:pt x="381" y="88"/>
                </a:lnTo>
                <a:lnTo>
                  <a:pt x="381" y="80"/>
                </a:lnTo>
                <a:lnTo>
                  <a:pt x="381" y="31"/>
                </a:lnTo>
                <a:lnTo>
                  <a:pt x="370" y="33"/>
                </a:lnTo>
                <a:lnTo>
                  <a:pt x="370" y="82"/>
                </a:lnTo>
                <a:lnTo>
                  <a:pt x="367" y="87"/>
                </a:lnTo>
                <a:lnTo>
                  <a:pt x="363" y="90"/>
                </a:lnTo>
                <a:lnTo>
                  <a:pt x="358" y="93"/>
                </a:lnTo>
                <a:lnTo>
                  <a:pt x="355" y="94"/>
                </a:lnTo>
                <a:lnTo>
                  <a:pt x="353" y="94"/>
                </a:lnTo>
                <a:lnTo>
                  <a:pt x="348" y="93"/>
                </a:lnTo>
                <a:lnTo>
                  <a:pt x="344" y="91"/>
                </a:lnTo>
                <a:lnTo>
                  <a:pt x="342" y="90"/>
                </a:lnTo>
                <a:lnTo>
                  <a:pt x="341" y="87"/>
                </a:lnTo>
                <a:lnTo>
                  <a:pt x="341" y="84"/>
                </a:lnTo>
                <a:lnTo>
                  <a:pt x="340" y="80"/>
                </a:lnTo>
                <a:lnTo>
                  <a:pt x="340" y="31"/>
                </a:lnTo>
                <a:lnTo>
                  <a:pt x="330" y="33"/>
                </a:lnTo>
                <a:lnTo>
                  <a:pt x="330" y="83"/>
                </a:lnTo>
                <a:close/>
                <a:moveTo>
                  <a:pt x="422" y="30"/>
                </a:moveTo>
                <a:lnTo>
                  <a:pt x="417" y="30"/>
                </a:lnTo>
                <a:lnTo>
                  <a:pt x="413" y="31"/>
                </a:lnTo>
                <a:lnTo>
                  <a:pt x="409" y="33"/>
                </a:lnTo>
                <a:lnTo>
                  <a:pt x="405" y="36"/>
                </a:lnTo>
                <a:lnTo>
                  <a:pt x="402" y="39"/>
                </a:lnTo>
                <a:lnTo>
                  <a:pt x="400" y="42"/>
                </a:lnTo>
                <a:lnTo>
                  <a:pt x="399" y="46"/>
                </a:lnTo>
                <a:lnTo>
                  <a:pt x="398" y="51"/>
                </a:lnTo>
                <a:lnTo>
                  <a:pt x="399" y="54"/>
                </a:lnTo>
                <a:lnTo>
                  <a:pt x="399" y="57"/>
                </a:lnTo>
                <a:lnTo>
                  <a:pt x="401" y="60"/>
                </a:lnTo>
                <a:lnTo>
                  <a:pt x="403" y="63"/>
                </a:lnTo>
                <a:lnTo>
                  <a:pt x="405" y="65"/>
                </a:lnTo>
                <a:lnTo>
                  <a:pt x="408" y="67"/>
                </a:lnTo>
                <a:lnTo>
                  <a:pt x="411" y="68"/>
                </a:lnTo>
                <a:lnTo>
                  <a:pt x="415" y="69"/>
                </a:lnTo>
                <a:lnTo>
                  <a:pt x="424" y="71"/>
                </a:lnTo>
                <a:lnTo>
                  <a:pt x="429" y="73"/>
                </a:lnTo>
                <a:lnTo>
                  <a:pt x="432" y="75"/>
                </a:lnTo>
                <a:lnTo>
                  <a:pt x="434" y="77"/>
                </a:lnTo>
                <a:lnTo>
                  <a:pt x="435" y="78"/>
                </a:lnTo>
                <a:lnTo>
                  <a:pt x="435" y="80"/>
                </a:lnTo>
                <a:lnTo>
                  <a:pt x="435" y="82"/>
                </a:lnTo>
                <a:lnTo>
                  <a:pt x="435" y="85"/>
                </a:lnTo>
                <a:lnTo>
                  <a:pt x="434" y="87"/>
                </a:lnTo>
                <a:lnTo>
                  <a:pt x="433" y="89"/>
                </a:lnTo>
                <a:lnTo>
                  <a:pt x="431" y="91"/>
                </a:lnTo>
                <a:lnTo>
                  <a:pt x="429" y="92"/>
                </a:lnTo>
                <a:lnTo>
                  <a:pt x="427" y="93"/>
                </a:lnTo>
                <a:lnTo>
                  <a:pt x="424" y="94"/>
                </a:lnTo>
                <a:lnTo>
                  <a:pt x="421" y="94"/>
                </a:lnTo>
                <a:lnTo>
                  <a:pt x="416" y="94"/>
                </a:lnTo>
                <a:lnTo>
                  <a:pt x="410" y="93"/>
                </a:lnTo>
                <a:lnTo>
                  <a:pt x="405" y="91"/>
                </a:lnTo>
                <a:lnTo>
                  <a:pt x="400" y="88"/>
                </a:lnTo>
                <a:lnTo>
                  <a:pt x="396" y="96"/>
                </a:lnTo>
                <a:lnTo>
                  <a:pt x="401" y="99"/>
                </a:lnTo>
                <a:lnTo>
                  <a:pt x="408" y="101"/>
                </a:lnTo>
                <a:lnTo>
                  <a:pt x="414" y="102"/>
                </a:lnTo>
                <a:lnTo>
                  <a:pt x="421" y="103"/>
                </a:lnTo>
                <a:lnTo>
                  <a:pt x="426" y="102"/>
                </a:lnTo>
                <a:lnTo>
                  <a:pt x="431" y="101"/>
                </a:lnTo>
                <a:lnTo>
                  <a:pt x="436" y="99"/>
                </a:lnTo>
                <a:lnTo>
                  <a:pt x="439" y="96"/>
                </a:lnTo>
                <a:lnTo>
                  <a:pt x="441" y="95"/>
                </a:lnTo>
                <a:lnTo>
                  <a:pt x="442" y="93"/>
                </a:lnTo>
                <a:lnTo>
                  <a:pt x="445" y="89"/>
                </a:lnTo>
                <a:lnTo>
                  <a:pt x="446" y="85"/>
                </a:lnTo>
                <a:lnTo>
                  <a:pt x="446" y="80"/>
                </a:lnTo>
                <a:lnTo>
                  <a:pt x="446" y="77"/>
                </a:lnTo>
                <a:lnTo>
                  <a:pt x="445" y="73"/>
                </a:lnTo>
                <a:lnTo>
                  <a:pt x="444" y="71"/>
                </a:lnTo>
                <a:lnTo>
                  <a:pt x="442" y="68"/>
                </a:lnTo>
                <a:lnTo>
                  <a:pt x="439" y="66"/>
                </a:lnTo>
                <a:lnTo>
                  <a:pt x="436" y="64"/>
                </a:lnTo>
                <a:lnTo>
                  <a:pt x="428" y="61"/>
                </a:lnTo>
                <a:lnTo>
                  <a:pt x="419" y="59"/>
                </a:lnTo>
                <a:lnTo>
                  <a:pt x="414" y="58"/>
                </a:lnTo>
                <a:lnTo>
                  <a:pt x="413" y="57"/>
                </a:lnTo>
                <a:lnTo>
                  <a:pt x="411" y="56"/>
                </a:lnTo>
                <a:lnTo>
                  <a:pt x="410" y="53"/>
                </a:lnTo>
                <a:lnTo>
                  <a:pt x="409" y="49"/>
                </a:lnTo>
                <a:lnTo>
                  <a:pt x="410" y="47"/>
                </a:lnTo>
                <a:lnTo>
                  <a:pt x="410" y="45"/>
                </a:lnTo>
                <a:lnTo>
                  <a:pt x="411" y="43"/>
                </a:lnTo>
                <a:lnTo>
                  <a:pt x="413" y="41"/>
                </a:lnTo>
                <a:lnTo>
                  <a:pt x="415" y="40"/>
                </a:lnTo>
                <a:lnTo>
                  <a:pt x="417" y="39"/>
                </a:lnTo>
                <a:lnTo>
                  <a:pt x="419" y="38"/>
                </a:lnTo>
                <a:lnTo>
                  <a:pt x="422" y="38"/>
                </a:lnTo>
                <a:lnTo>
                  <a:pt x="427" y="39"/>
                </a:lnTo>
                <a:lnTo>
                  <a:pt x="431" y="40"/>
                </a:lnTo>
                <a:lnTo>
                  <a:pt x="435" y="41"/>
                </a:lnTo>
                <a:lnTo>
                  <a:pt x="439" y="43"/>
                </a:lnTo>
                <a:lnTo>
                  <a:pt x="443" y="35"/>
                </a:lnTo>
                <a:lnTo>
                  <a:pt x="439" y="33"/>
                </a:lnTo>
                <a:lnTo>
                  <a:pt x="433" y="31"/>
                </a:lnTo>
                <a:lnTo>
                  <a:pt x="428" y="30"/>
                </a:lnTo>
                <a:lnTo>
                  <a:pt x="422" y="30"/>
                </a:lnTo>
                <a:close/>
                <a:moveTo>
                  <a:pt x="510" y="101"/>
                </a:moveTo>
                <a:lnTo>
                  <a:pt x="522" y="101"/>
                </a:lnTo>
                <a:lnTo>
                  <a:pt x="522" y="55"/>
                </a:lnTo>
                <a:lnTo>
                  <a:pt x="562" y="55"/>
                </a:lnTo>
                <a:lnTo>
                  <a:pt x="562" y="101"/>
                </a:lnTo>
                <a:lnTo>
                  <a:pt x="573" y="101"/>
                </a:lnTo>
                <a:lnTo>
                  <a:pt x="573" y="7"/>
                </a:lnTo>
                <a:lnTo>
                  <a:pt x="562" y="7"/>
                </a:lnTo>
                <a:lnTo>
                  <a:pt x="562" y="46"/>
                </a:lnTo>
                <a:lnTo>
                  <a:pt x="522" y="46"/>
                </a:lnTo>
                <a:lnTo>
                  <a:pt x="522" y="7"/>
                </a:lnTo>
                <a:lnTo>
                  <a:pt x="510" y="7"/>
                </a:lnTo>
                <a:lnTo>
                  <a:pt x="510" y="101"/>
                </a:lnTo>
                <a:close/>
                <a:moveTo>
                  <a:pt x="622" y="93"/>
                </a:moveTo>
                <a:lnTo>
                  <a:pt x="617" y="93"/>
                </a:lnTo>
                <a:lnTo>
                  <a:pt x="614" y="92"/>
                </a:lnTo>
                <a:lnTo>
                  <a:pt x="612" y="91"/>
                </a:lnTo>
                <a:lnTo>
                  <a:pt x="608" y="89"/>
                </a:lnTo>
                <a:lnTo>
                  <a:pt x="606" y="87"/>
                </a:lnTo>
                <a:lnTo>
                  <a:pt x="605" y="85"/>
                </a:lnTo>
                <a:lnTo>
                  <a:pt x="603" y="82"/>
                </a:lnTo>
                <a:lnTo>
                  <a:pt x="602" y="79"/>
                </a:lnTo>
                <a:lnTo>
                  <a:pt x="602" y="75"/>
                </a:lnTo>
                <a:lnTo>
                  <a:pt x="602" y="70"/>
                </a:lnTo>
                <a:lnTo>
                  <a:pt x="602" y="68"/>
                </a:lnTo>
                <a:lnTo>
                  <a:pt x="644" y="68"/>
                </a:lnTo>
                <a:lnTo>
                  <a:pt x="644" y="67"/>
                </a:lnTo>
                <a:lnTo>
                  <a:pt x="644" y="56"/>
                </a:lnTo>
                <a:lnTo>
                  <a:pt x="642" y="49"/>
                </a:lnTo>
                <a:lnTo>
                  <a:pt x="641" y="46"/>
                </a:lnTo>
                <a:lnTo>
                  <a:pt x="640" y="43"/>
                </a:lnTo>
                <a:lnTo>
                  <a:pt x="638" y="40"/>
                </a:lnTo>
                <a:lnTo>
                  <a:pt x="636" y="38"/>
                </a:lnTo>
                <a:lnTo>
                  <a:pt x="633" y="35"/>
                </a:lnTo>
                <a:lnTo>
                  <a:pt x="630" y="34"/>
                </a:lnTo>
                <a:lnTo>
                  <a:pt x="628" y="33"/>
                </a:lnTo>
                <a:lnTo>
                  <a:pt x="626" y="32"/>
                </a:lnTo>
                <a:lnTo>
                  <a:pt x="623" y="31"/>
                </a:lnTo>
                <a:lnTo>
                  <a:pt x="618" y="31"/>
                </a:lnTo>
                <a:lnTo>
                  <a:pt x="612" y="31"/>
                </a:lnTo>
                <a:lnTo>
                  <a:pt x="607" y="33"/>
                </a:lnTo>
                <a:lnTo>
                  <a:pt x="604" y="34"/>
                </a:lnTo>
                <a:lnTo>
                  <a:pt x="602" y="36"/>
                </a:lnTo>
                <a:lnTo>
                  <a:pt x="600" y="38"/>
                </a:lnTo>
                <a:lnTo>
                  <a:pt x="598" y="40"/>
                </a:lnTo>
                <a:lnTo>
                  <a:pt x="594" y="45"/>
                </a:lnTo>
                <a:lnTo>
                  <a:pt x="592" y="48"/>
                </a:lnTo>
                <a:lnTo>
                  <a:pt x="591" y="51"/>
                </a:lnTo>
                <a:lnTo>
                  <a:pt x="590" y="54"/>
                </a:lnTo>
                <a:lnTo>
                  <a:pt x="590" y="58"/>
                </a:lnTo>
                <a:lnTo>
                  <a:pt x="589" y="66"/>
                </a:lnTo>
                <a:lnTo>
                  <a:pt x="590" y="74"/>
                </a:lnTo>
                <a:lnTo>
                  <a:pt x="590" y="78"/>
                </a:lnTo>
                <a:lnTo>
                  <a:pt x="591" y="81"/>
                </a:lnTo>
                <a:lnTo>
                  <a:pt x="594" y="87"/>
                </a:lnTo>
                <a:lnTo>
                  <a:pt x="597" y="92"/>
                </a:lnTo>
                <a:lnTo>
                  <a:pt x="602" y="97"/>
                </a:lnTo>
                <a:lnTo>
                  <a:pt x="604" y="98"/>
                </a:lnTo>
                <a:lnTo>
                  <a:pt x="607" y="100"/>
                </a:lnTo>
                <a:lnTo>
                  <a:pt x="610" y="101"/>
                </a:lnTo>
                <a:lnTo>
                  <a:pt x="613" y="102"/>
                </a:lnTo>
                <a:lnTo>
                  <a:pt x="616" y="102"/>
                </a:lnTo>
                <a:lnTo>
                  <a:pt x="620" y="102"/>
                </a:lnTo>
                <a:lnTo>
                  <a:pt x="626" y="102"/>
                </a:lnTo>
                <a:lnTo>
                  <a:pt x="629" y="101"/>
                </a:lnTo>
                <a:lnTo>
                  <a:pt x="632" y="100"/>
                </a:lnTo>
                <a:lnTo>
                  <a:pt x="635" y="99"/>
                </a:lnTo>
                <a:lnTo>
                  <a:pt x="638" y="97"/>
                </a:lnTo>
                <a:lnTo>
                  <a:pt x="640" y="96"/>
                </a:lnTo>
                <a:lnTo>
                  <a:pt x="643" y="94"/>
                </a:lnTo>
                <a:lnTo>
                  <a:pt x="638" y="87"/>
                </a:lnTo>
                <a:lnTo>
                  <a:pt x="635" y="90"/>
                </a:lnTo>
                <a:lnTo>
                  <a:pt x="631" y="92"/>
                </a:lnTo>
                <a:lnTo>
                  <a:pt x="626" y="93"/>
                </a:lnTo>
                <a:lnTo>
                  <a:pt x="622" y="93"/>
                </a:lnTo>
                <a:close/>
                <a:moveTo>
                  <a:pt x="617" y="39"/>
                </a:moveTo>
                <a:lnTo>
                  <a:pt x="621" y="39"/>
                </a:lnTo>
                <a:lnTo>
                  <a:pt x="625" y="41"/>
                </a:lnTo>
                <a:lnTo>
                  <a:pt x="627" y="43"/>
                </a:lnTo>
                <a:lnTo>
                  <a:pt x="630" y="45"/>
                </a:lnTo>
                <a:lnTo>
                  <a:pt x="631" y="48"/>
                </a:lnTo>
                <a:lnTo>
                  <a:pt x="632" y="51"/>
                </a:lnTo>
                <a:lnTo>
                  <a:pt x="633" y="55"/>
                </a:lnTo>
                <a:lnTo>
                  <a:pt x="633" y="60"/>
                </a:lnTo>
                <a:lnTo>
                  <a:pt x="602" y="60"/>
                </a:lnTo>
                <a:lnTo>
                  <a:pt x="602" y="55"/>
                </a:lnTo>
                <a:lnTo>
                  <a:pt x="603" y="51"/>
                </a:lnTo>
                <a:lnTo>
                  <a:pt x="604" y="47"/>
                </a:lnTo>
                <a:lnTo>
                  <a:pt x="606" y="44"/>
                </a:lnTo>
                <a:lnTo>
                  <a:pt x="608" y="42"/>
                </a:lnTo>
                <a:lnTo>
                  <a:pt x="611" y="40"/>
                </a:lnTo>
                <a:lnTo>
                  <a:pt x="614" y="39"/>
                </a:lnTo>
                <a:lnTo>
                  <a:pt x="617" y="39"/>
                </a:lnTo>
                <a:close/>
                <a:moveTo>
                  <a:pt x="662" y="101"/>
                </a:moveTo>
                <a:lnTo>
                  <a:pt x="674" y="101"/>
                </a:lnTo>
                <a:lnTo>
                  <a:pt x="674" y="31"/>
                </a:lnTo>
                <a:lnTo>
                  <a:pt x="662" y="33"/>
                </a:lnTo>
                <a:lnTo>
                  <a:pt x="662" y="101"/>
                </a:lnTo>
                <a:close/>
                <a:moveTo>
                  <a:pt x="660" y="12"/>
                </a:moveTo>
                <a:lnTo>
                  <a:pt x="660" y="13"/>
                </a:lnTo>
                <a:lnTo>
                  <a:pt x="660" y="15"/>
                </a:lnTo>
                <a:lnTo>
                  <a:pt x="662" y="17"/>
                </a:lnTo>
                <a:lnTo>
                  <a:pt x="665" y="19"/>
                </a:lnTo>
                <a:lnTo>
                  <a:pt x="668" y="20"/>
                </a:lnTo>
                <a:lnTo>
                  <a:pt x="671" y="19"/>
                </a:lnTo>
                <a:lnTo>
                  <a:pt x="674" y="17"/>
                </a:lnTo>
                <a:lnTo>
                  <a:pt x="676" y="15"/>
                </a:lnTo>
                <a:lnTo>
                  <a:pt x="676" y="13"/>
                </a:lnTo>
                <a:lnTo>
                  <a:pt x="676" y="11"/>
                </a:lnTo>
                <a:lnTo>
                  <a:pt x="676" y="10"/>
                </a:lnTo>
                <a:lnTo>
                  <a:pt x="676" y="8"/>
                </a:lnTo>
                <a:lnTo>
                  <a:pt x="674" y="6"/>
                </a:lnTo>
                <a:lnTo>
                  <a:pt x="671" y="4"/>
                </a:lnTo>
                <a:lnTo>
                  <a:pt x="668" y="3"/>
                </a:lnTo>
                <a:lnTo>
                  <a:pt x="665" y="4"/>
                </a:lnTo>
                <a:lnTo>
                  <a:pt x="662" y="6"/>
                </a:lnTo>
                <a:lnTo>
                  <a:pt x="660" y="8"/>
                </a:lnTo>
                <a:lnTo>
                  <a:pt x="660" y="10"/>
                </a:lnTo>
                <a:lnTo>
                  <a:pt x="660" y="12"/>
                </a:lnTo>
                <a:close/>
                <a:moveTo>
                  <a:pt x="697" y="22"/>
                </a:moveTo>
                <a:lnTo>
                  <a:pt x="697" y="89"/>
                </a:lnTo>
                <a:lnTo>
                  <a:pt x="697" y="93"/>
                </a:lnTo>
                <a:lnTo>
                  <a:pt x="697" y="95"/>
                </a:lnTo>
                <a:lnTo>
                  <a:pt x="698" y="97"/>
                </a:lnTo>
                <a:lnTo>
                  <a:pt x="700" y="99"/>
                </a:lnTo>
                <a:lnTo>
                  <a:pt x="702" y="100"/>
                </a:lnTo>
                <a:lnTo>
                  <a:pt x="704" y="101"/>
                </a:lnTo>
                <a:lnTo>
                  <a:pt x="706" y="102"/>
                </a:lnTo>
                <a:lnTo>
                  <a:pt x="708" y="102"/>
                </a:lnTo>
                <a:lnTo>
                  <a:pt x="712" y="102"/>
                </a:lnTo>
                <a:lnTo>
                  <a:pt x="715" y="101"/>
                </a:lnTo>
                <a:lnTo>
                  <a:pt x="713" y="94"/>
                </a:lnTo>
                <a:lnTo>
                  <a:pt x="711" y="94"/>
                </a:lnTo>
                <a:lnTo>
                  <a:pt x="709" y="93"/>
                </a:lnTo>
                <a:lnTo>
                  <a:pt x="708" y="92"/>
                </a:lnTo>
                <a:lnTo>
                  <a:pt x="708" y="90"/>
                </a:lnTo>
                <a:lnTo>
                  <a:pt x="708" y="87"/>
                </a:lnTo>
                <a:lnTo>
                  <a:pt x="708" y="22"/>
                </a:lnTo>
                <a:lnTo>
                  <a:pt x="707" y="11"/>
                </a:lnTo>
                <a:lnTo>
                  <a:pt x="707" y="5"/>
                </a:lnTo>
                <a:lnTo>
                  <a:pt x="706" y="1"/>
                </a:lnTo>
                <a:lnTo>
                  <a:pt x="695" y="3"/>
                </a:lnTo>
                <a:lnTo>
                  <a:pt x="696" y="7"/>
                </a:lnTo>
                <a:lnTo>
                  <a:pt x="696" y="11"/>
                </a:lnTo>
                <a:lnTo>
                  <a:pt x="697" y="22"/>
                </a:lnTo>
                <a:close/>
                <a:moveTo>
                  <a:pt x="728" y="3"/>
                </a:moveTo>
                <a:lnTo>
                  <a:pt x="729" y="6"/>
                </a:lnTo>
                <a:lnTo>
                  <a:pt x="730" y="8"/>
                </a:lnTo>
                <a:lnTo>
                  <a:pt x="730" y="9"/>
                </a:lnTo>
                <a:lnTo>
                  <a:pt x="730" y="14"/>
                </a:lnTo>
                <a:lnTo>
                  <a:pt x="731" y="19"/>
                </a:lnTo>
                <a:lnTo>
                  <a:pt x="731" y="84"/>
                </a:lnTo>
                <a:lnTo>
                  <a:pt x="730" y="94"/>
                </a:lnTo>
                <a:lnTo>
                  <a:pt x="730" y="96"/>
                </a:lnTo>
                <a:lnTo>
                  <a:pt x="730" y="98"/>
                </a:lnTo>
                <a:lnTo>
                  <a:pt x="729" y="101"/>
                </a:lnTo>
                <a:lnTo>
                  <a:pt x="739" y="101"/>
                </a:lnTo>
                <a:lnTo>
                  <a:pt x="741" y="97"/>
                </a:lnTo>
                <a:lnTo>
                  <a:pt x="741" y="93"/>
                </a:lnTo>
                <a:lnTo>
                  <a:pt x="745" y="97"/>
                </a:lnTo>
                <a:lnTo>
                  <a:pt x="749" y="100"/>
                </a:lnTo>
                <a:lnTo>
                  <a:pt x="755" y="102"/>
                </a:lnTo>
                <a:lnTo>
                  <a:pt x="760" y="102"/>
                </a:lnTo>
                <a:lnTo>
                  <a:pt x="766" y="102"/>
                </a:lnTo>
                <a:lnTo>
                  <a:pt x="768" y="101"/>
                </a:lnTo>
                <a:lnTo>
                  <a:pt x="771" y="100"/>
                </a:lnTo>
                <a:lnTo>
                  <a:pt x="773" y="98"/>
                </a:lnTo>
                <a:lnTo>
                  <a:pt x="776" y="96"/>
                </a:lnTo>
                <a:lnTo>
                  <a:pt x="780" y="92"/>
                </a:lnTo>
                <a:lnTo>
                  <a:pt x="783" y="87"/>
                </a:lnTo>
                <a:lnTo>
                  <a:pt x="784" y="84"/>
                </a:lnTo>
                <a:lnTo>
                  <a:pt x="785" y="81"/>
                </a:lnTo>
                <a:lnTo>
                  <a:pt x="787" y="73"/>
                </a:lnTo>
                <a:lnTo>
                  <a:pt x="787" y="66"/>
                </a:lnTo>
                <a:lnTo>
                  <a:pt x="787" y="58"/>
                </a:lnTo>
                <a:lnTo>
                  <a:pt x="785" y="51"/>
                </a:lnTo>
                <a:lnTo>
                  <a:pt x="783" y="45"/>
                </a:lnTo>
                <a:lnTo>
                  <a:pt x="780" y="40"/>
                </a:lnTo>
                <a:lnTo>
                  <a:pt x="776" y="36"/>
                </a:lnTo>
                <a:lnTo>
                  <a:pt x="772" y="33"/>
                </a:lnTo>
                <a:lnTo>
                  <a:pt x="769" y="32"/>
                </a:lnTo>
                <a:lnTo>
                  <a:pt x="766" y="32"/>
                </a:lnTo>
                <a:lnTo>
                  <a:pt x="764" y="31"/>
                </a:lnTo>
                <a:lnTo>
                  <a:pt x="761" y="31"/>
                </a:lnTo>
                <a:lnTo>
                  <a:pt x="755" y="32"/>
                </a:lnTo>
                <a:lnTo>
                  <a:pt x="753" y="32"/>
                </a:lnTo>
                <a:lnTo>
                  <a:pt x="751" y="33"/>
                </a:lnTo>
                <a:lnTo>
                  <a:pt x="746" y="36"/>
                </a:lnTo>
                <a:lnTo>
                  <a:pt x="744" y="38"/>
                </a:lnTo>
                <a:lnTo>
                  <a:pt x="741" y="40"/>
                </a:lnTo>
                <a:lnTo>
                  <a:pt x="741" y="33"/>
                </a:lnTo>
                <a:lnTo>
                  <a:pt x="741" y="17"/>
                </a:lnTo>
                <a:lnTo>
                  <a:pt x="741" y="13"/>
                </a:lnTo>
                <a:lnTo>
                  <a:pt x="741" y="9"/>
                </a:lnTo>
                <a:lnTo>
                  <a:pt x="740" y="0"/>
                </a:lnTo>
                <a:lnTo>
                  <a:pt x="728" y="3"/>
                </a:lnTo>
                <a:close/>
                <a:moveTo>
                  <a:pt x="746" y="45"/>
                </a:moveTo>
                <a:lnTo>
                  <a:pt x="749" y="43"/>
                </a:lnTo>
                <a:lnTo>
                  <a:pt x="752" y="42"/>
                </a:lnTo>
                <a:lnTo>
                  <a:pt x="755" y="41"/>
                </a:lnTo>
                <a:lnTo>
                  <a:pt x="758" y="41"/>
                </a:lnTo>
                <a:lnTo>
                  <a:pt x="762" y="41"/>
                </a:lnTo>
                <a:lnTo>
                  <a:pt x="766" y="42"/>
                </a:lnTo>
                <a:lnTo>
                  <a:pt x="769" y="44"/>
                </a:lnTo>
                <a:lnTo>
                  <a:pt x="770" y="45"/>
                </a:lnTo>
                <a:lnTo>
                  <a:pt x="771" y="47"/>
                </a:lnTo>
                <a:lnTo>
                  <a:pt x="773" y="50"/>
                </a:lnTo>
                <a:lnTo>
                  <a:pt x="774" y="54"/>
                </a:lnTo>
                <a:lnTo>
                  <a:pt x="775" y="59"/>
                </a:lnTo>
                <a:lnTo>
                  <a:pt x="775" y="65"/>
                </a:lnTo>
                <a:lnTo>
                  <a:pt x="775" y="73"/>
                </a:lnTo>
                <a:lnTo>
                  <a:pt x="774" y="79"/>
                </a:lnTo>
                <a:lnTo>
                  <a:pt x="772" y="83"/>
                </a:lnTo>
                <a:lnTo>
                  <a:pt x="770" y="87"/>
                </a:lnTo>
                <a:lnTo>
                  <a:pt x="769" y="88"/>
                </a:lnTo>
                <a:lnTo>
                  <a:pt x="768" y="89"/>
                </a:lnTo>
                <a:lnTo>
                  <a:pt x="765" y="91"/>
                </a:lnTo>
                <a:lnTo>
                  <a:pt x="762" y="92"/>
                </a:lnTo>
                <a:lnTo>
                  <a:pt x="758" y="93"/>
                </a:lnTo>
                <a:lnTo>
                  <a:pt x="753" y="92"/>
                </a:lnTo>
                <a:lnTo>
                  <a:pt x="749" y="90"/>
                </a:lnTo>
                <a:lnTo>
                  <a:pt x="744" y="88"/>
                </a:lnTo>
                <a:lnTo>
                  <a:pt x="741" y="85"/>
                </a:lnTo>
                <a:lnTo>
                  <a:pt x="741" y="50"/>
                </a:lnTo>
                <a:lnTo>
                  <a:pt x="743" y="47"/>
                </a:lnTo>
                <a:lnTo>
                  <a:pt x="746" y="45"/>
                </a:lnTo>
                <a:close/>
                <a:moveTo>
                  <a:pt x="807" y="49"/>
                </a:moveTo>
                <a:lnTo>
                  <a:pt x="807" y="101"/>
                </a:lnTo>
                <a:lnTo>
                  <a:pt x="818" y="101"/>
                </a:lnTo>
                <a:lnTo>
                  <a:pt x="818" y="58"/>
                </a:lnTo>
                <a:lnTo>
                  <a:pt x="818" y="54"/>
                </a:lnTo>
                <a:lnTo>
                  <a:pt x="818" y="53"/>
                </a:lnTo>
                <a:lnTo>
                  <a:pt x="818" y="52"/>
                </a:lnTo>
                <a:lnTo>
                  <a:pt x="820" y="49"/>
                </a:lnTo>
                <a:lnTo>
                  <a:pt x="822" y="47"/>
                </a:lnTo>
                <a:lnTo>
                  <a:pt x="824" y="45"/>
                </a:lnTo>
                <a:lnTo>
                  <a:pt x="827" y="44"/>
                </a:lnTo>
                <a:lnTo>
                  <a:pt x="830" y="43"/>
                </a:lnTo>
                <a:lnTo>
                  <a:pt x="833" y="42"/>
                </a:lnTo>
                <a:lnTo>
                  <a:pt x="836" y="43"/>
                </a:lnTo>
                <a:lnTo>
                  <a:pt x="840" y="31"/>
                </a:lnTo>
                <a:lnTo>
                  <a:pt x="839" y="31"/>
                </a:lnTo>
                <a:lnTo>
                  <a:pt x="837" y="30"/>
                </a:lnTo>
                <a:lnTo>
                  <a:pt x="831" y="31"/>
                </a:lnTo>
                <a:lnTo>
                  <a:pt x="829" y="32"/>
                </a:lnTo>
                <a:lnTo>
                  <a:pt x="826" y="34"/>
                </a:lnTo>
                <a:lnTo>
                  <a:pt x="822" y="37"/>
                </a:lnTo>
                <a:lnTo>
                  <a:pt x="817" y="42"/>
                </a:lnTo>
                <a:lnTo>
                  <a:pt x="817" y="41"/>
                </a:lnTo>
                <a:lnTo>
                  <a:pt x="817" y="35"/>
                </a:lnTo>
                <a:lnTo>
                  <a:pt x="815" y="31"/>
                </a:lnTo>
                <a:lnTo>
                  <a:pt x="804" y="34"/>
                </a:lnTo>
                <a:lnTo>
                  <a:pt x="806" y="40"/>
                </a:lnTo>
                <a:lnTo>
                  <a:pt x="807" y="49"/>
                </a:lnTo>
                <a:close/>
                <a:moveTo>
                  <a:pt x="846" y="67"/>
                </a:moveTo>
                <a:lnTo>
                  <a:pt x="847" y="75"/>
                </a:lnTo>
                <a:lnTo>
                  <a:pt x="847" y="78"/>
                </a:lnTo>
                <a:lnTo>
                  <a:pt x="848" y="82"/>
                </a:lnTo>
                <a:lnTo>
                  <a:pt x="851" y="88"/>
                </a:lnTo>
                <a:lnTo>
                  <a:pt x="852" y="91"/>
                </a:lnTo>
                <a:lnTo>
                  <a:pt x="854" y="93"/>
                </a:lnTo>
                <a:lnTo>
                  <a:pt x="858" y="97"/>
                </a:lnTo>
                <a:lnTo>
                  <a:pt x="861" y="99"/>
                </a:lnTo>
                <a:lnTo>
                  <a:pt x="863" y="100"/>
                </a:lnTo>
                <a:lnTo>
                  <a:pt x="866" y="102"/>
                </a:lnTo>
                <a:lnTo>
                  <a:pt x="869" y="102"/>
                </a:lnTo>
                <a:lnTo>
                  <a:pt x="876" y="103"/>
                </a:lnTo>
                <a:lnTo>
                  <a:pt x="881" y="103"/>
                </a:lnTo>
                <a:lnTo>
                  <a:pt x="886" y="101"/>
                </a:lnTo>
                <a:lnTo>
                  <a:pt x="890" y="99"/>
                </a:lnTo>
                <a:lnTo>
                  <a:pt x="892" y="98"/>
                </a:lnTo>
                <a:lnTo>
                  <a:pt x="894" y="96"/>
                </a:lnTo>
                <a:lnTo>
                  <a:pt x="897" y="94"/>
                </a:lnTo>
                <a:lnTo>
                  <a:pt x="899" y="91"/>
                </a:lnTo>
                <a:lnTo>
                  <a:pt x="901" y="88"/>
                </a:lnTo>
                <a:lnTo>
                  <a:pt x="902" y="85"/>
                </a:lnTo>
                <a:lnTo>
                  <a:pt x="904" y="77"/>
                </a:lnTo>
                <a:lnTo>
                  <a:pt x="905" y="73"/>
                </a:lnTo>
                <a:lnTo>
                  <a:pt x="905" y="68"/>
                </a:lnTo>
                <a:lnTo>
                  <a:pt x="905" y="60"/>
                </a:lnTo>
                <a:lnTo>
                  <a:pt x="903" y="54"/>
                </a:lnTo>
                <a:lnTo>
                  <a:pt x="901" y="48"/>
                </a:lnTo>
                <a:lnTo>
                  <a:pt x="899" y="43"/>
                </a:lnTo>
                <a:lnTo>
                  <a:pt x="895" y="38"/>
                </a:lnTo>
                <a:lnTo>
                  <a:pt x="892" y="36"/>
                </a:lnTo>
                <a:lnTo>
                  <a:pt x="890" y="34"/>
                </a:lnTo>
                <a:lnTo>
                  <a:pt x="886" y="33"/>
                </a:lnTo>
                <a:lnTo>
                  <a:pt x="883" y="32"/>
                </a:lnTo>
                <a:lnTo>
                  <a:pt x="879" y="31"/>
                </a:lnTo>
                <a:lnTo>
                  <a:pt x="875" y="31"/>
                </a:lnTo>
                <a:lnTo>
                  <a:pt x="869" y="32"/>
                </a:lnTo>
                <a:lnTo>
                  <a:pt x="863" y="33"/>
                </a:lnTo>
                <a:lnTo>
                  <a:pt x="861" y="35"/>
                </a:lnTo>
                <a:lnTo>
                  <a:pt x="858" y="36"/>
                </a:lnTo>
                <a:lnTo>
                  <a:pt x="854" y="41"/>
                </a:lnTo>
                <a:lnTo>
                  <a:pt x="851" y="46"/>
                </a:lnTo>
                <a:lnTo>
                  <a:pt x="848" y="52"/>
                </a:lnTo>
                <a:lnTo>
                  <a:pt x="847" y="55"/>
                </a:lnTo>
                <a:lnTo>
                  <a:pt x="847" y="59"/>
                </a:lnTo>
                <a:lnTo>
                  <a:pt x="846" y="67"/>
                </a:lnTo>
                <a:close/>
                <a:moveTo>
                  <a:pt x="890" y="49"/>
                </a:moveTo>
                <a:lnTo>
                  <a:pt x="891" y="52"/>
                </a:lnTo>
                <a:lnTo>
                  <a:pt x="892" y="57"/>
                </a:lnTo>
                <a:lnTo>
                  <a:pt x="893" y="62"/>
                </a:lnTo>
                <a:lnTo>
                  <a:pt x="893" y="69"/>
                </a:lnTo>
                <a:lnTo>
                  <a:pt x="892" y="77"/>
                </a:lnTo>
                <a:lnTo>
                  <a:pt x="891" y="84"/>
                </a:lnTo>
                <a:lnTo>
                  <a:pt x="890" y="86"/>
                </a:lnTo>
                <a:lnTo>
                  <a:pt x="888" y="88"/>
                </a:lnTo>
                <a:lnTo>
                  <a:pt x="885" y="91"/>
                </a:lnTo>
                <a:lnTo>
                  <a:pt x="881" y="93"/>
                </a:lnTo>
                <a:lnTo>
                  <a:pt x="876" y="94"/>
                </a:lnTo>
                <a:lnTo>
                  <a:pt x="872" y="94"/>
                </a:lnTo>
                <a:lnTo>
                  <a:pt x="870" y="93"/>
                </a:lnTo>
                <a:lnTo>
                  <a:pt x="868" y="92"/>
                </a:lnTo>
                <a:lnTo>
                  <a:pt x="866" y="91"/>
                </a:lnTo>
                <a:lnTo>
                  <a:pt x="865" y="90"/>
                </a:lnTo>
                <a:lnTo>
                  <a:pt x="863" y="89"/>
                </a:lnTo>
                <a:lnTo>
                  <a:pt x="862" y="87"/>
                </a:lnTo>
                <a:lnTo>
                  <a:pt x="861" y="85"/>
                </a:lnTo>
                <a:lnTo>
                  <a:pt x="860" y="83"/>
                </a:lnTo>
                <a:lnTo>
                  <a:pt x="859" y="78"/>
                </a:lnTo>
                <a:lnTo>
                  <a:pt x="859" y="75"/>
                </a:lnTo>
                <a:lnTo>
                  <a:pt x="858" y="72"/>
                </a:lnTo>
                <a:lnTo>
                  <a:pt x="858" y="65"/>
                </a:lnTo>
                <a:lnTo>
                  <a:pt x="858" y="59"/>
                </a:lnTo>
                <a:lnTo>
                  <a:pt x="859" y="55"/>
                </a:lnTo>
                <a:lnTo>
                  <a:pt x="860" y="51"/>
                </a:lnTo>
                <a:lnTo>
                  <a:pt x="861" y="47"/>
                </a:lnTo>
                <a:lnTo>
                  <a:pt x="864" y="44"/>
                </a:lnTo>
                <a:lnTo>
                  <a:pt x="865" y="43"/>
                </a:lnTo>
                <a:lnTo>
                  <a:pt x="867" y="42"/>
                </a:lnTo>
                <a:lnTo>
                  <a:pt x="869" y="41"/>
                </a:lnTo>
                <a:lnTo>
                  <a:pt x="871" y="40"/>
                </a:lnTo>
                <a:lnTo>
                  <a:pt x="875" y="40"/>
                </a:lnTo>
                <a:lnTo>
                  <a:pt x="879" y="40"/>
                </a:lnTo>
                <a:lnTo>
                  <a:pt x="881" y="41"/>
                </a:lnTo>
                <a:lnTo>
                  <a:pt x="883" y="42"/>
                </a:lnTo>
                <a:lnTo>
                  <a:pt x="887" y="45"/>
                </a:lnTo>
                <a:lnTo>
                  <a:pt x="890" y="49"/>
                </a:lnTo>
                <a:close/>
                <a:moveTo>
                  <a:pt x="925" y="50"/>
                </a:moveTo>
                <a:lnTo>
                  <a:pt x="925" y="101"/>
                </a:lnTo>
                <a:lnTo>
                  <a:pt x="935" y="101"/>
                </a:lnTo>
                <a:lnTo>
                  <a:pt x="935" y="50"/>
                </a:lnTo>
                <a:lnTo>
                  <a:pt x="940" y="46"/>
                </a:lnTo>
                <a:lnTo>
                  <a:pt x="942" y="45"/>
                </a:lnTo>
                <a:lnTo>
                  <a:pt x="945" y="43"/>
                </a:lnTo>
                <a:lnTo>
                  <a:pt x="950" y="41"/>
                </a:lnTo>
                <a:lnTo>
                  <a:pt x="954" y="40"/>
                </a:lnTo>
                <a:lnTo>
                  <a:pt x="959" y="41"/>
                </a:lnTo>
                <a:lnTo>
                  <a:pt x="962" y="43"/>
                </a:lnTo>
                <a:lnTo>
                  <a:pt x="963" y="45"/>
                </a:lnTo>
                <a:lnTo>
                  <a:pt x="964" y="47"/>
                </a:lnTo>
                <a:lnTo>
                  <a:pt x="964" y="55"/>
                </a:lnTo>
                <a:lnTo>
                  <a:pt x="964" y="101"/>
                </a:lnTo>
                <a:lnTo>
                  <a:pt x="975" y="101"/>
                </a:lnTo>
                <a:lnTo>
                  <a:pt x="975" y="49"/>
                </a:lnTo>
                <a:lnTo>
                  <a:pt x="975" y="45"/>
                </a:lnTo>
                <a:lnTo>
                  <a:pt x="973" y="41"/>
                </a:lnTo>
                <a:lnTo>
                  <a:pt x="972" y="39"/>
                </a:lnTo>
                <a:lnTo>
                  <a:pt x="971" y="37"/>
                </a:lnTo>
                <a:lnTo>
                  <a:pt x="969" y="35"/>
                </a:lnTo>
                <a:lnTo>
                  <a:pt x="967" y="34"/>
                </a:lnTo>
                <a:lnTo>
                  <a:pt x="962" y="32"/>
                </a:lnTo>
                <a:lnTo>
                  <a:pt x="957" y="31"/>
                </a:lnTo>
                <a:lnTo>
                  <a:pt x="951" y="32"/>
                </a:lnTo>
                <a:lnTo>
                  <a:pt x="946" y="34"/>
                </a:lnTo>
                <a:lnTo>
                  <a:pt x="941" y="37"/>
                </a:lnTo>
                <a:lnTo>
                  <a:pt x="938" y="39"/>
                </a:lnTo>
                <a:lnTo>
                  <a:pt x="935" y="42"/>
                </a:lnTo>
                <a:lnTo>
                  <a:pt x="935" y="36"/>
                </a:lnTo>
                <a:lnTo>
                  <a:pt x="933" y="31"/>
                </a:lnTo>
                <a:lnTo>
                  <a:pt x="922" y="34"/>
                </a:lnTo>
                <a:lnTo>
                  <a:pt x="924" y="37"/>
                </a:lnTo>
                <a:lnTo>
                  <a:pt x="925" y="40"/>
                </a:lnTo>
                <a:lnTo>
                  <a:pt x="925" y="50"/>
                </a:lnTo>
                <a:close/>
                <a:moveTo>
                  <a:pt x="998" y="50"/>
                </a:moveTo>
                <a:lnTo>
                  <a:pt x="998" y="101"/>
                </a:lnTo>
                <a:lnTo>
                  <a:pt x="1009" y="101"/>
                </a:lnTo>
                <a:lnTo>
                  <a:pt x="1009" y="50"/>
                </a:lnTo>
                <a:lnTo>
                  <a:pt x="1013" y="46"/>
                </a:lnTo>
                <a:lnTo>
                  <a:pt x="1015" y="45"/>
                </a:lnTo>
                <a:lnTo>
                  <a:pt x="1018" y="43"/>
                </a:lnTo>
                <a:lnTo>
                  <a:pt x="1023" y="41"/>
                </a:lnTo>
                <a:lnTo>
                  <a:pt x="1028" y="40"/>
                </a:lnTo>
                <a:lnTo>
                  <a:pt x="1032" y="41"/>
                </a:lnTo>
                <a:lnTo>
                  <a:pt x="1035" y="43"/>
                </a:lnTo>
                <a:lnTo>
                  <a:pt x="1036" y="45"/>
                </a:lnTo>
                <a:lnTo>
                  <a:pt x="1037" y="47"/>
                </a:lnTo>
                <a:lnTo>
                  <a:pt x="1038" y="55"/>
                </a:lnTo>
                <a:lnTo>
                  <a:pt x="1038" y="101"/>
                </a:lnTo>
                <a:lnTo>
                  <a:pt x="1048" y="101"/>
                </a:lnTo>
                <a:lnTo>
                  <a:pt x="1048" y="49"/>
                </a:lnTo>
                <a:lnTo>
                  <a:pt x="1048" y="45"/>
                </a:lnTo>
                <a:lnTo>
                  <a:pt x="1047" y="41"/>
                </a:lnTo>
                <a:lnTo>
                  <a:pt x="1046" y="39"/>
                </a:lnTo>
                <a:lnTo>
                  <a:pt x="1044" y="37"/>
                </a:lnTo>
                <a:lnTo>
                  <a:pt x="1042" y="35"/>
                </a:lnTo>
                <a:lnTo>
                  <a:pt x="1040" y="34"/>
                </a:lnTo>
                <a:lnTo>
                  <a:pt x="1035" y="32"/>
                </a:lnTo>
                <a:lnTo>
                  <a:pt x="1030" y="31"/>
                </a:lnTo>
                <a:lnTo>
                  <a:pt x="1025" y="32"/>
                </a:lnTo>
                <a:lnTo>
                  <a:pt x="1019" y="34"/>
                </a:lnTo>
                <a:lnTo>
                  <a:pt x="1014" y="37"/>
                </a:lnTo>
                <a:lnTo>
                  <a:pt x="1011" y="39"/>
                </a:lnTo>
                <a:lnTo>
                  <a:pt x="1009" y="42"/>
                </a:lnTo>
                <a:lnTo>
                  <a:pt x="1008" y="36"/>
                </a:lnTo>
                <a:lnTo>
                  <a:pt x="1006" y="31"/>
                </a:lnTo>
                <a:lnTo>
                  <a:pt x="996" y="34"/>
                </a:lnTo>
                <a:lnTo>
                  <a:pt x="997" y="37"/>
                </a:lnTo>
                <a:lnTo>
                  <a:pt x="998" y="40"/>
                </a:lnTo>
                <a:lnTo>
                  <a:pt x="998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28010" name="Picture 10" descr="_DSC88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575"/>
            <a:ext cx="7019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2413000"/>
            <a:ext cx="9144000" cy="1943100"/>
          </a:xfrm>
          <a:prstGeom prst="rect">
            <a:avLst/>
          </a:prstGeom>
          <a:solidFill>
            <a:schemeClr val="tx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altLang="de-DE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28012" name="Group 26"/>
          <p:cNvGrpSpPr>
            <a:grpSpLocks/>
          </p:cNvGrpSpPr>
          <p:nvPr/>
        </p:nvGrpSpPr>
        <p:grpSpPr bwMode="auto">
          <a:xfrm>
            <a:off x="395288" y="333375"/>
            <a:ext cx="2952750" cy="742950"/>
            <a:chOff x="2155" y="664"/>
            <a:chExt cx="1222" cy="307"/>
          </a:xfrm>
        </p:grpSpPr>
        <p:sp>
          <p:nvSpPr>
            <p:cNvPr id="25" name="Freeform 27"/>
            <p:cNvSpPr>
              <a:spLocks noEditPoints="1"/>
            </p:cNvSpPr>
            <p:nvPr userDrawn="1"/>
          </p:nvSpPr>
          <p:spPr bwMode="auto">
            <a:xfrm>
              <a:off x="2165" y="859"/>
              <a:ext cx="1046" cy="112"/>
            </a:xfrm>
            <a:custGeom>
              <a:avLst/>
              <a:gdLst/>
              <a:ahLst/>
              <a:cxnLst>
                <a:cxn ang="0">
                  <a:pos x="48" y="63"/>
                </a:cxn>
                <a:cxn ang="0">
                  <a:pos x="68" y="39"/>
                </a:cxn>
                <a:cxn ang="0">
                  <a:pos x="65" y="16"/>
                </a:cxn>
                <a:cxn ang="0">
                  <a:pos x="47" y="1"/>
                </a:cxn>
                <a:cxn ang="0">
                  <a:pos x="27" y="11"/>
                </a:cxn>
                <a:cxn ang="0">
                  <a:pos x="52" y="23"/>
                </a:cxn>
                <a:cxn ang="0">
                  <a:pos x="48" y="49"/>
                </a:cxn>
                <a:cxn ang="0">
                  <a:pos x="13" y="55"/>
                </a:cxn>
                <a:cxn ang="0">
                  <a:pos x="104" y="74"/>
                </a:cxn>
                <a:cxn ang="0">
                  <a:pos x="124" y="97"/>
                </a:cxn>
                <a:cxn ang="0">
                  <a:pos x="120" y="74"/>
                </a:cxn>
                <a:cxn ang="0">
                  <a:pos x="139" y="63"/>
                </a:cxn>
                <a:cxn ang="0">
                  <a:pos x="140" y="38"/>
                </a:cxn>
                <a:cxn ang="0">
                  <a:pos x="108" y="26"/>
                </a:cxn>
                <a:cxn ang="0">
                  <a:pos x="124" y="40"/>
                </a:cxn>
                <a:cxn ang="0">
                  <a:pos x="128" y="56"/>
                </a:cxn>
                <a:cxn ang="0">
                  <a:pos x="107" y="64"/>
                </a:cxn>
                <a:cxn ang="0">
                  <a:pos x="182" y="26"/>
                </a:cxn>
                <a:cxn ang="0">
                  <a:pos x="226" y="44"/>
                </a:cxn>
                <a:cxn ang="0">
                  <a:pos x="277" y="55"/>
                </a:cxn>
                <a:cxn ang="0">
                  <a:pos x="292" y="26"/>
                </a:cxn>
                <a:cxn ang="0">
                  <a:pos x="234" y="26"/>
                </a:cxn>
                <a:cxn ang="0">
                  <a:pos x="332" y="86"/>
                </a:cxn>
                <a:cxn ang="0">
                  <a:pos x="349" y="37"/>
                </a:cxn>
                <a:cxn ang="0">
                  <a:pos x="502" y="12"/>
                </a:cxn>
                <a:cxn ang="0">
                  <a:pos x="517" y="98"/>
                </a:cxn>
                <a:cxn ang="0">
                  <a:pos x="454" y="1"/>
                </a:cxn>
                <a:cxn ang="0">
                  <a:pos x="538" y="99"/>
                </a:cxn>
                <a:cxn ang="0">
                  <a:pos x="556" y="111"/>
                </a:cxn>
                <a:cxn ang="0">
                  <a:pos x="585" y="108"/>
                </a:cxn>
                <a:cxn ang="0">
                  <a:pos x="597" y="79"/>
                </a:cxn>
                <a:cxn ang="0">
                  <a:pos x="582" y="91"/>
                </a:cxn>
                <a:cxn ang="0">
                  <a:pos x="559" y="99"/>
                </a:cxn>
                <a:cxn ang="0">
                  <a:pos x="547" y="90"/>
                </a:cxn>
                <a:cxn ang="0">
                  <a:pos x="622" y="110"/>
                </a:cxn>
                <a:cxn ang="0">
                  <a:pos x="686" y="26"/>
                </a:cxn>
                <a:cxn ang="0">
                  <a:pos x="705" y="79"/>
                </a:cxn>
                <a:cxn ang="0">
                  <a:pos x="714" y="105"/>
                </a:cxn>
                <a:cxn ang="0">
                  <a:pos x="737" y="112"/>
                </a:cxn>
                <a:cxn ang="0">
                  <a:pos x="766" y="99"/>
                </a:cxn>
                <a:cxn ang="0">
                  <a:pos x="757" y="26"/>
                </a:cxn>
                <a:cxn ang="0">
                  <a:pos x="751" y="96"/>
                </a:cxn>
                <a:cxn ang="0">
                  <a:pos x="726" y="97"/>
                </a:cxn>
                <a:cxn ang="0">
                  <a:pos x="718" y="76"/>
                </a:cxn>
                <a:cxn ang="0">
                  <a:pos x="808" y="66"/>
                </a:cxn>
                <a:cxn ang="0">
                  <a:pos x="859" y="110"/>
                </a:cxn>
                <a:cxn ang="0">
                  <a:pos x="848" y="91"/>
                </a:cxn>
                <a:cxn ang="0">
                  <a:pos x="887" y="110"/>
                </a:cxn>
                <a:cxn ang="0">
                  <a:pos x="899" y="37"/>
                </a:cxn>
                <a:cxn ang="0">
                  <a:pos x="970" y="36"/>
                </a:cxn>
                <a:cxn ang="0">
                  <a:pos x="945" y="26"/>
                </a:cxn>
                <a:cxn ang="0">
                  <a:pos x="1026" y="107"/>
                </a:cxn>
                <a:cxn ang="0">
                  <a:pos x="1041" y="110"/>
                </a:cxn>
                <a:cxn ang="0">
                  <a:pos x="1045" y="98"/>
                </a:cxn>
                <a:cxn ang="0">
                  <a:pos x="1035" y="90"/>
                </a:cxn>
                <a:cxn ang="0">
                  <a:pos x="1024" y="98"/>
                </a:cxn>
              </a:cxnLst>
              <a:rect l="0" t="0" r="r" b="b"/>
              <a:pathLst>
                <a:path w="1046" h="112">
                  <a:moveTo>
                    <a:pt x="0" y="110"/>
                  </a:moveTo>
                  <a:lnTo>
                    <a:pt x="13" y="110"/>
                  </a:lnTo>
                  <a:lnTo>
                    <a:pt x="13" y="66"/>
                  </a:lnTo>
                  <a:lnTo>
                    <a:pt x="32" y="66"/>
                  </a:lnTo>
                  <a:lnTo>
                    <a:pt x="41" y="65"/>
                  </a:lnTo>
                  <a:lnTo>
                    <a:pt x="48" y="63"/>
                  </a:lnTo>
                  <a:lnTo>
                    <a:pt x="54" y="61"/>
                  </a:lnTo>
                  <a:lnTo>
                    <a:pt x="58" y="57"/>
                  </a:lnTo>
                  <a:lnTo>
                    <a:pt x="63" y="52"/>
                  </a:lnTo>
                  <a:lnTo>
                    <a:pt x="66" y="46"/>
                  </a:lnTo>
                  <a:lnTo>
                    <a:pt x="67" y="42"/>
                  </a:lnTo>
                  <a:lnTo>
                    <a:pt x="68" y="39"/>
                  </a:lnTo>
                  <a:lnTo>
                    <a:pt x="68" y="35"/>
                  </a:lnTo>
                  <a:lnTo>
                    <a:pt x="68" y="31"/>
                  </a:lnTo>
                  <a:lnTo>
                    <a:pt x="68" y="27"/>
                  </a:lnTo>
                  <a:lnTo>
                    <a:pt x="67" y="23"/>
                  </a:lnTo>
                  <a:lnTo>
                    <a:pt x="66" y="19"/>
                  </a:lnTo>
                  <a:lnTo>
                    <a:pt x="65" y="16"/>
                  </a:lnTo>
                  <a:lnTo>
                    <a:pt x="63" y="13"/>
                  </a:lnTo>
                  <a:lnTo>
                    <a:pt x="60" y="10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0" y="2"/>
                  </a:lnTo>
                  <a:lnTo>
                    <a:pt x="47" y="1"/>
                  </a:lnTo>
                  <a:lnTo>
                    <a:pt x="44" y="1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10"/>
                  </a:lnTo>
                  <a:close/>
                  <a:moveTo>
                    <a:pt x="27" y="11"/>
                  </a:moveTo>
                  <a:lnTo>
                    <a:pt x="34" y="11"/>
                  </a:lnTo>
                  <a:lnTo>
                    <a:pt x="39" y="12"/>
                  </a:lnTo>
                  <a:lnTo>
                    <a:pt x="44" y="14"/>
                  </a:lnTo>
                  <a:lnTo>
                    <a:pt x="47" y="16"/>
                  </a:lnTo>
                  <a:lnTo>
                    <a:pt x="50" y="19"/>
                  </a:lnTo>
                  <a:lnTo>
                    <a:pt x="52" y="23"/>
                  </a:lnTo>
                  <a:lnTo>
                    <a:pt x="53" y="28"/>
                  </a:lnTo>
                  <a:lnTo>
                    <a:pt x="54" y="33"/>
                  </a:lnTo>
                  <a:lnTo>
                    <a:pt x="53" y="38"/>
                  </a:lnTo>
                  <a:lnTo>
                    <a:pt x="52" y="42"/>
                  </a:lnTo>
                  <a:lnTo>
                    <a:pt x="51" y="46"/>
                  </a:lnTo>
                  <a:lnTo>
                    <a:pt x="48" y="49"/>
                  </a:lnTo>
                  <a:lnTo>
                    <a:pt x="47" y="50"/>
                  </a:lnTo>
                  <a:lnTo>
                    <a:pt x="45" y="52"/>
                  </a:lnTo>
                  <a:lnTo>
                    <a:pt x="42" y="53"/>
                  </a:lnTo>
                  <a:lnTo>
                    <a:pt x="37" y="55"/>
                  </a:lnTo>
                  <a:lnTo>
                    <a:pt x="31" y="55"/>
                  </a:lnTo>
                  <a:lnTo>
                    <a:pt x="13" y="55"/>
                  </a:lnTo>
                  <a:lnTo>
                    <a:pt x="13" y="11"/>
                  </a:lnTo>
                  <a:lnTo>
                    <a:pt x="27" y="11"/>
                  </a:lnTo>
                  <a:close/>
                  <a:moveTo>
                    <a:pt x="86" y="110"/>
                  </a:moveTo>
                  <a:lnTo>
                    <a:pt x="99" y="110"/>
                  </a:lnTo>
                  <a:lnTo>
                    <a:pt x="99" y="73"/>
                  </a:lnTo>
                  <a:lnTo>
                    <a:pt x="104" y="74"/>
                  </a:lnTo>
                  <a:lnTo>
                    <a:pt x="106" y="75"/>
                  </a:lnTo>
                  <a:lnTo>
                    <a:pt x="108" y="77"/>
                  </a:lnTo>
                  <a:lnTo>
                    <a:pt x="112" y="80"/>
                  </a:lnTo>
                  <a:lnTo>
                    <a:pt x="115" y="85"/>
                  </a:lnTo>
                  <a:lnTo>
                    <a:pt x="120" y="90"/>
                  </a:lnTo>
                  <a:lnTo>
                    <a:pt x="124" y="97"/>
                  </a:lnTo>
                  <a:lnTo>
                    <a:pt x="128" y="104"/>
                  </a:lnTo>
                  <a:lnTo>
                    <a:pt x="132" y="110"/>
                  </a:lnTo>
                  <a:lnTo>
                    <a:pt x="147" y="110"/>
                  </a:lnTo>
                  <a:lnTo>
                    <a:pt x="134" y="92"/>
                  </a:lnTo>
                  <a:lnTo>
                    <a:pt x="122" y="76"/>
                  </a:lnTo>
                  <a:lnTo>
                    <a:pt x="120" y="74"/>
                  </a:lnTo>
                  <a:lnTo>
                    <a:pt x="117" y="72"/>
                  </a:lnTo>
                  <a:lnTo>
                    <a:pt x="123" y="72"/>
                  </a:lnTo>
                  <a:lnTo>
                    <a:pt x="128" y="71"/>
                  </a:lnTo>
                  <a:lnTo>
                    <a:pt x="132" y="69"/>
                  </a:lnTo>
                  <a:lnTo>
                    <a:pt x="136" y="66"/>
                  </a:lnTo>
                  <a:lnTo>
                    <a:pt x="139" y="63"/>
                  </a:lnTo>
                  <a:lnTo>
                    <a:pt x="141" y="59"/>
                  </a:lnTo>
                  <a:lnTo>
                    <a:pt x="142" y="54"/>
                  </a:lnTo>
                  <a:lnTo>
                    <a:pt x="142" y="49"/>
                  </a:lnTo>
                  <a:lnTo>
                    <a:pt x="142" y="46"/>
                  </a:lnTo>
                  <a:lnTo>
                    <a:pt x="142" y="43"/>
                  </a:lnTo>
                  <a:lnTo>
                    <a:pt x="140" y="38"/>
                  </a:lnTo>
                  <a:lnTo>
                    <a:pt x="136" y="34"/>
                  </a:lnTo>
                  <a:lnTo>
                    <a:pt x="132" y="30"/>
                  </a:lnTo>
                  <a:lnTo>
                    <a:pt x="128" y="28"/>
                  </a:lnTo>
                  <a:lnTo>
                    <a:pt x="124" y="27"/>
                  </a:lnTo>
                  <a:lnTo>
                    <a:pt x="117" y="26"/>
                  </a:lnTo>
                  <a:lnTo>
                    <a:pt x="108" y="26"/>
                  </a:lnTo>
                  <a:lnTo>
                    <a:pt x="86" y="26"/>
                  </a:lnTo>
                  <a:lnTo>
                    <a:pt x="86" y="110"/>
                  </a:lnTo>
                  <a:close/>
                  <a:moveTo>
                    <a:pt x="109" y="36"/>
                  </a:moveTo>
                  <a:lnTo>
                    <a:pt x="115" y="37"/>
                  </a:lnTo>
                  <a:lnTo>
                    <a:pt x="120" y="38"/>
                  </a:lnTo>
                  <a:lnTo>
                    <a:pt x="124" y="40"/>
                  </a:lnTo>
                  <a:lnTo>
                    <a:pt x="127" y="42"/>
                  </a:lnTo>
                  <a:lnTo>
                    <a:pt x="129" y="46"/>
                  </a:lnTo>
                  <a:lnTo>
                    <a:pt x="129" y="47"/>
                  </a:lnTo>
                  <a:lnTo>
                    <a:pt x="129" y="49"/>
                  </a:lnTo>
                  <a:lnTo>
                    <a:pt x="129" y="53"/>
                  </a:lnTo>
                  <a:lnTo>
                    <a:pt x="128" y="56"/>
                  </a:lnTo>
                  <a:lnTo>
                    <a:pt x="126" y="58"/>
                  </a:lnTo>
                  <a:lnTo>
                    <a:pt x="124" y="60"/>
                  </a:lnTo>
                  <a:lnTo>
                    <a:pt x="122" y="62"/>
                  </a:lnTo>
                  <a:lnTo>
                    <a:pt x="118" y="63"/>
                  </a:lnTo>
                  <a:lnTo>
                    <a:pt x="113" y="64"/>
                  </a:lnTo>
                  <a:lnTo>
                    <a:pt x="107" y="64"/>
                  </a:lnTo>
                  <a:lnTo>
                    <a:pt x="99" y="64"/>
                  </a:lnTo>
                  <a:lnTo>
                    <a:pt x="99" y="36"/>
                  </a:lnTo>
                  <a:lnTo>
                    <a:pt x="109" y="36"/>
                  </a:lnTo>
                  <a:close/>
                  <a:moveTo>
                    <a:pt x="169" y="110"/>
                  </a:moveTo>
                  <a:lnTo>
                    <a:pt x="182" y="110"/>
                  </a:lnTo>
                  <a:lnTo>
                    <a:pt x="182" y="26"/>
                  </a:lnTo>
                  <a:lnTo>
                    <a:pt x="169" y="26"/>
                  </a:lnTo>
                  <a:lnTo>
                    <a:pt x="169" y="110"/>
                  </a:lnTo>
                  <a:close/>
                  <a:moveTo>
                    <a:pt x="208" y="110"/>
                  </a:moveTo>
                  <a:lnTo>
                    <a:pt x="220" y="110"/>
                  </a:lnTo>
                  <a:lnTo>
                    <a:pt x="225" y="55"/>
                  </a:lnTo>
                  <a:lnTo>
                    <a:pt x="226" y="44"/>
                  </a:lnTo>
                  <a:lnTo>
                    <a:pt x="226" y="38"/>
                  </a:lnTo>
                  <a:lnTo>
                    <a:pt x="227" y="44"/>
                  </a:lnTo>
                  <a:lnTo>
                    <a:pt x="230" y="55"/>
                  </a:lnTo>
                  <a:lnTo>
                    <a:pt x="248" y="110"/>
                  </a:lnTo>
                  <a:lnTo>
                    <a:pt x="259" y="110"/>
                  </a:lnTo>
                  <a:lnTo>
                    <a:pt x="277" y="55"/>
                  </a:lnTo>
                  <a:lnTo>
                    <a:pt x="281" y="44"/>
                  </a:lnTo>
                  <a:lnTo>
                    <a:pt x="282" y="38"/>
                  </a:lnTo>
                  <a:lnTo>
                    <a:pt x="283" y="56"/>
                  </a:lnTo>
                  <a:lnTo>
                    <a:pt x="288" y="110"/>
                  </a:lnTo>
                  <a:lnTo>
                    <a:pt x="300" y="110"/>
                  </a:lnTo>
                  <a:lnTo>
                    <a:pt x="292" y="26"/>
                  </a:lnTo>
                  <a:lnTo>
                    <a:pt x="274" y="26"/>
                  </a:lnTo>
                  <a:lnTo>
                    <a:pt x="259" y="75"/>
                  </a:lnTo>
                  <a:lnTo>
                    <a:pt x="254" y="92"/>
                  </a:lnTo>
                  <a:lnTo>
                    <a:pt x="252" y="85"/>
                  </a:lnTo>
                  <a:lnTo>
                    <a:pt x="249" y="74"/>
                  </a:lnTo>
                  <a:lnTo>
                    <a:pt x="234" y="26"/>
                  </a:lnTo>
                  <a:lnTo>
                    <a:pt x="216" y="26"/>
                  </a:lnTo>
                  <a:lnTo>
                    <a:pt x="208" y="110"/>
                  </a:lnTo>
                  <a:close/>
                  <a:moveTo>
                    <a:pt x="342" y="26"/>
                  </a:moveTo>
                  <a:lnTo>
                    <a:pt x="311" y="110"/>
                  </a:lnTo>
                  <a:lnTo>
                    <a:pt x="324" y="110"/>
                  </a:lnTo>
                  <a:lnTo>
                    <a:pt x="332" y="86"/>
                  </a:lnTo>
                  <a:lnTo>
                    <a:pt x="366" y="86"/>
                  </a:lnTo>
                  <a:lnTo>
                    <a:pt x="374" y="110"/>
                  </a:lnTo>
                  <a:lnTo>
                    <a:pt x="389" y="110"/>
                  </a:lnTo>
                  <a:lnTo>
                    <a:pt x="358" y="26"/>
                  </a:lnTo>
                  <a:lnTo>
                    <a:pt x="342" y="26"/>
                  </a:lnTo>
                  <a:close/>
                  <a:moveTo>
                    <a:pt x="349" y="37"/>
                  </a:moveTo>
                  <a:lnTo>
                    <a:pt x="363" y="76"/>
                  </a:lnTo>
                  <a:lnTo>
                    <a:pt x="336" y="76"/>
                  </a:lnTo>
                  <a:lnTo>
                    <a:pt x="349" y="37"/>
                  </a:lnTo>
                  <a:close/>
                  <a:moveTo>
                    <a:pt x="450" y="12"/>
                  </a:moveTo>
                  <a:lnTo>
                    <a:pt x="491" y="12"/>
                  </a:lnTo>
                  <a:lnTo>
                    <a:pt x="502" y="12"/>
                  </a:lnTo>
                  <a:lnTo>
                    <a:pt x="499" y="17"/>
                  </a:lnTo>
                  <a:lnTo>
                    <a:pt x="495" y="22"/>
                  </a:lnTo>
                  <a:lnTo>
                    <a:pt x="448" y="99"/>
                  </a:lnTo>
                  <a:lnTo>
                    <a:pt x="448" y="110"/>
                  </a:lnTo>
                  <a:lnTo>
                    <a:pt x="513" y="110"/>
                  </a:lnTo>
                  <a:lnTo>
                    <a:pt x="517" y="98"/>
                  </a:lnTo>
                  <a:lnTo>
                    <a:pt x="473" y="98"/>
                  </a:lnTo>
                  <a:lnTo>
                    <a:pt x="464" y="98"/>
                  </a:lnTo>
                  <a:lnTo>
                    <a:pt x="471" y="88"/>
                  </a:lnTo>
                  <a:lnTo>
                    <a:pt x="516" y="12"/>
                  </a:lnTo>
                  <a:lnTo>
                    <a:pt x="516" y="1"/>
                  </a:lnTo>
                  <a:lnTo>
                    <a:pt x="454" y="1"/>
                  </a:lnTo>
                  <a:lnTo>
                    <a:pt x="450" y="12"/>
                  </a:lnTo>
                  <a:close/>
                  <a:moveTo>
                    <a:pt x="533" y="79"/>
                  </a:moveTo>
                  <a:lnTo>
                    <a:pt x="534" y="90"/>
                  </a:lnTo>
                  <a:lnTo>
                    <a:pt x="535" y="93"/>
                  </a:lnTo>
                  <a:lnTo>
                    <a:pt x="536" y="96"/>
                  </a:lnTo>
                  <a:lnTo>
                    <a:pt x="538" y="99"/>
                  </a:lnTo>
                  <a:lnTo>
                    <a:pt x="540" y="103"/>
                  </a:lnTo>
                  <a:lnTo>
                    <a:pt x="542" y="105"/>
                  </a:lnTo>
                  <a:lnTo>
                    <a:pt x="546" y="107"/>
                  </a:lnTo>
                  <a:lnTo>
                    <a:pt x="549" y="109"/>
                  </a:lnTo>
                  <a:lnTo>
                    <a:pt x="554" y="111"/>
                  </a:lnTo>
                  <a:lnTo>
                    <a:pt x="556" y="111"/>
                  </a:lnTo>
                  <a:lnTo>
                    <a:pt x="559" y="111"/>
                  </a:lnTo>
                  <a:lnTo>
                    <a:pt x="565" y="112"/>
                  </a:lnTo>
                  <a:lnTo>
                    <a:pt x="573" y="111"/>
                  </a:lnTo>
                  <a:lnTo>
                    <a:pt x="579" y="110"/>
                  </a:lnTo>
                  <a:lnTo>
                    <a:pt x="582" y="109"/>
                  </a:lnTo>
                  <a:lnTo>
                    <a:pt x="585" y="108"/>
                  </a:lnTo>
                  <a:lnTo>
                    <a:pt x="589" y="104"/>
                  </a:lnTo>
                  <a:lnTo>
                    <a:pt x="593" y="99"/>
                  </a:lnTo>
                  <a:lnTo>
                    <a:pt x="594" y="97"/>
                  </a:lnTo>
                  <a:lnTo>
                    <a:pt x="595" y="94"/>
                  </a:lnTo>
                  <a:lnTo>
                    <a:pt x="597" y="88"/>
                  </a:lnTo>
                  <a:lnTo>
                    <a:pt x="597" y="79"/>
                  </a:lnTo>
                  <a:lnTo>
                    <a:pt x="597" y="26"/>
                  </a:lnTo>
                  <a:lnTo>
                    <a:pt x="584" y="26"/>
                  </a:lnTo>
                  <a:lnTo>
                    <a:pt x="584" y="79"/>
                  </a:lnTo>
                  <a:lnTo>
                    <a:pt x="584" y="84"/>
                  </a:lnTo>
                  <a:lnTo>
                    <a:pt x="583" y="88"/>
                  </a:lnTo>
                  <a:lnTo>
                    <a:pt x="582" y="91"/>
                  </a:lnTo>
                  <a:lnTo>
                    <a:pt x="581" y="94"/>
                  </a:lnTo>
                  <a:lnTo>
                    <a:pt x="578" y="96"/>
                  </a:lnTo>
                  <a:lnTo>
                    <a:pt x="575" y="98"/>
                  </a:lnTo>
                  <a:lnTo>
                    <a:pt x="570" y="99"/>
                  </a:lnTo>
                  <a:lnTo>
                    <a:pt x="565" y="101"/>
                  </a:lnTo>
                  <a:lnTo>
                    <a:pt x="559" y="99"/>
                  </a:lnTo>
                  <a:lnTo>
                    <a:pt x="556" y="98"/>
                  </a:lnTo>
                  <a:lnTo>
                    <a:pt x="554" y="97"/>
                  </a:lnTo>
                  <a:lnTo>
                    <a:pt x="551" y="96"/>
                  </a:lnTo>
                  <a:lnTo>
                    <a:pt x="550" y="94"/>
                  </a:lnTo>
                  <a:lnTo>
                    <a:pt x="548" y="92"/>
                  </a:lnTo>
                  <a:lnTo>
                    <a:pt x="547" y="90"/>
                  </a:lnTo>
                  <a:lnTo>
                    <a:pt x="546" y="84"/>
                  </a:lnTo>
                  <a:lnTo>
                    <a:pt x="546" y="76"/>
                  </a:lnTo>
                  <a:lnTo>
                    <a:pt x="546" y="26"/>
                  </a:lnTo>
                  <a:lnTo>
                    <a:pt x="533" y="26"/>
                  </a:lnTo>
                  <a:lnTo>
                    <a:pt x="533" y="79"/>
                  </a:lnTo>
                  <a:close/>
                  <a:moveTo>
                    <a:pt x="622" y="110"/>
                  </a:moveTo>
                  <a:lnTo>
                    <a:pt x="635" y="110"/>
                  </a:lnTo>
                  <a:lnTo>
                    <a:pt x="635" y="65"/>
                  </a:lnTo>
                  <a:lnTo>
                    <a:pt x="670" y="110"/>
                  </a:lnTo>
                  <a:lnTo>
                    <a:pt x="687" y="110"/>
                  </a:lnTo>
                  <a:lnTo>
                    <a:pt x="650" y="65"/>
                  </a:lnTo>
                  <a:lnTo>
                    <a:pt x="686" y="26"/>
                  </a:lnTo>
                  <a:lnTo>
                    <a:pt x="670" y="26"/>
                  </a:lnTo>
                  <a:lnTo>
                    <a:pt x="635" y="64"/>
                  </a:lnTo>
                  <a:lnTo>
                    <a:pt x="635" y="26"/>
                  </a:lnTo>
                  <a:lnTo>
                    <a:pt x="622" y="26"/>
                  </a:lnTo>
                  <a:lnTo>
                    <a:pt x="622" y="110"/>
                  </a:lnTo>
                  <a:close/>
                  <a:moveTo>
                    <a:pt x="705" y="79"/>
                  </a:moveTo>
                  <a:lnTo>
                    <a:pt x="706" y="90"/>
                  </a:lnTo>
                  <a:lnTo>
                    <a:pt x="707" y="93"/>
                  </a:lnTo>
                  <a:lnTo>
                    <a:pt x="708" y="96"/>
                  </a:lnTo>
                  <a:lnTo>
                    <a:pt x="710" y="99"/>
                  </a:lnTo>
                  <a:lnTo>
                    <a:pt x="712" y="103"/>
                  </a:lnTo>
                  <a:lnTo>
                    <a:pt x="714" y="105"/>
                  </a:lnTo>
                  <a:lnTo>
                    <a:pt x="718" y="107"/>
                  </a:lnTo>
                  <a:lnTo>
                    <a:pt x="721" y="109"/>
                  </a:lnTo>
                  <a:lnTo>
                    <a:pt x="726" y="111"/>
                  </a:lnTo>
                  <a:lnTo>
                    <a:pt x="728" y="111"/>
                  </a:lnTo>
                  <a:lnTo>
                    <a:pt x="731" y="111"/>
                  </a:lnTo>
                  <a:lnTo>
                    <a:pt x="737" y="112"/>
                  </a:lnTo>
                  <a:lnTo>
                    <a:pt x="746" y="111"/>
                  </a:lnTo>
                  <a:lnTo>
                    <a:pt x="752" y="110"/>
                  </a:lnTo>
                  <a:lnTo>
                    <a:pt x="755" y="109"/>
                  </a:lnTo>
                  <a:lnTo>
                    <a:pt x="758" y="108"/>
                  </a:lnTo>
                  <a:lnTo>
                    <a:pt x="762" y="104"/>
                  </a:lnTo>
                  <a:lnTo>
                    <a:pt x="766" y="99"/>
                  </a:lnTo>
                  <a:lnTo>
                    <a:pt x="767" y="97"/>
                  </a:lnTo>
                  <a:lnTo>
                    <a:pt x="768" y="94"/>
                  </a:lnTo>
                  <a:lnTo>
                    <a:pt x="770" y="88"/>
                  </a:lnTo>
                  <a:lnTo>
                    <a:pt x="770" y="79"/>
                  </a:lnTo>
                  <a:lnTo>
                    <a:pt x="770" y="26"/>
                  </a:lnTo>
                  <a:lnTo>
                    <a:pt x="757" y="26"/>
                  </a:lnTo>
                  <a:lnTo>
                    <a:pt x="757" y="79"/>
                  </a:lnTo>
                  <a:lnTo>
                    <a:pt x="757" y="84"/>
                  </a:lnTo>
                  <a:lnTo>
                    <a:pt x="756" y="88"/>
                  </a:lnTo>
                  <a:lnTo>
                    <a:pt x="755" y="91"/>
                  </a:lnTo>
                  <a:lnTo>
                    <a:pt x="754" y="94"/>
                  </a:lnTo>
                  <a:lnTo>
                    <a:pt x="751" y="96"/>
                  </a:lnTo>
                  <a:lnTo>
                    <a:pt x="748" y="98"/>
                  </a:lnTo>
                  <a:lnTo>
                    <a:pt x="742" y="99"/>
                  </a:lnTo>
                  <a:lnTo>
                    <a:pt x="737" y="101"/>
                  </a:lnTo>
                  <a:lnTo>
                    <a:pt x="731" y="99"/>
                  </a:lnTo>
                  <a:lnTo>
                    <a:pt x="728" y="98"/>
                  </a:lnTo>
                  <a:lnTo>
                    <a:pt x="726" y="97"/>
                  </a:lnTo>
                  <a:lnTo>
                    <a:pt x="723" y="96"/>
                  </a:lnTo>
                  <a:lnTo>
                    <a:pt x="722" y="94"/>
                  </a:lnTo>
                  <a:lnTo>
                    <a:pt x="720" y="92"/>
                  </a:lnTo>
                  <a:lnTo>
                    <a:pt x="719" y="90"/>
                  </a:lnTo>
                  <a:lnTo>
                    <a:pt x="718" y="84"/>
                  </a:lnTo>
                  <a:lnTo>
                    <a:pt x="718" y="76"/>
                  </a:lnTo>
                  <a:lnTo>
                    <a:pt x="718" y="26"/>
                  </a:lnTo>
                  <a:lnTo>
                    <a:pt x="705" y="26"/>
                  </a:lnTo>
                  <a:lnTo>
                    <a:pt x="705" y="79"/>
                  </a:lnTo>
                  <a:close/>
                  <a:moveTo>
                    <a:pt x="796" y="110"/>
                  </a:moveTo>
                  <a:lnTo>
                    <a:pt x="809" y="110"/>
                  </a:lnTo>
                  <a:lnTo>
                    <a:pt x="808" y="66"/>
                  </a:lnTo>
                  <a:lnTo>
                    <a:pt x="807" y="51"/>
                  </a:lnTo>
                  <a:lnTo>
                    <a:pt x="807" y="43"/>
                  </a:lnTo>
                  <a:lnTo>
                    <a:pt x="811" y="51"/>
                  </a:lnTo>
                  <a:lnTo>
                    <a:pt x="819" y="65"/>
                  </a:lnTo>
                  <a:lnTo>
                    <a:pt x="845" y="110"/>
                  </a:lnTo>
                  <a:lnTo>
                    <a:pt x="859" y="110"/>
                  </a:lnTo>
                  <a:lnTo>
                    <a:pt x="859" y="26"/>
                  </a:lnTo>
                  <a:lnTo>
                    <a:pt x="846" y="26"/>
                  </a:lnTo>
                  <a:lnTo>
                    <a:pt x="847" y="68"/>
                  </a:lnTo>
                  <a:lnTo>
                    <a:pt x="847" y="76"/>
                  </a:lnTo>
                  <a:lnTo>
                    <a:pt x="848" y="83"/>
                  </a:lnTo>
                  <a:lnTo>
                    <a:pt x="848" y="91"/>
                  </a:lnTo>
                  <a:lnTo>
                    <a:pt x="845" y="84"/>
                  </a:lnTo>
                  <a:lnTo>
                    <a:pt x="837" y="71"/>
                  </a:lnTo>
                  <a:lnTo>
                    <a:pt x="810" y="26"/>
                  </a:lnTo>
                  <a:lnTo>
                    <a:pt x="796" y="26"/>
                  </a:lnTo>
                  <a:lnTo>
                    <a:pt x="796" y="110"/>
                  </a:lnTo>
                  <a:close/>
                  <a:moveTo>
                    <a:pt x="887" y="110"/>
                  </a:moveTo>
                  <a:lnTo>
                    <a:pt x="899" y="110"/>
                  </a:lnTo>
                  <a:lnTo>
                    <a:pt x="899" y="71"/>
                  </a:lnTo>
                  <a:lnTo>
                    <a:pt x="929" y="71"/>
                  </a:lnTo>
                  <a:lnTo>
                    <a:pt x="929" y="60"/>
                  </a:lnTo>
                  <a:lnTo>
                    <a:pt x="899" y="60"/>
                  </a:lnTo>
                  <a:lnTo>
                    <a:pt x="899" y="37"/>
                  </a:lnTo>
                  <a:lnTo>
                    <a:pt x="935" y="37"/>
                  </a:lnTo>
                  <a:lnTo>
                    <a:pt x="937" y="26"/>
                  </a:lnTo>
                  <a:lnTo>
                    <a:pt x="887" y="26"/>
                  </a:lnTo>
                  <a:lnTo>
                    <a:pt x="887" y="110"/>
                  </a:lnTo>
                  <a:close/>
                  <a:moveTo>
                    <a:pt x="945" y="36"/>
                  </a:moveTo>
                  <a:lnTo>
                    <a:pt x="970" y="36"/>
                  </a:lnTo>
                  <a:lnTo>
                    <a:pt x="970" y="110"/>
                  </a:lnTo>
                  <a:lnTo>
                    <a:pt x="983" y="110"/>
                  </a:lnTo>
                  <a:lnTo>
                    <a:pt x="983" y="36"/>
                  </a:lnTo>
                  <a:lnTo>
                    <a:pt x="1008" y="36"/>
                  </a:lnTo>
                  <a:lnTo>
                    <a:pt x="1009" y="26"/>
                  </a:lnTo>
                  <a:lnTo>
                    <a:pt x="945" y="26"/>
                  </a:lnTo>
                  <a:lnTo>
                    <a:pt x="945" y="36"/>
                  </a:lnTo>
                  <a:close/>
                  <a:moveTo>
                    <a:pt x="1024" y="101"/>
                  </a:moveTo>
                  <a:lnTo>
                    <a:pt x="1024" y="104"/>
                  </a:lnTo>
                  <a:lnTo>
                    <a:pt x="1025" y="105"/>
                  </a:lnTo>
                  <a:lnTo>
                    <a:pt x="1025" y="106"/>
                  </a:lnTo>
                  <a:lnTo>
                    <a:pt x="1026" y="107"/>
                  </a:lnTo>
                  <a:lnTo>
                    <a:pt x="1027" y="109"/>
                  </a:lnTo>
                  <a:lnTo>
                    <a:pt x="1029" y="110"/>
                  </a:lnTo>
                  <a:lnTo>
                    <a:pt x="1031" y="111"/>
                  </a:lnTo>
                  <a:lnTo>
                    <a:pt x="1035" y="112"/>
                  </a:lnTo>
                  <a:lnTo>
                    <a:pt x="1039" y="111"/>
                  </a:lnTo>
                  <a:lnTo>
                    <a:pt x="1041" y="110"/>
                  </a:lnTo>
                  <a:lnTo>
                    <a:pt x="1042" y="109"/>
                  </a:lnTo>
                  <a:lnTo>
                    <a:pt x="1044" y="107"/>
                  </a:lnTo>
                  <a:lnTo>
                    <a:pt x="1045" y="106"/>
                  </a:lnTo>
                  <a:lnTo>
                    <a:pt x="1045" y="104"/>
                  </a:lnTo>
                  <a:lnTo>
                    <a:pt x="1046" y="101"/>
                  </a:lnTo>
                  <a:lnTo>
                    <a:pt x="1045" y="98"/>
                  </a:lnTo>
                  <a:lnTo>
                    <a:pt x="1045" y="96"/>
                  </a:lnTo>
                  <a:lnTo>
                    <a:pt x="1044" y="94"/>
                  </a:lnTo>
                  <a:lnTo>
                    <a:pt x="1042" y="93"/>
                  </a:lnTo>
                  <a:lnTo>
                    <a:pt x="1041" y="92"/>
                  </a:lnTo>
                  <a:lnTo>
                    <a:pt x="1039" y="91"/>
                  </a:lnTo>
                  <a:lnTo>
                    <a:pt x="1035" y="90"/>
                  </a:lnTo>
                  <a:lnTo>
                    <a:pt x="1031" y="91"/>
                  </a:lnTo>
                  <a:lnTo>
                    <a:pt x="1029" y="92"/>
                  </a:lnTo>
                  <a:lnTo>
                    <a:pt x="1027" y="93"/>
                  </a:lnTo>
                  <a:lnTo>
                    <a:pt x="1026" y="94"/>
                  </a:lnTo>
                  <a:lnTo>
                    <a:pt x="1025" y="96"/>
                  </a:lnTo>
                  <a:lnTo>
                    <a:pt x="1024" y="98"/>
                  </a:lnTo>
                  <a:lnTo>
                    <a:pt x="1024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28"/>
            <p:cNvSpPr>
              <a:spLocks noEditPoints="1"/>
            </p:cNvSpPr>
            <p:nvPr userDrawn="1"/>
          </p:nvSpPr>
          <p:spPr bwMode="auto">
            <a:xfrm>
              <a:off x="2155" y="664"/>
              <a:ext cx="1222" cy="114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0" y="59"/>
                </a:cxn>
                <a:cxn ang="0">
                  <a:pos x="59" y="92"/>
                </a:cxn>
                <a:cxn ang="0">
                  <a:pos x="20" y="101"/>
                </a:cxn>
                <a:cxn ang="0">
                  <a:pos x="31" y="114"/>
                </a:cxn>
                <a:cxn ang="0">
                  <a:pos x="73" y="92"/>
                </a:cxn>
                <a:cxn ang="0">
                  <a:pos x="61" y="56"/>
                </a:cxn>
                <a:cxn ang="0">
                  <a:pos x="18" y="32"/>
                </a:cxn>
                <a:cxn ang="0">
                  <a:pos x="47" y="11"/>
                </a:cxn>
                <a:cxn ang="0">
                  <a:pos x="48" y="1"/>
                </a:cxn>
                <a:cxn ang="0">
                  <a:pos x="85" y="39"/>
                </a:cxn>
                <a:cxn ang="0">
                  <a:pos x="194" y="40"/>
                </a:cxn>
                <a:cxn ang="0">
                  <a:pos x="276" y="83"/>
                </a:cxn>
                <a:cxn ang="0">
                  <a:pos x="282" y="75"/>
                </a:cxn>
                <a:cxn ang="0">
                  <a:pos x="306" y="46"/>
                </a:cxn>
                <a:cxn ang="0">
                  <a:pos x="273" y="39"/>
                </a:cxn>
                <a:cxn ang="0">
                  <a:pos x="291" y="61"/>
                </a:cxn>
                <a:cxn ang="0">
                  <a:pos x="345" y="112"/>
                </a:cxn>
                <a:cxn ang="0">
                  <a:pos x="332" y="112"/>
                </a:cxn>
                <a:cxn ang="0">
                  <a:pos x="467" y="40"/>
                </a:cxn>
                <a:cxn ang="0">
                  <a:pos x="496" y="34"/>
                </a:cxn>
                <a:cxn ang="0">
                  <a:pos x="495" y="67"/>
                </a:cxn>
                <a:cxn ang="0">
                  <a:pos x="535" y="90"/>
                </a:cxn>
                <a:cxn ang="0">
                  <a:pos x="502" y="102"/>
                </a:cxn>
                <a:cxn ang="0">
                  <a:pos x="526" y="113"/>
                </a:cxn>
                <a:cxn ang="0">
                  <a:pos x="549" y="83"/>
                </a:cxn>
                <a:cxn ang="0">
                  <a:pos x="511" y="60"/>
                </a:cxn>
                <a:cxn ang="0">
                  <a:pos x="506" y="40"/>
                </a:cxn>
                <a:cxn ang="0">
                  <a:pos x="547" y="35"/>
                </a:cxn>
                <a:cxn ang="0">
                  <a:pos x="626" y="13"/>
                </a:cxn>
                <a:cxn ang="0">
                  <a:pos x="627" y="50"/>
                </a:cxn>
                <a:cxn ang="0">
                  <a:pos x="676" y="76"/>
                </a:cxn>
                <a:cxn ang="0">
                  <a:pos x="658" y="103"/>
                </a:cxn>
                <a:cxn ang="0">
                  <a:pos x="630" y="111"/>
                </a:cxn>
                <a:cxn ang="0">
                  <a:pos x="680" y="105"/>
                </a:cxn>
                <a:cxn ang="0">
                  <a:pos x="689" y="68"/>
                </a:cxn>
                <a:cxn ang="0">
                  <a:pos x="642" y="42"/>
                </a:cxn>
                <a:cxn ang="0">
                  <a:pos x="644" y="14"/>
                </a:cxn>
                <a:cxn ang="0">
                  <a:pos x="681" y="6"/>
                </a:cxn>
                <a:cxn ang="0">
                  <a:pos x="739" y="39"/>
                </a:cxn>
                <a:cxn ang="0">
                  <a:pos x="790" y="105"/>
                </a:cxn>
                <a:cxn ang="0">
                  <a:pos x="832" y="111"/>
                </a:cxn>
                <a:cxn ang="0">
                  <a:pos x="834" y="82"/>
                </a:cxn>
                <a:cxn ang="0">
                  <a:pos x="806" y="101"/>
                </a:cxn>
                <a:cxn ang="0">
                  <a:pos x="783" y="82"/>
                </a:cxn>
                <a:cxn ang="0">
                  <a:pos x="930" y="99"/>
                </a:cxn>
                <a:cxn ang="0">
                  <a:pos x="937" y="56"/>
                </a:cxn>
                <a:cxn ang="0">
                  <a:pos x="900" y="29"/>
                </a:cxn>
                <a:cxn ang="0">
                  <a:pos x="919" y="49"/>
                </a:cxn>
                <a:cxn ang="0">
                  <a:pos x="918" y="94"/>
                </a:cxn>
                <a:cxn ang="0">
                  <a:pos x="964" y="112"/>
                </a:cxn>
                <a:cxn ang="0">
                  <a:pos x="1010" y="105"/>
                </a:cxn>
                <a:cxn ang="0">
                  <a:pos x="1052" y="111"/>
                </a:cxn>
                <a:cxn ang="0">
                  <a:pos x="1054" y="82"/>
                </a:cxn>
                <a:cxn ang="0">
                  <a:pos x="1026" y="101"/>
                </a:cxn>
                <a:cxn ang="0">
                  <a:pos x="1003" y="82"/>
                </a:cxn>
                <a:cxn ang="0">
                  <a:pos x="1160" y="58"/>
                </a:cxn>
                <a:cxn ang="0">
                  <a:pos x="1135" y="88"/>
                </a:cxn>
                <a:cxn ang="0">
                  <a:pos x="1204" y="111"/>
                </a:cxn>
                <a:cxn ang="0">
                  <a:pos x="1222" y="103"/>
                </a:cxn>
                <a:cxn ang="0">
                  <a:pos x="1204" y="96"/>
                </a:cxn>
              </a:cxnLst>
              <a:rect l="0" t="0" r="r" b="b"/>
              <a:pathLst>
                <a:path w="1222" h="114">
                  <a:moveTo>
                    <a:pt x="39" y="0"/>
                  </a:moveTo>
                  <a:lnTo>
                    <a:pt x="32" y="1"/>
                  </a:lnTo>
                  <a:lnTo>
                    <a:pt x="25" y="2"/>
                  </a:lnTo>
                  <a:lnTo>
                    <a:pt x="19" y="5"/>
                  </a:lnTo>
                  <a:lnTo>
                    <a:pt x="14" y="9"/>
                  </a:lnTo>
                  <a:lnTo>
                    <a:pt x="9" y="13"/>
                  </a:lnTo>
                  <a:lnTo>
                    <a:pt x="8" y="16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4" y="32"/>
                  </a:lnTo>
                  <a:lnTo>
                    <a:pt x="4" y="37"/>
                  </a:lnTo>
                  <a:lnTo>
                    <a:pt x="6" y="41"/>
                  </a:lnTo>
                  <a:lnTo>
                    <a:pt x="7" y="44"/>
                  </a:lnTo>
                  <a:lnTo>
                    <a:pt x="8" y="46"/>
                  </a:lnTo>
                  <a:lnTo>
                    <a:pt x="9" y="48"/>
                  </a:lnTo>
                  <a:lnTo>
                    <a:pt x="11" y="50"/>
                  </a:lnTo>
                  <a:lnTo>
                    <a:pt x="14" y="53"/>
                  </a:lnTo>
                  <a:lnTo>
                    <a:pt x="18" y="55"/>
                  </a:lnTo>
                  <a:lnTo>
                    <a:pt x="24" y="57"/>
                  </a:lnTo>
                  <a:lnTo>
                    <a:pt x="30" y="59"/>
                  </a:lnTo>
                  <a:lnTo>
                    <a:pt x="41" y="63"/>
                  </a:lnTo>
                  <a:lnTo>
                    <a:pt x="50" y="66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8" y="73"/>
                  </a:lnTo>
                  <a:lnTo>
                    <a:pt x="60" y="76"/>
                  </a:lnTo>
                  <a:lnTo>
                    <a:pt x="61" y="80"/>
                  </a:lnTo>
                  <a:lnTo>
                    <a:pt x="61" y="83"/>
                  </a:lnTo>
                  <a:lnTo>
                    <a:pt x="60" y="88"/>
                  </a:lnTo>
                  <a:lnTo>
                    <a:pt x="59" y="92"/>
                  </a:lnTo>
                  <a:lnTo>
                    <a:pt x="57" y="96"/>
                  </a:lnTo>
                  <a:lnTo>
                    <a:pt x="53" y="99"/>
                  </a:lnTo>
                  <a:lnTo>
                    <a:pt x="50" y="101"/>
                  </a:lnTo>
                  <a:lnTo>
                    <a:pt x="46" y="103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4"/>
                  </a:lnTo>
                  <a:lnTo>
                    <a:pt x="28" y="103"/>
                  </a:lnTo>
                  <a:lnTo>
                    <a:pt x="24" y="102"/>
                  </a:lnTo>
                  <a:lnTo>
                    <a:pt x="20" y="101"/>
                  </a:lnTo>
                  <a:lnTo>
                    <a:pt x="17" y="100"/>
                  </a:lnTo>
                  <a:lnTo>
                    <a:pt x="13" y="98"/>
                  </a:lnTo>
                  <a:lnTo>
                    <a:pt x="6" y="94"/>
                  </a:lnTo>
                  <a:lnTo>
                    <a:pt x="0" y="104"/>
                  </a:lnTo>
                  <a:lnTo>
                    <a:pt x="9" y="109"/>
                  </a:lnTo>
                  <a:lnTo>
                    <a:pt x="13" y="111"/>
                  </a:lnTo>
                  <a:lnTo>
                    <a:pt x="17" y="112"/>
                  </a:lnTo>
                  <a:lnTo>
                    <a:pt x="22" y="113"/>
                  </a:lnTo>
                  <a:lnTo>
                    <a:pt x="26" y="114"/>
                  </a:lnTo>
                  <a:lnTo>
                    <a:pt x="31" y="114"/>
                  </a:lnTo>
                  <a:lnTo>
                    <a:pt x="36" y="114"/>
                  </a:lnTo>
                  <a:lnTo>
                    <a:pt x="43" y="114"/>
                  </a:lnTo>
                  <a:lnTo>
                    <a:pt x="49" y="113"/>
                  </a:lnTo>
                  <a:lnTo>
                    <a:pt x="55" y="111"/>
                  </a:lnTo>
                  <a:lnTo>
                    <a:pt x="60" y="108"/>
                  </a:lnTo>
                  <a:lnTo>
                    <a:pt x="64" y="105"/>
                  </a:lnTo>
                  <a:lnTo>
                    <a:pt x="67" y="102"/>
                  </a:lnTo>
                  <a:lnTo>
                    <a:pt x="69" y="99"/>
                  </a:lnTo>
                  <a:lnTo>
                    <a:pt x="71" y="96"/>
                  </a:lnTo>
                  <a:lnTo>
                    <a:pt x="73" y="92"/>
                  </a:lnTo>
                  <a:lnTo>
                    <a:pt x="74" y="89"/>
                  </a:lnTo>
                  <a:lnTo>
                    <a:pt x="75" y="85"/>
                  </a:lnTo>
                  <a:lnTo>
                    <a:pt x="75" y="81"/>
                  </a:lnTo>
                  <a:lnTo>
                    <a:pt x="75" y="76"/>
                  </a:lnTo>
                  <a:lnTo>
                    <a:pt x="74" y="71"/>
                  </a:lnTo>
                  <a:lnTo>
                    <a:pt x="73" y="68"/>
                  </a:lnTo>
                  <a:lnTo>
                    <a:pt x="71" y="66"/>
                  </a:lnTo>
                  <a:lnTo>
                    <a:pt x="68" y="62"/>
                  </a:lnTo>
                  <a:lnTo>
                    <a:pt x="65" y="58"/>
                  </a:lnTo>
                  <a:lnTo>
                    <a:pt x="61" y="56"/>
                  </a:lnTo>
                  <a:lnTo>
                    <a:pt x="55" y="53"/>
                  </a:lnTo>
                  <a:lnTo>
                    <a:pt x="49" y="51"/>
                  </a:lnTo>
                  <a:lnTo>
                    <a:pt x="36" y="47"/>
                  </a:lnTo>
                  <a:lnTo>
                    <a:pt x="32" y="45"/>
                  </a:lnTo>
                  <a:lnTo>
                    <a:pt x="28" y="44"/>
                  </a:lnTo>
                  <a:lnTo>
                    <a:pt x="25" y="42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9" y="35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5"/>
                  </a:lnTo>
                  <a:lnTo>
                    <a:pt x="20" y="21"/>
                  </a:lnTo>
                  <a:lnTo>
                    <a:pt x="21" y="18"/>
                  </a:lnTo>
                  <a:lnTo>
                    <a:pt x="24" y="16"/>
                  </a:lnTo>
                  <a:lnTo>
                    <a:pt x="27" y="14"/>
                  </a:lnTo>
                  <a:lnTo>
                    <a:pt x="31" y="12"/>
                  </a:lnTo>
                  <a:lnTo>
                    <a:pt x="35" y="11"/>
                  </a:lnTo>
                  <a:lnTo>
                    <a:pt x="40" y="11"/>
                  </a:lnTo>
                  <a:lnTo>
                    <a:pt x="47" y="11"/>
                  </a:lnTo>
                  <a:lnTo>
                    <a:pt x="53" y="13"/>
                  </a:lnTo>
                  <a:lnTo>
                    <a:pt x="59" y="16"/>
                  </a:lnTo>
                  <a:lnTo>
                    <a:pt x="67" y="20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5" y="6"/>
                  </a:lnTo>
                  <a:lnTo>
                    <a:pt x="60" y="4"/>
                  </a:lnTo>
                  <a:lnTo>
                    <a:pt x="56" y="3"/>
                  </a:lnTo>
                  <a:lnTo>
                    <a:pt x="52" y="2"/>
                  </a:lnTo>
                  <a:lnTo>
                    <a:pt x="48" y="1"/>
                  </a:lnTo>
                  <a:lnTo>
                    <a:pt x="39" y="0"/>
                  </a:lnTo>
                  <a:close/>
                  <a:moveTo>
                    <a:pt x="85" y="39"/>
                  </a:moveTo>
                  <a:lnTo>
                    <a:pt x="110" y="39"/>
                  </a:lnTo>
                  <a:lnTo>
                    <a:pt x="110" y="112"/>
                  </a:lnTo>
                  <a:lnTo>
                    <a:pt x="122" y="112"/>
                  </a:lnTo>
                  <a:lnTo>
                    <a:pt x="122" y="39"/>
                  </a:lnTo>
                  <a:lnTo>
                    <a:pt x="147" y="39"/>
                  </a:lnTo>
                  <a:lnTo>
                    <a:pt x="149" y="29"/>
                  </a:lnTo>
                  <a:lnTo>
                    <a:pt x="85" y="29"/>
                  </a:lnTo>
                  <a:lnTo>
                    <a:pt x="85" y="39"/>
                  </a:lnTo>
                  <a:close/>
                  <a:moveTo>
                    <a:pt x="187" y="29"/>
                  </a:moveTo>
                  <a:lnTo>
                    <a:pt x="156" y="112"/>
                  </a:lnTo>
                  <a:lnTo>
                    <a:pt x="169" y="112"/>
                  </a:lnTo>
                  <a:lnTo>
                    <a:pt x="177" y="89"/>
                  </a:lnTo>
                  <a:lnTo>
                    <a:pt x="211" y="89"/>
                  </a:lnTo>
                  <a:lnTo>
                    <a:pt x="219" y="112"/>
                  </a:lnTo>
                  <a:lnTo>
                    <a:pt x="234" y="112"/>
                  </a:lnTo>
                  <a:lnTo>
                    <a:pt x="203" y="29"/>
                  </a:lnTo>
                  <a:lnTo>
                    <a:pt x="187" y="29"/>
                  </a:lnTo>
                  <a:close/>
                  <a:moveTo>
                    <a:pt x="194" y="40"/>
                  </a:moveTo>
                  <a:lnTo>
                    <a:pt x="208" y="79"/>
                  </a:lnTo>
                  <a:lnTo>
                    <a:pt x="181" y="79"/>
                  </a:lnTo>
                  <a:lnTo>
                    <a:pt x="194" y="40"/>
                  </a:lnTo>
                  <a:close/>
                  <a:moveTo>
                    <a:pt x="250" y="112"/>
                  </a:moveTo>
                  <a:lnTo>
                    <a:pt x="263" y="112"/>
                  </a:lnTo>
                  <a:lnTo>
                    <a:pt x="263" y="76"/>
                  </a:lnTo>
                  <a:lnTo>
                    <a:pt x="268" y="77"/>
                  </a:lnTo>
                  <a:lnTo>
                    <a:pt x="270" y="78"/>
                  </a:lnTo>
                  <a:lnTo>
                    <a:pt x="272" y="80"/>
                  </a:lnTo>
                  <a:lnTo>
                    <a:pt x="276" y="83"/>
                  </a:lnTo>
                  <a:lnTo>
                    <a:pt x="280" y="88"/>
                  </a:lnTo>
                  <a:lnTo>
                    <a:pt x="284" y="93"/>
                  </a:lnTo>
                  <a:lnTo>
                    <a:pt x="288" y="100"/>
                  </a:lnTo>
                  <a:lnTo>
                    <a:pt x="293" y="106"/>
                  </a:lnTo>
                  <a:lnTo>
                    <a:pt x="296" y="112"/>
                  </a:lnTo>
                  <a:lnTo>
                    <a:pt x="312" y="112"/>
                  </a:lnTo>
                  <a:lnTo>
                    <a:pt x="299" y="95"/>
                  </a:lnTo>
                  <a:lnTo>
                    <a:pt x="286" y="79"/>
                  </a:lnTo>
                  <a:lnTo>
                    <a:pt x="284" y="77"/>
                  </a:lnTo>
                  <a:lnTo>
                    <a:pt x="282" y="75"/>
                  </a:lnTo>
                  <a:lnTo>
                    <a:pt x="287" y="75"/>
                  </a:lnTo>
                  <a:lnTo>
                    <a:pt x="292" y="74"/>
                  </a:lnTo>
                  <a:lnTo>
                    <a:pt x="297" y="72"/>
                  </a:lnTo>
                  <a:lnTo>
                    <a:pt x="300" y="69"/>
                  </a:lnTo>
                  <a:lnTo>
                    <a:pt x="303" y="66"/>
                  </a:lnTo>
                  <a:lnTo>
                    <a:pt x="305" y="62"/>
                  </a:lnTo>
                  <a:lnTo>
                    <a:pt x="306" y="57"/>
                  </a:lnTo>
                  <a:lnTo>
                    <a:pt x="307" y="52"/>
                  </a:lnTo>
                  <a:lnTo>
                    <a:pt x="307" y="49"/>
                  </a:lnTo>
                  <a:lnTo>
                    <a:pt x="306" y="46"/>
                  </a:lnTo>
                  <a:lnTo>
                    <a:pt x="304" y="41"/>
                  </a:lnTo>
                  <a:lnTo>
                    <a:pt x="301" y="37"/>
                  </a:lnTo>
                  <a:lnTo>
                    <a:pt x="297" y="33"/>
                  </a:lnTo>
                  <a:lnTo>
                    <a:pt x="293" y="31"/>
                  </a:lnTo>
                  <a:lnTo>
                    <a:pt x="288" y="30"/>
                  </a:lnTo>
                  <a:lnTo>
                    <a:pt x="281" y="29"/>
                  </a:lnTo>
                  <a:lnTo>
                    <a:pt x="273" y="29"/>
                  </a:lnTo>
                  <a:lnTo>
                    <a:pt x="250" y="29"/>
                  </a:lnTo>
                  <a:lnTo>
                    <a:pt x="250" y="112"/>
                  </a:lnTo>
                  <a:close/>
                  <a:moveTo>
                    <a:pt x="273" y="39"/>
                  </a:moveTo>
                  <a:lnTo>
                    <a:pt x="280" y="40"/>
                  </a:lnTo>
                  <a:lnTo>
                    <a:pt x="285" y="41"/>
                  </a:lnTo>
                  <a:lnTo>
                    <a:pt x="288" y="43"/>
                  </a:lnTo>
                  <a:lnTo>
                    <a:pt x="291" y="45"/>
                  </a:lnTo>
                  <a:lnTo>
                    <a:pt x="293" y="49"/>
                  </a:lnTo>
                  <a:lnTo>
                    <a:pt x="293" y="50"/>
                  </a:lnTo>
                  <a:lnTo>
                    <a:pt x="294" y="52"/>
                  </a:lnTo>
                  <a:lnTo>
                    <a:pt x="293" y="56"/>
                  </a:lnTo>
                  <a:lnTo>
                    <a:pt x="292" y="59"/>
                  </a:lnTo>
                  <a:lnTo>
                    <a:pt x="291" y="61"/>
                  </a:lnTo>
                  <a:lnTo>
                    <a:pt x="289" y="63"/>
                  </a:lnTo>
                  <a:lnTo>
                    <a:pt x="286" y="65"/>
                  </a:lnTo>
                  <a:lnTo>
                    <a:pt x="282" y="66"/>
                  </a:lnTo>
                  <a:lnTo>
                    <a:pt x="278" y="67"/>
                  </a:lnTo>
                  <a:lnTo>
                    <a:pt x="272" y="67"/>
                  </a:lnTo>
                  <a:lnTo>
                    <a:pt x="263" y="67"/>
                  </a:lnTo>
                  <a:lnTo>
                    <a:pt x="263" y="39"/>
                  </a:lnTo>
                  <a:lnTo>
                    <a:pt x="273" y="39"/>
                  </a:lnTo>
                  <a:close/>
                  <a:moveTo>
                    <a:pt x="332" y="112"/>
                  </a:moveTo>
                  <a:lnTo>
                    <a:pt x="345" y="112"/>
                  </a:lnTo>
                  <a:lnTo>
                    <a:pt x="345" y="68"/>
                  </a:lnTo>
                  <a:lnTo>
                    <a:pt x="379" y="112"/>
                  </a:lnTo>
                  <a:lnTo>
                    <a:pt x="396" y="112"/>
                  </a:lnTo>
                  <a:lnTo>
                    <a:pt x="359" y="68"/>
                  </a:lnTo>
                  <a:lnTo>
                    <a:pt x="395" y="29"/>
                  </a:lnTo>
                  <a:lnTo>
                    <a:pt x="379" y="29"/>
                  </a:lnTo>
                  <a:lnTo>
                    <a:pt x="345" y="67"/>
                  </a:lnTo>
                  <a:lnTo>
                    <a:pt x="345" y="29"/>
                  </a:lnTo>
                  <a:lnTo>
                    <a:pt x="332" y="29"/>
                  </a:lnTo>
                  <a:lnTo>
                    <a:pt x="332" y="112"/>
                  </a:lnTo>
                  <a:close/>
                  <a:moveTo>
                    <a:pt x="416" y="112"/>
                  </a:moveTo>
                  <a:lnTo>
                    <a:pt x="470" y="112"/>
                  </a:lnTo>
                  <a:lnTo>
                    <a:pt x="470" y="101"/>
                  </a:lnTo>
                  <a:lnTo>
                    <a:pt x="429" y="101"/>
                  </a:lnTo>
                  <a:lnTo>
                    <a:pt x="429" y="74"/>
                  </a:lnTo>
                  <a:lnTo>
                    <a:pt x="461" y="74"/>
                  </a:lnTo>
                  <a:lnTo>
                    <a:pt x="461" y="63"/>
                  </a:lnTo>
                  <a:lnTo>
                    <a:pt x="429" y="63"/>
                  </a:lnTo>
                  <a:lnTo>
                    <a:pt x="429" y="40"/>
                  </a:lnTo>
                  <a:lnTo>
                    <a:pt x="467" y="40"/>
                  </a:lnTo>
                  <a:lnTo>
                    <a:pt x="468" y="29"/>
                  </a:lnTo>
                  <a:lnTo>
                    <a:pt x="416" y="29"/>
                  </a:lnTo>
                  <a:lnTo>
                    <a:pt x="416" y="112"/>
                  </a:lnTo>
                  <a:close/>
                  <a:moveTo>
                    <a:pt x="518" y="27"/>
                  </a:moveTo>
                  <a:lnTo>
                    <a:pt x="511" y="27"/>
                  </a:lnTo>
                  <a:lnTo>
                    <a:pt x="505" y="28"/>
                  </a:lnTo>
                  <a:lnTo>
                    <a:pt x="503" y="29"/>
                  </a:lnTo>
                  <a:lnTo>
                    <a:pt x="500" y="31"/>
                  </a:lnTo>
                  <a:lnTo>
                    <a:pt x="498" y="32"/>
                  </a:lnTo>
                  <a:lnTo>
                    <a:pt x="496" y="34"/>
                  </a:lnTo>
                  <a:lnTo>
                    <a:pt x="492" y="37"/>
                  </a:lnTo>
                  <a:lnTo>
                    <a:pt x="489" y="41"/>
                  </a:lnTo>
                  <a:lnTo>
                    <a:pt x="488" y="46"/>
                  </a:lnTo>
                  <a:lnTo>
                    <a:pt x="487" y="49"/>
                  </a:lnTo>
                  <a:lnTo>
                    <a:pt x="487" y="51"/>
                  </a:lnTo>
                  <a:lnTo>
                    <a:pt x="487" y="55"/>
                  </a:lnTo>
                  <a:lnTo>
                    <a:pt x="488" y="58"/>
                  </a:lnTo>
                  <a:lnTo>
                    <a:pt x="490" y="62"/>
                  </a:lnTo>
                  <a:lnTo>
                    <a:pt x="492" y="65"/>
                  </a:lnTo>
                  <a:lnTo>
                    <a:pt x="495" y="67"/>
                  </a:lnTo>
                  <a:lnTo>
                    <a:pt x="499" y="70"/>
                  </a:lnTo>
                  <a:lnTo>
                    <a:pt x="503" y="71"/>
                  </a:lnTo>
                  <a:lnTo>
                    <a:pt x="507" y="73"/>
                  </a:lnTo>
                  <a:lnTo>
                    <a:pt x="519" y="76"/>
                  </a:lnTo>
                  <a:lnTo>
                    <a:pt x="527" y="78"/>
                  </a:lnTo>
                  <a:lnTo>
                    <a:pt x="532" y="81"/>
                  </a:lnTo>
                  <a:lnTo>
                    <a:pt x="533" y="83"/>
                  </a:lnTo>
                  <a:lnTo>
                    <a:pt x="535" y="85"/>
                  </a:lnTo>
                  <a:lnTo>
                    <a:pt x="535" y="87"/>
                  </a:lnTo>
                  <a:lnTo>
                    <a:pt x="535" y="90"/>
                  </a:lnTo>
                  <a:lnTo>
                    <a:pt x="535" y="93"/>
                  </a:lnTo>
                  <a:lnTo>
                    <a:pt x="534" y="96"/>
                  </a:lnTo>
                  <a:lnTo>
                    <a:pt x="532" y="98"/>
                  </a:lnTo>
                  <a:lnTo>
                    <a:pt x="529" y="100"/>
                  </a:lnTo>
                  <a:lnTo>
                    <a:pt x="526" y="102"/>
                  </a:lnTo>
                  <a:lnTo>
                    <a:pt x="523" y="103"/>
                  </a:lnTo>
                  <a:lnTo>
                    <a:pt x="520" y="103"/>
                  </a:lnTo>
                  <a:lnTo>
                    <a:pt x="515" y="103"/>
                  </a:lnTo>
                  <a:lnTo>
                    <a:pt x="509" y="103"/>
                  </a:lnTo>
                  <a:lnTo>
                    <a:pt x="502" y="102"/>
                  </a:lnTo>
                  <a:lnTo>
                    <a:pt x="496" y="99"/>
                  </a:lnTo>
                  <a:lnTo>
                    <a:pt x="489" y="96"/>
                  </a:lnTo>
                  <a:lnTo>
                    <a:pt x="484" y="106"/>
                  </a:lnTo>
                  <a:lnTo>
                    <a:pt x="491" y="110"/>
                  </a:lnTo>
                  <a:lnTo>
                    <a:pt x="499" y="112"/>
                  </a:lnTo>
                  <a:lnTo>
                    <a:pt x="502" y="113"/>
                  </a:lnTo>
                  <a:lnTo>
                    <a:pt x="507" y="114"/>
                  </a:lnTo>
                  <a:lnTo>
                    <a:pt x="515" y="114"/>
                  </a:lnTo>
                  <a:lnTo>
                    <a:pt x="521" y="114"/>
                  </a:lnTo>
                  <a:lnTo>
                    <a:pt x="526" y="113"/>
                  </a:lnTo>
                  <a:lnTo>
                    <a:pt x="531" y="111"/>
                  </a:lnTo>
                  <a:lnTo>
                    <a:pt x="536" y="109"/>
                  </a:lnTo>
                  <a:lnTo>
                    <a:pt x="542" y="105"/>
                  </a:lnTo>
                  <a:lnTo>
                    <a:pt x="544" y="103"/>
                  </a:lnTo>
                  <a:lnTo>
                    <a:pt x="546" y="100"/>
                  </a:lnTo>
                  <a:lnTo>
                    <a:pt x="547" y="97"/>
                  </a:lnTo>
                  <a:lnTo>
                    <a:pt x="549" y="94"/>
                  </a:lnTo>
                  <a:lnTo>
                    <a:pt x="549" y="91"/>
                  </a:lnTo>
                  <a:lnTo>
                    <a:pt x="550" y="88"/>
                  </a:lnTo>
                  <a:lnTo>
                    <a:pt x="549" y="83"/>
                  </a:lnTo>
                  <a:lnTo>
                    <a:pt x="548" y="79"/>
                  </a:lnTo>
                  <a:lnTo>
                    <a:pt x="546" y="76"/>
                  </a:lnTo>
                  <a:lnTo>
                    <a:pt x="545" y="74"/>
                  </a:lnTo>
                  <a:lnTo>
                    <a:pt x="544" y="73"/>
                  </a:lnTo>
                  <a:lnTo>
                    <a:pt x="540" y="70"/>
                  </a:lnTo>
                  <a:lnTo>
                    <a:pt x="536" y="68"/>
                  </a:lnTo>
                  <a:lnTo>
                    <a:pt x="532" y="66"/>
                  </a:lnTo>
                  <a:lnTo>
                    <a:pt x="527" y="64"/>
                  </a:lnTo>
                  <a:lnTo>
                    <a:pt x="515" y="61"/>
                  </a:lnTo>
                  <a:lnTo>
                    <a:pt x="511" y="60"/>
                  </a:lnTo>
                  <a:lnTo>
                    <a:pt x="508" y="59"/>
                  </a:lnTo>
                  <a:lnTo>
                    <a:pt x="507" y="58"/>
                  </a:lnTo>
                  <a:lnTo>
                    <a:pt x="505" y="57"/>
                  </a:lnTo>
                  <a:lnTo>
                    <a:pt x="503" y="55"/>
                  </a:lnTo>
                  <a:lnTo>
                    <a:pt x="501" y="52"/>
                  </a:lnTo>
                  <a:lnTo>
                    <a:pt x="501" y="49"/>
                  </a:lnTo>
                  <a:lnTo>
                    <a:pt x="501" y="47"/>
                  </a:lnTo>
                  <a:lnTo>
                    <a:pt x="502" y="44"/>
                  </a:lnTo>
                  <a:lnTo>
                    <a:pt x="504" y="42"/>
                  </a:lnTo>
                  <a:lnTo>
                    <a:pt x="506" y="40"/>
                  </a:lnTo>
                  <a:lnTo>
                    <a:pt x="508" y="39"/>
                  </a:lnTo>
                  <a:lnTo>
                    <a:pt x="511" y="38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24" y="38"/>
                  </a:lnTo>
                  <a:lnTo>
                    <a:pt x="530" y="39"/>
                  </a:lnTo>
                  <a:lnTo>
                    <a:pt x="536" y="41"/>
                  </a:lnTo>
                  <a:lnTo>
                    <a:pt x="539" y="43"/>
                  </a:lnTo>
                  <a:lnTo>
                    <a:pt x="541" y="44"/>
                  </a:lnTo>
                  <a:lnTo>
                    <a:pt x="547" y="35"/>
                  </a:lnTo>
                  <a:lnTo>
                    <a:pt x="541" y="31"/>
                  </a:lnTo>
                  <a:lnTo>
                    <a:pt x="534" y="29"/>
                  </a:lnTo>
                  <a:lnTo>
                    <a:pt x="526" y="27"/>
                  </a:lnTo>
                  <a:lnTo>
                    <a:pt x="518" y="27"/>
                  </a:lnTo>
                  <a:close/>
                  <a:moveTo>
                    <a:pt x="656" y="0"/>
                  </a:moveTo>
                  <a:lnTo>
                    <a:pt x="648" y="1"/>
                  </a:lnTo>
                  <a:lnTo>
                    <a:pt x="642" y="2"/>
                  </a:lnTo>
                  <a:lnTo>
                    <a:pt x="635" y="5"/>
                  </a:lnTo>
                  <a:lnTo>
                    <a:pt x="630" y="9"/>
                  </a:lnTo>
                  <a:lnTo>
                    <a:pt x="626" y="13"/>
                  </a:lnTo>
                  <a:lnTo>
                    <a:pt x="625" y="16"/>
                  </a:lnTo>
                  <a:lnTo>
                    <a:pt x="623" y="19"/>
                  </a:lnTo>
                  <a:lnTo>
                    <a:pt x="621" y="25"/>
                  </a:lnTo>
                  <a:lnTo>
                    <a:pt x="621" y="32"/>
                  </a:lnTo>
                  <a:lnTo>
                    <a:pt x="621" y="37"/>
                  </a:lnTo>
                  <a:lnTo>
                    <a:pt x="622" y="41"/>
                  </a:lnTo>
                  <a:lnTo>
                    <a:pt x="623" y="44"/>
                  </a:lnTo>
                  <a:lnTo>
                    <a:pt x="624" y="46"/>
                  </a:lnTo>
                  <a:lnTo>
                    <a:pt x="626" y="48"/>
                  </a:lnTo>
                  <a:lnTo>
                    <a:pt x="627" y="50"/>
                  </a:lnTo>
                  <a:lnTo>
                    <a:pt x="631" y="53"/>
                  </a:lnTo>
                  <a:lnTo>
                    <a:pt x="635" y="55"/>
                  </a:lnTo>
                  <a:lnTo>
                    <a:pt x="640" y="57"/>
                  </a:lnTo>
                  <a:lnTo>
                    <a:pt x="647" y="59"/>
                  </a:lnTo>
                  <a:lnTo>
                    <a:pt x="658" y="63"/>
                  </a:lnTo>
                  <a:lnTo>
                    <a:pt x="667" y="66"/>
                  </a:lnTo>
                  <a:lnTo>
                    <a:pt x="670" y="68"/>
                  </a:lnTo>
                  <a:lnTo>
                    <a:pt x="673" y="71"/>
                  </a:lnTo>
                  <a:lnTo>
                    <a:pt x="675" y="73"/>
                  </a:lnTo>
                  <a:lnTo>
                    <a:pt x="676" y="76"/>
                  </a:lnTo>
                  <a:lnTo>
                    <a:pt x="677" y="80"/>
                  </a:lnTo>
                  <a:lnTo>
                    <a:pt x="678" y="83"/>
                  </a:lnTo>
                  <a:lnTo>
                    <a:pt x="677" y="88"/>
                  </a:lnTo>
                  <a:lnTo>
                    <a:pt x="676" y="92"/>
                  </a:lnTo>
                  <a:lnTo>
                    <a:pt x="673" y="96"/>
                  </a:lnTo>
                  <a:lnTo>
                    <a:pt x="670" y="99"/>
                  </a:lnTo>
                  <a:lnTo>
                    <a:pt x="666" y="101"/>
                  </a:lnTo>
                  <a:lnTo>
                    <a:pt x="663" y="103"/>
                  </a:lnTo>
                  <a:lnTo>
                    <a:pt x="660" y="103"/>
                  </a:lnTo>
                  <a:lnTo>
                    <a:pt x="658" y="103"/>
                  </a:lnTo>
                  <a:lnTo>
                    <a:pt x="652" y="104"/>
                  </a:lnTo>
                  <a:lnTo>
                    <a:pt x="644" y="103"/>
                  </a:lnTo>
                  <a:lnTo>
                    <a:pt x="641" y="102"/>
                  </a:lnTo>
                  <a:lnTo>
                    <a:pt x="637" y="101"/>
                  </a:lnTo>
                  <a:lnTo>
                    <a:pt x="633" y="100"/>
                  </a:lnTo>
                  <a:lnTo>
                    <a:pt x="630" y="98"/>
                  </a:lnTo>
                  <a:lnTo>
                    <a:pt x="623" y="94"/>
                  </a:lnTo>
                  <a:lnTo>
                    <a:pt x="617" y="104"/>
                  </a:lnTo>
                  <a:lnTo>
                    <a:pt x="625" y="109"/>
                  </a:lnTo>
                  <a:lnTo>
                    <a:pt x="630" y="111"/>
                  </a:lnTo>
                  <a:lnTo>
                    <a:pt x="634" y="112"/>
                  </a:lnTo>
                  <a:lnTo>
                    <a:pt x="638" y="113"/>
                  </a:lnTo>
                  <a:lnTo>
                    <a:pt x="643" y="114"/>
                  </a:lnTo>
                  <a:lnTo>
                    <a:pt x="648" y="114"/>
                  </a:lnTo>
                  <a:lnTo>
                    <a:pt x="652" y="114"/>
                  </a:lnTo>
                  <a:lnTo>
                    <a:pt x="659" y="114"/>
                  </a:lnTo>
                  <a:lnTo>
                    <a:pt x="666" y="113"/>
                  </a:lnTo>
                  <a:lnTo>
                    <a:pt x="672" y="111"/>
                  </a:lnTo>
                  <a:lnTo>
                    <a:pt x="677" y="108"/>
                  </a:lnTo>
                  <a:lnTo>
                    <a:pt x="680" y="105"/>
                  </a:lnTo>
                  <a:lnTo>
                    <a:pt x="683" y="102"/>
                  </a:lnTo>
                  <a:lnTo>
                    <a:pt x="686" y="99"/>
                  </a:lnTo>
                  <a:lnTo>
                    <a:pt x="688" y="96"/>
                  </a:lnTo>
                  <a:lnTo>
                    <a:pt x="690" y="92"/>
                  </a:lnTo>
                  <a:lnTo>
                    <a:pt x="691" y="89"/>
                  </a:lnTo>
                  <a:lnTo>
                    <a:pt x="692" y="85"/>
                  </a:lnTo>
                  <a:lnTo>
                    <a:pt x="692" y="81"/>
                  </a:lnTo>
                  <a:lnTo>
                    <a:pt x="692" y="76"/>
                  </a:lnTo>
                  <a:lnTo>
                    <a:pt x="690" y="71"/>
                  </a:lnTo>
                  <a:lnTo>
                    <a:pt x="689" y="68"/>
                  </a:lnTo>
                  <a:lnTo>
                    <a:pt x="688" y="66"/>
                  </a:lnTo>
                  <a:lnTo>
                    <a:pt x="685" y="62"/>
                  </a:lnTo>
                  <a:lnTo>
                    <a:pt x="682" y="58"/>
                  </a:lnTo>
                  <a:lnTo>
                    <a:pt x="677" y="56"/>
                  </a:lnTo>
                  <a:lnTo>
                    <a:pt x="672" y="53"/>
                  </a:lnTo>
                  <a:lnTo>
                    <a:pt x="666" y="51"/>
                  </a:lnTo>
                  <a:lnTo>
                    <a:pt x="653" y="47"/>
                  </a:lnTo>
                  <a:lnTo>
                    <a:pt x="649" y="45"/>
                  </a:lnTo>
                  <a:lnTo>
                    <a:pt x="645" y="44"/>
                  </a:lnTo>
                  <a:lnTo>
                    <a:pt x="642" y="42"/>
                  </a:lnTo>
                  <a:lnTo>
                    <a:pt x="639" y="40"/>
                  </a:lnTo>
                  <a:lnTo>
                    <a:pt x="637" y="37"/>
                  </a:lnTo>
                  <a:lnTo>
                    <a:pt x="636" y="35"/>
                  </a:lnTo>
                  <a:lnTo>
                    <a:pt x="635" y="32"/>
                  </a:lnTo>
                  <a:lnTo>
                    <a:pt x="635" y="29"/>
                  </a:lnTo>
                  <a:lnTo>
                    <a:pt x="635" y="25"/>
                  </a:lnTo>
                  <a:lnTo>
                    <a:pt x="636" y="21"/>
                  </a:lnTo>
                  <a:lnTo>
                    <a:pt x="638" y="18"/>
                  </a:lnTo>
                  <a:lnTo>
                    <a:pt x="641" y="16"/>
                  </a:lnTo>
                  <a:lnTo>
                    <a:pt x="644" y="14"/>
                  </a:lnTo>
                  <a:lnTo>
                    <a:pt x="647" y="12"/>
                  </a:lnTo>
                  <a:lnTo>
                    <a:pt x="652" y="11"/>
                  </a:lnTo>
                  <a:lnTo>
                    <a:pt x="657" y="11"/>
                  </a:lnTo>
                  <a:lnTo>
                    <a:pt x="663" y="11"/>
                  </a:lnTo>
                  <a:lnTo>
                    <a:pt x="670" y="13"/>
                  </a:lnTo>
                  <a:lnTo>
                    <a:pt x="676" y="16"/>
                  </a:lnTo>
                  <a:lnTo>
                    <a:pt x="683" y="20"/>
                  </a:lnTo>
                  <a:lnTo>
                    <a:pt x="689" y="11"/>
                  </a:lnTo>
                  <a:lnTo>
                    <a:pt x="685" y="8"/>
                  </a:lnTo>
                  <a:lnTo>
                    <a:pt x="681" y="6"/>
                  </a:lnTo>
                  <a:lnTo>
                    <a:pt x="677" y="4"/>
                  </a:lnTo>
                  <a:lnTo>
                    <a:pt x="673" y="3"/>
                  </a:lnTo>
                  <a:lnTo>
                    <a:pt x="669" y="2"/>
                  </a:lnTo>
                  <a:lnTo>
                    <a:pt x="665" y="1"/>
                  </a:lnTo>
                  <a:lnTo>
                    <a:pt x="656" y="0"/>
                  </a:lnTo>
                  <a:close/>
                  <a:moveTo>
                    <a:pt x="702" y="39"/>
                  </a:moveTo>
                  <a:lnTo>
                    <a:pt x="726" y="39"/>
                  </a:lnTo>
                  <a:lnTo>
                    <a:pt x="726" y="112"/>
                  </a:lnTo>
                  <a:lnTo>
                    <a:pt x="739" y="112"/>
                  </a:lnTo>
                  <a:lnTo>
                    <a:pt x="739" y="39"/>
                  </a:lnTo>
                  <a:lnTo>
                    <a:pt x="765" y="39"/>
                  </a:lnTo>
                  <a:lnTo>
                    <a:pt x="767" y="29"/>
                  </a:lnTo>
                  <a:lnTo>
                    <a:pt x="702" y="29"/>
                  </a:lnTo>
                  <a:lnTo>
                    <a:pt x="702" y="39"/>
                  </a:lnTo>
                  <a:close/>
                  <a:moveTo>
                    <a:pt x="783" y="82"/>
                  </a:moveTo>
                  <a:lnTo>
                    <a:pt x="784" y="93"/>
                  </a:lnTo>
                  <a:lnTo>
                    <a:pt x="785" y="96"/>
                  </a:lnTo>
                  <a:lnTo>
                    <a:pt x="786" y="99"/>
                  </a:lnTo>
                  <a:lnTo>
                    <a:pt x="788" y="102"/>
                  </a:lnTo>
                  <a:lnTo>
                    <a:pt x="790" y="105"/>
                  </a:lnTo>
                  <a:lnTo>
                    <a:pt x="792" y="107"/>
                  </a:lnTo>
                  <a:lnTo>
                    <a:pt x="796" y="109"/>
                  </a:lnTo>
                  <a:lnTo>
                    <a:pt x="799" y="111"/>
                  </a:lnTo>
                  <a:lnTo>
                    <a:pt x="804" y="113"/>
                  </a:lnTo>
                  <a:lnTo>
                    <a:pt x="806" y="113"/>
                  </a:lnTo>
                  <a:lnTo>
                    <a:pt x="809" y="113"/>
                  </a:lnTo>
                  <a:lnTo>
                    <a:pt x="815" y="114"/>
                  </a:lnTo>
                  <a:lnTo>
                    <a:pt x="823" y="113"/>
                  </a:lnTo>
                  <a:lnTo>
                    <a:pt x="829" y="112"/>
                  </a:lnTo>
                  <a:lnTo>
                    <a:pt x="832" y="111"/>
                  </a:lnTo>
                  <a:lnTo>
                    <a:pt x="835" y="110"/>
                  </a:lnTo>
                  <a:lnTo>
                    <a:pt x="839" y="106"/>
                  </a:lnTo>
                  <a:lnTo>
                    <a:pt x="843" y="102"/>
                  </a:lnTo>
                  <a:lnTo>
                    <a:pt x="845" y="100"/>
                  </a:lnTo>
                  <a:lnTo>
                    <a:pt x="846" y="97"/>
                  </a:lnTo>
                  <a:lnTo>
                    <a:pt x="847" y="91"/>
                  </a:lnTo>
                  <a:lnTo>
                    <a:pt x="847" y="82"/>
                  </a:lnTo>
                  <a:lnTo>
                    <a:pt x="847" y="29"/>
                  </a:lnTo>
                  <a:lnTo>
                    <a:pt x="834" y="29"/>
                  </a:lnTo>
                  <a:lnTo>
                    <a:pt x="834" y="82"/>
                  </a:lnTo>
                  <a:lnTo>
                    <a:pt x="834" y="87"/>
                  </a:lnTo>
                  <a:lnTo>
                    <a:pt x="834" y="91"/>
                  </a:lnTo>
                  <a:lnTo>
                    <a:pt x="833" y="94"/>
                  </a:lnTo>
                  <a:lnTo>
                    <a:pt x="831" y="97"/>
                  </a:lnTo>
                  <a:lnTo>
                    <a:pt x="828" y="99"/>
                  </a:lnTo>
                  <a:lnTo>
                    <a:pt x="825" y="101"/>
                  </a:lnTo>
                  <a:lnTo>
                    <a:pt x="821" y="102"/>
                  </a:lnTo>
                  <a:lnTo>
                    <a:pt x="815" y="103"/>
                  </a:lnTo>
                  <a:lnTo>
                    <a:pt x="809" y="102"/>
                  </a:lnTo>
                  <a:lnTo>
                    <a:pt x="806" y="101"/>
                  </a:lnTo>
                  <a:lnTo>
                    <a:pt x="804" y="100"/>
                  </a:lnTo>
                  <a:lnTo>
                    <a:pt x="801" y="99"/>
                  </a:lnTo>
                  <a:lnTo>
                    <a:pt x="800" y="97"/>
                  </a:lnTo>
                  <a:lnTo>
                    <a:pt x="798" y="95"/>
                  </a:lnTo>
                  <a:lnTo>
                    <a:pt x="797" y="93"/>
                  </a:lnTo>
                  <a:lnTo>
                    <a:pt x="796" y="87"/>
                  </a:lnTo>
                  <a:lnTo>
                    <a:pt x="796" y="79"/>
                  </a:lnTo>
                  <a:lnTo>
                    <a:pt x="796" y="29"/>
                  </a:lnTo>
                  <a:lnTo>
                    <a:pt x="783" y="29"/>
                  </a:lnTo>
                  <a:lnTo>
                    <a:pt x="783" y="82"/>
                  </a:lnTo>
                  <a:close/>
                  <a:moveTo>
                    <a:pt x="873" y="112"/>
                  </a:moveTo>
                  <a:lnTo>
                    <a:pt x="897" y="112"/>
                  </a:lnTo>
                  <a:lnTo>
                    <a:pt x="909" y="112"/>
                  </a:lnTo>
                  <a:lnTo>
                    <a:pt x="914" y="111"/>
                  </a:lnTo>
                  <a:lnTo>
                    <a:pt x="919" y="109"/>
                  </a:lnTo>
                  <a:lnTo>
                    <a:pt x="921" y="107"/>
                  </a:lnTo>
                  <a:lnTo>
                    <a:pt x="924" y="106"/>
                  </a:lnTo>
                  <a:lnTo>
                    <a:pt x="926" y="104"/>
                  </a:lnTo>
                  <a:lnTo>
                    <a:pt x="928" y="101"/>
                  </a:lnTo>
                  <a:lnTo>
                    <a:pt x="930" y="99"/>
                  </a:lnTo>
                  <a:lnTo>
                    <a:pt x="932" y="96"/>
                  </a:lnTo>
                  <a:lnTo>
                    <a:pt x="934" y="92"/>
                  </a:lnTo>
                  <a:lnTo>
                    <a:pt x="936" y="89"/>
                  </a:lnTo>
                  <a:lnTo>
                    <a:pt x="937" y="85"/>
                  </a:lnTo>
                  <a:lnTo>
                    <a:pt x="938" y="80"/>
                  </a:lnTo>
                  <a:lnTo>
                    <a:pt x="939" y="76"/>
                  </a:lnTo>
                  <a:lnTo>
                    <a:pt x="939" y="71"/>
                  </a:lnTo>
                  <a:lnTo>
                    <a:pt x="939" y="65"/>
                  </a:lnTo>
                  <a:lnTo>
                    <a:pt x="938" y="60"/>
                  </a:lnTo>
                  <a:lnTo>
                    <a:pt x="937" y="56"/>
                  </a:lnTo>
                  <a:lnTo>
                    <a:pt x="936" y="51"/>
                  </a:lnTo>
                  <a:lnTo>
                    <a:pt x="934" y="48"/>
                  </a:lnTo>
                  <a:lnTo>
                    <a:pt x="932" y="44"/>
                  </a:lnTo>
                  <a:lnTo>
                    <a:pt x="929" y="41"/>
                  </a:lnTo>
                  <a:lnTo>
                    <a:pt x="926" y="38"/>
                  </a:lnTo>
                  <a:lnTo>
                    <a:pt x="922" y="35"/>
                  </a:lnTo>
                  <a:lnTo>
                    <a:pt x="917" y="33"/>
                  </a:lnTo>
                  <a:lnTo>
                    <a:pt x="912" y="31"/>
                  </a:lnTo>
                  <a:lnTo>
                    <a:pt x="907" y="30"/>
                  </a:lnTo>
                  <a:lnTo>
                    <a:pt x="900" y="29"/>
                  </a:lnTo>
                  <a:lnTo>
                    <a:pt x="892" y="29"/>
                  </a:lnTo>
                  <a:lnTo>
                    <a:pt x="873" y="29"/>
                  </a:lnTo>
                  <a:lnTo>
                    <a:pt x="873" y="112"/>
                  </a:lnTo>
                  <a:close/>
                  <a:moveTo>
                    <a:pt x="896" y="40"/>
                  </a:moveTo>
                  <a:lnTo>
                    <a:pt x="903" y="40"/>
                  </a:lnTo>
                  <a:lnTo>
                    <a:pt x="908" y="41"/>
                  </a:lnTo>
                  <a:lnTo>
                    <a:pt x="911" y="42"/>
                  </a:lnTo>
                  <a:lnTo>
                    <a:pt x="913" y="43"/>
                  </a:lnTo>
                  <a:lnTo>
                    <a:pt x="917" y="47"/>
                  </a:lnTo>
                  <a:lnTo>
                    <a:pt x="919" y="49"/>
                  </a:lnTo>
                  <a:lnTo>
                    <a:pt x="921" y="51"/>
                  </a:lnTo>
                  <a:lnTo>
                    <a:pt x="922" y="54"/>
                  </a:lnTo>
                  <a:lnTo>
                    <a:pt x="923" y="57"/>
                  </a:lnTo>
                  <a:lnTo>
                    <a:pt x="925" y="63"/>
                  </a:lnTo>
                  <a:lnTo>
                    <a:pt x="925" y="71"/>
                  </a:lnTo>
                  <a:lnTo>
                    <a:pt x="925" y="78"/>
                  </a:lnTo>
                  <a:lnTo>
                    <a:pt x="924" y="84"/>
                  </a:lnTo>
                  <a:lnTo>
                    <a:pt x="922" y="89"/>
                  </a:lnTo>
                  <a:lnTo>
                    <a:pt x="920" y="92"/>
                  </a:lnTo>
                  <a:lnTo>
                    <a:pt x="918" y="94"/>
                  </a:lnTo>
                  <a:lnTo>
                    <a:pt x="917" y="96"/>
                  </a:lnTo>
                  <a:lnTo>
                    <a:pt x="914" y="98"/>
                  </a:lnTo>
                  <a:lnTo>
                    <a:pt x="911" y="100"/>
                  </a:lnTo>
                  <a:lnTo>
                    <a:pt x="907" y="101"/>
                  </a:lnTo>
                  <a:lnTo>
                    <a:pt x="902" y="102"/>
                  </a:lnTo>
                  <a:lnTo>
                    <a:pt x="896" y="102"/>
                  </a:lnTo>
                  <a:lnTo>
                    <a:pt x="886" y="102"/>
                  </a:lnTo>
                  <a:lnTo>
                    <a:pt x="886" y="40"/>
                  </a:lnTo>
                  <a:lnTo>
                    <a:pt x="896" y="40"/>
                  </a:lnTo>
                  <a:close/>
                  <a:moveTo>
                    <a:pt x="964" y="112"/>
                  </a:moveTo>
                  <a:lnTo>
                    <a:pt x="976" y="112"/>
                  </a:lnTo>
                  <a:lnTo>
                    <a:pt x="976" y="29"/>
                  </a:lnTo>
                  <a:lnTo>
                    <a:pt x="964" y="29"/>
                  </a:lnTo>
                  <a:lnTo>
                    <a:pt x="964" y="112"/>
                  </a:lnTo>
                  <a:close/>
                  <a:moveTo>
                    <a:pt x="1003" y="82"/>
                  </a:moveTo>
                  <a:lnTo>
                    <a:pt x="1004" y="93"/>
                  </a:lnTo>
                  <a:lnTo>
                    <a:pt x="1005" y="96"/>
                  </a:lnTo>
                  <a:lnTo>
                    <a:pt x="1006" y="99"/>
                  </a:lnTo>
                  <a:lnTo>
                    <a:pt x="1008" y="102"/>
                  </a:lnTo>
                  <a:lnTo>
                    <a:pt x="1010" y="105"/>
                  </a:lnTo>
                  <a:lnTo>
                    <a:pt x="1013" y="107"/>
                  </a:lnTo>
                  <a:lnTo>
                    <a:pt x="1016" y="109"/>
                  </a:lnTo>
                  <a:lnTo>
                    <a:pt x="1020" y="111"/>
                  </a:lnTo>
                  <a:lnTo>
                    <a:pt x="1024" y="113"/>
                  </a:lnTo>
                  <a:lnTo>
                    <a:pt x="1027" y="113"/>
                  </a:lnTo>
                  <a:lnTo>
                    <a:pt x="1029" y="113"/>
                  </a:lnTo>
                  <a:lnTo>
                    <a:pt x="1035" y="114"/>
                  </a:lnTo>
                  <a:lnTo>
                    <a:pt x="1043" y="113"/>
                  </a:lnTo>
                  <a:lnTo>
                    <a:pt x="1049" y="112"/>
                  </a:lnTo>
                  <a:lnTo>
                    <a:pt x="1052" y="111"/>
                  </a:lnTo>
                  <a:lnTo>
                    <a:pt x="1055" y="110"/>
                  </a:lnTo>
                  <a:lnTo>
                    <a:pt x="1060" y="106"/>
                  </a:lnTo>
                  <a:lnTo>
                    <a:pt x="1063" y="102"/>
                  </a:lnTo>
                  <a:lnTo>
                    <a:pt x="1065" y="100"/>
                  </a:lnTo>
                  <a:lnTo>
                    <a:pt x="1066" y="97"/>
                  </a:lnTo>
                  <a:lnTo>
                    <a:pt x="1067" y="91"/>
                  </a:lnTo>
                  <a:lnTo>
                    <a:pt x="1067" y="82"/>
                  </a:lnTo>
                  <a:lnTo>
                    <a:pt x="1067" y="29"/>
                  </a:lnTo>
                  <a:lnTo>
                    <a:pt x="1054" y="29"/>
                  </a:lnTo>
                  <a:lnTo>
                    <a:pt x="1054" y="82"/>
                  </a:lnTo>
                  <a:lnTo>
                    <a:pt x="1054" y="87"/>
                  </a:lnTo>
                  <a:lnTo>
                    <a:pt x="1054" y="91"/>
                  </a:lnTo>
                  <a:lnTo>
                    <a:pt x="1053" y="94"/>
                  </a:lnTo>
                  <a:lnTo>
                    <a:pt x="1051" y="97"/>
                  </a:lnTo>
                  <a:lnTo>
                    <a:pt x="1048" y="99"/>
                  </a:lnTo>
                  <a:lnTo>
                    <a:pt x="1045" y="101"/>
                  </a:lnTo>
                  <a:lnTo>
                    <a:pt x="1041" y="102"/>
                  </a:lnTo>
                  <a:lnTo>
                    <a:pt x="1035" y="103"/>
                  </a:lnTo>
                  <a:lnTo>
                    <a:pt x="1029" y="102"/>
                  </a:lnTo>
                  <a:lnTo>
                    <a:pt x="1026" y="101"/>
                  </a:lnTo>
                  <a:lnTo>
                    <a:pt x="1024" y="100"/>
                  </a:lnTo>
                  <a:lnTo>
                    <a:pt x="1022" y="99"/>
                  </a:lnTo>
                  <a:lnTo>
                    <a:pt x="1020" y="97"/>
                  </a:lnTo>
                  <a:lnTo>
                    <a:pt x="1018" y="95"/>
                  </a:lnTo>
                  <a:lnTo>
                    <a:pt x="1017" y="93"/>
                  </a:lnTo>
                  <a:lnTo>
                    <a:pt x="1017" y="87"/>
                  </a:lnTo>
                  <a:lnTo>
                    <a:pt x="1016" y="79"/>
                  </a:lnTo>
                  <a:lnTo>
                    <a:pt x="1016" y="29"/>
                  </a:lnTo>
                  <a:lnTo>
                    <a:pt x="1003" y="29"/>
                  </a:lnTo>
                  <a:lnTo>
                    <a:pt x="1003" y="82"/>
                  </a:lnTo>
                  <a:close/>
                  <a:moveTo>
                    <a:pt x="1090" y="112"/>
                  </a:moveTo>
                  <a:lnTo>
                    <a:pt x="1102" y="112"/>
                  </a:lnTo>
                  <a:lnTo>
                    <a:pt x="1107" y="58"/>
                  </a:lnTo>
                  <a:lnTo>
                    <a:pt x="1108" y="47"/>
                  </a:lnTo>
                  <a:lnTo>
                    <a:pt x="1108" y="41"/>
                  </a:lnTo>
                  <a:lnTo>
                    <a:pt x="1110" y="47"/>
                  </a:lnTo>
                  <a:lnTo>
                    <a:pt x="1113" y="58"/>
                  </a:lnTo>
                  <a:lnTo>
                    <a:pt x="1130" y="112"/>
                  </a:lnTo>
                  <a:lnTo>
                    <a:pt x="1142" y="112"/>
                  </a:lnTo>
                  <a:lnTo>
                    <a:pt x="1160" y="58"/>
                  </a:lnTo>
                  <a:lnTo>
                    <a:pt x="1163" y="47"/>
                  </a:lnTo>
                  <a:lnTo>
                    <a:pt x="1164" y="41"/>
                  </a:lnTo>
                  <a:lnTo>
                    <a:pt x="1165" y="59"/>
                  </a:lnTo>
                  <a:lnTo>
                    <a:pt x="1170" y="112"/>
                  </a:lnTo>
                  <a:lnTo>
                    <a:pt x="1183" y="112"/>
                  </a:lnTo>
                  <a:lnTo>
                    <a:pt x="1175" y="29"/>
                  </a:lnTo>
                  <a:lnTo>
                    <a:pt x="1156" y="29"/>
                  </a:lnTo>
                  <a:lnTo>
                    <a:pt x="1141" y="78"/>
                  </a:lnTo>
                  <a:lnTo>
                    <a:pt x="1136" y="95"/>
                  </a:lnTo>
                  <a:lnTo>
                    <a:pt x="1135" y="88"/>
                  </a:lnTo>
                  <a:lnTo>
                    <a:pt x="1132" y="77"/>
                  </a:lnTo>
                  <a:lnTo>
                    <a:pt x="1116" y="29"/>
                  </a:lnTo>
                  <a:lnTo>
                    <a:pt x="1099" y="29"/>
                  </a:lnTo>
                  <a:lnTo>
                    <a:pt x="1090" y="112"/>
                  </a:lnTo>
                  <a:close/>
                  <a:moveTo>
                    <a:pt x="1201" y="103"/>
                  </a:moveTo>
                  <a:lnTo>
                    <a:pt x="1201" y="106"/>
                  </a:lnTo>
                  <a:lnTo>
                    <a:pt x="1201" y="107"/>
                  </a:lnTo>
                  <a:lnTo>
                    <a:pt x="1202" y="108"/>
                  </a:lnTo>
                  <a:lnTo>
                    <a:pt x="1203" y="109"/>
                  </a:lnTo>
                  <a:lnTo>
                    <a:pt x="1204" y="111"/>
                  </a:lnTo>
                  <a:lnTo>
                    <a:pt x="1206" y="112"/>
                  </a:lnTo>
                  <a:lnTo>
                    <a:pt x="1208" y="113"/>
                  </a:lnTo>
                  <a:lnTo>
                    <a:pt x="1212" y="114"/>
                  </a:lnTo>
                  <a:lnTo>
                    <a:pt x="1216" y="113"/>
                  </a:lnTo>
                  <a:lnTo>
                    <a:pt x="1218" y="112"/>
                  </a:lnTo>
                  <a:lnTo>
                    <a:pt x="1219" y="111"/>
                  </a:lnTo>
                  <a:lnTo>
                    <a:pt x="1221" y="109"/>
                  </a:lnTo>
                  <a:lnTo>
                    <a:pt x="1222" y="108"/>
                  </a:lnTo>
                  <a:lnTo>
                    <a:pt x="1222" y="106"/>
                  </a:lnTo>
                  <a:lnTo>
                    <a:pt x="1222" y="103"/>
                  </a:lnTo>
                  <a:lnTo>
                    <a:pt x="1222" y="101"/>
                  </a:lnTo>
                  <a:lnTo>
                    <a:pt x="1222" y="99"/>
                  </a:lnTo>
                  <a:lnTo>
                    <a:pt x="1221" y="97"/>
                  </a:lnTo>
                  <a:lnTo>
                    <a:pt x="1219" y="96"/>
                  </a:lnTo>
                  <a:lnTo>
                    <a:pt x="1218" y="95"/>
                  </a:lnTo>
                  <a:lnTo>
                    <a:pt x="1216" y="94"/>
                  </a:lnTo>
                  <a:lnTo>
                    <a:pt x="1211" y="93"/>
                  </a:lnTo>
                  <a:lnTo>
                    <a:pt x="1207" y="94"/>
                  </a:lnTo>
                  <a:lnTo>
                    <a:pt x="1206" y="95"/>
                  </a:lnTo>
                  <a:lnTo>
                    <a:pt x="1204" y="96"/>
                  </a:lnTo>
                  <a:lnTo>
                    <a:pt x="1203" y="97"/>
                  </a:lnTo>
                  <a:lnTo>
                    <a:pt x="1202" y="99"/>
                  </a:lnTo>
                  <a:lnTo>
                    <a:pt x="1201" y="101"/>
                  </a:lnTo>
                  <a:lnTo>
                    <a:pt x="1201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572000" y="4356100"/>
            <a:ext cx="1206500" cy="211138"/>
          </a:xfrm>
          <a:prstGeom prst="rect">
            <a:avLst/>
          </a:prstGeom>
          <a:solidFill>
            <a:srgbClr val="E3A71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5778500" y="4356100"/>
            <a:ext cx="1206500" cy="211138"/>
          </a:xfrm>
          <a:prstGeom prst="rect">
            <a:avLst/>
          </a:prstGeom>
          <a:solidFill>
            <a:srgbClr val="C100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3365500" y="4356100"/>
            <a:ext cx="1206500" cy="211138"/>
          </a:xfrm>
          <a:prstGeom prst="rect">
            <a:avLst/>
          </a:prstGeom>
          <a:solidFill>
            <a:srgbClr val="0075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18" name="Freeform 18"/>
          <p:cNvSpPr>
            <a:spLocks noEditPoints="1"/>
          </p:cNvSpPr>
          <p:nvPr/>
        </p:nvSpPr>
        <p:spPr bwMode="auto">
          <a:xfrm>
            <a:off x="3365500" y="2859088"/>
            <a:ext cx="2413000" cy="701675"/>
          </a:xfrm>
          <a:custGeom>
            <a:avLst/>
            <a:gdLst>
              <a:gd name="T0" fmla="*/ 137 w 1520"/>
              <a:gd name="T1" fmla="*/ 272 h 442"/>
              <a:gd name="T2" fmla="*/ 400 w 1520"/>
              <a:gd name="T3" fmla="*/ 272 h 442"/>
              <a:gd name="T4" fmla="*/ 400 w 1520"/>
              <a:gd name="T5" fmla="*/ 172 h 442"/>
              <a:gd name="T6" fmla="*/ 137 w 1520"/>
              <a:gd name="T7" fmla="*/ 172 h 442"/>
              <a:gd name="T8" fmla="*/ 137 w 1520"/>
              <a:gd name="T9" fmla="*/ 0 h 442"/>
              <a:gd name="T10" fmla="*/ 0 w 1520"/>
              <a:gd name="T11" fmla="*/ 0 h 442"/>
              <a:gd name="T12" fmla="*/ 0 w 1520"/>
              <a:gd name="T13" fmla="*/ 440 h 442"/>
              <a:gd name="T14" fmla="*/ 137 w 1520"/>
              <a:gd name="T15" fmla="*/ 440 h 442"/>
              <a:gd name="T16" fmla="*/ 137 w 1520"/>
              <a:gd name="T17" fmla="*/ 272 h 442"/>
              <a:gd name="T18" fmla="*/ 639 w 1520"/>
              <a:gd name="T19" fmla="*/ 272 h 442"/>
              <a:gd name="T20" fmla="*/ 899 w 1520"/>
              <a:gd name="T21" fmla="*/ 272 h 442"/>
              <a:gd name="T22" fmla="*/ 899 w 1520"/>
              <a:gd name="T23" fmla="*/ 172 h 442"/>
              <a:gd name="T24" fmla="*/ 639 w 1520"/>
              <a:gd name="T25" fmla="*/ 172 h 442"/>
              <a:gd name="T26" fmla="*/ 639 w 1520"/>
              <a:gd name="T27" fmla="*/ 0 h 442"/>
              <a:gd name="T28" fmla="*/ 501 w 1520"/>
              <a:gd name="T29" fmla="*/ 0 h 442"/>
              <a:gd name="T30" fmla="*/ 501 w 1520"/>
              <a:gd name="T31" fmla="*/ 440 h 442"/>
              <a:gd name="T32" fmla="*/ 639 w 1520"/>
              <a:gd name="T33" fmla="*/ 440 h 442"/>
              <a:gd name="T34" fmla="*/ 639 w 1520"/>
              <a:gd name="T35" fmla="*/ 272 h 442"/>
              <a:gd name="T36" fmla="*/ 1520 w 1520"/>
              <a:gd name="T37" fmla="*/ 442 h 442"/>
              <a:gd name="T38" fmla="*/ 1520 w 1520"/>
              <a:gd name="T39" fmla="*/ 2 h 442"/>
              <a:gd name="T40" fmla="*/ 1395 w 1520"/>
              <a:gd name="T41" fmla="*/ 2 h 442"/>
              <a:gd name="T42" fmla="*/ 1395 w 1520"/>
              <a:gd name="T43" fmla="*/ 287 h 442"/>
              <a:gd name="T44" fmla="*/ 1120 w 1520"/>
              <a:gd name="T45" fmla="*/ 2 h 442"/>
              <a:gd name="T46" fmla="*/ 993 w 1520"/>
              <a:gd name="T47" fmla="*/ 2 h 442"/>
              <a:gd name="T48" fmla="*/ 993 w 1520"/>
              <a:gd name="T49" fmla="*/ 442 h 442"/>
              <a:gd name="T50" fmla="*/ 1120 w 1520"/>
              <a:gd name="T51" fmla="*/ 442 h 442"/>
              <a:gd name="T52" fmla="*/ 1120 w 1520"/>
              <a:gd name="T53" fmla="*/ 160 h 442"/>
              <a:gd name="T54" fmla="*/ 1393 w 1520"/>
              <a:gd name="T55" fmla="*/ 442 h 442"/>
              <a:gd name="T56" fmla="*/ 1520 w 1520"/>
              <a:gd name="T57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0" h="442">
                <a:moveTo>
                  <a:pt x="137" y="272"/>
                </a:moveTo>
                <a:lnTo>
                  <a:pt x="400" y="272"/>
                </a:lnTo>
                <a:lnTo>
                  <a:pt x="400" y="172"/>
                </a:lnTo>
                <a:lnTo>
                  <a:pt x="137" y="172"/>
                </a:lnTo>
                <a:lnTo>
                  <a:pt x="137" y="0"/>
                </a:lnTo>
                <a:lnTo>
                  <a:pt x="0" y="0"/>
                </a:lnTo>
                <a:lnTo>
                  <a:pt x="0" y="440"/>
                </a:lnTo>
                <a:lnTo>
                  <a:pt x="137" y="440"/>
                </a:lnTo>
                <a:lnTo>
                  <a:pt x="137" y="272"/>
                </a:lnTo>
                <a:close/>
                <a:moveTo>
                  <a:pt x="639" y="272"/>
                </a:moveTo>
                <a:lnTo>
                  <a:pt x="899" y="272"/>
                </a:lnTo>
                <a:lnTo>
                  <a:pt x="899" y="172"/>
                </a:lnTo>
                <a:lnTo>
                  <a:pt x="639" y="172"/>
                </a:lnTo>
                <a:lnTo>
                  <a:pt x="639" y="0"/>
                </a:lnTo>
                <a:lnTo>
                  <a:pt x="501" y="0"/>
                </a:lnTo>
                <a:lnTo>
                  <a:pt x="501" y="440"/>
                </a:lnTo>
                <a:lnTo>
                  <a:pt x="639" y="440"/>
                </a:lnTo>
                <a:lnTo>
                  <a:pt x="639" y="272"/>
                </a:lnTo>
                <a:close/>
                <a:moveTo>
                  <a:pt x="1520" y="442"/>
                </a:moveTo>
                <a:lnTo>
                  <a:pt x="1520" y="2"/>
                </a:lnTo>
                <a:lnTo>
                  <a:pt x="1395" y="2"/>
                </a:lnTo>
                <a:lnTo>
                  <a:pt x="1395" y="287"/>
                </a:lnTo>
                <a:lnTo>
                  <a:pt x="1120" y="2"/>
                </a:lnTo>
                <a:lnTo>
                  <a:pt x="993" y="2"/>
                </a:lnTo>
                <a:lnTo>
                  <a:pt x="993" y="442"/>
                </a:lnTo>
                <a:lnTo>
                  <a:pt x="1120" y="442"/>
                </a:lnTo>
                <a:lnTo>
                  <a:pt x="1120" y="160"/>
                </a:lnTo>
                <a:lnTo>
                  <a:pt x="1393" y="442"/>
                </a:lnTo>
                <a:lnTo>
                  <a:pt x="152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19" name="Freeform 19"/>
          <p:cNvSpPr>
            <a:spLocks noEditPoints="1"/>
          </p:cNvSpPr>
          <p:nvPr/>
        </p:nvSpPr>
        <p:spPr bwMode="auto">
          <a:xfrm>
            <a:off x="2159000" y="3709988"/>
            <a:ext cx="3619500" cy="254000"/>
          </a:xfrm>
          <a:custGeom>
            <a:avLst/>
            <a:gdLst>
              <a:gd name="T0" fmla="*/ 2262 w 2280"/>
              <a:gd name="T1" fmla="*/ 37 h 160"/>
              <a:gd name="T2" fmla="*/ 2076 w 2280"/>
              <a:gd name="T3" fmla="*/ 74 h 160"/>
              <a:gd name="T4" fmla="*/ 2119 w 2280"/>
              <a:gd name="T5" fmla="*/ 103 h 160"/>
              <a:gd name="T6" fmla="*/ 2002 w 2280"/>
              <a:gd name="T7" fmla="*/ 129 h 160"/>
              <a:gd name="T8" fmla="*/ 1943 w 2280"/>
              <a:gd name="T9" fmla="*/ 127 h 160"/>
              <a:gd name="T10" fmla="*/ 1963 w 2280"/>
              <a:gd name="T11" fmla="*/ 51 h 160"/>
              <a:gd name="T12" fmla="*/ 1922 w 2280"/>
              <a:gd name="T13" fmla="*/ 123 h 160"/>
              <a:gd name="T14" fmla="*/ 2004 w 2280"/>
              <a:gd name="T15" fmla="*/ 152 h 160"/>
              <a:gd name="T16" fmla="*/ 2018 w 2280"/>
              <a:gd name="T17" fmla="*/ 58 h 160"/>
              <a:gd name="T18" fmla="*/ 1939 w 2280"/>
              <a:gd name="T19" fmla="*/ 45 h 160"/>
              <a:gd name="T20" fmla="*/ 1859 w 2280"/>
              <a:gd name="T21" fmla="*/ 55 h 160"/>
              <a:gd name="T22" fmla="*/ 1849 w 2280"/>
              <a:gd name="T23" fmla="*/ 92 h 160"/>
              <a:gd name="T24" fmla="*/ 1851 w 2280"/>
              <a:gd name="T25" fmla="*/ 123 h 160"/>
              <a:gd name="T26" fmla="*/ 1876 w 2280"/>
              <a:gd name="T27" fmla="*/ 99 h 160"/>
              <a:gd name="T28" fmla="*/ 1863 w 2280"/>
              <a:gd name="T29" fmla="*/ 39 h 160"/>
              <a:gd name="T30" fmla="*/ 1755 w 2280"/>
              <a:gd name="T31" fmla="*/ 113 h 160"/>
              <a:gd name="T32" fmla="*/ 1728 w 2280"/>
              <a:gd name="T33" fmla="*/ 103 h 160"/>
              <a:gd name="T34" fmla="*/ 1741 w 2280"/>
              <a:gd name="T35" fmla="*/ 86 h 160"/>
              <a:gd name="T36" fmla="*/ 1763 w 2280"/>
              <a:gd name="T37" fmla="*/ 150 h 160"/>
              <a:gd name="T38" fmla="*/ 1761 w 2280"/>
              <a:gd name="T39" fmla="*/ 98 h 160"/>
              <a:gd name="T40" fmla="*/ 1769 w 2280"/>
              <a:gd name="T41" fmla="*/ 58 h 160"/>
              <a:gd name="T42" fmla="*/ 1587 w 2280"/>
              <a:gd name="T43" fmla="*/ 158 h 160"/>
              <a:gd name="T44" fmla="*/ 1528 w 2280"/>
              <a:gd name="T45" fmla="*/ 158 h 160"/>
              <a:gd name="T46" fmla="*/ 1495 w 2280"/>
              <a:gd name="T47" fmla="*/ 37 h 160"/>
              <a:gd name="T48" fmla="*/ 1361 w 2280"/>
              <a:gd name="T49" fmla="*/ 66 h 160"/>
              <a:gd name="T50" fmla="*/ 1169 w 2280"/>
              <a:gd name="T51" fmla="*/ 88 h 160"/>
              <a:gd name="T52" fmla="*/ 1026 w 2280"/>
              <a:gd name="T53" fmla="*/ 37 h 160"/>
              <a:gd name="T54" fmla="*/ 897 w 2280"/>
              <a:gd name="T55" fmla="*/ 154 h 160"/>
              <a:gd name="T56" fmla="*/ 970 w 2280"/>
              <a:gd name="T57" fmla="*/ 131 h 160"/>
              <a:gd name="T58" fmla="*/ 938 w 2280"/>
              <a:gd name="T59" fmla="*/ 143 h 160"/>
              <a:gd name="T60" fmla="*/ 897 w 2280"/>
              <a:gd name="T61" fmla="*/ 37 h 160"/>
              <a:gd name="T62" fmla="*/ 823 w 2280"/>
              <a:gd name="T63" fmla="*/ 86 h 160"/>
              <a:gd name="T64" fmla="*/ 641 w 2280"/>
              <a:gd name="T65" fmla="*/ 62 h 160"/>
              <a:gd name="T66" fmla="*/ 656 w 2280"/>
              <a:gd name="T67" fmla="*/ 150 h 160"/>
              <a:gd name="T68" fmla="*/ 709 w 2280"/>
              <a:gd name="T69" fmla="*/ 141 h 160"/>
              <a:gd name="T70" fmla="*/ 652 w 2280"/>
              <a:gd name="T71" fmla="*/ 90 h 160"/>
              <a:gd name="T72" fmla="*/ 697 w 2280"/>
              <a:gd name="T73" fmla="*/ 51 h 160"/>
              <a:gd name="T74" fmla="*/ 543 w 2280"/>
              <a:gd name="T75" fmla="*/ 37 h 160"/>
              <a:gd name="T76" fmla="*/ 525 w 2280"/>
              <a:gd name="T77" fmla="*/ 90 h 160"/>
              <a:gd name="T78" fmla="*/ 586 w 2280"/>
              <a:gd name="T79" fmla="*/ 129 h 160"/>
              <a:gd name="T80" fmla="*/ 511 w 2280"/>
              <a:gd name="T81" fmla="*/ 148 h 160"/>
              <a:gd name="T82" fmla="*/ 605 w 2280"/>
              <a:gd name="T83" fmla="*/ 131 h 160"/>
              <a:gd name="T84" fmla="*/ 558 w 2280"/>
              <a:gd name="T85" fmla="*/ 84 h 160"/>
              <a:gd name="T86" fmla="*/ 556 w 2280"/>
              <a:gd name="T87" fmla="*/ 51 h 160"/>
              <a:gd name="T88" fmla="*/ 392 w 2280"/>
              <a:gd name="T89" fmla="*/ 158 h 160"/>
              <a:gd name="T90" fmla="*/ 392 w 2280"/>
              <a:gd name="T91" fmla="*/ 37 h 160"/>
              <a:gd name="T92" fmla="*/ 274 w 2280"/>
              <a:gd name="T93" fmla="*/ 92 h 160"/>
              <a:gd name="T94" fmla="*/ 325 w 2280"/>
              <a:gd name="T95" fmla="*/ 160 h 160"/>
              <a:gd name="T96" fmla="*/ 325 w 2280"/>
              <a:gd name="T97" fmla="*/ 144 h 160"/>
              <a:gd name="T98" fmla="*/ 300 w 2280"/>
              <a:gd name="T99" fmla="*/ 70 h 160"/>
              <a:gd name="T100" fmla="*/ 356 w 2280"/>
              <a:gd name="T101" fmla="*/ 56 h 160"/>
              <a:gd name="T102" fmla="*/ 227 w 2280"/>
              <a:gd name="T103" fmla="*/ 117 h 160"/>
              <a:gd name="T104" fmla="*/ 168 w 2280"/>
              <a:gd name="T105" fmla="*/ 137 h 160"/>
              <a:gd name="T106" fmla="*/ 170 w 2280"/>
              <a:gd name="T107" fmla="*/ 56 h 160"/>
              <a:gd name="T108" fmla="*/ 139 w 2280"/>
              <a:gd name="T109" fmla="*/ 111 h 160"/>
              <a:gd name="T110" fmla="*/ 214 w 2280"/>
              <a:gd name="T111" fmla="*/ 158 h 160"/>
              <a:gd name="T112" fmla="*/ 247 w 2280"/>
              <a:gd name="T113" fmla="*/ 72 h 160"/>
              <a:gd name="T114" fmla="*/ 170 w 2280"/>
              <a:gd name="T115" fmla="*/ 39 h 160"/>
              <a:gd name="T116" fmla="*/ 0 w 2280"/>
              <a:gd name="T117" fmla="*/ 158 h 160"/>
              <a:gd name="T118" fmla="*/ 0 w 2280"/>
              <a:gd name="T11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80" h="160">
                <a:moveTo>
                  <a:pt x="2188" y="158"/>
                </a:moveTo>
                <a:lnTo>
                  <a:pt x="2208" y="158"/>
                </a:lnTo>
                <a:lnTo>
                  <a:pt x="2206" y="96"/>
                </a:lnTo>
                <a:lnTo>
                  <a:pt x="2206" y="74"/>
                </a:lnTo>
                <a:lnTo>
                  <a:pt x="2206" y="62"/>
                </a:lnTo>
                <a:lnTo>
                  <a:pt x="2211" y="74"/>
                </a:lnTo>
                <a:lnTo>
                  <a:pt x="2221" y="94"/>
                </a:lnTo>
                <a:lnTo>
                  <a:pt x="2260" y="158"/>
                </a:lnTo>
                <a:lnTo>
                  <a:pt x="2280" y="158"/>
                </a:lnTo>
                <a:lnTo>
                  <a:pt x="2280" y="37"/>
                </a:lnTo>
                <a:lnTo>
                  <a:pt x="2262" y="37"/>
                </a:lnTo>
                <a:lnTo>
                  <a:pt x="2262" y="98"/>
                </a:lnTo>
                <a:lnTo>
                  <a:pt x="2264" y="121"/>
                </a:lnTo>
                <a:lnTo>
                  <a:pt x="2264" y="131"/>
                </a:lnTo>
                <a:lnTo>
                  <a:pt x="2249" y="103"/>
                </a:lnTo>
                <a:lnTo>
                  <a:pt x="2209" y="37"/>
                </a:lnTo>
                <a:lnTo>
                  <a:pt x="2188" y="37"/>
                </a:lnTo>
                <a:lnTo>
                  <a:pt x="2188" y="158"/>
                </a:lnTo>
                <a:close/>
                <a:moveTo>
                  <a:pt x="2059" y="158"/>
                </a:moveTo>
                <a:lnTo>
                  <a:pt x="2078" y="158"/>
                </a:lnTo>
                <a:lnTo>
                  <a:pt x="2076" y="96"/>
                </a:lnTo>
                <a:lnTo>
                  <a:pt x="2076" y="74"/>
                </a:lnTo>
                <a:lnTo>
                  <a:pt x="2076" y="62"/>
                </a:lnTo>
                <a:lnTo>
                  <a:pt x="2080" y="74"/>
                </a:lnTo>
                <a:lnTo>
                  <a:pt x="2092" y="94"/>
                </a:lnTo>
                <a:lnTo>
                  <a:pt x="2131" y="158"/>
                </a:lnTo>
                <a:lnTo>
                  <a:pt x="2151" y="158"/>
                </a:lnTo>
                <a:lnTo>
                  <a:pt x="2151" y="37"/>
                </a:lnTo>
                <a:lnTo>
                  <a:pt x="2133" y="37"/>
                </a:lnTo>
                <a:lnTo>
                  <a:pt x="2133" y="98"/>
                </a:lnTo>
                <a:lnTo>
                  <a:pt x="2135" y="121"/>
                </a:lnTo>
                <a:lnTo>
                  <a:pt x="2135" y="131"/>
                </a:lnTo>
                <a:lnTo>
                  <a:pt x="2119" y="103"/>
                </a:lnTo>
                <a:lnTo>
                  <a:pt x="2080" y="37"/>
                </a:lnTo>
                <a:lnTo>
                  <a:pt x="2059" y="37"/>
                </a:lnTo>
                <a:lnTo>
                  <a:pt x="2059" y="158"/>
                </a:lnTo>
                <a:close/>
                <a:moveTo>
                  <a:pt x="2002" y="66"/>
                </a:moveTo>
                <a:lnTo>
                  <a:pt x="2004" y="72"/>
                </a:lnTo>
                <a:lnTo>
                  <a:pt x="2006" y="80"/>
                </a:lnTo>
                <a:lnTo>
                  <a:pt x="2008" y="90"/>
                </a:lnTo>
                <a:lnTo>
                  <a:pt x="2008" y="99"/>
                </a:lnTo>
                <a:lnTo>
                  <a:pt x="2006" y="117"/>
                </a:lnTo>
                <a:lnTo>
                  <a:pt x="2006" y="123"/>
                </a:lnTo>
                <a:lnTo>
                  <a:pt x="2002" y="129"/>
                </a:lnTo>
                <a:lnTo>
                  <a:pt x="2002" y="133"/>
                </a:lnTo>
                <a:lnTo>
                  <a:pt x="1998" y="137"/>
                </a:lnTo>
                <a:lnTo>
                  <a:pt x="1992" y="141"/>
                </a:lnTo>
                <a:lnTo>
                  <a:pt x="1984" y="144"/>
                </a:lnTo>
                <a:lnTo>
                  <a:pt x="1974" y="146"/>
                </a:lnTo>
                <a:lnTo>
                  <a:pt x="1965" y="144"/>
                </a:lnTo>
                <a:lnTo>
                  <a:pt x="1957" y="143"/>
                </a:lnTo>
                <a:lnTo>
                  <a:pt x="1951" y="139"/>
                </a:lnTo>
                <a:lnTo>
                  <a:pt x="1947" y="137"/>
                </a:lnTo>
                <a:lnTo>
                  <a:pt x="1945" y="133"/>
                </a:lnTo>
                <a:lnTo>
                  <a:pt x="1943" y="127"/>
                </a:lnTo>
                <a:lnTo>
                  <a:pt x="1939" y="117"/>
                </a:lnTo>
                <a:lnTo>
                  <a:pt x="1937" y="107"/>
                </a:lnTo>
                <a:lnTo>
                  <a:pt x="1937" y="96"/>
                </a:lnTo>
                <a:lnTo>
                  <a:pt x="1937" y="84"/>
                </a:lnTo>
                <a:lnTo>
                  <a:pt x="1939" y="76"/>
                </a:lnTo>
                <a:lnTo>
                  <a:pt x="1941" y="68"/>
                </a:lnTo>
                <a:lnTo>
                  <a:pt x="1945" y="62"/>
                </a:lnTo>
                <a:lnTo>
                  <a:pt x="1947" y="60"/>
                </a:lnTo>
                <a:lnTo>
                  <a:pt x="1949" y="56"/>
                </a:lnTo>
                <a:lnTo>
                  <a:pt x="1955" y="53"/>
                </a:lnTo>
                <a:lnTo>
                  <a:pt x="1963" y="51"/>
                </a:lnTo>
                <a:lnTo>
                  <a:pt x="1971" y="51"/>
                </a:lnTo>
                <a:lnTo>
                  <a:pt x="1980" y="51"/>
                </a:lnTo>
                <a:lnTo>
                  <a:pt x="1984" y="53"/>
                </a:lnTo>
                <a:lnTo>
                  <a:pt x="1988" y="55"/>
                </a:lnTo>
                <a:lnTo>
                  <a:pt x="1996" y="58"/>
                </a:lnTo>
                <a:lnTo>
                  <a:pt x="1998" y="62"/>
                </a:lnTo>
                <a:lnTo>
                  <a:pt x="2002" y="66"/>
                </a:lnTo>
                <a:close/>
                <a:moveTo>
                  <a:pt x="1918" y="98"/>
                </a:moveTo>
                <a:lnTo>
                  <a:pt x="1918" y="111"/>
                </a:lnTo>
                <a:lnTo>
                  <a:pt x="1920" y="117"/>
                </a:lnTo>
                <a:lnTo>
                  <a:pt x="1922" y="123"/>
                </a:lnTo>
                <a:lnTo>
                  <a:pt x="1925" y="135"/>
                </a:lnTo>
                <a:lnTo>
                  <a:pt x="1929" y="139"/>
                </a:lnTo>
                <a:lnTo>
                  <a:pt x="1933" y="144"/>
                </a:lnTo>
                <a:lnTo>
                  <a:pt x="1941" y="150"/>
                </a:lnTo>
                <a:lnTo>
                  <a:pt x="1951" y="156"/>
                </a:lnTo>
                <a:lnTo>
                  <a:pt x="1961" y="158"/>
                </a:lnTo>
                <a:lnTo>
                  <a:pt x="1972" y="160"/>
                </a:lnTo>
                <a:lnTo>
                  <a:pt x="1986" y="158"/>
                </a:lnTo>
                <a:lnTo>
                  <a:pt x="1992" y="158"/>
                </a:lnTo>
                <a:lnTo>
                  <a:pt x="1998" y="156"/>
                </a:lnTo>
                <a:lnTo>
                  <a:pt x="2004" y="152"/>
                </a:lnTo>
                <a:lnTo>
                  <a:pt x="2008" y="150"/>
                </a:lnTo>
                <a:lnTo>
                  <a:pt x="2012" y="146"/>
                </a:lnTo>
                <a:lnTo>
                  <a:pt x="2016" y="143"/>
                </a:lnTo>
                <a:lnTo>
                  <a:pt x="2021" y="133"/>
                </a:lnTo>
                <a:lnTo>
                  <a:pt x="2025" y="123"/>
                </a:lnTo>
                <a:lnTo>
                  <a:pt x="2027" y="111"/>
                </a:lnTo>
                <a:lnTo>
                  <a:pt x="2027" y="98"/>
                </a:lnTo>
                <a:lnTo>
                  <a:pt x="2027" y="84"/>
                </a:lnTo>
                <a:lnTo>
                  <a:pt x="2025" y="72"/>
                </a:lnTo>
                <a:lnTo>
                  <a:pt x="2021" y="62"/>
                </a:lnTo>
                <a:lnTo>
                  <a:pt x="2018" y="58"/>
                </a:lnTo>
                <a:lnTo>
                  <a:pt x="2016" y="55"/>
                </a:lnTo>
                <a:lnTo>
                  <a:pt x="2008" y="47"/>
                </a:lnTo>
                <a:lnTo>
                  <a:pt x="2002" y="43"/>
                </a:lnTo>
                <a:lnTo>
                  <a:pt x="1998" y="41"/>
                </a:lnTo>
                <a:lnTo>
                  <a:pt x="1986" y="37"/>
                </a:lnTo>
                <a:lnTo>
                  <a:pt x="1972" y="35"/>
                </a:lnTo>
                <a:lnTo>
                  <a:pt x="1959" y="37"/>
                </a:lnTo>
                <a:lnTo>
                  <a:pt x="1955" y="37"/>
                </a:lnTo>
                <a:lnTo>
                  <a:pt x="1949" y="39"/>
                </a:lnTo>
                <a:lnTo>
                  <a:pt x="1943" y="41"/>
                </a:lnTo>
                <a:lnTo>
                  <a:pt x="1939" y="45"/>
                </a:lnTo>
                <a:lnTo>
                  <a:pt x="1935" y="49"/>
                </a:lnTo>
                <a:lnTo>
                  <a:pt x="1931" y="53"/>
                </a:lnTo>
                <a:lnTo>
                  <a:pt x="1927" y="56"/>
                </a:lnTo>
                <a:lnTo>
                  <a:pt x="1925" y="60"/>
                </a:lnTo>
                <a:lnTo>
                  <a:pt x="1924" y="66"/>
                </a:lnTo>
                <a:lnTo>
                  <a:pt x="1922" y="70"/>
                </a:lnTo>
                <a:lnTo>
                  <a:pt x="1918" y="84"/>
                </a:lnTo>
                <a:lnTo>
                  <a:pt x="1918" y="98"/>
                </a:lnTo>
                <a:close/>
                <a:moveTo>
                  <a:pt x="1841" y="53"/>
                </a:moveTo>
                <a:lnTo>
                  <a:pt x="1851" y="53"/>
                </a:lnTo>
                <a:lnTo>
                  <a:pt x="1859" y="55"/>
                </a:lnTo>
                <a:lnTo>
                  <a:pt x="1865" y="56"/>
                </a:lnTo>
                <a:lnTo>
                  <a:pt x="1869" y="60"/>
                </a:lnTo>
                <a:lnTo>
                  <a:pt x="1871" y="66"/>
                </a:lnTo>
                <a:lnTo>
                  <a:pt x="1871" y="72"/>
                </a:lnTo>
                <a:lnTo>
                  <a:pt x="1871" y="76"/>
                </a:lnTo>
                <a:lnTo>
                  <a:pt x="1869" y="80"/>
                </a:lnTo>
                <a:lnTo>
                  <a:pt x="1867" y="84"/>
                </a:lnTo>
                <a:lnTo>
                  <a:pt x="1865" y="88"/>
                </a:lnTo>
                <a:lnTo>
                  <a:pt x="1861" y="90"/>
                </a:lnTo>
                <a:lnTo>
                  <a:pt x="1855" y="92"/>
                </a:lnTo>
                <a:lnTo>
                  <a:pt x="1849" y="92"/>
                </a:lnTo>
                <a:lnTo>
                  <a:pt x="1839" y="92"/>
                </a:lnTo>
                <a:lnTo>
                  <a:pt x="1828" y="92"/>
                </a:lnTo>
                <a:lnTo>
                  <a:pt x="1828" y="53"/>
                </a:lnTo>
                <a:lnTo>
                  <a:pt x="1841" y="53"/>
                </a:lnTo>
                <a:close/>
                <a:moveTo>
                  <a:pt x="1808" y="158"/>
                </a:moveTo>
                <a:lnTo>
                  <a:pt x="1828" y="158"/>
                </a:lnTo>
                <a:lnTo>
                  <a:pt x="1828" y="105"/>
                </a:lnTo>
                <a:lnTo>
                  <a:pt x="1831" y="105"/>
                </a:lnTo>
                <a:lnTo>
                  <a:pt x="1833" y="107"/>
                </a:lnTo>
                <a:lnTo>
                  <a:pt x="1841" y="111"/>
                </a:lnTo>
                <a:lnTo>
                  <a:pt x="1851" y="123"/>
                </a:lnTo>
                <a:lnTo>
                  <a:pt x="1865" y="141"/>
                </a:lnTo>
                <a:lnTo>
                  <a:pt x="1871" y="148"/>
                </a:lnTo>
                <a:lnTo>
                  <a:pt x="1875" y="158"/>
                </a:lnTo>
                <a:lnTo>
                  <a:pt x="1898" y="158"/>
                </a:lnTo>
                <a:lnTo>
                  <a:pt x="1878" y="133"/>
                </a:lnTo>
                <a:lnTo>
                  <a:pt x="1861" y="109"/>
                </a:lnTo>
                <a:lnTo>
                  <a:pt x="1857" y="107"/>
                </a:lnTo>
                <a:lnTo>
                  <a:pt x="1855" y="105"/>
                </a:lnTo>
                <a:lnTo>
                  <a:pt x="1863" y="103"/>
                </a:lnTo>
                <a:lnTo>
                  <a:pt x="1869" y="101"/>
                </a:lnTo>
                <a:lnTo>
                  <a:pt x="1876" y="99"/>
                </a:lnTo>
                <a:lnTo>
                  <a:pt x="1880" y="96"/>
                </a:lnTo>
                <a:lnTo>
                  <a:pt x="1884" y="90"/>
                </a:lnTo>
                <a:lnTo>
                  <a:pt x="1888" y="86"/>
                </a:lnTo>
                <a:lnTo>
                  <a:pt x="1890" y="78"/>
                </a:lnTo>
                <a:lnTo>
                  <a:pt x="1890" y="70"/>
                </a:lnTo>
                <a:lnTo>
                  <a:pt x="1890" y="62"/>
                </a:lnTo>
                <a:lnTo>
                  <a:pt x="1886" y="55"/>
                </a:lnTo>
                <a:lnTo>
                  <a:pt x="1882" y="49"/>
                </a:lnTo>
                <a:lnTo>
                  <a:pt x="1876" y="43"/>
                </a:lnTo>
                <a:lnTo>
                  <a:pt x="1871" y="41"/>
                </a:lnTo>
                <a:lnTo>
                  <a:pt x="1863" y="39"/>
                </a:lnTo>
                <a:lnTo>
                  <a:pt x="1853" y="37"/>
                </a:lnTo>
                <a:lnTo>
                  <a:pt x="1841" y="37"/>
                </a:lnTo>
                <a:lnTo>
                  <a:pt x="1808" y="37"/>
                </a:lnTo>
                <a:lnTo>
                  <a:pt x="1808" y="158"/>
                </a:lnTo>
                <a:close/>
                <a:moveTo>
                  <a:pt x="1728" y="103"/>
                </a:moveTo>
                <a:lnTo>
                  <a:pt x="1735" y="103"/>
                </a:lnTo>
                <a:lnTo>
                  <a:pt x="1741" y="103"/>
                </a:lnTo>
                <a:lnTo>
                  <a:pt x="1745" y="105"/>
                </a:lnTo>
                <a:lnTo>
                  <a:pt x="1747" y="107"/>
                </a:lnTo>
                <a:lnTo>
                  <a:pt x="1753" y="111"/>
                </a:lnTo>
                <a:lnTo>
                  <a:pt x="1755" y="113"/>
                </a:lnTo>
                <a:lnTo>
                  <a:pt x="1755" y="117"/>
                </a:lnTo>
                <a:lnTo>
                  <a:pt x="1757" y="123"/>
                </a:lnTo>
                <a:lnTo>
                  <a:pt x="1757" y="129"/>
                </a:lnTo>
                <a:lnTo>
                  <a:pt x="1753" y="133"/>
                </a:lnTo>
                <a:lnTo>
                  <a:pt x="1751" y="137"/>
                </a:lnTo>
                <a:lnTo>
                  <a:pt x="1747" y="141"/>
                </a:lnTo>
                <a:lnTo>
                  <a:pt x="1737" y="143"/>
                </a:lnTo>
                <a:lnTo>
                  <a:pt x="1728" y="143"/>
                </a:lnTo>
                <a:lnTo>
                  <a:pt x="1704" y="143"/>
                </a:lnTo>
                <a:lnTo>
                  <a:pt x="1704" y="103"/>
                </a:lnTo>
                <a:lnTo>
                  <a:pt x="1728" y="103"/>
                </a:lnTo>
                <a:close/>
                <a:moveTo>
                  <a:pt x="1724" y="53"/>
                </a:moveTo>
                <a:lnTo>
                  <a:pt x="1732" y="53"/>
                </a:lnTo>
                <a:lnTo>
                  <a:pt x="1737" y="55"/>
                </a:lnTo>
                <a:lnTo>
                  <a:pt x="1743" y="56"/>
                </a:lnTo>
                <a:lnTo>
                  <a:pt x="1747" y="60"/>
                </a:lnTo>
                <a:lnTo>
                  <a:pt x="1749" y="64"/>
                </a:lnTo>
                <a:lnTo>
                  <a:pt x="1751" y="70"/>
                </a:lnTo>
                <a:lnTo>
                  <a:pt x="1751" y="74"/>
                </a:lnTo>
                <a:lnTo>
                  <a:pt x="1749" y="78"/>
                </a:lnTo>
                <a:lnTo>
                  <a:pt x="1745" y="82"/>
                </a:lnTo>
                <a:lnTo>
                  <a:pt x="1741" y="86"/>
                </a:lnTo>
                <a:lnTo>
                  <a:pt x="1735" y="88"/>
                </a:lnTo>
                <a:lnTo>
                  <a:pt x="1728" y="88"/>
                </a:lnTo>
                <a:lnTo>
                  <a:pt x="1704" y="88"/>
                </a:lnTo>
                <a:lnTo>
                  <a:pt x="1704" y="53"/>
                </a:lnTo>
                <a:lnTo>
                  <a:pt x="1724" y="53"/>
                </a:lnTo>
                <a:close/>
                <a:moveTo>
                  <a:pt x="1686" y="158"/>
                </a:moveTo>
                <a:lnTo>
                  <a:pt x="1722" y="158"/>
                </a:lnTo>
                <a:lnTo>
                  <a:pt x="1743" y="156"/>
                </a:lnTo>
                <a:lnTo>
                  <a:pt x="1755" y="154"/>
                </a:lnTo>
                <a:lnTo>
                  <a:pt x="1759" y="152"/>
                </a:lnTo>
                <a:lnTo>
                  <a:pt x="1763" y="150"/>
                </a:lnTo>
                <a:lnTo>
                  <a:pt x="1767" y="146"/>
                </a:lnTo>
                <a:lnTo>
                  <a:pt x="1771" y="143"/>
                </a:lnTo>
                <a:lnTo>
                  <a:pt x="1773" y="139"/>
                </a:lnTo>
                <a:lnTo>
                  <a:pt x="1775" y="135"/>
                </a:lnTo>
                <a:lnTo>
                  <a:pt x="1777" y="129"/>
                </a:lnTo>
                <a:lnTo>
                  <a:pt x="1777" y="125"/>
                </a:lnTo>
                <a:lnTo>
                  <a:pt x="1777" y="117"/>
                </a:lnTo>
                <a:lnTo>
                  <a:pt x="1775" y="111"/>
                </a:lnTo>
                <a:lnTo>
                  <a:pt x="1771" y="105"/>
                </a:lnTo>
                <a:lnTo>
                  <a:pt x="1765" y="99"/>
                </a:lnTo>
                <a:lnTo>
                  <a:pt x="1761" y="98"/>
                </a:lnTo>
                <a:lnTo>
                  <a:pt x="1757" y="96"/>
                </a:lnTo>
                <a:lnTo>
                  <a:pt x="1747" y="94"/>
                </a:lnTo>
                <a:lnTo>
                  <a:pt x="1755" y="92"/>
                </a:lnTo>
                <a:lnTo>
                  <a:pt x="1761" y="88"/>
                </a:lnTo>
                <a:lnTo>
                  <a:pt x="1763" y="86"/>
                </a:lnTo>
                <a:lnTo>
                  <a:pt x="1765" y="84"/>
                </a:lnTo>
                <a:lnTo>
                  <a:pt x="1767" y="80"/>
                </a:lnTo>
                <a:lnTo>
                  <a:pt x="1769" y="78"/>
                </a:lnTo>
                <a:lnTo>
                  <a:pt x="1771" y="72"/>
                </a:lnTo>
                <a:lnTo>
                  <a:pt x="1771" y="68"/>
                </a:lnTo>
                <a:lnTo>
                  <a:pt x="1769" y="58"/>
                </a:lnTo>
                <a:lnTo>
                  <a:pt x="1767" y="55"/>
                </a:lnTo>
                <a:lnTo>
                  <a:pt x="1765" y="51"/>
                </a:lnTo>
                <a:lnTo>
                  <a:pt x="1761" y="47"/>
                </a:lnTo>
                <a:lnTo>
                  <a:pt x="1757" y="45"/>
                </a:lnTo>
                <a:lnTo>
                  <a:pt x="1753" y="41"/>
                </a:lnTo>
                <a:lnTo>
                  <a:pt x="1747" y="39"/>
                </a:lnTo>
                <a:lnTo>
                  <a:pt x="1737" y="37"/>
                </a:lnTo>
                <a:lnTo>
                  <a:pt x="1718" y="37"/>
                </a:lnTo>
                <a:lnTo>
                  <a:pt x="1686" y="37"/>
                </a:lnTo>
                <a:lnTo>
                  <a:pt x="1686" y="158"/>
                </a:lnTo>
                <a:close/>
                <a:moveTo>
                  <a:pt x="1587" y="158"/>
                </a:moveTo>
                <a:lnTo>
                  <a:pt x="1657" y="158"/>
                </a:lnTo>
                <a:lnTo>
                  <a:pt x="1659" y="143"/>
                </a:lnTo>
                <a:lnTo>
                  <a:pt x="1606" y="143"/>
                </a:lnTo>
                <a:lnTo>
                  <a:pt x="1606" y="37"/>
                </a:lnTo>
                <a:lnTo>
                  <a:pt x="1587" y="37"/>
                </a:lnTo>
                <a:lnTo>
                  <a:pt x="1587" y="158"/>
                </a:lnTo>
                <a:close/>
                <a:moveTo>
                  <a:pt x="1528" y="158"/>
                </a:moveTo>
                <a:lnTo>
                  <a:pt x="1547" y="158"/>
                </a:lnTo>
                <a:lnTo>
                  <a:pt x="1547" y="37"/>
                </a:lnTo>
                <a:lnTo>
                  <a:pt x="1528" y="37"/>
                </a:lnTo>
                <a:lnTo>
                  <a:pt x="1528" y="158"/>
                </a:lnTo>
                <a:close/>
                <a:moveTo>
                  <a:pt x="1420" y="158"/>
                </a:moveTo>
                <a:lnTo>
                  <a:pt x="1496" y="158"/>
                </a:lnTo>
                <a:lnTo>
                  <a:pt x="1496" y="143"/>
                </a:lnTo>
                <a:lnTo>
                  <a:pt x="1440" y="143"/>
                </a:lnTo>
                <a:lnTo>
                  <a:pt x="1440" y="103"/>
                </a:lnTo>
                <a:lnTo>
                  <a:pt x="1485" y="103"/>
                </a:lnTo>
                <a:lnTo>
                  <a:pt x="1485" y="88"/>
                </a:lnTo>
                <a:lnTo>
                  <a:pt x="1438" y="88"/>
                </a:lnTo>
                <a:lnTo>
                  <a:pt x="1438" y="53"/>
                </a:lnTo>
                <a:lnTo>
                  <a:pt x="1493" y="53"/>
                </a:lnTo>
                <a:lnTo>
                  <a:pt x="1495" y="37"/>
                </a:lnTo>
                <a:lnTo>
                  <a:pt x="1420" y="37"/>
                </a:lnTo>
                <a:lnTo>
                  <a:pt x="1420" y="158"/>
                </a:lnTo>
                <a:close/>
                <a:moveTo>
                  <a:pt x="1275" y="158"/>
                </a:moveTo>
                <a:lnTo>
                  <a:pt x="1295" y="158"/>
                </a:lnTo>
                <a:lnTo>
                  <a:pt x="1295" y="82"/>
                </a:lnTo>
                <a:lnTo>
                  <a:pt x="1361" y="82"/>
                </a:lnTo>
                <a:lnTo>
                  <a:pt x="1361" y="158"/>
                </a:lnTo>
                <a:lnTo>
                  <a:pt x="1379" y="158"/>
                </a:lnTo>
                <a:lnTo>
                  <a:pt x="1379" y="0"/>
                </a:lnTo>
                <a:lnTo>
                  <a:pt x="1361" y="0"/>
                </a:lnTo>
                <a:lnTo>
                  <a:pt x="1361" y="66"/>
                </a:lnTo>
                <a:lnTo>
                  <a:pt x="1295" y="66"/>
                </a:lnTo>
                <a:lnTo>
                  <a:pt x="1295" y="0"/>
                </a:lnTo>
                <a:lnTo>
                  <a:pt x="1275" y="0"/>
                </a:lnTo>
                <a:lnTo>
                  <a:pt x="1275" y="158"/>
                </a:lnTo>
                <a:close/>
                <a:moveTo>
                  <a:pt x="1107" y="158"/>
                </a:moveTo>
                <a:lnTo>
                  <a:pt x="1183" y="158"/>
                </a:lnTo>
                <a:lnTo>
                  <a:pt x="1183" y="143"/>
                </a:lnTo>
                <a:lnTo>
                  <a:pt x="1124" y="143"/>
                </a:lnTo>
                <a:lnTo>
                  <a:pt x="1124" y="103"/>
                </a:lnTo>
                <a:lnTo>
                  <a:pt x="1169" y="103"/>
                </a:lnTo>
                <a:lnTo>
                  <a:pt x="1169" y="88"/>
                </a:lnTo>
                <a:lnTo>
                  <a:pt x="1124" y="88"/>
                </a:lnTo>
                <a:lnTo>
                  <a:pt x="1124" y="53"/>
                </a:lnTo>
                <a:lnTo>
                  <a:pt x="1179" y="53"/>
                </a:lnTo>
                <a:lnTo>
                  <a:pt x="1181" y="37"/>
                </a:lnTo>
                <a:lnTo>
                  <a:pt x="1107" y="37"/>
                </a:lnTo>
                <a:lnTo>
                  <a:pt x="1107" y="158"/>
                </a:lnTo>
                <a:close/>
                <a:moveTo>
                  <a:pt x="1007" y="158"/>
                </a:moveTo>
                <a:lnTo>
                  <a:pt x="1075" y="158"/>
                </a:lnTo>
                <a:lnTo>
                  <a:pt x="1079" y="143"/>
                </a:lnTo>
                <a:lnTo>
                  <a:pt x="1026" y="143"/>
                </a:lnTo>
                <a:lnTo>
                  <a:pt x="1026" y="37"/>
                </a:lnTo>
                <a:lnTo>
                  <a:pt x="1007" y="37"/>
                </a:lnTo>
                <a:lnTo>
                  <a:pt x="1007" y="158"/>
                </a:lnTo>
                <a:close/>
                <a:moveTo>
                  <a:pt x="878" y="113"/>
                </a:moveTo>
                <a:lnTo>
                  <a:pt x="879" y="123"/>
                </a:lnTo>
                <a:lnTo>
                  <a:pt x="879" y="129"/>
                </a:lnTo>
                <a:lnTo>
                  <a:pt x="881" y="135"/>
                </a:lnTo>
                <a:lnTo>
                  <a:pt x="883" y="139"/>
                </a:lnTo>
                <a:lnTo>
                  <a:pt x="885" y="143"/>
                </a:lnTo>
                <a:lnTo>
                  <a:pt x="887" y="146"/>
                </a:lnTo>
                <a:lnTo>
                  <a:pt x="891" y="150"/>
                </a:lnTo>
                <a:lnTo>
                  <a:pt x="897" y="154"/>
                </a:lnTo>
                <a:lnTo>
                  <a:pt x="901" y="156"/>
                </a:lnTo>
                <a:lnTo>
                  <a:pt x="909" y="158"/>
                </a:lnTo>
                <a:lnTo>
                  <a:pt x="915" y="160"/>
                </a:lnTo>
                <a:lnTo>
                  <a:pt x="925" y="160"/>
                </a:lnTo>
                <a:lnTo>
                  <a:pt x="934" y="160"/>
                </a:lnTo>
                <a:lnTo>
                  <a:pt x="944" y="158"/>
                </a:lnTo>
                <a:lnTo>
                  <a:pt x="952" y="154"/>
                </a:lnTo>
                <a:lnTo>
                  <a:pt x="960" y="148"/>
                </a:lnTo>
                <a:lnTo>
                  <a:pt x="966" y="143"/>
                </a:lnTo>
                <a:lnTo>
                  <a:pt x="968" y="137"/>
                </a:lnTo>
                <a:lnTo>
                  <a:pt x="970" y="131"/>
                </a:lnTo>
                <a:lnTo>
                  <a:pt x="970" y="127"/>
                </a:lnTo>
                <a:lnTo>
                  <a:pt x="970" y="113"/>
                </a:lnTo>
                <a:lnTo>
                  <a:pt x="970" y="37"/>
                </a:lnTo>
                <a:lnTo>
                  <a:pt x="952" y="37"/>
                </a:lnTo>
                <a:lnTo>
                  <a:pt x="952" y="115"/>
                </a:lnTo>
                <a:lnTo>
                  <a:pt x="952" y="121"/>
                </a:lnTo>
                <a:lnTo>
                  <a:pt x="952" y="127"/>
                </a:lnTo>
                <a:lnTo>
                  <a:pt x="950" y="131"/>
                </a:lnTo>
                <a:lnTo>
                  <a:pt x="948" y="135"/>
                </a:lnTo>
                <a:lnTo>
                  <a:pt x="944" y="139"/>
                </a:lnTo>
                <a:lnTo>
                  <a:pt x="938" y="143"/>
                </a:lnTo>
                <a:lnTo>
                  <a:pt x="932" y="143"/>
                </a:lnTo>
                <a:lnTo>
                  <a:pt x="925" y="144"/>
                </a:lnTo>
                <a:lnTo>
                  <a:pt x="915" y="143"/>
                </a:lnTo>
                <a:lnTo>
                  <a:pt x="911" y="143"/>
                </a:lnTo>
                <a:lnTo>
                  <a:pt x="907" y="141"/>
                </a:lnTo>
                <a:lnTo>
                  <a:pt x="903" y="135"/>
                </a:lnTo>
                <a:lnTo>
                  <a:pt x="899" y="133"/>
                </a:lnTo>
                <a:lnTo>
                  <a:pt x="899" y="129"/>
                </a:lnTo>
                <a:lnTo>
                  <a:pt x="897" y="121"/>
                </a:lnTo>
                <a:lnTo>
                  <a:pt x="897" y="109"/>
                </a:lnTo>
                <a:lnTo>
                  <a:pt x="897" y="37"/>
                </a:lnTo>
                <a:lnTo>
                  <a:pt x="878" y="37"/>
                </a:lnTo>
                <a:lnTo>
                  <a:pt x="878" y="113"/>
                </a:lnTo>
                <a:close/>
                <a:moveTo>
                  <a:pt x="750" y="158"/>
                </a:moveTo>
                <a:lnTo>
                  <a:pt x="768" y="158"/>
                </a:lnTo>
                <a:lnTo>
                  <a:pt x="768" y="101"/>
                </a:lnTo>
                <a:lnTo>
                  <a:pt x="823" y="101"/>
                </a:lnTo>
                <a:lnTo>
                  <a:pt x="823" y="158"/>
                </a:lnTo>
                <a:lnTo>
                  <a:pt x="840" y="158"/>
                </a:lnTo>
                <a:lnTo>
                  <a:pt x="840" y="37"/>
                </a:lnTo>
                <a:lnTo>
                  <a:pt x="823" y="37"/>
                </a:lnTo>
                <a:lnTo>
                  <a:pt x="823" y="86"/>
                </a:lnTo>
                <a:lnTo>
                  <a:pt x="768" y="86"/>
                </a:lnTo>
                <a:lnTo>
                  <a:pt x="768" y="37"/>
                </a:lnTo>
                <a:lnTo>
                  <a:pt x="750" y="37"/>
                </a:lnTo>
                <a:lnTo>
                  <a:pt x="750" y="158"/>
                </a:lnTo>
                <a:close/>
                <a:moveTo>
                  <a:pt x="689" y="35"/>
                </a:moveTo>
                <a:lnTo>
                  <a:pt x="678" y="37"/>
                </a:lnTo>
                <a:lnTo>
                  <a:pt x="666" y="41"/>
                </a:lnTo>
                <a:lnTo>
                  <a:pt x="662" y="43"/>
                </a:lnTo>
                <a:lnTo>
                  <a:pt x="656" y="45"/>
                </a:lnTo>
                <a:lnTo>
                  <a:pt x="648" y="53"/>
                </a:lnTo>
                <a:lnTo>
                  <a:pt x="641" y="62"/>
                </a:lnTo>
                <a:lnTo>
                  <a:pt x="637" y="74"/>
                </a:lnTo>
                <a:lnTo>
                  <a:pt x="633" y="86"/>
                </a:lnTo>
                <a:lnTo>
                  <a:pt x="631" y="92"/>
                </a:lnTo>
                <a:lnTo>
                  <a:pt x="631" y="98"/>
                </a:lnTo>
                <a:lnTo>
                  <a:pt x="633" y="111"/>
                </a:lnTo>
                <a:lnTo>
                  <a:pt x="635" y="123"/>
                </a:lnTo>
                <a:lnTo>
                  <a:pt x="641" y="133"/>
                </a:lnTo>
                <a:lnTo>
                  <a:pt x="644" y="139"/>
                </a:lnTo>
                <a:lnTo>
                  <a:pt x="646" y="143"/>
                </a:lnTo>
                <a:lnTo>
                  <a:pt x="652" y="146"/>
                </a:lnTo>
                <a:lnTo>
                  <a:pt x="656" y="150"/>
                </a:lnTo>
                <a:lnTo>
                  <a:pt x="666" y="154"/>
                </a:lnTo>
                <a:lnTo>
                  <a:pt x="676" y="158"/>
                </a:lnTo>
                <a:lnTo>
                  <a:pt x="682" y="160"/>
                </a:lnTo>
                <a:lnTo>
                  <a:pt x="689" y="160"/>
                </a:lnTo>
                <a:lnTo>
                  <a:pt x="699" y="158"/>
                </a:lnTo>
                <a:lnTo>
                  <a:pt x="709" y="156"/>
                </a:lnTo>
                <a:lnTo>
                  <a:pt x="719" y="154"/>
                </a:lnTo>
                <a:lnTo>
                  <a:pt x="727" y="148"/>
                </a:lnTo>
                <a:lnTo>
                  <a:pt x="717" y="137"/>
                </a:lnTo>
                <a:lnTo>
                  <a:pt x="715" y="139"/>
                </a:lnTo>
                <a:lnTo>
                  <a:pt x="709" y="141"/>
                </a:lnTo>
                <a:lnTo>
                  <a:pt x="703" y="143"/>
                </a:lnTo>
                <a:lnTo>
                  <a:pt x="691" y="144"/>
                </a:lnTo>
                <a:lnTo>
                  <a:pt x="684" y="144"/>
                </a:lnTo>
                <a:lnTo>
                  <a:pt x="676" y="143"/>
                </a:lnTo>
                <a:lnTo>
                  <a:pt x="668" y="139"/>
                </a:lnTo>
                <a:lnTo>
                  <a:pt x="662" y="133"/>
                </a:lnTo>
                <a:lnTo>
                  <a:pt x="658" y="127"/>
                </a:lnTo>
                <a:lnTo>
                  <a:pt x="654" y="119"/>
                </a:lnTo>
                <a:lnTo>
                  <a:pt x="652" y="109"/>
                </a:lnTo>
                <a:lnTo>
                  <a:pt x="652" y="99"/>
                </a:lnTo>
                <a:lnTo>
                  <a:pt x="652" y="90"/>
                </a:lnTo>
                <a:lnTo>
                  <a:pt x="652" y="82"/>
                </a:lnTo>
                <a:lnTo>
                  <a:pt x="654" y="76"/>
                </a:lnTo>
                <a:lnTo>
                  <a:pt x="656" y="70"/>
                </a:lnTo>
                <a:lnTo>
                  <a:pt x="660" y="66"/>
                </a:lnTo>
                <a:lnTo>
                  <a:pt x="662" y="62"/>
                </a:lnTo>
                <a:lnTo>
                  <a:pt x="666" y="58"/>
                </a:lnTo>
                <a:lnTo>
                  <a:pt x="670" y="55"/>
                </a:lnTo>
                <a:lnTo>
                  <a:pt x="676" y="53"/>
                </a:lnTo>
                <a:lnTo>
                  <a:pt x="680" y="51"/>
                </a:lnTo>
                <a:lnTo>
                  <a:pt x="689" y="51"/>
                </a:lnTo>
                <a:lnTo>
                  <a:pt x="697" y="51"/>
                </a:lnTo>
                <a:lnTo>
                  <a:pt x="703" y="53"/>
                </a:lnTo>
                <a:lnTo>
                  <a:pt x="709" y="55"/>
                </a:lnTo>
                <a:lnTo>
                  <a:pt x="715" y="56"/>
                </a:lnTo>
                <a:lnTo>
                  <a:pt x="725" y="45"/>
                </a:lnTo>
                <a:lnTo>
                  <a:pt x="717" y="41"/>
                </a:lnTo>
                <a:lnTo>
                  <a:pt x="709" y="37"/>
                </a:lnTo>
                <a:lnTo>
                  <a:pt x="699" y="35"/>
                </a:lnTo>
                <a:lnTo>
                  <a:pt x="689" y="35"/>
                </a:lnTo>
                <a:close/>
                <a:moveTo>
                  <a:pt x="560" y="35"/>
                </a:moveTo>
                <a:lnTo>
                  <a:pt x="552" y="35"/>
                </a:lnTo>
                <a:lnTo>
                  <a:pt x="543" y="37"/>
                </a:lnTo>
                <a:lnTo>
                  <a:pt x="535" y="39"/>
                </a:lnTo>
                <a:lnTo>
                  <a:pt x="533" y="41"/>
                </a:lnTo>
                <a:lnTo>
                  <a:pt x="529" y="45"/>
                </a:lnTo>
                <a:lnTo>
                  <a:pt x="523" y="49"/>
                </a:lnTo>
                <a:lnTo>
                  <a:pt x="519" y="55"/>
                </a:lnTo>
                <a:lnTo>
                  <a:pt x="517" y="62"/>
                </a:lnTo>
                <a:lnTo>
                  <a:pt x="517" y="70"/>
                </a:lnTo>
                <a:lnTo>
                  <a:pt x="517" y="74"/>
                </a:lnTo>
                <a:lnTo>
                  <a:pt x="519" y="80"/>
                </a:lnTo>
                <a:lnTo>
                  <a:pt x="521" y="84"/>
                </a:lnTo>
                <a:lnTo>
                  <a:pt x="525" y="90"/>
                </a:lnTo>
                <a:lnTo>
                  <a:pt x="529" y="94"/>
                </a:lnTo>
                <a:lnTo>
                  <a:pt x="533" y="96"/>
                </a:lnTo>
                <a:lnTo>
                  <a:pt x="545" y="101"/>
                </a:lnTo>
                <a:lnTo>
                  <a:pt x="564" y="105"/>
                </a:lnTo>
                <a:lnTo>
                  <a:pt x="574" y="109"/>
                </a:lnTo>
                <a:lnTo>
                  <a:pt x="582" y="113"/>
                </a:lnTo>
                <a:lnTo>
                  <a:pt x="584" y="115"/>
                </a:lnTo>
                <a:lnTo>
                  <a:pt x="586" y="119"/>
                </a:lnTo>
                <a:lnTo>
                  <a:pt x="586" y="121"/>
                </a:lnTo>
                <a:lnTo>
                  <a:pt x="586" y="125"/>
                </a:lnTo>
                <a:lnTo>
                  <a:pt x="586" y="129"/>
                </a:lnTo>
                <a:lnTo>
                  <a:pt x="584" y="133"/>
                </a:lnTo>
                <a:lnTo>
                  <a:pt x="582" y="137"/>
                </a:lnTo>
                <a:lnTo>
                  <a:pt x="578" y="141"/>
                </a:lnTo>
                <a:lnTo>
                  <a:pt x="574" y="143"/>
                </a:lnTo>
                <a:lnTo>
                  <a:pt x="568" y="144"/>
                </a:lnTo>
                <a:lnTo>
                  <a:pt x="558" y="144"/>
                </a:lnTo>
                <a:lnTo>
                  <a:pt x="548" y="144"/>
                </a:lnTo>
                <a:lnTo>
                  <a:pt x="539" y="143"/>
                </a:lnTo>
                <a:lnTo>
                  <a:pt x="529" y="139"/>
                </a:lnTo>
                <a:lnTo>
                  <a:pt x="519" y="135"/>
                </a:lnTo>
                <a:lnTo>
                  <a:pt x="511" y="148"/>
                </a:lnTo>
                <a:lnTo>
                  <a:pt x="523" y="154"/>
                </a:lnTo>
                <a:lnTo>
                  <a:pt x="533" y="158"/>
                </a:lnTo>
                <a:lnTo>
                  <a:pt x="545" y="160"/>
                </a:lnTo>
                <a:lnTo>
                  <a:pt x="556" y="160"/>
                </a:lnTo>
                <a:lnTo>
                  <a:pt x="566" y="160"/>
                </a:lnTo>
                <a:lnTo>
                  <a:pt x="574" y="158"/>
                </a:lnTo>
                <a:lnTo>
                  <a:pt x="580" y="156"/>
                </a:lnTo>
                <a:lnTo>
                  <a:pt x="588" y="154"/>
                </a:lnTo>
                <a:lnTo>
                  <a:pt x="595" y="148"/>
                </a:lnTo>
                <a:lnTo>
                  <a:pt x="601" y="141"/>
                </a:lnTo>
                <a:lnTo>
                  <a:pt x="605" y="131"/>
                </a:lnTo>
                <a:lnTo>
                  <a:pt x="607" y="127"/>
                </a:lnTo>
                <a:lnTo>
                  <a:pt x="607" y="123"/>
                </a:lnTo>
                <a:lnTo>
                  <a:pt x="607" y="115"/>
                </a:lnTo>
                <a:lnTo>
                  <a:pt x="605" y="111"/>
                </a:lnTo>
                <a:lnTo>
                  <a:pt x="601" y="105"/>
                </a:lnTo>
                <a:lnTo>
                  <a:pt x="597" y="99"/>
                </a:lnTo>
                <a:lnTo>
                  <a:pt x="594" y="98"/>
                </a:lnTo>
                <a:lnTo>
                  <a:pt x="588" y="94"/>
                </a:lnTo>
                <a:lnTo>
                  <a:pt x="582" y="90"/>
                </a:lnTo>
                <a:lnTo>
                  <a:pt x="574" y="88"/>
                </a:lnTo>
                <a:lnTo>
                  <a:pt x="558" y="84"/>
                </a:lnTo>
                <a:lnTo>
                  <a:pt x="546" y="80"/>
                </a:lnTo>
                <a:lnTo>
                  <a:pt x="543" y="78"/>
                </a:lnTo>
                <a:lnTo>
                  <a:pt x="539" y="74"/>
                </a:lnTo>
                <a:lnTo>
                  <a:pt x="537" y="70"/>
                </a:lnTo>
                <a:lnTo>
                  <a:pt x="537" y="66"/>
                </a:lnTo>
                <a:lnTo>
                  <a:pt x="537" y="62"/>
                </a:lnTo>
                <a:lnTo>
                  <a:pt x="539" y="60"/>
                </a:lnTo>
                <a:lnTo>
                  <a:pt x="541" y="56"/>
                </a:lnTo>
                <a:lnTo>
                  <a:pt x="543" y="55"/>
                </a:lnTo>
                <a:lnTo>
                  <a:pt x="552" y="51"/>
                </a:lnTo>
                <a:lnTo>
                  <a:pt x="556" y="51"/>
                </a:lnTo>
                <a:lnTo>
                  <a:pt x="562" y="49"/>
                </a:lnTo>
                <a:lnTo>
                  <a:pt x="570" y="51"/>
                </a:lnTo>
                <a:lnTo>
                  <a:pt x="578" y="53"/>
                </a:lnTo>
                <a:lnTo>
                  <a:pt x="588" y="55"/>
                </a:lnTo>
                <a:lnTo>
                  <a:pt x="595" y="58"/>
                </a:lnTo>
                <a:lnTo>
                  <a:pt x="603" y="47"/>
                </a:lnTo>
                <a:lnTo>
                  <a:pt x="595" y="41"/>
                </a:lnTo>
                <a:lnTo>
                  <a:pt x="584" y="37"/>
                </a:lnTo>
                <a:lnTo>
                  <a:pt x="572" y="35"/>
                </a:lnTo>
                <a:lnTo>
                  <a:pt x="560" y="35"/>
                </a:lnTo>
                <a:close/>
                <a:moveTo>
                  <a:pt x="392" y="158"/>
                </a:moveTo>
                <a:lnTo>
                  <a:pt x="411" y="158"/>
                </a:lnTo>
                <a:lnTo>
                  <a:pt x="411" y="101"/>
                </a:lnTo>
                <a:lnTo>
                  <a:pt x="464" y="101"/>
                </a:lnTo>
                <a:lnTo>
                  <a:pt x="464" y="158"/>
                </a:lnTo>
                <a:lnTo>
                  <a:pt x="484" y="158"/>
                </a:lnTo>
                <a:lnTo>
                  <a:pt x="484" y="37"/>
                </a:lnTo>
                <a:lnTo>
                  <a:pt x="464" y="37"/>
                </a:lnTo>
                <a:lnTo>
                  <a:pt x="464" y="86"/>
                </a:lnTo>
                <a:lnTo>
                  <a:pt x="411" y="86"/>
                </a:lnTo>
                <a:lnTo>
                  <a:pt x="411" y="37"/>
                </a:lnTo>
                <a:lnTo>
                  <a:pt x="392" y="37"/>
                </a:lnTo>
                <a:lnTo>
                  <a:pt x="392" y="158"/>
                </a:lnTo>
                <a:close/>
                <a:moveTo>
                  <a:pt x="333" y="35"/>
                </a:moveTo>
                <a:lnTo>
                  <a:pt x="319" y="37"/>
                </a:lnTo>
                <a:lnTo>
                  <a:pt x="309" y="41"/>
                </a:lnTo>
                <a:lnTo>
                  <a:pt x="304" y="43"/>
                </a:lnTo>
                <a:lnTo>
                  <a:pt x="300" y="45"/>
                </a:lnTo>
                <a:lnTo>
                  <a:pt x="290" y="53"/>
                </a:lnTo>
                <a:lnTo>
                  <a:pt x="284" y="62"/>
                </a:lnTo>
                <a:lnTo>
                  <a:pt x="278" y="74"/>
                </a:lnTo>
                <a:lnTo>
                  <a:pt x="274" y="86"/>
                </a:lnTo>
                <a:lnTo>
                  <a:pt x="274" y="92"/>
                </a:lnTo>
                <a:lnTo>
                  <a:pt x="274" y="98"/>
                </a:lnTo>
                <a:lnTo>
                  <a:pt x="274" y="111"/>
                </a:lnTo>
                <a:lnTo>
                  <a:pt x="278" y="123"/>
                </a:lnTo>
                <a:lnTo>
                  <a:pt x="282" y="133"/>
                </a:lnTo>
                <a:lnTo>
                  <a:pt x="286" y="139"/>
                </a:lnTo>
                <a:lnTo>
                  <a:pt x="290" y="143"/>
                </a:lnTo>
                <a:lnTo>
                  <a:pt x="294" y="146"/>
                </a:lnTo>
                <a:lnTo>
                  <a:pt x="298" y="150"/>
                </a:lnTo>
                <a:lnTo>
                  <a:pt x="308" y="154"/>
                </a:lnTo>
                <a:lnTo>
                  <a:pt x="319" y="158"/>
                </a:lnTo>
                <a:lnTo>
                  <a:pt x="325" y="160"/>
                </a:lnTo>
                <a:lnTo>
                  <a:pt x="331" y="160"/>
                </a:lnTo>
                <a:lnTo>
                  <a:pt x="343" y="158"/>
                </a:lnTo>
                <a:lnTo>
                  <a:pt x="353" y="156"/>
                </a:lnTo>
                <a:lnTo>
                  <a:pt x="360" y="154"/>
                </a:lnTo>
                <a:lnTo>
                  <a:pt x="368" y="148"/>
                </a:lnTo>
                <a:lnTo>
                  <a:pt x="358" y="137"/>
                </a:lnTo>
                <a:lnTo>
                  <a:pt x="356" y="139"/>
                </a:lnTo>
                <a:lnTo>
                  <a:pt x="351" y="141"/>
                </a:lnTo>
                <a:lnTo>
                  <a:pt x="345" y="143"/>
                </a:lnTo>
                <a:lnTo>
                  <a:pt x="333" y="144"/>
                </a:lnTo>
                <a:lnTo>
                  <a:pt x="325" y="144"/>
                </a:lnTo>
                <a:lnTo>
                  <a:pt x="317" y="143"/>
                </a:lnTo>
                <a:lnTo>
                  <a:pt x="311" y="139"/>
                </a:lnTo>
                <a:lnTo>
                  <a:pt x="306" y="133"/>
                </a:lnTo>
                <a:lnTo>
                  <a:pt x="300" y="127"/>
                </a:lnTo>
                <a:lnTo>
                  <a:pt x="296" y="119"/>
                </a:lnTo>
                <a:lnTo>
                  <a:pt x="294" y="109"/>
                </a:lnTo>
                <a:lnTo>
                  <a:pt x="294" y="99"/>
                </a:lnTo>
                <a:lnTo>
                  <a:pt x="294" y="90"/>
                </a:lnTo>
                <a:lnTo>
                  <a:pt x="296" y="82"/>
                </a:lnTo>
                <a:lnTo>
                  <a:pt x="298" y="76"/>
                </a:lnTo>
                <a:lnTo>
                  <a:pt x="300" y="70"/>
                </a:lnTo>
                <a:lnTo>
                  <a:pt x="302" y="66"/>
                </a:lnTo>
                <a:lnTo>
                  <a:pt x="306" y="62"/>
                </a:lnTo>
                <a:lnTo>
                  <a:pt x="308" y="58"/>
                </a:lnTo>
                <a:lnTo>
                  <a:pt x="313" y="55"/>
                </a:lnTo>
                <a:lnTo>
                  <a:pt x="317" y="53"/>
                </a:lnTo>
                <a:lnTo>
                  <a:pt x="321" y="51"/>
                </a:lnTo>
                <a:lnTo>
                  <a:pt x="333" y="51"/>
                </a:lnTo>
                <a:lnTo>
                  <a:pt x="339" y="51"/>
                </a:lnTo>
                <a:lnTo>
                  <a:pt x="345" y="53"/>
                </a:lnTo>
                <a:lnTo>
                  <a:pt x="351" y="55"/>
                </a:lnTo>
                <a:lnTo>
                  <a:pt x="356" y="56"/>
                </a:lnTo>
                <a:lnTo>
                  <a:pt x="366" y="45"/>
                </a:lnTo>
                <a:lnTo>
                  <a:pt x="358" y="41"/>
                </a:lnTo>
                <a:lnTo>
                  <a:pt x="351" y="37"/>
                </a:lnTo>
                <a:lnTo>
                  <a:pt x="341" y="35"/>
                </a:lnTo>
                <a:lnTo>
                  <a:pt x="333" y="35"/>
                </a:lnTo>
                <a:close/>
                <a:moveTo>
                  <a:pt x="223" y="66"/>
                </a:moveTo>
                <a:lnTo>
                  <a:pt x="225" y="72"/>
                </a:lnTo>
                <a:lnTo>
                  <a:pt x="227" y="80"/>
                </a:lnTo>
                <a:lnTo>
                  <a:pt x="229" y="90"/>
                </a:lnTo>
                <a:lnTo>
                  <a:pt x="229" y="99"/>
                </a:lnTo>
                <a:lnTo>
                  <a:pt x="227" y="117"/>
                </a:lnTo>
                <a:lnTo>
                  <a:pt x="227" y="123"/>
                </a:lnTo>
                <a:lnTo>
                  <a:pt x="225" y="129"/>
                </a:lnTo>
                <a:lnTo>
                  <a:pt x="223" y="133"/>
                </a:lnTo>
                <a:lnTo>
                  <a:pt x="219" y="137"/>
                </a:lnTo>
                <a:lnTo>
                  <a:pt x="214" y="141"/>
                </a:lnTo>
                <a:lnTo>
                  <a:pt x="206" y="144"/>
                </a:lnTo>
                <a:lnTo>
                  <a:pt x="196" y="146"/>
                </a:lnTo>
                <a:lnTo>
                  <a:pt x="186" y="144"/>
                </a:lnTo>
                <a:lnTo>
                  <a:pt x="178" y="143"/>
                </a:lnTo>
                <a:lnTo>
                  <a:pt x="172" y="139"/>
                </a:lnTo>
                <a:lnTo>
                  <a:pt x="168" y="137"/>
                </a:lnTo>
                <a:lnTo>
                  <a:pt x="166" y="133"/>
                </a:lnTo>
                <a:lnTo>
                  <a:pt x="165" y="127"/>
                </a:lnTo>
                <a:lnTo>
                  <a:pt x="161" y="117"/>
                </a:lnTo>
                <a:lnTo>
                  <a:pt x="159" y="107"/>
                </a:lnTo>
                <a:lnTo>
                  <a:pt x="159" y="96"/>
                </a:lnTo>
                <a:lnTo>
                  <a:pt x="159" y="84"/>
                </a:lnTo>
                <a:lnTo>
                  <a:pt x="161" y="76"/>
                </a:lnTo>
                <a:lnTo>
                  <a:pt x="163" y="68"/>
                </a:lnTo>
                <a:lnTo>
                  <a:pt x="166" y="62"/>
                </a:lnTo>
                <a:lnTo>
                  <a:pt x="168" y="60"/>
                </a:lnTo>
                <a:lnTo>
                  <a:pt x="170" y="56"/>
                </a:lnTo>
                <a:lnTo>
                  <a:pt x="176" y="53"/>
                </a:lnTo>
                <a:lnTo>
                  <a:pt x="184" y="51"/>
                </a:lnTo>
                <a:lnTo>
                  <a:pt x="192" y="51"/>
                </a:lnTo>
                <a:lnTo>
                  <a:pt x="202" y="51"/>
                </a:lnTo>
                <a:lnTo>
                  <a:pt x="206" y="53"/>
                </a:lnTo>
                <a:lnTo>
                  <a:pt x="210" y="55"/>
                </a:lnTo>
                <a:lnTo>
                  <a:pt x="217" y="58"/>
                </a:lnTo>
                <a:lnTo>
                  <a:pt x="219" y="62"/>
                </a:lnTo>
                <a:lnTo>
                  <a:pt x="223" y="66"/>
                </a:lnTo>
                <a:close/>
                <a:moveTo>
                  <a:pt x="139" y="98"/>
                </a:moveTo>
                <a:lnTo>
                  <a:pt x="139" y="111"/>
                </a:lnTo>
                <a:lnTo>
                  <a:pt x="141" y="117"/>
                </a:lnTo>
                <a:lnTo>
                  <a:pt x="143" y="123"/>
                </a:lnTo>
                <a:lnTo>
                  <a:pt x="147" y="135"/>
                </a:lnTo>
                <a:lnTo>
                  <a:pt x="151" y="139"/>
                </a:lnTo>
                <a:lnTo>
                  <a:pt x="155" y="144"/>
                </a:lnTo>
                <a:lnTo>
                  <a:pt x="163" y="150"/>
                </a:lnTo>
                <a:lnTo>
                  <a:pt x="172" y="156"/>
                </a:lnTo>
                <a:lnTo>
                  <a:pt x="182" y="158"/>
                </a:lnTo>
                <a:lnTo>
                  <a:pt x="194" y="160"/>
                </a:lnTo>
                <a:lnTo>
                  <a:pt x="208" y="158"/>
                </a:lnTo>
                <a:lnTo>
                  <a:pt x="214" y="158"/>
                </a:lnTo>
                <a:lnTo>
                  <a:pt x="219" y="156"/>
                </a:lnTo>
                <a:lnTo>
                  <a:pt x="225" y="152"/>
                </a:lnTo>
                <a:lnTo>
                  <a:pt x="229" y="150"/>
                </a:lnTo>
                <a:lnTo>
                  <a:pt x="233" y="146"/>
                </a:lnTo>
                <a:lnTo>
                  <a:pt x="237" y="143"/>
                </a:lnTo>
                <a:lnTo>
                  <a:pt x="243" y="133"/>
                </a:lnTo>
                <a:lnTo>
                  <a:pt x="247" y="123"/>
                </a:lnTo>
                <a:lnTo>
                  <a:pt x="249" y="111"/>
                </a:lnTo>
                <a:lnTo>
                  <a:pt x="249" y="98"/>
                </a:lnTo>
                <a:lnTo>
                  <a:pt x="249" y="84"/>
                </a:lnTo>
                <a:lnTo>
                  <a:pt x="247" y="72"/>
                </a:lnTo>
                <a:lnTo>
                  <a:pt x="243" y="62"/>
                </a:lnTo>
                <a:lnTo>
                  <a:pt x="239" y="58"/>
                </a:lnTo>
                <a:lnTo>
                  <a:pt x="237" y="55"/>
                </a:lnTo>
                <a:lnTo>
                  <a:pt x="229" y="47"/>
                </a:lnTo>
                <a:lnTo>
                  <a:pt x="223" y="43"/>
                </a:lnTo>
                <a:lnTo>
                  <a:pt x="219" y="41"/>
                </a:lnTo>
                <a:lnTo>
                  <a:pt x="208" y="37"/>
                </a:lnTo>
                <a:lnTo>
                  <a:pt x="194" y="35"/>
                </a:lnTo>
                <a:lnTo>
                  <a:pt x="180" y="37"/>
                </a:lnTo>
                <a:lnTo>
                  <a:pt x="176" y="37"/>
                </a:lnTo>
                <a:lnTo>
                  <a:pt x="170" y="39"/>
                </a:lnTo>
                <a:lnTo>
                  <a:pt x="165" y="41"/>
                </a:lnTo>
                <a:lnTo>
                  <a:pt x="161" y="45"/>
                </a:lnTo>
                <a:lnTo>
                  <a:pt x="157" y="49"/>
                </a:lnTo>
                <a:lnTo>
                  <a:pt x="153" y="53"/>
                </a:lnTo>
                <a:lnTo>
                  <a:pt x="149" y="56"/>
                </a:lnTo>
                <a:lnTo>
                  <a:pt x="147" y="60"/>
                </a:lnTo>
                <a:lnTo>
                  <a:pt x="145" y="66"/>
                </a:lnTo>
                <a:lnTo>
                  <a:pt x="143" y="70"/>
                </a:lnTo>
                <a:lnTo>
                  <a:pt x="139" y="84"/>
                </a:lnTo>
                <a:lnTo>
                  <a:pt x="139" y="98"/>
                </a:lnTo>
                <a:close/>
                <a:moveTo>
                  <a:pt x="0" y="158"/>
                </a:moveTo>
                <a:lnTo>
                  <a:pt x="20" y="158"/>
                </a:lnTo>
                <a:lnTo>
                  <a:pt x="20" y="82"/>
                </a:lnTo>
                <a:lnTo>
                  <a:pt x="86" y="82"/>
                </a:lnTo>
                <a:lnTo>
                  <a:pt x="86" y="158"/>
                </a:lnTo>
                <a:lnTo>
                  <a:pt x="104" y="158"/>
                </a:lnTo>
                <a:lnTo>
                  <a:pt x="104" y="0"/>
                </a:lnTo>
                <a:lnTo>
                  <a:pt x="86" y="0"/>
                </a:lnTo>
                <a:lnTo>
                  <a:pt x="86" y="66"/>
                </a:lnTo>
                <a:lnTo>
                  <a:pt x="20" y="66"/>
                </a:lnTo>
                <a:lnTo>
                  <a:pt x="20" y="0"/>
                </a:lnTo>
                <a:lnTo>
                  <a:pt x="0" y="0"/>
                </a:ln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20" name="Freeform 20"/>
          <p:cNvSpPr>
            <a:spLocks noEditPoints="1"/>
          </p:cNvSpPr>
          <p:nvPr/>
        </p:nvSpPr>
        <p:spPr bwMode="auto">
          <a:xfrm>
            <a:off x="3624263" y="4405313"/>
            <a:ext cx="688975" cy="112712"/>
          </a:xfrm>
          <a:custGeom>
            <a:avLst/>
            <a:gdLst>
              <a:gd name="T0" fmla="*/ 393 w 434"/>
              <a:gd name="T1" fmla="*/ 71 h 71"/>
              <a:gd name="T2" fmla="*/ 421 w 434"/>
              <a:gd name="T3" fmla="*/ 71 h 71"/>
              <a:gd name="T4" fmla="*/ 403 w 434"/>
              <a:gd name="T5" fmla="*/ 34 h 71"/>
              <a:gd name="T6" fmla="*/ 421 w 434"/>
              <a:gd name="T7" fmla="*/ 2 h 71"/>
              <a:gd name="T8" fmla="*/ 393 w 434"/>
              <a:gd name="T9" fmla="*/ 2 h 71"/>
              <a:gd name="T10" fmla="*/ 382 w 434"/>
              <a:gd name="T11" fmla="*/ 71 h 71"/>
              <a:gd name="T12" fmla="*/ 358 w 434"/>
              <a:gd name="T13" fmla="*/ 71 h 71"/>
              <a:gd name="T14" fmla="*/ 346 w 434"/>
              <a:gd name="T15" fmla="*/ 2 h 71"/>
              <a:gd name="T16" fmla="*/ 272 w 434"/>
              <a:gd name="T17" fmla="*/ 71 h 71"/>
              <a:gd name="T18" fmla="*/ 282 w 434"/>
              <a:gd name="T19" fmla="*/ 36 h 71"/>
              <a:gd name="T20" fmla="*/ 289 w 434"/>
              <a:gd name="T21" fmla="*/ 34 h 71"/>
              <a:gd name="T22" fmla="*/ 323 w 434"/>
              <a:gd name="T23" fmla="*/ 71 h 71"/>
              <a:gd name="T24" fmla="*/ 313 w 434"/>
              <a:gd name="T25" fmla="*/ 2 h 71"/>
              <a:gd name="T26" fmla="*/ 315 w 434"/>
              <a:gd name="T27" fmla="*/ 55 h 71"/>
              <a:gd name="T28" fmla="*/ 284 w 434"/>
              <a:gd name="T29" fmla="*/ 2 h 71"/>
              <a:gd name="T30" fmla="*/ 272 w 434"/>
              <a:gd name="T31" fmla="*/ 71 h 71"/>
              <a:gd name="T32" fmla="*/ 207 w 434"/>
              <a:gd name="T33" fmla="*/ 71 h 71"/>
              <a:gd name="T34" fmla="*/ 237 w 434"/>
              <a:gd name="T35" fmla="*/ 38 h 71"/>
              <a:gd name="T36" fmla="*/ 246 w 434"/>
              <a:gd name="T37" fmla="*/ 71 h 71"/>
              <a:gd name="T38" fmla="*/ 237 w 434"/>
              <a:gd name="T39" fmla="*/ 2 h 71"/>
              <a:gd name="T40" fmla="*/ 207 w 434"/>
              <a:gd name="T41" fmla="*/ 30 h 71"/>
              <a:gd name="T42" fmla="*/ 195 w 434"/>
              <a:gd name="T43" fmla="*/ 2 h 71"/>
              <a:gd name="T44" fmla="*/ 160 w 434"/>
              <a:gd name="T45" fmla="*/ 0 h 71"/>
              <a:gd name="T46" fmla="*/ 146 w 434"/>
              <a:gd name="T47" fmla="*/ 4 h 71"/>
              <a:gd name="T48" fmla="*/ 137 w 434"/>
              <a:gd name="T49" fmla="*/ 12 h 71"/>
              <a:gd name="T50" fmla="*/ 129 w 434"/>
              <a:gd name="T51" fmla="*/ 22 h 71"/>
              <a:gd name="T52" fmla="*/ 127 w 434"/>
              <a:gd name="T53" fmla="*/ 38 h 71"/>
              <a:gd name="T54" fmla="*/ 129 w 434"/>
              <a:gd name="T55" fmla="*/ 51 h 71"/>
              <a:gd name="T56" fmla="*/ 137 w 434"/>
              <a:gd name="T57" fmla="*/ 61 h 71"/>
              <a:gd name="T58" fmla="*/ 146 w 434"/>
              <a:gd name="T59" fmla="*/ 69 h 71"/>
              <a:gd name="T60" fmla="*/ 160 w 434"/>
              <a:gd name="T61" fmla="*/ 71 h 71"/>
              <a:gd name="T62" fmla="*/ 172 w 434"/>
              <a:gd name="T63" fmla="*/ 69 h 71"/>
              <a:gd name="T64" fmla="*/ 180 w 434"/>
              <a:gd name="T65" fmla="*/ 65 h 71"/>
              <a:gd name="T66" fmla="*/ 174 w 434"/>
              <a:gd name="T67" fmla="*/ 59 h 71"/>
              <a:gd name="T68" fmla="*/ 160 w 434"/>
              <a:gd name="T69" fmla="*/ 63 h 71"/>
              <a:gd name="T70" fmla="*/ 152 w 434"/>
              <a:gd name="T71" fmla="*/ 61 h 71"/>
              <a:gd name="T72" fmla="*/ 145 w 434"/>
              <a:gd name="T73" fmla="*/ 57 h 71"/>
              <a:gd name="T74" fmla="*/ 141 w 434"/>
              <a:gd name="T75" fmla="*/ 49 h 71"/>
              <a:gd name="T76" fmla="*/ 139 w 434"/>
              <a:gd name="T77" fmla="*/ 38 h 71"/>
              <a:gd name="T78" fmla="*/ 141 w 434"/>
              <a:gd name="T79" fmla="*/ 22 h 71"/>
              <a:gd name="T80" fmla="*/ 148 w 434"/>
              <a:gd name="T81" fmla="*/ 12 h 71"/>
              <a:gd name="T82" fmla="*/ 160 w 434"/>
              <a:gd name="T83" fmla="*/ 10 h 71"/>
              <a:gd name="T84" fmla="*/ 170 w 434"/>
              <a:gd name="T85" fmla="*/ 12 h 71"/>
              <a:gd name="T86" fmla="*/ 180 w 434"/>
              <a:gd name="T87" fmla="*/ 6 h 71"/>
              <a:gd name="T88" fmla="*/ 170 w 434"/>
              <a:gd name="T89" fmla="*/ 2 h 71"/>
              <a:gd name="T90" fmla="*/ 68 w 434"/>
              <a:gd name="T91" fmla="*/ 71 h 71"/>
              <a:gd name="T92" fmla="*/ 113 w 434"/>
              <a:gd name="T93" fmla="*/ 61 h 71"/>
              <a:gd name="T94" fmla="*/ 80 w 434"/>
              <a:gd name="T95" fmla="*/ 40 h 71"/>
              <a:gd name="T96" fmla="*/ 105 w 434"/>
              <a:gd name="T97" fmla="*/ 30 h 71"/>
              <a:gd name="T98" fmla="*/ 80 w 434"/>
              <a:gd name="T99" fmla="*/ 12 h 71"/>
              <a:gd name="T100" fmla="*/ 111 w 434"/>
              <a:gd name="T101" fmla="*/ 2 h 71"/>
              <a:gd name="T102" fmla="*/ 68 w 434"/>
              <a:gd name="T103" fmla="*/ 71 h 71"/>
              <a:gd name="T104" fmla="*/ 21 w 434"/>
              <a:gd name="T105" fmla="*/ 10 h 71"/>
              <a:gd name="T106" fmla="*/ 31 w 434"/>
              <a:gd name="T107" fmla="*/ 71 h 71"/>
              <a:gd name="T108" fmla="*/ 51 w 434"/>
              <a:gd name="T109" fmla="*/ 10 h 71"/>
              <a:gd name="T110" fmla="*/ 0 w 434"/>
              <a:gd name="T111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4" h="71">
                <a:moveTo>
                  <a:pt x="382" y="71"/>
                </a:moveTo>
                <a:lnTo>
                  <a:pt x="393" y="71"/>
                </a:lnTo>
                <a:lnTo>
                  <a:pt x="393" y="34"/>
                </a:lnTo>
                <a:lnTo>
                  <a:pt x="421" y="71"/>
                </a:lnTo>
                <a:lnTo>
                  <a:pt x="434" y="71"/>
                </a:lnTo>
                <a:lnTo>
                  <a:pt x="403" y="34"/>
                </a:lnTo>
                <a:lnTo>
                  <a:pt x="434" y="2"/>
                </a:lnTo>
                <a:lnTo>
                  <a:pt x="421" y="2"/>
                </a:lnTo>
                <a:lnTo>
                  <a:pt x="393" y="34"/>
                </a:lnTo>
                <a:lnTo>
                  <a:pt x="393" y="2"/>
                </a:lnTo>
                <a:lnTo>
                  <a:pt x="382" y="2"/>
                </a:lnTo>
                <a:lnTo>
                  <a:pt x="382" y="71"/>
                </a:lnTo>
                <a:close/>
                <a:moveTo>
                  <a:pt x="346" y="71"/>
                </a:moveTo>
                <a:lnTo>
                  <a:pt x="358" y="71"/>
                </a:lnTo>
                <a:lnTo>
                  <a:pt x="358" y="2"/>
                </a:lnTo>
                <a:lnTo>
                  <a:pt x="346" y="2"/>
                </a:lnTo>
                <a:lnTo>
                  <a:pt x="346" y="71"/>
                </a:lnTo>
                <a:close/>
                <a:moveTo>
                  <a:pt x="272" y="71"/>
                </a:moveTo>
                <a:lnTo>
                  <a:pt x="282" y="71"/>
                </a:lnTo>
                <a:lnTo>
                  <a:pt x="282" y="36"/>
                </a:lnTo>
                <a:lnTo>
                  <a:pt x="280" y="16"/>
                </a:lnTo>
                <a:lnTo>
                  <a:pt x="289" y="34"/>
                </a:lnTo>
                <a:lnTo>
                  <a:pt x="311" y="71"/>
                </a:lnTo>
                <a:lnTo>
                  <a:pt x="323" y="71"/>
                </a:lnTo>
                <a:lnTo>
                  <a:pt x="323" y="2"/>
                </a:lnTo>
                <a:lnTo>
                  <a:pt x="313" y="2"/>
                </a:lnTo>
                <a:lnTo>
                  <a:pt x="313" y="36"/>
                </a:lnTo>
                <a:lnTo>
                  <a:pt x="315" y="55"/>
                </a:lnTo>
                <a:lnTo>
                  <a:pt x="305" y="40"/>
                </a:lnTo>
                <a:lnTo>
                  <a:pt x="284" y="2"/>
                </a:lnTo>
                <a:lnTo>
                  <a:pt x="272" y="2"/>
                </a:lnTo>
                <a:lnTo>
                  <a:pt x="272" y="71"/>
                </a:lnTo>
                <a:close/>
                <a:moveTo>
                  <a:pt x="195" y="71"/>
                </a:moveTo>
                <a:lnTo>
                  <a:pt x="207" y="71"/>
                </a:lnTo>
                <a:lnTo>
                  <a:pt x="207" y="38"/>
                </a:lnTo>
                <a:lnTo>
                  <a:pt x="237" y="38"/>
                </a:lnTo>
                <a:lnTo>
                  <a:pt x="237" y="71"/>
                </a:lnTo>
                <a:lnTo>
                  <a:pt x="246" y="71"/>
                </a:lnTo>
                <a:lnTo>
                  <a:pt x="246" y="2"/>
                </a:lnTo>
                <a:lnTo>
                  <a:pt x="237" y="2"/>
                </a:lnTo>
                <a:lnTo>
                  <a:pt x="237" y="30"/>
                </a:lnTo>
                <a:lnTo>
                  <a:pt x="207" y="30"/>
                </a:lnTo>
                <a:lnTo>
                  <a:pt x="207" y="2"/>
                </a:lnTo>
                <a:lnTo>
                  <a:pt x="195" y="2"/>
                </a:lnTo>
                <a:lnTo>
                  <a:pt x="195" y="71"/>
                </a:lnTo>
                <a:close/>
                <a:moveTo>
                  <a:pt x="160" y="0"/>
                </a:moveTo>
                <a:lnTo>
                  <a:pt x="152" y="2"/>
                </a:lnTo>
                <a:lnTo>
                  <a:pt x="146" y="4"/>
                </a:lnTo>
                <a:lnTo>
                  <a:pt x="141" y="6"/>
                </a:lnTo>
                <a:lnTo>
                  <a:pt x="137" y="12"/>
                </a:lnTo>
                <a:lnTo>
                  <a:pt x="133" y="16"/>
                </a:lnTo>
                <a:lnTo>
                  <a:pt x="129" y="22"/>
                </a:lnTo>
                <a:lnTo>
                  <a:pt x="127" y="30"/>
                </a:lnTo>
                <a:lnTo>
                  <a:pt x="127" y="38"/>
                </a:lnTo>
                <a:lnTo>
                  <a:pt x="127" y="43"/>
                </a:lnTo>
                <a:lnTo>
                  <a:pt x="129" y="51"/>
                </a:lnTo>
                <a:lnTo>
                  <a:pt x="133" y="57"/>
                </a:lnTo>
                <a:lnTo>
                  <a:pt x="137" y="61"/>
                </a:lnTo>
                <a:lnTo>
                  <a:pt x="141" y="65"/>
                </a:lnTo>
                <a:lnTo>
                  <a:pt x="146" y="69"/>
                </a:lnTo>
                <a:lnTo>
                  <a:pt x="152" y="71"/>
                </a:lnTo>
                <a:lnTo>
                  <a:pt x="160" y="71"/>
                </a:lnTo>
                <a:lnTo>
                  <a:pt x="166" y="71"/>
                </a:lnTo>
                <a:lnTo>
                  <a:pt x="172" y="69"/>
                </a:lnTo>
                <a:lnTo>
                  <a:pt x="176" y="69"/>
                </a:lnTo>
                <a:lnTo>
                  <a:pt x="180" y="65"/>
                </a:lnTo>
                <a:lnTo>
                  <a:pt x="176" y="59"/>
                </a:lnTo>
                <a:lnTo>
                  <a:pt x="174" y="59"/>
                </a:lnTo>
                <a:lnTo>
                  <a:pt x="168" y="63"/>
                </a:lnTo>
                <a:lnTo>
                  <a:pt x="160" y="63"/>
                </a:lnTo>
                <a:lnTo>
                  <a:pt x="156" y="63"/>
                </a:lnTo>
                <a:lnTo>
                  <a:pt x="152" y="61"/>
                </a:lnTo>
                <a:lnTo>
                  <a:pt x="148" y="59"/>
                </a:lnTo>
                <a:lnTo>
                  <a:pt x="145" y="57"/>
                </a:lnTo>
                <a:lnTo>
                  <a:pt x="143" y="53"/>
                </a:lnTo>
                <a:lnTo>
                  <a:pt x="141" y="49"/>
                </a:lnTo>
                <a:lnTo>
                  <a:pt x="139" y="43"/>
                </a:lnTo>
                <a:lnTo>
                  <a:pt x="139" y="38"/>
                </a:lnTo>
                <a:lnTo>
                  <a:pt x="139" y="28"/>
                </a:lnTo>
                <a:lnTo>
                  <a:pt x="141" y="22"/>
                </a:lnTo>
                <a:lnTo>
                  <a:pt x="145" y="16"/>
                </a:lnTo>
                <a:lnTo>
                  <a:pt x="148" y="12"/>
                </a:lnTo>
                <a:lnTo>
                  <a:pt x="154" y="10"/>
                </a:lnTo>
                <a:lnTo>
                  <a:pt x="160" y="10"/>
                </a:lnTo>
                <a:lnTo>
                  <a:pt x="168" y="10"/>
                </a:lnTo>
                <a:lnTo>
                  <a:pt x="170" y="12"/>
                </a:lnTo>
                <a:lnTo>
                  <a:pt x="174" y="14"/>
                </a:lnTo>
                <a:lnTo>
                  <a:pt x="180" y="6"/>
                </a:lnTo>
                <a:lnTo>
                  <a:pt x="176" y="4"/>
                </a:lnTo>
                <a:lnTo>
                  <a:pt x="170" y="2"/>
                </a:lnTo>
                <a:lnTo>
                  <a:pt x="160" y="0"/>
                </a:lnTo>
                <a:close/>
                <a:moveTo>
                  <a:pt x="68" y="71"/>
                </a:moveTo>
                <a:lnTo>
                  <a:pt x="113" y="71"/>
                </a:lnTo>
                <a:lnTo>
                  <a:pt x="113" y="61"/>
                </a:lnTo>
                <a:lnTo>
                  <a:pt x="80" y="61"/>
                </a:lnTo>
                <a:lnTo>
                  <a:pt x="80" y="40"/>
                </a:lnTo>
                <a:lnTo>
                  <a:pt x="105" y="40"/>
                </a:lnTo>
                <a:lnTo>
                  <a:pt x="105" y="30"/>
                </a:lnTo>
                <a:lnTo>
                  <a:pt x="80" y="30"/>
                </a:lnTo>
                <a:lnTo>
                  <a:pt x="80" y="12"/>
                </a:lnTo>
                <a:lnTo>
                  <a:pt x="109" y="12"/>
                </a:lnTo>
                <a:lnTo>
                  <a:pt x="111" y="2"/>
                </a:lnTo>
                <a:lnTo>
                  <a:pt x="68" y="2"/>
                </a:lnTo>
                <a:lnTo>
                  <a:pt x="68" y="71"/>
                </a:lnTo>
                <a:close/>
                <a:moveTo>
                  <a:pt x="0" y="10"/>
                </a:moveTo>
                <a:lnTo>
                  <a:pt x="21" y="10"/>
                </a:lnTo>
                <a:lnTo>
                  <a:pt x="21" y="71"/>
                </a:lnTo>
                <a:lnTo>
                  <a:pt x="31" y="71"/>
                </a:lnTo>
                <a:lnTo>
                  <a:pt x="31" y="10"/>
                </a:lnTo>
                <a:lnTo>
                  <a:pt x="51" y="10"/>
                </a:lnTo>
                <a:lnTo>
                  <a:pt x="52" y="2"/>
                </a:lnTo>
                <a:lnTo>
                  <a:pt x="0" y="2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21" name="Freeform 21"/>
          <p:cNvSpPr>
            <a:spLocks noEditPoints="1"/>
          </p:cNvSpPr>
          <p:nvPr/>
        </p:nvSpPr>
        <p:spPr bwMode="auto">
          <a:xfrm>
            <a:off x="4659313" y="4405313"/>
            <a:ext cx="1031875" cy="112712"/>
          </a:xfrm>
          <a:custGeom>
            <a:avLst/>
            <a:gdLst>
              <a:gd name="T0" fmla="*/ 629 w 650"/>
              <a:gd name="T1" fmla="*/ 71 h 71"/>
              <a:gd name="T2" fmla="*/ 599 w 650"/>
              <a:gd name="T3" fmla="*/ 2 h 71"/>
              <a:gd name="T4" fmla="*/ 560 w 650"/>
              <a:gd name="T5" fmla="*/ 40 h 71"/>
              <a:gd name="T6" fmla="*/ 560 w 650"/>
              <a:gd name="T7" fmla="*/ 10 h 71"/>
              <a:gd name="T8" fmla="*/ 550 w 650"/>
              <a:gd name="T9" fmla="*/ 71 h 71"/>
              <a:gd name="T10" fmla="*/ 503 w 650"/>
              <a:gd name="T11" fmla="*/ 12 h 71"/>
              <a:gd name="T12" fmla="*/ 490 w 650"/>
              <a:gd name="T13" fmla="*/ 51 h 71"/>
              <a:gd name="T14" fmla="*/ 509 w 650"/>
              <a:gd name="T15" fmla="*/ 2 h 71"/>
              <a:gd name="T16" fmla="*/ 415 w 650"/>
              <a:gd name="T17" fmla="*/ 38 h 71"/>
              <a:gd name="T18" fmla="*/ 456 w 650"/>
              <a:gd name="T19" fmla="*/ 2 h 71"/>
              <a:gd name="T20" fmla="*/ 415 w 650"/>
              <a:gd name="T21" fmla="*/ 2 h 71"/>
              <a:gd name="T22" fmla="*/ 362 w 650"/>
              <a:gd name="T23" fmla="*/ 2 h 71"/>
              <a:gd name="T24" fmla="*/ 341 w 650"/>
              <a:gd name="T25" fmla="*/ 16 h 71"/>
              <a:gd name="T26" fmla="*/ 337 w 650"/>
              <a:gd name="T27" fmla="*/ 43 h 71"/>
              <a:gd name="T28" fmla="*/ 350 w 650"/>
              <a:gd name="T29" fmla="*/ 65 h 71"/>
              <a:gd name="T30" fmla="*/ 374 w 650"/>
              <a:gd name="T31" fmla="*/ 71 h 71"/>
              <a:gd name="T32" fmla="*/ 384 w 650"/>
              <a:gd name="T33" fmla="*/ 59 h 71"/>
              <a:gd name="T34" fmla="*/ 364 w 650"/>
              <a:gd name="T35" fmla="*/ 63 h 71"/>
              <a:gd name="T36" fmla="*/ 349 w 650"/>
              <a:gd name="T37" fmla="*/ 49 h 71"/>
              <a:gd name="T38" fmla="*/ 350 w 650"/>
              <a:gd name="T39" fmla="*/ 22 h 71"/>
              <a:gd name="T40" fmla="*/ 368 w 650"/>
              <a:gd name="T41" fmla="*/ 10 h 71"/>
              <a:gd name="T42" fmla="*/ 388 w 650"/>
              <a:gd name="T43" fmla="*/ 6 h 71"/>
              <a:gd name="T44" fmla="*/ 294 w 650"/>
              <a:gd name="T45" fmla="*/ 0 h 71"/>
              <a:gd name="T46" fmla="*/ 274 w 650"/>
              <a:gd name="T47" fmla="*/ 8 h 71"/>
              <a:gd name="T48" fmla="*/ 270 w 650"/>
              <a:gd name="T49" fmla="*/ 26 h 71"/>
              <a:gd name="T50" fmla="*/ 296 w 650"/>
              <a:gd name="T51" fmla="*/ 42 h 71"/>
              <a:gd name="T52" fmla="*/ 309 w 650"/>
              <a:gd name="T53" fmla="*/ 51 h 71"/>
              <a:gd name="T54" fmla="*/ 298 w 650"/>
              <a:gd name="T55" fmla="*/ 63 h 71"/>
              <a:gd name="T56" fmla="*/ 266 w 650"/>
              <a:gd name="T57" fmla="*/ 65 h 71"/>
              <a:gd name="T58" fmla="*/ 301 w 650"/>
              <a:gd name="T59" fmla="*/ 71 h 71"/>
              <a:gd name="T60" fmla="*/ 317 w 650"/>
              <a:gd name="T61" fmla="*/ 61 h 71"/>
              <a:gd name="T62" fmla="*/ 315 w 650"/>
              <a:gd name="T63" fmla="*/ 38 h 71"/>
              <a:gd name="T64" fmla="*/ 286 w 650"/>
              <a:gd name="T65" fmla="*/ 26 h 71"/>
              <a:gd name="T66" fmla="*/ 284 w 650"/>
              <a:gd name="T67" fmla="*/ 12 h 71"/>
              <a:gd name="T68" fmla="*/ 313 w 650"/>
              <a:gd name="T69" fmla="*/ 14 h 71"/>
              <a:gd name="T70" fmla="*/ 301 w 650"/>
              <a:gd name="T71" fmla="*/ 0 h 71"/>
              <a:gd name="T72" fmla="*/ 225 w 650"/>
              <a:gd name="T73" fmla="*/ 71 h 71"/>
              <a:gd name="T74" fmla="*/ 256 w 650"/>
              <a:gd name="T75" fmla="*/ 2 h 71"/>
              <a:gd name="T76" fmla="*/ 168 w 650"/>
              <a:gd name="T77" fmla="*/ 12 h 71"/>
              <a:gd name="T78" fmla="*/ 174 w 650"/>
              <a:gd name="T79" fmla="*/ 26 h 71"/>
              <a:gd name="T80" fmla="*/ 157 w 650"/>
              <a:gd name="T81" fmla="*/ 34 h 71"/>
              <a:gd name="T82" fmla="*/ 139 w 650"/>
              <a:gd name="T83" fmla="*/ 71 h 71"/>
              <a:gd name="T84" fmla="*/ 159 w 650"/>
              <a:gd name="T85" fmla="*/ 43 h 71"/>
              <a:gd name="T86" fmla="*/ 190 w 650"/>
              <a:gd name="T87" fmla="*/ 71 h 71"/>
              <a:gd name="T88" fmla="*/ 164 w 650"/>
              <a:gd name="T89" fmla="*/ 40 h 71"/>
              <a:gd name="T90" fmla="*/ 180 w 650"/>
              <a:gd name="T91" fmla="*/ 36 h 71"/>
              <a:gd name="T92" fmla="*/ 186 w 650"/>
              <a:gd name="T93" fmla="*/ 26 h 71"/>
              <a:gd name="T94" fmla="*/ 180 w 650"/>
              <a:gd name="T95" fmla="*/ 8 h 71"/>
              <a:gd name="T96" fmla="*/ 159 w 650"/>
              <a:gd name="T97" fmla="*/ 2 h 71"/>
              <a:gd name="T98" fmla="*/ 115 w 650"/>
              <a:gd name="T99" fmla="*/ 71 h 71"/>
              <a:gd name="T100" fmla="*/ 17 w 650"/>
              <a:gd name="T101" fmla="*/ 71 h 71"/>
              <a:gd name="T102" fmla="*/ 47 w 650"/>
              <a:gd name="T103" fmla="*/ 40 h 71"/>
              <a:gd name="T104" fmla="*/ 76 w 650"/>
              <a:gd name="T105" fmla="*/ 2 h 71"/>
              <a:gd name="T106" fmla="*/ 49 w 650"/>
              <a:gd name="T107" fmla="*/ 2 h 71"/>
              <a:gd name="T108" fmla="*/ 21 w 650"/>
              <a:gd name="T109" fmla="*/ 49 h 71"/>
              <a:gd name="T110" fmla="*/ 17 w 650"/>
              <a:gd name="T11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50" h="71">
                <a:moveTo>
                  <a:pt x="599" y="10"/>
                </a:moveTo>
                <a:lnTo>
                  <a:pt x="619" y="10"/>
                </a:lnTo>
                <a:lnTo>
                  <a:pt x="619" y="71"/>
                </a:lnTo>
                <a:lnTo>
                  <a:pt x="629" y="71"/>
                </a:lnTo>
                <a:lnTo>
                  <a:pt x="629" y="10"/>
                </a:lnTo>
                <a:lnTo>
                  <a:pt x="650" y="10"/>
                </a:lnTo>
                <a:lnTo>
                  <a:pt x="650" y="2"/>
                </a:lnTo>
                <a:lnTo>
                  <a:pt x="599" y="2"/>
                </a:lnTo>
                <a:lnTo>
                  <a:pt x="599" y="10"/>
                </a:lnTo>
                <a:close/>
                <a:moveTo>
                  <a:pt x="550" y="71"/>
                </a:moveTo>
                <a:lnTo>
                  <a:pt x="560" y="71"/>
                </a:lnTo>
                <a:lnTo>
                  <a:pt x="560" y="40"/>
                </a:lnTo>
                <a:lnTo>
                  <a:pt x="584" y="40"/>
                </a:lnTo>
                <a:lnTo>
                  <a:pt x="584" y="30"/>
                </a:lnTo>
                <a:lnTo>
                  <a:pt x="560" y="30"/>
                </a:lnTo>
                <a:lnTo>
                  <a:pt x="560" y="10"/>
                </a:lnTo>
                <a:lnTo>
                  <a:pt x="589" y="10"/>
                </a:lnTo>
                <a:lnTo>
                  <a:pt x="589" y="2"/>
                </a:lnTo>
                <a:lnTo>
                  <a:pt x="550" y="2"/>
                </a:lnTo>
                <a:lnTo>
                  <a:pt x="550" y="71"/>
                </a:lnTo>
                <a:close/>
                <a:moveTo>
                  <a:pt x="503" y="12"/>
                </a:moveTo>
                <a:lnTo>
                  <a:pt x="513" y="43"/>
                </a:lnTo>
                <a:lnTo>
                  <a:pt x="491" y="43"/>
                </a:lnTo>
                <a:lnTo>
                  <a:pt x="503" y="12"/>
                </a:lnTo>
                <a:close/>
                <a:moveTo>
                  <a:pt x="497" y="2"/>
                </a:moveTo>
                <a:lnTo>
                  <a:pt x="472" y="71"/>
                </a:lnTo>
                <a:lnTo>
                  <a:pt x="482" y="71"/>
                </a:lnTo>
                <a:lnTo>
                  <a:pt x="490" y="51"/>
                </a:lnTo>
                <a:lnTo>
                  <a:pt x="517" y="51"/>
                </a:lnTo>
                <a:lnTo>
                  <a:pt x="523" y="71"/>
                </a:lnTo>
                <a:lnTo>
                  <a:pt x="535" y="71"/>
                </a:lnTo>
                <a:lnTo>
                  <a:pt x="509" y="2"/>
                </a:lnTo>
                <a:lnTo>
                  <a:pt x="497" y="2"/>
                </a:lnTo>
                <a:close/>
                <a:moveTo>
                  <a:pt x="405" y="71"/>
                </a:moveTo>
                <a:lnTo>
                  <a:pt x="415" y="71"/>
                </a:lnTo>
                <a:lnTo>
                  <a:pt x="415" y="38"/>
                </a:lnTo>
                <a:lnTo>
                  <a:pt x="446" y="38"/>
                </a:lnTo>
                <a:lnTo>
                  <a:pt x="446" y="71"/>
                </a:lnTo>
                <a:lnTo>
                  <a:pt x="456" y="71"/>
                </a:lnTo>
                <a:lnTo>
                  <a:pt x="456" y="2"/>
                </a:lnTo>
                <a:lnTo>
                  <a:pt x="446" y="2"/>
                </a:lnTo>
                <a:lnTo>
                  <a:pt x="446" y="30"/>
                </a:lnTo>
                <a:lnTo>
                  <a:pt x="415" y="30"/>
                </a:lnTo>
                <a:lnTo>
                  <a:pt x="415" y="2"/>
                </a:lnTo>
                <a:lnTo>
                  <a:pt x="405" y="2"/>
                </a:lnTo>
                <a:lnTo>
                  <a:pt x="405" y="71"/>
                </a:lnTo>
                <a:close/>
                <a:moveTo>
                  <a:pt x="368" y="0"/>
                </a:moveTo>
                <a:lnTo>
                  <a:pt x="362" y="2"/>
                </a:lnTo>
                <a:lnTo>
                  <a:pt x="356" y="4"/>
                </a:lnTo>
                <a:lnTo>
                  <a:pt x="350" y="6"/>
                </a:lnTo>
                <a:lnTo>
                  <a:pt x="345" y="12"/>
                </a:lnTo>
                <a:lnTo>
                  <a:pt x="341" y="16"/>
                </a:lnTo>
                <a:lnTo>
                  <a:pt x="339" y="22"/>
                </a:lnTo>
                <a:lnTo>
                  <a:pt x="337" y="30"/>
                </a:lnTo>
                <a:lnTo>
                  <a:pt x="335" y="38"/>
                </a:lnTo>
                <a:lnTo>
                  <a:pt x="337" y="43"/>
                </a:lnTo>
                <a:lnTo>
                  <a:pt x="339" y="51"/>
                </a:lnTo>
                <a:lnTo>
                  <a:pt x="341" y="57"/>
                </a:lnTo>
                <a:lnTo>
                  <a:pt x="345" y="61"/>
                </a:lnTo>
                <a:lnTo>
                  <a:pt x="350" y="65"/>
                </a:lnTo>
                <a:lnTo>
                  <a:pt x="354" y="69"/>
                </a:lnTo>
                <a:lnTo>
                  <a:pt x="362" y="71"/>
                </a:lnTo>
                <a:lnTo>
                  <a:pt x="368" y="71"/>
                </a:lnTo>
                <a:lnTo>
                  <a:pt x="374" y="71"/>
                </a:lnTo>
                <a:lnTo>
                  <a:pt x="380" y="71"/>
                </a:lnTo>
                <a:lnTo>
                  <a:pt x="386" y="69"/>
                </a:lnTo>
                <a:lnTo>
                  <a:pt x="390" y="65"/>
                </a:lnTo>
                <a:lnTo>
                  <a:pt x="384" y="59"/>
                </a:lnTo>
                <a:lnTo>
                  <a:pt x="382" y="59"/>
                </a:lnTo>
                <a:lnTo>
                  <a:pt x="376" y="63"/>
                </a:lnTo>
                <a:lnTo>
                  <a:pt x="370" y="63"/>
                </a:lnTo>
                <a:lnTo>
                  <a:pt x="364" y="63"/>
                </a:lnTo>
                <a:lnTo>
                  <a:pt x="360" y="61"/>
                </a:lnTo>
                <a:lnTo>
                  <a:pt x="354" y="57"/>
                </a:lnTo>
                <a:lnTo>
                  <a:pt x="350" y="53"/>
                </a:lnTo>
                <a:lnTo>
                  <a:pt x="349" y="49"/>
                </a:lnTo>
                <a:lnTo>
                  <a:pt x="349" y="43"/>
                </a:lnTo>
                <a:lnTo>
                  <a:pt x="347" y="38"/>
                </a:lnTo>
                <a:lnTo>
                  <a:pt x="349" y="28"/>
                </a:lnTo>
                <a:lnTo>
                  <a:pt x="350" y="22"/>
                </a:lnTo>
                <a:lnTo>
                  <a:pt x="354" y="16"/>
                </a:lnTo>
                <a:lnTo>
                  <a:pt x="358" y="12"/>
                </a:lnTo>
                <a:lnTo>
                  <a:pt x="362" y="10"/>
                </a:lnTo>
                <a:lnTo>
                  <a:pt x="368" y="10"/>
                </a:lnTo>
                <a:lnTo>
                  <a:pt x="376" y="10"/>
                </a:lnTo>
                <a:lnTo>
                  <a:pt x="380" y="12"/>
                </a:lnTo>
                <a:lnTo>
                  <a:pt x="382" y="14"/>
                </a:lnTo>
                <a:lnTo>
                  <a:pt x="388" y="6"/>
                </a:lnTo>
                <a:lnTo>
                  <a:pt x="384" y="4"/>
                </a:lnTo>
                <a:lnTo>
                  <a:pt x="380" y="2"/>
                </a:lnTo>
                <a:lnTo>
                  <a:pt x="368" y="0"/>
                </a:lnTo>
                <a:close/>
                <a:moveTo>
                  <a:pt x="294" y="0"/>
                </a:moveTo>
                <a:lnTo>
                  <a:pt x="290" y="0"/>
                </a:lnTo>
                <a:lnTo>
                  <a:pt x="284" y="2"/>
                </a:lnTo>
                <a:lnTo>
                  <a:pt x="276" y="6"/>
                </a:lnTo>
                <a:lnTo>
                  <a:pt x="274" y="8"/>
                </a:lnTo>
                <a:lnTo>
                  <a:pt x="270" y="12"/>
                </a:lnTo>
                <a:lnTo>
                  <a:pt x="270" y="16"/>
                </a:lnTo>
                <a:lnTo>
                  <a:pt x="268" y="20"/>
                </a:lnTo>
                <a:lnTo>
                  <a:pt x="270" y="26"/>
                </a:lnTo>
                <a:lnTo>
                  <a:pt x="274" y="32"/>
                </a:lnTo>
                <a:lnTo>
                  <a:pt x="278" y="36"/>
                </a:lnTo>
                <a:lnTo>
                  <a:pt x="286" y="38"/>
                </a:lnTo>
                <a:lnTo>
                  <a:pt x="296" y="42"/>
                </a:lnTo>
                <a:lnTo>
                  <a:pt x="301" y="43"/>
                </a:lnTo>
                <a:lnTo>
                  <a:pt x="305" y="45"/>
                </a:lnTo>
                <a:lnTo>
                  <a:pt x="307" y="47"/>
                </a:lnTo>
                <a:lnTo>
                  <a:pt x="309" y="51"/>
                </a:lnTo>
                <a:lnTo>
                  <a:pt x="307" y="55"/>
                </a:lnTo>
                <a:lnTo>
                  <a:pt x="307" y="57"/>
                </a:lnTo>
                <a:lnTo>
                  <a:pt x="303" y="61"/>
                </a:lnTo>
                <a:lnTo>
                  <a:pt x="298" y="63"/>
                </a:lnTo>
                <a:lnTo>
                  <a:pt x="292" y="63"/>
                </a:lnTo>
                <a:lnTo>
                  <a:pt x="282" y="61"/>
                </a:lnTo>
                <a:lnTo>
                  <a:pt x="270" y="57"/>
                </a:lnTo>
                <a:lnTo>
                  <a:pt x="266" y="65"/>
                </a:lnTo>
                <a:lnTo>
                  <a:pt x="272" y="69"/>
                </a:lnTo>
                <a:lnTo>
                  <a:pt x="278" y="71"/>
                </a:lnTo>
                <a:lnTo>
                  <a:pt x="292" y="71"/>
                </a:lnTo>
                <a:lnTo>
                  <a:pt x="301" y="71"/>
                </a:lnTo>
                <a:lnTo>
                  <a:pt x="305" y="69"/>
                </a:lnTo>
                <a:lnTo>
                  <a:pt x="309" y="69"/>
                </a:lnTo>
                <a:lnTo>
                  <a:pt x="313" y="65"/>
                </a:lnTo>
                <a:lnTo>
                  <a:pt x="317" y="61"/>
                </a:lnTo>
                <a:lnTo>
                  <a:pt x="319" y="55"/>
                </a:lnTo>
                <a:lnTo>
                  <a:pt x="319" y="51"/>
                </a:lnTo>
                <a:lnTo>
                  <a:pt x="319" y="43"/>
                </a:lnTo>
                <a:lnTo>
                  <a:pt x="315" y="38"/>
                </a:lnTo>
                <a:lnTo>
                  <a:pt x="309" y="34"/>
                </a:lnTo>
                <a:lnTo>
                  <a:pt x="301" y="32"/>
                </a:lnTo>
                <a:lnTo>
                  <a:pt x="292" y="28"/>
                </a:lnTo>
                <a:lnTo>
                  <a:pt x="286" y="26"/>
                </a:lnTo>
                <a:lnTo>
                  <a:pt x="282" y="24"/>
                </a:lnTo>
                <a:lnTo>
                  <a:pt x="280" y="18"/>
                </a:lnTo>
                <a:lnTo>
                  <a:pt x="282" y="14"/>
                </a:lnTo>
                <a:lnTo>
                  <a:pt x="284" y="12"/>
                </a:lnTo>
                <a:lnTo>
                  <a:pt x="290" y="10"/>
                </a:lnTo>
                <a:lnTo>
                  <a:pt x="296" y="8"/>
                </a:lnTo>
                <a:lnTo>
                  <a:pt x="303" y="10"/>
                </a:lnTo>
                <a:lnTo>
                  <a:pt x="313" y="14"/>
                </a:lnTo>
                <a:lnTo>
                  <a:pt x="317" y="6"/>
                </a:lnTo>
                <a:lnTo>
                  <a:pt x="313" y="4"/>
                </a:lnTo>
                <a:lnTo>
                  <a:pt x="307" y="2"/>
                </a:lnTo>
                <a:lnTo>
                  <a:pt x="301" y="0"/>
                </a:lnTo>
                <a:lnTo>
                  <a:pt x="294" y="0"/>
                </a:lnTo>
                <a:close/>
                <a:moveTo>
                  <a:pt x="204" y="10"/>
                </a:moveTo>
                <a:lnTo>
                  <a:pt x="225" y="10"/>
                </a:lnTo>
                <a:lnTo>
                  <a:pt x="225" y="71"/>
                </a:lnTo>
                <a:lnTo>
                  <a:pt x="235" y="71"/>
                </a:lnTo>
                <a:lnTo>
                  <a:pt x="235" y="10"/>
                </a:lnTo>
                <a:lnTo>
                  <a:pt x="254" y="10"/>
                </a:lnTo>
                <a:lnTo>
                  <a:pt x="256" y="2"/>
                </a:lnTo>
                <a:lnTo>
                  <a:pt x="204" y="2"/>
                </a:lnTo>
                <a:lnTo>
                  <a:pt x="204" y="10"/>
                </a:lnTo>
                <a:close/>
                <a:moveTo>
                  <a:pt x="159" y="10"/>
                </a:moveTo>
                <a:lnTo>
                  <a:pt x="168" y="12"/>
                </a:lnTo>
                <a:lnTo>
                  <a:pt x="172" y="16"/>
                </a:lnTo>
                <a:lnTo>
                  <a:pt x="174" y="18"/>
                </a:lnTo>
                <a:lnTo>
                  <a:pt x="174" y="22"/>
                </a:lnTo>
                <a:lnTo>
                  <a:pt x="174" y="26"/>
                </a:lnTo>
                <a:lnTo>
                  <a:pt x="172" y="28"/>
                </a:lnTo>
                <a:lnTo>
                  <a:pt x="170" y="30"/>
                </a:lnTo>
                <a:lnTo>
                  <a:pt x="166" y="32"/>
                </a:lnTo>
                <a:lnTo>
                  <a:pt x="157" y="34"/>
                </a:lnTo>
                <a:lnTo>
                  <a:pt x="151" y="34"/>
                </a:lnTo>
                <a:lnTo>
                  <a:pt x="151" y="10"/>
                </a:lnTo>
                <a:lnTo>
                  <a:pt x="159" y="10"/>
                </a:lnTo>
                <a:close/>
                <a:moveTo>
                  <a:pt x="139" y="71"/>
                </a:moveTo>
                <a:lnTo>
                  <a:pt x="151" y="71"/>
                </a:lnTo>
                <a:lnTo>
                  <a:pt x="151" y="42"/>
                </a:lnTo>
                <a:lnTo>
                  <a:pt x="155" y="42"/>
                </a:lnTo>
                <a:lnTo>
                  <a:pt x="159" y="43"/>
                </a:lnTo>
                <a:lnTo>
                  <a:pt x="164" y="51"/>
                </a:lnTo>
                <a:lnTo>
                  <a:pt x="170" y="61"/>
                </a:lnTo>
                <a:lnTo>
                  <a:pt x="176" y="71"/>
                </a:lnTo>
                <a:lnTo>
                  <a:pt x="190" y="71"/>
                </a:lnTo>
                <a:lnTo>
                  <a:pt x="178" y="55"/>
                </a:lnTo>
                <a:lnTo>
                  <a:pt x="168" y="43"/>
                </a:lnTo>
                <a:lnTo>
                  <a:pt x="168" y="42"/>
                </a:lnTo>
                <a:lnTo>
                  <a:pt x="164" y="40"/>
                </a:lnTo>
                <a:lnTo>
                  <a:pt x="170" y="40"/>
                </a:lnTo>
                <a:lnTo>
                  <a:pt x="174" y="40"/>
                </a:lnTo>
                <a:lnTo>
                  <a:pt x="178" y="38"/>
                </a:lnTo>
                <a:lnTo>
                  <a:pt x="180" y="36"/>
                </a:lnTo>
                <a:lnTo>
                  <a:pt x="182" y="32"/>
                </a:lnTo>
                <a:lnTo>
                  <a:pt x="184" y="32"/>
                </a:lnTo>
                <a:lnTo>
                  <a:pt x="184" y="30"/>
                </a:lnTo>
                <a:lnTo>
                  <a:pt x="186" y="26"/>
                </a:lnTo>
                <a:lnTo>
                  <a:pt x="186" y="22"/>
                </a:lnTo>
                <a:lnTo>
                  <a:pt x="186" y="16"/>
                </a:lnTo>
                <a:lnTo>
                  <a:pt x="184" y="12"/>
                </a:lnTo>
                <a:lnTo>
                  <a:pt x="180" y="8"/>
                </a:lnTo>
                <a:lnTo>
                  <a:pt x="178" y="6"/>
                </a:lnTo>
                <a:lnTo>
                  <a:pt x="174" y="4"/>
                </a:lnTo>
                <a:lnTo>
                  <a:pt x="170" y="2"/>
                </a:lnTo>
                <a:lnTo>
                  <a:pt x="159" y="2"/>
                </a:lnTo>
                <a:lnTo>
                  <a:pt x="139" y="2"/>
                </a:lnTo>
                <a:lnTo>
                  <a:pt x="139" y="71"/>
                </a:lnTo>
                <a:close/>
                <a:moveTo>
                  <a:pt x="104" y="71"/>
                </a:moveTo>
                <a:lnTo>
                  <a:pt x="115" y="71"/>
                </a:lnTo>
                <a:lnTo>
                  <a:pt x="115" y="2"/>
                </a:lnTo>
                <a:lnTo>
                  <a:pt x="104" y="2"/>
                </a:lnTo>
                <a:lnTo>
                  <a:pt x="104" y="71"/>
                </a:lnTo>
                <a:close/>
                <a:moveTo>
                  <a:pt x="17" y="71"/>
                </a:moveTo>
                <a:lnTo>
                  <a:pt x="31" y="71"/>
                </a:lnTo>
                <a:lnTo>
                  <a:pt x="39" y="38"/>
                </a:lnTo>
                <a:lnTo>
                  <a:pt x="43" y="16"/>
                </a:lnTo>
                <a:lnTo>
                  <a:pt x="47" y="40"/>
                </a:lnTo>
                <a:lnTo>
                  <a:pt x="57" y="71"/>
                </a:lnTo>
                <a:lnTo>
                  <a:pt x="68" y="71"/>
                </a:lnTo>
                <a:lnTo>
                  <a:pt x="86" y="2"/>
                </a:lnTo>
                <a:lnTo>
                  <a:pt x="76" y="2"/>
                </a:lnTo>
                <a:lnTo>
                  <a:pt x="66" y="36"/>
                </a:lnTo>
                <a:lnTo>
                  <a:pt x="63" y="57"/>
                </a:lnTo>
                <a:lnTo>
                  <a:pt x="59" y="38"/>
                </a:lnTo>
                <a:lnTo>
                  <a:pt x="49" y="2"/>
                </a:lnTo>
                <a:lnTo>
                  <a:pt x="37" y="2"/>
                </a:lnTo>
                <a:lnTo>
                  <a:pt x="29" y="36"/>
                </a:lnTo>
                <a:lnTo>
                  <a:pt x="23" y="57"/>
                </a:lnTo>
                <a:lnTo>
                  <a:pt x="21" y="49"/>
                </a:lnTo>
                <a:lnTo>
                  <a:pt x="19" y="36"/>
                </a:lnTo>
                <a:lnTo>
                  <a:pt x="10" y="2"/>
                </a:lnTo>
                <a:lnTo>
                  <a:pt x="0" y="2"/>
                </a:lnTo>
                <a:lnTo>
                  <a:pt x="1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8022" name="Freeform 22"/>
          <p:cNvSpPr>
            <a:spLocks noEditPoints="1"/>
          </p:cNvSpPr>
          <p:nvPr/>
        </p:nvSpPr>
        <p:spPr bwMode="auto">
          <a:xfrm>
            <a:off x="5888038" y="4405313"/>
            <a:ext cx="990600" cy="112712"/>
          </a:xfrm>
          <a:custGeom>
            <a:avLst/>
            <a:gdLst>
              <a:gd name="T0" fmla="*/ 611 w 624"/>
              <a:gd name="T1" fmla="*/ 71 h 71"/>
              <a:gd name="T2" fmla="*/ 611 w 624"/>
              <a:gd name="T3" fmla="*/ 2 h 71"/>
              <a:gd name="T4" fmla="*/ 572 w 624"/>
              <a:gd name="T5" fmla="*/ 71 h 71"/>
              <a:gd name="T6" fmla="*/ 536 w 624"/>
              <a:gd name="T7" fmla="*/ 2 h 71"/>
              <a:gd name="T8" fmla="*/ 487 w 624"/>
              <a:gd name="T9" fmla="*/ 71 h 71"/>
              <a:gd name="T10" fmla="*/ 521 w 624"/>
              <a:gd name="T11" fmla="*/ 2 h 71"/>
              <a:gd name="T12" fmla="*/ 438 w 624"/>
              <a:gd name="T13" fmla="*/ 43 h 71"/>
              <a:gd name="T14" fmla="*/ 397 w 624"/>
              <a:gd name="T15" fmla="*/ 71 h 71"/>
              <a:gd name="T16" fmla="*/ 448 w 624"/>
              <a:gd name="T17" fmla="*/ 71 h 71"/>
              <a:gd name="T18" fmla="*/ 311 w 624"/>
              <a:gd name="T19" fmla="*/ 71 h 71"/>
              <a:gd name="T20" fmla="*/ 327 w 624"/>
              <a:gd name="T21" fmla="*/ 16 h 71"/>
              <a:gd name="T22" fmla="*/ 368 w 624"/>
              <a:gd name="T23" fmla="*/ 26 h 71"/>
              <a:gd name="T24" fmla="*/ 387 w 624"/>
              <a:gd name="T25" fmla="*/ 71 h 71"/>
              <a:gd name="T26" fmla="*/ 348 w 624"/>
              <a:gd name="T27" fmla="*/ 55 h 71"/>
              <a:gd name="T28" fmla="*/ 311 w 624"/>
              <a:gd name="T29" fmla="*/ 71 h 71"/>
              <a:gd name="T30" fmla="*/ 280 w 624"/>
              <a:gd name="T31" fmla="*/ 18 h 71"/>
              <a:gd name="T32" fmla="*/ 276 w 624"/>
              <a:gd name="T33" fmla="*/ 30 h 71"/>
              <a:gd name="T34" fmla="*/ 254 w 624"/>
              <a:gd name="T35" fmla="*/ 10 h 71"/>
              <a:gd name="T36" fmla="*/ 254 w 624"/>
              <a:gd name="T37" fmla="*/ 40 h 71"/>
              <a:gd name="T38" fmla="*/ 276 w 624"/>
              <a:gd name="T39" fmla="*/ 59 h 71"/>
              <a:gd name="T40" fmla="*/ 274 w 624"/>
              <a:gd name="T41" fmla="*/ 43 h 71"/>
              <a:gd name="T42" fmla="*/ 282 w 624"/>
              <a:gd name="T43" fmla="*/ 38 h 71"/>
              <a:gd name="T44" fmla="*/ 291 w 624"/>
              <a:gd name="T45" fmla="*/ 26 h 71"/>
              <a:gd name="T46" fmla="*/ 286 w 624"/>
              <a:gd name="T47" fmla="*/ 8 h 71"/>
              <a:gd name="T48" fmla="*/ 262 w 624"/>
              <a:gd name="T49" fmla="*/ 2 h 71"/>
              <a:gd name="T50" fmla="*/ 213 w 624"/>
              <a:gd name="T51" fmla="*/ 26 h 71"/>
              <a:gd name="T52" fmla="*/ 209 w 624"/>
              <a:gd name="T53" fmla="*/ 57 h 71"/>
              <a:gd name="T54" fmla="*/ 190 w 624"/>
              <a:gd name="T55" fmla="*/ 63 h 71"/>
              <a:gd name="T56" fmla="*/ 176 w 624"/>
              <a:gd name="T57" fmla="*/ 53 h 71"/>
              <a:gd name="T58" fmla="*/ 174 w 624"/>
              <a:gd name="T59" fmla="*/ 24 h 71"/>
              <a:gd name="T60" fmla="*/ 184 w 624"/>
              <a:gd name="T61" fmla="*/ 12 h 71"/>
              <a:gd name="T62" fmla="*/ 203 w 624"/>
              <a:gd name="T63" fmla="*/ 12 h 71"/>
              <a:gd name="T64" fmla="*/ 162 w 624"/>
              <a:gd name="T65" fmla="*/ 36 h 71"/>
              <a:gd name="T66" fmla="*/ 172 w 624"/>
              <a:gd name="T67" fmla="*/ 63 h 71"/>
              <a:gd name="T68" fmla="*/ 193 w 624"/>
              <a:gd name="T69" fmla="*/ 71 h 71"/>
              <a:gd name="T70" fmla="*/ 219 w 624"/>
              <a:gd name="T71" fmla="*/ 61 h 71"/>
              <a:gd name="T72" fmla="*/ 225 w 624"/>
              <a:gd name="T73" fmla="*/ 36 h 71"/>
              <a:gd name="T74" fmla="*/ 217 w 624"/>
              <a:gd name="T75" fmla="*/ 12 h 71"/>
              <a:gd name="T76" fmla="*/ 201 w 624"/>
              <a:gd name="T77" fmla="*/ 2 h 71"/>
              <a:gd name="T78" fmla="*/ 176 w 624"/>
              <a:gd name="T79" fmla="*/ 6 h 71"/>
              <a:gd name="T80" fmla="*/ 162 w 624"/>
              <a:gd name="T81" fmla="*/ 28 h 71"/>
              <a:gd name="T82" fmla="*/ 119 w 624"/>
              <a:gd name="T83" fmla="*/ 40 h 71"/>
              <a:gd name="T84" fmla="*/ 119 w 624"/>
              <a:gd name="T85" fmla="*/ 10 h 71"/>
              <a:gd name="T86" fmla="*/ 109 w 624"/>
              <a:gd name="T87" fmla="*/ 71 h 71"/>
              <a:gd name="T88" fmla="*/ 43 w 624"/>
              <a:gd name="T89" fmla="*/ 16 h 71"/>
              <a:gd name="T90" fmla="*/ 86 w 624"/>
              <a:gd name="T91" fmla="*/ 2 h 71"/>
              <a:gd name="T92" fmla="*/ 68 w 624"/>
              <a:gd name="T93" fmla="*/ 40 h 71"/>
              <a:gd name="T94" fmla="*/ 0 w 624"/>
              <a:gd name="T95" fmla="*/ 71 h 71"/>
              <a:gd name="T96" fmla="*/ 0 w 624"/>
              <a:gd name="T9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24" h="71">
                <a:moveTo>
                  <a:pt x="572" y="71"/>
                </a:moveTo>
                <a:lnTo>
                  <a:pt x="581" y="71"/>
                </a:lnTo>
                <a:lnTo>
                  <a:pt x="581" y="34"/>
                </a:lnTo>
                <a:lnTo>
                  <a:pt x="611" y="71"/>
                </a:lnTo>
                <a:lnTo>
                  <a:pt x="624" y="71"/>
                </a:lnTo>
                <a:lnTo>
                  <a:pt x="593" y="34"/>
                </a:lnTo>
                <a:lnTo>
                  <a:pt x="622" y="2"/>
                </a:lnTo>
                <a:lnTo>
                  <a:pt x="611" y="2"/>
                </a:lnTo>
                <a:lnTo>
                  <a:pt x="581" y="34"/>
                </a:lnTo>
                <a:lnTo>
                  <a:pt x="581" y="2"/>
                </a:lnTo>
                <a:lnTo>
                  <a:pt x="572" y="2"/>
                </a:lnTo>
                <a:lnTo>
                  <a:pt x="572" y="71"/>
                </a:lnTo>
                <a:close/>
                <a:moveTo>
                  <a:pt x="536" y="71"/>
                </a:moveTo>
                <a:lnTo>
                  <a:pt x="548" y="71"/>
                </a:lnTo>
                <a:lnTo>
                  <a:pt x="548" y="2"/>
                </a:lnTo>
                <a:lnTo>
                  <a:pt x="536" y="2"/>
                </a:lnTo>
                <a:lnTo>
                  <a:pt x="536" y="71"/>
                </a:lnTo>
                <a:close/>
                <a:moveTo>
                  <a:pt x="468" y="10"/>
                </a:moveTo>
                <a:lnTo>
                  <a:pt x="487" y="10"/>
                </a:lnTo>
                <a:lnTo>
                  <a:pt x="487" y="71"/>
                </a:lnTo>
                <a:lnTo>
                  <a:pt x="497" y="71"/>
                </a:lnTo>
                <a:lnTo>
                  <a:pt x="497" y="10"/>
                </a:lnTo>
                <a:lnTo>
                  <a:pt x="519" y="10"/>
                </a:lnTo>
                <a:lnTo>
                  <a:pt x="521" y="2"/>
                </a:lnTo>
                <a:lnTo>
                  <a:pt x="468" y="2"/>
                </a:lnTo>
                <a:lnTo>
                  <a:pt x="468" y="10"/>
                </a:lnTo>
                <a:close/>
                <a:moveTo>
                  <a:pt x="429" y="12"/>
                </a:moveTo>
                <a:lnTo>
                  <a:pt x="438" y="43"/>
                </a:lnTo>
                <a:lnTo>
                  <a:pt x="417" y="43"/>
                </a:lnTo>
                <a:lnTo>
                  <a:pt x="429" y="12"/>
                </a:lnTo>
                <a:close/>
                <a:moveTo>
                  <a:pt x="423" y="2"/>
                </a:moveTo>
                <a:lnTo>
                  <a:pt x="397" y="71"/>
                </a:lnTo>
                <a:lnTo>
                  <a:pt x="407" y="71"/>
                </a:lnTo>
                <a:lnTo>
                  <a:pt x="415" y="51"/>
                </a:lnTo>
                <a:lnTo>
                  <a:pt x="442" y="51"/>
                </a:lnTo>
                <a:lnTo>
                  <a:pt x="448" y="71"/>
                </a:lnTo>
                <a:lnTo>
                  <a:pt x="460" y="71"/>
                </a:lnTo>
                <a:lnTo>
                  <a:pt x="434" y="2"/>
                </a:lnTo>
                <a:lnTo>
                  <a:pt x="423" y="2"/>
                </a:lnTo>
                <a:close/>
                <a:moveTo>
                  <a:pt x="311" y="71"/>
                </a:moveTo>
                <a:lnTo>
                  <a:pt x="321" y="71"/>
                </a:lnTo>
                <a:lnTo>
                  <a:pt x="325" y="26"/>
                </a:lnTo>
                <a:lnTo>
                  <a:pt x="327" y="12"/>
                </a:lnTo>
                <a:lnTo>
                  <a:pt x="327" y="16"/>
                </a:lnTo>
                <a:lnTo>
                  <a:pt x="331" y="26"/>
                </a:lnTo>
                <a:lnTo>
                  <a:pt x="344" y="71"/>
                </a:lnTo>
                <a:lnTo>
                  <a:pt x="354" y="71"/>
                </a:lnTo>
                <a:lnTo>
                  <a:pt x="368" y="26"/>
                </a:lnTo>
                <a:lnTo>
                  <a:pt x="372" y="12"/>
                </a:lnTo>
                <a:lnTo>
                  <a:pt x="372" y="26"/>
                </a:lnTo>
                <a:lnTo>
                  <a:pt x="376" y="71"/>
                </a:lnTo>
                <a:lnTo>
                  <a:pt x="387" y="71"/>
                </a:lnTo>
                <a:lnTo>
                  <a:pt x="380" y="2"/>
                </a:lnTo>
                <a:lnTo>
                  <a:pt x="366" y="2"/>
                </a:lnTo>
                <a:lnTo>
                  <a:pt x="352" y="42"/>
                </a:lnTo>
                <a:lnTo>
                  <a:pt x="348" y="55"/>
                </a:lnTo>
                <a:lnTo>
                  <a:pt x="344" y="42"/>
                </a:lnTo>
                <a:lnTo>
                  <a:pt x="333" y="2"/>
                </a:lnTo>
                <a:lnTo>
                  <a:pt x="319" y="2"/>
                </a:lnTo>
                <a:lnTo>
                  <a:pt x="311" y="71"/>
                </a:lnTo>
                <a:close/>
                <a:moveTo>
                  <a:pt x="264" y="10"/>
                </a:moveTo>
                <a:lnTo>
                  <a:pt x="274" y="12"/>
                </a:lnTo>
                <a:lnTo>
                  <a:pt x="278" y="16"/>
                </a:lnTo>
                <a:lnTo>
                  <a:pt x="280" y="18"/>
                </a:lnTo>
                <a:lnTo>
                  <a:pt x="280" y="22"/>
                </a:lnTo>
                <a:lnTo>
                  <a:pt x="280" y="26"/>
                </a:lnTo>
                <a:lnTo>
                  <a:pt x="278" y="28"/>
                </a:lnTo>
                <a:lnTo>
                  <a:pt x="276" y="30"/>
                </a:lnTo>
                <a:lnTo>
                  <a:pt x="272" y="32"/>
                </a:lnTo>
                <a:lnTo>
                  <a:pt x="262" y="34"/>
                </a:lnTo>
                <a:lnTo>
                  <a:pt x="254" y="34"/>
                </a:lnTo>
                <a:lnTo>
                  <a:pt x="254" y="10"/>
                </a:lnTo>
                <a:lnTo>
                  <a:pt x="264" y="10"/>
                </a:lnTo>
                <a:close/>
                <a:moveTo>
                  <a:pt x="244" y="71"/>
                </a:moveTo>
                <a:lnTo>
                  <a:pt x="254" y="71"/>
                </a:lnTo>
                <a:lnTo>
                  <a:pt x="254" y="40"/>
                </a:lnTo>
                <a:lnTo>
                  <a:pt x="260" y="42"/>
                </a:lnTo>
                <a:lnTo>
                  <a:pt x="262" y="43"/>
                </a:lnTo>
                <a:lnTo>
                  <a:pt x="270" y="51"/>
                </a:lnTo>
                <a:lnTo>
                  <a:pt x="276" y="59"/>
                </a:lnTo>
                <a:lnTo>
                  <a:pt x="282" y="71"/>
                </a:lnTo>
                <a:lnTo>
                  <a:pt x="295" y="71"/>
                </a:lnTo>
                <a:lnTo>
                  <a:pt x="284" y="55"/>
                </a:lnTo>
                <a:lnTo>
                  <a:pt x="274" y="43"/>
                </a:lnTo>
                <a:lnTo>
                  <a:pt x="270" y="40"/>
                </a:lnTo>
                <a:lnTo>
                  <a:pt x="276" y="40"/>
                </a:lnTo>
                <a:lnTo>
                  <a:pt x="280" y="40"/>
                </a:lnTo>
                <a:lnTo>
                  <a:pt x="282" y="38"/>
                </a:lnTo>
                <a:lnTo>
                  <a:pt x="286" y="36"/>
                </a:lnTo>
                <a:lnTo>
                  <a:pt x="287" y="32"/>
                </a:lnTo>
                <a:lnTo>
                  <a:pt x="289" y="30"/>
                </a:lnTo>
                <a:lnTo>
                  <a:pt x="291" y="26"/>
                </a:lnTo>
                <a:lnTo>
                  <a:pt x="291" y="22"/>
                </a:lnTo>
                <a:lnTo>
                  <a:pt x="289" y="16"/>
                </a:lnTo>
                <a:lnTo>
                  <a:pt x="289" y="12"/>
                </a:lnTo>
                <a:lnTo>
                  <a:pt x="286" y="8"/>
                </a:lnTo>
                <a:lnTo>
                  <a:pt x="284" y="6"/>
                </a:lnTo>
                <a:lnTo>
                  <a:pt x="280" y="4"/>
                </a:lnTo>
                <a:lnTo>
                  <a:pt x="276" y="2"/>
                </a:lnTo>
                <a:lnTo>
                  <a:pt x="262" y="2"/>
                </a:lnTo>
                <a:lnTo>
                  <a:pt x="244" y="2"/>
                </a:lnTo>
                <a:lnTo>
                  <a:pt x="244" y="71"/>
                </a:lnTo>
                <a:close/>
                <a:moveTo>
                  <a:pt x="209" y="18"/>
                </a:moveTo>
                <a:lnTo>
                  <a:pt x="213" y="26"/>
                </a:lnTo>
                <a:lnTo>
                  <a:pt x="213" y="38"/>
                </a:lnTo>
                <a:lnTo>
                  <a:pt x="213" y="47"/>
                </a:lnTo>
                <a:lnTo>
                  <a:pt x="211" y="53"/>
                </a:lnTo>
                <a:lnTo>
                  <a:pt x="209" y="57"/>
                </a:lnTo>
                <a:lnTo>
                  <a:pt x="205" y="61"/>
                </a:lnTo>
                <a:lnTo>
                  <a:pt x="199" y="63"/>
                </a:lnTo>
                <a:lnTo>
                  <a:pt x="193" y="63"/>
                </a:lnTo>
                <a:lnTo>
                  <a:pt x="190" y="63"/>
                </a:lnTo>
                <a:lnTo>
                  <a:pt x="184" y="61"/>
                </a:lnTo>
                <a:lnTo>
                  <a:pt x="182" y="59"/>
                </a:lnTo>
                <a:lnTo>
                  <a:pt x="178" y="57"/>
                </a:lnTo>
                <a:lnTo>
                  <a:pt x="176" y="53"/>
                </a:lnTo>
                <a:lnTo>
                  <a:pt x="176" y="47"/>
                </a:lnTo>
                <a:lnTo>
                  <a:pt x="174" y="42"/>
                </a:lnTo>
                <a:lnTo>
                  <a:pt x="174" y="34"/>
                </a:lnTo>
                <a:lnTo>
                  <a:pt x="174" y="24"/>
                </a:lnTo>
                <a:lnTo>
                  <a:pt x="176" y="20"/>
                </a:lnTo>
                <a:lnTo>
                  <a:pt x="178" y="16"/>
                </a:lnTo>
                <a:lnTo>
                  <a:pt x="180" y="14"/>
                </a:lnTo>
                <a:lnTo>
                  <a:pt x="184" y="12"/>
                </a:lnTo>
                <a:lnTo>
                  <a:pt x="188" y="10"/>
                </a:lnTo>
                <a:lnTo>
                  <a:pt x="193" y="10"/>
                </a:lnTo>
                <a:lnTo>
                  <a:pt x="197" y="10"/>
                </a:lnTo>
                <a:lnTo>
                  <a:pt x="203" y="12"/>
                </a:lnTo>
                <a:lnTo>
                  <a:pt x="205" y="12"/>
                </a:lnTo>
                <a:lnTo>
                  <a:pt x="207" y="14"/>
                </a:lnTo>
                <a:lnTo>
                  <a:pt x="209" y="18"/>
                </a:lnTo>
                <a:close/>
                <a:moveTo>
                  <a:pt x="162" y="36"/>
                </a:moveTo>
                <a:lnTo>
                  <a:pt x="162" y="43"/>
                </a:lnTo>
                <a:lnTo>
                  <a:pt x="164" y="51"/>
                </a:lnTo>
                <a:lnTo>
                  <a:pt x="168" y="57"/>
                </a:lnTo>
                <a:lnTo>
                  <a:pt x="172" y="63"/>
                </a:lnTo>
                <a:lnTo>
                  <a:pt x="176" y="67"/>
                </a:lnTo>
                <a:lnTo>
                  <a:pt x="182" y="69"/>
                </a:lnTo>
                <a:lnTo>
                  <a:pt x="188" y="71"/>
                </a:lnTo>
                <a:lnTo>
                  <a:pt x="193" y="71"/>
                </a:lnTo>
                <a:lnTo>
                  <a:pt x="201" y="71"/>
                </a:lnTo>
                <a:lnTo>
                  <a:pt x="207" y="69"/>
                </a:lnTo>
                <a:lnTo>
                  <a:pt x="213" y="65"/>
                </a:lnTo>
                <a:lnTo>
                  <a:pt x="219" y="61"/>
                </a:lnTo>
                <a:lnTo>
                  <a:pt x="221" y="57"/>
                </a:lnTo>
                <a:lnTo>
                  <a:pt x="223" y="51"/>
                </a:lnTo>
                <a:lnTo>
                  <a:pt x="225" y="43"/>
                </a:lnTo>
                <a:lnTo>
                  <a:pt x="225" y="36"/>
                </a:lnTo>
                <a:lnTo>
                  <a:pt x="225" y="30"/>
                </a:lnTo>
                <a:lnTo>
                  <a:pt x="223" y="22"/>
                </a:lnTo>
                <a:lnTo>
                  <a:pt x="221" y="16"/>
                </a:lnTo>
                <a:lnTo>
                  <a:pt x="217" y="12"/>
                </a:lnTo>
                <a:lnTo>
                  <a:pt x="215" y="10"/>
                </a:lnTo>
                <a:lnTo>
                  <a:pt x="213" y="8"/>
                </a:lnTo>
                <a:lnTo>
                  <a:pt x="207" y="4"/>
                </a:lnTo>
                <a:lnTo>
                  <a:pt x="201" y="2"/>
                </a:lnTo>
                <a:lnTo>
                  <a:pt x="193" y="0"/>
                </a:lnTo>
                <a:lnTo>
                  <a:pt x="186" y="2"/>
                </a:lnTo>
                <a:lnTo>
                  <a:pt x="180" y="4"/>
                </a:lnTo>
                <a:lnTo>
                  <a:pt x="176" y="6"/>
                </a:lnTo>
                <a:lnTo>
                  <a:pt x="170" y="10"/>
                </a:lnTo>
                <a:lnTo>
                  <a:pt x="166" y="16"/>
                </a:lnTo>
                <a:lnTo>
                  <a:pt x="164" y="22"/>
                </a:lnTo>
                <a:lnTo>
                  <a:pt x="162" y="28"/>
                </a:lnTo>
                <a:lnTo>
                  <a:pt x="162" y="36"/>
                </a:lnTo>
                <a:close/>
                <a:moveTo>
                  <a:pt x="109" y="71"/>
                </a:moveTo>
                <a:lnTo>
                  <a:pt x="119" y="71"/>
                </a:lnTo>
                <a:lnTo>
                  <a:pt x="119" y="40"/>
                </a:lnTo>
                <a:lnTo>
                  <a:pt x="143" y="40"/>
                </a:lnTo>
                <a:lnTo>
                  <a:pt x="143" y="30"/>
                </a:lnTo>
                <a:lnTo>
                  <a:pt x="119" y="30"/>
                </a:lnTo>
                <a:lnTo>
                  <a:pt x="119" y="10"/>
                </a:lnTo>
                <a:lnTo>
                  <a:pt x="148" y="10"/>
                </a:lnTo>
                <a:lnTo>
                  <a:pt x="150" y="2"/>
                </a:lnTo>
                <a:lnTo>
                  <a:pt x="109" y="2"/>
                </a:lnTo>
                <a:lnTo>
                  <a:pt x="109" y="71"/>
                </a:lnTo>
                <a:close/>
                <a:moveTo>
                  <a:pt x="33" y="71"/>
                </a:moveTo>
                <a:lnTo>
                  <a:pt x="45" y="71"/>
                </a:lnTo>
                <a:lnTo>
                  <a:pt x="43" y="36"/>
                </a:lnTo>
                <a:lnTo>
                  <a:pt x="43" y="16"/>
                </a:lnTo>
                <a:lnTo>
                  <a:pt x="52" y="34"/>
                </a:lnTo>
                <a:lnTo>
                  <a:pt x="74" y="71"/>
                </a:lnTo>
                <a:lnTo>
                  <a:pt x="86" y="71"/>
                </a:lnTo>
                <a:lnTo>
                  <a:pt x="86" y="2"/>
                </a:lnTo>
                <a:lnTo>
                  <a:pt x="74" y="2"/>
                </a:lnTo>
                <a:lnTo>
                  <a:pt x="76" y="36"/>
                </a:lnTo>
                <a:lnTo>
                  <a:pt x="76" y="55"/>
                </a:lnTo>
                <a:lnTo>
                  <a:pt x="68" y="40"/>
                </a:lnTo>
                <a:lnTo>
                  <a:pt x="45" y="2"/>
                </a:lnTo>
                <a:lnTo>
                  <a:pt x="33" y="2"/>
                </a:lnTo>
                <a:lnTo>
                  <a:pt x="33" y="71"/>
                </a:lnTo>
                <a:close/>
                <a:moveTo>
                  <a:pt x="0" y="71"/>
                </a:moveTo>
                <a:lnTo>
                  <a:pt x="9" y="71"/>
                </a:lnTo>
                <a:lnTo>
                  <a:pt x="9" y="2"/>
                </a:lnTo>
                <a:lnTo>
                  <a:pt x="0" y="2"/>
                </a:lnTo>
                <a:lnTo>
                  <a:pt x="0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28023" name="Group 23"/>
          <p:cNvGrpSpPr>
            <a:grpSpLocks noChangeAspect="1"/>
          </p:cNvGrpSpPr>
          <p:nvPr/>
        </p:nvGrpSpPr>
        <p:grpSpPr bwMode="auto">
          <a:xfrm>
            <a:off x="419100" y="6497638"/>
            <a:ext cx="1652588" cy="203200"/>
            <a:chOff x="340" y="1344"/>
            <a:chExt cx="1041" cy="128"/>
          </a:xfrm>
        </p:grpSpPr>
        <p:sp>
          <p:nvSpPr>
            <p:cNvPr id="128024" name="AutoShape 24"/>
            <p:cNvSpPr>
              <a:spLocks noChangeAspect="1" noChangeArrowheads="1"/>
            </p:cNvSpPr>
            <p:nvPr userDrawn="1"/>
          </p:nvSpPr>
          <p:spPr bwMode="auto">
            <a:xfrm>
              <a:off x="340" y="1344"/>
              <a:ext cx="104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28025" name="Freeform 25"/>
            <p:cNvSpPr>
              <a:spLocks noEditPoints="1"/>
            </p:cNvSpPr>
            <p:nvPr userDrawn="1"/>
          </p:nvSpPr>
          <p:spPr bwMode="auto">
            <a:xfrm>
              <a:off x="340" y="1343"/>
              <a:ext cx="1048" cy="129"/>
            </a:xfrm>
            <a:custGeom>
              <a:avLst/>
              <a:gdLst>
                <a:gd name="T0" fmla="*/ 0 w 1048"/>
                <a:gd name="T1" fmla="*/ 54 h 129"/>
                <a:gd name="T2" fmla="*/ 46 w 1048"/>
                <a:gd name="T3" fmla="*/ 102 h 129"/>
                <a:gd name="T4" fmla="*/ 23 w 1048"/>
                <a:gd name="T5" fmla="*/ 86 h 129"/>
                <a:gd name="T6" fmla="*/ 23 w 1048"/>
                <a:gd name="T7" fmla="*/ 21 h 129"/>
                <a:gd name="T8" fmla="*/ 46 w 1048"/>
                <a:gd name="T9" fmla="*/ 6 h 129"/>
                <a:gd name="T10" fmla="*/ 113 w 1048"/>
                <a:gd name="T11" fmla="*/ 59 h 129"/>
                <a:gd name="T12" fmla="*/ 73 w 1048"/>
                <a:gd name="T13" fmla="*/ 87 h 129"/>
                <a:gd name="T14" fmla="*/ 115 w 1048"/>
                <a:gd name="T15" fmla="*/ 97 h 129"/>
                <a:gd name="T16" fmla="*/ 123 w 1048"/>
                <a:gd name="T17" fmla="*/ 44 h 129"/>
                <a:gd name="T18" fmla="*/ 110 w 1048"/>
                <a:gd name="T19" fmla="*/ 88 h 129"/>
                <a:gd name="T20" fmla="*/ 85 w 1048"/>
                <a:gd name="T21" fmla="*/ 79 h 129"/>
                <a:gd name="T22" fmla="*/ 157 w 1048"/>
                <a:gd name="T23" fmla="*/ 50 h 129"/>
                <a:gd name="T24" fmla="*/ 195 w 1048"/>
                <a:gd name="T25" fmla="*/ 50 h 129"/>
                <a:gd name="T26" fmla="*/ 232 w 1048"/>
                <a:gd name="T27" fmla="*/ 101 h 129"/>
                <a:gd name="T28" fmla="*/ 192 w 1048"/>
                <a:gd name="T29" fmla="*/ 39 h 129"/>
                <a:gd name="T30" fmla="*/ 145 w 1048"/>
                <a:gd name="T31" fmla="*/ 37 h 129"/>
                <a:gd name="T32" fmla="*/ 295 w 1048"/>
                <a:gd name="T33" fmla="*/ 99 h 129"/>
                <a:gd name="T34" fmla="*/ 302 w 1048"/>
                <a:gd name="T35" fmla="*/ 40 h 129"/>
                <a:gd name="T36" fmla="*/ 252 w 1048"/>
                <a:gd name="T37" fmla="*/ 33 h 129"/>
                <a:gd name="T38" fmla="*/ 293 w 1048"/>
                <a:gd name="T39" fmla="*/ 45 h 129"/>
                <a:gd name="T40" fmla="*/ 281 w 1048"/>
                <a:gd name="T41" fmla="*/ 94 h 129"/>
                <a:gd name="T42" fmla="*/ 350 w 1048"/>
                <a:gd name="T43" fmla="*/ 103 h 129"/>
                <a:gd name="T44" fmla="*/ 382 w 1048"/>
                <a:gd name="T45" fmla="*/ 92 h 129"/>
                <a:gd name="T46" fmla="*/ 342 w 1048"/>
                <a:gd name="T47" fmla="*/ 90 h 129"/>
                <a:gd name="T48" fmla="*/ 399 w 1048"/>
                <a:gd name="T49" fmla="*/ 46 h 129"/>
                <a:gd name="T50" fmla="*/ 435 w 1048"/>
                <a:gd name="T51" fmla="*/ 78 h 129"/>
                <a:gd name="T52" fmla="*/ 400 w 1048"/>
                <a:gd name="T53" fmla="*/ 88 h 129"/>
                <a:gd name="T54" fmla="*/ 446 w 1048"/>
                <a:gd name="T55" fmla="*/ 80 h 129"/>
                <a:gd name="T56" fmla="*/ 410 w 1048"/>
                <a:gd name="T57" fmla="*/ 47 h 129"/>
                <a:gd name="T58" fmla="*/ 433 w 1048"/>
                <a:gd name="T59" fmla="*/ 31 h 129"/>
                <a:gd name="T60" fmla="*/ 510 w 1048"/>
                <a:gd name="T61" fmla="*/ 7 h 129"/>
                <a:gd name="T62" fmla="*/ 644 w 1048"/>
                <a:gd name="T63" fmla="*/ 68 h 129"/>
                <a:gd name="T64" fmla="*/ 612 w 1048"/>
                <a:gd name="T65" fmla="*/ 31 h 129"/>
                <a:gd name="T66" fmla="*/ 591 w 1048"/>
                <a:gd name="T67" fmla="*/ 81 h 129"/>
                <a:gd name="T68" fmla="*/ 638 w 1048"/>
                <a:gd name="T69" fmla="*/ 97 h 129"/>
                <a:gd name="T70" fmla="*/ 632 w 1048"/>
                <a:gd name="T71" fmla="*/ 51 h 129"/>
                <a:gd name="T72" fmla="*/ 674 w 1048"/>
                <a:gd name="T73" fmla="*/ 31 h 129"/>
                <a:gd name="T74" fmla="*/ 676 w 1048"/>
                <a:gd name="T75" fmla="*/ 10 h 129"/>
                <a:gd name="T76" fmla="*/ 698 w 1048"/>
                <a:gd name="T77" fmla="*/ 97 h 129"/>
                <a:gd name="T78" fmla="*/ 708 w 1048"/>
                <a:gd name="T79" fmla="*/ 22 h 129"/>
                <a:gd name="T80" fmla="*/ 731 w 1048"/>
                <a:gd name="T81" fmla="*/ 84 h 129"/>
                <a:gd name="T82" fmla="*/ 771 w 1048"/>
                <a:gd name="T83" fmla="*/ 100 h 129"/>
                <a:gd name="T84" fmla="*/ 772 w 1048"/>
                <a:gd name="T85" fmla="*/ 33 h 129"/>
                <a:gd name="T86" fmla="*/ 741 w 1048"/>
                <a:gd name="T87" fmla="*/ 9 h 129"/>
                <a:gd name="T88" fmla="*/ 774 w 1048"/>
                <a:gd name="T89" fmla="*/ 54 h 129"/>
                <a:gd name="T90" fmla="*/ 744 w 1048"/>
                <a:gd name="T91" fmla="*/ 88 h 129"/>
                <a:gd name="T92" fmla="*/ 824 w 1048"/>
                <a:gd name="T93" fmla="*/ 45 h 129"/>
                <a:gd name="T94" fmla="*/ 817 w 1048"/>
                <a:gd name="T95" fmla="*/ 35 h 129"/>
                <a:gd name="T96" fmla="*/ 863 w 1048"/>
                <a:gd name="T97" fmla="*/ 100 h 129"/>
                <a:gd name="T98" fmla="*/ 905 w 1048"/>
                <a:gd name="T99" fmla="*/ 73 h 129"/>
                <a:gd name="T100" fmla="*/ 863 w 1048"/>
                <a:gd name="T101" fmla="*/ 33 h 129"/>
                <a:gd name="T102" fmla="*/ 892 w 1048"/>
                <a:gd name="T103" fmla="*/ 77 h 129"/>
                <a:gd name="T104" fmla="*/ 861 w 1048"/>
                <a:gd name="T105" fmla="*/ 85 h 129"/>
                <a:gd name="T106" fmla="*/ 871 w 1048"/>
                <a:gd name="T107" fmla="*/ 40 h 129"/>
                <a:gd name="T108" fmla="*/ 950 w 1048"/>
                <a:gd name="T109" fmla="*/ 41 h 129"/>
                <a:gd name="T110" fmla="*/ 969 w 1048"/>
                <a:gd name="T111" fmla="*/ 35 h 129"/>
                <a:gd name="T112" fmla="*/ 925 w 1048"/>
                <a:gd name="T113" fmla="*/ 50 h 129"/>
                <a:gd name="T114" fmla="*/ 1038 w 1048"/>
                <a:gd name="T115" fmla="*/ 55 h 129"/>
                <a:gd name="T116" fmla="*/ 1014 w 1048"/>
                <a:gd name="T117" fmla="*/ 3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8" h="129">
                  <a:moveTo>
                    <a:pt x="40" y="6"/>
                  </a:moveTo>
                  <a:lnTo>
                    <a:pt x="35" y="6"/>
                  </a:lnTo>
                  <a:lnTo>
                    <a:pt x="31" y="6"/>
                  </a:lnTo>
                  <a:lnTo>
                    <a:pt x="27" y="8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5" y="30"/>
                  </a:lnTo>
                  <a:lnTo>
                    <a:pt x="3" y="35"/>
                  </a:lnTo>
                  <a:lnTo>
                    <a:pt x="2" y="39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3" y="74"/>
                  </a:lnTo>
                  <a:lnTo>
                    <a:pt x="6" y="82"/>
                  </a:lnTo>
                  <a:lnTo>
                    <a:pt x="8" y="85"/>
                  </a:lnTo>
                  <a:lnTo>
                    <a:pt x="11" y="89"/>
                  </a:lnTo>
                  <a:lnTo>
                    <a:pt x="16" y="94"/>
                  </a:lnTo>
                  <a:lnTo>
                    <a:pt x="20" y="97"/>
                  </a:lnTo>
                  <a:lnTo>
                    <a:pt x="23" y="99"/>
                  </a:lnTo>
                  <a:lnTo>
                    <a:pt x="27" y="100"/>
                  </a:lnTo>
                  <a:lnTo>
                    <a:pt x="30" y="101"/>
                  </a:lnTo>
                  <a:lnTo>
                    <a:pt x="35" y="102"/>
                  </a:lnTo>
                  <a:lnTo>
                    <a:pt x="39" y="102"/>
                  </a:lnTo>
                  <a:lnTo>
                    <a:pt x="46" y="102"/>
                  </a:lnTo>
                  <a:lnTo>
                    <a:pt x="52" y="100"/>
                  </a:lnTo>
                  <a:lnTo>
                    <a:pt x="59" y="98"/>
                  </a:lnTo>
                  <a:lnTo>
                    <a:pt x="65" y="95"/>
                  </a:lnTo>
                  <a:lnTo>
                    <a:pt x="59" y="87"/>
                  </a:lnTo>
                  <a:lnTo>
                    <a:pt x="54" y="89"/>
                  </a:lnTo>
                  <a:lnTo>
                    <a:pt x="52" y="90"/>
                  </a:lnTo>
                  <a:lnTo>
                    <a:pt x="50" y="91"/>
                  </a:lnTo>
                  <a:lnTo>
                    <a:pt x="45" y="92"/>
                  </a:lnTo>
                  <a:lnTo>
                    <a:pt x="41" y="93"/>
                  </a:lnTo>
                  <a:lnTo>
                    <a:pt x="37" y="92"/>
                  </a:lnTo>
                  <a:lnTo>
                    <a:pt x="33" y="92"/>
                  </a:lnTo>
                  <a:lnTo>
                    <a:pt x="29" y="90"/>
                  </a:lnTo>
                  <a:lnTo>
                    <a:pt x="26" y="89"/>
                  </a:lnTo>
                  <a:lnTo>
                    <a:pt x="23" y="86"/>
                  </a:lnTo>
                  <a:lnTo>
                    <a:pt x="20" y="83"/>
                  </a:lnTo>
                  <a:lnTo>
                    <a:pt x="17" y="80"/>
                  </a:lnTo>
                  <a:lnTo>
                    <a:pt x="15" y="75"/>
                  </a:lnTo>
                  <a:lnTo>
                    <a:pt x="14" y="71"/>
                  </a:lnTo>
                  <a:lnTo>
                    <a:pt x="13" y="67"/>
                  </a:lnTo>
                  <a:lnTo>
                    <a:pt x="12" y="62"/>
                  </a:lnTo>
                  <a:lnTo>
                    <a:pt x="12" y="56"/>
                  </a:lnTo>
                  <a:lnTo>
                    <a:pt x="13" y="48"/>
                  </a:lnTo>
                  <a:lnTo>
                    <a:pt x="13" y="41"/>
                  </a:lnTo>
                  <a:lnTo>
                    <a:pt x="15" y="36"/>
                  </a:lnTo>
                  <a:lnTo>
                    <a:pt x="16" y="31"/>
                  </a:lnTo>
                  <a:lnTo>
                    <a:pt x="18" y="27"/>
                  </a:lnTo>
                  <a:lnTo>
                    <a:pt x="20" y="24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5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13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9" y="7"/>
                  </a:lnTo>
                  <a:lnTo>
                    <a:pt x="46" y="6"/>
                  </a:lnTo>
                  <a:lnTo>
                    <a:pt x="40" y="6"/>
                  </a:lnTo>
                  <a:close/>
                  <a:moveTo>
                    <a:pt x="80" y="48"/>
                  </a:moveTo>
                  <a:lnTo>
                    <a:pt x="84" y="45"/>
                  </a:lnTo>
                  <a:lnTo>
                    <a:pt x="89" y="43"/>
                  </a:lnTo>
                  <a:lnTo>
                    <a:pt x="96" y="40"/>
                  </a:lnTo>
                  <a:lnTo>
                    <a:pt x="102" y="39"/>
                  </a:lnTo>
                  <a:lnTo>
                    <a:pt x="105" y="40"/>
                  </a:lnTo>
                  <a:lnTo>
                    <a:pt x="107" y="40"/>
                  </a:lnTo>
                  <a:lnTo>
                    <a:pt x="109" y="42"/>
                  </a:lnTo>
                  <a:lnTo>
                    <a:pt x="111" y="43"/>
                  </a:lnTo>
                  <a:lnTo>
                    <a:pt x="112" y="45"/>
                  </a:lnTo>
                  <a:lnTo>
                    <a:pt x="113" y="47"/>
                  </a:lnTo>
                  <a:lnTo>
                    <a:pt x="113" y="54"/>
                  </a:lnTo>
                  <a:lnTo>
                    <a:pt x="113" y="59"/>
                  </a:lnTo>
                  <a:lnTo>
                    <a:pt x="109" y="59"/>
                  </a:lnTo>
                  <a:lnTo>
                    <a:pt x="101" y="59"/>
                  </a:lnTo>
                  <a:lnTo>
                    <a:pt x="93" y="60"/>
                  </a:lnTo>
                  <a:lnTo>
                    <a:pt x="87" y="62"/>
                  </a:lnTo>
                  <a:lnTo>
                    <a:pt x="82" y="65"/>
                  </a:lnTo>
                  <a:lnTo>
                    <a:pt x="80" y="67"/>
                  </a:lnTo>
                  <a:lnTo>
                    <a:pt x="78" y="68"/>
                  </a:lnTo>
                  <a:lnTo>
                    <a:pt x="76" y="70"/>
                  </a:lnTo>
                  <a:lnTo>
                    <a:pt x="75" y="73"/>
                  </a:lnTo>
                  <a:lnTo>
                    <a:pt x="74" y="75"/>
                  </a:lnTo>
                  <a:lnTo>
                    <a:pt x="73" y="78"/>
                  </a:lnTo>
                  <a:lnTo>
                    <a:pt x="73" y="80"/>
                  </a:lnTo>
                  <a:lnTo>
                    <a:pt x="73" y="83"/>
                  </a:lnTo>
                  <a:lnTo>
                    <a:pt x="73" y="87"/>
                  </a:lnTo>
                  <a:lnTo>
                    <a:pt x="74" y="90"/>
                  </a:lnTo>
                  <a:lnTo>
                    <a:pt x="76" y="94"/>
                  </a:lnTo>
                  <a:lnTo>
                    <a:pt x="77" y="96"/>
                  </a:lnTo>
                  <a:lnTo>
                    <a:pt x="78" y="97"/>
                  </a:lnTo>
                  <a:lnTo>
                    <a:pt x="81" y="99"/>
                  </a:lnTo>
                  <a:lnTo>
                    <a:pt x="84" y="101"/>
                  </a:lnTo>
                  <a:lnTo>
                    <a:pt x="89" y="102"/>
                  </a:lnTo>
                  <a:lnTo>
                    <a:pt x="94" y="102"/>
                  </a:lnTo>
                  <a:lnTo>
                    <a:pt x="100" y="102"/>
                  </a:lnTo>
                  <a:lnTo>
                    <a:pt x="102" y="101"/>
                  </a:lnTo>
                  <a:lnTo>
                    <a:pt x="105" y="100"/>
                  </a:lnTo>
                  <a:lnTo>
                    <a:pt x="109" y="97"/>
                  </a:lnTo>
                  <a:lnTo>
                    <a:pt x="114" y="93"/>
                  </a:lnTo>
                  <a:lnTo>
                    <a:pt x="115" y="97"/>
                  </a:lnTo>
                  <a:lnTo>
                    <a:pt x="117" y="99"/>
                  </a:lnTo>
                  <a:lnTo>
                    <a:pt x="120" y="102"/>
                  </a:lnTo>
                  <a:lnTo>
                    <a:pt x="122" y="103"/>
                  </a:lnTo>
                  <a:lnTo>
                    <a:pt x="123" y="103"/>
                  </a:lnTo>
                  <a:lnTo>
                    <a:pt x="129" y="96"/>
                  </a:lnTo>
                  <a:lnTo>
                    <a:pt x="126" y="94"/>
                  </a:lnTo>
                  <a:lnTo>
                    <a:pt x="124" y="91"/>
                  </a:lnTo>
                  <a:lnTo>
                    <a:pt x="124" y="87"/>
                  </a:lnTo>
                  <a:lnTo>
                    <a:pt x="123" y="82"/>
                  </a:lnTo>
                  <a:lnTo>
                    <a:pt x="123" y="79"/>
                  </a:lnTo>
                  <a:lnTo>
                    <a:pt x="124" y="56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3" y="44"/>
                  </a:lnTo>
                  <a:lnTo>
                    <a:pt x="122" y="41"/>
                  </a:lnTo>
                  <a:lnTo>
                    <a:pt x="120" y="37"/>
                  </a:lnTo>
                  <a:lnTo>
                    <a:pt x="118" y="35"/>
                  </a:lnTo>
                  <a:lnTo>
                    <a:pt x="115" y="33"/>
                  </a:lnTo>
                  <a:lnTo>
                    <a:pt x="113" y="32"/>
                  </a:lnTo>
                  <a:lnTo>
                    <a:pt x="110" y="31"/>
                  </a:lnTo>
                  <a:lnTo>
                    <a:pt x="104" y="31"/>
                  </a:lnTo>
                  <a:lnTo>
                    <a:pt x="96" y="31"/>
                  </a:lnTo>
                  <a:lnTo>
                    <a:pt x="89" y="33"/>
                  </a:lnTo>
                  <a:lnTo>
                    <a:pt x="82" y="36"/>
                  </a:lnTo>
                  <a:lnTo>
                    <a:pt x="75" y="40"/>
                  </a:lnTo>
                  <a:lnTo>
                    <a:pt x="80" y="48"/>
                  </a:lnTo>
                  <a:close/>
                  <a:moveTo>
                    <a:pt x="113" y="84"/>
                  </a:moveTo>
                  <a:lnTo>
                    <a:pt x="110" y="88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4" y="93"/>
                  </a:lnTo>
                  <a:lnTo>
                    <a:pt x="101" y="94"/>
                  </a:lnTo>
                  <a:lnTo>
                    <a:pt x="96" y="95"/>
                  </a:lnTo>
                  <a:lnTo>
                    <a:pt x="93" y="94"/>
                  </a:lnTo>
                  <a:lnTo>
                    <a:pt x="91" y="94"/>
                  </a:lnTo>
                  <a:lnTo>
                    <a:pt x="89" y="93"/>
                  </a:lnTo>
                  <a:lnTo>
                    <a:pt x="87" y="91"/>
                  </a:lnTo>
                  <a:lnTo>
                    <a:pt x="86" y="90"/>
                  </a:lnTo>
                  <a:lnTo>
                    <a:pt x="85" y="87"/>
                  </a:lnTo>
                  <a:lnTo>
                    <a:pt x="85" y="85"/>
                  </a:lnTo>
                  <a:lnTo>
                    <a:pt x="84" y="82"/>
                  </a:lnTo>
                  <a:lnTo>
                    <a:pt x="85" y="79"/>
                  </a:lnTo>
                  <a:lnTo>
                    <a:pt x="85" y="76"/>
                  </a:lnTo>
                  <a:lnTo>
                    <a:pt x="87" y="73"/>
                  </a:lnTo>
                  <a:lnTo>
                    <a:pt x="88" y="71"/>
                  </a:lnTo>
                  <a:lnTo>
                    <a:pt x="90" y="70"/>
                  </a:lnTo>
                  <a:lnTo>
                    <a:pt x="91" y="69"/>
                  </a:lnTo>
                  <a:lnTo>
                    <a:pt x="95" y="67"/>
                  </a:lnTo>
                  <a:lnTo>
                    <a:pt x="101" y="66"/>
                  </a:lnTo>
                  <a:lnTo>
                    <a:pt x="108" y="66"/>
                  </a:lnTo>
                  <a:lnTo>
                    <a:pt x="113" y="66"/>
                  </a:lnTo>
                  <a:lnTo>
                    <a:pt x="113" y="84"/>
                  </a:lnTo>
                  <a:close/>
                  <a:moveTo>
                    <a:pt x="147" y="50"/>
                  </a:moveTo>
                  <a:lnTo>
                    <a:pt x="147" y="101"/>
                  </a:lnTo>
                  <a:lnTo>
                    <a:pt x="157" y="101"/>
                  </a:lnTo>
                  <a:lnTo>
                    <a:pt x="157" y="50"/>
                  </a:lnTo>
                  <a:lnTo>
                    <a:pt x="162" y="46"/>
                  </a:lnTo>
                  <a:lnTo>
                    <a:pt x="166" y="43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6" y="41"/>
                  </a:lnTo>
                  <a:lnTo>
                    <a:pt x="178" y="41"/>
                  </a:lnTo>
                  <a:lnTo>
                    <a:pt x="181" y="43"/>
                  </a:lnTo>
                  <a:lnTo>
                    <a:pt x="182" y="45"/>
                  </a:lnTo>
                  <a:lnTo>
                    <a:pt x="183" y="46"/>
                  </a:lnTo>
                  <a:lnTo>
                    <a:pt x="183" y="52"/>
                  </a:lnTo>
                  <a:lnTo>
                    <a:pt x="183" y="101"/>
                  </a:lnTo>
                  <a:lnTo>
                    <a:pt x="194" y="101"/>
                  </a:lnTo>
                  <a:lnTo>
                    <a:pt x="194" y="51"/>
                  </a:lnTo>
                  <a:lnTo>
                    <a:pt x="195" y="50"/>
                  </a:lnTo>
                  <a:lnTo>
                    <a:pt x="202" y="44"/>
                  </a:lnTo>
                  <a:lnTo>
                    <a:pt x="204" y="42"/>
                  </a:lnTo>
                  <a:lnTo>
                    <a:pt x="207" y="41"/>
                  </a:lnTo>
                  <a:lnTo>
                    <a:pt x="209" y="41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16" y="41"/>
                  </a:lnTo>
                  <a:lnTo>
                    <a:pt x="217" y="42"/>
                  </a:lnTo>
                  <a:lnTo>
                    <a:pt x="219" y="43"/>
                  </a:lnTo>
                  <a:lnTo>
                    <a:pt x="219" y="44"/>
                  </a:lnTo>
                  <a:lnTo>
                    <a:pt x="220" y="46"/>
                  </a:lnTo>
                  <a:lnTo>
                    <a:pt x="221" y="50"/>
                  </a:lnTo>
                  <a:lnTo>
                    <a:pt x="221" y="101"/>
                  </a:lnTo>
                  <a:lnTo>
                    <a:pt x="232" y="101"/>
                  </a:lnTo>
                  <a:lnTo>
                    <a:pt x="232" y="49"/>
                  </a:lnTo>
                  <a:lnTo>
                    <a:pt x="231" y="45"/>
                  </a:lnTo>
                  <a:lnTo>
                    <a:pt x="230" y="42"/>
                  </a:lnTo>
                  <a:lnTo>
                    <a:pt x="229" y="39"/>
                  </a:lnTo>
                  <a:lnTo>
                    <a:pt x="227" y="36"/>
                  </a:lnTo>
                  <a:lnTo>
                    <a:pt x="224" y="34"/>
                  </a:lnTo>
                  <a:lnTo>
                    <a:pt x="222" y="32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09" y="32"/>
                  </a:lnTo>
                  <a:lnTo>
                    <a:pt x="203" y="34"/>
                  </a:lnTo>
                  <a:lnTo>
                    <a:pt x="198" y="37"/>
                  </a:lnTo>
                  <a:lnTo>
                    <a:pt x="193" y="42"/>
                  </a:lnTo>
                  <a:lnTo>
                    <a:pt x="192" y="39"/>
                  </a:lnTo>
                  <a:lnTo>
                    <a:pt x="190" y="38"/>
                  </a:lnTo>
                  <a:lnTo>
                    <a:pt x="188" y="35"/>
                  </a:lnTo>
                  <a:lnTo>
                    <a:pt x="184" y="33"/>
                  </a:lnTo>
                  <a:lnTo>
                    <a:pt x="181" y="31"/>
                  </a:lnTo>
                  <a:lnTo>
                    <a:pt x="177" y="31"/>
                  </a:lnTo>
                  <a:lnTo>
                    <a:pt x="171" y="32"/>
                  </a:lnTo>
                  <a:lnTo>
                    <a:pt x="165" y="34"/>
                  </a:lnTo>
                  <a:lnTo>
                    <a:pt x="161" y="37"/>
                  </a:lnTo>
                  <a:lnTo>
                    <a:pt x="157" y="41"/>
                  </a:lnTo>
                  <a:lnTo>
                    <a:pt x="157" y="40"/>
                  </a:lnTo>
                  <a:lnTo>
                    <a:pt x="156" y="36"/>
                  </a:lnTo>
                  <a:lnTo>
                    <a:pt x="154" y="31"/>
                  </a:lnTo>
                  <a:lnTo>
                    <a:pt x="144" y="33"/>
                  </a:lnTo>
                  <a:lnTo>
                    <a:pt x="145" y="37"/>
                  </a:lnTo>
                  <a:lnTo>
                    <a:pt x="146" y="40"/>
                  </a:lnTo>
                  <a:lnTo>
                    <a:pt x="147" y="50"/>
                  </a:lnTo>
                  <a:close/>
                  <a:moveTo>
                    <a:pt x="254" y="49"/>
                  </a:moveTo>
                  <a:lnTo>
                    <a:pt x="254" y="129"/>
                  </a:lnTo>
                  <a:lnTo>
                    <a:pt x="265" y="127"/>
                  </a:lnTo>
                  <a:lnTo>
                    <a:pt x="265" y="95"/>
                  </a:lnTo>
                  <a:lnTo>
                    <a:pt x="269" y="98"/>
                  </a:lnTo>
                  <a:lnTo>
                    <a:pt x="273" y="100"/>
                  </a:lnTo>
                  <a:lnTo>
                    <a:pt x="276" y="101"/>
                  </a:lnTo>
                  <a:lnTo>
                    <a:pt x="278" y="102"/>
                  </a:lnTo>
                  <a:lnTo>
                    <a:pt x="283" y="102"/>
                  </a:lnTo>
                  <a:lnTo>
                    <a:pt x="290" y="102"/>
                  </a:lnTo>
                  <a:lnTo>
                    <a:pt x="293" y="101"/>
                  </a:lnTo>
                  <a:lnTo>
                    <a:pt x="295" y="99"/>
                  </a:lnTo>
                  <a:lnTo>
                    <a:pt x="298" y="97"/>
                  </a:lnTo>
                  <a:lnTo>
                    <a:pt x="300" y="95"/>
                  </a:lnTo>
                  <a:lnTo>
                    <a:pt x="303" y="93"/>
                  </a:lnTo>
                  <a:lnTo>
                    <a:pt x="304" y="90"/>
                  </a:lnTo>
                  <a:lnTo>
                    <a:pt x="307" y="85"/>
                  </a:lnTo>
                  <a:lnTo>
                    <a:pt x="309" y="80"/>
                  </a:lnTo>
                  <a:lnTo>
                    <a:pt x="310" y="74"/>
                  </a:lnTo>
                  <a:lnTo>
                    <a:pt x="310" y="66"/>
                  </a:lnTo>
                  <a:lnTo>
                    <a:pt x="309" y="58"/>
                  </a:lnTo>
                  <a:lnTo>
                    <a:pt x="309" y="54"/>
                  </a:lnTo>
                  <a:lnTo>
                    <a:pt x="308" y="51"/>
                  </a:lnTo>
                  <a:lnTo>
                    <a:pt x="307" y="48"/>
                  </a:lnTo>
                  <a:lnTo>
                    <a:pt x="306" y="45"/>
                  </a:lnTo>
                  <a:lnTo>
                    <a:pt x="302" y="40"/>
                  </a:lnTo>
                  <a:lnTo>
                    <a:pt x="299" y="36"/>
                  </a:lnTo>
                  <a:lnTo>
                    <a:pt x="294" y="33"/>
                  </a:lnTo>
                  <a:lnTo>
                    <a:pt x="289" y="32"/>
                  </a:lnTo>
                  <a:lnTo>
                    <a:pt x="287" y="31"/>
                  </a:lnTo>
                  <a:lnTo>
                    <a:pt x="284" y="31"/>
                  </a:lnTo>
                  <a:lnTo>
                    <a:pt x="279" y="32"/>
                  </a:lnTo>
                  <a:lnTo>
                    <a:pt x="276" y="33"/>
                  </a:lnTo>
                  <a:lnTo>
                    <a:pt x="273" y="34"/>
                  </a:lnTo>
                  <a:lnTo>
                    <a:pt x="269" y="37"/>
                  </a:lnTo>
                  <a:lnTo>
                    <a:pt x="264" y="41"/>
                  </a:lnTo>
                  <a:lnTo>
                    <a:pt x="264" y="39"/>
                  </a:lnTo>
                  <a:lnTo>
                    <a:pt x="264" y="34"/>
                  </a:lnTo>
                  <a:lnTo>
                    <a:pt x="263" y="31"/>
                  </a:lnTo>
                  <a:lnTo>
                    <a:pt x="252" y="33"/>
                  </a:lnTo>
                  <a:lnTo>
                    <a:pt x="253" y="36"/>
                  </a:lnTo>
                  <a:lnTo>
                    <a:pt x="254" y="39"/>
                  </a:lnTo>
                  <a:lnTo>
                    <a:pt x="254" y="49"/>
                  </a:lnTo>
                  <a:close/>
                  <a:moveTo>
                    <a:pt x="265" y="50"/>
                  </a:moveTo>
                  <a:lnTo>
                    <a:pt x="269" y="46"/>
                  </a:lnTo>
                  <a:lnTo>
                    <a:pt x="273" y="43"/>
                  </a:lnTo>
                  <a:lnTo>
                    <a:pt x="275" y="42"/>
                  </a:lnTo>
                  <a:lnTo>
                    <a:pt x="278" y="41"/>
                  </a:lnTo>
                  <a:lnTo>
                    <a:pt x="280" y="41"/>
                  </a:lnTo>
                  <a:lnTo>
                    <a:pt x="283" y="41"/>
                  </a:lnTo>
                  <a:lnTo>
                    <a:pt x="287" y="41"/>
                  </a:lnTo>
                  <a:lnTo>
                    <a:pt x="289" y="42"/>
                  </a:lnTo>
                  <a:lnTo>
                    <a:pt x="290" y="43"/>
                  </a:lnTo>
                  <a:lnTo>
                    <a:pt x="293" y="45"/>
                  </a:lnTo>
                  <a:lnTo>
                    <a:pt x="295" y="48"/>
                  </a:lnTo>
                  <a:lnTo>
                    <a:pt x="297" y="52"/>
                  </a:lnTo>
                  <a:lnTo>
                    <a:pt x="298" y="56"/>
                  </a:lnTo>
                  <a:lnTo>
                    <a:pt x="298" y="62"/>
                  </a:lnTo>
                  <a:lnTo>
                    <a:pt x="299" y="68"/>
                  </a:lnTo>
                  <a:lnTo>
                    <a:pt x="298" y="73"/>
                  </a:lnTo>
                  <a:lnTo>
                    <a:pt x="298" y="78"/>
                  </a:lnTo>
                  <a:lnTo>
                    <a:pt x="297" y="82"/>
                  </a:lnTo>
                  <a:lnTo>
                    <a:pt x="296" y="85"/>
                  </a:lnTo>
                  <a:lnTo>
                    <a:pt x="293" y="89"/>
                  </a:lnTo>
                  <a:lnTo>
                    <a:pt x="290" y="91"/>
                  </a:lnTo>
                  <a:lnTo>
                    <a:pt x="286" y="93"/>
                  </a:lnTo>
                  <a:lnTo>
                    <a:pt x="284" y="93"/>
                  </a:lnTo>
                  <a:lnTo>
                    <a:pt x="281" y="94"/>
                  </a:lnTo>
                  <a:lnTo>
                    <a:pt x="277" y="93"/>
                  </a:lnTo>
                  <a:lnTo>
                    <a:pt x="273" y="91"/>
                  </a:lnTo>
                  <a:lnTo>
                    <a:pt x="269" y="88"/>
                  </a:lnTo>
                  <a:lnTo>
                    <a:pt x="265" y="85"/>
                  </a:lnTo>
                  <a:lnTo>
                    <a:pt x="265" y="50"/>
                  </a:lnTo>
                  <a:close/>
                  <a:moveTo>
                    <a:pt x="330" y="83"/>
                  </a:moveTo>
                  <a:lnTo>
                    <a:pt x="330" y="89"/>
                  </a:lnTo>
                  <a:lnTo>
                    <a:pt x="332" y="93"/>
                  </a:lnTo>
                  <a:lnTo>
                    <a:pt x="333" y="95"/>
                  </a:lnTo>
                  <a:lnTo>
                    <a:pt x="334" y="97"/>
                  </a:lnTo>
                  <a:lnTo>
                    <a:pt x="336" y="99"/>
                  </a:lnTo>
                  <a:lnTo>
                    <a:pt x="338" y="100"/>
                  </a:lnTo>
                  <a:lnTo>
                    <a:pt x="344" y="102"/>
                  </a:lnTo>
                  <a:lnTo>
                    <a:pt x="350" y="103"/>
                  </a:lnTo>
                  <a:lnTo>
                    <a:pt x="356" y="102"/>
                  </a:lnTo>
                  <a:lnTo>
                    <a:pt x="359" y="102"/>
                  </a:lnTo>
                  <a:lnTo>
                    <a:pt x="362" y="100"/>
                  </a:lnTo>
                  <a:lnTo>
                    <a:pt x="365" y="99"/>
                  </a:lnTo>
                  <a:lnTo>
                    <a:pt x="367" y="97"/>
                  </a:lnTo>
                  <a:lnTo>
                    <a:pt x="369" y="95"/>
                  </a:lnTo>
                  <a:lnTo>
                    <a:pt x="371" y="93"/>
                  </a:lnTo>
                  <a:lnTo>
                    <a:pt x="372" y="96"/>
                  </a:lnTo>
                  <a:lnTo>
                    <a:pt x="374" y="98"/>
                  </a:lnTo>
                  <a:lnTo>
                    <a:pt x="376" y="101"/>
                  </a:lnTo>
                  <a:lnTo>
                    <a:pt x="379" y="104"/>
                  </a:lnTo>
                  <a:lnTo>
                    <a:pt x="385" y="96"/>
                  </a:lnTo>
                  <a:lnTo>
                    <a:pt x="384" y="94"/>
                  </a:lnTo>
                  <a:lnTo>
                    <a:pt x="382" y="92"/>
                  </a:lnTo>
                  <a:lnTo>
                    <a:pt x="382" y="90"/>
                  </a:lnTo>
                  <a:lnTo>
                    <a:pt x="381" y="88"/>
                  </a:lnTo>
                  <a:lnTo>
                    <a:pt x="381" y="80"/>
                  </a:lnTo>
                  <a:lnTo>
                    <a:pt x="381" y="31"/>
                  </a:lnTo>
                  <a:lnTo>
                    <a:pt x="370" y="33"/>
                  </a:lnTo>
                  <a:lnTo>
                    <a:pt x="370" y="82"/>
                  </a:lnTo>
                  <a:lnTo>
                    <a:pt x="367" y="87"/>
                  </a:lnTo>
                  <a:lnTo>
                    <a:pt x="363" y="90"/>
                  </a:lnTo>
                  <a:lnTo>
                    <a:pt x="358" y="93"/>
                  </a:lnTo>
                  <a:lnTo>
                    <a:pt x="355" y="94"/>
                  </a:lnTo>
                  <a:lnTo>
                    <a:pt x="353" y="94"/>
                  </a:lnTo>
                  <a:lnTo>
                    <a:pt x="348" y="93"/>
                  </a:lnTo>
                  <a:lnTo>
                    <a:pt x="344" y="91"/>
                  </a:lnTo>
                  <a:lnTo>
                    <a:pt x="342" y="90"/>
                  </a:lnTo>
                  <a:lnTo>
                    <a:pt x="341" y="87"/>
                  </a:lnTo>
                  <a:lnTo>
                    <a:pt x="341" y="84"/>
                  </a:lnTo>
                  <a:lnTo>
                    <a:pt x="340" y="80"/>
                  </a:lnTo>
                  <a:lnTo>
                    <a:pt x="340" y="31"/>
                  </a:lnTo>
                  <a:lnTo>
                    <a:pt x="330" y="33"/>
                  </a:lnTo>
                  <a:lnTo>
                    <a:pt x="330" y="83"/>
                  </a:lnTo>
                  <a:close/>
                  <a:moveTo>
                    <a:pt x="422" y="30"/>
                  </a:moveTo>
                  <a:lnTo>
                    <a:pt x="417" y="30"/>
                  </a:lnTo>
                  <a:lnTo>
                    <a:pt x="413" y="31"/>
                  </a:lnTo>
                  <a:lnTo>
                    <a:pt x="409" y="33"/>
                  </a:lnTo>
                  <a:lnTo>
                    <a:pt x="405" y="36"/>
                  </a:lnTo>
                  <a:lnTo>
                    <a:pt x="402" y="39"/>
                  </a:lnTo>
                  <a:lnTo>
                    <a:pt x="400" y="42"/>
                  </a:lnTo>
                  <a:lnTo>
                    <a:pt x="399" y="46"/>
                  </a:lnTo>
                  <a:lnTo>
                    <a:pt x="398" y="51"/>
                  </a:lnTo>
                  <a:lnTo>
                    <a:pt x="399" y="54"/>
                  </a:lnTo>
                  <a:lnTo>
                    <a:pt x="399" y="57"/>
                  </a:lnTo>
                  <a:lnTo>
                    <a:pt x="401" y="60"/>
                  </a:lnTo>
                  <a:lnTo>
                    <a:pt x="403" y="63"/>
                  </a:lnTo>
                  <a:lnTo>
                    <a:pt x="405" y="65"/>
                  </a:lnTo>
                  <a:lnTo>
                    <a:pt x="408" y="67"/>
                  </a:lnTo>
                  <a:lnTo>
                    <a:pt x="411" y="68"/>
                  </a:lnTo>
                  <a:lnTo>
                    <a:pt x="415" y="69"/>
                  </a:lnTo>
                  <a:lnTo>
                    <a:pt x="424" y="71"/>
                  </a:lnTo>
                  <a:lnTo>
                    <a:pt x="429" y="73"/>
                  </a:lnTo>
                  <a:lnTo>
                    <a:pt x="432" y="75"/>
                  </a:lnTo>
                  <a:lnTo>
                    <a:pt x="434" y="77"/>
                  </a:lnTo>
                  <a:lnTo>
                    <a:pt x="435" y="78"/>
                  </a:lnTo>
                  <a:lnTo>
                    <a:pt x="435" y="80"/>
                  </a:lnTo>
                  <a:lnTo>
                    <a:pt x="435" y="82"/>
                  </a:lnTo>
                  <a:lnTo>
                    <a:pt x="435" y="85"/>
                  </a:lnTo>
                  <a:lnTo>
                    <a:pt x="434" y="87"/>
                  </a:lnTo>
                  <a:lnTo>
                    <a:pt x="433" y="89"/>
                  </a:lnTo>
                  <a:lnTo>
                    <a:pt x="431" y="91"/>
                  </a:lnTo>
                  <a:lnTo>
                    <a:pt x="429" y="92"/>
                  </a:lnTo>
                  <a:lnTo>
                    <a:pt x="427" y="93"/>
                  </a:lnTo>
                  <a:lnTo>
                    <a:pt x="424" y="94"/>
                  </a:lnTo>
                  <a:lnTo>
                    <a:pt x="421" y="94"/>
                  </a:lnTo>
                  <a:lnTo>
                    <a:pt x="416" y="94"/>
                  </a:lnTo>
                  <a:lnTo>
                    <a:pt x="410" y="93"/>
                  </a:lnTo>
                  <a:lnTo>
                    <a:pt x="405" y="91"/>
                  </a:lnTo>
                  <a:lnTo>
                    <a:pt x="400" y="88"/>
                  </a:lnTo>
                  <a:lnTo>
                    <a:pt x="396" y="96"/>
                  </a:lnTo>
                  <a:lnTo>
                    <a:pt x="401" y="99"/>
                  </a:lnTo>
                  <a:lnTo>
                    <a:pt x="408" y="101"/>
                  </a:lnTo>
                  <a:lnTo>
                    <a:pt x="414" y="102"/>
                  </a:lnTo>
                  <a:lnTo>
                    <a:pt x="421" y="103"/>
                  </a:lnTo>
                  <a:lnTo>
                    <a:pt x="426" y="102"/>
                  </a:lnTo>
                  <a:lnTo>
                    <a:pt x="431" y="101"/>
                  </a:lnTo>
                  <a:lnTo>
                    <a:pt x="436" y="99"/>
                  </a:lnTo>
                  <a:lnTo>
                    <a:pt x="439" y="96"/>
                  </a:lnTo>
                  <a:lnTo>
                    <a:pt x="441" y="95"/>
                  </a:lnTo>
                  <a:lnTo>
                    <a:pt x="442" y="93"/>
                  </a:lnTo>
                  <a:lnTo>
                    <a:pt x="445" y="89"/>
                  </a:lnTo>
                  <a:lnTo>
                    <a:pt x="446" y="85"/>
                  </a:lnTo>
                  <a:lnTo>
                    <a:pt x="446" y="80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71"/>
                  </a:lnTo>
                  <a:lnTo>
                    <a:pt x="442" y="68"/>
                  </a:lnTo>
                  <a:lnTo>
                    <a:pt x="439" y="66"/>
                  </a:lnTo>
                  <a:lnTo>
                    <a:pt x="436" y="64"/>
                  </a:lnTo>
                  <a:lnTo>
                    <a:pt x="428" y="61"/>
                  </a:lnTo>
                  <a:lnTo>
                    <a:pt x="419" y="59"/>
                  </a:lnTo>
                  <a:lnTo>
                    <a:pt x="414" y="58"/>
                  </a:lnTo>
                  <a:lnTo>
                    <a:pt x="413" y="57"/>
                  </a:lnTo>
                  <a:lnTo>
                    <a:pt x="411" y="56"/>
                  </a:lnTo>
                  <a:lnTo>
                    <a:pt x="410" y="53"/>
                  </a:lnTo>
                  <a:lnTo>
                    <a:pt x="409" y="49"/>
                  </a:lnTo>
                  <a:lnTo>
                    <a:pt x="410" y="47"/>
                  </a:lnTo>
                  <a:lnTo>
                    <a:pt x="410" y="45"/>
                  </a:lnTo>
                  <a:lnTo>
                    <a:pt x="411" y="43"/>
                  </a:lnTo>
                  <a:lnTo>
                    <a:pt x="413" y="41"/>
                  </a:lnTo>
                  <a:lnTo>
                    <a:pt x="415" y="40"/>
                  </a:lnTo>
                  <a:lnTo>
                    <a:pt x="417" y="39"/>
                  </a:lnTo>
                  <a:lnTo>
                    <a:pt x="419" y="38"/>
                  </a:lnTo>
                  <a:lnTo>
                    <a:pt x="422" y="38"/>
                  </a:lnTo>
                  <a:lnTo>
                    <a:pt x="427" y="39"/>
                  </a:lnTo>
                  <a:lnTo>
                    <a:pt x="431" y="40"/>
                  </a:lnTo>
                  <a:lnTo>
                    <a:pt x="435" y="41"/>
                  </a:lnTo>
                  <a:lnTo>
                    <a:pt x="439" y="43"/>
                  </a:lnTo>
                  <a:lnTo>
                    <a:pt x="443" y="35"/>
                  </a:lnTo>
                  <a:lnTo>
                    <a:pt x="439" y="33"/>
                  </a:lnTo>
                  <a:lnTo>
                    <a:pt x="433" y="31"/>
                  </a:lnTo>
                  <a:lnTo>
                    <a:pt x="428" y="30"/>
                  </a:lnTo>
                  <a:lnTo>
                    <a:pt x="422" y="30"/>
                  </a:lnTo>
                  <a:close/>
                  <a:moveTo>
                    <a:pt x="510" y="101"/>
                  </a:moveTo>
                  <a:lnTo>
                    <a:pt x="522" y="101"/>
                  </a:lnTo>
                  <a:lnTo>
                    <a:pt x="522" y="55"/>
                  </a:lnTo>
                  <a:lnTo>
                    <a:pt x="562" y="55"/>
                  </a:lnTo>
                  <a:lnTo>
                    <a:pt x="562" y="101"/>
                  </a:lnTo>
                  <a:lnTo>
                    <a:pt x="573" y="101"/>
                  </a:lnTo>
                  <a:lnTo>
                    <a:pt x="573" y="7"/>
                  </a:lnTo>
                  <a:lnTo>
                    <a:pt x="562" y="7"/>
                  </a:lnTo>
                  <a:lnTo>
                    <a:pt x="562" y="46"/>
                  </a:lnTo>
                  <a:lnTo>
                    <a:pt x="522" y="46"/>
                  </a:lnTo>
                  <a:lnTo>
                    <a:pt x="522" y="7"/>
                  </a:lnTo>
                  <a:lnTo>
                    <a:pt x="510" y="7"/>
                  </a:lnTo>
                  <a:lnTo>
                    <a:pt x="510" y="101"/>
                  </a:lnTo>
                  <a:close/>
                  <a:moveTo>
                    <a:pt x="622" y="93"/>
                  </a:moveTo>
                  <a:lnTo>
                    <a:pt x="617" y="93"/>
                  </a:lnTo>
                  <a:lnTo>
                    <a:pt x="614" y="92"/>
                  </a:lnTo>
                  <a:lnTo>
                    <a:pt x="612" y="91"/>
                  </a:lnTo>
                  <a:lnTo>
                    <a:pt x="608" y="89"/>
                  </a:lnTo>
                  <a:lnTo>
                    <a:pt x="606" y="87"/>
                  </a:lnTo>
                  <a:lnTo>
                    <a:pt x="605" y="85"/>
                  </a:lnTo>
                  <a:lnTo>
                    <a:pt x="603" y="82"/>
                  </a:lnTo>
                  <a:lnTo>
                    <a:pt x="602" y="79"/>
                  </a:lnTo>
                  <a:lnTo>
                    <a:pt x="602" y="75"/>
                  </a:lnTo>
                  <a:lnTo>
                    <a:pt x="602" y="70"/>
                  </a:lnTo>
                  <a:lnTo>
                    <a:pt x="602" y="68"/>
                  </a:lnTo>
                  <a:lnTo>
                    <a:pt x="644" y="68"/>
                  </a:lnTo>
                  <a:lnTo>
                    <a:pt x="644" y="67"/>
                  </a:lnTo>
                  <a:lnTo>
                    <a:pt x="644" y="56"/>
                  </a:lnTo>
                  <a:lnTo>
                    <a:pt x="642" y="49"/>
                  </a:lnTo>
                  <a:lnTo>
                    <a:pt x="641" y="46"/>
                  </a:lnTo>
                  <a:lnTo>
                    <a:pt x="640" y="43"/>
                  </a:lnTo>
                  <a:lnTo>
                    <a:pt x="638" y="40"/>
                  </a:lnTo>
                  <a:lnTo>
                    <a:pt x="636" y="38"/>
                  </a:lnTo>
                  <a:lnTo>
                    <a:pt x="633" y="35"/>
                  </a:lnTo>
                  <a:lnTo>
                    <a:pt x="630" y="34"/>
                  </a:lnTo>
                  <a:lnTo>
                    <a:pt x="628" y="33"/>
                  </a:lnTo>
                  <a:lnTo>
                    <a:pt x="626" y="32"/>
                  </a:lnTo>
                  <a:lnTo>
                    <a:pt x="623" y="31"/>
                  </a:lnTo>
                  <a:lnTo>
                    <a:pt x="618" y="31"/>
                  </a:lnTo>
                  <a:lnTo>
                    <a:pt x="612" y="31"/>
                  </a:lnTo>
                  <a:lnTo>
                    <a:pt x="607" y="33"/>
                  </a:lnTo>
                  <a:lnTo>
                    <a:pt x="604" y="34"/>
                  </a:lnTo>
                  <a:lnTo>
                    <a:pt x="602" y="36"/>
                  </a:lnTo>
                  <a:lnTo>
                    <a:pt x="600" y="38"/>
                  </a:lnTo>
                  <a:lnTo>
                    <a:pt x="598" y="40"/>
                  </a:lnTo>
                  <a:lnTo>
                    <a:pt x="594" y="45"/>
                  </a:lnTo>
                  <a:lnTo>
                    <a:pt x="592" y="48"/>
                  </a:lnTo>
                  <a:lnTo>
                    <a:pt x="591" y="51"/>
                  </a:lnTo>
                  <a:lnTo>
                    <a:pt x="590" y="54"/>
                  </a:lnTo>
                  <a:lnTo>
                    <a:pt x="590" y="58"/>
                  </a:lnTo>
                  <a:lnTo>
                    <a:pt x="589" y="66"/>
                  </a:lnTo>
                  <a:lnTo>
                    <a:pt x="590" y="74"/>
                  </a:lnTo>
                  <a:lnTo>
                    <a:pt x="590" y="78"/>
                  </a:lnTo>
                  <a:lnTo>
                    <a:pt x="591" y="81"/>
                  </a:lnTo>
                  <a:lnTo>
                    <a:pt x="594" y="87"/>
                  </a:lnTo>
                  <a:lnTo>
                    <a:pt x="597" y="92"/>
                  </a:lnTo>
                  <a:lnTo>
                    <a:pt x="602" y="97"/>
                  </a:lnTo>
                  <a:lnTo>
                    <a:pt x="604" y="98"/>
                  </a:lnTo>
                  <a:lnTo>
                    <a:pt x="607" y="100"/>
                  </a:lnTo>
                  <a:lnTo>
                    <a:pt x="610" y="101"/>
                  </a:lnTo>
                  <a:lnTo>
                    <a:pt x="613" y="102"/>
                  </a:lnTo>
                  <a:lnTo>
                    <a:pt x="616" y="102"/>
                  </a:lnTo>
                  <a:lnTo>
                    <a:pt x="620" y="102"/>
                  </a:lnTo>
                  <a:lnTo>
                    <a:pt x="626" y="102"/>
                  </a:lnTo>
                  <a:lnTo>
                    <a:pt x="629" y="101"/>
                  </a:lnTo>
                  <a:lnTo>
                    <a:pt x="632" y="100"/>
                  </a:lnTo>
                  <a:lnTo>
                    <a:pt x="635" y="99"/>
                  </a:lnTo>
                  <a:lnTo>
                    <a:pt x="638" y="97"/>
                  </a:lnTo>
                  <a:lnTo>
                    <a:pt x="640" y="96"/>
                  </a:lnTo>
                  <a:lnTo>
                    <a:pt x="643" y="94"/>
                  </a:lnTo>
                  <a:lnTo>
                    <a:pt x="638" y="87"/>
                  </a:lnTo>
                  <a:lnTo>
                    <a:pt x="635" y="90"/>
                  </a:lnTo>
                  <a:lnTo>
                    <a:pt x="631" y="92"/>
                  </a:lnTo>
                  <a:lnTo>
                    <a:pt x="626" y="93"/>
                  </a:lnTo>
                  <a:lnTo>
                    <a:pt x="622" y="93"/>
                  </a:lnTo>
                  <a:close/>
                  <a:moveTo>
                    <a:pt x="617" y="39"/>
                  </a:moveTo>
                  <a:lnTo>
                    <a:pt x="621" y="39"/>
                  </a:lnTo>
                  <a:lnTo>
                    <a:pt x="625" y="41"/>
                  </a:lnTo>
                  <a:lnTo>
                    <a:pt x="627" y="43"/>
                  </a:lnTo>
                  <a:lnTo>
                    <a:pt x="630" y="45"/>
                  </a:lnTo>
                  <a:lnTo>
                    <a:pt x="631" y="48"/>
                  </a:lnTo>
                  <a:lnTo>
                    <a:pt x="632" y="51"/>
                  </a:lnTo>
                  <a:lnTo>
                    <a:pt x="633" y="55"/>
                  </a:lnTo>
                  <a:lnTo>
                    <a:pt x="633" y="60"/>
                  </a:lnTo>
                  <a:lnTo>
                    <a:pt x="602" y="60"/>
                  </a:lnTo>
                  <a:lnTo>
                    <a:pt x="602" y="55"/>
                  </a:lnTo>
                  <a:lnTo>
                    <a:pt x="603" y="51"/>
                  </a:lnTo>
                  <a:lnTo>
                    <a:pt x="604" y="47"/>
                  </a:lnTo>
                  <a:lnTo>
                    <a:pt x="606" y="44"/>
                  </a:lnTo>
                  <a:lnTo>
                    <a:pt x="608" y="42"/>
                  </a:lnTo>
                  <a:lnTo>
                    <a:pt x="611" y="40"/>
                  </a:lnTo>
                  <a:lnTo>
                    <a:pt x="614" y="39"/>
                  </a:lnTo>
                  <a:lnTo>
                    <a:pt x="617" y="39"/>
                  </a:lnTo>
                  <a:close/>
                  <a:moveTo>
                    <a:pt x="662" y="101"/>
                  </a:moveTo>
                  <a:lnTo>
                    <a:pt x="674" y="101"/>
                  </a:lnTo>
                  <a:lnTo>
                    <a:pt x="674" y="31"/>
                  </a:lnTo>
                  <a:lnTo>
                    <a:pt x="662" y="33"/>
                  </a:lnTo>
                  <a:lnTo>
                    <a:pt x="662" y="101"/>
                  </a:lnTo>
                  <a:close/>
                  <a:moveTo>
                    <a:pt x="660" y="12"/>
                  </a:moveTo>
                  <a:lnTo>
                    <a:pt x="660" y="13"/>
                  </a:lnTo>
                  <a:lnTo>
                    <a:pt x="660" y="15"/>
                  </a:lnTo>
                  <a:lnTo>
                    <a:pt x="662" y="17"/>
                  </a:lnTo>
                  <a:lnTo>
                    <a:pt x="665" y="19"/>
                  </a:lnTo>
                  <a:lnTo>
                    <a:pt x="668" y="20"/>
                  </a:lnTo>
                  <a:lnTo>
                    <a:pt x="671" y="19"/>
                  </a:lnTo>
                  <a:lnTo>
                    <a:pt x="674" y="17"/>
                  </a:lnTo>
                  <a:lnTo>
                    <a:pt x="676" y="15"/>
                  </a:lnTo>
                  <a:lnTo>
                    <a:pt x="676" y="13"/>
                  </a:lnTo>
                  <a:lnTo>
                    <a:pt x="676" y="11"/>
                  </a:lnTo>
                  <a:lnTo>
                    <a:pt x="676" y="10"/>
                  </a:lnTo>
                  <a:lnTo>
                    <a:pt x="676" y="8"/>
                  </a:lnTo>
                  <a:lnTo>
                    <a:pt x="674" y="6"/>
                  </a:lnTo>
                  <a:lnTo>
                    <a:pt x="671" y="4"/>
                  </a:lnTo>
                  <a:lnTo>
                    <a:pt x="668" y="3"/>
                  </a:lnTo>
                  <a:lnTo>
                    <a:pt x="665" y="4"/>
                  </a:lnTo>
                  <a:lnTo>
                    <a:pt x="662" y="6"/>
                  </a:lnTo>
                  <a:lnTo>
                    <a:pt x="660" y="8"/>
                  </a:lnTo>
                  <a:lnTo>
                    <a:pt x="660" y="10"/>
                  </a:lnTo>
                  <a:lnTo>
                    <a:pt x="660" y="12"/>
                  </a:lnTo>
                  <a:close/>
                  <a:moveTo>
                    <a:pt x="697" y="22"/>
                  </a:moveTo>
                  <a:lnTo>
                    <a:pt x="697" y="89"/>
                  </a:lnTo>
                  <a:lnTo>
                    <a:pt x="697" y="93"/>
                  </a:lnTo>
                  <a:lnTo>
                    <a:pt x="697" y="95"/>
                  </a:lnTo>
                  <a:lnTo>
                    <a:pt x="698" y="97"/>
                  </a:lnTo>
                  <a:lnTo>
                    <a:pt x="700" y="99"/>
                  </a:lnTo>
                  <a:lnTo>
                    <a:pt x="702" y="100"/>
                  </a:lnTo>
                  <a:lnTo>
                    <a:pt x="704" y="101"/>
                  </a:lnTo>
                  <a:lnTo>
                    <a:pt x="706" y="102"/>
                  </a:lnTo>
                  <a:lnTo>
                    <a:pt x="708" y="102"/>
                  </a:lnTo>
                  <a:lnTo>
                    <a:pt x="712" y="102"/>
                  </a:lnTo>
                  <a:lnTo>
                    <a:pt x="715" y="101"/>
                  </a:lnTo>
                  <a:lnTo>
                    <a:pt x="713" y="94"/>
                  </a:lnTo>
                  <a:lnTo>
                    <a:pt x="711" y="94"/>
                  </a:lnTo>
                  <a:lnTo>
                    <a:pt x="709" y="93"/>
                  </a:lnTo>
                  <a:lnTo>
                    <a:pt x="708" y="92"/>
                  </a:lnTo>
                  <a:lnTo>
                    <a:pt x="708" y="90"/>
                  </a:lnTo>
                  <a:lnTo>
                    <a:pt x="708" y="87"/>
                  </a:lnTo>
                  <a:lnTo>
                    <a:pt x="708" y="22"/>
                  </a:lnTo>
                  <a:lnTo>
                    <a:pt x="707" y="11"/>
                  </a:lnTo>
                  <a:lnTo>
                    <a:pt x="707" y="5"/>
                  </a:lnTo>
                  <a:lnTo>
                    <a:pt x="706" y="1"/>
                  </a:lnTo>
                  <a:lnTo>
                    <a:pt x="695" y="3"/>
                  </a:lnTo>
                  <a:lnTo>
                    <a:pt x="696" y="7"/>
                  </a:lnTo>
                  <a:lnTo>
                    <a:pt x="696" y="11"/>
                  </a:lnTo>
                  <a:lnTo>
                    <a:pt x="697" y="22"/>
                  </a:lnTo>
                  <a:close/>
                  <a:moveTo>
                    <a:pt x="728" y="3"/>
                  </a:moveTo>
                  <a:lnTo>
                    <a:pt x="729" y="6"/>
                  </a:lnTo>
                  <a:lnTo>
                    <a:pt x="730" y="8"/>
                  </a:lnTo>
                  <a:lnTo>
                    <a:pt x="730" y="9"/>
                  </a:lnTo>
                  <a:lnTo>
                    <a:pt x="730" y="14"/>
                  </a:lnTo>
                  <a:lnTo>
                    <a:pt x="731" y="19"/>
                  </a:lnTo>
                  <a:lnTo>
                    <a:pt x="731" y="84"/>
                  </a:lnTo>
                  <a:lnTo>
                    <a:pt x="730" y="94"/>
                  </a:lnTo>
                  <a:lnTo>
                    <a:pt x="730" y="96"/>
                  </a:lnTo>
                  <a:lnTo>
                    <a:pt x="730" y="98"/>
                  </a:lnTo>
                  <a:lnTo>
                    <a:pt x="729" y="101"/>
                  </a:lnTo>
                  <a:lnTo>
                    <a:pt x="739" y="101"/>
                  </a:lnTo>
                  <a:lnTo>
                    <a:pt x="741" y="97"/>
                  </a:lnTo>
                  <a:lnTo>
                    <a:pt x="741" y="93"/>
                  </a:lnTo>
                  <a:lnTo>
                    <a:pt x="745" y="97"/>
                  </a:lnTo>
                  <a:lnTo>
                    <a:pt x="749" y="100"/>
                  </a:lnTo>
                  <a:lnTo>
                    <a:pt x="755" y="102"/>
                  </a:lnTo>
                  <a:lnTo>
                    <a:pt x="760" y="102"/>
                  </a:lnTo>
                  <a:lnTo>
                    <a:pt x="766" y="102"/>
                  </a:lnTo>
                  <a:lnTo>
                    <a:pt x="768" y="101"/>
                  </a:lnTo>
                  <a:lnTo>
                    <a:pt x="771" y="100"/>
                  </a:lnTo>
                  <a:lnTo>
                    <a:pt x="773" y="98"/>
                  </a:lnTo>
                  <a:lnTo>
                    <a:pt x="776" y="96"/>
                  </a:lnTo>
                  <a:lnTo>
                    <a:pt x="780" y="92"/>
                  </a:lnTo>
                  <a:lnTo>
                    <a:pt x="783" y="87"/>
                  </a:lnTo>
                  <a:lnTo>
                    <a:pt x="784" y="84"/>
                  </a:lnTo>
                  <a:lnTo>
                    <a:pt x="785" y="81"/>
                  </a:lnTo>
                  <a:lnTo>
                    <a:pt x="787" y="73"/>
                  </a:lnTo>
                  <a:lnTo>
                    <a:pt x="787" y="66"/>
                  </a:lnTo>
                  <a:lnTo>
                    <a:pt x="787" y="58"/>
                  </a:lnTo>
                  <a:lnTo>
                    <a:pt x="785" y="51"/>
                  </a:lnTo>
                  <a:lnTo>
                    <a:pt x="783" y="45"/>
                  </a:lnTo>
                  <a:lnTo>
                    <a:pt x="780" y="40"/>
                  </a:lnTo>
                  <a:lnTo>
                    <a:pt x="776" y="36"/>
                  </a:lnTo>
                  <a:lnTo>
                    <a:pt x="772" y="33"/>
                  </a:lnTo>
                  <a:lnTo>
                    <a:pt x="769" y="32"/>
                  </a:lnTo>
                  <a:lnTo>
                    <a:pt x="766" y="32"/>
                  </a:lnTo>
                  <a:lnTo>
                    <a:pt x="764" y="31"/>
                  </a:lnTo>
                  <a:lnTo>
                    <a:pt x="761" y="31"/>
                  </a:lnTo>
                  <a:lnTo>
                    <a:pt x="755" y="32"/>
                  </a:lnTo>
                  <a:lnTo>
                    <a:pt x="753" y="32"/>
                  </a:lnTo>
                  <a:lnTo>
                    <a:pt x="751" y="33"/>
                  </a:lnTo>
                  <a:lnTo>
                    <a:pt x="746" y="36"/>
                  </a:lnTo>
                  <a:lnTo>
                    <a:pt x="744" y="38"/>
                  </a:lnTo>
                  <a:lnTo>
                    <a:pt x="741" y="40"/>
                  </a:lnTo>
                  <a:lnTo>
                    <a:pt x="741" y="33"/>
                  </a:lnTo>
                  <a:lnTo>
                    <a:pt x="741" y="17"/>
                  </a:lnTo>
                  <a:lnTo>
                    <a:pt x="741" y="13"/>
                  </a:lnTo>
                  <a:lnTo>
                    <a:pt x="741" y="9"/>
                  </a:lnTo>
                  <a:lnTo>
                    <a:pt x="740" y="0"/>
                  </a:lnTo>
                  <a:lnTo>
                    <a:pt x="728" y="3"/>
                  </a:lnTo>
                  <a:close/>
                  <a:moveTo>
                    <a:pt x="746" y="45"/>
                  </a:moveTo>
                  <a:lnTo>
                    <a:pt x="749" y="43"/>
                  </a:lnTo>
                  <a:lnTo>
                    <a:pt x="752" y="42"/>
                  </a:lnTo>
                  <a:lnTo>
                    <a:pt x="755" y="41"/>
                  </a:lnTo>
                  <a:lnTo>
                    <a:pt x="758" y="41"/>
                  </a:lnTo>
                  <a:lnTo>
                    <a:pt x="762" y="41"/>
                  </a:lnTo>
                  <a:lnTo>
                    <a:pt x="766" y="42"/>
                  </a:lnTo>
                  <a:lnTo>
                    <a:pt x="769" y="44"/>
                  </a:lnTo>
                  <a:lnTo>
                    <a:pt x="770" y="45"/>
                  </a:lnTo>
                  <a:lnTo>
                    <a:pt x="771" y="47"/>
                  </a:lnTo>
                  <a:lnTo>
                    <a:pt x="773" y="50"/>
                  </a:lnTo>
                  <a:lnTo>
                    <a:pt x="774" y="54"/>
                  </a:lnTo>
                  <a:lnTo>
                    <a:pt x="775" y="59"/>
                  </a:lnTo>
                  <a:lnTo>
                    <a:pt x="775" y="65"/>
                  </a:lnTo>
                  <a:lnTo>
                    <a:pt x="775" y="73"/>
                  </a:lnTo>
                  <a:lnTo>
                    <a:pt x="774" y="79"/>
                  </a:lnTo>
                  <a:lnTo>
                    <a:pt x="772" y="83"/>
                  </a:lnTo>
                  <a:lnTo>
                    <a:pt x="770" y="87"/>
                  </a:lnTo>
                  <a:lnTo>
                    <a:pt x="769" y="88"/>
                  </a:lnTo>
                  <a:lnTo>
                    <a:pt x="768" y="89"/>
                  </a:lnTo>
                  <a:lnTo>
                    <a:pt x="765" y="91"/>
                  </a:lnTo>
                  <a:lnTo>
                    <a:pt x="762" y="92"/>
                  </a:lnTo>
                  <a:lnTo>
                    <a:pt x="758" y="93"/>
                  </a:lnTo>
                  <a:lnTo>
                    <a:pt x="753" y="92"/>
                  </a:lnTo>
                  <a:lnTo>
                    <a:pt x="749" y="90"/>
                  </a:lnTo>
                  <a:lnTo>
                    <a:pt x="744" y="88"/>
                  </a:lnTo>
                  <a:lnTo>
                    <a:pt x="741" y="85"/>
                  </a:lnTo>
                  <a:lnTo>
                    <a:pt x="741" y="50"/>
                  </a:lnTo>
                  <a:lnTo>
                    <a:pt x="743" y="47"/>
                  </a:lnTo>
                  <a:lnTo>
                    <a:pt x="746" y="45"/>
                  </a:lnTo>
                  <a:close/>
                  <a:moveTo>
                    <a:pt x="807" y="49"/>
                  </a:moveTo>
                  <a:lnTo>
                    <a:pt x="807" y="101"/>
                  </a:lnTo>
                  <a:lnTo>
                    <a:pt x="818" y="101"/>
                  </a:lnTo>
                  <a:lnTo>
                    <a:pt x="818" y="58"/>
                  </a:lnTo>
                  <a:lnTo>
                    <a:pt x="818" y="54"/>
                  </a:lnTo>
                  <a:lnTo>
                    <a:pt x="818" y="53"/>
                  </a:lnTo>
                  <a:lnTo>
                    <a:pt x="818" y="52"/>
                  </a:lnTo>
                  <a:lnTo>
                    <a:pt x="820" y="49"/>
                  </a:lnTo>
                  <a:lnTo>
                    <a:pt x="822" y="47"/>
                  </a:lnTo>
                  <a:lnTo>
                    <a:pt x="824" y="45"/>
                  </a:lnTo>
                  <a:lnTo>
                    <a:pt x="827" y="44"/>
                  </a:lnTo>
                  <a:lnTo>
                    <a:pt x="830" y="43"/>
                  </a:lnTo>
                  <a:lnTo>
                    <a:pt x="833" y="42"/>
                  </a:lnTo>
                  <a:lnTo>
                    <a:pt x="836" y="43"/>
                  </a:lnTo>
                  <a:lnTo>
                    <a:pt x="840" y="31"/>
                  </a:lnTo>
                  <a:lnTo>
                    <a:pt x="839" y="31"/>
                  </a:lnTo>
                  <a:lnTo>
                    <a:pt x="837" y="30"/>
                  </a:lnTo>
                  <a:lnTo>
                    <a:pt x="831" y="31"/>
                  </a:lnTo>
                  <a:lnTo>
                    <a:pt x="829" y="32"/>
                  </a:lnTo>
                  <a:lnTo>
                    <a:pt x="826" y="34"/>
                  </a:lnTo>
                  <a:lnTo>
                    <a:pt x="822" y="37"/>
                  </a:lnTo>
                  <a:lnTo>
                    <a:pt x="817" y="42"/>
                  </a:lnTo>
                  <a:lnTo>
                    <a:pt x="817" y="41"/>
                  </a:lnTo>
                  <a:lnTo>
                    <a:pt x="817" y="35"/>
                  </a:lnTo>
                  <a:lnTo>
                    <a:pt x="815" y="31"/>
                  </a:lnTo>
                  <a:lnTo>
                    <a:pt x="804" y="34"/>
                  </a:lnTo>
                  <a:lnTo>
                    <a:pt x="806" y="40"/>
                  </a:lnTo>
                  <a:lnTo>
                    <a:pt x="807" y="49"/>
                  </a:lnTo>
                  <a:close/>
                  <a:moveTo>
                    <a:pt x="846" y="67"/>
                  </a:moveTo>
                  <a:lnTo>
                    <a:pt x="847" y="75"/>
                  </a:lnTo>
                  <a:lnTo>
                    <a:pt x="847" y="78"/>
                  </a:lnTo>
                  <a:lnTo>
                    <a:pt x="848" y="82"/>
                  </a:lnTo>
                  <a:lnTo>
                    <a:pt x="851" y="88"/>
                  </a:lnTo>
                  <a:lnTo>
                    <a:pt x="852" y="91"/>
                  </a:lnTo>
                  <a:lnTo>
                    <a:pt x="854" y="93"/>
                  </a:lnTo>
                  <a:lnTo>
                    <a:pt x="858" y="97"/>
                  </a:lnTo>
                  <a:lnTo>
                    <a:pt x="861" y="99"/>
                  </a:lnTo>
                  <a:lnTo>
                    <a:pt x="863" y="100"/>
                  </a:lnTo>
                  <a:lnTo>
                    <a:pt x="866" y="102"/>
                  </a:lnTo>
                  <a:lnTo>
                    <a:pt x="869" y="102"/>
                  </a:lnTo>
                  <a:lnTo>
                    <a:pt x="876" y="103"/>
                  </a:lnTo>
                  <a:lnTo>
                    <a:pt x="881" y="103"/>
                  </a:lnTo>
                  <a:lnTo>
                    <a:pt x="886" y="101"/>
                  </a:lnTo>
                  <a:lnTo>
                    <a:pt x="890" y="99"/>
                  </a:lnTo>
                  <a:lnTo>
                    <a:pt x="892" y="98"/>
                  </a:lnTo>
                  <a:lnTo>
                    <a:pt x="894" y="96"/>
                  </a:lnTo>
                  <a:lnTo>
                    <a:pt x="897" y="94"/>
                  </a:lnTo>
                  <a:lnTo>
                    <a:pt x="899" y="91"/>
                  </a:lnTo>
                  <a:lnTo>
                    <a:pt x="901" y="88"/>
                  </a:lnTo>
                  <a:lnTo>
                    <a:pt x="902" y="85"/>
                  </a:lnTo>
                  <a:lnTo>
                    <a:pt x="904" y="77"/>
                  </a:lnTo>
                  <a:lnTo>
                    <a:pt x="905" y="73"/>
                  </a:lnTo>
                  <a:lnTo>
                    <a:pt x="905" y="68"/>
                  </a:lnTo>
                  <a:lnTo>
                    <a:pt x="905" y="60"/>
                  </a:lnTo>
                  <a:lnTo>
                    <a:pt x="903" y="54"/>
                  </a:lnTo>
                  <a:lnTo>
                    <a:pt x="901" y="48"/>
                  </a:lnTo>
                  <a:lnTo>
                    <a:pt x="899" y="43"/>
                  </a:lnTo>
                  <a:lnTo>
                    <a:pt x="895" y="38"/>
                  </a:lnTo>
                  <a:lnTo>
                    <a:pt x="892" y="36"/>
                  </a:lnTo>
                  <a:lnTo>
                    <a:pt x="890" y="34"/>
                  </a:lnTo>
                  <a:lnTo>
                    <a:pt x="886" y="33"/>
                  </a:lnTo>
                  <a:lnTo>
                    <a:pt x="883" y="32"/>
                  </a:lnTo>
                  <a:lnTo>
                    <a:pt x="879" y="31"/>
                  </a:lnTo>
                  <a:lnTo>
                    <a:pt x="875" y="31"/>
                  </a:lnTo>
                  <a:lnTo>
                    <a:pt x="869" y="32"/>
                  </a:lnTo>
                  <a:lnTo>
                    <a:pt x="863" y="33"/>
                  </a:lnTo>
                  <a:lnTo>
                    <a:pt x="861" y="35"/>
                  </a:lnTo>
                  <a:lnTo>
                    <a:pt x="858" y="36"/>
                  </a:lnTo>
                  <a:lnTo>
                    <a:pt x="854" y="41"/>
                  </a:lnTo>
                  <a:lnTo>
                    <a:pt x="851" y="46"/>
                  </a:lnTo>
                  <a:lnTo>
                    <a:pt x="848" y="52"/>
                  </a:lnTo>
                  <a:lnTo>
                    <a:pt x="847" y="55"/>
                  </a:lnTo>
                  <a:lnTo>
                    <a:pt x="847" y="59"/>
                  </a:lnTo>
                  <a:lnTo>
                    <a:pt x="846" y="67"/>
                  </a:lnTo>
                  <a:close/>
                  <a:moveTo>
                    <a:pt x="890" y="49"/>
                  </a:moveTo>
                  <a:lnTo>
                    <a:pt x="891" y="52"/>
                  </a:lnTo>
                  <a:lnTo>
                    <a:pt x="892" y="57"/>
                  </a:lnTo>
                  <a:lnTo>
                    <a:pt x="893" y="62"/>
                  </a:lnTo>
                  <a:lnTo>
                    <a:pt x="893" y="69"/>
                  </a:lnTo>
                  <a:lnTo>
                    <a:pt x="892" y="77"/>
                  </a:lnTo>
                  <a:lnTo>
                    <a:pt x="891" y="84"/>
                  </a:lnTo>
                  <a:lnTo>
                    <a:pt x="890" y="86"/>
                  </a:lnTo>
                  <a:lnTo>
                    <a:pt x="888" y="88"/>
                  </a:lnTo>
                  <a:lnTo>
                    <a:pt x="885" y="91"/>
                  </a:lnTo>
                  <a:lnTo>
                    <a:pt x="881" y="93"/>
                  </a:lnTo>
                  <a:lnTo>
                    <a:pt x="876" y="94"/>
                  </a:lnTo>
                  <a:lnTo>
                    <a:pt x="872" y="94"/>
                  </a:lnTo>
                  <a:lnTo>
                    <a:pt x="870" y="93"/>
                  </a:lnTo>
                  <a:lnTo>
                    <a:pt x="868" y="92"/>
                  </a:lnTo>
                  <a:lnTo>
                    <a:pt x="866" y="91"/>
                  </a:lnTo>
                  <a:lnTo>
                    <a:pt x="865" y="90"/>
                  </a:lnTo>
                  <a:lnTo>
                    <a:pt x="863" y="89"/>
                  </a:lnTo>
                  <a:lnTo>
                    <a:pt x="862" y="87"/>
                  </a:lnTo>
                  <a:lnTo>
                    <a:pt x="861" y="85"/>
                  </a:lnTo>
                  <a:lnTo>
                    <a:pt x="860" y="83"/>
                  </a:lnTo>
                  <a:lnTo>
                    <a:pt x="859" y="78"/>
                  </a:lnTo>
                  <a:lnTo>
                    <a:pt x="859" y="75"/>
                  </a:lnTo>
                  <a:lnTo>
                    <a:pt x="858" y="72"/>
                  </a:lnTo>
                  <a:lnTo>
                    <a:pt x="858" y="65"/>
                  </a:lnTo>
                  <a:lnTo>
                    <a:pt x="858" y="59"/>
                  </a:lnTo>
                  <a:lnTo>
                    <a:pt x="859" y="55"/>
                  </a:lnTo>
                  <a:lnTo>
                    <a:pt x="860" y="51"/>
                  </a:lnTo>
                  <a:lnTo>
                    <a:pt x="861" y="47"/>
                  </a:lnTo>
                  <a:lnTo>
                    <a:pt x="864" y="44"/>
                  </a:lnTo>
                  <a:lnTo>
                    <a:pt x="865" y="43"/>
                  </a:lnTo>
                  <a:lnTo>
                    <a:pt x="867" y="42"/>
                  </a:lnTo>
                  <a:lnTo>
                    <a:pt x="869" y="41"/>
                  </a:lnTo>
                  <a:lnTo>
                    <a:pt x="871" y="40"/>
                  </a:lnTo>
                  <a:lnTo>
                    <a:pt x="875" y="40"/>
                  </a:lnTo>
                  <a:lnTo>
                    <a:pt x="879" y="40"/>
                  </a:lnTo>
                  <a:lnTo>
                    <a:pt x="881" y="41"/>
                  </a:lnTo>
                  <a:lnTo>
                    <a:pt x="883" y="42"/>
                  </a:lnTo>
                  <a:lnTo>
                    <a:pt x="887" y="45"/>
                  </a:lnTo>
                  <a:lnTo>
                    <a:pt x="890" y="49"/>
                  </a:lnTo>
                  <a:close/>
                  <a:moveTo>
                    <a:pt x="925" y="50"/>
                  </a:moveTo>
                  <a:lnTo>
                    <a:pt x="925" y="101"/>
                  </a:lnTo>
                  <a:lnTo>
                    <a:pt x="935" y="101"/>
                  </a:lnTo>
                  <a:lnTo>
                    <a:pt x="935" y="50"/>
                  </a:lnTo>
                  <a:lnTo>
                    <a:pt x="940" y="46"/>
                  </a:lnTo>
                  <a:lnTo>
                    <a:pt x="942" y="45"/>
                  </a:lnTo>
                  <a:lnTo>
                    <a:pt x="945" y="43"/>
                  </a:lnTo>
                  <a:lnTo>
                    <a:pt x="950" y="41"/>
                  </a:lnTo>
                  <a:lnTo>
                    <a:pt x="954" y="40"/>
                  </a:lnTo>
                  <a:lnTo>
                    <a:pt x="959" y="41"/>
                  </a:lnTo>
                  <a:lnTo>
                    <a:pt x="962" y="43"/>
                  </a:lnTo>
                  <a:lnTo>
                    <a:pt x="963" y="45"/>
                  </a:lnTo>
                  <a:lnTo>
                    <a:pt x="964" y="47"/>
                  </a:lnTo>
                  <a:lnTo>
                    <a:pt x="964" y="55"/>
                  </a:lnTo>
                  <a:lnTo>
                    <a:pt x="964" y="101"/>
                  </a:lnTo>
                  <a:lnTo>
                    <a:pt x="975" y="101"/>
                  </a:lnTo>
                  <a:lnTo>
                    <a:pt x="975" y="49"/>
                  </a:lnTo>
                  <a:lnTo>
                    <a:pt x="975" y="45"/>
                  </a:lnTo>
                  <a:lnTo>
                    <a:pt x="973" y="41"/>
                  </a:lnTo>
                  <a:lnTo>
                    <a:pt x="972" y="39"/>
                  </a:lnTo>
                  <a:lnTo>
                    <a:pt x="971" y="37"/>
                  </a:lnTo>
                  <a:lnTo>
                    <a:pt x="969" y="35"/>
                  </a:lnTo>
                  <a:lnTo>
                    <a:pt x="967" y="34"/>
                  </a:lnTo>
                  <a:lnTo>
                    <a:pt x="962" y="32"/>
                  </a:lnTo>
                  <a:lnTo>
                    <a:pt x="957" y="31"/>
                  </a:lnTo>
                  <a:lnTo>
                    <a:pt x="951" y="32"/>
                  </a:lnTo>
                  <a:lnTo>
                    <a:pt x="946" y="34"/>
                  </a:lnTo>
                  <a:lnTo>
                    <a:pt x="941" y="37"/>
                  </a:lnTo>
                  <a:lnTo>
                    <a:pt x="938" y="39"/>
                  </a:lnTo>
                  <a:lnTo>
                    <a:pt x="935" y="42"/>
                  </a:lnTo>
                  <a:lnTo>
                    <a:pt x="935" y="36"/>
                  </a:lnTo>
                  <a:lnTo>
                    <a:pt x="933" y="31"/>
                  </a:lnTo>
                  <a:lnTo>
                    <a:pt x="922" y="34"/>
                  </a:lnTo>
                  <a:lnTo>
                    <a:pt x="924" y="37"/>
                  </a:lnTo>
                  <a:lnTo>
                    <a:pt x="925" y="40"/>
                  </a:lnTo>
                  <a:lnTo>
                    <a:pt x="925" y="50"/>
                  </a:lnTo>
                  <a:close/>
                  <a:moveTo>
                    <a:pt x="998" y="50"/>
                  </a:moveTo>
                  <a:lnTo>
                    <a:pt x="998" y="101"/>
                  </a:lnTo>
                  <a:lnTo>
                    <a:pt x="1009" y="101"/>
                  </a:lnTo>
                  <a:lnTo>
                    <a:pt x="1009" y="50"/>
                  </a:lnTo>
                  <a:lnTo>
                    <a:pt x="1013" y="46"/>
                  </a:lnTo>
                  <a:lnTo>
                    <a:pt x="1015" y="45"/>
                  </a:lnTo>
                  <a:lnTo>
                    <a:pt x="1018" y="43"/>
                  </a:lnTo>
                  <a:lnTo>
                    <a:pt x="1023" y="41"/>
                  </a:lnTo>
                  <a:lnTo>
                    <a:pt x="1028" y="40"/>
                  </a:lnTo>
                  <a:lnTo>
                    <a:pt x="1032" y="41"/>
                  </a:lnTo>
                  <a:lnTo>
                    <a:pt x="1035" y="43"/>
                  </a:lnTo>
                  <a:lnTo>
                    <a:pt x="1036" y="45"/>
                  </a:lnTo>
                  <a:lnTo>
                    <a:pt x="1037" y="47"/>
                  </a:lnTo>
                  <a:lnTo>
                    <a:pt x="1038" y="55"/>
                  </a:lnTo>
                  <a:lnTo>
                    <a:pt x="1038" y="101"/>
                  </a:lnTo>
                  <a:lnTo>
                    <a:pt x="1048" y="101"/>
                  </a:lnTo>
                  <a:lnTo>
                    <a:pt x="1048" y="49"/>
                  </a:lnTo>
                  <a:lnTo>
                    <a:pt x="1048" y="45"/>
                  </a:lnTo>
                  <a:lnTo>
                    <a:pt x="1047" y="41"/>
                  </a:lnTo>
                  <a:lnTo>
                    <a:pt x="1046" y="39"/>
                  </a:lnTo>
                  <a:lnTo>
                    <a:pt x="1044" y="37"/>
                  </a:lnTo>
                  <a:lnTo>
                    <a:pt x="1042" y="35"/>
                  </a:lnTo>
                  <a:lnTo>
                    <a:pt x="1040" y="34"/>
                  </a:lnTo>
                  <a:lnTo>
                    <a:pt x="1035" y="32"/>
                  </a:lnTo>
                  <a:lnTo>
                    <a:pt x="1030" y="31"/>
                  </a:lnTo>
                  <a:lnTo>
                    <a:pt x="1025" y="32"/>
                  </a:lnTo>
                  <a:lnTo>
                    <a:pt x="1019" y="34"/>
                  </a:lnTo>
                  <a:lnTo>
                    <a:pt x="1014" y="37"/>
                  </a:lnTo>
                  <a:lnTo>
                    <a:pt x="1011" y="39"/>
                  </a:lnTo>
                  <a:lnTo>
                    <a:pt x="1009" y="42"/>
                  </a:lnTo>
                  <a:lnTo>
                    <a:pt x="1008" y="36"/>
                  </a:lnTo>
                  <a:lnTo>
                    <a:pt x="1006" y="31"/>
                  </a:lnTo>
                  <a:lnTo>
                    <a:pt x="996" y="34"/>
                  </a:lnTo>
                  <a:lnTo>
                    <a:pt x="997" y="37"/>
                  </a:lnTo>
                  <a:lnTo>
                    <a:pt x="998" y="40"/>
                  </a:lnTo>
                  <a:lnTo>
                    <a:pt x="99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28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84550" y="4797425"/>
            <a:ext cx="5616575" cy="1223963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28028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81375" y="6056313"/>
            <a:ext cx="5618163" cy="6731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buFont typeface="Wingdings 3" pitchFamily="18" charset="2"/>
              <a:buNone/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532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FC26A188-3CC4-45A4-A343-599D2E4ACB82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76417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D47DEE86-25BC-4B2F-8303-B19FA537139D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876965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806575"/>
            <a:ext cx="3832225" cy="421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79913" y="1806575"/>
            <a:ext cx="3832225" cy="421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AF740B2A-BEFD-4CF7-8517-310C57E3FF14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337159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4B4F572A-C6D0-470D-92F4-4CC22720C4B8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3029662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A4E238B0-E3A5-420E-8518-B32AF7CB4FD2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450387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B40D2C80-D0B6-4376-9683-85288D86831E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8052631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DBCF1E7A-5BD5-45C1-80CE-105C83233685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2367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E248008D-FCAB-40E6-B5B1-EACFB12E404A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6704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1338D86C-F27A-46B3-A850-66F0E928CCB3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804605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173FA184-284F-41B1-B3CF-74F4B7534F46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477142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57925" y="836613"/>
            <a:ext cx="1954213" cy="518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5710237" cy="518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Seite </a:t>
            </a:r>
            <a:fld id="{6E0BE97C-B9ED-4391-8C3C-0CE909E52E7F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039701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2ECED82E-AFAD-407E-93B6-DB6835366333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0851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806575"/>
            <a:ext cx="3832225" cy="421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79913" y="1806575"/>
            <a:ext cx="3832225" cy="421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AE14225F-7A69-426F-A0E8-C2C07F5BE07D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0874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860355D2-3AEB-4262-B32D-0AD01D5EA537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0984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DE6105B1-F7C1-4993-8217-D4BE456FEB7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111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2556E929-45E2-4C7A-8E10-C19CC8815C12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0132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ED345453-0190-42CD-920B-111FDBD5ED36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798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19813" y="6561138"/>
            <a:ext cx="1331912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37970022-89EF-40ED-ABBF-6B2313D08785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3567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olgese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625" name="Freeform 9"/>
          <p:cNvSpPr>
            <a:spLocks noEditPoints="1"/>
          </p:cNvSpPr>
          <p:nvPr/>
        </p:nvSpPr>
        <p:spPr bwMode="auto">
          <a:xfrm>
            <a:off x="412750" y="501650"/>
            <a:ext cx="1274763" cy="157163"/>
          </a:xfrm>
          <a:custGeom>
            <a:avLst/>
            <a:gdLst>
              <a:gd name="T0" fmla="*/ 0 w 1048"/>
              <a:gd name="T1" fmla="*/ 54 h 129"/>
              <a:gd name="T2" fmla="*/ 46 w 1048"/>
              <a:gd name="T3" fmla="*/ 102 h 129"/>
              <a:gd name="T4" fmla="*/ 23 w 1048"/>
              <a:gd name="T5" fmla="*/ 86 h 129"/>
              <a:gd name="T6" fmla="*/ 23 w 1048"/>
              <a:gd name="T7" fmla="*/ 21 h 129"/>
              <a:gd name="T8" fmla="*/ 46 w 1048"/>
              <a:gd name="T9" fmla="*/ 6 h 129"/>
              <a:gd name="T10" fmla="*/ 113 w 1048"/>
              <a:gd name="T11" fmla="*/ 59 h 129"/>
              <a:gd name="T12" fmla="*/ 73 w 1048"/>
              <a:gd name="T13" fmla="*/ 87 h 129"/>
              <a:gd name="T14" fmla="*/ 115 w 1048"/>
              <a:gd name="T15" fmla="*/ 97 h 129"/>
              <a:gd name="T16" fmla="*/ 123 w 1048"/>
              <a:gd name="T17" fmla="*/ 44 h 129"/>
              <a:gd name="T18" fmla="*/ 110 w 1048"/>
              <a:gd name="T19" fmla="*/ 88 h 129"/>
              <a:gd name="T20" fmla="*/ 85 w 1048"/>
              <a:gd name="T21" fmla="*/ 79 h 129"/>
              <a:gd name="T22" fmla="*/ 157 w 1048"/>
              <a:gd name="T23" fmla="*/ 50 h 129"/>
              <a:gd name="T24" fmla="*/ 195 w 1048"/>
              <a:gd name="T25" fmla="*/ 50 h 129"/>
              <a:gd name="T26" fmla="*/ 232 w 1048"/>
              <a:gd name="T27" fmla="*/ 101 h 129"/>
              <a:gd name="T28" fmla="*/ 192 w 1048"/>
              <a:gd name="T29" fmla="*/ 39 h 129"/>
              <a:gd name="T30" fmla="*/ 145 w 1048"/>
              <a:gd name="T31" fmla="*/ 37 h 129"/>
              <a:gd name="T32" fmla="*/ 295 w 1048"/>
              <a:gd name="T33" fmla="*/ 99 h 129"/>
              <a:gd name="T34" fmla="*/ 302 w 1048"/>
              <a:gd name="T35" fmla="*/ 40 h 129"/>
              <a:gd name="T36" fmla="*/ 252 w 1048"/>
              <a:gd name="T37" fmla="*/ 33 h 129"/>
              <a:gd name="T38" fmla="*/ 293 w 1048"/>
              <a:gd name="T39" fmla="*/ 45 h 129"/>
              <a:gd name="T40" fmla="*/ 281 w 1048"/>
              <a:gd name="T41" fmla="*/ 94 h 129"/>
              <a:gd name="T42" fmla="*/ 350 w 1048"/>
              <a:gd name="T43" fmla="*/ 103 h 129"/>
              <a:gd name="T44" fmla="*/ 382 w 1048"/>
              <a:gd name="T45" fmla="*/ 92 h 129"/>
              <a:gd name="T46" fmla="*/ 342 w 1048"/>
              <a:gd name="T47" fmla="*/ 90 h 129"/>
              <a:gd name="T48" fmla="*/ 399 w 1048"/>
              <a:gd name="T49" fmla="*/ 46 h 129"/>
              <a:gd name="T50" fmla="*/ 435 w 1048"/>
              <a:gd name="T51" fmla="*/ 78 h 129"/>
              <a:gd name="T52" fmla="*/ 400 w 1048"/>
              <a:gd name="T53" fmla="*/ 88 h 129"/>
              <a:gd name="T54" fmla="*/ 446 w 1048"/>
              <a:gd name="T55" fmla="*/ 80 h 129"/>
              <a:gd name="T56" fmla="*/ 410 w 1048"/>
              <a:gd name="T57" fmla="*/ 47 h 129"/>
              <a:gd name="T58" fmla="*/ 433 w 1048"/>
              <a:gd name="T59" fmla="*/ 31 h 129"/>
              <a:gd name="T60" fmla="*/ 510 w 1048"/>
              <a:gd name="T61" fmla="*/ 7 h 129"/>
              <a:gd name="T62" fmla="*/ 644 w 1048"/>
              <a:gd name="T63" fmla="*/ 68 h 129"/>
              <a:gd name="T64" fmla="*/ 612 w 1048"/>
              <a:gd name="T65" fmla="*/ 31 h 129"/>
              <a:gd name="T66" fmla="*/ 591 w 1048"/>
              <a:gd name="T67" fmla="*/ 81 h 129"/>
              <a:gd name="T68" fmla="*/ 638 w 1048"/>
              <a:gd name="T69" fmla="*/ 97 h 129"/>
              <a:gd name="T70" fmla="*/ 632 w 1048"/>
              <a:gd name="T71" fmla="*/ 51 h 129"/>
              <a:gd name="T72" fmla="*/ 674 w 1048"/>
              <a:gd name="T73" fmla="*/ 31 h 129"/>
              <a:gd name="T74" fmla="*/ 676 w 1048"/>
              <a:gd name="T75" fmla="*/ 10 h 129"/>
              <a:gd name="T76" fmla="*/ 698 w 1048"/>
              <a:gd name="T77" fmla="*/ 97 h 129"/>
              <a:gd name="T78" fmla="*/ 708 w 1048"/>
              <a:gd name="T79" fmla="*/ 22 h 129"/>
              <a:gd name="T80" fmla="*/ 731 w 1048"/>
              <a:gd name="T81" fmla="*/ 84 h 129"/>
              <a:gd name="T82" fmla="*/ 771 w 1048"/>
              <a:gd name="T83" fmla="*/ 100 h 129"/>
              <a:gd name="T84" fmla="*/ 772 w 1048"/>
              <a:gd name="T85" fmla="*/ 33 h 129"/>
              <a:gd name="T86" fmla="*/ 741 w 1048"/>
              <a:gd name="T87" fmla="*/ 9 h 129"/>
              <a:gd name="T88" fmla="*/ 774 w 1048"/>
              <a:gd name="T89" fmla="*/ 54 h 129"/>
              <a:gd name="T90" fmla="*/ 744 w 1048"/>
              <a:gd name="T91" fmla="*/ 88 h 129"/>
              <a:gd name="T92" fmla="*/ 824 w 1048"/>
              <a:gd name="T93" fmla="*/ 45 h 129"/>
              <a:gd name="T94" fmla="*/ 817 w 1048"/>
              <a:gd name="T95" fmla="*/ 35 h 129"/>
              <a:gd name="T96" fmla="*/ 863 w 1048"/>
              <a:gd name="T97" fmla="*/ 100 h 129"/>
              <a:gd name="T98" fmla="*/ 905 w 1048"/>
              <a:gd name="T99" fmla="*/ 73 h 129"/>
              <a:gd name="T100" fmla="*/ 863 w 1048"/>
              <a:gd name="T101" fmla="*/ 33 h 129"/>
              <a:gd name="T102" fmla="*/ 892 w 1048"/>
              <a:gd name="T103" fmla="*/ 77 h 129"/>
              <a:gd name="T104" fmla="*/ 861 w 1048"/>
              <a:gd name="T105" fmla="*/ 85 h 129"/>
              <a:gd name="T106" fmla="*/ 871 w 1048"/>
              <a:gd name="T107" fmla="*/ 40 h 129"/>
              <a:gd name="T108" fmla="*/ 950 w 1048"/>
              <a:gd name="T109" fmla="*/ 41 h 129"/>
              <a:gd name="T110" fmla="*/ 969 w 1048"/>
              <a:gd name="T111" fmla="*/ 35 h 129"/>
              <a:gd name="T112" fmla="*/ 925 w 1048"/>
              <a:gd name="T113" fmla="*/ 50 h 129"/>
              <a:gd name="T114" fmla="*/ 1038 w 1048"/>
              <a:gd name="T115" fmla="*/ 55 h 129"/>
              <a:gd name="T116" fmla="*/ 1014 w 1048"/>
              <a:gd name="T117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8" h="129">
                <a:moveTo>
                  <a:pt x="40" y="6"/>
                </a:moveTo>
                <a:lnTo>
                  <a:pt x="35" y="6"/>
                </a:lnTo>
                <a:lnTo>
                  <a:pt x="31" y="6"/>
                </a:lnTo>
                <a:lnTo>
                  <a:pt x="27" y="8"/>
                </a:lnTo>
                <a:lnTo>
                  <a:pt x="24" y="9"/>
                </a:lnTo>
                <a:lnTo>
                  <a:pt x="17" y="14"/>
                </a:lnTo>
                <a:lnTo>
                  <a:pt x="11" y="19"/>
                </a:lnTo>
                <a:lnTo>
                  <a:pt x="7" y="26"/>
                </a:lnTo>
                <a:lnTo>
                  <a:pt x="5" y="30"/>
                </a:lnTo>
                <a:lnTo>
                  <a:pt x="3" y="35"/>
                </a:lnTo>
                <a:lnTo>
                  <a:pt x="2" y="39"/>
                </a:lnTo>
                <a:lnTo>
                  <a:pt x="1" y="44"/>
                </a:lnTo>
                <a:lnTo>
                  <a:pt x="0" y="49"/>
                </a:lnTo>
                <a:lnTo>
                  <a:pt x="0" y="54"/>
                </a:lnTo>
                <a:lnTo>
                  <a:pt x="0" y="59"/>
                </a:lnTo>
                <a:lnTo>
                  <a:pt x="1" y="64"/>
                </a:lnTo>
                <a:lnTo>
                  <a:pt x="3" y="74"/>
                </a:lnTo>
                <a:lnTo>
                  <a:pt x="6" y="82"/>
                </a:lnTo>
                <a:lnTo>
                  <a:pt x="8" y="85"/>
                </a:lnTo>
                <a:lnTo>
                  <a:pt x="11" y="89"/>
                </a:lnTo>
                <a:lnTo>
                  <a:pt x="16" y="94"/>
                </a:lnTo>
                <a:lnTo>
                  <a:pt x="20" y="97"/>
                </a:lnTo>
                <a:lnTo>
                  <a:pt x="23" y="99"/>
                </a:lnTo>
                <a:lnTo>
                  <a:pt x="27" y="100"/>
                </a:lnTo>
                <a:lnTo>
                  <a:pt x="30" y="101"/>
                </a:lnTo>
                <a:lnTo>
                  <a:pt x="35" y="102"/>
                </a:lnTo>
                <a:lnTo>
                  <a:pt x="39" y="102"/>
                </a:lnTo>
                <a:lnTo>
                  <a:pt x="46" y="102"/>
                </a:lnTo>
                <a:lnTo>
                  <a:pt x="52" y="100"/>
                </a:lnTo>
                <a:lnTo>
                  <a:pt x="59" y="98"/>
                </a:lnTo>
                <a:lnTo>
                  <a:pt x="65" y="95"/>
                </a:lnTo>
                <a:lnTo>
                  <a:pt x="59" y="87"/>
                </a:lnTo>
                <a:lnTo>
                  <a:pt x="54" y="89"/>
                </a:lnTo>
                <a:lnTo>
                  <a:pt x="52" y="90"/>
                </a:lnTo>
                <a:lnTo>
                  <a:pt x="50" y="91"/>
                </a:lnTo>
                <a:lnTo>
                  <a:pt x="45" y="92"/>
                </a:lnTo>
                <a:lnTo>
                  <a:pt x="41" y="93"/>
                </a:lnTo>
                <a:lnTo>
                  <a:pt x="37" y="92"/>
                </a:lnTo>
                <a:lnTo>
                  <a:pt x="33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3"/>
                </a:lnTo>
                <a:lnTo>
                  <a:pt x="17" y="80"/>
                </a:lnTo>
                <a:lnTo>
                  <a:pt x="15" y="75"/>
                </a:lnTo>
                <a:lnTo>
                  <a:pt x="14" y="71"/>
                </a:lnTo>
                <a:lnTo>
                  <a:pt x="13" y="67"/>
                </a:lnTo>
                <a:lnTo>
                  <a:pt x="12" y="62"/>
                </a:lnTo>
                <a:lnTo>
                  <a:pt x="12" y="56"/>
                </a:lnTo>
                <a:lnTo>
                  <a:pt x="13" y="48"/>
                </a:lnTo>
                <a:lnTo>
                  <a:pt x="13" y="41"/>
                </a:lnTo>
                <a:lnTo>
                  <a:pt x="15" y="36"/>
                </a:lnTo>
                <a:lnTo>
                  <a:pt x="16" y="31"/>
                </a:lnTo>
                <a:lnTo>
                  <a:pt x="18" y="27"/>
                </a:lnTo>
                <a:lnTo>
                  <a:pt x="20" y="24"/>
                </a:lnTo>
                <a:lnTo>
                  <a:pt x="23" y="21"/>
                </a:lnTo>
                <a:lnTo>
                  <a:pt x="25" y="19"/>
                </a:lnTo>
                <a:lnTo>
                  <a:pt x="29" y="17"/>
                </a:lnTo>
                <a:lnTo>
                  <a:pt x="32" y="16"/>
                </a:lnTo>
                <a:lnTo>
                  <a:pt x="35" y="15"/>
                </a:lnTo>
                <a:lnTo>
                  <a:pt x="39" y="15"/>
                </a:lnTo>
                <a:lnTo>
                  <a:pt x="44" y="15"/>
                </a:lnTo>
                <a:lnTo>
                  <a:pt x="49" y="16"/>
                </a:lnTo>
                <a:lnTo>
                  <a:pt x="53" y="18"/>
                </a:lnTo>
                <a:lnTo>
                  <a:pt x="57" y="20"/>
                </a:lnTo>
                <a:lnTo>
                  <a:pt x="63" y="13"/>
                </a:lnTo>
                <a:lnTo>
                  <a:pt x="58" y="10"/>
                </a:lnTo>
                <a:lnTo>
                  <a:pt x="52" y="8"/>
                </a:lnTo>
                <a:lnTo>
                  <a:pt x="49" y="7"/>
                </a:lnTo>
                <a:lnTo>
                  <a:pt x="46" y="6"/>
                </a:lnTo>
                <a:lnTo>
                  <a:pt x="40" y="6"/>
                </a:lnTo>
                <a:close/>
                <a:moveTo>
                  <a:pt x="80" y="48"/>
                </a:moveTo>
                <a:lnTo>
                  <a:pt x="84" y="45"/>
                </a:lnTo>
                <a:lnTo>
                  <a:pt x="89" y="43"/>
                </a:lnTo>
                <a:lnTo>
                  <a:pt x="96" y="40"/>
                </a:lnTo>
                <a:lnTo>
                  <a:pt x="102" y="39"/>
                </a:lnTo>
                <a:lnTo>
                  <a:pt x="105" y="40"/>
                </a:lnTo>
                <a:lnTo>
                  <a:pt x="107" y="40"/>
                </a:lnTo>
                <a:lnTo>
                  <a:pt x="109" y="42"/>
                </a:lnTo>
                <a:lnTo>
                  <a:pt x="111" y="43"/>
                </a:lnTo>
                <a:lnTo>
                  <a:pt x="112" y="45"/>
                </a:lnTo>
                <a:lnTo>
                  <a:pt x="113" y="47"/>
                </a:lnTo>
                <a:lnTo>
                  <a:pt x="113" y="54"/>
                </a:lnTo>
                <a:lnTo>
                  <a:pt x="113" y="59"/>
                </a:lnTo>
                <a:lnTo>
                  <a:pt x="109" y="59"/>
                </a:lnTo>
                <a:lnTo>
                  <a:pt x="101" y="59"/>
                </a:lnTo>
                <a:lnTo>
                  <a:pt x="93" y="60"/>
                </a:lnTo>
                <a:lnTo>
                  <a:pt x="87" y="62"/>
                </a:lnTo>
                <a:lnTo>
                  <a:pt x="82" y="65"/>
                </a:lnTo>
                <a:lnTo>
                  <a:pt x="80" y="67"/>
                </a:lnTo>
                <a:lnTo>
                  <a:pt x="78" y="68"/>
                </a:lnTo>
                <a:lnTo>
                  <a:pt x="76" y="70"/>
                </a:lnTo>
                <a:lnTo>
                  <a:pt x="75" y="73"/>
                </a:lnTo>
                <a:lnTo>
                  <a:pt x="74" y="75"/>
                </a:lnTo>
                <a:lnTo>
                  <a:pt x="73" y="78"/>
                </a:lnTo>
                <a:lnTo>
                  <a:pt x="73" y="80"/>
                </a:lnTo>
                <a:lnTo>
                  <a:pt x="73" y="83"/>
                </a:lnTo>
                <a:lnTo>
                  <a:pt x="73" y="87"/>
                </a:lnTo>
                <a:lnTo>
                  <a:pt x="74" y="90"/>
                </a:lnTo>
                <a:lnTo>
                  <a:pt x="76" y="94"/>
                </a:lnTo>
                <a:lnTo>
                  <a:pt x="77" y="96"/>
                </a:lnTo>
                <a:lnTo>
                  <a:pt x="78" y="97"/>
                </a:lnTo>
                <a:lnTo>
                  <a:pt x="81" y="99"/>
                </a:lnTo>
                <a:lnTo>
                  <a:pt x="84" y="101"/>
                </a:lnTo>
                <a:lnTo>
                  <a:pt x="89" y="102"/>
                </a:lnTo>
                <a:lnTo>
                  <a:pt x="94" y="102"/>
                </a:lnTo>
                <a:lnTo>
                  <a:pt x="100" y="102"/>
                </a:lnTo>
                <a:lnTo>
                  <a:pt x="102" y="101"/>
                </a:lnTo>
                <a:lnTo>
                  <a:pt x="105" y="100"/>
                </a:lnTo>
                <a:lnTo>
                  <a:pt x="109" y="97"/>
                </a:lnTo>
                <a:lnTo>
                  <a:pt x="114" y="93"/>
                </a:lnTo>
                <a:lnTo>
                  <a:pt x="115" y="97"/>
                </a:lnTo>
                <a:lnTo>
                  <a:pt x="117" y="99"/>
                </a:lnTo>
                <a:lnTo>
                  <a:pt x="120" y="102"/>
                </a:lnTo>
                <a:lnTo>
                  <a:pt x="122" y="103"/>
                </a:lnTo>
                <a:lnTo>
                  <a:pt x="123" y="103"/>
                </a:lnTo>
                <a:lnTo>
                  <a:pt x="129" y="96"/>
                </a:lnTo>
                <a:lnTo>
                  <a:pt x="126" y="94"/>
                </a:lnTo>
                <a:lnTo>
                  <a:pt x="124" y="91"/>
                </a:lnTo>
                <a:lnTo>
                  <a:pt x="124" y="87"/>
                </a:lnTo>
                <a:lnTo>
                  <a:pt x="123" y="82"/>
                </a:lnTo>
                <a:lnTo>
                  <a:pt x="123" y="79"/>
                </a:lnTo>
                <a:lnTo>
                  <a:pt x="124" y="56"/>
                </a:lnTo>
                <a:lnTo>
                  <a:pt x="124" y="53"/>
                </a:lnTo>
                <a:lnTo>
                  <a:pt x="124" y="46"/>
                </a:lnTo>
                <a:lnTo>
                  <a:pt x="123" y="44"/>
                </a:lnTo>
                <a:lnTo>
                  <a:pt x="122" y="41"/>
                </a:lnTo>
                <a:lnTo>
                  <a:pt x="120" y="37"/>
                </a:lnTo>
                <a:lnTo>
                  <a:pt x="118" y="35"/>
                </a:lnTo>
                <a:lnTo>
                  <a:pt x="115" y="33"/>
                </a:lnTo>
                <a:lnTo>
                  <a:pt x="113" y="32"/>
                </a:lnTo>
                <a:lnTo>
                  <a:pt x="110" y="31"/>
                </a:lnTo>
                <a:lnTo>
                  <a:pt x="104" y="31"/>
                </a:lnTo>
                <a:lnTo>
                  <a:pt x="96" y="31"/>
                </a:lnTo>
                <a:lnTo>
                  <a:pt x="89" y="33"/>
                </a:lnTo>
                <a:lnTo>
                  <a:pt x="82" y="36"/>
                </a:lnTo>
                <a:lnTo>
                  <a:pt x="75" y="40"/>
                </a:lnTo>
                <a:lnTo>
                  <a:pt x="80" y="48"/>
                </a:lnTo>
                <a:close/>
                <a:moveTo>
                  <a:pt x="113" y="84"/>
                </a:moveTo>
                <a:lnTo>
                  <a:pt x="110" y="88"/>
                </a:lnTo>
                <a:lnTo>
                  <a:pt x="108" y="90"/>
                </a:lnTo>
                <a:lnTo>
                  <a:pt x="106" y="92"/>
                </a:lnTo>
                <a:lnTo>
                  <a:pt x="104" y="93"/>
                </a:lnTo>
                <a:lnTo>
                  <a:pt x="101" y="94"/>
                </a:lnTo>
                <a:lnTo>
                  <a:pt x="96" y="95"/>
                </a:lnTo>
                <a:lnTo>
                  <a:pt x="93" y="94"/>
                </a:lnTo>
                <a:lnTo>
                  <a:pt x="91" y="94"/>
                </a:lnTo>
                <a:lnTo>
                  <a:pt x="89" y="93"/>
                </a:lnTo>
                <a:lnTo>
                  <a:pt x="87" y="91"/>
                </a:lnTo>
                <a:lnTo>
                  <a:pt x="86" y="90"/>
                </a:lnTo>
                <a:lnTo>
                  <a:pt x="85" y="87"/>
                </a:lnTo>
                <a:lnTo>
                  <a:pt x="85" y="85"/>
                </a:lnTo>
                <a:lnTo>
                  <a:pt x="84" y="82"/>
                </a:lnTo>
                <a:lnTo>
                  <a:pt x="85" y="79"/>
                </a:lnTo>
                <a:lnTo>
                  <a:pt x="85" y="76"/>
                </a:lnTo>
                <a:lnTo>
                  <a:pt x="87" y="73"/>
                </a:lnTo>
                <a:lnTo>
                  <a:pt x="88" y="71"/>
                </a:lnTo>
                <a:lnTo>
                  <a:pt x="90" y="70"/>
                </a:lnTo>
                <a:lnTo>
                  <a:pt x="91" y="69"/>
                </a:lnTo>
                <a:lnTo>
                  <a:pt x="95" y="67"/>
                </a:lnTo>
                <a:lnTo>
                  <a:pt x="101" y="66"/>
                </a:lnTo>
                <a:lnTo>
                  <a:pt x="108" y="66"/>
                </a:lnTo>
                <a:lnTo>
                  <a:pt x="113" y="66"/>
                </a:lnTo>
                <a:lnTo>
                  <a:pt x="113" y="84"/>
                </a:lnTo>
                <a:close/>
                <a:moveTo>
                  <a:pt x="147" y="50"/>
                </a:moveTo>
                <a:lnTo>
                  <a:pt x="147" y="101"/>
                </a:lnTo>
                <a:lnTo>
                  <a:pt x="157" y="101"/>
                </a:lnTo>
                <a:lnTo>
                  <a:pt x="157" y="50"/>
                </a:lnTo>
                <a:lnTo>
                  <a:pt x="162" y="46"/>
                </a:lnTo>
                <a:lnTo>
                  <a:pt x="166" y="43"/>
                </a:lnTo>
                <a:lnTo>
                  <a:pt x="170" y="41"/>
                </a:lnTo>
                <a:lnTo>
                  <a:pt x="174" y="41"/>
                </a:lnTo>
                <a:lnTo>
                  <a:pt x="176" y="41"/>
                </a:lnTo>
                <a:lnTo>
                  <a:pt x="178" y="41"/>
                </a:lnTo>
                <a:lnTo>
                  <a:pt x="181" y="43"/>
                </a:lnTo>
                <a:lnTo>
                  <a:pt x="182" y="45"/>
                </a:lnTo>
                <a:lnTo>
                  <a:pt x="183" y="46"/>
                </a:lnTo>
                <a:lnTo>
                  <a:pt x="183" y="52"/>
                </a:lnTo>
                <a:lnTo>
                  <a:pt x="183" y="101"/>
                </a:lnTo>
                <a:lnTo>
                  <a:pt x="194" y="101"/>
                </a:lnTo>
                <a:lnTo>
                  <a:pt x="194" y="51"/>
                </a:lnTo>
                <a:lnTo>
                  <a:pt x="195" y="50"/>
                </a:lnTo>
                <a:lnTo>
                  <a:pt x="202" y="44"/>
                </a:lnTo>
                <a:lnTo>
                  <a:pt x="204" y="42"/>
                </a:lnTo>
                <a:lnTo>
                  <a:pt x="207" y="41"/>
                </a:lnTo>
                <a:lnTo>
                  <a:pt x="209" y="41"/>
                </a:lnTo>
                <a:lnTo>
                  <a:pt x="212" y="40"/>
                </a:lnTo>
                <a:lnTo>
                  <a:pt x="214" y="40"/>
                </a:lnTo>
                <a:lnTo>
                  <a:pt x="216" y="41"/>
                </a:lnTo>
                <a:lnTo>
                  <a:pt x="217" y="42"/>
                </a:lnTo>
                <a:lnTo>
                  <a:pt x="219" y="43"/>
                </a:lnTo>
                <a:lnTo>
                  <a:pt x="219" y="44"/>
                </a:lnTo>
                <a:lnTo>
                  <a:pt x="220" y="46"/>
                </a:lnTo>
                <a:lnTo>
                  <a:pt x="221" y="50"/>
                </a:lnTo>
                <a:lnTo>
                  <a:pt x="221" y="101"/>
                </a:lnTo>
                <a:lnTo>
                  <a:pt x="232" y="101"/>
                </a:lnTo>
                <a:lnTo>
                  <a:pt x="232" y="49"/>
                </a:lnTo>
                <a:lnTo>
                  <a:pt x="231" y="45"/>
                </a:lnTo>
                <a:lnTo>
                  <a:pt x="230" y="42"/>
                </a:lnTo>
                <a:lnTo>
                  <a:pt x="229" y="39"/>
                </a:lnTo>
                <a:lnTo>
                  <a:pt x="227" y="36"/>
                </a:lnTo>
                <a:lnTo>
                  <a:pt x="224" y="34"/>
                </a:lnTo>
                <a:lnTo>
                  <a:pt x="222" y="32"/>
                </a:lnTo>
                <a:lnTo>
                  <a:pt x="218" y="31"/>
                </a:lnTo>
                <a:lnTo>
                  <a:pt x="215" y="31"/>
                </a:lnTo>
                <a:lnTo>
                  <a:pt x="209" y="32"/>
                </a:lnTo>
                <a:lnTo>
                  <a:pt x="203" y="34"/>
                </a:lnTo>
                <a:lnTo>
                  <a:pt x="198" y="37"/>
                </a:lnTo>
                <a:lnTo>
                  <a:pt x="193" y="42"/>
                </a:lnTo>
                <a:lnTo>
                  <a:pt x="192" y="39"/>
                </a:lnTo>
                <a:lnTo>
                  <a:pt x="190" y="38"/>
                </a:lnTo>
                <a:lnTo>
                  <a:pt x="188" y="35"/>
                </a:lnTo>
                <a:lnTo>
                  <a:pt x="184" y="33"/>
                </a:lnTo>
                <a:lnTo>
                  <a:pt x="181" y="31"/>
                </a:lnTo>
                <a:lnTo>
                  <a:pt x="177" y="31"/>
                </a:lnTo>
                <a:lnTo>
                  <a:pt x="171" y="32"/>
                </a:lnTo>
                <a:lnTo>
                  <a:pt x="165" y="34"/>
                </a:lnTo>
                <a:lnTo>
                  <a:pt x="161" y="37"/>
                </a:lnTo>
                <a:lnTo>
                  <a:pt x="157" y="41"/>
                </a:lnTo>
                <a:lnTo>
                  <a:pt x="157" y="40"/>
                </a:lnTo>
                <a:lnTo>
                  <a:pt x="156" y="36"/>
                </a:lnTo>
                <a:lnTo>
                  <a:pt x="154" y="31"/>
                </a:lnTo>
                <a:lnTo>
                  <a:pt x="144" y="33"/>
                </a:lnTo>
                <a:lnTo>
                  <a:pt x="145" y="37"/>
                </a:lnTo>
                <a:lnTo>
                  <a:pt x="146" y="40"/>
                </a:lnTo>
                <a:lnTo>
                  <a:pt x="147" y="50"/>
                </a:lnTo>
                <a:close/>
                <a:moveTo>
                  <a:pt x="254" y="49"/>
                </a:moveTo>
                <a:lnTo>
                  <a:pt x="254" y="129"/>
                </a:lnTo>
                <a:lnTo>
                  <a:pt x="265" y="127"/>
                </a:lnTo>
                <a:lnTo>
                  <a:pt x="265" y="95"/>
                </a:lnTo>
                <a:lnTo>
                  <a:pt x="269" y="98"/>
                </a:lnTo>
                <a:lnTo>
                  <a:pt x="273" y="100"/>
                </a:lnTo>
                <a:lnTo>
                  <a:pt x="276" y="101"/>
                </a:lnTo>
                <a:lnTo>
                  <a:pt x="278" y="102"/>
                </a:lnTo>
                <a:lnTo>
                  <a:pt x="283" y="102"/>
                </a:lnTo>
                <a:lnTo>
                  <a:pt x="290" y="102"/>
                </a:lnTo>
                <a:lnTo>
                  <a:pt x="293" y="101"/>
                </a:lnTo>
                <a:lnTo>
                  <a:pt x="295" y="99"/>
                </a:lnTo>
                <a:lnTo>
                  <a:pt x="298" y="97"/>
                </a:lnTo>
                <a:lnTo>
                  <a:pt x="300" y="95"/>
                </a:lnTo>
                <a:lnTo>
                  <a:pt x="303" y="93"/>
                </a:lnTo>
                <a:lnTo>
                  <a:pt x="304" y="90"/>
                </a:lnTo>
                <a:lnTo>
                  <a:pt x="307" y="85"/>
                </a:lnTo>
                <a:lnTo>
                  <a:pt x="309" y="80"/>
                </a:lnTo>
                <a:lnTo>
                  <a:pt x="310" y="74"/>
                </a:lnTo>
                <a:lnTo>
                  <a:pt x="310" y="66"/>
                </a:lnTo>
                <a:lnTo>
                  <a:pt x="309" y="58"/>
                </a:lnTo>
                <a:lnTo>
                  <a:pt x="309" y="54"/>
                </a:lnTo>
                <a:lnTo>
                  <a:pt x="308" y="51"/>
                </a:lnTo>
                <a:lnTo>
                  <a:pt x="307" y="48"/>
                </a:lnTo>
                <a:lnTo>
                  <a:pt x="306" y="45"/>
                </a:lnTo>
                <a:lnTo>
                  <a:pt x="302" y="40"/>
                </a:lnTo>
                <a:lnTo>
                  <a:pt x="299" y="36"/>
                </a:lnTo>
                <a:lnTo>
                  <a:pt x="294" y="33"/>
                </a:lnTo>
                <a:lnTo>
                  <a:pt x="289" y="32"/>
                </a:lnTo>
                <a:lnTo>
                  <a:pt x="287" y="31"/>
                </a:lnTo>
                <a:lnTo>
                  <a:pt x="284" y="31"/>
                </a:lnTo>
                <a:lnTo>
                  <a:pt x="279" y="32"/>
                </a:lnTo>
                <a:lnTo>
                  <a:pt x="276" y="33"/>
                </a:lnTo>
                <a:lnTo>
                  <a:pt x="273" y="34"/>
                </a:lnTo>
                <a:lnTo>
                  <a:pt x="269" y="37"/>
                </a:lnTo>
                <a:lnTo>
                  <a:pt x="264" y="41"/>
                </a:lnTo>
                <a:lnTo>
                  <a:pt x="264" y="39"/>
                </a:lnTo>
                <a:lnTo>
                  <a:pt x="264" y="34"/>
                </a:lnTo>
                <a:lnTo>
                  <a:pt x="263" y="31"/>
                </a:lnTo>
                <a:lnTo>
                  <a:pt x="252" y="33"/>
                </a:lnTo>
                <a:lnTo>
                  <a:pt x="253" y="36"/>
                </a:lnTo>
                <a:lnTo>
                  <a:pt x="254" y="39"/>
                </a:lnTo>
                <a:lnTo>
                  <a:pt x="254" y="49"/>
                </a:lnTo>
                <a:close/>
                <a:moveTo>
                  <a:pt x="265" y="50"/>
                </a:moveTo>
                <a:lnTo>
                  <a:pt x="269" y="46"/>
                </a:lnTo>
                <a:lnTo>
                  <a:pt x="273" y="43"/>
                </a:lnTo>
                <a:lnTo>
                  <a:pt x="275" y="42"/>
                </a:lnTo>
                <a:lnTo>
                  <a:pt x="278" y="41"/>
                </a:lnTo>
                <a:lnTo>
                  <a:pt x="280" y="41"/>
                </a:lnTo>
                <a:lnTo>
                  <a:pt x="283" y="41"/>
                </a:lnTo>
                <a:lnTo>
                  <a:pt x="287" y="41"/>
                </a:lnTo>
                <a:lnTo>
                  <a:pt x="289" y="42"/>
                </a:lnTo>
                <a:lnTo>
                  <a:pt x="290" y="43"/>
                </a:lnTo>
                <a:lnTo>
                  <a:pt x="293" y="45"/>
                </a:lnTo>
                <a:lnTo>
                  <a:pt x="295" y="48"/>
                </a:lnTo>
                <a:lnTo>
                  <a:pt x="297" y="52"/>
                </a:lnTo>
                <a:lnTo>
                  <a:pt x="298" y="56"/>
                </a:lnTo>
                <a:lnTo>
                  <a:pt x="298" y="62"/>
                </a:lnTo>
                <a:lnTo>
                  <a:pt x="299" y="68"/>
                </a:lnTo>
                <a:lnTo>
                  <a:pt x="298" y="73"/>
                </a:lnTo>
                <a:lnTo>
                  <a:pt x="298" y="78"/>
                </a:lnTo>
                <a:lnTo>
                  <a:pt x="297" y="82"/>
                </a:lnTo>
                <a:lnTo>
                  <a:pt x="296" y="85"/>
                </a:lnTo>
                <a:lnTo>
                  <a:pt x="293" y="89"/>
                </a:lnTo>
                <a:lnTo>
                  <a:pt x="290" y="91"/>
                </a:lnTo>
                <a:lnTo>
                  <a:pt x="286" y="93"/>
                </a:lnTo>
                <a:lnTo>
                  <a:pt x="284" y="93"/>
                </a:lnTo>
                <a:lnTo>
                  <a:pt x="281" y="94"/>
                </a:lnTo>
                <a:lnTo>
                  <a:pt x="277" y="93"/>
                </a:lnTo>
                <a:lnTo>
                  <a:pt x="273" y="91"/>
                </a:lnTo>
                <a:lnTo>
                  <a:pt x="269" y="88"/>
                </a:lnTo>
                <a:lnTo>
                  <a:pt x="265" y="85"/>
                </a:lnTo>
                <a:lnTo>
                  <a:pt x="265" y="50"/>
                </a:lnTo>
                <a:close/>
                <a:moveTo>
                  <a:pt x="330" y="83"/>
                </a:moveTo>
                <a:lnTo>
                  <a:pt x="330" y="89"/>
                </a:lnTo>
                <a:lnTo>
                  <a:pt x="332" y="93"/>
                </a:lnTo>
                <a:lnTo>
                  <a:pt x="333" y="95"/>
                </a:lnTo>
                <a:lnTo>
                  <a:pt x="334" y="97"/>
                </a:lnTo>
                <a:lnTo>
                  <a:pt x="336" y="99"/>
                </a:lnTo>
                <a:lnTo>
                  <a:pt x="338" y="100"/>
                </a:lnTo>
                <a:lnTo>
                  <a:pt x="344" y="102"/>
                </a:lnTo>
                <a:lnTo>
                  <a:pt x="350" y="103"/>
                </a:lnTo>
                <a:lnTo>
                  <a:pt x="356" y="102"/>
                </a:lnTo>
                <a:lnTo>
                  <a:pt x="359" y="102"/>
                </a:lnTo>
                <a:lnTo>
                  <a:pt x="362" y="100"/>
                </a:lnTo>
                <a:lnTo>
                  <a:pt x="365" y="99"/>
                </a:lnTo>
                <a:lnTo>
                  <a:pt x="367" y="97"/>
                </a:lnTo>
                <a:lnTo>
                  <a:pt x="369" y="95"/>
                </a:lnTo>
                <a:lnTo>
                  <a:pt x="371" y="93"/>
                </a:lnTo>
                <a:lnTo>
                  <a:pt x="372" y="96"/>
                </a:lnTo>
                <a:lnTo>
                  <a:pt x="374" y="98"/>
                </a:lnTo>
                <a:lnTo>
                  <a:pt x="376" y="101"/>
                </a:lnTo>
                <a:lnTo>
                  <a:pt x="379" y="104"/>
                </a:lnTo>
                <a:lnTo>
                  <a:pt x="385" y="96"/>
                </a:lnTo>
                <a:lnTo>
                  <a:pt x="384" y="94"/>
                </a:lnTo>
                <a:lnTo>
                  <a:pt x="382" y="92"/>
                </a:lnTo>
                <a:lnTo>
                  <a:pt x="382" y="90"/>
                </a:lnTo>
                <a:lnTo>
                  <a:pt x="381" y="88"/>
                </a:lnTo>
                <a:lnTo>
                  <a:pt x="381" y="80"/>
                </a:lnTo>
                <a:lnTo>
                  <a:pt x="381" y="31"/>
                </a:lnTo>
                <a:lnTo>
                  <a:pt x="370" y="33"/>
                </a:lnTo>
                <a:lnTo>
                  <a:pt x="370" y="82"/>
                </a:lnTo>
                <a:lnTo>
                  <a:pt x="367" y="87"/>
                </a:lnTo>
                <a:lnTo>
                  <a:pt x="363" y="90"/>
                </a:lnTo>
                <a:lnTo>
                  <a:pt x="358" y="93"/>
                </a:lnTo>
                <a:lnTo>
                  <a:pt x="355" y="94"/>
                </a:lnTo>
                <a:lnTo>
                  <a:pt x="353" y="94"/>
                </a:lnTo>
                <a:lnTo>
                  <a:pt x="348" y="93"/>
                </a:lnTo>
                <a:lnTo>
                  <a:pt x="344" y="91"/>
                </a:lnTo>
                <a:lnTo>
                  <a:pt x="342" y="90"/>
                </a:lnTo>
                <a:lnTo>
                  <a:pt x="341" y="87"/>
                </a:lnTo>
                <a:lnTo>
                  <a:pt x="341" y="84"/>
                </a:lnTo>
                <a:lnTo>
                  <a:pt x="340" y="80"/>
                </a:lnTo>
                <a:lnTo>
                  <a:pt x="340" y="31"/>
                </a:lnTo>
                <a:lnTo>
                  <a:pt x="330" y="33"/>
                </a:lnTo>
                <a:lnTo>
                  <a:pt x="330" y="83"/>
                </a:lnTo>
                <a:close/>
                <a:moveTo>
                  <a:pt x="422" y="30"/>
                </a:moveTo>
                <a:lnTo>
                  <a:pt x="417" y="30"/>
                </a:lnTo>
                <a:lnTo>
                  <a:pt x="413" y="31"/>
                </a:lnTo>
                <a:lnTo>
                  <a:pt x="409" y="33"/>
                </a:lnTo>
                <a:lnTo>
                  <a:pt x="405" y="36"/>
                </a:lnTo>
                <a:lnTo>
                  <a:pt x="402" y="39"/>
                </a:lnTo>
                <a:lnTo>
                  <a:pt x="400" y="42"/>
                </a:lnTo>
                <a:lnTo>
                  <a:pt x="399" y="46"/>
                </a:lnTo>
                <a:lnTo>
                  <a:pt x="398" y="51"/>
                </a:lnTo>
                <a:lnTo>
                  <a:pt x="399" y="54"/>
                </a:lnTo>
                <a:lnTo>
                  <a:pt x="399" y="57"/>
                </a:lnTo>
                <a:lnTo>
                  <a:pt x="401" y="60"/>
                </a:lnTo>
                <a:lnTo>
                  <a:pt x="403" y="63"/>
                </a:lnTo>
                <a:lnTo>
                  <a:pt x="405" y="65"/>
                </a:lnTo>
                <a:lnTo>
                  <a:pt x="408" y="67"/>
                </a:lnTo>
                <a:lnTo>
                  <a:pt x="411" y="68"/>
                </a:lnTo>
                <a:lnTo>
                  <a:pt x="415" y="69"/>
                </a:lnTo>
                <a:lnTo>
                  <a:pt x="424" y="71"/>
                </a:lnTo>
                <a:lnTo>
                  <a:pt x="429" y="73"/>
                </a:lnTo>
                <a:lnTo>
                  <a:pt x="432" y="75"/>
                </a:lnTo>
                <a:lnTo>
                  <a:pt x="434" y="77"/>
                </a:lnTo>
                <a:lnTo>
                  <a:pt x="435" y="78"/>
                </a:lnTo>
                <a:lnTo>
                  <a:pt x="435" y="80"/>
                </a:lnTo>
                <a:lnTo>
                  <a:pt x="435" y="82"/>
                </a:lnTo>
                <a:lnTo>
                  <a:pt x="435" y="85"/>
                </a:lnTo>
                <a:lnTo>
                  <a:pt x="434" y="87"/>
                </a:lnTo>
                <a:lnTo>
                  <a:pt x="433" y="89"/>
                </a:lnTo>
                <a:lnTo>
                  <a:pt x="431" y="91"/>
                </a:lnTo>
                <a:lnTo>
                  <a:pt x="429" y="92"/>
                </a:lnTo>
                <a:lnTo>
                  <a:pt x="427" y="93"/>
                </a:lnTo>
                <a:lnTo>
                  <a:pt x="424" y="94"/>
                </a:lnTo>
                <a:lnTo>
                  <a:pt x="421" y="94"/>
                </a:lnTo>
                <a:lnTo>
                  <a:pt x="416" y="94"/>
                </a:lnTo>
                <a:lnTo>
                  <a:pt x="410" y="93"/>
                </a:lnTo>
                <a:lnTo>
                  <a:pt x="405" y="91"/>
                </a:lnTo>
                <a:lnTo>
                  <a:pt x="400" y="88"/>
                </a:lnTo>
                <a:lnTo>
                  <a:pt x="396" y="96"/>
                </a:lnTo>
                <a:lnTo>
                  <a:pt x="401" y="99"/>
                </a:lnTo>
                <a:lnTo>
                  <a:pt x="408" y="101"/>
                </a:lnTo>
                <a:lnTo>
                  <a:pt x="414" y="102"/>
                </a:lnTo>
                <a:lnTo>
                  <a:pt x="421" y="103"/>
                </a:lnTo>
                <a:lnTo>
                  <a:pt x="426" y="102"/>
                </a:lnTo>
                <a:lnTo>
                  <a:pt x="431" y="101"/>
                </a:lnTo>
                <a:lnTo>
                  <a:pt x="436" y="99"/>
                </a:lnTo>
                <a:lnTo>
                  <a:pt x="439" y="96"/>
                </a:lnTo>
                <a:lnTo>
                  <a:pt x="441" y="95"/>
                </a:lnTo>
                <a:lnTo>
                  <a:pt x="442" y="93"/>
                </a:lnTo>
                <a:lnTo>
                  <a:pt x="445" y="89"/>
                </a:lnTo>
                <a:lnTo>
                  <a:pt x="446" y="85"/>
                </a:lnTo>
                <a:lnTo>
                  <a:pt x="446" y="80"/>
                </a:lnTo>
                <a:lnTo>
                  <a:pt x="446" y="77"/>
                </a:lnTo>
                <a:lnTo>
                  <a:pt x="445" y="73"/>
                </a:lnTo>
                <a:lnTo>
                  <a:pt x="444" y="71"/>
                </a:lnTo>
                <a:lnTo>
                  <a:pt x="442" y="68"/>
                </a:lnTo>
                <a:lnTo>
                  <a:pt x="439" y="66"/>
                </a:lnTo>
                <a:lnTo>
                  <a:pt x="436" y="64"/>
                </a:lnTo>
                <a:lnTo>
                  <a:pt x="428" y="61"/>
                </a:lnTo>
                <a:lnTo>
                  <a:pt x="419" y="59"/>
                </a:lnTo>
                <a:lnTo>
                  <a:pt x="414" y="58"/>
                </a:lnTo>
                <a:lnTo>
                  <a:pt x="413" y="57"/>
                </a:lnTo>
                <a:lnTo>
                  <a:pt x="411" y="56"/>
                </a:lnTo>
                <a:lnTo>
                  <a:pt x="410" y="53"/>
                </a:lnTo>
                <a:lnTo>
                  <a:pt x="409" y="49"/>
                </a:lnTo>
                <a:lnTo>
                  <a:pt x="410" y="47"/>
                </a:lnTo>
                <a:lnTo>
                  <a:pt x="410" y="45"/>
                </a:lnTo>
                <a:lnTo>
                  <a:pt x="411" y="43"/>
                </a:lnTo>
                <a:lnTo>
                  <a:pt x="413" y="41"/>
                </a:lnTo>
                <a:lnTo>
                  <a:pt x="415" y="40"/>
                </a:lnTo>
                <a:lnTo>
                  <a:pt x="417" y="39"/>
                </a:lnTo>
                <a:lnTo>
                  <a:pt x="419" y="38"/>
                </a:lnTo>
                <a:lnTo>
                  <a:pt x="422" y="38"/>
                </a:lnTo>
                <a:lnTo>
                  <a:pt x="427" y="39"/>
                </a:lnTo>
                <a:lnTo>
                  <a:pt x="431" y="40"/>
                </a:lnTo>
                <a:lnTo>
                  <a:pt x="435" y="41"/>
                </a:lnTo>
                <a:lnTo>
                  <a:pt x="439" y="43"/>
                </a:lnTo>
                <a:lnTo>
                  <a:pt x="443" y="35"/>
                </a:lnTo>
                <a:lnTo>
                  <a:pt x="439" y="33"/>
                </a:lnTo>
                <a:lnTo>
                  <a:pt x="433" y="31"/>
                </a:lnTo>
                <a:lnTo>
                  <a:pt x="428" y="30"/>
                </a:lnTo>
                <a:lnTo>
                  <a:pt x="422" y="30"/>
                </a:lnTo>
                <a:close/>
                <a:moveTo>
                  <a:pt x="510" y="101"/>
                </a:moveTo>
                <a:lnTo>
                  <a:pt x="522" y="101"/>
                </a:lnTo>
                <a:lnTo>
                  <a:pt x="522" y="55"/>
                </a:lnTo>
                <a:lnTo>
                  <a:pt x="562" y="55"/>
                </a:lnTo>
                <a:lnTo>
                  <a:pt x="562" y="101"/>
                </a:lnTo>
                <a:lnTo>
                  <a:pt x="573" y="101"/>
                </a:lnTo>
                <a:lnTo>
                  <a:pt x="573" y="7"/>
                </a:lnTo>
                <a:lnTo>
                  <a:pt x="562" y="7"/>
                </a:lnTo>
                <a:lnTo>
                  <a:pt x="562" y="46"/>
                </a:lnTo>
                <a:lnTo>
                  <a:pt x="522" y="46"/>
                </a:lnTo>
                <a:lnTo>
                  <a:pt x="522" y="7"/>
                </a:lnTo>
                <a:lnTo>
                  <a:pt x="510" y="7"/>
                </a:lnTo>
                <a:lnTo>
                  <a:pt x="510" y="101"/>
                </a:lnTo>
                <a:close/>
                <a:moveTo>
                  <a:pt x="622" y="93"/>
                </a:moveTo>
                <a:lnTo>
                  <a:pt x="617" y="93"/>
                </a:lnTo>
                <a:lnTo>
                  <a:pt x="614" y="92"/>
                </a:lnTo>
                <a:lnTo>
                  <a:pt x="612" y="91"/>
                </a:lnTo>
                <a:lnTo>
                  <a:pt x="608" y="89"/>
                </a:lnTo>
                <a:lnTo>
                  <a:pt x="606" y="87"/>
                </a:lnTo>
                <a:lnTo>
                  <a:pt x="605" y="85"/>
                </a:lnTo>
                <a:lnTo>
                  <a:pt x="603" y="82"/>
                </a:lnTo>
                <a:lnTo>
                  <a:pt x="602" y="79"/>
                </a:lnTo>
                <a:lnTo>
                  <a:pt x="602" y="75"/>
                </a:lnTo>
                <a:lnTo>
                  <a:pt x="602" y="70"/>
                </a:lnTo>
                <a:lnTo>
                  <a:pt x="602" y="68"/>
                </a:lnTo>
                <a:lnTo>
                  <a:pt x="644" y="68"/>
                </a:lnTo>
                <a:lnTo>
                  <a:pt x="644" y="67"/>
                </a:lnTo>
                <a:lnTo>
                  <a:pt x="644" y="56"/>
                </a:lnTo>
                <a:lnTo>
                  <a:pt x="642" y="49"/>
                </a:lnTo>
                <a:lnTo>
                  <a:pt x="641" y="46"/>
                </a:lnTo>
                <a:lnTo>
                  <a:pt x="640" y="43"/>
                </a:lnTo>
                <a:lnTo>
                  <a:pt x="638" y="40"/>
                </a:lnTo>
                <a:lnTo>
                  <a:pt x="636" y="38"/>
                </a:lnTo>
                <a:lnTo>
                  <a:pt x="633" y="35"/>
                </a:lnTo>
                <a:lnTo>
                  <a:pt x="630" y="34"/>
                </a:lnTo>
                <a:lnTo>
                  <a:pt x="628" y="33"/>
                </a:lnTo>
                <a:lnTo>
                  <a:pt x="626" y="32"/>
                </a:lnTo>
                <a:lnTo>
                  <a:pt x="623" y="31"/>
                </a:lnTo>
                <a:lnTo>
                  <a:pt x="618" y="31"/>
                </a:lnTo>
                <a:lnTo>
                  <a:pt x="612" y="31"/>
                </a:lnTo>
                <a:lnTo>
                  <a:pt x="607" y="33"/>
                </a:lnTo>
                <a:lnTo>
                  <a:pt x="604" y="34"/>
                </a:lnTo>
                <a:lnTo>
                  <a:pt x="602" y="36"/>
                </a:lnTo>
                <a:lnTo>
                  <a:pt x="600" y="38"/>
                </a:lnTo>
                <a:lnTo>
                  <a:pt x="598" y="40"/>
                </a:lnTo>
                <a:lnTo>
                  <a:pt x="594" y="45"/>
                </a:lnTo>
                <a:lnTo>
                  <a:pt x="592" y="48"/>
                </a:lnTo>
                <a:lnTo>
                  <a:pt x="591" y="51"/>
                </a:lnTo>
                <a:lnTo>
                  <a:pt x="590" y="54"/>
                </a:lnTo>
                <a:lnTo>
                  <a:pt x="590" y="58"/>
                </a:lnTo>
                <a:lnTo>
                  <a:pt x="589" y="66"/>
                </a:lnTo>
                <a:lnTo>
                  <a:pt x="590" y="74"/>
                </a:lnTo>
                <a:lnTo>
                  <a:pt x="590" y="78"/>
                </a:lnTo>
                <a:lnTo>
                  <a:pt x="591" y="81"/>
                </a:lnTo>
                <a:lnTo>
                  <a:pt x="594" y="87"/>
                </a:lnTo>
                <a:lnTo>
                  <a:pt x="597" y="92"/>
                </a:lnTo>
                <a:lnTo>
                  <a:pt x="602" y="97"/>
                </a:lnTo>
                <a:lnTo>
                  <a:pt x="604" y="98"/>
                </a:lnTo>
                <a:lnTo>
                  <a:pt x="607" y="100"/>
                </a:lnTo>
                <a:lnTo>
                  <a:pt x="610" y="101"/>
                </a:lnTo>
                <a:lnTo>
                  <a:pt x="613" y="102"/>
                </a:lnTo>
                <a:lnTo>
                  <a:pt x="616" y="102"/>
                </a:lnTo>
                <a:lnTo>
                  <a:pt x="620" y="102"/>
                </a:lnTo>
                <a:lnTo>
                  <a:pt x="626" y="102"/>
                </a:lnTo>
                <a:lnTo>
                  <a:pt x="629" y="101"/>
                </a:lnTo>
                <a:lnTo>
                  <a:pt x="632" y="100"/>
                </a:lnTo>
                <a:lnTo>
                  <a:pt x="635" y="99"/>
                </a:lnTo>
                <a:lnTo>
                  <a:pt x="638" y="97"/>
                </a:lnTo>
                <a:lnTo>
                  <a:pt x="640" y="96"/>
                </a:lnTo>
                <a:lnTo>
                  <a:pt x="643" y="94"/>
                </a:lnTo>
                <a:lnTo>
                  <a:pt x="638" y="87"/>
                </a:lnTo>
                <a:lnTo>
                  <a:pt x="635" y="90"/>
                </a:lnTo>
                <a:lnTo>
                  <a:pt x="631" y="92"/>
                </a:lnTo>
                <a:lnTo>
                  <a:pt x="626" y="93"/>
                </a:lnTo>
                <a:lnTo>
                  <a:pt x="622" y="93"/>
                </a:lnTo>
                <a:close/>
                <a:moveTo>
                  <a:pt x="617" y="39"/>
                </a:moveTo>
                <a:lnTo>
                  <a:pt x="621" y="39"/>
                </a:lnTo>
                <a:lnTo>
                  <a:pt x="625" y="41"/>
                </a:lnTo>
                <a:lnTo>
                  <a:pt x="627" y="43"/>
                </a:lnTo>
                <a:lnTo>
                  <a:pt x="630" y="45"/>
                </a:lnTo>
                <a:lnTo>
                  <a:pt x="631" y="48"/>
                </a:lnTo>
                <a:lnTo>
                  <a:pt x="632" y="51"/>
                </a:lnTo>
                <a:lnTo>
                  <a:pt x="633" y="55"/>
                </a:lnTo>
                <a:lnTo>
                  <a:pt x="633" y="60"/>
                </a:lnTo>
                <a:lnTo>
                  <a:pt x="602" y="60"/>
                </a:lnTo>
                <a:lnTo>
                  <a:pt x="602" y="55"/>
                </a:lnTo>
                <a:lnTo>
                  <a:pt x="603" y="51"/>
                </a:lnTo>
                <a:lnTo>
                  <a:pt x="604" y="47"/>
                </a:lnTo>
                <a:lnTo>
                  <a:pt x="606" y="44"/>
                </a:lnTo>
                <a:lnTo>
                  <a:pt x="608" y="42"/>
                </a:lnTo>
                <a:lnTo>
                  <a:pt x="611" y="40"/>
                </a:lnTo>
                <a:lnTo>
                  <a:pt x="614" y="39"/>
                </a:lnTo>
                <a:lnTo>
                  <a:pt x="617" y="39"/>
                </a:lnTo>
                <a:close/>
                <a:moveTo>
                  <a:pt x="662" y="101"/>
                </a:moveTo>
                <a:lnTo>
                  <a:pt x="674" y="101"/>
                </a:lnTo>
                <a:lnTo>
                  <a:pt x="674" y="31"/>
                </a:lnTo>
                <a:lnTo>
                  <a:pt x="662" y="33"/>
                </a:lnTo>
                <a:lnTo>
                  <a:pt x="662" y="101"/>
                </a:lnTo>
                <a:close/>
                <a:moveTo>
                  <a:pt x="660" y="12"/>
                </a:moveTo>
                <a:lnTo>
                  <a:pt x="660" y="13"/>
                </a:lnTo>
                <a:lnTo>
                  <a:pt x="660" y="15"/>
                </a:lnTo>
                <a:lnTo>
                  <a:pt x="662" y="17"/>
                </a:lnTo>
                <a:lnTo>
                  <a:pt x="665" y="19"/>
                </a:lnTo>
                <a:lnTo>
                  <a:pt x="668" y="20"/>
                </a:lnTo>
                <a:lnTo>
                  <a:pt x="671" y="19"/>
                </a:lnTo>
                <a:lnTo>
                  <a:pt x="674" y="17"/>
                </a:lnTo>
                <a:lnTo>
                  <a:pt x="676" y="15"/>
                </a:lnTo>
                <a:lnTo>
                  <a:pt x="676" y="13"/>
                </a:lnTo>
                <a:lnTo>
                  <a:pt x="676" y="11"/>
                </a:lnTo>
                <a:lnTo>
                  <a:pt x="676" y="10"/>
                </a:lnTo>
                <a:lnTo>
                  <a:pt x="676" y="8"/>
                </a:lnTo>
                <a:lnTo>
                  <a:pt x="674" y="6"/>
                </a:lnTo>
                <a:lnTo>
                  <a:pt x="671" y="4"/>
                </a:lnTo>
                <a:lnTo>
                  <a:pt x="668" y="3"/>
                </a:lnTo>
                <a:lnTo>
                  <a:pt x="665" y="4"/>
                </a:lnTo>
                <a:lnTo>
                  <a:pt x="662" y="6"/>
                </a:lnTo>
                <a:lnTo>
                  <a:pt x="660" y="8"/>
                </a:lnTo>
                <a:lnTo>
                  <a:pt x="660" y="10"/>
                </a:lnTo>
                <a:lnTo>
                  <a:pt x="660" y="12"/>
                </a:lnTo>
                <a:close/>
                <a:moveTo>
                  <a:pt x="697" y="22"/>
                </a:moveTo>
                <a:lnTo>
                  <a:pt x="697" y="89"/>
                </a:lnTo>
                <a:lnTo>
                  <a:pt x="697" y="93"/>
                </a:lnTo>
                <a:lnTo>
                  <a:pt x="697" y="95"/>
                </a:lnTo>
                <a:lnTo>
                  <a:pt x="698" y="97"/>
                </a:lnTo>
                <a:lnTo>
                  <a:pt x="700" y="99"/>
                </a:lnTo>
                <a:lnTo>
                  <a:pt x="702" y="100"/>
                </a:lnTo>
                <a:lnTo>
                  <a:pt x="704" y="101"/>
                </a:lnTo>
                <a:lnTo>
                  <a:pt x="706" y="102"/>
                </a:lnTo>
                <a:lnTo>
                  <a:pt x="708" y="102"/>
                </a:lnTo>
                <a:lnTo>
                  <a:pt x="712" y="102"/>
                </a:lnTo>
                <a:lnTo>
                  <a:pt x="715" y="101"/>
                </a:lnTo>
                <a:lnTo>
                  <a:pt x="713" y="94"/>
                </a:lnTo>
                <a:lnTo>
                  <a:pt x="711" y="94"/>
                </a:lnTo>
                <a:lnTo>
                  <a:pt x="709" y="93"/>
                </a:lnTo>
                <a:lnTo>
                  <a:pt x="708" y="92"/>
                </a:lnTo>
                <a:lnTo>
                  <a:pt x="708" y="90"/>
                </a:lnTo>
                <a:lnTo>
                  <a:pt x="708" y="87"/>
                </a:lnTo>
                <a:lnTo>
                  <a:pt x="708" y="22"/>
                </a:lnTo>
                <a:lnTo>
                  <a:pt x="707" y="11"/>
                </a:lnTo>
                <a:lnTo>
                  <a:pt x="707" y="5"/>
                </a:lnTo>
                <a:lnTo>
                  <a:pt x="706" y="1"/>
                </a:lnTo>
                <a:lnTo>
                  <a:pt x="695" y="3"/>
                </a:lnTo>
                <a:lnTo>
                  <a:pt x="696" y="7"/>
                </a:lnTo>
                <a:lnTo>
                  <a:pt x="696" y="11"/>
                </a:lnTo>
                <a:lnTo>
                  <a:pt x="697" y="22"/>
                </a:lnTo>
                <a:close/>
                <a:moveTo>
                  <a:pt x="728" y="3"/>
                </a:moveTo>
                <a:lnTo>
                  <a:pt x="729" y="6"/>
                </a:lnTo>
                <a:lnTo>
                  <a:pt x="730" y="8"/>
                </a:lnTo>
                <a:lnTo>
                  <a:pt x="730" y="9"/>
                </a:lnTo>
                <a:lnTo>
                  <a:pt x="730" y="14"/>
                </a:lnTo>
                <a:lnTo>
                  <a:pt x="731" y="19"/>
                </a:lnTo>
                <a:lnTo>
                  <a:pt x="731" y="84"/>
                </a:lnTo>
                <a:lnTo>
                  <a:pt x="730" y="94"/>
                </a:lnTo>
                <a:lnTo>
                  <a:pt x="730" y="96"/>
                </a:lnTo>
                <a:lnTo>
                  <a:pt x="730" y="98"/>
                </a:lnTo>
                <a:lnTo>
                  <a:pt x="729" y="101"/>
                </a:lnTo>
                <a:lnTo>
                  <a:pt x="739" y="101"/>
                </a:lnTo>
                <a:lnTo>
                  <a:pt x="741" y="97"/>
                </a:lnTo>
                <a:lnTo>
                  <a:pt x="741" y="93"/>
                </a:lnTo>
                <a:lnTo>
                  <a:pt x="745" y="97"/>
                </a:lnTo>
                <a:lnTo>
                  <a:pt x="749" y="100"/>
                </a:lnTo>
                <a:lnTo>
                  <a:pt x="755" y="102"/>
                </a:lnTo>
                <a:lnTo>
                  <a:pt x="760" y="102"/>
                </a:lnTo>
                <a:lnTo>
                  <a:pt x="766" y="102"/>
                </a:lnTo>
                <a:lnTo>
                  <a:pt x="768" y="101"/>
                </a:lnTo>
                <a:lnTo>
                  <a:pt x="771" y="100"/>
                </a:lnTo>
                <a:lnTo>
                  <a:pt x="773" y="98"/>
                </a:lnTo>
                <a:lnTo>
                  <a:pt x="776" y="96"/>
                </a:lnTo>
                <a:lnTo>
                  <a:pt x="780" y="92"/>
                </a:lnTo>
                <a:lnTo>
                  <a:pt x="783" y="87"/>
                </a:lnTo>
                <a:lnTo>
                  <a:pt x="784" y="84"/>
                </a:lnTo>
                <a:lnTo>
                  <a:pt x="785" y="81"/>
                </a:lnTo>
                <a:lnTo>
                  <a:pt x="787" y="73"/>
                </a:lnTo>
                <a:lnTo>
                  <a:pt x="787" y="66"/>
                </a:lnTo>
                <a:lnTo>
                  <a:pt x="787" y="58"/>
                </a:lnTo>
                <a:lnTo>
                  <a:pt x="785" y="51"/>
                </a:lnTo>
                <a:lnTo>
                  <a:pt x="783" y="45"/>
                </a:lnTo>
                <a:lnTo>
                  <a:pt x="780" y="40"/>
                </a:lnTo>
                <a:lnTo>
                  <a:pt x="776" y="36"/>
                </a:lnTo>
                <a:lnTo>
                  <a:pt x="772" y="33"/>
                </a:lnTo>
                <a:lnTo>
                  <a:pt x="769" y="32"/>
                </a:lnTo>
                <a:lnTo>
                  <a:pt x="766" y="32"/>
                </a:lnTo>
                <a:lnTo>
                  <a:pt x="764" y="31"/>
                </a:lnTo>
                <a:lnTo>
                  <a:pt x="761" y="31"/>
                </a:lnTo>
                <a:lnTo>
                  <a:pt x="755" y="32"/>
                </a:lnTo>
                <a:lnTo>
                  <a:pt x="753" y="32"/>
                </a:lnTo>
                <a:lnTo>
                  <a:pt x="751" y="33"/>
                </a:lnTo>
                <a:lnTo>
                  <a:pt x="746" y="36"/>
                </a:lnTo>
                <a:lnTo>
                  <a:pt x="744" y="38"/>
                </a:lnTo>
                <a:lnTo>
                  <a:pt x="741" y="40"/>
                </a:lnTo>
                <a:lnTo>
                  <a:pt x="741" y="33"/>
                </a:lnTo>
                <a:lnTo>
                  <a:pt x="741" y="17"/>
                </a:lnTo>
                <a:lnTo>
                  <a:pt x="741" y="13"/>
                </a:lnTo>
                <a:lnTo>
                  <a:pt x="741" y="9"/>
                </a:lnTo>
                <a:lnTo>
                  <a:pt x="740" y="0"/>
                </a:lnTo>
                <a:lnTo>
                  <a:pt x="728" y="3"/>
                </a:lnTo>
                <a:close/>
                <a:moveTo>
                  <a:pt x="746" y="45"/>
                </a:moveTo>
                <a:lnTo>
                  <a:pt x="749" y="43"/>
                </a:lnTo>
                <a:lnTo>
                  <a:pt x="752" y="42"/>
                </a:lnTo>
                <a:lnTo>
                  <a:pt x="755" y="41"/>
                </a:lnTo>
                <a:lnTo>
                  <a:pt x="758" y="41"/>
                </a:lnTo>
                <a:lnTo>
                  <a:pt x="762" y="41"/>
                </a:lnTo>
                <a:lnTo>
                  <a:pt x="766" y="42"/>
                </a:lnTo>
                <a:lnTo>
                  <a:pt x="769" y="44"/>
                </a:lnTo>
                <a:lnTo>
                  <a:pt x="770" y="45"/>
                </a:lnTo>
                <a:lnTo>
                  <a:pt x="771" y="47"/>
                </a:lnTo>
                <a:lnTo>
                  <a:pt x="773" y="50"/>
                </a:lnTo>
                <a:lnTo>
                  <a:pt x="774" y="54"/>
                </a:lnTo>
                <a:lnTo>
                  <a:pt x="775" y="59"/>
                </a:lnTo>
                <a:lnTo>
                  <a:pt x="775" y="65"/>
                </a:lnTo>
                <a:lnTo>
                  <a:pt x="775" y="73"/>
                </a:lnTo>
                <a:lnTo>
                  <a:pt x="774" y="79"/>
                </a:lnTo>
                <a:lnTo>
                  <a:pt x="772" y="83"/>
                </a:lnTo>
                <a:lnTo>
                  <a:pt x="770" y="87"/>
                </a:lnTo>
                <a:lnTo>
                  <a:pt x="769" y="88"/>
                </a:lnTo>
                <a:lnTo>
                  <a:pt x="768" y="89"/>
                </a:lnTo>
                <a:lnTo>
                  <a:pt x="765" y="91"/>
                </a:lnTo>
                <a:lnTo>
                  <a:pt x="762" y="92"/>
                </a:lnTo>
                <a:lnTo>
                  <a:pt x="758" y="93"/>
                </a:lnTo>
                <a:lnTo>
                  <a:pt x="753" y="92"/>
                </a:lnTo>
                <a:lnTo>
                  <a:pt x="749" y="90"/>
                </a:lnTo>
                <a:lnTo>
                  <a:pt x="744" y="88"/>
                </a:lnTo>
                <a:lnTo>
                  <a:pt x="741" y="85"/>
                </a:lnTo>
                <a:lnTo>
                  <a:pt x="741" y="50"/>
                </a:lnTo>
                <a:lnTo>
                  <a:pt x="743" y="47"/>
                </a:lnTo>
                <a:lnTo>
                  <a:pt x="746" y="45"/>
                </a:lnTo>
                <a:close/>
                <a:moveTo>
                  <a:pt x="807" y="49"/>
                </a:moveTo>
                <a:lnTo>
                  <a:pt x="807" y="101"/>
                </a:lnTo>
                <a:lnTo>
                  <a:pt x="818" y="101"/>
                </a:lnTo>
                <a:lnTo>
                  <a:pt x="818" y="58"/>
                </a:lnTo>
                <a:lnTo>
                  <a:pt x="818" y="54"/>
                </a:lnTo>
                <a:lnTo>
                  <a:pt x="818" y="53"/>
                </a:lnTo>
                <a:lnTo>
                  <a:pt x="818" y="52"/>
                </a:lnTo>
                <a:lnTo>
                  <a:pt x="820" y="49"/>
                </a:lnTo>
                <a:lnTo>
                  <a:pt x="822" y="47"/>
                </a:lnTo>
                <a:lnTo>
                  <a:pt x="824" y="45"/>
                </a:lnTo>
                <a:lnTo>
                  <a:pt x="827" y="44"/>
                </a:lnTo>
                <a:lnTo>
                  <a:pt x="830" y="43"/>
                </a:lnTo>
                <a:lnTo>
                  <a:pt x="833" y="42"/>
                </a:lnTo>
                <a:lnTo>
                  <a:pt x="836" y="43"/>
                </a:lnTo>
                <a:lnTo>
                  <a:pt x="840" y="31"/>
                </a:lnTo>
                <a:lnTo>
                  <a:pt x="839" y="31"/>
                </a:lnTo>
                <a:lnTo>
                  <a:pt x="837" y="30"/>
                </a:lnTo>
                <a:lnTo>
                  <a:pt x="831" y="31"/>
                </a:lnTo>
                <a:lnTo>
                  <a:pt x="829" y="32"/>
                </a:lnTo>
                <a:lnTo>
                  <a:pt x="826" y="34"/>
                </a:lnTo>
                <a:lnTo>
                  <a:pt x="822" y="37"/>
                </a:lnTo>
                <a:lnTo>
                  <a:pt x="817" y="42"/>
                </a:lnTo>
                <a:lnTo>
                  <a:pt x="817" y="41"/>
                </a:lnTo>
                <a:lnTo>
                  <a:pt x="817" y="35"/>
                </a:lnTo>
                <a:lnTo>
                  <a:pt x="815" y="31"/>
                </a:lnTo>
                <a:lnTo>
                  <a:pt x="804" y="34"/>
                </a:lnTo>
                <a:lnTo>
                  <a:pt x="806" y="40"/>
                </a:lnTo>
                <a:lnTo>
                  <a:pt x="807" y="49"/>
                </a:lnTo>
                <a:close/>
                <a:moveTo>
                  <a:pt x="846" y="67"/>
                </a:moveTo>
                <a:lnTo>
                  <a:pt x="847" y="75"/>
                </a:lnTo>
                <a:lnTo>
                  <a:pt x="847" y="78"/>
                </a:lnTo>
                <a:lnTo>
                  <a:pt x="848" y="82"/>
                </a:lnTo>
                <a:lnTo>
                  <a:pt x="851" y="88"/>
                </a:lnTo>
                <a:lnTo>
                  <a:pt x="852" y="91"/>
                </a:lnTo>
                <a:lnTo>
                  <a:pt x="854" y="93"/>
                </a:lnTo>
                <a:lnTo>
                  <a:pt x="858" y="97"/>
                </a:lnTo>
                <a:lnTo>
                  <a:pt x="861" y="99"/>
                </a:lnTo>
                <a:lnTo>
                  <a:pt x="863" y="100"/>
                </a:lnTo>
                <a:lnTo>
                  <a:pt x="866" y="102"/>
                </a:lnTo>
                <a:lnTo>
                  <a:pt x="869" y="102"/>
                </a:lnTo>
                <a:lnTo>
                  <a:pt x="876" y="103"/>
                </a:lnTo>
                <a:lnTo>
                  <a:pt x="881" y="103"/>
                </a:lnTo>
                <a:lnTo>
                  <a:pt x="886" y="101"/>
                </a:lnTo>
                <a:lnTo>
                  <a:pt x="890" y="99"/>
                </a:lnTo>
                <a:lnTo>
                  <a:pt x="892" y="98"/>
                </a:lnTo>
                <a:lnTo>
                  <a:pt x="894" y="96"/>
                </a:lnTo>
                <a:lnTo>
                  <a:pt x="897" y="94"/>
                </a:lnTo>
                <a:lnTo>
                  <a:pt x="899" y="91"/>
                </a:lnTo>
                <a:lnTo>
                  <a:pt x="901" y="88"/>
                </a:lnTo>
                <a:lnTo>
                  <a:pt x="902" y="85"/>
                </a:lnTo>
                <a:lnTo>
                  <a:pt x="904" y="77"/>
                </a:lnTo>
                <a:lnTo>
                  <a:pt x="905" y="73"/>
                </a:lnTo>
                <a:lnTo>
                  <a:pt x="905" y="68"/>
                </a:lnTo>
                <a:lnTo>
                  <a:pt x="905" y="60"/>
                </a:lnTo>
                <a:lnTo>
                  <a:pt x="903" y="54"/>
                </a:lnTo>
                <a:lnTo>
                  <a:pt x="901" y="48"/>
                </a:lnTo>
                <a:lnTo>
                  <a:pt x="899" y="43"/>
                </a:lnTo>
                <a:lnTo>
                  <a:pt x="895" y="38"/>
                </a:lnTo>
                <a:lnTo>
                  <a:pt x="892" y="36"/>
                </a:lnTo>
                <a:lnTo>
                  <a:pt x="890" y="34"/>
                </a:lnTo>
                <a:lnTo>
                  <a:pt x="886" y="33"/>
                </a:lnTo>
                <a:lnTo>
                  <a:pt x="883" y="32"/>
                </a:lnTo>
                <a:lnTo>
                  <a:pt x="879" y="31"/>
                </a:lnTo>
                <a:lnTo>
                  <a:pt x="875" y="31"/>
                </a:lnTo>
                <a:lnTo>
                  <a:pt x="869" y="32"/>
                </a:lnTo>
                <a:lnTo>
                  <a:pt x="863" y="33"/>
                </a:lnTo>
                <a:lnTo>
                  <a:pt x="861" y="35"/>
                </a:lnTo>
                <a:lnTo>
                  <a:pt x="858" y="36"/>
                </a:lnTo>
                <a:lnTo>
                  <a:pt x="854" y="41"/>
                </a:lnTo>
                <a:lnTo>
                  <a:pt x="851" y="46"/>
                </a:lnTo>
                <a:lnTo>
                  <a:pt x="848" y="52"/>
                </a:lnTo>
                <a:lnTo>
                  <a:pt x="847" y="55"/>
                </a:lnTo>
                <a:lnTo>
                  <a:pt x="847" y="59"/>
                </a:lnTo>
                <a:lnTo>
                  <a:pt x="846" y="67"/>
                </a:lnTo>
                <a:close/>
                <a:moveTo>
                  <a:pt x="890" y="49"/>
                </a:moveTo>
                <a:lnTo>
                  <a:pt x="891" y="52"/>
                </a:lnTo>
                <a:lnTo>
                  <a:pt x="892" y="57"/>
                </a:lnTo>
                <a:lnTo>
                  <a:pt x="893" y="62"/>
                </a:lnTo>
                <a:lnTo>
                  <a:pt x="893" y="69"/>
                </a:lnTo>
                <a:lnTo>
                  <a:pt x="892" y="77"/>
                </a:lnTo>
                <a:lnTo>
                  <a:pt x="891" y="84"/>
                </a:lnTo>
                <a:lnTo>
                  <a:pt x="890" y="86"/>
                </a:lnTo>
                <a:lnTo>
                  <a:pt x="888" y="88"/>
                </a:lnTo>
                <a:lnTo>
                  <a:pt x="885" y="91"/>
                </a:lnTo>
                <a:lnTo>
                  <a:pt x="881" y="93"/>
                </a:lnTo>
                <a:lnTo>
                  <a:pt x="876" y="94"/>
                </a:lnTo>
                <a:lnTo>
                  <a:pt x="872" y="94"/>
                </a:lnTo>
                <a:lnTo>
                  <a:pt x="870" y="93"/>
                </a:lnTo>
                <a:lnTo>
                  <a:pt x="868" y="92"/>
                </a:lnTo>
                <a:lnTo>
                  <a:pt x="866" y="91"/>
                </a:lnTo>
                <a:lnTo>
                  <a:pt x="865" y="90"/>
                </a:lnTo>
                <a:lnTo>
                  <a:pt x="863" y="89"/>
                </a:lnTo>
                <a:lnTo>
                  <a:pt x="862" y="87"/>
                </a:lnTo>
                <a:lnTo>
                  <a:pt x="861" y="85"/>
                </a:lnTo>
                <a:lnTo>
                  <a:pt x="860" y="83"/>
                </a:lnTo>
                <a:lnTo>
                  <a:pt x="859" y="78"/>
                </a:lnTo>
                <a:lnTo>
                  <a:pt x="859" y="75"/>
                </a:lnTo>
                <a:lnTo>
                  <a:pt x="858" y="72"/>
                </a:lnTo>
                <a:lnTo>
                  <a:pt x="858" y="65"/>
                </a:lnTo>
                <a:lnTo>
                  <a:pt x="858" y="59"/>
                </a:lnTo>
                <a:lnTo>
                  <a:pt x="859" y="55"/>
                </a:lnTo>
                <a:lnTo>
                  <a:pt x="860" y="51"/>
                </a:lnTo>
                <a:lnTo>
                  <a:pt x="861" y="47"/>
                </a:lnTo>
                <a:lnTo>
                  <a:pt x="864" y="44"/>
                </a:lnTo>
                <a:lnTo>
                  <a:pt x="865" y="43"/>
                </a:lnTo>
                <a:lnTo>
                  <a:pt x="867" y="42"/>
                </a:lnTo>
                <a:lnTo>
                  <a:pt x="869" y="41"/>
                </a:lnTo>
                <a:lnTo>
                  <a:pt x="871" y="40"/>
                </a:lnTo>
                <a:lnTo>
                  <a:pt x="875" y="40"/>
                </a:lnTo>
                <a:lnTo>
                  <a:pt x="879" y="40"/>
                </a:lnTo>
                <a:lnTo>
                  <a:pt x="881" y="41"/>
                </a:lnTo>
                <a:lnTo>
                  <a:pt x="883" y="42"/>
                </a:lnTo>
                <a:lnTo>
                  <a:pt x="887" y="45"/>
                </a:lnTo>
                <a:lnTo>
                  <a:pt x="890" y="49"/>
                </a:lnTo>
                <a:close/>
                <a:moveTo>
                  <a:pt x="925" y="50"/>
                </a:moveTo>
                <a:lnTo>
                  <a:pt x="925" y="101"/>
                </a:lnTo>
                <a:lnTo>
                  <a:pt x="935" y="101"/>
                </a:lnTo>
                <a:lnTo>
                  <a:pt x="935" y="50"/>
                </a:lnTo>
                <a:lnTo>
                  <a:pt x="940" y="46"/>
                </a:lnTo>
                <a:lnTo>
                  <a:pt x="942" y="45"/>
                </a:lnTo>
                <a:lnTo>
                  <a:pt x="945" y="43"/>
                </a:lnTo>
                <a:lnTo>
                  <a:pt x="950" y="41"/>
                </a:lnTo>
                <a:lnTo>
                  <a:pt x="954" y="40"/>
                </a:lnTo>
                <a:lnTo>
                  <a:pt x="959" y="41"/>
                </a:lnTo>
                <a:lnTo>
                  <a:pt x="962" y="43"/>
                </a:lnTo>
                <a:lnTo>
                  <a:pt x="963" y="45"/>
                </a:lnTo>
                <a:lnTo>
                  <a:pt x="964" y="47"/>
                </a:lnTo>
                <a:lnTo>
                  <a:pt x="964" y="55"/>
                </a:lnTo>
                <a:lnTo>
                  <a:pt x="964" y="101"/>
                </a:lnTo>
                <a:lnTo>
                  <a:pt x="975" y="101"/>
                </a:lnTo>
                <a:lnTo>
                  <a:pt x="975" y="49"/>
                </a:lnTo>
                <a:lnTo>
                  <a:pt x="975" y="45"/>
                </a:lnTo>
                <a:lnTo>
                  <a:pt x="973" y="41"/>
                </a:lnTo>
                <a:lnTo>
                  <a:pt x="972" y="39"/>
                </a:lnTo>
                <a:lnTo>
                  <a:pt x="971" y="37"/>
                </a:lnTo>
                <a:lnTo>
                  <a:pt x="969" y="35"/>
                </a:lnTo>
                <a:lnTo>
                  <a:pt x="967" y="34"/>
                </a:lnTo>
                <a:lnTo>
                  <a:pt x="962" y="32"/>
                </a:lnTo>
                <a:lnTo>
                  <a:pt x="957" y="31"/>
                </a:lnTo>
                <a:lnTo>
                  <a:pt x="951" y="32"/>
                </a:lnTo>
                <a:lnTo>
                  <a:pt x="946" y="34"/>
                </a:lnTo>
                <a:lnTo>
                  <a:pt x="941" y="37"/>
                </a:lnTo>
                <a:lnTo>
                  <a:pt x="938" y="39"/>
                </a:lnTo>
                <a:lnTo>
                  <a:pt x="935" y="42"/>
                </a:lnTo>
                <a:lnTo>
                  <a:pt x="935" y="36"/>
                </a:lnTo>
                <a:lnTo>
                  <a:pt x="933" y="31"/>
                </a:lnTo>
                <a:lnTo>
                  <a:pt x="922" y="34"/>
                </a:lnTo>
                <a:lnTo>
                  <a:pt x="924" y="37"/>
                </a:lnTo>
                <a:lnTo>
                  <a:pt x="925" y="40"/>
                </a:lnTo>
                <a:lnTo>
                  <a:pt x="925" y="50"/>
                </a:lnTo>
                <a:close/>
                <a:moveTo>
                  <a:pt x="998" y="50"/>
                </a:moveTo>
                <a:lnTo>
                  <a:pt x="998" y="101"/>
                </a:lnTo>
                <a:lnTo>
                  <a:pt x="1009" y="101"/>
                </a:lnTo>
                <a:lnTo>
                  <a:pt x="1009" y="50"/>
                </a:lnTo>
                <a:lnTo>
                  <a:pt x="1013" y="46"/>
                </a:lnTo>
                <a:lnTo>
                  <a:pt x="1015" y="45"/>
                </a:lnTo>
                <a:lnTo>
                  <a:pt x="1018" y="43"/>
                </a:lnTo>
                <a:lnTo>
                  <a:pt x="1023" y="41"/>
                </a:lnTo>
                <a:lnTo>
                  <a:pt x="1028" y="40"/>
                </a:lnTo>
                <a:lnTo>
                  <a:pt x="1032" y="41"/>
                </a:lnTo>
                <a:lnTo>
                  <a:pt x="1035" y="43"/>
                </a:lnTo>
                <a:lnTo>
                  <a:pt x="1036" y="45"/>
                </a:lnTo>
                <a:lnTo>
                  <a:pt x="1037" y="47"/>
                </a:lnTo>
                <a:lnTo>
                  <a:pt x="1038" y="55"/>
                </a:lnTo>
                <a:lnTo>
                  <a:pt x="1038" y="101"/>
                </a:lnTo>
                <a:lnTo>
                  <a:pt x="1048" y="101"/>
                </a:lnTo>
                <a:lnTo>
                  <a:pt x="1048" y="49"/>
                </a:lnTo>
                <a:lnTo>
                  <a:pt x="1048" y="45"/>
                </a:lnTo>
                <a:lnTo>
                  <a:pt x="1047" y="41"/>
                </a:lnTo>
                <a:lnTo>
                  <a:pt x="1046" y="39"/>
                </a:lnTo>
                <a:lnTo>
                  <a:pt x="1044" y="37"/>
                </a:lnTo>
                <a:lnTo>
                  <a:pt x="1042" y="35"/>
                </a:lnTo>
                <a:lnTo>
                  <a:pt x="1040" y="34"/>
                </a:lnTo>
                <a:lnTo>
                  <a:pt x="1035" y="32"/>
                </a:lnTo>
                <a:lnTo>
                  <a:pt x="1030" y="31"/>
                </a:lnTo>
                <a:lnTo>
                  <a:pt x="1025" y="32"/>
                </a:lnTo>
                <a:lnTo>
                  <a:pt x="1019" y="34"/>
                </a:lnTo>
                <a:lnTo>
                  <a:pt x="1014" y="37"/>
                </a:lnTo>
                <a:lnTo>
                  <a:pt x="1011" y="39"/>
                </a:lnTo>
                <a:lnTo>
                  <a:pt x="1009" y="42"/>
                </a:lnTo>
                <a:lnTo>
                  <a:pt x="1008" y="36"/>
                </a:lnTo>
                <a:lnTo>
                  <a:pt x="1006" y="31"/>
                </a:lnTo>
                <a:lnTo>
                  <a:pt x="996" y="34"/>
                </a:lnTo>
                <a:lnTo>
                  <a:pt x="997" y="37"/>
                </a:lnTo>
                <a:lnTo>
                  <a:pt x="998" y="40"/>
                </a:lnTo>
                <a:lnTo>
                  <a:pt x="998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65532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75B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06575"/>
            <a:ext cx="781685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75B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61138"/>
            <a:ext cx="5113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808080"/>
                </a:solidFill>
              </a:defRPr>
            </a:lvl1pPr>
          </a:lstStyle>
          <a:p>
            <a:r>
              <a:rPr lang="de-DE" dirty="0"/>
              <a:t>HHN | Studiengang Wirtschaftsinformatik | [Name]| [Datum]</a:t>
            </a:r>
          </a:p>
        </p:txBody>
      </p:sp>
      <p:sp>
        <p:nvSpPr>
          <p:cNvPr id="1116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6888" y="6561138"/>
            <a:ext cx="982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808080"/>
                </a:solidFill>
              </a:defRPr>
            </a:lvl1pPr>
          </a:lstStyle>
          <a:p>
            <a:r>
              <a:rPr lang="de-DE" dirty="0"/>
              <a:t>Seite </a:t>
            </a:r>
            <a:fld id="{81769E13-D6BD-4076-897B-15DB1D96C0C7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charset="0"/>
        </a:defRPr>
      </a:lvl9pPr>
    </p:titleStyle>
    <p:bodyStyle>
      <a:lvl1pPr marL="355600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35242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000">
          <a:solidFill>
            <a:schemeClr val="tx1"/>
          </a:solidFill>
          <a:latin typeface="+mn-lt"/>
        </a:defRPr>
      </a:lvl2pPr>
      <a:lvl3pPr marL="1069975" indent="-35877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1427163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4pPr>
      <a:lvl5pPr marL="17907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5pPr>
      <a:lvl6pPr marL="22479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6pPr>
      <a:lvl7pPr marL="27051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7pPr>
      <a:lvl8pPr marL="31623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8pPr>
      <a:lvl9pPr marL="36195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olgese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625" name="Freeform 9"/>
          <p:cNvSpPr>
            <a:spLocks noEditPoints="1"/>
          </p:cNvSpPr>
          <p:nvPr/>
        </p:nvSpPr>
        <p:spPr bwMode="auto">
          <a:xfrm>
            <a:off x="412750" y="501650"/>
            <a:ext cx="1274763" cy="157163"/>
          </a:xfrm>
          <a:custGeom>
            <a:avLst/>
            <a:gdLst>
              <a:gd name="T0" fmla="*/ 0 w 1048"/>
              <a:gd name="T1" fmla="*/ 54 h 129"/>
              <a:gd name="T2" fmla="*/ 46 w 1048"/>
              <a:gd name="T3" fmla="*/ 102 h 129"/>
              <a:gd name="T4" fmla="*/ 23 w 1048"/>
              <a:gd name="T5" fmla="*/ 86 h 129"/>
              <a:gd name="T6" fmla="*/ 23 w 1048"/>
              <a:gd name="T7" fmla="*/ 21 h 129"/>
              <a:gd name="T8" fmla="*/ 46 w 1048"/>
              <a:gd name="T9" fmla="*/ 6 h 129"/>
              <a:gd name="T10" fmla="*/ 113 w 1048"/>
              <a:gd name="T11" fmla="*/ 59 h 129"/>
              <a:gd name="T12" fmla="*/ 73 w 1048"/>
              <a:gd name="T13" fmla="*/ 87 h 129"/>
              <a:gd name="T14" fmla="*/ 115 w 1048"/>
              <a:gd name="T15" fmla="*/ 97 h 129"/>
              <a:gd name="T16" fmla="*/ 123 w 1048"/>
              <a:gd name="T17" fmla="*/ 44 h 129"/>
              <a:gd name="T18" fmla="*/ 110 w 1048"/>
              <a:gd name="T19" fmla="*/ 88 h 129"/>
              <a:gd name="T20" fmla="*/ 85 w 1048"/>
              <a:gd name="T21" fmla="*/ 79 h 129"/>
              <a:gd name="T22" fmla="*/ 157 w 1048"/>
              <a:gd name="T23" fmla="*/ 50 h 129"/>
              <a:gd name="T24" fmla="*/ 195 w 1048"/>
              <a:gd name="T25" fmla="*/ 50 h 129"/>
              <a:gd name="T26" fmla="*/ 232 w 1048"/>
              <a:gd name="T27" fmla="*/ 101 h 129"/>
              <a:gd name="T28" fmla="*/ 192 w 1048"/>
              <a:gd name="T29" fmla="*/ 39 h 129"/>
              <a:gd name="T30" fmla="*/ 145 w 1048"/>
              <a:gd name="T31" fmla="*/ 37 h 129"/>
              <a:gd name="T32" fmla="*/ 295 w 1048"/>
              <a:gd name="T33" fmla="*/ 99 h 129"/>
              <a:gd name="T34" fmla="*/ 302 w 1048"/>
              <a:gd name="T35" fmla="*/ 40 h 129"/>
              <a:gd name="T36" fmla="*/ 252 w 1048"/>
              <a:gd name="T37" fmla="*/ 33 h 129"/>
              <a:gd name="T38" fmla="*/ 293 w 1048"/>
              <a:gd name="T39" fmla="*/ 45 h 129"/>
              <a:gd name="T40" fmla="*/ 281 w 1048"/>
              <a:gd name="T41" fmla="*/ 94 h 129"/>
              <a:gd name="T42" fmla="*/ 350 w 1048"/>
              <a:gd name="T43" fmla="*/ 103 h 129"/>
              <a:gd name="T44" fmla="*/ 382 w 1048"/>
              <a:gd name="T45" fmla="*/ 92 h 129"/>
              <a:gd name="T46" fmla="*/ 342 w 1048"/>
              <a:gd name="T47" fmla="*/ 90 h 129"/>
              <a:gd name="T48" fmla="*/ 399 w 1048"/>
              <a:gd name="T49" fmla="*/ 46 h 129"/>
              <a:gd name="T50" fmla="*/ 435 w 1048"/>
              <a:gd name="T51" fmla="*/ 78 h 129"/>
              <a:gd name="T52" fmla="*/ 400 w 1048"/>
              <a:gd name="T53" fmla="*/ 88 h 129"/>
              <a:gd name="T54" fmla="*/ 446 w 1048"/>
              <a:gd name="T55" fmla="*/ 80 h 129"/>
              <a:gd name="T56" fmla="*/ 410 w 1048"/>
              <a:gd name="T57" fmla="*/ 47 h 129"/>
              <a:gd name="T58" fmla="*/ 433 w 1048"/>
              <a:gd name="T59" fmla="*/ 31 h 129"/>
              <a:gd name="T60" fmla="*/ 510 w 1048"/>
              <a:gd name="T61" fmla="*/ 7 h 129"/>
              <a:gd name="T62" fmla="*/ 644 w 1048"/>
              <a:gd name="T63" fmla="*/ 68 h 129"/>
              <a:gd name="T64" fmla="*/ 612 w 1048"/>
              <a:gd name="T65" fmla="*/ 31 h 129"/>
              <a:gd name="T66" fmla="*/ 591 w 1048"/>
              <a:gd name="T67" fmla="*/ 81 h 129"/>
              <a:gd name="T68" fmla="*/ 638 w 1048"/>
              <a:gd name="T69" fmla="*/ 97 h 129"/>
              <a:gd name="T70" fmla="*/ 632 w 1048"/>
              <a:gd name="T71" fmla="*/ 51 h 129"/>
              <a:gd name="T72" fmla="*/ 674 w 1048"/>
              <a:gd name="T73" fmla="*/ 31 h 129"/>
              <a:gd name="T74" fmla="*/ 676 w 1048"/>
              <a:gd name="T75" fmla="*/ 10 h 129"/>
              <a:gd name="T76" fmla="*/ 698 w 1048"/>
              <a:gd name="T77" fmla="*/ 97 h 129"/>
              <a:gd name="T78" fmla="*/ 708 w 1048"/>
              <a:gd name="T79" fmla="*/ 22 h 129"/>
              <a:gd name="T80" fmla="*/ 731 w 1048"/>
              <a:gd name="T81" fmla="*/ 84 h 129"/>
              <a:gd name="T82" fmla="*/ 771 w 1048"/>
              <a:gd name="T83" fmla="*/ 100 h 129"/>
              <a:gd name="T84" fmla="*/ 772 w 1048"/>
              <a:gd name="T85" fmla="*/ 33 h 129"/>
              <a:gd name="T86" fmla="*/ 741 w 1048"/>
              <a:gd name="T87" fmla="*/ 9 h 129"/>
              <a:gd name="T88" fmla="*/ 774 w 1048"/>
              <a:gd name="T89" fmla="*/ 54 h 129"/>
              <a:gd name="T90" fmla="*/ 744 w 1048"/>
              <a:gd name="T91" fmla="*/ 88 h 129"/>
              <a:gd name="T92" fmla="*/ 824 w 1048"/>
              <a:gd name="T93" fmla="*/ 45 h 129"/>
              <a:gd name="T94" fmla="*/ 817 w 1048"/>
              <a:gd name="T95" fmla="*/ 35 h 129"/>
              <a:gd name="T96" fmla="*/ 863 w 1048"/>
              <a:gd name="T97" fmla="*/ 100 h 129"/>
              <a:gd name="T98" fmla="*/ 905 w 1048"/>
              <a:gd name="T99" fmla="*/ 73 h 129"/>
              <a:gd name="T100" fmla="*/ 863 w 1048"/>
              <a:gd name="T101" fmla="*/ 33 h 129"/>
              <a:gd name="T102" fmla="*/ 892 w 1048"/>
              <a:gd name="T103" fmla="*/ 77 h 129"/>
              <a:gd name="T104" fmla="*/ 861 w 1048"/>
              <a:gd name="T105" fmla="*/ 85 h 129"/>
              <a:gd name="T106" fmla="*/ 871 w 1048"/>
              <a:gd name="T107" fmla="*/ 40 h 129"/>
              <a:gd name="T108" fmla="*/ 950 w 1048"/>
              <a:gd name="T109" fmla="*/ 41 h 129"/>
              <a:gd name="T110" fmla="*/ 969 w 1048"/>
              <a:gd name="T111" fmla="*/ 35 h 129"/>
              <a:gd name="T112" fmla="*/ 925 w 1048"/>
              <a:gd name="T113" fmla="*/ 50 h 129"/>
              <a:gd name="T114" fmla="*/ 1038 w 1048"/>
              <a:gd name="T115" fmla="*/ 55 h 129"/>
              <a:gd name="T116" fmla="*/ 1014 w 1048"/>
              <a:gd name="T117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8" h="129">
                <a:moveTo>
                  <a:pt x="40" y="6"/>
                </a:moveTo>
                <a:lnTo>
                  <a:pt x="35" y="6"/>
                </a:lnTo>
                <a:lnTo>
                  <a:pt x="31" y="6"/>
                </a:lnTo>
                <a:lnTo>
                  <a:pt x="27" y="8"/>
                </a:lnTo>
                <a:lnTo>
                  <a:pt x="24" y="9"/>
                </a:lnTo>
                <a:lnTo>
                  <a:pt x="17" y="14"/>
                </a:lnTo>
                <a:lnTo>
                  <a:pt x="11" y="19"/>
                </a:lnTo>
                <a:lnTo>
                  <a:pt x="7" y="26"/>
                </a:lnTo>
                <a:lnTo>
                  <a:pt x="5" y="30"/>
                </a:lnTo>
                <a:lnTo>
                  <a:pt x="3" y="35"/>
                </a:lnTo>
                <a:lnTo>
                  <a:pt x="2" y="39"/>
                </a:lnTo>
                <a:lnTo>
                  <a:pt x="1" y="44"/>
                </a:lnTo>
                <a:lnTo>
                  <a:pt x="0" y="49"/>
                </a:lnTo>
                <a:lnTo>
                  <a:pt x="0" y="54"/>
                </a:lnTo>
                <a:lnTo>
                  <a:pt x="0" y="59"/>
                </a:lnTo>
                <a:lnTo>
                  <a:pt x="1" y="64"/>
                </a:lnTo>
                <a:lnTo>
                  <a:pt x="3" y="74"/>
                </a:lnTo>
                <a:lnTo>
                  <a:pt x="6" y="82"/>
                </a:lnTo>
                <a:lnTo>
                  <a:pt x="8" y="85"/>
                </a:lnTo>
                <a:lnTo>
                  <a:pt x="11" y="89"/>
                </a:lnTo>
                <a:lnTo>
                  <a:pt x="16" y="94"/>
                </a:lnTo>
                <a:lnTo>
                  <a:pt x="20" y="97"/>
                </a:lnTo>
                <a:lnTo>
                  <a:pt x="23" y="99"/>
                </a:lnTo>
                <a:lnTo>
                  <a:pt x="27" y="100"/>
                </a:lnTo>
                <a:lnTo>
                  <a:pt x="30" y="101"/>
                </a:lnTo>
                <a:lnTo>
                  <a:pt x="35" y="102"/>
                </a:lnTo>
                <a:lnTo>
                  <a:pt x="39" y="102"/>
                </a:lnTo>
                <a:lnTo>
                  <a:pt x="46" y="102"/>
                </a:lnTo>
                <a:lnTo>
                  <a:pt x="52" y="100"/>
                </a:lnTo>
                <a:lnTo>
                  <a:pt x="59" y="98"/>
                </a:lnTo>
                <a:lnTo>
                  <a:pt x="65" y="95"/>
                </a:lnTo>
                <a:lnTo>
                  <a:pt x="59" y="87"/>
                </a:lnTo>
                <a:lnTo>
                  <a:pt x="54" y="89"/>
                </a:lnTo>
                <a:lnTo>
                  <a:pt x="52" y="90"/>
                </a:lnTo>
                <a:lnTo>
                  <a:pt x="50" y="91"/>
                </a:lnTo>
                <a:lnTo>
                  <a:pt x="45" y="92"/>
                </a:lnTo>
                <a:lnTo>
                  <a:pt x="41" y="93"/>
                </a:lnTo>
                <a:lnTo>
                  <a:pt x="37" y="92"/>
                </a:lnTo>
                <a:lnTo>
                  <a:pt x="33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3"/>
                </a:lnTo>
                <a:lnTo>
                  <a:pt x="17" y="80"/>
                </a:lnTo>
                <a:lnTo>
                  <a:pt x="15" y="75"/>
                </a:lnTo>
                <a:lnTo>
                  <a:pt x="14" y="71"/>
                </a:lnTo>
                <a:lnTo>
                  <a:pt x="13" y="67"/>
                </a:lnTo>
                <a:lnTo>
                  <a:pt x="12" y="62"/>
                </a:lnTo>
                <a:lnTo>
                  <a:pt x="12" y="56"/>
                </a:lnTo>
                <a:lnTo>
                  <a:pt x="13" y="48"/>
                </a:lnTo>
                <a:lnTo>
                  <a:pt x="13" y="41"/>
                </a:lnTo>
                <a:lnTo>
                  <a:pt x="15" y="36"/>
                </a:lnTo>
                <a:lnTo>
                  <a:pt x="16" y="31"/>
                </a:lnTo>
                <a:lnTo>
                  <a:pt x="18" y="27"/>
                </a:lnTo>
                <a:lnTo>
                  <a:pt x="20" y="24"/>
                </a:lnTo>
                <a:lnTo>
                  <a:pt x="23" y="21"/>
                </a:lnTo>
                <a:lnTo>
                  <a:pt x="25" y="19"/>
                </a:lnTo>
                <a:lnTo>
                  <a:pt x="29" y="17"/>
                </a:lnTo>
                <a:lnTo>
                  <a:pt x="32" y="16"/>
                </a:lnTo>
                <a:lnTo>
                  <a:pt x="35" y="15"/>
                </a:lnTo>
                <a:lnTo>
                  <a:pt x="39" y="15"/>
                </a:lnTo>
                <a:lnTo>
                  <a:pt x="44" y="15"/>
                </a:lnTo>
                <a:lnTo>
                  <a:pt x="49" y="16"/>
                </a:lnTo>
                <a:lnTo>
                  <a:pt x="53" y="18"/>
                </a:lnTo>
                <a:lnTo>
                  <a:pt x="57" y="20"/>
                </a:lnTo>
                <a:lnTo>
                  <a:pt x="63" y="13"/>
                </a:lnTo>
                <a:lnTo>
                  <a:pt x="58" y="10"/>
                </a:lnTo>
                <a:lnTo>
                  <a:pt x="52" y="8"/>
                </a:lnTo>
                <a:lnTo>
                  <a:pt x="49" y="7"/>
                </a:lnTo>
                <a:lnTo>
                  <a:pt x="46" y="6"/>
                </a:lnTo>
                <a:lnTo>
                  <a:pt x="40" y="6"/>
                </a:lnTo>
                <a:close/>
                <a:moveTo>
                  <a:pt x="80" y="48"/>
                </a:moveTo>
                <a:lnTo>
                  <a:pt x="84" y="45"/>
                </a:lnTo>
                <a:lnTo>
                  <a:pt x="89" y="43"/>
                </a:lnTo>
                <a:lnTo>
                  <a:pt x="96" y="40"/>
                </a:lnTo>
                <a:lnTo>
                  <a:pt x="102" y="39"/>
                </a:lnTo>
                <a:lnTo>
                  <a:pt x="105" y="40"/>
                </a:lnTo>
                <a:lnTo>
                  <a:pt x="107" y="40"/>
                </a:lnTo>
                <a:lnTo>
                  <a:pt x="109" y="42"/>
                </a:lnTo>
                <a:lnTo>
                  <a:pt x="111" y="43"/>
                </a:lnTo>
                <a:lnTo>
                  <a:pt x="112" y="45"/>
                </a:lnTo>
                <a:lnTo>
                  <a:pt x="113" y="47"/>
                </a:lnTo>
                <a:lnTo>
                  <a:pt x="113" y="54"/>
                </a:lnTo>
                <a:lnTo>
                  <a:pt x="113" y="59"/>
                </a:lnTo>
                <a:lnTo>
                  <a:pt x="109" y="59"/>
                </a:lnTo>
                <a:lnTo>
                  <a:pt x="101" y="59"/>
                </a:lnTo>
                <a:lnTo>
                  <a:pt x="93" y="60"/>
                </a:lnTo>
                <a:lnTo>
                  <a:pt x="87" y="62"/>
                </a:lnTo>
                <a:lnTo>
                  <a:pt x="82" y="65"/>
                </a:lnTo>
                <a:lnTo>
                  <a:pt x="80" y="67"/>
                </a:lnTo>
                <a:lnTo>
                  <a:pt x="78" y="68"/>
                </a:lnTo>
                <a:lnTo>
                  <a:pt x="76" y="70"/>
                </a:lnTo>
                <a:lnTo>
                  <a:pt x="75" y="73"/>
                </a:lnTo>
                <a:lnTo>
                  <a:pt x="74" y="75"/>
                </a:lnTo>
                <a:lnTo>
                  <a:pt x="73" y="78"/>
                </a:lnTo>
                <a:lnTo>
                  <a:pt x="73" y="80"/>
                </a:lnTo>
                <a:lnTo>
                  <a:pt x="73" y="83"/>
                </a:lnTo>
                <a:lnTo>
                  <a:pt x="73" y="87"/>
                </a:lnTo>
                <a:lnTo>
                  <a:pt x="74" y="90"/>
                </a:lnTo>
                <a:lnTo>
                  <a:pt x="76" y="94"/>
                </a:lnTo>
                <a:lnTo>
                  <a:pt x="77" y="96"/>
                </a:lnTo>
                <a:lnTo>
                  <a:pt x="78" y="97"/>
                </a:lnTo>
                <a:lnTo>
                  <a:pt x="81" y="99"/>
                </a:lnTo>
                <a:lnTo>
                  <a:pt x="84" y="101"/>
                </a:lnTo>
                <a:lnTo>
                  <a:pt x="89" y="102"/>
                </a:lnTo>
                <a:lnTo>
                  <a:pt x="94" y="102"/>
                </a:lnTo>
                <a:lnTo>
                  <a:pt x="100" y="102"/>
                </a:lnTo>
                <a:lnTo>
                  <a:pt x="102" y="101"/>
                </a:lnTo>
                <a:lnTo>
                  <a:pt x="105" y="100"/>
                </a:lnTo>
                <a:lnTo>
                  <a:pt x="109" y="97"/>
                </a:lnTo>
                <a:lnTo>
                  <a:pt x="114" y="93"/>
                </a:lnTo>
                <a:lnTo>
                  <a:pt x="115" y="97"/>
                </a:lnTo>
                <a:lnTo>
                  <a:pt x="117" y="99"/>
                </a:lnTo>
                <a:lnTo>
                  <a:pt x="120" y="102"/>
                </a:lnTo>
                <a:lnTo>
                  <a:pt x="122" y="103"/>
                </a:lnTo>
                <a:lnTo>
                  <a:pt x="123" y="103"/>
                </a:lnTo>
                <a:lnTo>
                  <a:pt x="129" y="96"/>
                </a:lnTo>
                <a:lnTo>
                  <a:pt x="126" y="94"/>
                </a:lnTo>
                <a:lnTo>
                  <a:pt x="124" y="91"/>
                </a:lnTo>
                <a:lnTo>
                  <a:pt x="124" y="87"/>
                </a:lnTo>
                <a:lnTo>
                  <a:pt x="123" y="82"/>
                </a:lnTo>
                <a:lnTo>
                  <a:pt x="123" y="79"/>
                </a:lnTo>
                <a:lnTo>
                  <a:pt x="124" y="56"/>
                </a:lnTo>
                <a:lnTo>
                  <a:pt x="124" y="53"/>
                </a:lnTo>
                <a:lnTo>
                  <a:pt x="124" y="46"/>
                </a:lnTo>
                <a:lnTo>
                  <a:pt x="123" y="44"/>
                </a:lnTo>
                <a:lnTo>
                  <a:pt x="122" y="41"/>
                </a:lnTo>
                <a:lnTo>
                  <a:pt x="120" y="37"/>
                </a:lnTo>
                <a:lnTo>
                  <a:pt x="118" y="35"/>
                </a:lnTo>
                <a:lnTo>
                  <a:pt x="115" y="33"/>
                </a:lnTo>
                <a:lnTo>
                  <a:pt x="113" y="32"/>
                </a:lnTo>
                <a:lnTo>
                  <a:pt x="110" y="31"/>
                </a:lnTo>
                <a:lnTo>
                  <a:pt x="104" y="31"/>
                </a:lnTo>
                <a:lnTo>
                  <a:pt x="96" y="31"/>
                </a:lnTo>
                <a:lnTo>
                  <a:pt x="89" y="33"/>
                </a:lnTo>
                <a:lnTo>
                  <a:pt x="82" y="36"/>
                </a:lnTo>
                <a:lnTo>
                  <a:pt x="75" y="40"/>
                </a:lnTo>
                <a:lnTo>
                  <a:pt x="80" y="48"/>
                </a:lnTo>
                <a:close/>
                <a:moveTo>
                  <a:pt x="113" y="84"/>
                </a:moveTo>
                <a:lnTo>
                  <a:pt x="110" y="88"/>
                </a:lnTo>
                <a:lnTo>
                  <a:pt x="108" y="90"/>
                </a:lnTo>
                <a:lnTo>
                  <a:pt x="106" y="92"/>
                </a:lnTo>
                <a:lnTo>
                  <a:pt x="104" y="93"/>
                </a:lnTo>
                <a:lnTo>
                  <a:pt x="101" y="94"/>
                </a:lnTo>
                <a:lnTo>
                  <a:pt x="96" y="95"/>
                </a:lnTo>
                <a:lnTo>
                  <a:pt x="93" y="94"/>
                </a:lnTo>
                <a:lnTo>
                  <a:pt x="91" y="94"/>
                </a:lnTo>
                <a:lnTo>
                  <a:pt x="89" y="93"/>
                </a:lnTo>
                <a:lnTo>
                  <a:pt x="87" y="91"/>
                </a:lnTo>
                <a:lnTo>
                  <a:pt x="86" y="90"/>
                </a:lnTo>
                <a:lnTo>
                  <a:pt x="85" y="87"/>
                </a:lnTo>
                <a:lnTo>
                  <a:pt x="85" y="85"/>
                </a:lnTo>
                <a:lnTo>
                  <a:pt x="84" y="82"/>
                </a:lnTo>
                <a:lnTo>
                  <a:pt x="85" y="79"/>
                </a:lnTo>
                <a:lnTo>
                  <a:pt x="85" y="76"/>
                </a:lnTo>
                <a:lnTo>
                  <a:pt x="87" y="73"/>
                </a:lnTo>
                <a:lnTo>
                  <a:pt x="88" y="71"/>
                </a:lnTo>
                <a:lnTo>
                  <a:pt x="90" y="70"/>
                </a:lnTo>
                <a:lnTo>
                  <a:pt x="91" y="69"/>
                </a:lnTo>
                <a:lnTo>
                  <a:pt x="95" y="67"/>
                </a:lnTo>
                <a:lnTo>
                  <a:pt x="101" y="66"/>
                </a:lnTo>
                <a:lnTo>
                  <a:pt x="108" y="66"/>
                </a:lnTo>
                <a:lnTo>
                  <a:pt x="113" y="66"/>
                </a:lnTo>
                <a:lnTo>
                  <a:pt x="113" y="84"/>
                </a:lnTo>
                <a:close/>
                <a:moveTo>
                  <a:pt x="147" y="50"/>
                </a:moveTo>
                <a:lnTo>
                  <a:pt x="147" y="101"/>
                </a:lnTo>
                <a:lnTo>
                  <a:pt x="157" y="101"/>
                </a:lnTo>
                <a:lnTo>
                  <a:pt x="157" y="50"/>
                </a:lnTo>
                <a:lnTo>
                  <a:pt x="162" y="46"/>
                </a:lnTo>
                <a:lnTo>
                  <a:pt x="166" y="43"/>
                </a:lnTo>
                <a:lnTo>
                  <a:pt x="170" y="41"/>
                </a:lnTo>
                <a:lnTo>
                  <a:pt x="174" y="41"/>
                </a:lnTo>
                <a:lnTo>
                  <a:pt x="176" y="41"/>
                </a:lnTo>
                <a:lnTo>
                  <a:pt x="178" y="41"/>
                </a:lnTo>
                <a:lnTo>
                  <a:pt x="181" y="43"/>
                </a:lnTo>
                <a:lnTo>
                  <a:pt x="182" y="45"/>
                </a:lnTo>
                <a:lnTo>
                  <a:pt x="183" y="46"/>
                </a:lnTo>
                <a:lnTo>
                  <a:pt x="183" y="52"/>
                </a:lnTo>
                <a:lnTo>
                  <a:pt x="183" y="101"/>
                </a:lnTo>
                <a:lnTo>
                  <a:pt x="194" y="101"/>
                </a:lnTo>
                <a:lnTo>
                  <a:pt x="194" y="51"/>
                </a:lnTo>
                <a:lnTo>
                  <a:pt x="195" y="50"/>
                </a:lnTo>
                <a:lnTo>
                  <a:pt x="202" y="44"/>
                </a:lnTo>
                <a:lnTo>
                  <a:pt x="204" y="42"/>
                </a:lnTo>
                <a:lnTo>
                  <a:pt x="207" y="41"/>
                </a:lnTo>
                <a:lnTo>
                  <a:pt x="209" y="41"/>
                </a:lnTo>
                <a:lnTo>
                  <a:pt x="212" y="40"/>
                </a:lnTo>
                <a:lnTo>
                  <a:pt x="214" y="40"/>
                </a:lnTo>
                <a:lnTo>
                  <a:pt x="216" y="41"/>
                </a:lnTo>
                <a:lnTo>
                  <a:pt x="217" y="42"/>
                </a:lnTo>
                <a:lnTo>
                  <a:pt x="219" y="43"/>
                </a:lnTo>
                <a:lnTo>
                  <a:pt x="219" y="44"/>
                </a:lnTo>
                <a:lnTo>
                  <a:pt x="220" y="46"/>
                </a:lnTo>
                <a:lnTo>
                  <a:pt x="221" y="50"/>
                </a:lnTo>
                <a:lnTo>
                  <a:pt x="221" y="101"/>
                </a:lnTo>
                <a:lnTo>
                  <a:pt x="232" y="101"/>
                </a:lnTo>
                <a:lnTo>
                  <a:pt x="232" y="49"/>
                </a:lnTo>
                <a:lnTo>
                  <a:pt x="231" y="45"/>
                </a:lnTo>
                <a:lnTo>
                  <a:pt x="230" y="42"/>
                </a:lnTo>
                <a:lnTo>
                  <a:pt x="229" y="39"/>
                </a:lnTo>
                <a:lnTo>
                  <a:pt x="227" y="36"/>
                </a:lnTo>
                <a:lnTo>
                  <a:pt x="224" y="34"/>
                </a:lnTo>
                <a:lnTo>
                  <a:pt x="222" y="32"/>
                </a:lnTo>
                <a:lnTo>
                  <a:pt x="218" y="31"/>
                </a:lnTo>
                <a:lnTo>
                  <a:pt x="215" y="31"/>
                </a:lnTo>
                <a:lnTo>
                  <a:pt x="209" y="32"/>
                </a:lnTo>
                <a:lnTo>
                  <a:pt x="203" y="34"/>
                </a:lnTo>
                <a:lnTo>
                  <a:pt x="198" y="37"/>
                </a:lnTo>
                <a:lnTo>
                  <a:pt x="193" y="42"/>
                </a:lnTo>
                <a:lnTo>
                  <a:pt x="192" y="39"/>
                </a:lnTo>
                <a:lnTo>
                  <a:pt x="190" y="38"/>
                </a:lnTo>
                <a:lnTo>
                  <a:pt x="188" y="35"/>
                </a:lnTo>
                <a:lnTo>
                  <a:pt x="184" y="33"/>
                </a:lnTo>
                <a:lnTo>
                  <a:pt x="181" y="31"/>
                </a:lnTo>
                <a:lnTo>
                  <a:pt x="177" y="31"/>
                </a:lnTo>
                <a:lnTo>
                  <a:pt x="171" y="32"/>
                </a:lnTo>
                <a:lnTo>
                  <a:pt x="165" y="34"/>
                </a:lnTo>
                <a:lnTo>
                  <a:pt x="161" y="37"/>
                </a:lnTo>
                <a:lnTo>
                  <a:pt x="157" y="41"/>
                </a:lnTo>
                <a:lnTo>
                  <a:pt x="157" y="40"/>
                </a:lnTo>
                <a:lnTo>
                  <a:pt x="156" y="36"/>
                </a:lnTo>
                <a:lnTo>
                  <a:pt x="154" y="31"/>
                </a:lnTo>
                <a:lnTo>
                  <a:pt x="144" y="33"/>
                </a:lnTo>
                <a:lnTo>
                  <a:pt x="145" y="37"/>
                </a:lnTo>
                <a:lnTo>
                  <a:pt x="146" y="40"/>
                </a:lnTo>
                <a:lnTo>
                  <a:pt x="147" y="50"/>
                </a:lnTo>
                <a:close/>
                <a:moveTo>
                  <a:pt x="254" y="49"/>
                </a:moveTo>
                <a:lnTo>
                  <a:pt x="254" y="129"/>
                </a:lnTo>
                <a:lnTo>
                  <a:pt x="265" y="127"/>
                </a:lnTo>
                <a:lnTo>
                  <a:pt x="265" y="95"/>
                </a:lnTo>
                <a:lnTo>
                  <a:pt x="269" y="98"/>
                </a:lnTo>
                <a:lnTo>
                  <a:pt x="273" y="100"/>
                </a:lnTo>
                <a:lnTo>
                  <a:pt x="276" y="101"/>
                </a:lnTo>
                <a:lnTo>
                  <a:pt x="278" y="102"/>
                </a:lnTo>
                <a:lnTo>
                  <a:pt x="283" y="102"/>
                </a:lnTo>
                <a:lnTo>
                  <a:pt x="290" y="102"/>
                </a:lnTo>
                <a:lnTo>
                  <a:pt x="293" y="101"/>
                </a:lnTo>
                <a:lnTo>
                  <a:pt x="295" y="99"/>
                </a:lnTo>
                <a:lnTo>
                  <a:pt x="298" y="97"/>
                </a:lnTo>
                <a:lnTo>
                  <a:pt x="300" y="95"/>
                </a:lnTo>
                <a:lnTo>
                  <a:pt x="303" y="93"/>
                </a:lnTo>
                <a:lnTo>
                  <a:pt x="304" y="90"/>
                </a:lnTo>
                <a:lnTo>
                  <a:pt x="307" y="85"/>
                </a:lnTo>
                <a:lnTo>
                  <a:pt x="309" y="80"/>
                </a:lnTo>
                <a:lnTo>
                  <a:pt x="310" y="74"/>
                </a:lnTo>
                <a:lnTo>
                  <a:pt x="310" y="66"/>
                </a:lnTo>
                <a:lnTo>
                  <a:pt x="309" y="58"/>
                </a:lnTo>
                <a:lnTo>
                  <a:pt x="309" y="54"/>
                </a:lnTo>
                <a:lnTo>
                  <a:pt x="308" y="51"/>
                </a:lnTo>
                <a:lnTo>
                  <a:pt x="307" y="48"/>
                </a:lnTo>
                <a:lnTo>
                  <a:pt x="306" y="45"/>
                </a:lnTo>
                <a:lnTo>
                  <a:pt x="302" y="40"/>
                </a:lnTo>
                <a:lnTo>
                  <a:pt x="299" y="36"/>
                </a:lnTo>
                <a:lnTo>
                  <a:pt x="294" y="33"/>
                </a:lnTo>
                <a:lnTo>
                  <a:pt x="289" y="32"/>
                </a:lnTo>
                <a:lnTo>
                  <a:pt x="287" y="31"/>
                </a:lnTo>
                <a:lnTo>
                  <a:pt x="284" y="31"/>
                </a:lnTo>
                <a:lnTo>
                  <a:pt x="279" y="32"/>
                </a:lnTo>
                <a:lnTo>
                  <a:pt x="276" y="33"/>
                </a:lnTo>
                <a:lnTo>
                  <a:pt x="273" y="34"/>
                </a:lnTo>
                <a:lnTo>
                  <a:pt x="269" y="37"/>
                </a:lnTo>
                <a:lnTo>
                  <a:pt x="264" y="41"/>
                </a:lnTo>
                <a:lnTo>
                  <a:pt x="264" y="39"/>
                </a:lnTo>
                <a:lnTo>
                  <a:pt x="264" y="34"/>
                </a:lnTo>
                <a:lnTo>
                  <a:pt x="263" y="31"/>
                </a:lnTo>
                <a:lnTo>
                  <a:pt x="252" y="33"/>
                </a:lnTo>
                <a:lnTo>
                  <a:pt x="253" y="36"/>
                </a:lnTo>
                <a:lnTo>
                  <a:pt x="254" y="39"/>
                </a:lnTo>
                <a:lnTo>
                  <a:pt x="254" y="49"/>
                </a:lnTo>
                <a:close/>
                <a:moveTo>
                  <a:pt x="265" y="50"/>
                </a:moveTo>
                <a:lnTo>
                  <a:pt x="269" y="46"/>
                </a:lnTo>
                <a:lnTo>
                  <a:pt x="273" y="43"/>
                </a:lnTo>
                <a:lnTo>
                  <a:pt x="275" y="42"/>
                </a:lnTo>
                <a:lnTo>
                  <a:pt x="278" y="41"/>
                </a:lnTo>
                <a:lnTo>
                  <a:pt x="280" y="41"/>
                </a:lnTo>
                <a:lnTo>
                  <a:pt x="283" y="41"/>
                </a:lnTo>
                <a:lnTo>
                  <a:pt x="287" y="41"/>
                </a:lnTo>
                <a:lnTo>
                  <a:pt x="289" y="42"/>
                </a:lnTo>
                <a:lnTo>
                  <a:pt x="290" y="43"/>
                </a:lnTo>
                <a:lnTo>
                  <a:pt x="293" y="45"/>
                </a:lnTo>
                <a:lnTo>
                  <a:pt x="295" y="48"/>
                </a:lnTo>
                <a:lnTo>
                  <a:pt x="297" y="52"/>
                </a:lnTo>
                <a:lnTo>
                  <a:pt x="298" y="56"/>
                </a:lnTo>
                <a:lnTo>
                  <a:pt x="298" y="62"/>
                </a:lnTo>
                <a:lnTo>
                  <a:pt x="299" y="68"/>
                </a:lnTo>
                <a:lnTo>
                  <a:pt x="298" y="73"/>
                </a:lnTo>
                <a:lnTo>
                  <a:pt x="298" y="78"/>
                </a:lnTo>
                <a:lnTo>
                  <a:pt x="297" y="82"/>
                </a:lnTo>
                <a:lnTo>
                  <a:pt x="296" y="85"/>
                </a:lnTo>
                <a:lnTo>
                  <a:pt x="293" y="89"/>
                </a:lnTo>
                <a:lnTo>
                  <a:pt x="290" y="91"/>
                </a:lnTo>
                <a:lnTo>
                  <a:pt x="286" y="93"/>
                </a:lnTo>
                <a:lnTo>
                  <a:pt x="284" y="93"/>
                </a:lnTo>
                <a:lnTo>
                  <a:pt x="281" y="94"/>
                </a:lnTo>
                <a:lnTo>
                  <a:pt x="277" y="93"/>
                </a:lnTo>
                <a:lnTo>
                  <a:pt x="273" y="91"/>
                </a:lnTo>
                <a:lnTo>
                  <a:pt x="269" y="88"/>
                </a:lnTo>
                <a:lnTo>
                  <a:pt x="265" y="85"/>
                </a:lnTo>
                <a:lnTo>
                  <a:pt x="265" y="50"/>
                </a:lnTo>
                <a:close/>
                <a:moveTo>
                  <a:pt x="330" y="83"/>
                </a:moveTo>
                <a:lnTo>
                  <a:pt x="330" y="89"/>
                </a:lnTo>
                <a:lnTo>
                  <a:pt x="332" y="93"/>
                </a:lnTo>
                <a:lnTo>
                  <a:pt x="333" y="95"/>
                </a:lnTo>
                <a:lnTo>
                  <a:pt x="334" y="97"/>
                </a:lnTo>
                <a:lnTo>
                  <a:pt x="336" y="99"/>
                </a:lnTo>
                <a:lnTo>
                  <a:pt x="338" y="100"/>
                </a:lnTo>
                <a:lnTo>
                  <a:pt x="344" y="102"/>
                </a:lnTo>
                <a:lnTo>
                  <a:pt x="350" y="103"/>
                </a:lnTo>
                <a:lnTo>
                  <a:pt x="356" y="102"/>
                </a:lnTo>
                <a:lnTo>
                  <a:pt x="359" y="102"/>
                </a:lnTo>
                <a:lnTo>
                  <a:pt x="362" y="100"/>
                </a:lnTo>
                <a:lnTo>
                  <a:pt x="365" y="99"/>
                </a:lnTo>
                <a:lnTo>
                  <a:pt x="367" y="97"/>
                </a:lnTo>
                <a:lnTo>
                  <a:pt x="369" y="95"/>
                </a:lnTo>
                <a:lnTo>
                  <a:pt x="371" y="93"/>
                </a:lnTo>
                <a:lnTo>
                  <a:pt x="372" y="96"/>
                </a:lnTo>
                <a:lnTo>
                  <a:pt x="374" y="98"/>
                </a:lnTo>
                <a:lnTo>
                  <a:pt x="376" y="101"/>
                </a:lnTo>
                <a:lnTo>
                  <a:pt x="379" y="104"/>
                </a:lnTo>
                <a:lnTo>
                  <a:pt x="385" y="96"/>
                </a:lnTo>
                <a:lnTo>
                  <a:pt x="384" y="94"/>
                </a:lnTo>
                <a:lnTo>
                  <a:pt x="382" y="92"/>
                </a:lnTo>
                <a:lnTo>
                  <a:pt x="382" y="90"/>
                </a:lnTo>
                <a:lnTo>
                  <a:pt x="381" y="88"/>
                </a:lnTo>
                <a:lnTo>
                  <a:pt x="381" y="80"/>
                </a:lnTo>
                <a:lnTo>
                  <a:pt x="381" y="31"/>
                </a:lnTo>
                <a:lnTo>
                  <a:pt x="370" y="33"/>
                </a:lnTo>
                <a:lnTo>
                  <a:pt x="370" y="82"/>
                </a:lnTo>
                <a:lnTo>
                  <a:pt x="367" y="87"/>
                </a:lnTo>
                <a:lnTo>
                  <a:pt x="363" y="90"/>
                </a:lnTo>
                <a:lnTo>
                  <a:pt x="358" y="93"/>
                </a:lnTo>
                <a:lnTo>
                  <a:pt x="355" y="94"/>
                </a:lnTo>
                <a:lnTo>
                  <a:pt x="353" y="94"/>
                </a:lnTo>
                <a:lnTo>
                  <a:pt x="348" y="93"/>
                </a:lnTo>
                <a:lnTo>
                  <a:pt x="344" y="91"/>
                </a:lnTo>
                <a:lnTo>
                  <a:pt x="342" y="90"/>
                </a:lnTo>
                <a:lnTo>
                  <a:pt x="341" y="87"/>
                </a:lnTo>
                <a:lnTo>
                  <a:pt x="341" y="84"/>
                </a:lnTo>
                <a:lnTo>
                  <a:pt x="340" y="80"/>
                </a:lnTo>
                <a:lnTo>
                  <a:pt x="340" y="31"/>
                </a:lnTo>
                <a:lnTo>
                  <a:pt x="330" y="33"/>
                </a:lnTo>
                <a:lnTo>
                  <a:pt x="330" y="83"/>
                </a:lnTo>
                <a:close/>
                <a:moveTo>
                  <a:pt x="422" y="30"/>
                </a:moveTo>
                <a:lnTo>
                  <a:pt x="417" y="30"/>
                </a:lnTo>
                <a:lnTo>
                  <a:pt x="413" y="31"/>
                </a:lnTo>
                <a:lnTo>
                  <a:pt x="409" y="33"/>
                </a:lnTo>
                <a:lnTo>
                  <a:pt x="405" y="36"/>
                </a:lnTo>
                <a:lnTo>
                  <a:pt x="402" y="39"/>
                </a:lnTo>
                <a:lnTo>
                  <a:pt x="400" y="42"/>
                </a:lnTo>
                <a:lnTo>
                  <a:pt x="399" y="46"/>
                </a:lnTo>
                <a:lnTo>
                  <a:pt x="398" y="51"/>
                </a:lnTo>
                <a:lnTo>
                  <a:pt x="399" y="54"/>
                </a:lnTo>
                <a:lnTo>
                  <a:pt x="399" y="57"/>
                </a:lnTo>
                <a:lnTo>
                  <a:pt x="401" y="60"/>
                </a:lnTo>
                <a:lnTo>
                  <a:pt x="403" y="63"/>
                </a:lnTo>
                <a:lnTo>
                  <a:pt x="405" y="65"/>
                </a:lnTo>
                <a:lnTo>
                  <a:pt x="408" y="67"/>
                </a:lnTo>
                <a:lnTo>
                  <a:pt x="411" y="68"/>
                </a:lnTo>
                <a:lnTo>
                  <a:pt x="415" y="69"/>
                </a:lnTo>
                <a:lnTo>
                  <a:pt x="424" y="71"/>
                </a:lnTo>
                <a:lnTo>
                  <a:pt x="429" y="73"/>
                </a:lnTo>
                <a:lnTo>
                  <a:pt x="432" y="75"/>
                </a:lnTo>
                <a:lnTo>
                  <a:pt x="434" y="77"/>
                </a:lnTo>
                <a:lnTo>
                  <a:pt x="435" y="78"/>
                </a:lnTo>
                <a:lnTo>
                  <a:pt x="435" y="80"/>
                </a:lnTo>
                <a:lnTo>
                  <a:pt x="435" y="82"/>
                </a:lnTo>
                <a:lnTo>
                  <a:pt x="435" y="85"/>
                </a:lnTo>
                <a:lnTo>
                  <a:pt x="434" y="87"/>
                </a:lnTo>
                <a:lnTo>
                  <a:pt x="433" y="89"/>
                </a:lnTo>
                <a:lnTo>
                  <a:pt x="431" y="91"/>
                </a:lnTo>
                <a:lnTo>
                  <a:pt x="429" y="92"/>
                </a:lnTo>
                <a:lnTo>
                  <a:pt x="427" y="93"/>
                </a:lnTo>
                <a:lnTo>
                  <a:pt x="424" y="94"/>
                </a:lnTo>
                <a:lnTo>
                  <a:pt x="421" y="94"/>
                </a:lnTo>
                <a:lnTo>
                  <a:pt x="416" y="94"/>
                </a:lnTo>
                <a:lnTo>
                  <a:pt x="410" y="93"/>
                </a:lnTo>
                <a:lnTo>
                  <a:pt x="405" y="91"/>
                </a:lnTo>
                <a:lnTo>
                  <a:pt x="400" y="88"/>
                </a:lnTo>
                <a:lnTo>
                  <a:pt x="396" y="96"/>
                </a:lnTo>
                <a:lnTo>
                  <a:pt x="401" y="99"/>
                </a:lnTo>
                <a:lnTo>
                  <a:pt x="408" y="101"/>
                </a:lnTo>
                <a:lnTo>
                  <a:pt x="414" y="102"/>
                </a:lnTo>
                <a:lnTo>
                  <a:pt x="421" y="103"/>
                </a:lnTo>
                <a:lnTo>
                  <a:pt x="426" y="102"/>
                </a:lnTo>
                <a:lnTo>
                  <a:pt x="431" y="101"/>
                </a:lnTo>
                <a:lnTo>
                  <a:pt x="436" y="99"/>
                </a:lnTo>
                <a:lnTo>
                  <a:pt x="439" y="96"/>
                </a:lnTo>
                <a:lnTo>
                  <a:pt x="441" y="95"/>
                </a:lnTo>
                <a:lnTo>
                  <a:pt x="442" y="93"/>
                </a:lnTo>
                <a:lnTo>
                  <a:pt x="445" y="89"/>
                </a:lnTo>
                <a:lnTo>
                  <a:pt x="446" y="85"/>
                </a:lnTo>
                <a:lnTo>
                  <a:pt x="446" y="80"/>
                </a:lnTo>
                <a:lnTo>
                  <a:pt x="446" y="77"/>
                </a:lnTo>
                <a:lnTo>
                  <a:pt x="445" y="73"/>
                </a:lnTo>
                <a:lnTo>
                  <a:pt x="444" y="71"/>
                </a:lnTo>
                <a:lnTo>
                  <a:pt x="442" y="68"/>
                </a:lnTo>
                <a:lnTo>
                  <a:pt x="439" y="66"/>
                </a:lnTo>
                <a:lnTo>
                  <a:pt x="436" y="64"/>
                </a:lnTo>
                <a:lnTo>
                  <a:pt x="428" y="61"/>
                </a:lnTo>
                <a:lnTo>
                  <a:pt x="419" y="59"/>
                </a:lnTo>
                <a:lnTo>
                  <a:pt x="414" y="58"/>
                </a:lnTo>
                <a:lnTo>
                  <a:pt x="413" y="57"/>
                </a:lnTo>
                <a:lnTo>
                  <a:pt x="411" y="56"/>
                </a:lnTo>
                <a:lnTo>
                  <a:pt x="410" y="53"/>
                </a:lnTo>
                <a:lnTo>
                  <a:pt x="409" y="49"/>
                </a:lnTo>
                <a:lnTo>
                  <a:pt x="410" y="47"/>
                </a:lnTo>
                <a:lnTo>
                  <a:pt x="410" y="45"/>
                </a:lnTo>
                <a:lnTo>
                  <a:pt x="411" y="43"/>
                </a:lnTo>
                <a:lnTo>
                  <a:pt x="413" y="41"/>
                </a:lnTo>
                <a:lnTo>
                  <a:pt x="415" y="40"/>
                </a:lnTo>
                <a:lnTo>
                  <a:pt x="417" y="39"/>
                </a:lnTo>
                <a:lnTo>
                  <a:pt x="419" y="38"/>
                </a:lnTo>
                <a:lnTo>
                  <a:pt x="422" y="38"/>
                </a:lnTo>
                <a:lnTo>
                  <a:pt x="427" y="39"/>
                </a:lnTo>
                <a:lnTo>
                  <a:pt x="431" y="40"/>
                </a:lnTo>
                <a:lnTo>
                  <a:pt x="435" y="41"/>
                </a:lnTo>
                <a:lnTo>
                  <a:pt x="439" y="43"/>
                </a:lnTo>
                <a:lnTo>
                  <a:pt x="443" y="35"/>
                </a:lnTo>
                <a:lnTo>
                  <a:pt x="439" y="33"/>
                </a:lnTo>
                <a:lnTo>
                  <a:pt x="433" y="31"/>
                </a:lnTo>
                <a:lnTo>
                  <a:pt x="428" y="30"/>
                </a:lnTo>
                <a:lnTo>
                  <a:pt x="422" y="30"/>
                </a:lnTo>
                <a:close/>
                <a:moveTo>
                  <a:pt x="510" y="101"/>
                </a:moveTo>
                <a:lnTo>
                  <a:pt x="522" y="101"/>
                </a:lnTo>
                <a:lnTo>
                  <a:pt x="522" y="55"/>
                </a:lnTo>
                <a:lnTo>
                  <a:pt x="562" y="55"/>
                </a:lnTo>
                <a:lnTo>
                  <a:pt x="562" y="101"/>
                </a:lnTo>
                <a:lnTo>
                  <a:pt x="573" y="101"/>
                </a:lnTo>
                <a:lnTo>
                  <a:pt x="573" y="7"/>
                </a:lnTo>
                <a:lnTo>
                  <a:pt x="562" y="7"/>
                </a:lnTo>
                <a:lnTo>
                  <a:pt x="562" y="46"/>
                </a:lnTo>
                <a:lnTo>
                  <a:pt x="522" y="46"/>
                </a:lnTo>
                <a:lnTo>
                  <a:pt x="522" y="7"/>
                </a:lnTo>
                <a:lnTo>
                  <a:pt x="510" y="7"/>
                </a:lnTo>
                <a:lnTo>
                  <a:pt x="510" y="101"/>
                </a:lnTo>
                <a:close/>
                <a:moveTo>
                  <a:pt x="622" y="93"/>
                </a:moveTo>
                <a:lnTo>
                  <a:pt x="617" y="93"/>
                </a:lnTo>
                <a:lnTo>
                  <a:pt x="614" y="92"/>
                </a:lnTo>
                <a:lnTo>
                  <a:pt x="612" y="91"/>
                </a:lnTo>
                <a:lnTo>
                  <a:pt x="608" y="89"/>
                </a:lnTo>
                <a:lnTo>
                  <a:pt x="606" y="87"/>
                </a:lnTo>
                <a:lnTo>
                  <a:pt x="605" y="85"/>
                </a:lnTo>
                <a:lnTo>
                  <a:pt x="603" y="82"/>
                </a:lnTo>
                <a:lnTo>
                  <a:pt x="602" y="79"/>
                </a:lnTo>
                <a:lnTo>
                  <a:pt x="602" y="75"/>
                </a:lnTo>
                <a:lnTo>
                  <a:pt x="602" y="70"/>
                </a:lnTo>
                <a:lnTo>
                  <a:pt x="602" y="68"/>
                </a:lnTo>
                <a:lnTo>
                  <a:pt x="644" y="68"/>
                </a:lnTo>
                <a:lnTo>
                  <a:pt x="644" y="67"/>
                </a:lnTo>
                <a:lnTo>
                  <a:pt x="644" y="56"/>
                </a:lnTo>
                <a:lnTo>
                  <a:pt x="642" y="49"/>
                </a:lnTo>
                <a:lnTo>
                  <a:pt x="641" y="46"/>
                </a:lnTo>
                <a:lnTo>
                  <a:pt x="640" y="43"/>
                </a:lnTo>
                <a:lnTo>
                  <a:pt x="638" y="40"/>
                </a:lnTo>
                <a:lnTo>
                  <a:pt x="636" y="38"/>
                </a:lnTo>
                <a:lnTo>
                  <a:pt x="633" y="35"/>
                </a:lnTo>
                <a:lnTo>
                  <a:pt x="630" y="34"/>
                </a:lnTo>
                <a:lnTo>
                  <a:pt x="628" y="33"/>
                </a:lnTo>
                <a:lnTo>
                  <a:pt x="626" y="32"/>
                </a:lnTo>
                <a:lnTo>
                  <a:pt x="623" y="31"/>
                </a:lnTo>
                <a:lnTo>
                  <a:pt x="618" y="31"/>
                </a:lnTo>
                <a:lnTo>
                  <a:pt x="612" y="31"/>
                </a:lnTo>
                <a:lnTo>
                  <a:pt x="607" y="33"/>
                </a:lnTo>
                <a:lnTo>
                  <a:pt x="604" y="34"/>
                </a:lnTo>
                <a:lnTo>
                  <a:pt x="602" y="36"/>
                </a:lnTo>
                <a:lnTo>
                  <a:pt x="600" y="38"/>
                </a:lnTo>
                <a:lnTo>
                  <a:pt x="598" y="40"/>
                </a:lnTo>
                <a:lnTo>
                  <a:pt x="594" y="45"/>
                </a:lnTo>
                <a:lnTo>
                  <a:pt x="592" y="48"/>
                </a:lnTo>
                <a:lnTo>
                  <a:pt x="591" y="51"/>
                </a:lnTo>
                <a:lnTo>
                  <a:pt x="590" y="54"/>
                </a:lnTo>
                <a:lnTo>
                  <a:pt x="590" y="58"/>
                </a:lnTo>
                <a:lnTo>
                  <a:pt x="589" y="66"/>
                </a:lnTo>
                <a:lnTo>
                  <a:pt x="590" y="74"/>
                </a:lnTo>
                <a:lnTo>
                  <a:pt x="590" y="78"/>
                </a:lnTo>
                <a:lnTo>
                  <a:pt x="591" y="81"/>
                </a:lnTo>
                <a:lnTo>
                  <a:pt x="594" y="87"/>
                </a:lnTo>
                <a:lnTo>
                  <a:pt x="597" y="92"/>
                </a:lnTo>
                <a:lnTo>
                  <a:pt x="602" y="97"/>
                </a:lnTo>
                <a:lnTo>
                  <a:pt x="604" y="98"/>
                </a:lnTo>
                <a:lnTo>
                  <a:pt x="607" y="100"/>
                </a:lnTo>
                <a:lnTo>
                  <a:pt x="610" y="101"/>
                </a:lnTo>
                <a:lnTo>
                  <a:pt x="613" y="102"/>
                </a:lnTo>
                <a:lnTo>
                  <a:pt x="616" y="102"/>
                </a:lnTo>
                <a:lnTo>
                  <a:pt x="620" y="102"/>
                </a:lnTo>
                <a:lnTo>
                  <a:pt x="626" y="102"/>
                </a:lnTo>
                <a:lnTo>
                  <a:pt x="629" y="101"/>
                </a:lnTo>
                <a:lnTo>
                  <a:pt x="632" y="100"/>
                </a:lnTo>
                <a:lnTo>
                  <a:pt x="635" y="99"/>
                </a:lnTo>
                <a:lnTo>
                  <a:pt x="638" y="97"/>
                </a:lnTo>
                <a:lnTo>
                  <a:pt x="640" y="96"/>
                </a:lnTo>
                <a:lnTo>
                  <a:pt x="643" y="94"/>
                </a:lnTo>
                <a:lnTo>
                  <a:pt x="638" y="87"/>
                </a:lnTo>
                <a:lnTo>
                  <a:pt x="635" y="90"/>
                </a:lnTo>
                <a:lnTo>
                  <a:pt x="631" y="92"/>
                </a:lnTo>
                <a:lnTo>
                  <a:pt x="626" y="93"/>
                </a:lnTo>
                <a:lnTo>
                  <a:pt x="622" y="93"/>
                </a:lnTo>
                <a:close/>
                <a:moveTo>
                  <a:pt x="617" y="39"/>
                </a:moveTo>
                <a:lnTo>
                  <a:pt x="621" y="39"/>
                </a:lnTo>
                <a:lnTo>
                  <a:pt x="625" y="41"/>
                </a:lnTo>
                <a:lnTo>
                  <a:pt x="627" y="43"/>
                </a:lnTo>
                <a:lnTo>
                  <a:pt x="630" y="45"/>
                </a:lnTo>
                <a:lnTo>
                  <a:pt x="631" y="48"/>
                </a:lnTo>
                <a:lnTo>
                  <a:pt x="632" y="51"/>
                </a:lnTo>
                <a:lnTo>
                  <a:pt x="633" y="55"/>
                </a:lnTo>
                <a:lnTo>
                  <a:pt x="633" y="60"/>
                </a:lnTo>
                <a:lnTo>
                  <a:pt x="602" y="60"/>
                </a:lnTo>
                <a:lnTo>
                  <a:pt x="602" y="55"/>
                </a:lnTo>
                <a:lnTo>
                  <a:pt x="603" y="51"/>
                </a:lnTo>
                <a:lnTo>
                  <a:pt x="604" y="47"/>
                </a:lnTo>
                <a:lnTo>
                  <a:pt x="606" y="44"/>
                </a:lnTo>
                <a:lnTo>
                  <a:pt x="608" y="42"/>
                </a:lnTo>
                <a:lnTo>
                  <a:pt x="611" y="40"/>
                </a:lnTo>
                <a:lnTo>
                  <a:pt x="614" y="39"/>
                </a:lnTo>
                <a:lnTo>
                  <a:pt x="617" y="39"/>
                </a:lnTo>
                <a:close/>
                <a:moveTo>
                  <a:pt x="662" y="101"/>
                </a:moveTo>
                <a:lnTo>
                  <a:pt x="674" y="101"/>
                </a:lnTo>
                <a:lnTo>
                  <a:pt x="674" y="31"/>
                </a:lnTo>
                <a:lnTo>
                  <a:pt x="662" y="33"/>
                </a:lnTo>
                <a:lnTo>
                  <a:pt x="662" y="101"/>
                </a:lnTo>
                <a:close/>
                <a:moveTo>
                  <a:pt x="660" y="12"/>
                </a:moveTo>
                <a:lnTo>
                  <a:pt x="660" y="13"/>
                </a:lnTo>
                <a:lnTo>
                  <a:pt x="660" y="15"/>
                </a:lnTo>
                <a:lnTo>
                  <a:pt x="662" y="17"/>
                </a:lnTo>
                <a:lnTo>
                  <a:pt x="665" y="19"/>
                </a:lnTo>
                <a:lnTo>
                  <a:pt x="668" y="20"/>
                </a:lnTo>
                <a:lnTo>
                  <a:pt x="671" y="19"/>
                </a:lnTo>
                <a:lnTo>
                  <a:pt x="674" y="17"/>
                </a:lnTo>
                <a:lnTo>
                  <a:pt x="676" y="15"/>
                </a:lnTo>
                <a:lnTo>
                  <a:pt x="676" y="13"/>
                </a:lnTo>
                <a:lnTo>
                  <a:pt x="676" y="11"/>
                </a:lnTo>
                <a:lnTo>
                  <a:pt x="676" y="10"/>
                </a:lnTo>
                <a:lnTo>
                  <a:pt x="676" y="8"/>
                </a:lnTo>
                <a:lnTo>
                  <a:pt x="674" y="6"/>
                </a:lnTo>
                <a:lnTo>
                  <a:pt x="671" y="4"/>
                </a:lnTo>
                <a:lnTo>
                  <a:pt x="668" y="3"/>
                </a:lnTo>
                <a:lnTo>
                  <a:pt x="665" y="4"/>
                </a:lnTo>
                <a:lnTo>
                  <a:pt x="662" y="6"/>
                </a:lnTo>
                <a:lnTo>
                  <a:pt x="660" y="8"/>
                </a:lnTo>
                <a:lnTo>
                  <a:pt x="660" y="10"/>
                </a:lnTo>
                <a:lnTo>
                  <a:pt x="660" y="12"/>
                </a:lnTo>
                <a:close/>
                <a:moveTo>
                  <a:pt x="697" y="22"/>
                </a:moveTo>
                <a:lnTo>
                  <a:pt x="697" y="89"/>
                </a:lnTo>
                <a:lnTo>
                  <a:pt x="697" y="93"/>
                </a:lnTo>
                <a:lnTo>
                  <a:pt x="697" y="95"/>
                </a:lnTo>
                <a:lnTo>
                  <a:pt x="698" y="97"/>
                </a:lnTo>
                <a:lnTo>
                  <a:pt x="700" y="99"/>
                </a:lnTo>
                <a:lnTo>
                  <a:pt x="702" y="100"/>
                </a:lnTo>
                <a:lnTo>
                  <a:pt x="704" y="101"/>
                </a:lnTo>
                <a:lnTo>
                  <a:pt x="706" y="102"/>
                </a:lnTo>
                <a:lnTo>
                  <a:pt x="708" y="102"/>
                </a:lnTo>
                <a:lnTo>
                  <a:pt x="712" y="102"/>
                </a:lnTo>
                <a:lnTo>
                  <a:pt x="715" y="101"/>
                </a:lnTo>
                <a:lnTo>
                  <a:pt x="713" y="94"/>
                </a:lnTo>
                <a:lnTo>
                  <a:pt x="711" y="94"/>
                </a:lnTo>
                <a:lnTo>
                  <a:pt x="709" y="93"/>
                </a:lnTo>
                <a:lnTo>
                  <a:pt x="708" y="92"/>
                </a:lnTo>
                <a:lnTo>
                  <a:pt x="708" y="90"/>
                </a:lnTo>
                <a:lnTo>
                  <a:pt x="708" y="87"/>
                </a:lnTo>
                <a:lnTo>
                  <a:pt x="708" y="22"/>
                </a:lnTo>
                <a:lnTo>
                  <a:pt x="707" y="11"/>
                </a:lnTo>
                <a:lnTo>
                  <a:pt x="707" y="5"/>
                </a:lnTo>
                <a:lnTo>
                  <a:pt x="706" y="1"/>
                </a:lnTo>
                <a:lnTo>
                  <a:pt x="695" y="3"/>
                </a:lnTo>
                <a:lnTo>
                  <a:pt x="696" y="7"/>
                </a:lnTo>
                <a:lnTo>
                  <a:pt x="696" y="11"/>
                </a:lnTo>
                <a:lnTo>
                  <a:pt x="697" y="22"/>
                </a:lnTo>
                <a:close/>
                <a:moveTo>
                  <a:pt x="728" y="3"/>
                </a:moveTo>
                <a:lnTo>
                  <a:pt x="729" y="6"/>
                </a:lnTo>
                <a:lnTo>
                  <a:pt x="730" y="8"/>
                </a:lnTo>
                <a:lnTo>
                  <a:pt x="730" y="9"/>
                </a:lnTo>
                <a:lnTo>
                  <a:pt x="730" y="14"/>
                </a:lnTo>
                <a:lnTo>
                  <a:pt x="731" y="19"/>
                </a:lnTo>
                <a:lnTo>
                  <a:pt x="731" y="84"/>
                </a:lnTo>
                <a:lnTo>
                  <a:pt x="730" y="94"/>
                </a:lnTo>
                <a:lnTo>
                  <a:pt x="730" y="96"/>
                </a:lnTo>
                <a:lnTo>
                  <a:pt x="730" y="98"/>
                </a:lnTo>
                <a:lnTo>
                  <a:pt x="729" y="101"/>
                </a:lnTo>
                <a:lnTo>
                  <a:pt x="739" y="101"/>
                </a:lnTo>
                <a:lnTo>
                  <a:pt x="741" y="97"/>
                </a:lnTo>
                <a:lnTo>
                  <a:pt x="741" y="93"/>
                </a:lnTo>
                <a:lnTo>
                  <a:pt x="745" y="97"/>
                </a:lnTo>
                <a:lnTo>
                  <a:pt x="749" y="100"/>
                </a:lnTo>
                <a:lnTo>
                  <a:pt x="755" y="102"/>
                </a:lnTo>
                <a:lnTo>
                  <a:pt x="760" y="102"/>
                </a:lnTo>
                <a:lnTo>
                  <a:pt x="766" y="102"/>
                </a:lnTo>
                <a:lnTo>
                  <a:pt x="768" y="101"/>
                </a:lnTo>
                <a:lnTo>
                  <a:pt x="771" y="100"/>
                </a:lnTo>
                <a:lnTo>
                  <a:pt x="773" y="98"/>
                </a:lnTo>
                <a:lnTo>
                  <a:pt x="776" y="96"/>
                </a:lnTo>
                <a:lnTo>
                  <a:pt x="780" y="92"/>
                </a:lnTo>
                <a:lnTo>
                  <a:pt x="783" y="87"/>
                </a:lnTo>
                <a:lnTo>
                  <a:pt x="784" y="84"/>
                </a:lnTo>
                <a:lnTo>
                  <a:pt x="785" y="81"/>
                </a:lnTo>
                <a:lnTo>
                  <a:pt x="787" y="73"/>
                </a:lnTo>
                <a:lnTo>
                  <a:pt x="787" y="66"/>
                </a:lnTo>
                <a:lnTo>
                  <a:pt x="787" y="58"/>
                </a:lnTo>
                <a:lnTo>
                  <a:pt x="785" y="51"/>
                </a:lnTo>
                <a:lnTo>
                  <a:pt x="783" y="45"/>
                </a:lnTo>
                <a:lnTo>
                  <a:pt x="780" y="40"/>
                </a:lnTo>
                <a:lnTo>
                  <a:pt x="776" y="36"/>
                </a:lnTo>
                <a:lnTo>
                  <a:pt x="772" y="33"/>
                </a:lnTo>
                <a:lnTo>
                  <a:pt x="769" y="32"/>
                </a:lnTo>
                <a:lnTo>
                  <a:pt x="766" y="32"/>
                </a:lnTo>
                <a:lnTo>
                  <a:pt x="764" y="31"/>
                </a:lnTo>
                <a:lnTo>
                  <a:pt x="761" y="31"/>
                </a:lnTo>
                <a:lnTo>
                  <a:pt x="755" y="32"/>
                </a:lnTo>
                <a:lnTo>
                  <a:pt x="753" y="32"/>
                </a:lnTo>
                <a:lnTo>
                  <a:pt x="751" y="33"/>
                </a:lnTo>
                <a:lnTo>
                  <a:pt x="746" y="36"/>
                </a:lnTo>
                <a:lnTo>
                  <a:pt x="744" y="38"/>
                </a:lnTo>
                <a:lnTo>
                  <a:pt x="741" y="40"/>
                </a:lnTo>
                <a:lnTo>
                  <a:pt x="741" y="33"/>
                </a:lnTo>
                <a:lnTo>
                  <a:pt x="741" y="17"/>
                </a:lnTo>
                <a:lnTo>
                  <a:pt x="741" y="13"/>
                </a:lnTo>
                <a:lnTo>
                  <a:pt x="741" y="9"/>
                </a:lnTo>
                <a:lnTo>
                  <a:pt x="740" y="0"/>
                </a:lnTo>
                <a:lnTo>
                  <a:pt x="728" y="3"/>
                </a:lnTo>
                <a:close/>
                <a:moveTo>
                  <a:pt x="746" y="45"/>
                </a:moveTo>
                <a:lnTo>
                  <a:pt x="749" y="43"/>
                </a:lnTo>
                <a:lnTo>
                  <a:pt x="752" y="42"/>
                </a:lnTo>
                <a:lnTo>
                  <a:pt x="755" y="41"/>
                </a:lnTo>
                <a:lnTo>
                  <a:pt x="758" y="41"/>
                </a:lnTo>
                <a:lnTo>
                  <a:pt x="762" y="41"/>
                </a:lnTo>
                <a:lnTo>
                  <a:pt x="766" y="42"/>
                </a:lnTo>
                <a:lnTo>
                  <a:pt x="769" y="44"/>
                </a:lnTo>
                <a:lnTo>
                  <a:pt x="770" y="45"/>
                </a:lnTo>
                <a:lnTo>
                  <a:pt x="771" y="47"/>
                </a:lnTo>
                <a:lnTo>
                  <a:pt x="773" y="50"/>
                </a:lnTo>
                <a:lnTo>
                  <a:pt x="774" y="54"/>
                </a:lnTo>
                <a:lnTo>
                  <a:pt x="775" y="59"/>
                </a:lnTo>
                <a:lnTo>
                  <a:pt x="775" y="65"/>
                </a:lnTo>
                <a:lnTo>
                  <a:pt x="775" y="73"/>
                </a:lnTo>
                <a:lnTo>
                  <a:pt x="774" y="79"/>
                </a:lnTo>
                <a:lnTo>
                  <a:pt x="772" y="83"/>
                </a:lnTo>
                <a:lnTo>
                  <a:pt x="770" y="87"/>
                </a:lnTo>
                <a:lnTo>
                  <a:pt x="769" y="88"/>
                </a:lnTo>
                <a:lnTo>
                  <a:pt x="768" y="89"/>
                </a:lnTo>
                <a:lnTo>
                  <a:pt x="765" y="91"/>
                </a:lnTo>
                <a:lnTo>
                  <a:pt x="762" y="92"/>
                </a:lnTo>
                <a:lnTo>
                  <a:pt x="758" y="93"/>
                </a:lnTo>
                <a:lnTo>
                  <a:pt x="753" y="92"/>
                </a:lnTo>
                <a:lnTo>
                  <a:pt x="749" y="90"/>
                </a:lnTo>
                <a:lnTo>
                  <a:pt x="744" y="88"/>
                </a:lnTo>
                <a:lnTo>
                  <a:pt x="741" y="85"/>
                </a:lnTo>
                <a:lnTo>
                  <a:pt x="741" y="50"/>
                </a:lnTo>
                <a:lnTo>
                  <a:pt x="743" y="47"/>
                </a:lnTo>
                <a:lnTo>
                  <a:pt x="746" y="45"/>
                </a:lnTo>
                <a:close/>
                <a:moveTo>
                  <a:pt x="807" y="49"/>
                </a:moveTo>
                <a:lnTo>
                  <a:pt x="807" y="101"/>
                </a:lnTo>
                <a:lnTo>
                  <a:pt x="818" y="101"/>
                </a:lnTo>
                <a:lnTo>
                  <a:pt x="818" y="58"/>
                </a:lnTo>
                <a:lnTo>
                  <a:pt x="818" y="54"/>
                </a:lnTo>
                <a:lnTo>
                  <a:pt x="818" y="53"/>
                </a:lnTo>
                <a:lnTo>
                  <a:pt x="818" y="52"/>
                </a:lnTo>
                <a:lnTo>
                  <a:pt x="820" y="49"/>
                </a:lnTo>
                <a:lnTo>
                  <a:pt x="822" y="47"/>
                </a:lnTo>
                <a:lnTo>
                  <a:pt x="824" y="45"/>
                </a:lnTo>
                <a:lnTo>
                  <a:pt x="827" y="44"/>
                </a:lnTo>
                <a:lnTo>
                  <a:pt x="830" y="43"/>
                </a:lnTo>
                <a:lnTo>
                  <a:pt x="833" y="42"/>
                </a:lnTo>
                <a:lnTo>
                  <a:pt x="836" y="43"/>
                </a:lnTo>
                <a:lnTo>
                  <a:pt x="840" y="31"/>
                </a:lnTo>
                <a:lnTo>
                  <a:pt x="839" y="31"/>
                </a:lnTo>
                <a:lnTo>
                  <a:pt x="837" y="30"/>
                </a:lnTo>
                <a:lnTo>
                  <a:pt x="831" y="31"/>
                </a:lnTo>
                <a:lnTo>
                  <a:pt x="829" y="32"/>
                </a:lnTo>
                <a:lnTo>
                  <a:pt x="826" y="34"/>
                </a:lnTo>
                <a:lnTo>
                  <a:pt x="822" y="37"/>
                </a:lnTo>
                <a:lnTo>
                  <a:pt x="817" y="42"/>
                </a:lnTo>
                <a:lnTo>
                  <a:pt x="817" y="41"/>
                </a:lnTo>
                <a:lnTo>
                  <a:pt x="817" y="35"/>
                </a:lnTo>
                <a:lnTo>
                  <a:pt x="815" y="31"/>
                </a:lnTo>
                <a:lnTo>
                  <a:pt x="804" y="34"/>
                </a:lnTo>
                <a:lnTo>
                  <a:pt x="806" y="40"/>
                </a:lnTo>
                <a:lnTo>
                  <a:pt x="807" y="49"/>
                </a:lnTo>
                <a:close/>
                <a:moveTo>
                  <a:pt x="846" y="67"/>
                </a:moveTo>
                <a:lnTo>
                  <a:pt x="847" y="75"/>
                </a:lnTo>
                <a:lnTo>
                  <a:pt x="847" y="78"/>
                </a:lnTo>
                <a:lnTo>
                  <a:pt x="848" y="82"/>
                </a:lnTo>
                <a:lnTo>
                  <a:pt x="851" y="88"/>
                </a:lnTo>
                <a:lnTo>
                  <a:pt x="852" y="91"/>
                </a:lnTo>
                <a:lnTo>
                  <a:pt x="854" y="93"/>
                </a:lnTo>
                <a:lnTo>
                  <a:pt x="858" y="97"/>
                </a:lnTo>
                <a:lnTo>
                  <a:pt x="861" y="99"/>
                </a:lnTo>
                <a:lnTo>
                  <a:pt x="863" y="100"/>
                </a:lnTo>
                <a:lnTo>
                  <a:pt x="866" y="102"/>
                </a:lnTo>
                <a:lnTo>
                  <a:pt x="869" y="102"/>
                </a:lnTo>
                <a:lnTo>
                  <a:pt x="876" y="103"/>
                </a:lnTo>
                <a:lnTo>
                  <a:pt x="881" y="103"/>
                </a:lnTo>
                <a:lnTo>
                  <a:pt x="886" y="101"/>
                </a:lnTo>
                <a:lnTo>
                  <a:pt x="890" y="99"/>
                </a:lnTo>
                <a:lnTo>
                  <a:pt x="892" y="98"/>
                </a:lnTo>
                <a:lnTo>
                  <a:pt x="894" y="96"/>
                </a:lnTo>
                <a:lnTo>
                  <a:pt x="897" y="94"/>
                </a:lnTo>
                <a:lnTo>
                  <a:pt x="899" y="91"/>
                </a:lnTo>
                <a:lnTo>
                  <a:pt x="901" y="88"/>
                </a:lnTo>
                <a:lnTo>
                  <a:pt x="902" y="85"/>
                </a:lnTo>
                <a:lnTo>
                  <a:pt x="904" y="77"/>
                </a:lnTo>
                <a:lnTo>
                  <a:pt x="905" y="73"/>
                </a:lnTo>
                <a:lnTo>
                  <a:pt x="905" y="68"/>
                </a:lnTo>
                <a:lnTo>
                  <a:pt x="905" y="60"/>
                </a:lnTo>
                <a:lnTo>
                  <a:pt x="903" y="54"/>
                </a:lnTo>
                <a:lnTo>
                  <a:pt x="901" y="48"/>
                </a:lnTo>
                <a:lnTo>
                  <a:pt x="899" y="43"/>
                </a:lnTo>
                <a:lnTo>
                  <a:pt x="895" y="38"/>
                </a:lnTo>
                <a:lnTo>
                  <a:pt x="892" y="36"/>
                </a:lnTo>
                <a:lnTo>
                  <a:pt x="890" y="34"/>
                </a:lnTo>
                <a:lnTo>
                  <a:pt x="886" y="33"/>
                </a:lnTo>
                <a:lnTo>
                  <a:pt x="883" y="32"/>
                </a:lnTo>
                <a:lnTo>
                  <a:pt x="879" y="31"/>
                </a:lnTo>
                <a:lnTo>
                  <a:pt x="875" y="31"/>
                </a:lnTo>
                <a:lnTo>
                  <a:pt x="869" y="32"/>
                </a:lnTo>
                <a:lnTo>
                  <a:pt x="863" y="33"/>
                </a:lnTo>
                <a:lnTo>
                  <a:pt x="861" y="35"/>
                </a:lnTo>
                <a:lnTo>
                  <a:pt x="858" y="36"/>
                </a:lnTo>
                <a:lnTo>
                  <a:pt x="854" y="41"/>
                </a:lnTo>
                <a:lnTo>
                  <a:pt x="851" y="46"/>
                </a:lnTo>
                <a:lnTo>
                  <a:pt x="848" y="52"/>
                </a:lnTo>
                <a:lnTo>
                  <a:pt x="847" y="55"/>
                </a:lnTo>
                <a:lnTo>
                  <a:pt x="847" y="59"/>
                </a:lnTo>
                <a:lnTo>
                  <a:pt x="846" y="67"/>
                </a:lnTo>
                <a:close/>
                <a:moveTo>
                  <a:pt x="890" y="49"/>
                </a:moveTo>
                <a:lnTo>
                  <a:pt x="891" y="52"/>
                </a:lnTo>
                <a:lnTo>
                  <a:pt x="892" y="57"/>
                </a:lnTo>
                <a:lnTo>
                  <a:pt x="893" y="62"/>
                </a:lnTo>
                <a:lnTo>
                  <a:pt x="893" y="69"/>
                </a:lnTo>
                <a:lnTo>
                  <a:pt x="892" y="77"/>
                </a:lnTo>
                <a:lnTo>
                  <a:pt x="891" y="84"/>
                </a:lnTo>
                <a:lnTo>
                  <a:pt x="890" y="86"/>
                </a:lnTo>
                <a:lnTo>
                  <a:pt x="888" y="88"/>
                </a:lnTo>
                <a:lnTo>
                  <a:pt x="885" y="91"/>
                </a:lnTo>
                <a:lnTo>
                  <a:pt x="881" y="93"/>
                </a:lnTo>
                <a:lnTo>
                  <a:pt x="876" y="94"/>
                </a:lnTo>
                <a:lnTo>
                  <a:pt x="872" y="94"/>
                </a:lnTo>
                <a:lnTo>
                  <a:pt x="870" y="93"/>
                </a:lnTo>
                <a:lnTo>
                  <a:pt x="868" y="92"/>
                </a:lnTo>
                <a:lnTo>
                  <a:pt x="866" y="91"/>
                </a:lnTo>
                <a:lnTo>
                  <a:pt x="865" y="90"/>
                </a:lnTo>
                <a:lnTo>
                  <a:pt x="863" y="89"/>
                </a:lnTo>
                <a:lnTo>
                  <a:pt x="862" y="87"/>
                </a:lnTo>
                <a:lnTo>
                  <a:pt x="861" y="85"/>
                </a:lnTo>
                <a:lnTo>
                  <a:pt x="860" y="83"/>
                </a:lnTo>
                <a:lnTo>
                  <a:pt x="859" y="78"/>
                </a:lnTo>
                <a:lnTo>
                  <a:pt x="859" y="75"/>
                </a:lnTo>
                <a:lnTo>
                  <a:pt x="858" y="72"/>
                </a:lnTo>
                <a:lnTo>
                  <a:pt x="858" y="65"/>
                </a:lnTo>
                <a:lnTo>
                  <a:pt x="858" y="59"/>
                </a:lnTo>
                <a:lnTo>
                  <a:pt x="859" y="55"/>
                </a:lnTo>
                <a:lnTo>
                  <a:pt x="860" y="51"/>
                </a:lnTo>
                <a:lnTo>
                  <a:pt x="861" y="47"/>
                </a:lnTo>
                <a:lnTo>
                  <a:pt x="864" y="44"/>
                </a:lnTo>
                <a:lnTo>
                  <a:pt x="865" y="43"/>
                </a:lnTo>
                <a:lnTo>
                  <a:pt x="867" y="42"/>
                </a:lnTo>
                <a:lnTo>
                  <a:pt x="869" y="41"/>
                </a:lnTo>
                <a:lnTo>
                  <a:pt x="871" y="40"/>
                </a:lnTo>
                <a:lnTo>
                  <a:pt x="875" y="40"/>
                </a:lnTo>
                <a:lnTo>
                  <a:pt x="879" y="40"/>
                </a:lnTo>
                <a:lnTo>
                  <a:pt x="881" y="41"/>
                </a:lnTo>
                <a:lnTo>
                  <a:pt x="883" y="42"/>
                </a:lnTo>
                <a:lnTo>
                  <a:pt x="887" y="45"/>
                </a:lnTo>
                <a:lnTo>
                  <a:pt x="890" y="49"/>
                </a:lnTo>
                <a:close/>
                <a:moveTo>
                  <a:pt x="925" y="50"/>
                </a:moveTo>
                <a:lnTo>
                  <a:pt x="925" y="101"/>
                </a:lnTo>
                <a:lnTo>
                  <a:pt x="935" y="101"/>
                </a:lnTo>
                <a:lnTo>
                  <a:pt x="935" y="50"/>
                </a:lnTo>
                <a:lnTo>
                  <a:pt x="940" y="46"/>
                </a:lnTo>
                <a:lnTo>
                  <a:pt x="942" y="45"/>
                </a:lnTo>
                <a:lnTo>
                  <a:pt x="945" y="43"/>
                </a:lnTo>
                <a:lnTo>
                  <a:pt x="950" y="41"/>
                </a:lnTo>
                <a:lnTo>
                  <a:pt x="954" y="40"/>
                </a:lnTo>
                <a:lnTo>
                  <a:pt x="959" y="41"/>
                </a:lnTo>
                <a:lnTo>
                  <a:pt x="962" y="43"/>
                </a:lnTo>
                <a:lnTo>
                  <a:pt x="963" y="45"/>
                </a:lnTo>
                <a:lnTo>
                  <a:pt x="964" y="47"/>
                </a:lnTo>
                <a:lnTo>
                  <a:pt x="964" y="55"/>
                </a:lnTo>
                <a:lnTo>
                  <a:pt x="964" y="101"/>
                </a:lnTo>
                <a:lnTo>
                  <a:pt x="975" y="101"/>
                </a:lnTo>
                <a:lnTo>
                  <a:pt x="975" y="49"/>
                </a:lnTo>
                <a:lnTo>
                  <a:pt x="975" y="45"/>
                </a:lnTo>
                <a:lnTo>
                  <a:pt x="973" y="41"/>
                </a:lnTo>
                <a:lnTo>
                  <a:pt x="972" y="39"/>
                </a:lnTo>
                <a:lnTo>
                  <a:pt x="971" y="37"/>
                </a:lnTo>
                <a:lnTo>
                  <a:pt x="969" y="35"/>
                </a:lnTo>
                <a:lnTo>
                  <a:pt x="967" y="34"/>
                </a:lnTo>
                <a:lnTo>
                  <a:pt x="962" y="32"/>
                </a:lnTo>
                <a:lnTo>
                  <a:pt x="957" y="31"/>
                </a:lnTo>
                <a:lnTo>
                  <a:pt x="951" y="32"/>
                </a:lnTo>
                <a:lnTo>
                  <a:pt x="946" y="34"/>
                </a:lnTo>
                <a:lnTo>
                  <a:pt x="941" y="37"/>
                </a:lnTo>
                <a:lnTo>
                  <a:pt x="938" y="39"/>
                </a:lnTo>
                <a:lnTo>
                  <a:pt x="935" y="42"/>
                </a:lnTo>
                <a:lnTo>
                  <a:pt x="935" y="36"/>
                </a:lnTo>
                <a:lnTo>
                  <a:pt x="933" y="31"/>
                </a:lnTo>
                <a:lnTo>
                  <a:pt x="922" y="34"/>
                </a:lnTo>
                <a:lnTo>
                  <a:pt x="924" y="37"/>
                </a:lnTo>
                <a:lnTo>
                  <a:pt x="925" y="40"/>
                </a:lnTo>
                <a:lnTo>
                  <a:pt x="925" y="50"/>
                </a:lnTo>
                <a:close/>
                <a:moveTo>
                  <a:pt x="998" y="50"/>
                </a:moveTo>
                <a:lnTo>
                  <a:pt x="998" y="101"/>
                </a:lnTo>
                <a:lnTo>
                  <a:pt x="1009" y="101"/>
                </a:lnTo>
                <a:lnTo>
                  <a:pt x="1009" y="50"/>
                </a:lnTo>
                <a:lnTo>
                  <a:pt x="1013" y="46"/>
                </a:lnTo>
                <a:lnTo>
                  <a:pt x="1015" y="45"/>
                </a:lnTo>
                <a:lnTo>
                  <a:pt x="1018" y="43"/>
                </a:lnTo>
                <a:lnTo>
                  <a:pt x="1023" y="41"/>
                </a:lnTo>
                <a:lnTo>
                  <a:pt x="1028" y="40"/>
                </a:lnTo>
                <a:lnTo>
                  <a:pt x="1032" y="41"/>
                </a:lnTo>
                <a:lnTo>
                  <a:pt x="1035" y="43"/>
                </a:lnTo>
                <a:lnTo>
                  <a:pt x="1036" y="45"/>
                </a:lnTo>
                <a:lnTo>
                  <a:pt x="1037" y="47"/>
                </a:lnTo>
                <a:lnTo>
                  <a:pt x="1038" y="55"/>
                </a:lnTo>
                <a:lnTo>
                  <a:pt x="1038" y="101"/>
                </a:lnTo>
                <a:lnTo>
                  <a:pt x="1048" y="101"/>
                </a:lnTo>
                <a:lnTo>
                  <a:pt x="1048" y="49"/>
                </a:lnTo>
                <a:lnTo>
                  <a:pt x="1048" y="45"/>
                </a:lnTo>
                <a:lnTo>
                  <a:pt x="1047" y="41"/>
                </a:lnTo>
                <a:lnTo>
                  <a:pt x="1046" y="39"/>
                </a:lnTo>
                <a:lnTo>
                  <a:pt x="1044" y="37"/>
                </a:lnTo>
                <a:lnTo>
                  <a:pt x="1042" y="35"/>
                </a:lnTo>
                <a:lnTo>
                  <a:pt x="1040" y="34"/>
                </a:lnTo>
                <a:lnTo>
                  <a:pt x="1035" y="32"/>
                </a:lnTo>
                <a:lnTo>
                  <a:pt x="1030" y="31"/>
                </a:lnTo>
                <a:lnTo>
                  <a:pt x="1025" y="32"/>
                </a:lnTo>
                <a:lnTo>
                  <a:pt x="1019" y="34"/>
                </a:lnTo>
                <a:lnTo>
                  <a:pt x="1014" y="37"/>
                </a:lnTo>
                <a:lnTo>
                  <a:pt x="1011" y="39"/>
                </a:lnTo>
                <a:lnTo>
                  <a:pt x="1009" y="42"/>
                </a:lnTo>
                <a:lnTo>
                  <a:pt x="1008" y="36"/>
                </a:lnTo>
                <a:lnTo>
                  <a:pt x="1006" y="31"/>
                </a:lnTo>
                <a:lnTo>
                  <a:pt x="996" y="34"/>
                </a:lnTo>
                <a:lnTo>
                  <a:pt x="997" y="37"/>
                </a:lnTo>
                <a:lnTo>
                  <a:pt x="998" y="40"/>
                </a:lnTo>
                <a:lnTo>
                  <a:pt x="998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65532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75B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06575"/>
            <a:ext cx="781685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75B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9813" y="6561138"/>
            <a:ext cx="133191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808080"/>
                </a:solidFill>
              </a:defRPr>
            </a:lvl1pPr>
          </a:lstStyle>
          <a:p>
            <a:endParaRPr lang="de-DE" altLang="de-DE" dirty="0">
              <a:latin typeface="Arial" pitchFamily="34" charset="0"/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61138"/>
            <a:ext cx="5113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808080"/>
                </a:solidFill>
              </a:defRPr>
            </a:lvl1pPr>
          </a:lstStyle>
          <a:p>
            <a:r>
              <a:rPr lang="de-DE" altLang="de-DE" dirty="0">
                <a:latin typeface="Arial" pitchFamily="34" charset="0"/>
              </a:rPr>
              <a:t>HHN | Studiengang Wirtschaftsinformatik | [Name]| [Datum]</a:t>
            </a:r>
          </a:p>
        </p:txBody>
      </p:sp>
      <p:sp>
        <p:nvSpPr>
          <p:cNvPr id="1116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6888" y="6561138"/>
            <a:ext cx="982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808080"/>
                </a:solidFill>
              </a:defRPr>
            </a:lvl1pPr>
          </a:lstStyle>
          <a:p>
            <a:r>
              <a:rPr lang="de-DE" altLang="de-DE" dirty="0">
                <a:latin typeface="Arial" pitchFamily="34" charset="0"/>
              </a:rPr>
              <a:t>Seite </a:t>
            </a:r>
            <a:fld id="{510126BB-6608-4E9C-8F6D-4A4B850A621B}" type="slidenum">
              <a:rPr lang="de-DE" altLang="de-DE">
                <a:latin typeface="Arial" pitchFamily="34" charset="0"/>
              </a:rPr>
              <a:pPr/>
              <a:t>‹#›</a:t>
            </a:fld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8080"/>
          </a:solidFill>
          <a:latin typeface="Arial" pitchFamily="34" charset="0"/>
        </a:defRPr>
      </a:lvl9pPr>
    </p:titleStyle>
    <p:bodyStyle>
      <a:lvl1pPr marL="355600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35242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 sz="2000">
          <a:solidFill>
            <a:schemeClr val="tx1"/>
          </a:solidFill>
          <a:latin typeface="+mn-lt"/>
        </a:defRPr>
      </a:lvl2pPr>
      <a:lvl3pPr marL="1069975" indent="-358775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1427163" indent="-35560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4pPr>
      <a:lvl5pPr marL="17907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5pPr>
      <a:lvl6pPr marL="22479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6pPr>
      <a:lvl7pPr marL="27051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7pPr>
      <a:lvl8pPr marL="31623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8pPr>
      <a:lvl9pPr marL="3619500" indent="-361950" algn="l" rtl="0" eaLnBrk="1" fontAlgn="base" hangingPunct="1">
        <a:spcBef>
          <a:spcPct val="30000"/>
        </a:spcBef>
        <a:spcAft>
          <a:spcPct val="0"/>
        </a:spcAft>
        <a:buClr>
          <a:srgbClr val="B2B2B2"/>
        </a:buClr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5805264"/>
            <a:ext cx="8424936" cy="504056"/>
          </a:xfrm>
        </p:spPr>
        <p:txBody>
          <a:bodyPr/>
          <a:lstStyle/>
          <a:p>
            <a:r>
              <a:rPr lang="de-DE" sz="1400" dirty="0" smtClean="0"/>
              <a:t>10.01.2017 </a:t>
            </a:r>
            <a:r>
              <a:rPr lang="de-DE" sz="1400" dirty="0"/>
              <a:t>– </a:t>
            </a:r>
            <a:r>
              <a:rPr lang="de-DE" sz="1400" dirty="0" smtClean="0"/>
              <a:t>Benedikt </a:t>
            </a:r>
            <a:r>
              <a:rPr lang="de-DE" sz="1400" dirty="0" err="1" smtClean="0"/>
              <a:t>Kurschatke</a:t>
            </a:r>
            <a:r>
              <a:rPr lang="de-DE" sz="1400" dirty="0" smtClean="0"/>
              <a:t>, Florette </a:t>
            </a:r>
            <a:r>
              <a:rPr lang="de-DE" sz="1400" dirty="0" err="1" smtClean="0"/>
              <a:t>Chamga</a:t>
            </a:r>
            <a:r>
              <a:rPr lang="de-DE" sz="1400" dirty="0" smtClean="0"/>
              <a:t>, Gregor Schäfer, Rohan Ahmed, Siegfried </a:t>
            </a:r>
            <a:r>
              <a:rPr lang="de-DE" sz="1400" dirty="0" err="1" smtClean="0"/>
              <a:t>Schwengler</a:t>
            </a:r>
            <a:r>
              <a:rPr lang="de-DE" sz="1400" dirty="0" smtClean="0"/>
              <a:t>, Simon Scheuermann</a:t>
            </a:r>
            <a:endParaRPr lang="de-DE" sz="1400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536" y="4437112"/>
            <a:ext cx="8820472" cy="15986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sz="2000" dirty="0"/>
              <a:t>Projektstudie IT-Systeme | </a:t>
            </a:r>
            <a:r>
              <a:rPr lang="de-DE" sz="2000" dirty="0" smtClean="0"/>
              <a:t>Wintersemester 2016/2017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b="1" dirty="0" smtClean="0"/>
              <a:t>Abschlusspräsentation </a:t>
            </a:r>
            <a:r>
              <a:rPr lang="de-DE" b="1" dirty="0" smtClean="0"/>
              <a:t>– Trinkwasser Tool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65778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Technische Umsetzung</a:t>
            </a:r>
            <a:br>
              <a:rPr lang="de-DE" b="1" dirty="0" smtClean="0"/>
            </a:br>
            <a:r>
              <a:rPr lang="de-DE" dirty="0" smtClean="0"/>
              <a:t>Architektur - Vorher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2751931"/>
            <a:ext cx="5372100" cy="2324100"/>
          </a:xfrm>
        </p:spPr>
      </p:pic>
    </p:spTree>
    <p:extLst>
      <p:ext uri="{BB962C8B-B14F-4D97-AF65-F5344CB8AC3E}">
        <p14:creationId xmlns:p14="http://schemas.microsoft.com/office/powerpoint/2010/main" val="995796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Technische Umsetzung</a:t>
            </a:r>
            <a:br>
              <a:rPr lang="de-DE" b="1" dirty="0" smtClean="0"/>
            </a:br>
            <a:r>
              <a:rPr lang="de-DE" dirty="0" smtClean="0"/>
              <a:t>Architektur - Produktiv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9" y="1806575"/>
            <a:ext cx="3813947" cy="4214813"/>
          </a:xfrm>
        </p:spPr>
      </p:pic>
    </p:spTree>
    <p:extLst>
      <p:ext uri="{BB962C8B-B14F-4D97-AF65-F5344CB8AC3E}">
        <p14:creationId xmlns:p14="http://schemas.microsoft.com/office/powerpoint/2010/main" val="170449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Technische Umsetzung</a:t>
            </a:r>
            <a:br>
              <a:rPr lang="de-DE" b="1" dirty="0" smtClean="0"/>
            </a:br>
            <a:r>
              <a:rPr lang="de-DE" dirty="0" smtClean="0"/>
              <a:t>Architektur - Docker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32" y="1806575"/>
            <a:ext cx="4171361" cy="4214813"/>
          </a:xfrm>
        </p:spPr>
      </p:pic>
    </p:spTree>
    <p:extLst>
      <p:ext uri="{BB962C8B-B14F-4D97-AF65-F5344CB8AC3E}">
        <p14:creationId xmlns:p14="http://schemas.microsoft.com/office/powerpoint/2010/main" val="141315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55576" y="2636912"/>
            <a:ext cx="7816850" cy="1838449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 smtClean="0"/>
              <a:t>Live Demo</a:t>
            </a:r>
            <a:endParaRPr lang="de-DE" sz="7200" dirty="0"/>
          </a:p>
          <a:p>
            <a:pPr marL="357188" lvl="1" indent="0">
              <a:buNone/>
            </a:pP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8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288" y="1806575"/>
            <a:ext cx="7816850" cy="4574753"/>
          </a:xfrm>
        </p:spPr>
        <p:txBody>
          <a:bodyPr/>
          <a:lstStyle/>
          <a:p>
            <a:r>
              <a:rPr lang="de-DE" dirty="0" smtClean="0"/>
              <a:t>Frühzeitiges Einrichten des Jenkins</a:t>
            </a:r>
          </a:p>
          <a:p>
            <a:pPr lvl="1"/>
            <a:r>
              <a:rPr lang="de-DE" dirty="0" smtClean="0"/>
              <a:t>Einhalten Code </a:t>
            </a:r>
            <a:r>
              <a:rPr lang="de-DE" dirty="0" err="1" smtClean="0"/>
              <a:t>Conventions</a:t>
            </a:r>
            <a:endParaRPr lang="de-DE" dirty="0" smtClean="0"/>
          </a:p>
          <a:p>
            <a:pPr lvl="1"/>
            <a:r>
              <a:rPr lang="de-DE" dirty="0" smtClean="0"/>
              <a:t>Unit-Tests</a:t>
            </a:r>
          </a:p>
          <a:p>
            <a:pPr lvl="1"/>
            <a:r>
              <a:rPr lang="de-DE" dirty="0" err="1" smtClean="0"/>
              <a:t>Selenium</a:t>
            </a:r>
            <a:r>
              <a:rPr lang="de-DE" dirty="0" smtClean="0"/>
              <a:t>-Tests</a:t>
            </a:r>
          </a:p>
          <a:p>
            <a:endParaRPr lang="de-DE" dirty="0" smtClean="0"/>
          </a:p>
          <a:p>
            <a:r>
              <a:rPr lang="de-DE" dirty="0" smtClean="0"/>
              <a:t>Entwicklungsumgebung komplett einrichten</a:t>
            </a:r>
          </a:p>
          <a:p>
            <a:endParaRPr lang="de-DE" dirty="0" smtClean="0"/>
          </a:p>
          <a:p>
            <a:r>
              <a:rPr lang="de-DE" dirty="0" smtClean="0"/>
              <a:t>Docker ★★★★☆</a:t>
            </a:r>
          </a:p>
          <a:p>
            <a:pPr lvl="1"/>
            <a:r>
              <a:rPr lang="de-DE" dirty="0" smtClean="0"/>
              <a:t>Schnelles Aufsetzen der Projektumgebung</a:t>
            </a:r>
          </a:p>
          <a:p>
            <a:pPr lvl="1"/>
            <a:r>
              <a:rPr lang="de-DE" dirty="0" smtClean="0"/>
              <a:t>Keine zusätzlichen Tools nötig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7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288" y="1806575"/>
            <a:ext cx="7816850" cy="4574753"/>
          </a:xfrm>
        </p:spPr>
        <p:txBody>
          <a:bodyPr/>
          <a:lstStyle/>
          <a:p>
            <a:r>
              <a:rPr lang="de-DE" dirty="0" smtClean="0"/>
              <a:t>Testen zum Ende hin sehr umfangreich</a:t>
            </a:r>
          </a:p>
          <a:p>
            <a:endParaRPr lang="de-DE" dirty="0"/>
          </a:p>
          <a:p>
            <a:r>
              <a:rPr lang="de-DE" dirty="0"/>
              <a:t>Django </a:t>
            </a:r>
            <a:r>
              <a:rPr lang="de-DE" dirty="0" smtClean="0"/>
              <a:t>★★</a:t>
            </a:r>
            <a:r>
              <a:rPr lang="de-DE" dirty="0"/>
              <a:t>★</a:t>
            </a:r>
            <a:r>
              <a:rPr lang="de-DE" dirty="0" smtClean="0"/>
              <a:t>☆☆</a:t>
            </a:r>
          </a:p>
          <a:p>
            <a:pPr lvl="1"/>
            <a:r>
              <a:rPr lang="de-DE" dirty="0" smtClean="0"/>
              <a:t>Umfangreich durch Frameworks</a:t>
            </a:r>
          </a:p>
          <a:p>
            <a:pPr lvl="1"/>
            <a:endParaRPr lang="de-DE" dirty="0"/>
          </a:p>
          <a:p>
            <a:r>
              <a:rPr lang="de-DE" dirty="0"/>
              <a:t>Regelmäßige Kommunikation zwischen </a:t>
            </a:r>
            <a:r>
              <a:rPr lang="de-DE" dirty="0" smtClean="0"/>
              <a:t>Team und Stakeholder ist </a:t>
            </a:r>
            <a:r>
              <a:rPr lang="de-DE" dirty="0" smtClean="0"/>
              <a:t>wichtig</a:t>
            </a:r>
          </a:p>
          <a:p>
            <a:endParaRPr lang="de-DE" dirty="0" smtClean="0"/>
          </a:p>
          <a:p>
            <a:r>
              <a:rPr lang="de-DE" dirty="0" smtClean="0"/>
              <a:t>Kontinuierliches anpassen von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FBE83E9-0FEE-4145-891D-D5DF42D012EA}" type="slidenum">
              <a:rPr lang="de-DE"/>
              <a:pPr/>
              <a:t>16</a:t>
            </a:fld>
            <a:endParaRPr lang="de-DE" dirty="0"/>
          </a:p>
        </p:txBody>
      </p:sp>
      <p:pic>
        <p:nvPicPr>
          <p:cNvPr id="14" name="Bild 13" descr="Fotolia_36096622_X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t="9246" r="4547" b="6385"/>
          <a:stretch/>
        </p:blipFill>
        <p:spPr>
          <a:xfrm>
            <a:off x="2267744" y="1556792"/>
            <a:ext cx="4523812" cy="4248472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95288" y="836613"/>
            <a:ext cx="6553200" cy="900112"/>
          </a:xfrm>
        </p:spPr>
        <p:txBody>
          <a:bodyPr/>
          <a:lstStyle/>
          <a:p>
            <a:r>
              <a:rPr lang="de-DE" b="1" dirty="0" smtClean="0"/>
              <a:t>Fragen?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1665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900" dirty="0"/>
              <a:t>Seite </a:t>
            </a:r>
            <a:fld id="{66DE59A7-165C-4685-8B6B-04A92531AA59}" type="slidenum">
              <a:rPr lang="de-DE" sz="900" smtClean="0"/>
              <a:pPr/>
              <a:t>2</a:t>
            </a:fld>
            <a:endParaRPr lang="de-DE" sz="90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356266" y="2132856"/>
            <a:ext cx="8208912" cy="504056"/>
          </a:xfrm>
          <a:prstGeom prst="roundRect">
            <a:avLst/>
          </a:prstGeom>
          <a:solidFill>
            <a:srgbClr val="B2B2B2">
              <a:alpha val="9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/>
              <a:t>1. </a:t>
            </a:r>
            <a:r>
              <a:rPr lang="en-US" sz="2000" dirty="0"/>
              <a:t>Problemstellung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60323" y="3630097"/>
            <a:ext cx="8208912" cy="504056"/>
          </a:xfrm>
          <a:prstGeom prst="roundRect">
            <a:avLst/>
          </a:prstGeom>
          <a:solidFill>
            <a:srgbClr val="B2B2B2">
              <a:alpha val="9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2000" dirty="0"/>
              <a:t>3. Technische Umsetzung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56265" y="4375709"/>
            <a:ext cx="8208912" cy="504056"/>
          </a:xfrm>
          <a:prstGeom prst="roundRect">
            <a:avLst/>
          </a:prstGeom>
          <a:solidFill>
            <a:srgbClr val="B2B2B2">
              <a:alpha val="9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2000" dirty="0"/>
              <a:t>4. Live-Demo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60323" y="2884485"/>
            <a:ext cx="8208912" cy="504056"/>
          </a:xfrm>
          <a:prstGeom prst="roundRect">
            <a:avLst/>
          </a:prstGeom>
          <a:solidFill>
            <a:srgbClr val="B2B2B2">
              <a:alpha val="9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2000" dirty="0"/>
              <a:t>2. Projektziel</a:t>
            </a:r>
          </a:p>
        </p:txBody>
      </p:sp>
      <p:sp>
        <p:nvSpPr>
          <p:cNvPr id="11" name="Abgerundetes Rechteck 7"/>
          <p:cNvSpPr/>
          <p:nvPr/>
        </p:nvSpPr>
        <p:spPr bwMode="auto">
          <a:xfrm>
            <a:off x="356265" y="5138130"/>
            <a:ext cx="8208912" cy="504056"/>
          </a:xfrm>
          <a:prstGeom prst="roundRect">
            <a:avLst/>
          </a:prstGeom>
          <a:solidFill>
            <a:srgbClr val="B2B2B2">
              <a:alpha val="9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2000" dirty="0"/>
              <a:t>5. </a:t>
            </a:r>
            <a:r>
              <a:rPr lang="de-DE" sz="2000" dirty="0" err="1"/>
              <a:t>Lessons</a:t>
            </a:r>
            <a:r>
              <a:rPr lang="de-DE" sz="2000" dirty="0"/>
              <a:t> </a:t>
            </a:r>
            <a:r>
              <a:rPr lang="de-DE" sz="2000" dirty="0" err="1"/>
              <a:t>Learned</a:t>
            </a:r>
            <a:endParaRPr lang="de-DE" sz="20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288" y="836613"/>
            <a:ext cx="6553200" cy="900112"/>
          </a:xfrm>
        </p:spPr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9073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55576" y="2780928"/>
            <a:ext cx="7816850" cy="1838449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/>
              <a:t>Problemstellung</a:t>
            </a:r>
          </a:p>
          <a:p>
            <a:pPr marL="357188" lvl="1" indent="0">
              <a:buNone/>
            </a:pP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25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Problemstellung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288" y="1878483"/>
            <a:ext cx="7816850" cy="4214813"/>
          </a:xfrm>
        </p:spPr>
        <p:txBody>
          <a:bodyPr/>
          <a:lstStyle/>
          <a:p>
            <a:r>
              <a:rPr lang="de-DE" dirty="0" smtClean="0"/>
              <a:t>Kein Backend der Anwendung vorhanden</a:t>
            </a:r>
          </a:p>
          <a:p>
            <a:pPr lvl="1"/>
            <a:r>
              <a:rPr lang="de-DE" dirty="0"/>
              <a:t>Administration schwierig</a:t>
            </a:r>
          </a:p>
          <a:p>
            <a:pPr lvl="1"/>
            <a:r>
              <a:rPr lang="de-DE" dirty="0" smtClean="0"/>
              <a:t>Unflexible </a:t>
            </a:r>
            <a:r>
              <a:rPr lang="de-DE" dirty="0"/>
              <a:t>Datenstruktur</a:t>
            </a:r>
          </a:p>
          <a:p>
            <a:pPr lvl="1"/>
            <a:r>
              <a:rPr lang="de-DE" dirty="0"/>
              <a:t>Verwaltung durch Dritte nicht </a:t>
            </a:r>
            <a:r>
              <a:rPr lang="de-DE" dirty="0" smtClean="0"/>
              <a:t>möglich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Webseite funktioniert </a:t>
            </a:r>
            <a:r>
              <a:rPr lang="de-DE" dirty="0" smtClean="0"/>
              <a:t>nicht auf älteren Mobilgeräten</a:t>
            </a:r>
            <a:endParaRPr lang="de-DE" dirty="0" smtClean="0"/>
          </a:p>
          <a:p>
            <a:pPr lvl="1"/>
            <a:r>
              <a:rPr lang="de-DE" dirty="0" smtClean="0"/>
              <a:t>Inhalt der Seite zu groß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Keine Historisierung der Daten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561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55576" y="2780928"/>
            <a:ext cx="7816850" cy="1838449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/>
              <a:t>Projektziel</a:t>
            </a:r>
          </a:p>
          <a:p>
            <a:pPr marL="357188" lvl="1" indent="0">
              <a:buNone/>
            </a:pP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79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Projektziel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288" y="1878483"/>
            <a:ext cx="7816850" cy="4214813"/>
          </a:xfrm>
        </p:spPr>
        <p:txBody>
          <a:bodyPr/>
          <a:lstStyle/>
          <a:p>
            <a:r>
              <a:rPr lang="de-DE" dirty="0" smtClean="0"/>
              <a:t>Entwicklung eines </a:t>
            </a:r>
            <a:r>
              <a:rPr lang="de-DE" dirty="0" smtClean="0"/>
              <a:t>Back-Ends </a:t>
            </a:r>
            <a:r>
              <a:rPr lang="de-DE" dirty="0" smtClean="0"/>
              <a:t>für die bestehende Anwendung</a:t>
            </a:r>
          </a:p>
          <a:p>
            <a:endParaRPr lang="de-DE" dirty="0" smtClean="0"/>
          </a:p>
          <a:p>
            <a:r>
              <a:rPr lang="de-DE" dirty="0" smtClean="0"/>
              <a:t>Usability verbessern</a:t>
            </a:r>
          </a:p>
          <a:p>
            <a:pPr lvl="1"/>
            <a:r>
              <a:rPr lang="de-DE" dirty="0" smtClean="0"/>
              <a:t>Reverse </a:t>
            </a:r>
            <a:r>
              <a:rPr lang="de-DE" dirty="0" err="1" smtClean="0"/>
              <a:t>Geocoding</a:t>
            </a:r>
            <a:endParaRPr lang="de-DE" dirty="0" smtClean="0"/>
          </a:p>
          <a:p>
            <a:pPr lvl="1"/>
            <a:r>
              <a:rPr lang="de-DE" dirty="0" smtClean="0"/>
              <a:t>Wasserwerte teilen</a:t>
            </a:r>
          </a:p>
          <a:p>
            <a:pPr lvl="1"/>
            <a:r>
              <a:rPr lang="de-DE" dirty="0" smtClean="0"/>
              <a:t>Wasserwerte einpflegen</a:t>
            </a:r>
          </a:p>
          <a:p>
            <a:pPr lvl="1"/>
            <a:r>
              <a:rPr lang="de-DE" dirty="0" smtClean="0"/>
              <a:t>Historie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Web-Administration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95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55576" y="2636912"/>
            <a:ext cx="7816850" cy="1838449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smtClean="0"/>
              <a:t>Technische Umsetzung</a:t>
            </a:r>
            <a:endParaRPr lang="de-DE" sz="7200" dirty="0"/>
          </a:p>
          <a:p>
            <a:pPr marL="357188" lvl="1" indent="0">
              <a:buNone/>
            </a:pP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52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Technische Umsetzung</a:t>
            </a:r>
            <a:br>
              <a:rPr lang="de-DE" b="1" dirty="0" smtClean="0"/>
            </a:br>
            <a:r>
              <a:rPr lang="de-DE" dirty="0" smtClean="0"/>
              <a:t>Reverse </a:t>
            </a:r>
            <a:r>
              <a:rPr lang="de-DE" dirty="0" err="1" smtClean="0"/>
              <a:t>Geocoding</a:t>
            </a:r>
            <a:r>
              <a:rPr lang="de-DE" dirty="0" smtClean="0"/>
              <a:t> </a:t>
            </a:r>
            <a:r>
              <a:rPr lang="de-DE" dirty="0" err="1" smtClean="0"/>
              <a:t>API‘s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248008D-FCAB-40E6-B5B1-EACFB12E404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288" y="6561138"/>
            <a:ext cx="6120928" cy="296862"/>
          </a:xfrm>
        </p:spPr>
        <p:txBody>
          <a:bodyPr/>
          <a:lstStyle/>
          <a:p>
            <a:r>
              <a:rPr lang="de-DE" dirty="0"/>
              <a:t>HHN | Projektstudie IT-Systeme | </a:t>
            </a:r>
            <a:r>
              <a:rPr lang="de-DE" dirty="0" smtClean="0"/>
              <a:t>10.01.2017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Verwendung zwei unterschiedlicher Reverse </a:t>
            </a:r>
            <a:r>
              <a:rPr lang="de-DE" dirty="0" err="1" smtClean="0"/>
              <a:t>Geocoding</a:t>
            </a:r>
            <a:r>
              <a:rPr lang="de-DE" dirty="0" smtClean="0"/>
              <a:t> </a:t>
            </a:r>
            <a:r>
              <a:rPr lang="de-DE" dirty="0" err="1" smtClean="0"/>
              <a:t>API‘s</a:t>
            </a:r>
            <a:r>
              <a:rPr lang="de-DE" dirty="0" smtClean="0"/>
              <a:t> möglich</a:t>
            </a:r>
          </a:p>
          <a:p>
            <a:pPr lvl="1"/>
            <a:r>
              <a:rPr lang="de-DE" dirty="0" smtClean="0"/>
              <a:t>HERE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smtClean="0"/>
              <a:t>Google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02" y="3573016"/>
            <a:ext cx="678855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36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  <a:br>
              <a:rPr lang="de-DE" b="1" dirty="0"/>
            </a:br>
            <a:r>
              <a:rPr lang="de-DE" dirty="0"/>
              <a:t>Reverse </a:t>
            </a:r>
            <a:r>
              <a:rPr lang="de-DE" dirty="0" err="1"/>
              <a:t>Geocoding</a:t>
            </a:r>
            <a:r>
              <a:rPr lang="de-DE" dirty="0"/>
              <a:t> </a:t>
            </a:r>
            <a:r>
              <a:rPr lang="de-DE" dirty="0" err="1" smtClean="0"/>
              <a:t>API‘s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HHN | Studiengang Wirtschaftsinformatik | [Name]| [Datum]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248008D-FCAB-40E6-B5B1-EACFB12E404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16832"/>
            <a:ext cx="829362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05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9_EB">
  <a:themeElements>
    <a:clrScheme name="Campus_Heilbronn+Thema_V270409 1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0075B9"/>
      </a:accent1>
      <a:accent2>
        <a:srgbClr val="E3A716"/>
      </a:accent2>
      <a:accent3>
        <a:srgbClr val="FFFFFF"/>
      </a:accent3>
      <a:accent4>
        <a:srgbClr val="000000"/>
      </a:accent4>
      <a:accent5>
        <a:srgbClr val="AABDD9"/>
      </a:accent5>
      <a:accent6>
        <a:srgbClr val="CE9713"/>
      </a:accent6>
      <a:hlink>
        <a:srgbClr val="C1003C"/>
      </a:hlink>
      <a:folHlink>
        <a:srgbClr val="4FAAD8"/>
      </a:folHlink>
    </a:clrScheme>
    <a:fontScheme name="Campus_Heilbronn+Thema_V27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mpus_Heilbronn+Thema_V270409 1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0075B9"/>
        </a:accent1>
        <a:accent2>
          <a:srgbClr val="E3A716"/>
        </a:accent2>
        <a:accent3>
          <a:srgbClr val="FFFFFF"/>
        </a:accent3>
        <a:accent4>
          <a:srgbClr val="000000"/>
        </a:accent4>
        <a:accent5>
          <a:srgbClr val="AABDD9"/>
        </a:accent5>
        <a:accent6>
          <a:srgbClr val="CE9713"/>
        </a:accent6>
        <a:hlink>
          <a:srgbClr val="C1003C"/>
        </a:hlink>
        <a:folHlink>
          <a:srgbClr val="4FAAD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mpus_HeilbronnThema">
  <a:themeElements>
    <a:clrScheme name="Campus_Heilbronn+Thema_V270409 1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0075B9"/>
      </a:accent1>
      <a:accent2>
        <a:srgbClr val="E3A716"/>
      </a:accent2>
      <a:accent3>
        <a:srgbClr val="FFFFFF"/>
      </a:accent3>
      <a:accent4>
        <a:srgbClr val="000000"/>
      </a:accent4>
      <a:accent5>
        <a:srgbClr val="AABDD9"/>
      </a:accent5>
      <a:accent6>
        <a:srgbClr val="CE9713"/>
      </a:accent6>
      <a:hlink>
        <a:srgbClr val="C1003C"/>
      </a:hlink>
      <a:folHlink>
        <a:srgbClr val="4FAAD8"/>
      </a:folHlink>
    </a:clrScheme>
    <a:fontScheme name="Campus_Heilbronn+Thema_V27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mpus_Heilbronn+Thema_V270409 1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0075B9"/>
        </a:accent1>
        <a:accent2>
          <a:srgbClr val="E3A716"/>
        </a:accent2>
        <a:accent3>
          <a:srgbClr val="FFFFFF"/>
        </a:accent3>
        <a:accent4>
          <a:srgbClr val="000000"/>
        </a:accent4>
        <a:accent5>
          <a:srgbClr val="AABDD9"/>
        </a:accent5>
        <a:accent6>
          <a:srgbClr val="CE9713"/>
        </a:accent6>
        <a:hlink>
          <a:srgbClr val="C1003C"/>
        </a:hlink>
        <a:folHlink>
          <a:srgbClr val="4FAAD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2009_EB</Template>
  <TotalTime>0</TotalTime>
  <Words>400</Words>
  <Application>Microsoft Office PowerPoint</Application>
  <PresentationFormat>On-screen Show (4:3)</PresentationFormat>
  <Paragraphs>122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Wingdings 3</vt:lpstr>
      <vt:lpstr>2009_EB</vt:lpstr>
      <vt:lpstr>Campus_HeilbronnThema</vt:lpstr>
      <vt:lpstr>Projektstudie IT-Systeme | Wintersemester 2016/2017 Abschlusspräsentation – Trinkwasser Tool</vt:lpstr>
      <vt:lpstr>Agenda</vt:lpstr>
      <vt:lpstr>PowerPoint Presentation</vt:lpstr>
      <vt:lpstr>Problemstellung</vt:lpstr>
      <vt:lpstr>PowerPoint Presentation</vt:lpstr>
      <vt:lpstr>Projektziel</vt:lpstr>
      <vt:lpstr>PowerPoint Presentation</vt:lpstr>
      <vt:lpstr>Technische Umsetzung Reverse Geocoding API‘s</vt:lpstr>
      <vt:lpstr>Technische Umsetzung Reverse Geocoding API‘s</vt:lpstr>
      <vt:lpstr>Technische Umsetzung Architektur - Vorher</vt:lpstr>
      <vt:lpstr>Technische Umsetzung Architektur - Produktiv</vt:lpstr>
      <vt:lpstr>Technische Umsetzung Architektur - Docker</vt:lpstr>
      <vt:lpstr>PowerPoint Presentation</vt:lpstr>
      <vt:lpstr>Lessons Learned</vt:lpstr>
      <vt:lpstr>Lessons Learned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Infoveranstaltung zur neuen SPO3 WIN</dc:title>
  <dc:creator>Pittel</dc:creator>
  <cp:lastModifiedBy>Schwengler, Siegfried</cp:lastModifiedBy>
  <cp:revision>781</cp:revision>
  <cp:lastPrinted>2013-08-25T21:09:09Z</cp:lastPrinted>
  <dcterms:created xsi:type="dcterms:W3CDTF">2011-12-07T14:53:21Z</dcterms:created>
  <dcterms:modified xsi:type="dcterms:W3CDTF">2017-01-09T15:17:59Z</dcterms:modified>
</cp:coreProperties>
</file>