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%20Niqu&#233;\Documents\GitHub\urban-green\data\result-aklis-usage-green\green_distric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chael%20Niqu&#233;\Documents\GitHub\urban-green\data\result-aklis-usage-green\green_usag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[green_districts.xlsx]Tabelle1!PivotTable2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Grünanteil nach</a:t>
            </a:r>
            <a:r>
              <a:rPr lang="en-US" baseline="0"/>
              <a:t> Stadtteil Nbg. Zentrum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</c:pivotFmt>
      <c:pivotFmt>
        <c:idx val="4"/>
        <c:spPr>
          <a:solidFill>
            <a:schemeClr val="accent3"/>
          </a:solidFill>
          <a:ln>
            <a:noFill/>
          </a:ln>
          <a:effectLst/>
        </c:spPr>
      </c:pivotFmt>
      <c:pivotFmt>
        <c:idx val="5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/>
          </a:solidFill>
          <a:ln>
            <a:noFill/>
          </a:ln>
          <a:effectLst/>
        </c:spPr>
      </c:pivotFmt>
      <c:pivotFmt>
        <c:idx val="11"/>
        <c:spPr>
          <a:solidFill>
            <a:schemeClr val="accent3"/>
          </a:solidFill>
          <a:ln>
            <a:noFill/>
          </a:ln>
          <a:effectLst/>
        </c:spPr>
      </c:pivotFmt>
      <c:pivotFmt>
        <c:idx val="12"/>
        <c:spPr>
          <a:solidFill>
            <a:schemeClr val="accent3"/>
          </a:solidFill>
          <a:ln>
            <a:noFill/>
          </a:ln>
          <a:effectLst/>
        </c:spPr>
      </c:pivotFmt>
      <c:pivotFmt>
        <c:idx val="13"/>
        <c:spPr>
          <a:solidFill>
            <a:schemeClr val="accent3"/>
          </a:solidFill>
          <a:ln>
            <a:noFill/>
          </a:ln>
          <a:effectLst/>
        </c:spPr>
      </c:pivotFmt>
      <c:pivotFmt>
        <c:idx val="14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17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/>
          </a:solidFill>
          <a:ln>
            <a:noFill/>
          </a:ln>
          <a:effectLst/>
        </c:spPr>
      </c:pivotFmt>
      <c:pivotFmt>
        <c:idx val="20"/>
        <c:spPr>
          <a:solidFill>
            <a:schemeClr val="accent3"/>
          </a:solidFill>
          <a:ln>
            <a:noFill/>
          </a:ln>
          <a:effectLst/>
        </c:spPr>
      </c:pivotFmt>
      <c:pivotFmt>
        <c:idx val="21"/>
        <c:spPr>
          <a:solidFill>
            <a:schemeClr val="accent3"/>
          </a:solidFill>
          <a:ln>
            <a:noFill/>
          </a:ln>
          <a:effectLst/>
        </c:spPr>
      </c:pivotFmt>
      <c:pivotFmt>
        <c:idx val="22"/>
        <c:spPr>
          <a:solidFill>
            <a:schemeClr val="accent3"/>
          </a:solidFill>
          <a:ln>
            <a:noFill/>
          </a:ln>
          <a:effectLst/>
        </c:spPr>
      </c:pivotFmt>
      <c:pivotFmt>
        <c:idx val="23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4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5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  <c:pivotFmt>
        <c:idx val="26"/>
        <c:spPr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Ergebnis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B1-4708-97DB-B0A36C8301C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B1-4708-97DB-B0A36C8301C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2B1-4708-97DB-B0A36C8301C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2B1-4708-97DB-B0A36C8301C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2B1-4708-97DB-B0A36C8301C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2B1-4708-97DB-B0A36C8301C5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2B1-4708-97DB-B0A36C8301C5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2B1-4708-97DB-B0A36C8301C5}"/>
              </c:ext>
            </c:extLst>
          </c:dPt>
          <c:cat>
            <c:strRef>
              <c:f>Tabelle1!$A$2:$A$10</c:f>
              <c:strCache>
                <c:ptCount val="8"/>
                <c:pt idx="0">
                  <c:v>Pirckheimerstraße</c:v>
                </c:pt>
                <c:pt idx="1">
                  <c:v>Himpfelshof</c:v>
                </c:pt>
                <c:pt idx="2">
                  <c:v>St. Johannis</c:v>
                </c:pt>
                <c:pt idx="3">
                  <c:v>Marienvorstadt</c:v>
                </c:pt>
                <c:pt idx="4">
                  <c:v>Wöhrd</c:v>
                </c:pt>
                <c:pt idx="5">
                  <c:v>Altstadt, St. Sebald</c:v>
                </c:pt>
                <c:pt idx="6">
                  <c:v>Gostenhof</c:v>
                </c:pt>
                <c:pt idx="7">
                  <c:v>Altstadt, St. Lorenz</c:v>
                </c:pt>
              </c:strCache>
            </c:strRef>
          </c:cat>
          <c:val>
            <c:numRef>
              <c:f>Tabelle1!$B$2:$B$10</c:f>
              <c:numCache>
                <c:formatCode>General</c:formatCode>
                <c:ptCount val="8"/>
                <c:pt idx="0">
                  <c:v>0.36034895644453341</c:v>
                </c:pt>
                <c:pt idx="1">
                  <c:v>0.35628497200994369</c:v>
                </c:pt>
                <c:pt idx="2">
                  <c:v>0.34280760855770082</c:v>
                </c:pt>
                <c:pt idx="3">
                  <c:v>0.33698273942139301</c:v>
                </c:pt>
                <c:pt idx="4">
                  <c:v>0.27309174886131149</c:v>
                </c:pt>
                <c:pt idx="5">
                  <c:v>0.26063776110191988</c:v>
                </c:pt>
                <c:pt idx="6">
                  <c:v>0.1613080064807203</c:v>
                </c:pt>
                <c:pt idx="7">
                  <c:v>0.15516109243835541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2B1-4708-97DB-B0A36C830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0850527"/>
        <c:axId val="1955935023"/>
      </c:barChart>
      <c:catAx>
        <c:axId val="1800850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5935023"/>
        <c:crosses val="autoZero"/>
        <c:auto val="1"/>
        <c:lblAlgn val="ctr"/>
        <c:lblOffset val="100"/>
        <c:noMultiLvlLbl val="0"/>
      </c:catAx>
      <c:valAx>
        <c:axId val="195593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00850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[green_usage.xlsx]Tabelle1!PivotTable1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Vegetationsanteil</a:t>
            </a:r>
            <a:r>
              <a:rPr lang="en-US" baseline="0" dirty="0"/>
              <a:t> </a:t>
            </a:r>
            <a:r>
              <a:rPr lang="en-US" baseline="0" dirty="0" err="1"/>
              <a:t>nach</a:t>
            </a:r>
            <a:r>
              <a:rPr lang="en-US" baseline="0" dirty="0"/>
              <a:t> </a:t>
            </a:r>
            <a:r>
              <a:rPr lang="en-US" baseline="0" dirty="0" err="1"/>
              <a:t>Nutzungart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3"/>
          </a:solidFill>
          <a:ln>
            <a:noFill/>
          </a:ln>
          <a:effectLst/>
        </c:spPr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Ergebnis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Tabelle1!$A$2:$A$15</c:f>
              <c:strCache>
                <c:ptCount val="13"/>
                <c:pt idx="0">
                  <c:v>Sport-, Freizeit- und Erholungsfläche</c:v>
                </c:pt>
                <c:pt idx="1">
                  <c:v>Wohnbaufläche</c:v>
                </c:pt>
                <c:pt idx="2">
                  <c:v>Fläche besonderer funktionaler Prägung</c:v>
                </c:pt>
                <c:pt idx="3">
                  <c:v>Straßenverkehr</c:v>
                </c:pt>
                <c:pt idx="4">
                  <c:v>Fläche gemischter Nutzung</c:v>
                </c:pt>
                <c:pt idx="5">
                  <c:v>Industrie- und Gewerbefläche</c:v>
                </c:pt>
                <c:pt idx="6">
                  <c:v>Bahnverkehr</c:v>
                </c:pt>
                <c:pt idx="7">
                  <c:v>Fließgewässer</c:v>
                </c:pt>
                <c:pt idx="8">
                  <c:v>Friedhof</c:v>
                </c:pt>
                <c:pt idx="9">
                  <c:v>Platz</c:v>
                </c:pt>
                <c:pt idx="10">
                  <c:v>Weg</c:v>
                </c:pt>
                <c:pt idx="11">
                  <c:v>Unland/Vegetationslose Fläche</c:v>
                </c:pt>
                <c:pt idx="12">
                  <c:v>Gehölz</c:v>
                </c:pt>
              </c:strCache>
            </c:strRef>
          </c:cat>
          <c:val>
            <c:numRef>
              <c:f>Tabelle1!$B$2:$B$15</c:f>
              <c:numCache>
                <c:formatCode>General</c:formatCode>
                <c:ptCount val="13"/>
                <c:pt idx="0">
                  <c:v>677171.42064970476</c:v>
                </c:pt>
                <c:pt idx="1">
                  <c:v>474340.97908257175</c:v>
                </c:pt>
                <c:pt idx="2">
                  <c:v>289474.42698397423</c:v>
                </c:pt>
                <c:pt idx="3">
                  <c:v>239111.25314916953</c:v>
                </c:pt>
                <c:pt idx="4">
                  <c:v>119152.40862252058</c:v>
                </c:pt>
                <c:pt idx="5">
                  <c:v>81635.938835842171</c:v>
                </c:pt>
                <c:pt idx="6">
                  <c:v>67415.100141844945</c:v>
                </c:pt>
                <c:pt idx="7">
                  <c:v>57635.833675468268</c:v>
                </c:pt>
                <c:pt idx="8">
                  <c:v>19556.189181825648</c:v>
                </c:pt>
                <c:pt idx="9">
                  <c:v>16027.182260538237</c:v>
                </c:pt>
                <c:pt idx="10">
                  <c:v>8117.0065535459198</c:v>
                </c:pt>
                <c:pt idx="11">
                  <c:v>4816.0599630059369</c:v>
                </c:pt>
                <c:pt idx="12">
                  <c:v>4323.3490629627413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4B-4B04-8CC1-06D6382330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9088384"/>
        <c:axId val="1868927279"/>
      </c:barChart>
      <c:catAx>
        <c:axId val="89908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68927279"/>
        <c:crosses val="autoZero"/>
        <c:auto val="1"/>
        <c:lblAlgn val="ctr"/>
        <c:lblOffset val="100"/>
        <c:noMultiLvlLbl val="0"/>
      </c:catAx>
      <c:valAx>
        <c:axId val="1868927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9908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8149D-A352-35F6-9B75-74B4EB31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CFD8B8-F7B6-1EAE-5169-93D60F644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32C01-035E-ADB8-088A-8AC25DF0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7B7F-28C7-41A2-8CB7-B842DB0452DE}" type="datetimeFigureOut">
              <a:rPr lang="de-DE" smtClean="0"/>
              <a:t>08.02.2024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A0931-1C25-707B-9F54-900197AF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2BC869-FE62-E309-189A-A06C2C12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C382-9CCC-41A7-9343-D929D122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70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78A17-C9EF-243E-78FC-21C9402B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E0D7CE-37F8-E6A4-874B-318436E3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3E092F-DB15-CDFA-A9D8-9E3DFD09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7B7F-28C7-41A2-8CB7-B842DB0452DE}" type="datetimeFigureOut">
              <a:rPr lang="de-DE" smtClean="0"/>
              <a:t>08.02.2024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8D7D21-6FF8-7949-9307-9298B881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64D212-AF57-9013-636A-70778122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C382-9CCC-41A7-9343-D929D122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46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038CE6-248D-22F0-BB92-8B9170CF0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680CD9-FA8D-AEB0-82E2-3C3E099F1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AF6175-C87E-79C0-B0FA-70BFF264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7B7F-28C7-41A2-8CB7-B842DB0452DE}" type="datetimeFigureOut">
              <a:rPr lang="de-DE" smtClean="0"/>
              <a:t>08.02.2024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E1BE8-806D-3AE3-6025-83B9439F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C3F5E5-95C5-2157-5F01-F90BA1A0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C382-9CCC-41A7-9343-D929D122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7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B93C9-5E38-63B7-2DBF-C6166108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22FD0-7910-133C-E922-856455AE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D3470-5380-A84B-37BF-EA4DA5AF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7B7F-28C7-41A2-8CB7-B842DB0452DE}" type="datetimeFigureOut">
              <a:rPr lang="de-DE" smtClean="0"/>
              <a:t>08.02.2024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44298C-6CC3-08C4-882E-AF301B40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C3AD58-D012-1AD3-F1B6-70DE7516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C382-9CCC-41A7-9343-D929D122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04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47B94-9F17-9E5F-877C-6163AD55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2A6947-DEF2-A661-2907-257EDF43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B10C4-5F4F-4E99-FFE6-6252A310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7B7F-28C7-41A2-8CB7-B842DB0452DE}" type="datetimeFigureOut">
              <a:rPr lang="de-DE" smtClean="0"/>
              <a:t>08.02.2024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74154D-A1DF-0390-B0D6-62D9C59B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71FE93-B511-BBE9-91FB-D8E8F51E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C382-9CCC-41A7-9343-D929D122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56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0322E-3325-A517-768E-64DADFD0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5CD021-B91D-8DFE-5FFB-6E5C8C153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9B9CAF-F6DD-BC97-3FD8-50D4CD35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6369A0-5A80-F62F-0E5A-E890E18C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7B7F-28C7-41A2-8CB7-B842DB0452DE}" type="datetimeFigureOut">
              <a:rPr lang="de-DE" smtClean="0"/>
              <a:t>08.02.2024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58BF7C-4E8D-72EC-F26C-71E0BDA1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8404D2-66CB-1C7C-2553-AE38A798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C382-9CCC-41A7-9343-D929D122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72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9CE6F-9C12-B76E-64F5-37CB7F5C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5D6C96-61AF-5BC4-E34C-4CC12FC9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7F88BE-939C-31A4-84F9-236AD72FA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588A53-955A-39D3-8CEA-2D3B5B174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A3C5EB-5A6F-FAD0-E5D5-8AE235266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DC4FC7-060A-FF37-7E25-6ECAF39E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7B7F-28C7-41A2-8CB7-B842DB0452DE}" type="datetimeFigureOut">
              <a:rPr lang="de-DE" smtClean="0"/>
              <a:t>08.02.2024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4CD48B-E1AE-877E-1A5D-B1639815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056936-FB91-412E-A707-28DC711C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C382-9CCC-41A7-9343-D929D122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50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A4A95-CA74-1FA7-0715-1D788326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164AE6-DB92-AC6E-8F4F-CBEF60D6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7B7F-28C7-41A2-8CB7-B842DB0452DE}" type="datetimeFigureOut">
              <a:rPr lang="de-DE" smtClean="0"/>
              <a:t>08.02.2024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A00F8C-6B32-5B61-23B0-76955700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17A65C-DE78-FA63-98EA-576CB8A7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C382-9CCC-41A7-9343-D929D122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2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5F7300-D980-9D2C-62A9-FB335528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7B7F-28C7-41A2-8CB7-B842DB0452DE}" type="datetimeFigureOut">
              <a:rPr lang="de-DE" smtClean="0"/>
              <a:t>08.02.2024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A0D07B-C436-5B37-B601-E879C099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14483A-6308-B5D0-823F-1A50BF3A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C382-9CCC-41A7-9343-D929D122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78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6B0D1-10DF-43DA-0704-78004763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7FC0C-1454-0061-DED5-3CB95C519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37ECF3-05DA-A713-F1D6-8546C5E02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78E066-A08F-D417-72AF-5038ACAD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7B7F-28C7-41A2-8CB7-B842DB0452DE}" type="datetimeFigureOut">
              <a:rPr lang="de-DE" smtClean="0"/>
              <a:t>08.02.2024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6B5382-A008-08FB-FA16-409336D3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254F2-DD85-7B40-FCAF-DA7B8E5A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C382-9CCC-41A7-9343-D929D122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39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3D3BC-1215-325C-8A5E-A5520D1F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2B985C-C11A-DA8B-B044-020E206E1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7CEB84-00D1-6621-91A5-FD4B7D7E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055B56-2026-05A9-B606-10AD4700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47B7F-28C7-41A2-8CB7-B842DB0452DE}" type="datetimeFigureOut">
              <a:rPr lang="de-DE" smtClean="0"/>
              <a:t>08.02.2024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20DF6F-733D-4721-AA9B-B70922DE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8B2EA2-269A-3641-55A4-42D41747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FC382-9CCC-41A7-9343-D929D122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69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C42A99-0232-9419-A2A6-54E81BB8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F92511-6D7A-FAB3-A92B-04F6050C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AC6696-E5AF-397D-923E-B18DF8DD9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47B7F-28C7-41A2-8CB7-B842DB0452DE}" type="datetimeFigureOut">
              <a:rPr lang="de-DE" smtClean="0"/>
              <a:t>08.02.2024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EF5D86-22E4-3EB0-9A2C-FAF351D09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583EF-3FAD-4112-94C8-A9014F649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FC382-9CCC-41A7-9343-D929D122D5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47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CD6B16D-13A7-008E-2B70-0312B03A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9" y="1479823"/>
            <a:ext cx="5311411" cy="3448050"/>
          </a:xfrm>
          <a:prstGeom prst="rect">
            <a:avLst/>
          </a:prstGeom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9B2B1B5-01DB-24B7-7FA7-BCA42FDC4B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224273"/>
              </p:ext>
            </p:extLst>
          </p:nvPr>
        </p:nvGraphicFramePr>
        <p:xfrm>
          <a:off x="381000" y="1538721"/>
          <a:ext cx="5715000" cy="344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4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D1554-789D-1360-CF0F-F7B8858B2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F4AB1CD9-2F52-7E5C-CFA9-95890C0AF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938595"/>
              </p:ext>
            </p:extLst>
          </p:nvPr>
        </p:nvGraphicFramePr>
        <p:xfrm>
          <a:off x="1991756" y="971549"/>
          <a:ext cx="7096126" cy="4914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81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Niqué</dc:creator>
  <cp:lastModifiedBy>Michael Niqué</cp:lastModifiedBy>
  <cp:revision>1</cp:revision>
  <dcterms:created xsi:type="dcterms:W3CDTF">2024-02-08T14:51:23Z</dcterms:created>
  <dcterms:modified xsi:type="dcterms:W3CDTF">2024-02-08T15:08:16Z</dcterms:modified>
</cp:coreProperties>
</file>