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58" r:id="rId5"/>
    <p:sldId id="257" r:id="rId6"/>
    <p:sldId id="266" r:id="rId7"/>
    <p:sldId id="259" r:id="rId8"/>
    <p:sldId id="260" r:id="rId9"/>
    <p:sldId id="261" r:id="rId10"/>
    <p:sldId id="262" r:id="rId11"/>
    <p:sldId id="263" r:id="rId12"/>
    <p:sldId id="264" r:id="rId13"/>
    <p:sldId id="267" r:id="rId14"/>
    <p:sldId id="268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The_World_Bank_logo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7560" y="2360930"/>
            <a:ext cx="10597515" cy="21361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/private/var/folders/gy/cd97k3cx5_z85tmlsc3w5g_00000gn/T/com.kingsoft.wpsoffice.mac/photoedit2/20230331092821/temp.png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0980" y="2454910"/>
            <a:ext cx="9210040" cy="19475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 rotWithShape="1">
          <a:blip r:embed="rId1"/>
          <a:srcRect r="48064"/>
          <a:stretch>
            <a:fillRect/>
          </a:stretch>
        </p:blipFill>
        <p:spPr>
          <a:xfrm>
            <a:off x="1357630" y="1351915"/>
            <a:ext cx="9476740" cy="4154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210618-1024x3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1724025"/>
            <a:ext cx="9753600" cy="3409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global-data-barometer-logo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025" y="2568575"/>
            <a:ext cx="11283950" cy="1720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lan_Turing_Institute_logo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9380" y="1443355"/>
            <a:ext cx="9413240" cy="39712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截屏2023-03-31 09.31.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7615" y="2086610"/>
            <a:ext cx="9716770" cy="26847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JTU_emblem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5650" y="707390"/>
            <a:ext cx="5443220" cy="54432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ownload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150" y="2223135"/>
            <a:ext cx="9791700" cy="24117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【白玉兰logo组合】baiyulan open ai logo vector cs6.ai" descr="【白玉兰logo组合】baiyulan open ai logo vector cs6.a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7520" y="914400"/>
            <a:ext cx="3616325" cy="502983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8160" y="2829560"/>
            <a:ext cx="111556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7200">
                <a:solidFill>
                  <a:schemeClr val="accent5">
                    <a:lumMod val="75000"/>
                  </a:schemeClr>
                </a:solidFill>
                <a:latin typeface="报隶-简" panose="02010600040101010101" charset="-122"/>
                <a:ea typeface="报隶-简" panose="02010600040101010101" charset="-122"/>
              </a:rPr>
              <a:t>上海市经济和信息化委员会</a:t>
            </a:r>
            <a:endParaRPr lang="zh-CN" altLang="en-US" sz="7200">
              <a:solidFill>
                <a:schemeClr val="accent5">
                  <a:lumMod val="75000"/>
                </a:schemeClr>
              </a:solidFill>
              <a:latin typeface="报隶-简" panose="02010600040101010101" charset="-122"/>
              <a:ea typeface="报隶-简" panose="0201060004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810a19d8bc3eb13533fa70df0548bfd3fd1f4134ee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1685" y="654685"/>
            <a:ext cx="5548630" cy="55486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WPS 文字</Application>
  <PresentationFormat>宽屏</PresentationFormat>
  <Paragraphs>2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报隶-简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gaofeng</dc:creator>
  <cp:lastModifiedBy>高丰</cp:lastModifiedBy>
  <cp:revision>11</cp:revision>
  <dcterms:created xsi:type="dcterms:W3CDTF">2023-04-02T15:08:49Z</dcterms:created>
  <dcterms:modified xsi:type="dcterms:W3CDTF">2023-04-02T15:08:49Z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2052-4.6.0.7438</vt:lpwstr>
  </property>
  <property fmtid="{D5CDD505-2E9C-101B-9397-08002B2CF9AE}" pid="3" name="ICV">
    <vt:lpwstr>447A1B78A37B4E5C5795266431E4B8C9</vt:lpwstr>
  </property>
</Properties>
</file>