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70" r:id="rId10"/>
    <p:sldId id="263" r:id="rId11"/>
    <p:sldId id="271" r:id="rId12"/>
    <p:sldId id="264" r:id="rId13"/>
    <p:sldId id="265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83" d="100"/>
          <a:sy n="83" d="100"/>
        </p:scale>
        <p:origin x="-1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8B97F-4F04-4534-9306-F07E3EA66B5A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FE0D7-9ED1-46AB-9C27-14D92942F2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9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E0D7-9ED1-46AB-9C27-14D92942F2F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53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855D-C9E2-42AF-958A-CA5413398B0B}" type="datetime1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04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6F8B-B413-4897-AD5C-BC2798EB9F3F}" type="datetime1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5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754-F11B-4D14-ABF4-66B84CD5D7DE}" type="datetime1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7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196-4644-4CE3-9A7C-73314862AAAC}" type="datetime1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3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23CE-07B0-4543-8452-E4A2B11EDA84}" type="datetime1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286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35E-965E-439A-B913-7545492ADCDA}" type="datetime1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25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45-5757-4868-96AE-ABC25BE5AF59}" type="datetime1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9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6D1-20A9-4539-BEAF-6DFE83991C16}" type="datetime1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5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3BF4-5C27-403E-84EA-ABB5DF3CC601}" type="datetime1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8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B779-CAEA-44EC-97A2-DF9150A288C3}" type="datetime1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45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327E-B619-4E03-9D7F-D12BECD4AB66}" type="datetime1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98A3-8CD2-481E-B3CF-7C904CBAB84B}" type="datetime1">
              <a:rPr lang="ru-RU" smtClean="0"/>
              <a:t>04.12.2020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64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45FA-349B-4527-B731-B2456F147830}" type="datetime1">
              <a:rPr lang="ru-RU" smtClean="0"/>
              <a:t>04.12.2020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084-447E-4F44-92DE-4E72573566EE}" type="datetime1">
              <a:rPr lang="ru-RU" smtClean="0"/>
              <a:t>04.12.2020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7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3EE-AB67-4736-A61A-9965F815A688}" type="datetime1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7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9AB4-3867-4067-A307-EEDE0023D9F6}" type="datetime1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4D44-130D-4EED-9F5D-4FD1A29F0C69}" type="datetime1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3985E0-DA5A-42BA-AF24-25666BC78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87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humpback-whale-ident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43493" y="1725930"/>
            <a:ext cx="8915399" cy="2262781"/>
          </a:xfrm>
        </p:spPr>
        <p:txBody>
          <a:bodyPr/>
          <a:lstStyle/>
          <a:p>
            <a:r>
              <a:rPr lang="ru-RU" dirty="0" smtClean="0"/>
              <a:t>Дипломная </a:t>
            </a:r>
            <a:r>
              <a:rPr lang="ru-RU" dirty="0"/>
              <a:t>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7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6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7234" y="146316"/>
            <a:ext cx="5608166" cy="784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Аугментация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Mean Average Precision @ 5 (MAP@5)</a:t>
            </a:r>
            <a:endParaRPr lang="ru-RU" sz="11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30" y="753247"/>
            <a:ext cx="7338060" cy="6033767"/>
          </a:xfrm>
        </p:spPr>
      </p:pic>
    </p:spTree>
    <p:extLst>
      <p:ext uri="{BB962C8B-B14F-4D97-AF65-F5344CB8AC3E}">
        <p14:creationId xmlns:p14="http://schemas.microsoft.com/office/powerpoint/2010/main" val="213778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044" y="157746"/>
            <a:ext cx="5608166" cy="78456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Точность на базовой модели</a:t>
            </a:r>
            <a:r>
              <a:rPr lang="en-US" sz="1400" dirty="0"/>
              <a:t/>
            </a:r>
            <a:br>
              <a:rPr lang="en-US" sz="1400" dirty="0"/>
            </a:br>
            <a:endParaRPr lang="ru-RU" sz="1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1" y="1251842"/>
            <a:ext cx="6515100" cy="5412822"/>
          </a:xfrm>
        </p:spPr>
      </p:pic>
    </p:spTree>
    <p:extLst>
      <p:ext uri="{BB962C8B-B14F-4D97-AF65-F5344CB8AC3E}">
        <p14:creationId xmlns:p14="http://schemas.microsoft.com/office/powerpoint/2010/main" val="181491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2840" y="146316"/>
            <a:ext cx="3107658" cy="529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pruning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137410" y="960120"/>
            <a:ext cx="9367202" cy="4951102"/>
          </a:xfrm>
        </p:spPr>
        <p:txBody>
          <a:bodyPr/>
          <a:lstStyle/>
          <a:p>
            <a:r>
              <a:rPr lang="ru-RU" dirty="0" smtClean="0"/>
              <a:t>Подход  -  обрезание </a:t>
            </a:r>
            <a:r>
              <a:rPr lang="ru-RU" dirty="0"/>
              <a:t>избыточных частей сети для ускорения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экспериментах</a:t>
            </a:r>
            <a:endParaRPr lang="ru-RU" dirty="0"/>
          </a:p>
          <a:p>
            <a:r>
              <a:rPr lang="ru-RU" dirty="0" smtClean="0"/>
              <a:t>Сжатие некоторых слоев до </a:t>
            </a:r>
            <a:r>
              <a:rPr lang="en-US" dirty="0" smtClean="0"/>
              <a:t>79 % </a:t>
            </a:r>
            <a:endParaRPr lang="ru-RU" dirty="0" smtClean="0"/>
          </a:p>
          <a:p>
            <a:r>
              <a:rPr lang="ru-RU" dirty="0" smtClean="0"/>
              <a:t>Потеря </a:t>
            </a:r>
            <a:r>
              <a:rPr lang="ru-RU" dirty="0" smtClean="0"/>
              <a:t>точности около 4</a:t>
            </a:r>
            <a:r>
              <a:rPr lang="ru-RU" dirty="0" smtClean="0"/>
              <a:t>%</a:t>
            </a:r>
          </a:p>
          <a:p>
            <a:r>
              <a:rPr lang="ru-RU" dirty="0" smtClean="0"/>
              <a:t>При сохранении модели в сжатом виде </a:t>
            </a:r>
            <a:r>
              <a:rPr lang="ru-RU" dirty="0"/>
              <a:t>м</a:t>
            </a:r>
            <a:r>
              <a:rPr lang="ru-RU" dirty="0" smtClean="0"/>
              <a:t>ожно уменьшить размер в 3 раза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4650"/>
          </a:xfrm>
        </p:spPr>
        <p:txBody>
          <a:bodyPr/>
          <a:lstStyle/>
          <a:p>
            <a:r>
              <a:rPr lang="en-US" dirty="0"/>
              <a:t>Knowledge distillation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8820" y="1394460"/>
            <a:ext cx="9515792" cy="3463290"/>
          </a:xfrm>
        </p:spPr>
        <p:txBody>
          <a:bodyPr/>
          <a:lstStyle/>
          <a:p>
            <a:r>
              <a:rPr lang="ru-RU" dirty="0"/>
              <a:t>процедура сжатия модели, при которой </a:t>
            </a:r>
            <a:r>
              <a:rPr lang="ru-RU" dirty="0" smtClean="0"/>
              <a:t>меньшая модель </a:t>
            </a:r>
            <a:r>
              <a:rPr lang="ru-RU" dirty="0"/>
              <a:t>(ученик) обучается соответствовать большой предварительно подготовленной модели (учитель). Знание передается от модели учителя к ученику путем минимизации функции </a:t>
            </a:r>
            <a:r>
              <a:rPr lang="ru-RU" dirty="0" smtClean="0"/>
              <a:t>потерь, согласованной с показателями модели </a:t>
            </a:r>
            <a:r>
              <a:rPr lang="ru-RU" dirty="0" err="1" smtClean="0"/>
              <a:t>учтителя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Удалось обучить несколько меньшую модель (</a:t>
            </a:r>
            <a:r>
              <a:rPr lang="ru-RU" dirty="0"/>
              <a:t>ученик</a:t>
            </a:r>
            <a:r>
              <a:rPr lang="ru-RU" dirty="0" smtClean="0"/>
              <a:t>) без потери </a:t>
            </a:r>
            <a:r>
              <a:rPr lang="ru-RU" dirty="0" smtClean="0"/>
              <a:t>точности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Размер сохранённой модели ученика 57% от модели учителя</a:t>
            </a:r>
            <a:endParaRPr lang="ru-RU" dirty="0" smtClean="0"/>
          </a:p>
          <a:p>
            <a:r>
              <a:rPr lang="ru-RU" dirty="0" smtClean="0"/>
              <a:t>Отдельно </a:t>
            </a:r>
            <a:r>
              <a:rPr lang="ru-RU" dirty="0"/>
              <a:t>модель </a:t>
            </a:r>
            <a:r>
              <a:rPr lang="ru-RU" dirty="0" smtClean="0"/>
              <a:t>ученик обучается плохо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3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4650"/>
          </a:xfrm>
        </p:spPr>
        <p:txBody>
          <a:bodyPr/>
          <a:lstStyle/>
          <a:p>
            <a:r>
              <a:rPr lang="en-US" dirty="0"/>
              <a:t>Knowledge distillation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10" y="1177290"/>
            <a:ext cx="8606790" cy="566340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Смешанная точность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988820" y="1394460"/>
            <a:ext cx="9515792" cy="20345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Смешанная точность - это использование в модели во время обучения как 16-битных, так и 32-битных типов с плавающей запятой. Цель - ускорение работы и </a:t>
            </a:r>
            <a:r>
              <a:rPr lang="ru-RU" dirty="0" err="1"/>
              <a:t>использованее</a:t>
            </a:r>
            <a:r>
              <a:rPr lang="ru-RU" dirty="0"/>
              <a:t> меньшего кол-ва памяти. 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Удалось обучить модель </a:t>
            </a:r>
          </a:p>
          <a:p>
            <a:pPr marL="0" indent="0">
              <a:buNone/>
            </a:pPr>
            <a:r>
              <a:rPr lang="ru-RU" dirty="0" smtClean="0"/>
              <a:t>без потери точности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70" y="2114550"/>
            <a:ext cx="5844895" cy="4743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75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2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ru-RU" dirty="0" smtClean="0"/>
              <a:t>. Введение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2</a:t>
            </a:r>
            <a:r>
              <a:rPr lang="ru-RU" dirty="0"/>
              <a:t>. </a:t>
            </a:r>
            <a:r>
              <a:rPr lang="ru-RU" dirty="0" smtClean="0"/>
              <a:t>Цели и задачи</a:t>
            </a:r>
            <a:endParaRPr lang="ru-RU" dirty="0"/>
          </a:p>
          <a:p>
            <a:r>
              <a:rPr lang="ru-RU" dirty="0"/>
              <a:t>3</a:t>
            </a:r>
            <a:r>
              <a:rPr lang="ru-RU" dirty="0" smtClean="0"/>
              <a:t>.  Данные</a:t>
            </a:r>
          </a:p>
          <a:p>
            <a:r>
              <a:rPr lang="ru-RU" dirty="0" smtClean="0"/>
              <a:t>4. Результат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1211" y="162791"/>
            <a:ext cx="7583401" cy="833987"/>
          </a:xfrm>
        </p:spPr>
        <p:txBody>
          <a:bodyPr/>
          <a:lstStyle/>
          <a:p>
            <a:r>
              <a:rPr lang="ru-RU" dirty="0"/>
              <a:t>Задача      Цели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6465" y="1441622"/>
            <a:ext cx="9618147" cy="446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посвящена</a:t>
            </a:r>
            <a:r>
              <a:rPr lang="ru-RU" dirty="0" smtClean="0"/>
              <a:t> </a:t>
            </a:r>
            <a:r>
              <a:rPr lang="ru-RU" dirty="0" smtClean="0"/>
              <a:t>погружению в </a:t>
            </a:r>
            <a:r>
              <a:rPr lang="en-US" dirty="0" smtClean="0"/>
              <a:t>Computer Vision  </a:t>
            </a:r>
            <a:r>
              <a:rPr lang="ru-RU" dirty="0" smtClean="0"/>
              <a:t>и исследованию в области </a:t>
            </a:r>
          </a:p>
          <a:p>
            <a:pPr marL="0" indent="0">
              <a:buNone/>
            </a:pPr>
            <a:r>
              <a:rPr lang="ru-RU" dirty="0"/>
              <a:t>р</a:t>
            </a:r>
            <a:r>
              <a:rPr lang="ru-RU" dirty="0" smtClean="0"/>
              <a:t>азличных техник сжатия модели.  </a:t>
            </a:r>
            <a:r>
              <a:rPr lang="ru-RU" dirty="0"/>
              <a:t>И</a:t>
            </a:r>
            <a:r>
              <a:rPr lang="ru-RU" dirty="0" smtClean="0"/>
              <a:t>сследованы влияния сжатия на дальнейшую </a:t>
            </a:r>
          </a:p>
          <a:p>
            <a:pPr marL="0" indent="0">
              <a:buNone/>
            </a:pPr>
            <a:r>
              <a:rPr lang="ru-RU" dirty="0" smtClean="0"/>
              <a:t>точность моделей на примере модели нейронной сети </a:t>
            </a:r>
            <a:r>
              <a:rPr lang="ru-RU" dirty="0" smtClean="0"/>
              <a:t>предназначенной для </a:t>
            </a:r>
          </a:p>
          <a:p>
            <a:pPr marL="0" indent="0">
              <a:buNone/>
            </a:pPr>
            <a:r>
              <a:rPr lang="ru-RU" dirty="0" smtClean="0"/>
              <a:t>решения  задачи </a:t>
            </a:r>
            <a:r>
              <a:rPr lang="ru-RU" dirty="0" err="1" smtClean="0"/>
              <a:t>многоклассовой</a:t>
            </a:r>
            <a:r>
              <a:rPr lang="ru-RU" dirty="0" smtClean="0"/>
              <a:t> классификации </a:t>
            </a:r>
            <a:r>
              <a:rPr lang="ru-RU" dirty="0" smtClean="0"/>
              <a:t>изображений.   </a:t>
            </a:r>
          </a:p>
          <a:p>
            <a:pPr marL="0" indent="0">
              <a:buNone/>
            </a:pPr>
            <a:r>
              <a:rPr lang="ru-RU" dirty="0" smtClean="0"/>
              <a:t>Применяемые техники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Сжатие </a:t>
            </a:r>
            <a:r>
              <a:rPr lang="ru-RU" dirty="0"/>
              <a:t>модели - </a:t>
            </a:r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/>
              <a:t>pruning</a:t>
            </a:r>
            <a:r>
              <a:rPr lang="ru-RU" dirty="0"/>
              <a:t>, удаление избыточных частей сети</a:t>
            </a:r>
          </a:p>
          <a:p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distillation</a:t>
            </a:r>
            <a:endParaRPr lang="ru-RU" dirty="0"/>
          </a:p>
          <a:p>
            <a:r>
              <a:rPr lang="ru-RU" dirty="0"/>
              <a:t>Снижение размера переменных 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8900" y="624110"/>
            <a:ext cx="8875712" cy="953230"/>
          </a:xfrm>
        </p:spPr>
        <p:txBody>
          <a:bodyPr/>
          <a:lstStyle/>
          <a:p>
            <a:r>
              <a:rPr lang="ru-RU" dirty="0" smtClean="0"/>
              <a:t>Задачи и 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связи с развитием мобильных устройств, умных вещей , естественное развитие приводит к тому, что начинают применяться модели машинного </a:t>
            </a:r>
            <a:r>
              <a:rPr lang="ru-RU" dirty="0" smtClean="0"/>
              <a:t>обучения. Обслуживание </a:t>
            </a:r>
            <a:r>
              <a:rPr lang="ru-RU" dirty="0"/>
              <a:t>моделей ML в ограниченных ресурсах мобильных систем, систем реального времени может быть проблемой в связи с ограниченными ресурсами</a:t>
            </a:r>
            <a:r>
              <a:rPr lang="ru-RU" dirty="0" smtClean="0"/>
              <a:t>.  Сообщество </a:t>
            </a:r>
            <a:r>
              <a:rPr lang="ru-RU" dirty="0"/>
              <a:t>ML разрабатывает решения для сжатия моделей, генерируемых большими кластерами серверов. Сжатие модели в целом позволяет </a:t>
            </a:r>
            <a:r>
              <a:rPr lang="ru-RU" dirty="0" smtClean="0"/>
              <a:t>экономить </a:t>
            </a:r>
            <a:r>
              <a:rPr lang="ru-RU" dirty="0"/>
              <a:t>на времени вывода, </a:t>
            </a:r>
            <a:r>
              <a:rPr lang="ru-RU" dirty="0" err="1"/>
              <a:t>энергоэффективности</a:t>
            </a:r>
            <a:r>
              <a:rPr lang="ru-RU" dirty="0"/>
              <a:t> и хранении модели. </a:t>
            </a:r>
            <a:r>
              <a:rPr lang="ru-RU" dirty="0" smtClean="0"/>
              <a:t>  Все </a:t>
            </a:r>
            <a:r>
              <a:rPr lang="ru-RU" dirty="0"/>
              <a:t>это может позволить умным вещам дольше работать, а также не разряжать батареи пользователей </a:t>
            </a:r>
            <a:r>
              <a:rPr lang="ru-RU" dirty="0" smtClean="0"/>
              <a:t>мобильного приложения и </a:t>
            </a:r>
            <a:r>
              <a:rPr lang="ru-RU" dirty="0" err="1" smtClean="0"/>
              <a:t>тп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Различные техники сжатия изучают </a:t>
            </a:r>
            <a:r>
              <a:rPr lang="ru-RU" dirty="0"/>
              <a:t>возможности для уменьшения размера модели без потери ее предсказательной силы.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182"/>
          </a:xfrm>
        </p:spPr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6022" y="1482811"/>
            <a:ext cx="9148590" cy="4428411"/>
          </a:xfrm>
        </p:spPr>
        <p:txBody>
          <a:bodyPr/>
          <a:lstStyle/>
          <a:p>
            <a:r>
              <a:rPr lang="ru-RU" u="sng" dirty="0" smtClean="0"/>
              <a:t>Из соревнования на платформе </a:t>
            </a:r>
            <a:r>
              <a:rPr lang="en-US" u="sng" dirty="0" smtClean="0"/>
              <a:t> </a:t>
            </a:r>
            <a:r>
              <a:rPr lang="en-US" u="sng" dirty="0" err="1" smtClean="0"/>
              <a:t>Kaggle</a:t>
            </a:r>
            <a:endParaRPr lang="en-US" u="sng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www.kaggle.com/c/humpback-whale-identification</a:t>
            </a:r>
            <a:r>
              <a:rPr lang="ru-RU" dirty="0" smtClean="0"/>
              <a:t>      распознавание китов по их изображениям</a:t>
            </a:r>
          </a:p>
          <a:p>
            <a:r>
              <a:rPr lang="ru-RU" dirty="0" smtClean="0"/>
              <a:t>Использовалось </a:t>
            </a:r>
            <a:r>
              <a:rPr lang="ru-RU" dirty="0"/>
              <a:t>около </a:t>
            </a:r>
            <a:r>
              <a:rPr lang="ru-RU" dirty="0" smtClean="0"/>
              <a:t>25</a:t>
            </a:r>
            <a:r>
              <a:rPr lang="en-US" dirty="0" smtClean="0"/>
              <a:t>000 </a:t>
            </a:r>
            <a:r>
              <a:rPr lang="ru-RU" dirty="0" smtClean="0"/>
              <a:t>изображений</a:t>
            </a:r>
            <a:r>
              <a:rPr lang="en-US" dirty="0" smtClean="0"/>
              <a:t> </a:t>
            </a:r>
            <a:r>
              <a:rPr lang="ru-RU" dirty="0" smtClean="0"/>
              <a:t>для обучения</a:t>
            </a:r>
          </a:p>
          <a:p>
            <a:r>
              <a:rPr lang="ru-RU" dirty="0" smtClean="0"/>
              <a:t>Различных классов </a:t>
            </a:r>
            <a:r>
              <a:rPr lang="ru-RU" dirty="0" smtClean="0"/>
              <a:t>5005</a:t>
            </a:r>
            <a:endParaRPr lang="en-US" dirty="0" smtClean="0"/>
          </a:p>
          <a:p>
            <a:r>
              <a:rPr lang="ru-RU" dirty="0" smtClean="0"/>
              <a:t>При обучении размер изображений</a:t>
            </a:r>
          </a:p>
          <a:p>
            <a:pPr marL="0" indent="0">
              <a:buNone/>
            </a:pPr>
            <a:r>
              <a:rPr lang="ru-RU" dirty="0" smtClean="0"/>
              <a:t>переводится в 112*112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95" y="3428999"/>
            <a:ext cx="5397892" cy="31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7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7234" y="146316"/>
            <a:ext cx="6351116" cy="743370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3100" y="1188720"/>
            <a:ext cx="8461290" cy="472250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Задачи  </a:t>
            </a:r>
          </a:p>
          <a:p>
            <a:r>
              <a:rPr lang="ru-RU" dirty="0" smtClean="0"/>
              <a:t>EDA </a:t>
            </a:r>
          </a:p>
          <a:p>
            <a:r>
              <a:rPr lang="ru-RU" dirty="0" smtClean="0"/>
              <a:t>Построение </a:t>
            </a:r>
            <a:r>
              <a:rPr lang="ru-RU" dirty="0"/>
              <a:t>базовой модели</a:t>
            </a:r>
          </a:p>
          <a:p>
            <a:r>
              <a:rPr lang="ru-RU" dirty="0"/>
              <a:t>Обучение с аугментацией данных</a:t>
            </a:r>
          </a:p>
          <a:p>
            <a:r>
              <a:rPr lang="ru-RU" dirty="0"/>
              <a:t>Сжатие </a:t>
            </a:r>
            <a:r>
              <a:rPr lang="ru-RU" dirty="0" smtClean="0"/>
              <a:t>модели, </a:t>
            </a:r>
            <a:r>
              <a:rPr lang="ru-RU" dirty="0"/>
              <a:t>обучение</a:t>
            </a:r>
          </a:p>
          <a:p>
            <a:r>
              <a:rPr lang="ru-RU" dirty="0"/>
              <a:t>Применение </a:t>
            </a:r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distillation</a:t>
            </a:r>
            <a:endParaRPr lang="ru-RU" dirty="0"/>
          </a:p>
          <a:p>
            <a:r>
              <a:rPr lang="ru-RU" dirty="0"/>
              <a:t>Снижение размера переменных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4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7440" y="146316"/>
            <a:ext cx="8847086" cy="779514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4530" y="971550"/>
            <a:ext cx="7498080" cy="27889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целом можно сделать следующие выводы:</a:t>
            </a:r>
          </a:p>
          <a:p>
            <a:r>
              <a:rPr lang="ru-RU" dirty="0"/>
              <a:t>общее число классов - 5005</a:t>
            </a:r>
          </a:p>
          <a:p>
            <a:r>
              <a:rPr lang="ru-RU" dirty="0"/>
              <a:t>2000+ китов имеют только одно изображение</a:t>
            </a:r>
          </a:p>
          <a:p>
            <a:r>
              <a:rPr lang="ru-RU" dirty="0"/>
              <a:t>самое большое количество изображений одного кита - 73</a:t>
            </a:r>
          </a:p>
          <a:p>
            <a:r>
              <a:rPr lang="ru-RU" dirty="0"/>
              <a:t>для 90% китов не более </a:t>
            </a:r>
            <a:r>
              <a:rPr lang="ru-RU" dirty="0" smtClean="0"/>
              <a:t>6-и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изображений каждого</a:t>
            </a:r>
          </a:p>
          <a:p>
            <a:r>
              <a:rPr lang="ru-RU" dirty="0"/>
              <a:t>больше всего </a:t>
            </a:r>
            <a:r>
              <a:rPr lang="ru-RU" dirty="0" smtClean="0"/>
              <a:t>изображени</a:t>
            </a:r>
            <a:r>
              <a:rPr lang="ru-RU" dirty="0"/>
              <a:t>й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неизвестных </a:t>
            </a:r>
            <a:r>
              <a:rPr lang="ru-RU" dirty="0"/>
              <a:t>китов : 9664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69" y="2190225"/>
            <a:ext cx="6545581" cy="44277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6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7234" y="146316"/>
            <a:ext cx="3513695" cy="12808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091690" y="1085850"/>
            <a:ext cx="8161020" cy="428625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сверточная</a:t>
            </a:r>
            <a:r>
              <a:rPr lang="ru-RU" dirty="0" smtClean="0"/>
              <a:t> нейронная сеть </a:t>
            </a:r>
          </a:p>
          <a:p>
            <a:r>
              <a:rPr lang="en-US" dirty="0" smtClean="0"/>
              <a:t>Conv2D(16</a:t>
            </a:r>
            <a:r>
              <a:rPr lang="ru-RU" dirty="0" smtClean="0"/>
              <a:t>) </a:t>
            </a:r>
          </a:p>
          <a:p>
            <a:r>
              <a:rPr lang="en-US" dirty="0" smtClean="0"/>
              <a:t> Conv2D(16</a:t>
            </a:r>
            <a:r>
              <a:rPr lang="ru-RU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BatchNormalization</a:t>
            </a:r>
            <a:r>
              <a:rPr lang="ru-RU" dirty="0" smtClean="0"/>
              <a:t> </a:t>
            </a:r>
          </a:p>
          <a:p>
            <a:r>
              <a:rPr lang="en-US" dirty="0" smtClean="0"/>
              <a:t> (Conv2D(64</a:t>
            </a:r>
            <a:r>
              <a:rPr lang="ru-RU" dirty="0" smtClean="0"/>
              <a:t>)</a:t>
            </a:r>
          </a:p>
          <a:p>
            <a:r>
              <a:rPr lang="en-US" dirty="0" smtClean="0"/>
              <a:t> Conv2D(64</a:t>
            </a:r>
            <a:r>
              <a:rPr lang="ru-RU" dirty="0"/>
              <a:t>)</a:t>
            </a:r>
            <a:endParaRPr lang="ru-RU" dirty="0" smtClean="0"/>
          </a:p>
          <a:p>
            <a:r>
              <a:rPr lang="en-US" dirty="0" err="1" smtClean="0"/>
              <a:t>BatchNormalization</a:t>
            </a:r>
            <a:endParaRPr lang="ru-RU" dirty="0" smtClean="0"/>
          </a:p>
          <a:p>
            <a:r>
              <a:rPr lang="en-US" dirty="0" smtClean="0"/>
              <a:t>MaxPool2D</a:t>
            </a:r>
            <a:r>
              <a:rPr lang="ru-RU" dirty="0" smtClean="0"/>
              <a:t> </a:t>
            </a:r>
            <a:r>
              <a:rPr lang="ru-RU" dirty="0"/>
              <a:t> </a:t>
            </a:r>
            <a:r>
              <a:rPr lang="ru-RU" dirty="0" smtClean="0"/>
              <a:t>+ </a:t>
            </a:r>
            <a:r>
              <a:rPr lang="en-US" dirty="0" smtClean="0"/>
              <a:t>Dropout</a:t>
            </a:r>
            <a:endParaRPr lang="ru-RU" dirty="0" smtClean="0"/>
          </a:p>
          <a:p>
            <a:r>
              <a:rPr lang="en-US" dirty="0" smtClean="0"/>
              <a:t>Conv2D(128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Conv2D(128</a:t>
            </a:r>
            <a:r>
              <a:rPr lang="ru-RU" dirty="0" smtClean="0"/>
              <a:t>)</a:t>
            </a:r>
          </a:p>
          <a:p>
            <a:r>
              <a:rPr lang="en-US" dirty="0" smtClean="0"/>
              <a:t>MaxPool2D</a:t>
            </a:r>
            <a:r>
              <a:rPr lang="ru-RU" dirty="0" smtClean="0"/>
              <a:t> + </a:t>
            </a:r>
            <a:r>
              <a:rPr lang="en-US" dirty="0" smtClean="0"/>
              <a:t>Dropout </a:t>
            </a:r>
            <a:endParaRPr lang="ru-RU" dirty="0" smtClean="0"/>
          </a:p>
          <a:p>
            <a:r>
              <a:rPr lang="en-US" dirty="0" smtClean="0"/>
              <a:t>Flatten</a:t>
            </a:r>
            <a:r>
              <a:rPr lang="en-US" dirty="0"/>
              <a:t>()) </a:t>
            </a:r>
            <a:endParaRPr lang="ru-RU" dirty="0" smtClean="0"/>
          </a:p>
          <a:p>
            <a:r>
              <a:rPr lang="en-US" dirty="0" smtClean="0"/>
              <a:t>Dense(256</a:t>
            </a:r>
            <a:r>
              <a:rPr lang="ru-RU" dirty="0" smtClean="0"/>
              <a:t>)</a:t>
            </a:r>
            <a:endParaRPr lang="ru-RU" dirty="0"/>
          </a:p>
          <a:p>
            <a:r>
              <a:rPr lang="en-US" dirty="0" err="1" smtClean="0"/>
              <a:t>BatchNormalization</a:t>
            </a:r>
            <a:r>
              <a:rPr lang="ru-RU" dirty="0" smtClean="0"/>
              <a:t> +</a:t>
            </a:r>
            <a:r>
              <a:rPr lang="en-US" dirty="0"/>
              <a:t> </a:t>
            </a:r>
            <a:r>
              <a:rPr lang="en-US" dirty="0" smtClean="0"/>
              <a:t>Dropout</a:t>
            </a:r>
            <a:endParaRPr lang="ru-RU" dirty="0"/>
          </a:p>
          <a:p>
            <a:r>
              <a:rPr lang="en-US" dirty="0" smtClean="0"/>
              <a:t>Dense(N</a:t>
            </a:r>
            <a:r>
              <a:rPr lang="en-US" dirty="0"/>
              <a:t>, activation=</a:t>
            </a:r>
            <a:r>
              <a:rPr lang="en-US" dirty="0" smtClean="0"/>
              <a:t>'</a:t>
            </a:r>
            <a:r>
              <a:rPr lang="en-US" dirty="0" err="1" smtClean="0"/>
              <a:t>softmax</a:t>
            </a:r>
            <a:r>
              <a:rPr lang="en-US" dirty="0" smtClean="0"/>
              <a:t>')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06" y="0"/>
            <a:ext cx="3302793" cy="7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4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7234" y="146316"/>
            <a:ext cx="3307750" cy="784560"/>
          </a:xfrm>
        </p:spPr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43150" y="1074420"/>
            <a:ext cx="9161462" cy="4836802"/>
          </a:xfrm>
        </p:spPr>
        <p:txBody>
          <a:bodyPr/>
          <a:lstStyle/>
          <a:p>
            <a:r>
              <a:rPr lang="ru-RU" dirty="0" smtClean="0"/>
              <a:t>Примеры</a:t>
            </a:r>
            <a:r>
              <a:rPr lang="en-US" dirty="0" smtClean="0"/>
              <a:t>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4" name="AutoShape 2" descr="data:image/png;base64,iVBORw0KGgoAAAANSUhEUgAABFEAAAK7CAYAAAA6FhB5AAAABHNCSVQICAgIfAhkiAAAAAlwSFlzAAALEgAACxIB0t1+/AAAADh0RVh0U29mdHdhcmUAbWF0cGxvdGxpYiB2ZXJzaW9uMy4yLjEsIGh0dHA6Ly9tYXRwbG90bGliLm9yZy+j8jraAAAgAElEQVR4nOy9TYxly5Ye9K0VsffJrKp373uvu1/b3W1ZCGyBkAUSCAYIMbIMSIiBJ7YlRka2bDUjBvbE0CAkJIZIBqmRLRAYIYQMQtASE4sBM4MsD9pqXrfsbrv7NYLufv3evVWVeXbEWgzWWhGxzzmZlVk/t/Leiq90KjPP3jt27NgRK2J9sX5IVTExMTExMTExMTExMTExMTExcT/4Y1dgYmJiYmJiYmJiYmJiYmJi4uuASaJMTExMTExMTExMTExMTExMPACTRJmYmJiYmJiYmJiYmJiYmJh4ACaJMjExMTExMTExMTExMTExMfEATBJlYmJiYmJiYmJiYmJiYmJi4gGYJMrExMTExMTExMTExMTExMTEAzBJlImJiYmJiYmJiYmJiYmJiYkHYJIonzCI6LtE9D8S0Usi+g0i+jMfu04TExOfHojo54no/ySiWyL6Lz92fSYmJj5NENGBiP6ar4m+IKK/Q0T/2seu18TExKcHIvpviOi3iejHRPR9Ivq3P3adJjryx67AxEfFXwVwBPDTAP5ZAP8rEf1dVf3lj1utiYmJTww/APAfAfgTAK4/cl0mJiY+XWQA/wjAvwLgHwL41wH890T0x1T11z9mxSYmJj45/McA/qyq3hLRPwngfyeiv6Oq/9fHrtjEtET5ZEFEzwH8SQB/RVW/VNX/A8D/DODf+rg1m5iY+NSgqn9TVf8nAL/7sesyMTHx6UJVX6rqL6jqr6uqqOr/AuAfAPjnPnbdJiYmPi2o6i+r6m386Z9//CNWaWLAJFE+XfxRAFVVvz9893cB/NMfqT4TExMTExMTE08GRPTTsPXStNCdmJj4ykFE/xkRvQLwKwB+G8AvfeQqTTgmifLp4gWAH5189yMA3/oIdZmYmJiYmJiYeDIgogXA3wDwX6nqr3zs+kxMTHx6UNW/CNPN/mUAfxPA7f1XTHxVmCTKp4svAXx28t1nAL74CHWZmJiYmJiYmHgSICIG8F/D4sb9/EeuzsTExCcMVa0eduHnAPyFj12fCcMkUT5dfB9AJqI/Mnz3z2CarE5MTExMTEx8oiAiAvDXYEH3/6Sqbh+5ShMTExOABb6eMVGeCCaJ8olCVV/CzML+QyJ6TkT/EoB/E7bzMjExMfGVgYgyEV0BSAASEV0R0cweNzEx8THwnwP4pwD8G6r6+mNXZmJi4tMDEX2PiP4UEb0gokREfwLAnwbwtz523SYMpKofuw4THwlE9F0Afx3AH4dlxfjLqvrfftxaTUxMfGogol8A8O+ffP0fqOovfPW1mZiY+FRBRH8YwK/D4g6U4dCfV9W/8VEqNTEx8cmBiH4KwP8A8xJgAL8B4D9V1f/io1ZsomGSKBMTExMTExMTExMTExMTExMPwHTnmZiYmJiYmJiYmJiYmJiYmHgAJokyMTExMTExMTExMTExMTEx8QB8MBKFiP5VIvq/iejXiOgvf6j7TExMTNyHKYsmJiaeAqYsmpiYeAqYsmhi4t3xQWKiEFGCpdD94wB+E8DfBvCnVfXvvfebTUxMTNyBKYsmJiaeAqYsmpiYeAqYsmhi4v3gQ6WQ/BcA/Jqq/n0AIKL/DpY+9+IAJV4VfGV/iACqADNAZD9VgeB6VAHo/lhcF8eJ/AMA9rt9Re30foihqvaB+r28DlUBiH9SXNXLbvfx77X952X3Y+P/Es+g6M8WRXPUl1tZIgKI9mcc7ktEflbUGwATCFYGEYEAKOwZRU7asEHtHu0ZyB9iOD+egTmatT1GOy52f2bqr0z6pe1UqX4bsvoyQ6u3u2hv31ZutCvvyxraoz+ODs/dT2zvnoZnuYBoAtWxP3gBrS1Oyhj7AQ/fxXlnXOXQp+vL31HVn7pYmYl3xaNkEaesKa0uE6wPpDSMo5PXfs5BK0r049bx4X3BxgX5uPX6tOKICLUKSq1o/aONGQUxgxMhcWryTFRsXLscqSE/Zbh3KyRk6vD1JQ49ZFLIUiaw19nkSpelJjftuQkm20RifNjz7ttJoeNY9mHTjqtgHFNthLbzdtJmmBfipPOn9rv2Z4r30cRbHAOYGSklrNme92arON1osNNNnsZE0qaA8dz4tbXHrpSTvy/Lon7s0vWn14RsjPlpeN77RV6HHKcs+nB4lCwCgOfPX+i3v/MTX1H1Jj4c9KKo9UN70B3H3jR2L+AuEW/HHlZgq/koQx4qT94Bv//D38Orl19+wDt80ni0LHr2/IV++9vf3X95+nbu7mxvPo9O/5yvfuLp4Ae/9Q8vro0+FInyswD+0fD3bwL4F8cTiOjPAfhz9scB+OyfBxIDL2+A2yNw/RxYMvDsAFQBSrVkc6KAHoGcgOtrU8ZFgJtb/70AOQPr4so+Ix+ufHFMgNonk4ISgQ8HbKXiuG0o5QiVApQjcLMBv/8awCsARwDPrbkyAykBKQOHZPW4ujLyoAgIFUQKXhiUGLSsYBAYBKgRMUe5gYpAi0CPBboJkBSUGPnqCjkvyMsCZYWq4PbVDeT2FvLjL+2+nIHrBZQT8noAVKC1om43UK1I6xVSWnBYDsgpITFjq0eUKnj5qgK1APUIZG8jBlArcLsBW7H2psWUnESAbP5J9t2La3BmLAtBxJQi1Q0qCjkS8iFjvV6gIAiA283JLlIQGKxA/eLHpjCtq7XRYYV8+RJ6uwFFrS9cr37fAtwWAAw6XBtJwV35oXwAM4HZ7gFSrOsCJoYqQURQRaDFCJqUqj13KMsAqBZA1N6LmGJaSoHWCpTSSSypTvJV78jJ6kNsdWayPsGwv0f9KRQ9B7umI//v3/qN9zbyJk7xKFmU0oKf/N4/ga0qbm4LShF8+/PnWBKDVa0bKJCYARC24v2AGaoCUcUPf/QlyrYBx1dxByAvoJTw/PkVcmLknJESgzmBFWAirHnB7798hd/50Re9zy1k/W4rOLy4xuH5AZ+/eIE1m6J/U454XW5xPBaUUvHjl7fQ4wa8eo3e8ZJ98hWwJOCQkJIaKVEBVbJPNMi2WT8vm8ngdcWzwwFrzlhSQkoJy7Ji2wpKLajeyUmB1ze3ePnqFkFkXn3rysidW0BRoSoor49GuawHcGakzBAxskKOR2sv6m2kEBABy0KoUlFFIN6uKgT1YdkIc9jwywkIcqdUgYhCjv6+/L6cCOVmMwL3VnB9/Rzf/vwz/Nz3rnFYGb/yWz/CVqoTJwKFolQjrWotVgcipGxESi21yRQR54Re3XQSGEHMF/8Ztb3kWUvD8UAdyhiPJQAHm58ym/gmQOpAqsXGxNnadPjiy78/ZdGHwxtlEbCXR59/+7v48//OXxqPnZF6QcSe4tJ5lyyPyYnA+86PTafOQY6bExfKPDn/Es7rrWfnn55zl+X0rq5x87ugndB4aNu9Ozopf199rE5A1H/f/g9XKuP8IKjH+0b5l559vzEW1dP2ibJ1PP8DKbu/+Ff/kw9S7gSAt5BFn33+HfzZv/Dv7voN7zaR7yYKT/vJmazpJ539/ZC+f9c4vqse7f5nGyF0caw8HrEJZqPlktx8/xg33j40AbWX1W9+R29ug7ZpTZdl02lZd82D5/IJd7ZLyLVRXl46BwD+vb/0Fy+ujT4UiXKpBXZPrKq/COAXAYDSt2z0cR6kuGsrbdfylJ4fqfA7FoaqANnCVy/s3LXlKw0vtu1okh0QGq7z++62Qb2uXodzITLUf5y8o4qnjxQWMUMtadcT4le779lOg7q1zZmQsn9tXd6eiXr9KH5Ge56OEh3qGaWqN/Vp29LZc3QrDnIrIgI4Q2HKB4pb3OTVNKDDAmxqpMohAYmRXly3pqhbhQqQ8wKViu3mCCS2HfucQUxQrahFULZiJFGtRswsC/CcjTASBV69NMX1eOxkXNSfk9V3zcCajERbsvWPBNNnor+Ofbe6okMEUHaiJYMogTghcwIT4QYTHxCPkkXr+uxsCD9kOjobhw/ZarmEB6zd75iC3nzh1xBn7fqh1gYnzdcM/0LkhTIynMrEbZ1EaiQSA1CXoaoCxalF0DgPncwrO4zHBCC3hNTjybmCRqSEBRwEWhVKUeFBaLv1z4dfZE1cwBtlEbCXRz/7c3/4gw/sMDib+GYiFIT3RQx9M2eaTw6PlkV/8Gf/kIoImDupL1BA90rvaGnbCbjz4m2ajLLCgnWoiGqz5n+TeFI/dyQNo/yx35/KOhosZS/JwbeVjd3jweb7r0K+tnueq7ofFA8jhh7WBu9S9UsE8Fgu7nuXbyRu7saHIlF+E8AfGv7+OQA/eONVbYGnfcUKnG9nNLeKuM7/OyNacHl9OnxtH2MW2oKdzILFV8T2OSl2z37sHqLXLVwCdu9GnWCgsyubafxAkDSOaEfynLYBDSfaSZ048jOCZTvjou7oWcHQnj27nvx9F5xE0WCrAYDNnQGAHq5MuOUM9mrVJUNTcguZUdEgs4ghQn19NLJjK1Ayy5i6ElQqsB0BSdDEKLfcrGykihEaySxrONkxBaDiVk7Vd9+XIDxytyxpmhJZnyCCbX/DPq39U68rCAmMcKkC+09iH7DcXDsmPijeThY5uvg4p0nuvOCNOCdz7y+ddj9ODz1+Ufv+FtN68vcO93Xtwc1kJ95PZPjppEpOKmcyO64KW8hJFYSrn4rZjJRhV0PiPuEqGIs7UCM9ADXSVTa8Oq44iludOE+xiaJK9XEMcGJ3pTJZoDAJALIy1V+sZO6uksImO8Do1iSXGi7kibdJzI01owueQe4DRvwSGfHP/j37fCRyeX7c/TnVow+Md5JFE58GQuGca4OJD4hHy6Kwzg4ShSjcdfvP8dydmy5GZVsH9SXCMFw6bzxXz47viZv76z2e/xgy8a0Vetw9m57W522wt7o7XUO9dbGPrsOp9c6HtEx7V5zW6uH94NxCcsSHIlH+NoA/QkT/GIDfAvCnAPyZe68gtFgbjU4aiYJxjI4ES/RWGguK88ZrTu4V30Xxp3Y/NHz05AL1Qs74k+G7sE5pldirAkF4tJgdlwgjV95j0b77PjYW46uzup489mh2RxhG375KnbkZKb2h/rv3cpf5np/vwo/bfRnEzhDnxeqfCKyKBIEs2Tr2mu1GIr2uyRWk4wYcN3PfyiuQMoSSKSYRSwKMenTrkSV1BSY5mbEyoAwSi+Gg4aYDMQuYxPZzcVed0MDi2aH77yg5wZLs92QWJkwZTAwm7qFchngUZ+914kPg8bLoDI98SXcQtw8p6+7LLlz3Vn3nMYryMO7PZ6B9Wb7wvyQy7q6KdhPOS7eOgndmlk6iBCkJ6YRvu8Tc8SoExAziNHjTuDxuPLdfy/3vKhWvt4IkCUXMdYdAqCLYiiBnG9/EAERBww4aByPM7mrEBE1sViECq2+95L4zLruiQuF+M8qJNJwbN4uDgk76c5ebbZsNAN33/ieJ8oHxHmTRxMTExDvj8bJIAal1sPqweYaoc/RGnFzY+iAaFP4+112c+odLLbTb+UkUZgcY1wYXT/X7dD2kzbKXLPzP6nFKhzxw0fUA65kTxfW94CsjXtv66X4C66vGXfroeR2HB3hTmW845YOQKKpaiOjnAfxvsFXfX1fVX77/KgIl9t27U6U1TiE/Fs7mJwzASAy0HcehXtgvOcMZhjqVYUfDx4cxuPOcKA3hwhFBaMMKRM/OHKqorhP47udQ9bDBasWqxQ+J5w9rhv6MAuhlP/rRhM52StF2cKkRN7EAP6njhfL20EaOVFETqtVcpkAEXCVoXlB4QbmtkCpgrsYeMEGOdj6lDBBQJczuCHnJqABqUYDE4o4sZK438PgiVI3gWA9DIFwnT1LqO7C1dnv8RMBVBlBBUNRSwJSQ0gJaVoAzSiqAluGx1eLDWOP7+3WShBiULdJNYgaBjJ0P00NXekazRnu/CgqFpk0OU3H5kHg7WfSE8F67x57ZIMB07RBjfjttxGUCp4SUs7meOUNgxluCWsWCXpN2qy6gk5VMoJSACpDWNnaQqlmGvb6F5oSyLj3mbViIwSz1RICcu5luIsaSGGvOYCLcbhsKe7QSFagQpASxYh/imE/U4oUwgTNZ/UAQchJ6zSiJcKOC8vIGRIStbAjLMTkW6O2GcpUtEDYnSBXUUnHIjMSE1AgPBWfCogkbM0QUxyJAceJH+ITwPv2dmszEuNjLbolSCVg8DpO6bKz2fFgSgmFfV4tNpVlQtw1aSyvq5Jcpij4wvvayaGJi4huBt5JFBHCyuSV0jFqrzVZsltW2Ydg3O4CYvvSCyz8wardhGTC69bRzRy1YPZA++hqbXH8aCZK29A5C41QfbJYUp/cCuoWsnKmgd9bL63ZO0lwoH1Ght8NpGXTv5sj7xd1xtXp9Hllit5V4wOWnlknnx3V4/+/O8HTC7jI+lCUKVPWXAPzSoy5qa/xh0duOjYPo5CLSC23VCZZLqqqCXK89fXs67P41hgNNxdgRO7pfCMcCerzZySlRp12fO3k23dU4lPKTxXQ46Y/lDPTQrr6+oPaoKF7yHZ2rPe4p+0o7YkvV3GTUSZRuRcR2rAhks8CsmtlIkUrQbYPWClq1Bf6NzEjqLjsEgsV2GUkyz+SR3MyVnShRhYTvf3MH82tiIBGg4Zbjz9AUxaDWEgGaTpSLEFDhguMkiu9uEzFSZEAadotp9zMYT4/NI333XUNznfigeCtZNODdxfDDStYTubH7Gf2Vej8W6UGxYtIYjeHObtU+nbiksF4jQo1+GeezBb4NAoUpspspaj3JaAaXW2QLKiNFekajJjpsxWUyO7KO1QrACHRmk8vVSXAiC8BMBAhsu4uJkDxjUHAMnACp2p4P8LLYLEbIjTQ4mVUYJ+oeL55JTBWgZG44WxXn4q3ypOIkkQeehldfKrRWpMRYGoturozmrmdzTSWzWFFmgBXmZ3gqY+Od0zAXxkt1ecRA7P7RYmRujRi1NWRNvzbeVyv/ouWPTjn0FeFdZdHXBQrcb/T0ZDCMjYmJTwiPlkVqliinmq5NMeH2qiDfINxtIp4g5sW3U7lP/xrnOfubYiEUQsj/1pNSdOdlMChvvnA519UfIy/umN8fdP3pjU+vedPfj8G4yHzcNf2K9yVD32dOpjeVdE/GND/+kLI+GInyeOi+gw88QDdn3mkUw7WXSIbhlEtt0fgFDwhIQbcM5bVdwEg3PJAb7dfhXo3ICM19vNFYBbd9ofZFs2xp6TbH6sazMQ/K1QVLlG5P5+0ZSg7ZpQyQK1C6q19oE41BQTf/HtqwSl+sq5Ek9p1YhiJNQMmQ2wIpr4FyA2iFLFdW3nY0V5xaINcHYFlBL76NuhXU21vAMxqtV8+haubzUhVaFZRN2VmWBURuBeIS7ku1rB8WmNYtUNIC4oQ1JwgEBbURGMQMUDL7lSrQbUOLxsQRADaBKYGJkSntrEsAdCVxfIdhlXTh0zL+uHtA9UxADzEnm/iYsLH0boJ9VJD334XIUPQMMrtzq5r4WRM4JyROvphRHOsGhSATgORxdshIAD2VkQRgIRtHKWIlK1JOICVALNRQqWrGdyAgJaR1wdW6YkkJDMJWa5PUigoLnGpyRhQgJqxrtjghALQopCo2qZ1EaXKs9sDOHn8oHxZIrag3t6CrK/CaLasaKapWIy6TTVvhUcQg5ESoELNIySZj1zV1MkGMxDys2UgUjpgDhLyYu085ClJm5My42apZ2kGhpUBubt3KgwGtQKkoBSZvasGLJeOKGF/WgkoKYcZChMQM9vjVRQiVBBIWjjH2YyFnrM0wzfkcEQQwYHInMZYlY10TciZ88WVBldqt70q1oNxM2F7forFinoFsMiYTXwUe38vC4uyr659mjv6RiZRGNs9xOfF0UaXiy5cvkXP2zHkJS7ZkIDJmtPR+nJLFBGTuG43dOmAgLBw9diKaJX3g0tgYMwOpim/sGsmzLNlJmm6Fsi/PfoYFx7jZcOn8UzzEyuE+C5b7cSnzzWOufxz2bfHQG32YYLlv6450Gtj4IXiTuG3tYoXeed4TIVEG0mTcgh0tPnYKwbDotC/OeZXRL097cadmT/u/vJDmvgGcFHpSz+HvXQek3WN09/e+Em5828m7afSHkzthTWFV8nI1iA93SIr/Bu7m1OTJDtHeWGZsMzLTe82D8t/qR6Z1JbXnvL31563u9kS++K+AHG0xX4q51xB7utZqqVOZgLSY0kSAHo/mNrNtlqmHTFirVMjNDbSl/6xQIlSYOTspQZJZiFiAR1hKaLPNbx/x9K1mrEQWI4GMxBIRi1XABE4HF/I9ZTGPrjoYx1EoP2NQLHcn0G5tIqJofhKxe61hGUUgzrteMfEE0IgyaRYL8LGkToBJm56BWq1f8kkZNtBS/07HcuI7jMZdKLWiVDHipPn1EcBmQSEi2I4balpByeooLI3UIBByZkCyucgo9YHuriHkJreWEpyxpNyeRVFQ1S0mvI4kdtQ80HSQKTKIyEHoeE3EYwYJWZu1DZ8QPo1MaYLZTII9npAeVqxrRl7YOAQCWBkqQCkVQkaCVDftjRYAmRsNk7WFVUuR3MKE02DmG/KQ2I1D1EWZwNJVR2Y3aSKQfMZUGc2OGQWKowqqKqqP8VptpIu/UgvE51ZtTrjGVKIgaMRZqifydySy3UKnCpu1ToVZAo7XiAJbNYuXcLEi8pzL95EoH1GRnPhKcK66PD18Her4tmh7XF8z3PVObK9NH6slTnwNQUTIOftUUqEi5s7TCJLxY9fYOrjClO5+rCVcGNDDrNOZ+mFl7eujuy/JLVLTrtxdso4ovVnIxHe+ehjXKH5eS4F7evCuufJDCK/drTSWS3fX4V1w4o70PoLgRpnvI17LZVei/k5Oc8J+FXgiJApgK0mPYTHGRBkJFPdxP2dMRtBZJ95lqtmPmza4GknRPhjChjAujoy2kxjKTtRruFf8Tv31DsMWXRMZyrzYC4JJ6U91TiKNZWn7X9GfzU6L83o9iQlpWVDFzdZr1C1GbAYWNYLk9eu+GL9abNdTPE7NttnvVYD12siSmx/bLmgpZrFyOBghA1iA2OIkSrY2LOJ/v3oJpAOQFmgtUHadIBTMdQXlhCUnU1qSQL3e5MRJVTufKoOXBGIFM5spfo2YKYy8rOay0Pw5h9eza3Z/zlD+WoBZsywR9YweQaJIJ1GaJsYMsKU5JibUS6974qMgdHsitVjGamSFvXaFQFChYDUqZasFAIFTbjsp4SqjnHqhLpfMgGw/wE03VtxsgrLVruy6/CBlpJQsBkk9oi5XYGWArb9p6qJoyQlQQrminsTFZjBzYXEXHeaElBhrXr2+iiICrtVdbNAEFYGNGBxIlDY83I3P6IbqYkGhxeKlCElfv7j7jZEPPhZEelS6xGYZAwYvjHVJyJmNVFWAkaAi2Ko/GLVmRRCtICAlswBZMpvVVzU+F0xm1aL2Lq1K3OOYJHvGKhWitY1nQIzIyoq82guWqjgWl40p45YUohWboKcWrkasmgGfLdws0DRAXv/R1clkr8IjXve5iqIfAqjWnpWB46ZIYm1t6dTRCztWgCqaOTNHNqCJTxofwOohFJKvIznw1aHHdfpaUkTkKsqFlzys0Ce+wWBirOuKUgpqrTa/i4CIsC4LOCXknN3yJOa2feriyOiTLI0d9gHWLW7Kbr29cwnSXf8bf2fqG6SnxyTWD0xn5I2dto+fMtx6V9bD4my8DwuNe8oYVM4PwVva8u3+zGCPlfe6++19VPo+IuXxeFdy5+mQKLbVCd92NSVedd/uI9EBsoUm08n3Q3nj7m8nLC+QhdoPRNkRWHYYwP2H7v8+s72C7V6CQDANR4cdQBo180bS9MiOLdZAe+QxLoqvui8EhrXn6h1cRFC1QkkhEn76GXxQLFfqni8e8EnFFvFIVnSWVmjLcJEJ0GouL1HtaP8QlCsDtADkqTxr8RGfjUB5dmXEy60TMdcZKa3ITNiYICDftgVwlUHLCkqLuQ6pWhpPhZX9xStorSgs0JyhV898RxbQpfqrMiWYuHoMHIKIkWKZtSm6KXPPIqRiuys6fnxCiMwfsdMeO8BucWK3SFDf+edkQjuFBYy7KdVaIbeb7UhPPCmwJ2cCTCFnDwocyrHnibL/FVAVAJuHN1ZILZZyOwIbA4gY0aUWgBJytS9ELVhHLYqXrzbU7WjptptIMQKj3NbWL/W5QIlQivrYNvmlIHO7IbPoqGLuQaSuwHPIBx+aAI5bbXYotbKN06W2uB2qbm3DIYti0aMeSC7IWcWmAqmC7WgBpaGK6kq/lmpBZvk0GLaRFGkgGHJKWPLaYprUWzW3OzVZJUoI+5sIxWTNlUBQC24HaiFX7LxB3vrCKVwayeMtpWRERpUK8UUiGI3wrVB7DvadsmSLtwSLeaIQbEDn+mEZeo5VfWozmR0kW3AtMYUQMSgZ4WJEVpfB8ExARrARcFshxSx9NGTjblbz85CGaWKqOhMTnwJs7TPTJE+8PxAR1nVFzrkRKOHGIyIopWDbtqav5JRAbBtAQT4EqaJqm0+AkxvoJMg+lsqFgLQX+rSoud2OYGZ3p/VA636/IFVUdZeu+dJQIS8nEHpcXwd9xQgVEEF2RC3fochhTRQuPe9TaozlX0K8i1MC7HHPdpnUeYglzX230bCSvufOT4dEAboi3pTZ+G8gTkZWJYiSi084tGgowiNZMh6jMGg/KahZbJzQLuNugp6cf3bvC1Ujs5RoZY+BcVs9B9anb2/fUWBca+Wqa/NaBUJGorQYCR4fhUKuaJjquzk5yA6y34s7iUJRzua2EzzWR/p3iQFegO3Wzc89i8RyANYVWLIdUwEWBi8Zac0eJwTQCF61ZFC2DCFSeVBK/X1uR2DbICjAsprVShuske7TlFWNQSbW3uQcmfo7oHgHas+ijRjRToIN7hwWWNNflxMqMdQ0LJLIAuda5HIOest2t2sFytGedeJJweIGmSVK9/7T/cdlQEyqbdclApCGZRb217fMWWIKMLtbSKmKbStOOpHXol8AACAASURBVFqg1VHOaTGyoZO0FnxVKOL8+IKELHCpMkBibjVNulHo4b0OpYg/MznhQD0Gh6AtkOCWFOe0LXZySSUssOxvCRZDBC3wc7AGgywzseFBYxNjXQZXN5dRcCJYdDCwaaOKvEaEcK4KIzBFn0QJ6pnRujyMUpjYiJIgxmJWJgCJoHBSKnbPQiw7qWJJ0gfZ4o8pXmeTEVbXTkV5rYZprRUgI/ETc4Q/fMgo6J6s6xfYR70fTTOBbzDGzjMxMTHxAUAW58QsuX0zsZrF5qZmdRkxSYIIYQQJYRstfa0E9DnLLFe4rQli9qS9yjZsBux14u52Y2t9uCXMPlsP0FXBiKGyV96BfbiH2CAK6OAd+7Yy911lNfX1wIPuheF+l+59qhPfZQXzLvW+S0cf6/iu93hMGXqyXHq3ez4dEiV6N5FZosSAGheyl65BXEPo6YhxgWvQs9c1InYHdw3KhK7MdI+9VkAo7AM/s7t/CIqTm1FYnpw9F7Xz+xihbvHBwwDyRbmK7UprCA2xGCJSFcfXN+424tY9IKgkQAtINxAtlqpzcTPNorZbuhDAFhMiXy+QoqhFzAJFBLh52YO4Xj9z9xxfyKt0nxtXPvCdz8A5YVkX240mQtUVqgJKjMyEpISFGCkBZY16JjCSqTvLFZrSGru0V4vVtV7bezsencBht1jxYLP+MsTJDZWCxIRlYVRUCBQQQoh6EVMcqyuRzb1CxCxMiJtbDmfb+U/BuINwWzZIqZDjBim3kFJQjkdTjnVzJVlgKZWncvOUoFCU6kFFxePbkC0MFASBuPUIABCUzZw1M0EqQJVAIv6ONy/ViMnYlWFmM6IThbDi5raYG892Y/0DBcBi12GzvlcEvBzA2dIBVxW8urX0u8wMSmpeYm49x1BPUUwtuw0niydyPFZs5WjpxdUD0qYev0VD+y8VFYRbskBtzBbQ1qSiuRFZunYbQ96rfR1kLK1s0sar1gIlb5uwPFQAYKzLgnVdsB6yLdRSQikVpdbW1tXda0TMAkc9U42AhndiFSAyy5HW/GTRlcKlCJnaIir8piPJTVvfaZAkthCUW4GU2t2xikJyBhKZ4ST6okyZoMnc9XgjT23uJJY6kRrzRzBcsYATORcLkaa5ESkV/aTdBHTynbdfHYiV3TkTX3dYt9B3XgxOTExM3AWbpsKS0i24k+lqy7q0mHHh6lNLwbEUvH71CimbC3G4++QcqmffWKrhGk2eVQ/UYpxEtp2IVxfWKWFhm1JCSsmIHIkAt1aPNJaBTrAYKdI3ulrMMof9OspUGgxpHy9ruyv0u8vqfUyXi3frqjMN9x7In8fUJ0iv923ZtifTen39t0eWFc94qazTez4MD3ncJ0SiAG07LixAdk87sFndWW1o/+G4nl7bA/jh5AWFuU7/7qTV9hToeAP0wI37MvtO4HC+3tVR4o+BQPHzrTm0xWPoWXQYyBmUMuB7r7b+NqLEiAxfsTNs5zXWz14PJUJEPFQZCBCFEzbmjhKKAUo1ggLo1iZhnq/a3XYYw2Lfn821O2JyE32GejBY8kCLxoCyM9eAohoPUjZoVUA2a1F/ZnCymCiaoDUUQFdERougwQpJiytvzFB3VYi3KcVULmqKDjnNRWaFA1Om/D+LY6IAqmUoGSk2LZtbmmz2qcVcNCQUa0WPTzAVmacEVaAUi7sRuy3misVucOQuOLFLwWqEXGZUMiLBCF1gF4MirE8Ubp1VkSkhgVGruXcZqRZUxKnCC9gYSSjVgr9upRoxA3MrMZ28By62W6mLRmp6OKBmAVUFKmRpdzEGfbMxSwlm4UJGslYBahUYB+ELnR2vrBa8NlE3NGnxXXSwmHDF3lMrU0oWxyS5lRxZWaL+DvYtMMj/QazqIHP1QsupEc0SnIW3jaq58ACE6gswqy55K1rb5pSwURASQXaEfDGCmwF3e7K23M05pxUKMjjmrRZkF+iN1xp2eJCYJ8Zzxt8vzD37ifFCoRMTE08ZtjaZRNnEx0NMTcH5t3mFCKwEJQX5JkKQE+Q/LR5Jz+ITmw1tvQFqPxUAxIPRi/g57FMfQXeuNwoR9nWDrWOCVLGqnaxRRsvyYTz1eoznxlOHGniqH15YaAQu6I1tZr44hC8tWu48eTzhLaBny4t3ki1N33tX2UQnPy/e7EEkCF347bSch5Shd1rmdDwdEmW39Zf63/Gso097LIPbQjI6N58VZ78Pq+3dorYvxom7CVojVjgyw4yL0EsYTNXPGlz7bf2exqoOq/ndNT1rQ3MhKQIp6sEeE5ABvno2RKJWD6vor7PeeFBJNuuRJQNbuNuoK0gL9Msj9FiBeutxUDKQLAojXV8DzKilQI8FuC1WDhOwLMAhgQ7XRhiUDXh1Y0rBmoElGZ/TdlnDpNyUr8QMTQkiRqgAjAoy30UiAAU1gmy+emXZgLZXVs71d4D1AFwt4IOlKzXdzAVwEBjRTyisSBR4+cqOPbuG0gLF4oqOoNyWQSFySxPPLpSCPU/2HKrAze0ttFgGIZSCuhVs5XYgSiKqZyjFYXUS7jsEszYYMrhMfHSoKl4fC46buO+suCLNbh7q5qJqwVBzsmFxfZWxbYJSCHxDpmfXgQwR22UpxTJakQDPmLEQm8VF2QAc0fvLJTevBMWC26PV6/a2IGWGItswU4LAyEpiK7eKIoK5MSIDDIwU3ardJjEEbCkJU0JaMqBAWm1XiImbddbttlk5KXs2nQjGrM2yjA8M2Zz8DEIXsLHXxgUBSKCckQ4Z+ZAsEw8DSopNCooUD7YKnxoYCgXHIk3V7gEne3x3ysb0sCjQCOw6TCccLk2wUMFqBJFxOy63PMhdZsZVXiBcUEGePcnnFFboQsiUWmDh2BER8XTR2npBcx+EFLSgLUQme+PdxFyVxsnBK08x7526io2/X5xYMNTiQt+amJh4yrCRPZKiExNfLZpuFKpaIyFof44qlmVBuAPXanHGjtvW4qckD0RrVq4JOS8A4ESLBVmv7u5+KV1ywKwrki3XnWwxEoV6fUL5VvVNE7/Wx1Mvl50A6gFxw0PhbDa9bxq9xElcKOPest4jZ7oniM4z2NwlW+62PHFyQbuBwtvX9aHBeB9IoLy/RnuQpH0aJEosHCOGALMpvxFBJ0B+clscC9ym+6S808ViH0R74xFtxfWlJ6H7w4+L0cvdrtddzw/7zmLLDkTO+J3uNAL9mYihIFQl1OMtIIJaIiaCEzWs0OOGyhV6WK1MKFDIXHJK6e0kYgRKBF1yZUOr3QtJgNsbe5YqwGEFUvL4KN7+tQLlFoAYsbCuAJEFzySYFvmt552YSglIBKbFOTEbJKLAcRNwUWyh/FR2YSwW2wRAKRvEYzXgcDDSpl552VfAsoByArH1ES2162ZaYamXl/4iiKw+nz0HgZAPFvhWIzUzGLyuIBBSym3TXESg1d1yPGimkVwVWj1tc1iYSAUkyJMIcBUkXEJzz2CPD8MJjaC7xcQTgaji5lh8Aq2wEKYFkWq7e3cpiIGrqwVrTljX1AiW6+uMlBW3WN3io9oYYAAk8AgcXlZkiSG/B2CDKmTh4nKkQuvR+uH6zHdr7PoqFckDJAsA9thIUgWlbL74IGQyRZ1cFjV5qib3lpyxLpa1B1DPLqPu84xWT3KXGPLrI95SZsamAlV3pCGXBaiWxhzhghKyNbkVj7m9KFlsmHiOUqulCdbgRKilO0bwGEHQqJE4Gm5CAJC5Bae1eE5ocjrC1khYlSg8pTGh7VTBopdEpq+w0DHiw+YrIgssS6A2uZg5MqDVgnfHO2U0r3CzxGOXz0Anm4IoId8UaBY82M8zo/VksEwYY+mMxP84l00l7OuMu7LqRN++tIBU1WEntV8RY2piYmLiTVA1N5mRyAi5siM1YBsRTIDqsDmdLL6hiribrrvRFluzR1DayKLDHkswSo0YLOM92S1Zw8KFhu/305wr6mzZ+HpsOs8rWKuTOrun6LNoWxP40dgMeUN7+W9DmZevvaRhnpdxTlidnHxWxr011B4/JjaHgTe77OyCtXrF38c0cl8RD8kmdz7H3VnasIy6dP6bju/xNEiUQHPniZgh2oiItuDfnT/sxt33sBc4ixbweWysU+ZpNxAvLD719I+BnvE/wxe+lzlyPLr7Pha6CgvyWI9HTw2cvIxk5BIA3TazFFkWkCo4dmWr2g4zwyxCqgJafBdYrW2F3K6dTKGXDS0I69qVirbbKmJkQbTx4Qou/eABAyywK2A73EMwVTOzsx1eEUsDCgXEn4MVACmY7T4KtV15V56wLKZgRbwbZdvtjrQcECN/qroOUQHuMSugHpuFGHQ4IOWENSeIu0PEzi4l89lc8gG1ClAqpFT7ebwBnEwxomR0uxh310frE0a3NMn2OyUgGUmFZen9ZZIoTwaqiq2Y1Uhi8b5rfYicNDXlvTrxwFgWRl6SK/3A4WDxQ0qpZpEhCk72+oncas3L0rAUIUKNiO8aJIp4fCgxDxjZoFKhem1lKJp7ESmbSa1fyYCl6C0VIIEmtuDMQXm0/0yuERGWxDgsGetiQZBrKahVUIq58si4SGmP0OWiZcWRYcy5fNHTcQKE1SAxIeeEcH/RiPYPC94cXG7UMYz4lEx2VCep4Tte6i6K9sLskyjCufasZ5alS5qIi4mzH7cfXfxrf57an4/IsnqRE1FeUyQmd9HqLdSD2wLC1i5K3F0vgwDK4eKILofbXBgTC/UK7uKdDAs2wn6O2T3RVJ6/rjhZupzgMkl2+m3vFveRavctXN8HGTcJva8rYrn6kJ3hiW8I1DP1qWW1YXLXGgzqCzDoUd3CgD34usUtUaRaUWvdpUtWEZDHS8nJiZhI0jBa5zsSM4TZIwiMLkJh4d4V6zZd+gJCfL0gQLOUAeBxDccH8m2Ps35uGzPmQtTn3FNlf/+3ExQ7fbZVzKfrTlDE75difVzC2Uz/BqLnQVPAG+/4UCuSy3hXEn+X7OCBZZ3tQ70jng6JEsp6LFR7HqdOpAD+socduh0RQU0pxknn7QV4h4wlb3RQdCJlYFbiyO7aXZ0EaBYxp2RNu6XFMLCvCEU2yLZBXr72Z42IkACkQitQiYBXt0ZUPFs9kOlqGWlKBW5urV4RJVsFqF6H6B21AseX5m6jrrylpX+eH+wnf7eTNOti+V3FyYnibi7rClC2Moov+qsCmVw7dGVJbr3MA2qtqEXNikUFWsOMnwA2RVW21Hmz1r5OztDqmUasT1BiLFcJUivKFsQPLE5KVktFupEFk3352gio7djef33xLch6gB6uoFJRj7fmqlQqqhZX3OCWSAWqHpxWPWNKWLk0RZDQiZIVNpySuTSRx4zZKS3+iT46dq2JpwFVd7UgfOu7K771rQWlWIabA1/h9e2GL15tzdvr2dWCnDMS9djPL65X0NWC7zxfsJWC43Gz+EXkFmYV2DaAPbPOsiYsKyHnFQqLAP/65ha1ClJeoaVA6g08VRaun72AgvDqx1+YCHDF3oaCycatVA+5YZUKURZBVFvfJHbyMGNJGStnXOdsYV0441gqbr3PsyikWrDcokCpYuSBF8VElhHstvTyK5wEGAOhkj2Lx3Vi7lY5EsFj1dKIS0VbBC2JGzdTkqKiYrstnRoJ4jQIcWIwGAn2jNYGZs67lXIyfTgxNFihwEuuKrgttxBSUCYojNSmCqS8YEnZCR8P1MtmDZQQ5E1qlgKxIIsw1pYK28kTIs/KM1ieBMESc1N2V9cqPdB4pD2OdqVwi4TLrP6ME19/tFH0ICU2lIvhm+Ei7QPn/Mo7y1Zfql1eRD+sXv3e0xpmYuLpQ1UHaxFuP5kI7O42YwySUYk/dfth3zxZlqW579Ta0yYftw1ye9vuEwFpza1nWEdfqOPpJw11M9mlzXLFCJsEXZaz4kZrlQidEK4+5O7dIV+h2oibEXu567KXLFORiA5EzPn5/Xc6O3YJ58fvusAJIAwOPI8Qwaf1OsfekuPtUhY/rB5trjmZbx52z4cRQG+ygnk6JErstBFCo/avh124wEWi5L6i+y6enjRo70QeoLUxg/HfPbs0l25PpphQEANuCt6sbExNws6nnTAEFnRCpuXSQvcKaeFZYlENeOH2YfXFdLCjQ8DY+FkFIDHCIe6bPUAtJWjifo/WBGTnVVeGmPcrudabB+lJbM/ZFAEnZCJtJ7vLi5Mo2tIle70pmVUJObGWYdeykzGbWMwXkMUOYDWFoRgpgnLjP4/9WY7ZhLWb/eu2AU6iAEfLxFKDKBnJkjHQp7dvi5cTJIq77BAb2RXBd3cvGXtJ130iJp4IiCzAaVXg6nDAi+fP8PLVLSCEQ15QqiKlAk6MlAk5mXnoSLcuiS3uMjG2wsiNaCQUgbuo+FhVRUo2XvLqqXIFyG5BknOCoEKOfZzZ3B1lsI81sxQxaI9ZmkIWxfgKsWkkg7JN/kzhkgIwzPUEpJbZB7YjlBDeLE7aRqwSbzcwe8wV7dYT4TdjrWv/pwTiDM4ZKUdcp77IMOua4KnVxV03H+axtRvpMaAJdfRh64SSXUVNrBF6yJa2YxXtg9jR0ta2lnknnttiwiTyQNPjhKBWgrWj3adG0FqnVppJDfq72c1tLUezdjkRO1khO2K+DGWYeqDuvcya+OZh6Dc7PHBd9CC4zEAEr+/Fj93ybco0nD7DaYEP84O/XMYpWXT5/BZE+oISdf+6f46riU8Lo1tLm7fdipRIB1cfYBwfMd/28c5OINjmiyiDSFq8lJZ62Dd9TrPodItY7nrjrp5RV7HYiyS+WeNuv75ZoyIWI3LHXth/5Jsziq5InyvUvjESNz3BjkiK88ZT75ye26LkETL20ol3ydq+Lnk8xqvuk92XcNpGp7L6sTW6aw58873vJFhiLfXAujw9EqXl6QTM6V+7DgvsZ+0zImVQSn0hPC4m92uACw3ayAA/HKkiRoLgQrVB5nefPK2lEiOnBJBCxOJ1kCrEN2eTiqUHfX5oCj2Q3KT7aPE1lICrDFAGH2wnU0sx0oQZeHENJEY+eJYZVVQha6ubIGMEOFzbJ3zuj8UW4Jk6zyIAZ8JylVGOgnqsINMCoWnxmCgKvHxprkLPn5n1x7JaOdkX/kxAvgKlBZyzBXBSAfJi8Vq02PVFYEE0w/HAd0/Vd6vDhWFn+VGgqDiSp3/VFcDqSoPAUsPeAPrSfu4CAvs9Xm0AGIIK6/oH9Jd94/eKuCZxTvLznCTh3DIDtb5x2p1GuRAEVATNjRTM5LFRiIAfXu5aE189UmZ8/vkzvPzyiG9/5yfxvZ/+Kfzgt34XdSu4OmRUZdyWDeuakDPhkGzxUKWCoCAmHJaEJTOuVkatFVtdG3lbBDgWReKKrQhKMWsOELVwG4mAq+vV4pcwYdsStuKZsJjw8vUXRigqmSXHcgWRAguCa8Fjy1aRMiNnk0ORxs5iqABAT/XLxOa/LIJaBFptdo3U5rVaAFtOhGM1ovF4LD50COAEIsayZLM8UzJTGxGPhRITkn0Oz19gWRdcXV0NizIxAgk9I1i3CEEjJUKa23N48LfRUhF+G6GWclFUQcnlEysYijVzu8etx19KiRuhFDelZmFXbPhGvZSw8AE5JeTEKLX2HREXewwjsQBriqPH0jFOO0iTgQgW7XI6ninOCyO+sEoZrdwSbF6I7GwE93Pat3t3p/rQivfE+8R9lhqdgNwTeP2vC9kpLpQ57hiOaN0UagGXH4A3kR774/vFKpGenXtar8txX/qxtuIbm+TeSp0v4JvSFuvBC5j7HxOfGsIaQ6q5wocbTLNKYd5ZqcRPG+V0Yr3mf3NCUtPQVNEC0kYMliBWtm1rsUssTbIFo805n43RlMgtTmwst5TALhurW7zUWkFEWJbFLV2S14tsA8qnWzu3uwsFYkOq7YGrtvv1rEMhRvbhIu6TY/2cd3tf41wwWgi+N9l1Ur7/dnf5p0s1CnLq/nrtUjrreeyXB1X1gRfF3DGmg74PT4hEQdTcFeOTheTOEgXns2TblcM54TFeHwvdPqZaM3mX7+UB3UZfFjshubvLknxHNYEWs+03BcYsJSpsIGnitjYOXpMiYKPabnDb7mBAU3Idvnp2BkC3akqYuPKdQzEf3OWFTEOrTjoFgRFWIOG717Zf3SoFtnjXY0E9bpCw7ji4NQV0CPNhmYGQc7dGiQwkw2azksU02FlzkFu8qHiGICdKSrjlqLUtEZq7VmTZYS8qdm9b2a/RIwWHcrCgm+0AFr8kgrum/js5sRHt1AgTJzuYhuCveX9d+9Du3TWFKL5vu8XUCbkhCxTYFXBMPBUkJnz2fEFOwLOrA9Z8wHVeUdSyMx2WjGfXC3JS5GTnA9YNUyJkJXCKVN7k7iQh/O19qwLr0idYs4RQmOWHj2UAmmDESFKk1Sw2LE24jdt8naGJIGJEBZEFk1Wg1YGZoBAQ1GODAJvUNpMxkXsUWiwjoWoxVkC20NCICUPNSkfUCZ+qTY4oM2piN4TzdIQc6QrFXOuSycllXS0iPzEEZsoLbwJLMRyR9DHMuJ5a2uV+Ke7HHMFYR4Sbiy/MqruJMoKDJmROULIYTJtYQFlObprc3JwJlpGJQZSQyMtT8bhSfo/ItAYnSdCvHycbi/cCNDOh3VYQxSRxAc7MgNByNI/Xxv3DRKbJtOG6N5IoE98MRJ87xyUiYbdTOiyy+/GxD/eLxkwOp6SILeMetkp/7Fr+Tee37CF3HXvTtfabWaUCu13vcfF+dyvH8BwVrbcfb+f3+VjMzX1PPPEpgMiCz0d2m7bREdaj7uoSViRBJoyBaJm5bej0ctHISlsq827MWAwWQq1pZ5Fi7j/HRoTYtQmJGUTriaWcDvMkWp3ipPE5glAO2RdxT1SlyUhzxentMpK4EQy37a+2DaH92H2IjOyumG2yH57r7WXB5WDjuxNOyI47ZGqrI12o6ykIPVlMuDX3dUx/VXs52+voL+9k/mnP856YoS7pHibDnwaJ0vqHN0yzRBmIlDhvbNAzcmVQYE8jx9533yj6lEEjdrcMArBavQ4H4JCB6wxGAsHM+uO+IgItFVUqkBhpeWaGJaJQsdgaXKKTMCijBU9SAJoXdzEpsBgkBC1HmMa9Ajm5X74zeCJmsCEM3FYjNWKnUxU4buauknMnYBSu2HhWmyrQbUN5+QpYroC8QhfPJqPwAAjoVhhxTNSJG9jvDGsbVii5JYlU0waZLTUxu+KzZDv26sseX2VZ7R5BItXqvIYrDxpkCGA39YxBkfkGDODKzqFkx/Q1OokSVi/c3Zgiy05keVLuzxhWI/d2oyBcwtqEuzVV5t5nyQox/a7/JLqczHbi4yAx4zufH/DsGePFsxWHtOLZekAhxpoArAsoHUAQMKkr1hZgLTFBs/0MAgMgJPiOBixWBiAoi1lQce1GAxLkwcAhb6WAkmBZk/UZJhAESATKC7YiqOUIzgnE3AiDlJN3X0WtYlQgAzUWAz6BpURgVnASKFfjBtQs4TqJoo3bzsmIhZIIKLabg2IkreTFdqtzBsHGlCY2+VPFvl9WrOsBS862INm5+iikDqFqPcsQEHxtNW5AFGUrqKV2X5xRcLetH3XrFkVkPTNOnLD47phAkJgg/u6ZqYfkUjekAYwsdy4iSYXAAnm3nX1fIOwTxlFbYKkrZjvSp5Ehg4LSt/7R5rhgk5ScSG8n7EkYIrTUySjYx24aSZSJbxp2u6N3fH/pu3HRG4vzc2uVS4vTywvM0+XYqFzcZQXzJjx+cXw+WV+2srn83eiyYDLcFK7x7HOV6GHHgH1bvBFE95b1EDyW+jg9/1H1nfjGgpiwHtYWu8TimFTn7KVvDLdNlyAVkmesC3KhK8ExP8a5cTwQhErOubnghHXK8Xhrlr5baRYw67pa/BSPYdLm3zYorV5mcYJOnqD3+z2BYmWExU136xEvi5vgDFk6kkDNPVnEn5EbMXCJxIj76l3CZlgmvA1nMJb/Jhn2GNxHYuy/p90c471g9yz3ydlLc9Kl+CfvRKiQr+dOyr8LT4NEAdD4n4glEbE+evqEfg45oyVycj3QVrpAJxJcgW2GLRj6pLrpZq0Qqba7Wl2T4YT0rRX8QqG1eERnGBEBAmfL/FCEbUFdNjNzG3Y0RDboTQW+PJoFBgHSAo8CWipoE+DV0RSQz591i4+qRkS8uvGedQtcr9A1A69v7ZmWZO4ySzbFn62sXRwUVCMLoG7dkY2QAQHJo1xGCuTMRoR4Ck9s7oKzFbcgIa+X2HVBdmhYjWSry7oCr1/bsatnaIv48PPP1wC5q1AoCnkx8qFUUxbWA7CYW5ERPr6jTQngBdhe2305Dy/TP3Sw72py7oScBGKzeFEvKxSe/Mze+eYxWMKKRLWTIqFJjsdT6jqKTwSR+ospmFnZ8VoWPFRxYrk88QSQmPD59TWOywrWitc3P8ayFKQkYFQcMrDqAcxi3d0naVHCYbWsT4un1k2JUKpP4uKBX51YOSzmPlLVc8aootTSJpNSzXzUdmBCntmPJTPYY6zcHuELFwCiEBKPf4IWQA1aUaE4SkURU6SXNSMxIXv6cWJFIrH7UTXbleRUrQClqicGIyRmLNnin0jo5iDfqWGzlnGriDCrrQBSysjriioKKhU5M2pR3B4LOJvMr7KhL66MlGCP+bJtBaywgK3Vx3kFGn8KDAQDefwlk1VGDnn4JLcY42S7VisIVRSlmJEhO+GiMDI4hndii4GiQhZktpiDkfFIguKkEwuBpZMndo52OafoKyBFl9EIps3vWF0W6fBw6rJXCxox3CwGxe8h2BMmhE4+T3xdcWd645Pvx8X5JR9+kXOz9N31ocxgr1j0Yml3jPYX75mU++q4q9XDMd77vu/21bpEJkVVfW04bMqdLtYfSsKc1ukxmg7d8RAn+tPDy4PNAafoz3x+7O6d5H2wTrMomPiUYG4vK3K2MAUi2rL1xM8IxBoB8k/lTSkFZtHaSY5mnELSIAAAIABJREFUFQKcyaVGOPjGCGNPrEitFoTW3XNubm6gqnj16pUFjfVP8oyYnVjRVrexT6sKUsoY47pEfSP+iiLGfidCQmJGzJW4Lo4HadOhFpifaP/MnXVuz6/j9wjCYiRSuowKMqOV56ry6WCNci/LAGrl3018a5Mju29Pvjurz1CD2OuCusv1BdnzEPF5P9l/UusHksF3isELeEIkCtDojebiosP7uDhln0zYdHJKLFqpdYiRV4ndXyJAazVTeHFLDibbffR0ulI2UBWzEml3U7Tdx6pOoJxWz/zpUVxhT0Mdmdx/3pQKYmrm8EjwXUU1S5CodK2W0vJ4dIJpMVJkjUKpm3MT0HuqL9LV0++2xfvwMyXTIvLY/sMnSIRxMV/82TS2bN1NSBS4PVpd1sGdKAZZkBJ56YRZclcaErRd1yV5GmYnUUoyMiQd3M2nenwAf44gW2jx7mTvyLbi3ZImSJSeDNayEllqjH1/JOrxTDgN5AnvSRSEEOiLzbA0IWhvalesomkfvTKa+KBgIhyWBcwJCkEtN0hJkNijtBPAZDFAxkVvdZc0VW3EBJjBzXXD3ncigjIjJ0vn53lbIKpITrISKWhTsM9+hQgi1Lw9krudEBOKe/1ZKW4B5kSyZZlypVrVxIgvqlMi5MxIweSRR4qHQmDuPLYUGiZbtWUD+W4LJe1jrE/LjcUnIhN3TKh+TUq2AAqrGxFbTGQ3EovFDREbieE0hKqZ79qCJRyQMYyfcaVA/XuNseZkCiy9ofq7tiFs9yoboGyWNvAnifJisZeIkVhBqt14bYi9ImoypQ5uSUzoQX/bImP8e/glCNomb0+fLea0YI8IzeqyCZSxYU5XUFP1+eZgXMjS8O3db/nyGnJ/xW4Bedf81Ff3+5XuuEV6x7V9sTzc9zGWDpeImjvIm374vEWiqvZT+261DkTSqNB5vR+6EL/vPdxRy8sXNIXqoUF2+/0ffmafo/papteriS9XmO8j4Sa+mbAlzWBNQtIIiXDfUbWIg2ixHmPuVZ+maDe29uXR2f36kKBGVoQ1BTNDfP1dSnWrlA0idZc2OSxBxpgtITtHYtAsa4AehHYv2iKlc6zzvOJnyv/uukawxDFt54wERSNGxmePX3RXwPk97Jvh5yhbL8kU6grw7tr9OqHJxN05p+fdgwsEfi97nK8uP9PFeeKsrMuy/e0xrMPuuN8pnhaJ4m1lppOhvGPvxn2xvaj1l/2EHmWq7dJuBSq2UwpWoFbo65umWLfAaZ7hRlNC2SyoEV69crcPAVYG1ozj0StVXLFeGCkv4JSgUhFRoPmQkX5i8XTA5PFC/JqDWUzkz14AACp5UFllbPTauInPPjNl/eoA3LwGjjduWQJAD0ZYbAJ88crcd6S469ECrFedmAAGMmAByImVHLFWlmFzk91wJDv5I27pkoB0BcgGcLgZMYCDS9lkpMqrl9b2nIy8SEEM+TstluUnPbsCufJoHJQiHVZXsKS/b3ZlYb0GUQJTgh5M0dWIywJLRcZk+UVUFOVmAepmqY7z0gkRJICuYMFpBUgroOyED3Xrk4iJ0yaAiCge3S38QGFKp7qHgQBVhz7cmGHrWzaBmELaabmJjw3ihOur51jrDY5VUOQIzvbuLKusmaJW5yfWxYhPVkCFoOLWHUahYROxIWldHJkXJADXlBpJERNakQpy0q/katYR1dIVv0pHlGLWDpwiy4yRO8sKiFQogDUvsFEkqGLWdUQEiFtyJEZeGHkh5EzNoK8WBcgtNuRoRIgyarVnjVgrS7LnMh6RoIlQMndOwBcsyeV4Wi2w7ZbNHSlpD/JWpaJIwSYFWtyCZbH6MwlksxY6VpjlyW1FzQzJ2YxMwioOQI+VROgpgeE/fUAqjEQRRanJ3pu3pJEp6vVy02TYpSkxnq1rm0/WRKikuJXqhnj2HGH1I0K4ldrjU0WWrrAU2REkYYGi7j5IzoqpyefiZbRUxQPJGwQxBVkWk2WcS+jxnAjnJPHE1xe6X4ifkhlvvDyWrqHQjCWjjedAP96V7dE65Xytr8O0d6lenQDqu75+Lvnz9KoOdTiv70Mx8ixEw+Jbw7lA+jJz2EWO+sLpYaXTpz15snvIo/u4nzEo7l2KTRip9fucEytEwPFou/Pruu52ls/rern/jOfamsfKePnyNX70o9/HT3z3J3B1ffWgZ5z4ZqCPDQxkRJ/zLRNOTx88WqnEdxH/rAdfjfgk5wFpiciCvO/kQ5cDqcUXPGBZrPwXL14gAtJuxyNuj0e8/uILqCqeP3+OJWeshwOWZUFKCSklq3+tlnXQLeNpeD5oXxOs69oC0HZxtJdfNHxnctJ1SHSrk2aN42XEsuCszQd5pS5QT+OB7AmheFM9iO8b32u7x+n5Y8Dc8Vv1dxJxPft1O3HfCCTCKKdOZfcl+URDw4Q87GSJXqzPY3BnjJc76nifTHtaJMpu+tDhq9O3uGvB8zJCy40PgLCaUCSoJjTrh+ghoh6CxBcJp6EwOOJboC92nRBgJtvBTKFds7O07AqW7RorAyCCxYW079Byq/tyXj2PudmxG/GS3IKiKfYJdG3ki+bcrSESGSGi7raSkwdzdGsLiucwoWUPJyDyslMGSECkSB64tgignKCkILfk0ERmJaKeDSLn4f2Q3S+n/btwRdFOIeNdGFAaWAcPqEnJFR9CDxgRxaewolEntdwdyN8LJ0bygLAqCl4ztPh9og1jhHAoFeJtRIhUtOQECoWyNvYFDItEoNWvHY/HHBQ061fUVpwE8p3wSaI8JSgIggymZKmKU99hicmAQCA2qw32ALGssHgeDORkNgwWzd36dvQF1VgIW/rb6LpKal6Coakn8jTJagFYRXGkCq4yBKKNYU6ohFZ2IyDVbSl0PzyNvOsiMD5hQ9JMwEU9in1Pmdxn/D49xg7KaJKqMJeXmPh5zUOmGoWSnxOTI7mNS8hfJ6FkV0FxA7KBjOgvrssZjonZ/tYIMgNtWYVFtXksGvmpjbhXicw9RppBqVmS9SlDAfZnCTrsNBh61HNozy4lpLdlswZCl00xrwXhH/6AGI4HNxIuknfuNDxsMTXxVHH3+xsX1w/B+fknZZ9p5OjH7+lG7643D8zAbiU+ln66sr38x6UF73m1TZbvyhh2jc/Jn4FU0fvHU+zg3nnPs/NH+fyG8of3bFuNhJaKdRDyv/d7v4fj8RY/8zM/g5TOs5f04ujkb/t52oalFPz4xz/G7/7O/4f/5we/jes/do3rZ892z9OUx9gcmPhmQffkx0gYmOWGWacwR5yTHlw23H9UZWfdEC4/RILToK7MBKVOqJyOybBaBeD6k7a4K1CFLotbvHpMEj87rFPsOn8OZrBItzTH3t1tdFUSoGUcCv0vGONGLCDqqt5OPRtglMeuixBOrT76WA6Zsyet32EuH3UwnIqF07Zt6or97W2lMD01CB0dZdWZ3LyjDhfl6xuI92i78TmAZh00yq4mqy/g/vYbZe/DLP+eDokytsDZinU8b/gZiukO6gvPxeJpBNlRxS04PC1vuJm3DCpAypahwTYtbQEvTNAFsBgbCuTBLMZj9+XDAcJAYVuwKzxdpg/qXTAiVSSNnVxLqUnMbe9wxYLjtqHUo1lu5ATmgzeLK/uHFfnzZwABWyXnAQi4WmA5V311zehEircxpQSGglUtlaka0WC7IAzUAtKKZck2OLhCKqNKAnMGUbIYr8JQOgBXFtCSxMgMKeamQDlB5Ggkx8ZuLVObdQevJkBqdXegzX38mcE5QVmhVCHHCmyKFrDVM5bUWjzmSrFevGRgufbUZ+z1A+gqodaCIp5mWWDnE6xMtcwlNhIIUEYEOmKYEswUASqxc0Po+p02IRqkUbg8sJMl3ITlvh8TEW4fPkomPjBECVtd8Yw3HNZrUF7x6uZL1LqBMOz4+zBbr+D6Pbv1mZpnmApubgRMFYwKQTbi0sHkqcl9ce46eVt+Jk+dLBlYpCLljNttw7YVvHxt8ZnMJccm6CqACHkIKYV4MFkiNgsv90tOTMhsFigalhJOKFiX5K77VyNQqpMxRNTcgYwzUJAK4DuVmYJXtmtQLZMQEWN9cQXLX0bYiseH8SC1OadGKCZmCx4nFklIQJ6szXexKqCoQ/wPJ3QGkpKTxaTJid2IUT2teTdLr2KpnAnaFlrmZuT9oNo4X3JGBXAkaaGViojRJqQQrqhc7b0Jegwvsj5ggiPqGi9/tAiJRY2T9BHfRNHnqIWB4zAPEg2xmKL8sRfHhSNpM/4+8XWCr1dP0HfvYqG7U7B3VgX7BRTzWWFx5nkP0b2Sf74Lenlx/3YLfW2KyX7n+byshyxu33i3U77onjo/7nlOd87fdO3Dzx8VjPYm/AWZmw2gSvjVX/1V/PCHP8RP/uRP4fo6Xxz5d7ksaXvn/aqbmxt8//vfxz/4tV/F9//eL+MP/ME/gO9973vDDvjQBwYy6uF4nKvSxFcPhVl4nGXbiQ0LABF7S1W7lYenErZ1e3evMWKlp0sORLlj2Sl1axW/QcsSFNdQZAUEkDy47LouKNvB7uMdrIog1QoZ7pFSgjKbXnRHR7S4dRXkrkFxXwA969CFsWxDIqPW7mYUz0DMlqK5yXPdjScQOWGBRi5dik/S73X/yOs0K87G6Z68iPHYZc0ol+1JTyiYe+/t7aKXZXxU4E30Rqvb+L23Z3JiSxvBc1r8m9pntI7czw/3XfdESJThzYw7d/EkoaQG4wdbuCMrzKwjKAi1Y2xxM8jJEt3EstosGVBPOOpEgy5rU34V5MEHkxuBKCQTVBnIYUb1/7P3Lj+WJUl638/c/Zx7IyIflfXo7qrq1zQ5HDbIAZsQIFCQFgIELbTSStoJEiCAawFaiNBfwJUAbQloIQGCIAESJAFaCQJIaBbigiOSPeTwNV3d9crKqsrKZ0Tce467mxZm7ufceGRmVeWMqslwIDIi7z0PPw83N/v8s88qxY1BiHaOmIJ3zfRPtEJI0ZyVsLyAqqEH4B3DsV6Y5gFmGAKmyzD5lYlGC6iohDERNDAkM1at2obWYtcoARVn2rTIzNNcmhGqeabMk/v6wUAdW9JEJVBFiGpOfRRcqNIV6sWFo0qBXJEhONiwimnmik7VUn60iSNCL0dclXp6DpphemaslpostSkm8u4MtFLL7MCHLBWBUKP9S4TjY1AlDRaSzEXJZabuZ8KwcYAq2UJvo/379YQQSCFaYIwJcioePKE9GAVHXbXpZzbTEdx5FScpSbcKbQVcxNgGLQBtb2gzAvZe3HgO36mmHp9LABmRcASc0SrwNFM6pK2lxrRKNGWPSZ5CiiOgxDCTUiaNmf0UqFUIYpWZIk341RkQssTcqiDR828FIoFNSoaJSrCKPLUaCBECMQizp92UuZgdWplOCZZ6I2pCqgbtuT1IHrRXs08g5NnsW+7B+cLeKrXfJnu/Y2DQ5jwYyFJWQX0JBiinYOB0qZVcW9qbKbCoaq+aE4KtXs3T1GGGIEAUyrahn8EB7JV4qmuRIJZOFZxFJLRUquD3w8sUUikqlgkDNrmraRfVWlDXocpVKSGQSyH5vZ5yNngnONDUSrG3H1VLIewV4lh8kxgWPSUwql+zBm0BoRlSv267vrDSiZWFGYlfYPtp96c3FxRfv+A37beq9WCXy0/vKueuu8EvCAYu7r9Qwa8+1nJu++vbTFvX77ucZV3t4aJ2wPr8VwMs6+vz48r127xan19SEvQV2yFI4X076OulE1+xOtsWcmoPVnPOfPHFFx6oZT79+Fc8f/oEreWKfi+A7HWCj2tWgKpyfn7KP/1Hf8ijrx6i2qoiuj8m6/KmN+1f1ibQAdi1jkib+2EJVG2KskWSBorYu1p6yk+tkegLEO19xo9pfy5pZLU2YCX2FJ+DoNlbY9Eu/YjEpEg1gMQ736v8XEwdijE40FM7QNh8A9u1oiodsATTngtiLPh1VsHFAbHWYhFw0Gdt4y6mqXh3wXTXVqWlDwGBy8D20g6P2Y7R7uHlJ7z83TfRwzN8U0bMN7G5V7fDmbD3Q3B5vm9qiFpq0nKOV+nzdwREgX5jGpAi7pH2aHO1WeOhJ/t7VfAXA1gikmLXPlGpEAIyJnQGKU5cl4Cm5biKIFWQ2IIdNTEh2oOy/kgxWngIHoi4MGFUqFqdwuYDKthxVUG8WoRK7f0V1PLyW6BelBCFMQ0Ud2yk2PFDUAN4QiQF8cXK6qumFUkBiZ6y4sbICycbhV9aCoFS8gxYFR7p9dOVKgElWOChBvAEd9obbcvEd9WxLO2IpLRHUKpptLSKQENsD64DKbrfW+C5fwxsgGMXmS3UfTZdl2nCUoaiA2MWcDRkWpOVgB6SkEtmPttZbmOtpGDsmhgClNoxJTAWQAzRyqx6Oo8V+/A0A7/vfdW9ATCIo15uoLHjd6aJG9U+hq+wUerveAdqvs4QuWl/Jk2reuQ+ILKhscs6SIYQ44aYEjEkhBlh8vcgEMIWEUgOsMZBCOcwZ4FiR4s4QCrO2ljmd9NFFksZCtikHJ09IohV56m4VrOlCSqrYJwFb9ZqjI/2XhojynPpCM6YA4JSq7FQbOXIV10IB3n4LUVJmj2RQEjV+oG4I1S7jlWNwbMQrQJOrXogumq9rSsAIqK1UnLu6YtmegUZo43hKiauvXYzmg0Ldr0hSifgoULV4GwWt2Etvccn3UXczPrYSsWX9i6USE12v6Y8o2rPt9vClYlzQ86iF2VvTQNFZIiLhIshdnQQpa6Yjm5rOgh9EURpxiO0m826E8u96U7HjbX5rW4vWKm7SE9/9Xa9A35wrNW5X9UXvria92r7SAcOLh+jjdH1Hhf7f/mEh8HGN292pm87hg4ZRP3Taxz/5ieutQdacNdW8UMQ8jzz8OFDpmnPNE08/PxTzs+eu67cOsh1E7OKodb3uFmKdR9rVfbnZ3z0639OzjNAF+98Wf+/7n258Mm3POZNe71tmVuavWmgRYsvcH8FXafgLMzIUmQFolRqCB0MBPWaGDbZqa5TeNTinoT5BFisYwvQetAvmzIXpoj6InT7/qJmS9cnjMlSp1kAlIvMEPVFrwZGLEwU8+mCmO+BLAySdgWIxR52O+QCkKGX7Fwbo62CUGew+L04HLfLudb28KKtVK9OoC6LcBUb7dL/Ra8ei18rfvm6dvNldvwa2/CCOfLV2tff+zsEomBPvGQHSXylTTOIa4I0Or3OIC1/LYImiKv9qqJ5RiW5dgeQK7VM5oBXzJkWsWNadMF2tJXaszk708Kry9S6LOgF0BTRMXaB2NLLbBphPUhgzgVCIWiwQEOE0ct6lZhsENfSmSilutaBr3aGFBhKIFUoDR1LFqSUqpzNbhBQpFZLDUrBACBPJQoV5lK8rnsBKqXMhBAYbt0l+upKrpaGU3Oxe+civAAMJvYYNhtqU9z21dMwCjENSBjI+3MzZmLXwCBWolgwEEVcQ2U3mfjtlC14GN+CYbS8iDHZ9s8nK588nXIQBJQtbAeqYzRND6WcV3TO8Pysa8CUbUVyJk8TnJ+jp6dWVjkNhPEEULKolaauimYzqOvaSyKejjN4eo4HQi2oAw924WDsOV5scY8uv2FtGm4Cmu9iC1TGuEdlYip7dIoUtbw9ny5BA3kK1CzE6pVaMqQ4ICGRjm4hEsiyJUglhMIwRtNcqnuiFIY0EUIBKZRsQOhuV5lnZdpXimaT/JFECMsqiQS4dTQ4o6OgamK2MVSvNKYdECjFHIwULMJvDJa5uHh1sIo9beVRXf9knmdKrpSpGigbQ5ftULKlyjh4bJosA6rCblITjM4NQDCnqqqVSNa20jRPhoFvB2O85GIpKxIWuquDupRqMHOw1KWqxrgxwdXVGBKQKMgYqBHw3GTFdVDUVryaM9UlRrStEEED6EXUmH25LhFFjORZTAa2ZhAoMpg9dN0aESjJ7hLZD67ay7THZHY9JpirOZOaPapp7J0GBh0EsKz0T5aPl7Lr6my+zAqZ8ubaVAfljm/av2xt8Xm/3vO1aenquehF3736sb9es9d+cZZXjP1lZfjSOa4/0XXffxOAZzne9a2BEIf7HH5yKKT70jN6KdmMqrLZWGrCNE08evSI58+fE0LgyeNH/MHf/jvkfI7WPWenz9geHbHf79lOE+Nm04Hrw2s5/KysWTyY3/LJxx/z6SefoLo8jI8+/JC5CM+fP+PevXv8xd/7i3yNi7ppv4XNGCOHLIiLaYONXdu+ayyU9v8Qoq/xLqDGkuqTFnCwVfopTZDW5mU7fgHKSp9FXIpSjBncAEAAgZRiD/gbe2bNHG/Csqr5ADC5yIRrOoj9WsRSiGzRKVv6dggMw3CQjtT39Z/OflmVPe5gSFusb8tL9bAvy2fOvPWdy+q5HM4FvhAvi8SAnesQdLrKrl3Jclz5Ja9qPg91cK467tXMxqsYk9e15i6ue7UGXQ7v7wuOcxHIfQWT9h0BUXQlwudVDfrb6pTtRt3WasBKGyXNG65eZrfMFrDXltZDGz3uS6rnrjt4Ist3movpcOwnB1Gyn6/C7P1pDneU7oQX1xsgmNaIqFJcJ0Bd3wOxAEjE2CYAGmzftoJb1Y4bPPAQWybtbJK+mLgG4ny5QFzbRZtBUR/kauipRWTAnNE0IGPsUURt6GwpTfiDWiyQaUVYmwHV5vC3ssE0g2rAjRU2as/PjUEzDGsgETw4GSCNMI4miovdq66B0rZrmgHSLlt7OWOd/VkVf+YSHDEupsOSy+EKr19RaZ85KNJilXaiptMQVn/3S1gNroO/WQMm2iv29NC2/9OtOjftO9REiaEgsZot0EyQujAXEIuRs0WzoRbQjM6VmqpJ86Rq5YclUkpAa0QIli0sxaR9YiBGJUSlBjXdErX0Mq1KqOpmqk3gjSILKQUzi8XTAFUISahaGWvoQ69kA1yHEA/evaLLRLtWdD9cCXHHpSoa6lKi20HnNjHHYJompm2a6YlqfayujuXDOHiFqzEJk0LWCmr9NjC5LjaDZdQuTC9djTk3ht1r0qWEMes+cGG1ZnFVulU4WI5dzUltnqj2BtBEv1d9Ci5CrV7CWaMshiE6uzGtHKvmrK1/qjtGa0mTxkJZt35D/Cesrr8/6MuOyg2A8i9z+9N+tuuX7rpNXjaXXfz+8rHWY30Vsx/s8XpmzPWRvu0RD42K6KsccX3tayt0+J2Zhsp+v6fW0lN3nj17xldffcWjR4+gZp48ecyjr76glj0w+d5Hlt6zEtK8ul3zbN0OfvXoEY8ePT54vE+fPWP48ksePX6MW1a+PUtnfeKb9l1sL0zl0MNtln2W1K/2bA8Z/qDV/OtaFzDAWKPG9qy6CNp2n8iFYMX15Yx1uwTT9uuwnz1W6efo0fWlvi8W4uL45JIWTAN4F/2XBXBqx23Vi9bgyhpkutjPi/f6ULvoFYCIFeizXOMVAO61rsHVXyy+4+XtD8EKvWa7b9O+Tirpy3yetd27bn57uS36boAotcJub8F0nYBqTAUwdoJmON/5rFqh7DwAH4EJ1Rl2pwagcI4rjcKdCKN7mro6l2Ilb0MwQdKqUJTzp2fGgCh73z5aOePUVlU9sM9q23UKfTkAVEyXRS2g3xwtIEAuBmZMe2Q7Et+6y1wU1UKZDKWJm4rWQCnR9EgQilOwxG9JkMBmE1GU3TSbdkIQCkYt34gFJSVH6pSNpbHLdv79OSUOlGE0XCgIHB3Zm55bbr/AdiDEwK2jgQllpxkmX52dM4hQiYSoIMowDlRN5DKhuRoQNs8eHDiLSJz63ioHicLWAZTNQEimKVG2R6aBUo9MILhXDxL7aeKN82x9OdvZs0mj6aoMycATrZBn2//4NgwbJEZUMzUXyhzZjMn0ZWIyQ9goqtJ+rZgmstD+u4AnOGCzsE7asr1PAfa3LPFOaWJaU15EJm7ad6IFgc1YiEmZ1Ur9SlhydcuszBXOz3dMs/Ik7xz4zRyNWzbDTNkVJA7sw5YqgYKQUCLq1a4AqcRBGQZBB4EqbMeBeVOZ9hnFJtwnz4tpnRRFoq3GDDGQXDg1Z8ioC8w6YQ8MxCmFUpQUrDrDlApTFuJcEGx1pviY79Wo1FZuRMTIEbWS80RzJCRiY18jIQwMg6XF5VKZpr2xSLxMur30ziohsBmEwTVZgsDd2yPPT/fsd9rTB/dlMnAmBSoG1lQHpoUmAhcoYvdooWYEtGR0DsbO8zKEUVrhrRUYsm5ySJdVxMkbxYB5WrqN2xNVkIhI7KWsBYjB00ePIrkW9kPwEsdqTJ4YGMZNX63TaTZ722xkczRLWATRaZGk0aPtZmDPopU39v+2azkEUq5CX67yoG7av0ptrbFSX9EjXZzj6x3Tl0IoFza4HIetHWQ5eK17kHPt2V/erk2Z+ZZD4GWrlRdTlC534AKEsrrHtRpT74svPmd3vuPd997j9PQ5v/71b/jggw+4f/9T9s+/oObJV+hXh1VjFeY8U+tIjGG1Eu1+TF00GpbF+SWNotbCP/tn/4z7n3xo4La3L774gmenex48eNCDxtcFftwQWr6jTRsYsOgDLe+LvTxrzWpbF6ieAmzb9YVJr4bZ5vNWdbMzUXQ1J2v11LGWCtfet2X9odRMraYPdBFsaNsu4rRtoly0QVpFoXVapMV0zSYt4IOIuBis3RRVY6GuNVpyzgeAzCHDxj4fx4GUEpvN9sLYdFdltZCE4udcrGLvowiRJU1qfU47TrvmcDC+19d75ePWZosufHbw7JdzXXn/Vq0BZy9qh8/u8jGu667fBtr9av1ptvRFc836PAflml/REH1jEEVEfgT8d8APMNfub6nqfy0ibwL/I/BT4NfAf6iqj156QFXXnihANidWxLpYC+jkv9WcW3HIUdqqJX43nMUQvcyveHDQNjEZEAMesBVCS0tXTzupUEfbT5Llm4v6cYXDN8eZE610paqV+5Vg1wB2TS4wa6WRXVwoBOpuArWGK6XxAAAgAElEQVTSYO3trB6sraljFdMtEQ39u0mz34qCur6BhgJSmYtRuJXo+f24RslKBVuxfqpYek27jqY3U0y0csqZLBgoVKNtH221VFJFpCA0edbmDThoFKMzf8oCJKUmrDhYP2L0tKwWrIiVUvaUpOq6AoMLKWbxZ9XKiQSBI39eqT2/yen0WKpQQ7hyRvPsC76WptDKnanjYQFj86gb3zWDpIs/sQpR+nPSFbHJ8w5bKpgzeKTpQfTPed0w7b+S7XXaIhFhGLYMA0QdyBoJJExXQ5jx1znYu1/JCBWhoHWmFuX0TCHOTEMkpEQcoqWA1IrmPRqLaTVN0cRVxSr3pLRBmJEwWfWeCrmeMc2V8705yKLCEGwyrUA0qKEDBUN0QegQiAFq9HLlFsszRGGIZnOqwiy6mAJwINhYc311RXXBRIIBNDEFSyFEyLkw52IApNr3NpQtVc6cK2FIkW0KpLBBRNhuErt99mjOKZ/uNzRnC3F5Eb/vvVQxGKCavdOoa6XYnKDB+m32djlWw4htnKvjEgtluKUBdYPg12H2yceqqeAifpNKVUvBbKtKwWjxGjxV0CmIpVYXiGs2QC9gHbL6LYst7b/CsnH1PhkK5Ha2ro61tivtJDfRyZ9Fe+2+EYfO7tpZ/CatU7ivWWV8/VPSi1cPrxIlXVPokaYvIN+4f4eHf4XVTJ/XX4VGfmG36zfUr//UWkD2yYe/4eHDL3n27BlnZ8/55KNf8+jhQ6azJ14koC3+RFt4KlPf/+zsnEePHvkqP7zzzvcQEZ48edLt3p07dxhHE0Q37QmbY1SV8+ePOD99fHBx77zzDvfe+j4xBO7du/dikOhrtPXzfT1H/Fe7vW7fqAnEtnejv9itLdGs7wNLUNpcXkXL5VLJXVMlLCKwBm4Y+NHGbYzapQP6jCmBEFY2w9/Hli4ESorJq+EY0CLu61++znYtqzfQ/7aKqnL5eywbQDi0XQsDpfr1WMoyPq5LMYAoJQNUGgi0ABXSCCRtObefb+nrAhSsxaC9i37fLoIel5/PVe3QnmkHbV5mQJfzrve+uM3LxKiF9p4dsIZYUpSuOqd/eanf7Z6uj9360X7bdsv+rwKkfBsmSgb+c1X9QxG5Dfw9Efk/gf8E+L9U9W+KyN8A/gbwX7z0aAcgyuy/A7Bx8MSZFFrt1KKgG4jqrA9D2ijRUkTG0QP0QBhonjMR0yhpj0O0UirkqHY7BrFzSjCh07z3VKH2Jq9+Nxg06+J0jyOkDeSd57r7QwgYuyKIgRG1UM/2NIFHhugpQrUHOJ3PGmwAJQZKLtSaybuVAx4ChATBwJCpsuiSNBClpbR0Vg3LuScvsiv4fTfREVVhJ9FKQg9AOrYJeohIrMShEiQTVCn0pCM7fhQDSmo1bZl2rmQlkY3u7kGOn1erG9FhsMflNPWqMDr4VNQMorZ0ohQIxyPqgY3u9rCfYY8BaSdWwYdaYPcM5pk6OGtlO9rnFWoplgIVE1UCVeJSHtWDyYZ5mB3R5ZbhYpv4a4kFSTpntGlEzAUtzrBqBxnSkrJ0075Ne222SEQYxyO2mw25WiUuYQNkqgqihTJXYiyEWNBcECmkUBAmaik82+2pMjAfb9huleMxUHWGOlPnHcE1lFQTNQ+UkAgpshmPiHFHGoUUtqCCyszZbmI/Z9CAaGAIqQMaUyhIaKCrMiRja6QYSNU0RGKb3FMgFzXZEtc/ORdn0fWVGBNiKzEQVseN0kAC73sQoou3TVNmno3dJdHKm7dVHAORTT9lkxInm4Qc2fgeYuC02aPi9jMu+GtjyGSaLoDbW3TJ1elzoS4aKVpcGiuYgJokX4WSbppSMIZfdeC3g9bt+O3HciOXFEWFVutYQqAWX2lLEAiGoatQsfLUqpCzTc65FhMBL+rCtStgpomeyOqnAynQ0xlbHxVnujjrT1fXv2z4CkPnsmN20751e/2+0TdoF3P6l78Xp/pwFa6BFK83eH2lw12B8R04zYhnrV0I2r5Rh77OJi1AWTr3wpSGC21x/r+ODsrSjImS+dW/+Kf8+oNf8dnnXzLtz3j42a+58kLCiKQTVJ/2vp4+f85vPvwN+/1ErZW/+lc3xBj5zW9+47oS8JMf/4Tbd+5QawvozIbXWjh79hXnzw/j6x/+8If86Mc/Y7PZcPfu3a91T17UeiB0015Xe322SCDFaExqT4W/lLoDB4AnrEuqN70UXdQUZEmLaeK0h++QlUnuvojbL5HqQMp6H68M6EFzY35M04TWyjCOxGgLzKbNIl5U4wKjBi6Bgn2WjrZwdAhUOOAj0vvT9rJqWVBrdtHZaKBKUebZ2Crn55XNZmQYRrbbbU/3CeK6KQ5cXA94iJ+/QgNpXtgaCGH3f80ecXdo2XI1rhdzfBGkoG+zHH8NL3Gw/SEg8mptnRq1vo6l/9p9zuaiSY+ttP974O345Ker62x+oPQu/ymCKKp6H7jvfz8TkT8G3gf+feDf9s3+W+Bv8yqOAhXL5WwKrgmIJpiHGojRPOv2EIfIQrEOFuxvNp4esrHgddpTZwc5akWjUbG1iR35BA3BhQTVBFFVjaGxdyHUwVNKhtFAhDSg2QPiNNAj6DgYy2EvoAHSFgnRENzgvIYCSES2GzS7Uy3Ospk8zQVMfVpAceSyzKg6M2ZISBCGAFXFtF7bSqWDRxKCpUMFVqCFv2IaloChtERCZ89ogM1g26VkgrUpUmW0a0vFGTrVAzIXoq2wVJrwtB/PWyRI77ORg7xEs4gFPTk7KmzVQlT8cRRbZd3N2eIk7LUgieufYM+36eXsXZQ2N+qbAyjzbKDJ0Ygke4+0ZGqN5BoRMVHbGaGoif76zehDsA0sxQy0MQtMI0aaEGWtkD0wbTuYkIWBWsdHnpoUeomz+unLR8dNu769TlukGtjPI9WZZ0IkxEgQJQXYpAmGHdyKlFqIukHKTJhO0SxogacqZIE0CptB2CZFa6aUiWk+ZVcrz04hxpEQB7bjwGYcOIqBMEbS9o3OcjjmLjHt0GpY55yFTdp49RlhLJVNLBagaytlvkwaCh1EEY/dc1HmYg7G8WaVm+yAib3GSs4mWJaLC7Gp2ZpSlalUoBjxI0AahOOTwURwo3C2m8nF7HQMcOS6KWe7YuKqQRZyR8D1jQCJxijxPpn6fjYdqamBJCzVcLwSWWdjdKacC22LWfjZ9Z4CTYhuAZNFEymoTSdUKoVyMkCNbJMJiM+1UidFM8Zgi5Yupdk0mUqMXZrEUm9amcOFWWiXtQJnNOBCK572I8s81gxN28Uxlg4a9TRAB1DUnsfhhsKS7rR+I1j9vmmvu71236itTF59suZjt//6LiunleVp55yZponRA4roK8vm7JtY42azuZSn/82CY+2pru0YB2/i2kFvH17ZVgyUa5zvl0ErdvyrVz6vvLJ+wiuChdVOL4Mr18HWOo3qYHvpLl//QLUyz1aC9eTkxES1656vPv/Q03YWwPTk7jscn9zivffe5+13vs8P3n2ff/KPf8np6Sm5FB5++ZBf/v1/QC070JnHjx4iIjz64uPet3/8y3uM2xPu3bvHD959l1/84hfcv3+fBw8+43x3fum6xnHk5NYt/tyf+5kxWFowe919uObzm/an216nLRIMBJCwBN4tPUVr7WO6ASnq87euBkxjm4T19ObCo+uKN4c/LAwYVWQYbT6txZidulTcWY+1GKOlCjm4UkshzzOnp8W/i4zj4KDFocaJiLDdbmlMsGYbJ5ddMOHYVo3RAIayFrr1lCGRQIzCMAyr/tkCTHQbU/387VwxBGJKthCTTUPFRGyFi/boAIxowAvNvjYf4SIIzEqUtx6CBW6LFutyeMrODLz2HbFIaZ24oz4PHMwhHaS6nBa0upxVH9ZzRzu+9O0606bZ7QuGfrknly3RRZBnueRXm/NeiyaKiPwU+KvA3wW+7wMXVb0vIt97xaOsZhKxromnj7RbEKykbRcmDmIOd+PqhAjDxgL/GNFpMsFRMCezFDQmF3q1G2SHD3buRq9uUic5GxAwzw6QeDqKuogqvl3yqjLRjiXNP1459CZW4HyNVlVhiKAFqZ7fr4DG7v+uSw8bAcdBEMFTYoSQ6ISV9pppEz0Klq6ERGpYo39ifWvpUSH5qqhHNYrd4JYiE71kNNFeYBGE4INR0ayWLtQjourAyGz31CdZW9X1HvS/pYtkqjQMxi5IFQuuSqU0BkdfomYZ4Z0W357haqD0AKsaoNREEkqFWtASqEHdqBvF37S/V2RnrX0QCmqvaXEB5Ln4car/rYu2TGwpRmKsmBgMSEoRUvT80W/inN6069q3tUVVYcqBooEYlCgKktAgJGk5vJVNUCqRjQhSAhL3lMkAvV0RAhYMjxGGoBSpaLAAPZfCNFVCsBWWoKaXonNGhi0xbvq4bzoa283Oq+e4KG2IpBQIUkxjpAiVyjiYLVNfbVaMdSFipqNUAz1nFxyMzdxIC7jVtaWVkg1AmYuJvBmrwivtUL0K8FI+fTMa1TUEYT+7aLZP7FFMPHtSiAgaF9MdBFrR9yb8reqOGEIt1cZXxzVXtiTIioHhIIGzNloZZgSrwqWKetW3zhwTeony6NmNAYUxggaGIZmTVkpP/Wu2V72SGWWdptMEx9t8Jku/kEXnTlhAk9b/BjZ3PZSVXVtrUbTDrVkzBwwaVuddN73m75v2p9Vej2+0BjG0/+qppm2RSZZnfkCVbsGMV946PT2l1sowGIXcnPeZ3W7HPM/EeI+U0hVAip/6lV4dXVyJKw4ibeVwfU2vdNRr2ppS83XbVcjKNaut6+0vBgUvbz6G+2NqY1oOxzfmV03TxDAMjOPoj7awP39mc1AaCUGIMfHGvXe4ffce777/E9577z1+8pOf8Oirr/jiyy85P9/x7Nkznjx+RJlP0bpn50USzp9+Tr+j4StC2vK9H3yfGAM5Zx4/fsyDBw/Ic6YFfi2QrbWitXJ8fOIVUV60Uv6q9+em/Wm212GLjL3Q5if7TLVa7cK+mr+82Q28bPsuQbN0G6Cr49h3C4PAwIXVeBOLQvo+Uj01aAkDkWVsClYRCISsprUyz3NnqbQU3Lagua4k1IP31c/CwHHhW0eDBE8f9hWPNdMPljSoWmsHXWw703sLLR5VNRFdBznsHphcQvAF6mWYXR5rtg7tUgj1Ast9BQpfZJiIpzH3wzb71G3dVUN4/YHv1AOl1Xx1SfbxQqLelcddXVtHU1Zzx4VrX89Nh4C/HnTvyvaiRYpXaN8aRBGRW8D/DPxnqvr0VVcsROSvA3/d/jfC9siEYqOzHEh282fnvos440NWwq8stO4W9I8DTDP67DnkJ5aKE+9YEDuMfjOriZEqlnqTxACQijm0p89AZ9CdgQFUmBxo2WWQgcrWy+kmuHXH+pWBMll5TPHg/emXaNpQNscgnoYUhwWQOT+Hs3OI1Y43jnZdqlRaoL633xNwNMDGS3apspsgigk2SjRxQ20DWz2QUCHXwTJ7fBAbkmrgRlUDMmQu5Hmi5gnO9ibUe36OjgNlu8FyZAQlGGskhkUsF18d0WyR1jQvz63p05TsBlbRwWhx0SvxSBipLqykZ+fG6pjK8pwHS3lKt46oc6bup8UoDA70DEfo5sie2dyYPdZny+mKJrfz+LmBIDpTtseUzRb2Z7Z9ishmIB5vqD0FZ7bfecU2Kc5HdJDJltu3BpaNCYIQUnSf6RDh7oipPegeG960b9dehy0aNyd8/DyQYuAoVMagpFiNTBQCgYjIMTFuGURdRmmPRNiMihRlPI4UiZQxEUWJsicPSokBPTlinjJ7zsmaqZrRWqi5orsCoyCy6bo/QWAgcaKChFNi3JmGRwiEtKFiQtjHRwMxBk6ORsDSAUvO1FoY3MlVjGGVcyHX7KWE1csnGwOulUiuqrZdKcylGA5ZlP1UmXPlbC/MpZBL7VmWRS1/RVXJm2jCt3MgRpjLjpoNaAhzYoiBzckGCcowwhyimZHzYsyPEo3hBehusnFX1kGHaynhKEwc+letGk50Z0+VRZto5eit3gAr27wJDAnGFDkeLDfZKqUpqSpnZWZfM3GwabOU3MVj51woKhBiJ4aYu+V2Q0GTOzUR4jBYWWTPl84unGe2yh3UnqbDwjxpKEyIXhZ5WW26xDqRtv06AL/o+Ny0P632OuzR3TfuUWslxnhhFa0FIO4Mh7VzvOSMr4PbUguffXafP/7jf8Jbb73F8fExt2/fRtUo7x999BEPH37Fv/HX/hr33nyTO3fuHPTrohPdAo0WKB30rh4yZF7UXh5fX87pvypVqX/X97rYX/9WLoI4l9srPqpXaGtqu8CF84ov+zYwrF3XPE988skn3Lp1i3v37h1Q9I9O7vL99/8c9+69wZ07d/lLf+kvs9luOTs7ZbPZsjs/Jw2WkvOHf/j3KKXyo9/5HR4++JCnjz5n9+yL3rfe6jl12vH5J085GuHzz3+fjz76iA8++ID9vhDiluO7bzPvTtmfPeVXv/qAZ6d77ty5w5v37vE7P/tZf/euat+EyXRjnV5fe3226JBRYKCDzfHt3a6ldGHYpjOx2KS6PvahjdKFv9BYKcW1U3qKSxBKWXQyQogMw9hBveyLHa0ilUJnnQyDCezfunWLUhY9ktnZeSnZsVrfGsgiXq44RitfDHaNyKFGU0tTKSX31J72+RpozLk4mLJU6am1WEVULG15nnf9emNMByWTGwtmse3W1oCUiFVObHalVqvUGGP09d0lPXj9jGzN6TDFR1gft5/t8LmiB/oyByk74hVjcckHf3Zt7ri01HMAML+8XZ6XoNnaWvXCd3Jhu6v27f97pfN/KxBFRAZsYP73qvq/+McPRORdRzffBT6/al9V/VvA3wKQeFsZB9f1wK/En1511kYL2kUwxANDKVsKSy0L46OVsYmNeeCB7jAYsqCKOFgRhgEVpa7FSlOwWyMjlOxU8zbTCUvSvlPJJy8p1yo6aLY+aIF5B7rFdFx83+ApLjnAfueaIbFjQXYs+hsckpVqVhwgqepAk9jn0lZc/SXtJcDU6V2WTrRQRtUCNzUDIckExRQHB+ayMFP6YFsxLcJg19/y9JsejVYDUJrAYRDbf55NG2YFqFgxCrXjtrSYVsp62rW8A5agCSBYoJlnu+c6WjClyYKX4u+ABHuznX2EWHUMbRYhxuU+W7kcf76mYaOT14tv1TW6doH0VCmSPZ8mgms/Bp7IaIwpUyD3h9mQc6xcrNggeBUP8qa9Qntdtuj49lt6PmdCUWpU5qDE4loaoRLEWCNDsknKXuOBKEfEoAS0UzUlGqshUEgxIJLYbExfRMpM0UpR2CRxeZyCNEaa20CRSAiJlEbG0QQEc2mrJcZmiQmGOJBiJIaNXZRXyTG6qSvWC0BEY7FJLqqZzCDElFjSgBwIScVAl2JaHqUqKWTmUglRmLP9nXP1IWKrKFUrKjBnZfI+pCSWxdiIgWBVx4AUvbyxKEWMcVZLdUCHFbusgQSCpSPS7U9YaZ5Ur8TTgrvaGCOmIN5emKUjGBOmVvGS0di9x1c2MI2ZGIo5U2Epx+xoNlo8EcifjQWRrXqXH6ibs+DHMwe0luql0P3cvgK1eBlrO9HSdfqbv/qtqx9p0e3q+5uw5M+qvS579IN3f6inp6dsNqZjcVU5zBasXHQKl0oQNgbmeebp48d88dnH7M6est0ecXRiQEnOmc8ffMrTJ4/57MFnlFq5detWP1/1OTA0Fm07d7/g9X/gqtW9VwrcrpgPjf16HehxARTVQ2f+8qavOt++vK/LPe/RyDJ2XxoDNPDk8kaqyn6358Pf/IajoyMe3r3D6ekpIKTxiFu33+C999/n3r173Llzlzt375JSslQAB9uOjo44Pjrm2bPnbDYb3n//fbaDcPfObT67/zFz08Fb9wezu+dnp3z22Wc8efKY8/NzqhZiity5e496cky+dcLp81NqvW/A/clJX8FWfZ025sZevY72umzRez/88RrxawdfgZbOvnBhWF39HIKHh4cRLo+Di8wHVfX5WFb2bpnTpPkBuvj5DWRuR64+XhfWiQEZa9HXtXBuztnAiBioNTig4QDBcua+KCp1WfRVMG0Y2hS+zMsLEHKYQrSGf5fPrcRzObhmxcR2az9eP0a3QWuwWBAcyFjbqwv3uqUaga76G7oftWa/LPZ29Wv1wDr4wuqcV8wRrxT/+DVdqaNy5f7L/bw0b1y4DvtIl70uoFLrd/S69m2q8wjw3wB/rKr/1eqr/x34j4G/6b//t5ceLAqcbIC4OIylmr84elAcAj0RPiQkCmlMlGIrhWSr8hBiRFNCXbvEfE5jjIS0pfr6YDg+IgRhHAJzLkyTgyWqsBVXH7wNz8/hfL8IgjLAcATHJ6a/UQo8f26Aie4xUdwMPPe/d1COYH8L5A7Ihl6mkpbHXoFbBgBFzNGvtpoqEdLxkeFENVB2eyuPOdCp3+I5dY2uJpVONU8xITGRXFApIcx5Ys5749OHyHhni2KILLs97M7N848BjjeeOlVgd2bskPHIWD1pXFUcwp7B2amPPdcBEYGz5x4IBTi+ZawjwatjOAi1m2A6pZe4ZhnEIAZm7QvltOnmZOAusMFvhv20429dE6WY4xfTQAkeIJ5sbfMB2HmpYXEgqAKne+o0OygnBr41llBjnowGBgVnQjVDIUIv8yYiPQWgrMqodlCm1FczIjfthe112qKqyul+R1E4j4lxBRZWCpFKEuV4iMamSBDDQAp3SaKkpAwJhErQPaEqQSshDiQCcRipm4k8WDpNVWUIJnwaxxmJ2So5dc2OgSDCOICIMgyR8/PZVoSYiLESE2w4IoWNOwEV1WzOTPS0FSyf2eELiAaaDKN9noZEmyq6kHItS4lB/3vaT1bCN2fmPJFLZt5bTnMDRopmTvbGWDndFZvEQ6LOULP26vX7XKiibMaBWC1v+ezcEyVzXkgUDdAFul3QavYkCCEFxqPBxW9hyoWyAk+0p921vEdpdY/tbwd9ywyBQAmRlsutqsQY2AwD01AppRJTRIGZ4hroirpAb56DOxDm+FRVA5DVrsOEdwNjtNLqIkIuNivVUnGtPBShhmYf6mISAXC71EDsrt/UQCZdbbz++wZI+bNor9MeTfPEgwcPuHfvHkdHR2w2m9VcI8ucwhqksHlonmfyPDPNM6UUdrsd9z/9kA/++T/E3v2IjHe7ZlvdP0XLjj/aHPHu+z/ihz98n2Gw0rjzXKi1MI4bwy27neFg7mv9eJFwYNcFuPQqKvWK3Vog0N7j5fhXpwStQ5zDo19x7N6JFzNTrmvt+hdHfBUgKgerxWsQqa+Qql74zp7n06dP+X/+4A9QIG425POvkBA4vvM9vvfeT/krf+UX3Llzh5PjYxChlMI4jr4CjlXMAZ49fcL2ne/x85//HPg5eZ74P/7X/4GvHl4ZMwPw5OlTfvnLX/L48WPOTs+oZeZoO/KjH/6QNAzEGPlHf///5ZMPP+Lk1i1u375z7bFu2v+/7bXGaWrv7SIU62PzwliLK6C1a6cU02wrzqhsQXcHOUQO7BrIwXnAQRD3R1TpKTBLWV9n1AKQDkAcVaXOM4htMyTTZyzug6v3sdTCPJsGyjwv+ietjcNg/lIybU0R6aV7VRWCL+uvAnDUABl/Hp0Z09gkIUSCiC1A1WbXYj9nKQWtxUJcWZdXXoCfYUgLW+TgrjmwFePhp2sgvAPtyzyi7ps2oKZ9fvGZHDbtFcCMFHA1kH4VmH7VnNHBHb+H7bP13HcRk7kMEIUOpCx6PctmC3iE93f5sj1TgeuBeb4dE+XfBP4j4Jci8vf9s/8SG5T/k4j8p8CHwH/w8kMJISXzcUsy57ixQnS1+lhdvHSaIUVqHFfomd3xOk1OfV4J7EULEGp2dogWc7BFmPaRUtUZC74LyRgwNXgKUIDoDIt5sijjfA9l58yT2Y6LlwpGgdFv78Z/D/7VIlhqzYP/kk048cxBI6+SQRTyVEECGgZnR6z2L0Ld7cn759Rxg8ZoD9yBpRoqc8hkPAexFGqZrASeGKsiPzs1dsfzZ15pyFONokBjp0wVZLB0qaMjFjEFc/IlRGRMhLu3O3nDohDoS7AS7bghGz1fDMShCeDKFurgYFa1qKbfJ09zEmf1qKcLkVlEcqIBMWWCfRMC3tBHTKkWoGElo2OJ1sUk1OilNIpAqnCskLy0WlvlbuWYg/8ty5A1Q+0Ckg0IVHt/O13u0k9YXd9N+xbttdkiAaIEtGZqKcxqzBLENIYy0rU+UoXJx1XA9FMiymawNLVBRiKRSCIS3fBnNFTCsDVJDMSJTOKAxwz51MaBGIAjCloDQQeSQBKlSiUMgjkLgVIF1eIpLArkvuIRoxk2rYGqmVxmhiH6dxHxCjbNAJofriCFEMwBiWogihAZaiWlTKkbai3kIVObwBuVqoX9YKk+J9ti9kDNxBhV1VfGa6bMFdViDlEIpHGwMermWwXKaGNTBKhqOdBpGZcxBYYoJsgmQvZSwqVpFeVq9rW6nYjRGYs+gN3nM8KiWOWeUsnYmI6aiMGdxWZfUVIUagrUqItGi9a2prukh7a0HDWB3hhNkE7aBer67VMT0VXfr6xsyaXWPnQWHwsQtrR1us8aULn41t+019hemz3ane/44IMPUFXeeecdjo6OutNnGgLSy2ICB6uq+/2e58+f8+DBA3a7HdM08fDhl35kBS1oPsW0wAStE2jlqy8/IUrh/qf3OTo+5uhoy2effca0n/jJT3/KZrPptHbrhx+PxfFtgcmycvpqN26BSpbWjn/Z8e//Wy0wyqo/By72JUf9YkrQWifg67TD/Q+Pub72gz5fWOVUcPFKS7fc788txaZWVHf89Ge/yxv33uTuG2/z5ltvc/v2LUZD1vsK9Xa77UHKG3fvEkLgzTff4uTkhJwzt2/fZnP3Ln/+936fB599wocf/NMrwK5AyZWzszGjsqMAACAASURBVDPm3XPq/Ay0WBGDcaCUwtnZKTlPhABvv/02b7zxhtnqevG5fLumVxu9m/b12muM0+z5tlQWWMb3wZi5gmEgIRBp2iDNX1YXpNVL4xnkAsCyDsgb42VZFFgYL60LF1OFFjBkHcinuKQQaYwkrcSYqLUwTfMllkJxLTmtlRAtFbeBRmvbu1zHwV2wfje7U9WJsdVtZQBsMabWgpVtDh00WV9fE7ptY7+U8QK7pQEIa1umK5u3uk9+bQ2AEpHOJlrbSOHF4/uwzPTh+dafre/nxbY+/otMyUWbTT/qVVV8Wv8ugjJy8N3q6Ad9XYM4V7VvU53nDw56cdj+na9zrPbQrKPRQRTA1/vMQrNoUewzqlYJozm0tM1z9jHYXmSxAEHVgvJqQIoWWyGtxOVdT+L56H5ZFXO2Bx+sTf+jqrEn6pp5Uv13A28GFlQmrD5fT+6yfF6dkbKfrO8SILhQYfG0mhQXccUViKL7mfL8OZyIgT7BxQqLrfTSxV4dLKrZ7kWqECL1fGe6K2fPDKQI43IvOohSDESJaRGKbSvCUhExZDdsjgz3qpjYbFEQ3z4NPtN6mo2uQJQhYiydVdBToGutkPyeRNAGoswcsnmwktR5hn2w8w1bDhwbz6URhFQjRaC2ahheFYRBTJsiueBUe5KyPLUFZW2giRlWYwB5elD76ehmA/v6m9/7dtO+eXvdtiiImKipGptAUJ+QIk1QrGZ7bXMfBrVrFm9VrJJPSKQQTTtFxeWbFAkDMhSS2GpECob4G0STIe/RqIhEGzuAlECwHDXXZRFCEtAEdWCuSqa92waAiCREAjGZjcmz5+zWwsBgubYxIcFBBYz26XfVzt8mq1rQUBENVLUSz2hB1UBaY6tUWnWbMRVKqVbVpiq5Vua5krNV/cmlcrqbTaOJCpIIURjGhLpNWYSmTWckREFzpc5W4Uc8vTNFIYVACi2HWFAEyW1cZrMnWvEcpw56SDtHA1GcWDeXSi7NwavkaCCKeCoPmAOWQ7ACciIOKC8Tr1Y1ULrgs7d6ilcgIL765O/dKnzUZjdaOmGfwJsB0lW02Yytz5397Ou5ps0z14EoN+11ttdpj6Zpz6effMIbb9zl9u1bpmHigUctlRAtXa858K3qAsBut+PZs6d8+uknnJ2eMs0zjx8/XvfUFoI4fCueP3lIDPD5559z6/Ztbt064ZNPPuH8/Jy3334bVT1w2C+LFK6PdxkAXK8YXnLKV8HSKwfkK/dv5bIf+L0iqw1fdJBv2K4CTezz5Y/DMyxjuvV7nmemaWKeJnbnZyiTARg18v4Pf8z7P/od7t69y9HREUdHx30lHuzej2PzObHAS4Q7vn0phc1mw507d3j/xz8jppHPPvm1VSH0gMHSMRIhJKZpIs87NJ/78U0PYppmnj9/Ts4zIcDdu3c4OTlZ3b7XZV9u/KLX0V6nLfLjGbilDkT4gF8HoWt2WmsW2IflGM6gs3RXm7+WwPUylNrFWFcMtBbYL9WCLgfGS9UdCBqvGIe9133fEBpAwQqosOuZXHMFtKcs0TTnfDtZxZ4HN/4CC6MF52ugpl25MX7seJaOTb/m1qdSSk85AtN+WWuv2OLZ+p4c3p+DfsFB3+x+H2q+vKitwZjr7uv6s4sVfK62G7bvdaDIZfAbDq+1/X99HRfPeeH4V9nul7TXUp3n2zYtlfLo1ACEaIF6ur0FVWNJELBVWX8g4wZiMETUa6nQ8s5VLdgeGuV5BcDkFpALnQotK8ZKe+eaDsp+j4mpTh78C+hgoEwYDFTAmRmNpdIvykGLGjtJwmjdcljNJ7jXrpMfY28MGHWNkVZJRgIMCoML5Oa94RLbEQ1byiYRj0YkRuZ9u161FdsQLFAoBU53ToxJBohIMABHMPBEg4vYFmeiOMgUxfbPBZ7n5ZmkAtFFcEOgxgBpRIYNGjNEJYRb5viVbBoiIRJGe3FNV01RTdTRnl+QYNtPDvbU4ve7gU3Y+aMbzuwis9UDCVP5XKUUuVGz2souiWIBTJ2ttKNV7gnEkJABZFxQ7OqBTC2eY+4IultZ8xO7s7TyIFt0tqIi+xcX/n/TvjPNcbaSi1W/CW3ir+TZVh1SCFQthqlWMVZFnkkpkkLgvNjkF6kMQdhEYQzRBKBjsHLJcmRF3CskKQStRGaCBkJVpGYkuFq9VrTMqAvRDtkQnBiOKWWm5FM2w5uEuCENFlTHlHoqmYQNirFQhIEolSgjQZKN+aYjJO7Qq9IC8w4JhIQAqVr5zagzIgbqDGP2SZ2OF+dkaUlW1t30Q+acySVTyuzbH7GfCrvd7KSNyrPTM5RACImqpjlTZhesQwz8LoWpaidpBAl2X718+rEESjWQY55gj5oN7QzF9qytbyEZ+BKiVeeaiqV3WupOoFKY88SUC3M28D2IsN0kJAlhCzZ/KIjRYEur0jW7RhaAJAfpFmeypUtJdw51JV7dUkgvOpaNReP2pfrxr2SbDKvPbkDb37ZW8szHH/wRX97/E77/3k95850fcPfuXUopfPrppxwdmTjsl19+SSmFn//858QQmOaZjz76iM8fPODxw4/J897GXJ4vn0QGSCdQzjydFp4/e8b//Xf+DiEUIjP7/Q5F+PSTT/j+D97l93//97l96xZHx0eM41UlkftfrN/Hy8GV/bb503LYlz0PC2UetM50ue7OtWPJwXkvLpi/rtYCykMA5fIcf7Xjb+1Xv/oTPvjg19z/6F9w9vwpJWfeff+n/PTP/5zf+/lf5q233ial1LVx2q4tQLD0RU8TrZU8z/zO7/yUlAa2223Xe3jzzTe5dXLCX/i9v9DZAM9PT6ml8sYb93jy9Cl/8qtf8emHOx6ePwE2hLDl+OiYh1884MN/8cfM0xmb7banjLVzameOv+he8Yrb3LTvYmspG12jQ1u6nbUWUMvKJlz0gJe0ltCD21Iaa3thb7cR3KpV7Xbn9q6XwpOnTzk5OeG999476Jcdv52VfqymG3kppNclDaWxVBoDpPWngTFNQ6WxxkrOTF68Ym0D1yWQW6cayHGdXagNkFqxKaxf2o/f9h3H0UHNiVIK0zR1QCZ6ZbVhGK7sQ9N5edEYbOcXv5ctu0FXoMj6Omot7ovJweBtgNqa0bIGpZZjXJ8C2g93GY/v9/rivbw4P/TrOQCFlvmgZws4OWAtSHs1OLS07wSIglZLw5hm09mog5EMUAMVJNpEH/0BxbAWngACEgwdRRT1YLkJCEHwahdix2LJ45NgFGghoHiQvBIMXBxQ37+BHjFA9Wo/ccTqh4qvcqozLYASDCxJgomVYAyJBqw03Q3FWS7OvFmXbOkQZeuTWB9FjHSCCVAS/dxOcwuDrdaKgygaFB2ix/WCeJqTZme6xAQarWNRnCTjLJY1F6pWf7NiLxVsIIxpBRAsXcaerdJXQa0+a1/FQjEx2FbCrD9TbHVcBM2ygCjgzBYHcIIHLsHvR1V/V6Lf42Xgq3g3RPxdqe6i2Yo6pGWwC/35q0WAffBrvQCiFB9s2h7UGgFt/9UVqNZWjht75gZM+S41BStX649FRLrSfK3VQvBWgQX11DVTPg9VjdmUbZLIOB6qZgaCwKgGogxBjLkiMCAEaid/RVwETK0EsjSWkxZaSogQCBKpnkoYQyDEhIbiDo0A2VgeJrREdRDGlU7tp7He+kTb7JTYuGivtLjTHiJUVukoYPra6gwYsxshWY6vBPH7pKQYySWiGnw8CZshM8ZgwINWAjNdQ0W9ytDowJbibK/CvlRyVTdFVlJaHEQJMXrxLAOjcxFqlOW+NFvqlTE6/0acWOv6LLVUL5OsncJrgJY7FTUSsNQ+W6ETvxfVAfNKr+7GAnosq0rLe3cwRbcv9Sr7cAEkafZKL24jqx9WG9xEJ79dTdnvztjvzghpw26aOX3+lFI83eboiOe3b/Hllw8ppfDGnduEGJimPV88uM9XDx+ye/6UWq4AT7yFlNic3EZzRMuOaXdOyZknjx8aqKImQmq6a/dBlbfffpvyve+5Q24Aq3TH/HDB4PDNe9n7Jwd/2lBVLu3XT7OM58t+7uXV0esD+HW/rxsr183VK190NaivzvNfVqwPVz2Vp0+f8fmDB3zx4D7T/gyAo+Nj3vneu9y6dZujo60Hc0tQcLHv1eep4hVS7ty52wOqdu7t1tKxTF/HgsZ8/z67/Z7t8Qnn+2lln4Rxc8x2e0IaBkYvubzZJLZHR4QQKLWy3+97JRO46lmsr/WSwbpmw5dvctP+bNuhLsY6WL7wsNocu+xoY7T93faWNh9aLGN+Flyc51QNRHn+/JTz8zP2+4knjx9yfHwMmrl16w7bo2Pa3NeAGdXKMuSdVb7q//VpgYvuU62LAOySOulC9NSDlCTrfzGdk2Dir2ubswZCpF+7dg0SdOVrhtCPub7HNuVbCmZLwam+f9ONAa/OGAJBageQrA9tgXjxEy4CFcKhrewjVhdzeggY+3VcMbSlG7sLRkEPn+/rbN2Sr4C+F7fWxytST1+C6H43QJQ6we5joMI8wjyQd63jFWQD4dhLICcYIyQhjNE+k8BARjBH3F4mGFOyErpqegDqaTmKkMXy+sKwtaAFZc4mKFSnvaeCJJBjd7ZNuJbklEkJDjiwVHcZN7CNxoKZZn+zfNsQHCCpELc+ElbOtWztWNtsIohTdv2QsLx7ipcPxoLxFKxvoiiVPO38gQ/EFNmMVqlDsGBNCcybN1zAqCIupDrviwEPVa3kcxwMjIFFzKDuPSjA2B0x2bbnszGIBowZEo1Bo5qNyVMqNSULJqaJGBMxWBqD1spurz3tJWysOlPdnSMxMGwHSh0djY1mrPbFK+FEeoWiYevgjnrfo60Alwr7gg5CGQV1YEjZE6QwMlOlUqhEXyVW8RWVfVmEX1u1oXVgYmjR8lz6H+0/dflM1VhK2UpGoxOwA86xUPumfVea1so0Z5RAU4Ivs4uqlgIjpGiwh6DUOoNimhwIQUGzMycCVFH2AUQyYBV9grjkUFCiwBgjURJDGD0lSEnFKgGN0cGUiieBCGMIVvmp2v+DKCkacHGukVoCeQ9HEhmxgL7ozH760sRLK2yowAbkiP5Oy2DgpYM12h0hQ0pUFbpQbcU0fdy2BCXGZs+gtvxjHyMVQZONrRAriBqbZ56Zt3urAFSVu9sj11bBK+WY8VNtw9Hu7ewlmudaKFWZ5trJGQ30OJ8iu83MOAjPojDP1R5KS29sSFnFnTwh58qc1dkgSqGixSZYVSWIUqeMokyaGdKGcUzkbMHiuBmZ52LVLzRjxhqQ1G2TORwV9QpDoqbnYt0xLRYDUC4WP28TwTrnWlf/X4FjBwAKV/z/pv22tUdf3ufxw8/42KcfVeUxcL8F6yr83Yef47m0Kwf8xQ7kyfExP/7ZzyzfP898+Cd/xH53CuXZwXaqld2zz/n4/An3H3zOL37xC373d3+X74fAdrtlEzYXcYTDJodVJOwaXnzNa00DPfg8XMk06f/2V/3l7/w6LaGvWl+x63V9XYMaVwE5bd8WKPTUBN/e9Jsqjx494uNPPjb/06/25OQW7733LsfHx53W/6JrajT/ko3F9j0HulJKpGRpX7du3Wa/23H/s8/YbrfcOjnhH/zDf8hnn33GT37yE3a7cz7++BN2z08RGXjvxz/h3lvvcHS05b0f/ZSTO/dIKTEMiWPXW/n000+598Yb3Lp9+4X3ynvZ+/rirW5QlO9SExHGYei2p9Z6UM64bYOqVwyt/bMD4MCPZ6N3eZd72V2N/RzF02fmnHn65Akff/IJf/RHf8TDL78gnz8E14X6d/+9f59/7V//t+y43rdDNoKxL0QCUZr2h14aky3oNu2yxjTOPV0ypcSQEto0GrE0vJZaU0rh/HzX2WJrsVYbMybMHFaAjATtGic55263G3PFQMngqZpm+1q/U7KiITEGX/xbxtY0z/162sJ1S8FMqfT/H1R9a3bZn82hjT1M7+kKHCwQRBPGPXzmAMHX9leLSP0O6soeXrZtF7G4i3PB1ek8F75f9We9/ZpB1d6BC2SaK4+5bt8NEIUKnGG3xsv9HsD0A9Rz4Mj+1g3khGZPrZFI2QQPkNV1KUBDtGyalrvrK8eqCq3Mld+0JsAoEigau3PbEMZaW0oIDmw4Y0OhV45oTBkR0y/pZTVd58OZJ2uhyo4ENvVkFUu/8bKfiFXp6bcp2hsUxCoUhRBssqnSqVQxJVspbgbNsRxVAy7E73Ct7eX1lejoOgNJlgCqMS2aKGyzSrXA/sxTadzZV0wrplTTQ2kOXHbh3VpNNLFU6m4ykdxJO1ChdbbbsT+DlCgheh/V4x71lCx/BsVPWnygS1jSurKDKBaNGYPExSVrPWc7Vt66VXm4f8a8O4f4PYhbqqy0A5o1ac9+3ZRlu9bmecUmKixVhAqUc2cnrasLte1u2nelVVVyKUiILitkE5PiCD6NuriIgbWVgRgCQQJVimGngjMZvIIYascTz3kVY57k4qscYZHrGIIBLpsouKUhEC2I91J+sWBisQwGMBQ1YLY4BlozSkYKCJkhRmowIdSQBkIaVisUbivcPgBcEj4WcXvbtIna5waq6Go76V9ZxBcwhySGYCXbBYK6eJoIqRQva5xdDsRADYDGEMzZpUKczFW1EqsJg0fPHxboQCj+XNRB9XkolBzcrAm1uNOEWjqNttm9LtdbbU4puRKjEqJQfXpKQRhSYBztHTBcO6AJ0hApOaId4GjBVKXWQq0OzDjIavfBTE375vrgt/VR6aXZzVCt9mm0ejnc7yYw+S1ubbVz/QkrL1OpdfJPXzyvvPXOu2yPTghBOLn9Rg+2ay08fvgZz54mdmenDOOGzdER56dPKdmOXcuM7p/x1Zef8/HREUdHR4AyjuMqcFkc70tXcSF47v93D9Z8Ybly28N2AST0c5t33M59eWWxH18vh+lXg0AvFsa9KGh5ZU/FjsN61beBnSun3Rz+AZHEsNkwbI6N6dN3Wo5/1b0RMUp99XSf6H2KXsERPK3AGSUA+/2eH/3oR7z55pscHx9zfn5GzoWvvhSeP4vcfeMed+/eJaWB42PzlY+PjxlWx7DV9/BSkOewr1c/g/79Dej73Wurub0F3oFFowToIEAL4NfpG75BP45eOPYld0OcceEpik+ePGF39pR594yal8ITHaxofRS60HEL7O2rFuSH1Ty7sGvWaSz09znRKwK1mG0FCrUUu/azvgdrO9jsayl5BURY2lD1dLiLaS+t/0GqA1PSxVvbcbsf6soR9P0quuonmCCt+P1qAIqqVzB1JuHyHFsa07UvA41J0wzndSCIoH1Z2T/tgMVytBe0bieWrdr7s7xaq++usP0LI8bdPI/hDm2rLn2znV7UK+A7A6IU4JT1RSxOgOe9aIRyAmUD8xZoaKABKfnu8cLMcCe7pMGqYEaDzIRILSYWGYOt4opWRBoy6GlBRA+Kkud6qlFdVUFcUTJGRAOiYpT6xmQN2B8pusZJteB5rs7giITgQUSk7xRcgVk0oCmiY6VkG7hx9FVdbQ9fnJ6JBR0oEq1CSBBhGEd7AWql1aOp1QZbLbZdEmWqRknr2h0hWI7/IGQTKaCn8sTURqg9ljzD+Rm22urDQ9VKJBNBJthujTWS9/2traVQc4FnZwaIqJcipqL7/4+9d3uyIznOPH8eEZnnnCrUDSigG+huNpqiKJGaFUXtUqPRzO7DmO0+7uy+7P6z2jEbm9WMUZyhKEqUeBFJ8dLdQONSAKrOLTMjYh/cIzJPVaG7KVFcSFZhVqjCyTx5jYv7559/bvT3bk1uWqKbUYQVdbdkGgO5piyRszJ3iv5JRK+n6w1EKSygZNTknpyWtE3m7UPH5tlTzlfPkaaFcEh2M+t3ZfS5ycSer/k9YZz0awVS+hUKBq6omjosuQFM3vyWc6YbIvNZi4qljqk9Ragrl4gBmaad48QETcVpd8866jSrUEvYDUPU8r9FRA3QRUiq9klZEESUbRKcsGgc3jlaFxAUeBnEtFSGjMseYabVeWLU8yYIGSR25LQFpyJlbav3lMiEWYvzLaWUsq4n6dLTmIKHZV5uJvNc0miO6Hwtk/CqFM+gCKNmqhCi862l+SScjzShIQ09OUWQDTEJMQUFlFwm5o6cMr2zol5RcMmiBtmAr/HUxkSMRgAsKT6Ofkj0PQwp0/eJvo/EqEagAyP1JcbV3UCUmIhZavWeaEB24x1t42jnAYikqClLiNC2ga7zDDUgoH0nZU0VKqUeS0ljBeDGLNXxmV/poaMFUFMDpwyUyyAKpVdd2n7T/mW2z8dsfPudh5zevU8IgflizsnxCaFpEOCjjz4i0rBdD8wWxxyf3mXof2IgCpAjub/gyScfse0GTk9P8d6r6K0Z4dMqEZ/Hqa6VLQTyP9B9zjt/FWfk+v2uOHCYQ5K5uuVXGjLjucfjlr9cPc/l/WpFDYQsLc55FreOmS0Oxoj1FYN+dESmkVznvVXWGJ03NzlGKYm6WMzpup71es1Xfvd3aWcznj9/znK5ZLHYAxRsPrl9h5OTE9q2pW1b9vb26//Pz8/NWQv4ECZO1+d/g79uKv9N+6dv075UWklJ0XK+E/FXGSP8avuM6bPTkX7Z4S/NiSDB03Udz58/Z7t6Seovdi+onMu5sfQxCbHUtqm2iTJKU9Vs0XEypuyU6/BAzlpxZgpIXNb1KKlyCoTEqlVSyhqXe9I0u1R1TIZhwHvPbNZWcLyk2E3Pk7MBEPYsd3/0Gi6/j+l3M1Arh06YQ6PuSzKWW0thnpT79f7qOJ4CVYbgVLu1nH8sO11fz/WTMeX6X7Np+n0u9ZFy3vISr/veFZaKWD/Ir+1v03N+1vHhjQFRilVeDM6JY1oNxOKAbuzHo2VvDQS4mBsq0Zhj3pLWPclp9BURsihrI0smLlpwQhRBcqTDka3Kjq+VInO9hmCMj4g3RXynlXNAa3STiGjVoJoYVm4raHjRNy3OBz2WQBJlj3gcwfbpYjTSxrgINsEWQERz80vnFgVURMTkPgI4wRfHIhoAlBN50Co/qeuQYWDoe5LLVt2oUQbFsLXB01p5YTR9STQOXqvN9KVikgMTlyQamBJX4ztdL/S7ubdRMHGshq2eY1iXhwSUUtERhg2cr8eBF471nQ8d9KKMF98YoGUdfEhUMeHy7CWDRE1H2q6UETJ8yMV64AfnidVqA3TE5YcQzmHvFqM+BGNfTAnSoODM0KPgyGB9sQesbHQqYsdT3ZM0Hmenvwf7vf6M8XHTflNNmWf6vsSATmWoWZ9KZTG0hVm0GlhKiTYEGm9AbjmedSMlohT1jVKpR+o0o1pMseoSb52nE8c2JWVqiPYUJzALxlIJgqfBi6fJGe8GrTyewRtwkbLHZzVbnNOKDV7AubmO3VzQXxs3O+vcpYUjowBoRtPvglhBmNKPSwqPzrUAONVgkaTpk7lU5BJBCJYCmPB+IKfIDMcwJLpNpgktwXuS9KQcCSEyDJq6E2OqgIRkQZLpyIjgs4m/tjMaH2h8YNb0Vp5QiDnTD5mu6xn6SDImR86JwTmCZCJiU13Rh9HfkpR9Imi/8MHTNEHBnKhzjSPRhMRQI0ZSj1HkUoaYiBmGYdD36z2JUVxO559LTKD6PvKleWYKokxelr6AyXdfZwj8Q1zWm/bPsd0+fZu333nIF97/oupleM8w9Dw/e67BHeDWrQP29/b5w69/XR1yH/j28imb1audY63On9Nv1/zwB0e8enW/gilTI/8yKHElKk0x9pM5Wp4phbx8B15v7I77qb2j13Dd9kzfdToHWlWj6455BQOQnSl995iXvzf5dzT82flsBA3Ucdput7x69YrNZovznvff/22ODg958M47nJ6eMp/NdlIDYNdJKdFxdWScxfhUe6qmVABd15GSVunp+57lcsXHH3/Ez372c/7oj/6It956i5mdyznHZrMhhMBms+Hi4px79+5VQdvynotug0bXc72GX6W99r3eTEtvXCvCwdc6lubPNE1THXjIlU0+sujGOUDkkk7KpWPGGOmtqtijD3/ORz/7AZv1JQAF+NnPf4aEBb/7la+wv79v7JAxXWWX2RHB+Qqw6Clb0wop4yzvpM+Vfl7AhWEY6sAOlqLjndN06EYZJgWwACrTJKWI95pWt9lsdE7qh5oStF6vq4ZR26gofNO0FRgq5y4pOBWoYhIysbm3MWZgsnuOMZFcUhUJexYlBUlE1BZxgndeGdTItWFf7/3OXAfUeeHTGIgxxrpveReuaih99nw/7j+2ca6+ni1YDnEVHDfZcpFr5uWyzb47HuDa9gaBKC2WZIIah+XWpq+xLByltG29fS0lWb+fAEfulUURa8lgX2393Gg9y+xk/IokxCU8haJvVG/06xkhITXynLK+AC8OJXQ4cnTkpDn3uRjDqkaJc171QKw2uR7L6OxOna/eoqtiefpi5xsRVh0UTlETYjJErvwU8SQgTuhgaUDTXvqoVW+2vYWrUe5/SpoC0wxk7xQQqAwUGdNnJCuzpgjRFgM+Z6qQYrE4ojGI6OyKgrJPXCkVPUDaGBCDgi3lfedsvH1zKkpVnhghiW4zhg6hpEJRvFVqtDYb8BONETNsYDin7zvO1kpt8w5CGCAMbGskuh5Q7zFFA3C2BiKtUBBljQIqpdz1lfjW5Hf5KYBh6fM3IMqb1fS9i4h1/dFoSDlr2kwZW+bMD300MlrQbD8DC5PoHJIm3VEPpWO74BZSgBTzHwZjgfVJIzHegFInEPF4l0k4vAhBHAPgXaLNxfXWlEaH6G9xCM0kzS+okV1nOGtXvIWJs4Ndv1FzVO6popWT/UUnTMqcYF8soEKZj6sxVoADRwgDOUecRLzzBN+QRAzoGBTGtr8ljYZZKRnshIpcOUL9zDtIyZtYbaaPmc4LfTMwGCAW44CXbHC6Ve/K2Uq2j8d3weZlb1V9rLJPAWJEEs5lg/Z/BgAAIABJREFU7TdeRoJPLv3GhIizsg2TlGdmfU9svpVLIEoBooFdcDZPfnZ2vvTZdV7JjafyL60552lnM/quI8ZJNNR59vYPufvWOxweHbO/v49zjuXFBRcXy2pwtm3LfD7n/Q9UJ2W73dI0KuzeNG21S4ahZ7N6ybOnj/He8+rlC+bzhUZTmwYnpbrOLihSJzzG+TDvrN3ymm556TiXt5Y5dGf/3RarRkEBHBxTUKNu3Gmvu57xBq44lSJXDe/62fQ+MkPf8+rVK7rtBiFzfHLC6ekp7773HovFQhkek+u7fJ+lFKm+l1EDYVcPR6pD6n1QhyqpfsOLFy948eKMxXxGO9MqPvt7WvVpu93a94ZK+RdxdF1H13Ws1ytj1kX29uIYvf2s0PLnaDfpPG9eq8wn1D8a28iUmqZS6PpcfLi8O95tzSrlbuXSEUHBh67rODs74+XL5yzPn197XWdnzwm//AUffPGL7O3t2VA0VlQubPxSQWoEHkoKjQInyjoZU3eYTAnmbMskhaWwPJKu4c6C9QpGlzE4lkpWIEPwXn2yOAzEwmo2QEeBjLESkI+REPLujFEBqsk8UAMv5W2M6VZiwI9engrNpgkYMU2FcpaO7LIxc/IuwCFAnlZdGpEbY9HK5PMR+Hkd26yA6sXl2pm9M1cA9XoNOxeQJx/kyV7T35e3UwGU6+fqa/Z/TXtDQJQWeGh/F82IUo54d8EZf3tgNtlmbAm8ASZQBUFLznhMJhYb1KmWYGK1OjBmQR0gGgVoXDYnQYTBeotHS5UG5/QKc0ZwGt2VWdWBTTgty4WYI5Fw3qptOH3sGiEe70+AmdMcwOR8iS2QakpJwpFwZBpX3HsrYWVRFYfQOKeCizmRYyIPWcEM52A+U2ZM60w3JEK3NYzDKcOj6xVscA72gorGtlaJJwPzObK3hzvxpPWSvF3Ddq3GTzhQUKNtYNMp26QvzKEwOgiDQArgTnTfeQsX53pNbq5lnPf38DOPbxx915P7CK/SCExZuWRiNMAHBWbiANuNfh6Tns85iGeQLqyP6cR+NIejhedL//aP6dI+f/afn5O2W0vJKSyTlf1ej31ppy9edmCKY9noPVfApHxWVC7K32efOjpu2m+uOdHu6GQg+KaW4QMjI5FIWdXXCwCQUmSIG/pB6ZCtjW/VNkv0OTNYWmBMivoH52hCwAdb6CVreW0Db+PQM0QVsxVxNMZg884xRKWtboOCK96pGK2TrAK3ooK1Ho/DWCpemCdlsOiPUlpLtVy8Tlyagzx9Imo1VTositI4JgIumFVlYEouoABQqp4R9LuSQUq58jJ3Cwa2RkQ6vMs0TbTc34wTpbj2TsiuI7mO4LdIjoRkyvYpVsC5gO3ZjptzIKVWcdms6v+DUWtjSgwWpdlstgwx08WkFZEzbPveSGhWGt1h714ABeX7fmPlz5MtOQnneto9j2vmbC4604Ia9DsSiENPFLTylziiCMHr+3WzmQI9vqQ65hGIGuIlHZTr5h/YBVfKulhe9uU2cRJvMg7/2bfTe/f5+jf+HX/719/m5z/9IaApdIvDexzdeZvT01P29/do2xbnHC+GgQ8//JBh6Ekp88EHH3B8fMThwQFnL17w4sUL+r6naVq+/HvfqI72L376fT559Asef/hjnn78M/7ub/+K3/rt3+Vf/cEf8uDBA27dulWvadrtqv80adXg/5Qc/GJUjwyXsalZ4aqzU/Z/Xbtu26ftPz3P1G8ZTfqrF/06TRZ1GNQxijFx9uIF3/3ud3ny6Oek7XP2Fi2Hh4ec3rmDD56aclkd0EsO1OTa1BG0IGIu9H+9zhgHVqtVjejeuXPKrJ1x7949vvPf/l/+6396xle/9sfcOb3LF77wBU3PypnlckljjJRZ29K0Ld/85jd59OgRy+WStm05OTnhq1/9Kg8fPmQ+n/9KIMrE37ppb3gbI/u7/doVGYNxT2OZCBJGNzObQx+TCsmXEr4VCKwsBCArS+vs7IxvfetbvHj28Wuv68mjn/Pq7BO+8Y3/kXx8vHMt0+qK2vdHSDLYtU23F1ChpMLEGOvcUnRPQggqDWFV+1KpUOWEEJrK1BrZF1LBxqlwbBGTLUyR7bbYEpm+7yeCtg3BShdPhWAro8f+UwCeAhqV+yi6SH4+UzvIrqsASJWlkzOx29YMhhCa8ZwWzM9Dj4gjeG+23uQ6dsDxcf4RRIuB2L4xqm2SLK15Wg67aCuVoKLqCo7A7OVpOqfrdJWu6rNc1q6azjtlri4g23S/z2pvCIhSnE4YHcsCosRL26FGMl0zsR/tM9+MvPfejE8DVVzIyp7wnhzUItbOqM6AD+pLRHNk1H8whC+r8x6MOSLmP2QRCliWy/fIoxaARWWlDtxEtJraKWVzYmTSia26UFJ9EwGGIULOTKmZzuWdOSsbgFKcIBGhFUd0kHzSGytf8CjaOJhuSzvooHOiAqwp4/xcZ8a2ITtfPweq85S9gyYgzKwSclL3xTsDaoDokHBg72dBbpox5QZjs4RGS1vPFwqiyMxKFAd9ThGVXomAM20WX5y38ryjpdOYuGvszYsdqOK+aYkCIyMVdhYc+7OgpdNiD/0ziFtUALak7Ex/T/ts6ZeX/y6AXgFRAoj1a9dof5zIhd4U6HmDmhgoSTFaxcp1j4h3EdIyvhmVrSYwLhzFgNbKC0OMxEIfRYX/Us6E5CtzpbG0NDF9lezAG3CZUtJS5ui4d6bVIqBEqTwyXpxgjAq9xq0Jr8bkCC4ZGJN0wS/zTDLmhK54YzRRysJo85kZRjXyUaqPSUbT++xZVWNr8llG9yvjpKxi2T6zhyjO4YMt2sZSyTidtMRSrFBaqpOs81A2gw3QSdUWc/snmRBwMdyiVcRIScV+Y0oEPENK9EnLJ8eUaRtHShAH1aNRnRtPVqhEAZaUEImTyG+yORplqwSp64PVsB6fz+RRFkMh+MvRcRM3Lvo8kkZAe+y4jB9cB67Ipd837Z91E4cPM3IaSLHHhRnOB+azGQdHt7l1cETTtIgId+6+zWy+T5gfcuvWQU0NUUNajfXVakW/XZPSADxU1mwILBYLDg8Pme/dolmuaFplK8xM9FT8jBQ7Uoz0feT8/AUvX76sQrU7LU+rZXA5KGi/P6t/TubinWNPQI1POUYRfiz080+LkI7XJZPPuebva86XJ/PPNa0fBoZh4OnTpzz6+EOePfmYYRiYzW9xeHjEwcEBoVGNkfE67Gw7iNQ45sdKE2XOnnA5RJ27+Xxe5/kiiAmZ7WbNxflLPnn0S5xkHjx4gHOOtmlYO7VfS6QdYLNZc3FxwcbSD9q2qcGGX7XVZeGmveFtTMe5suXS58Wpn+LzQHGaTH6gpE7vHqM4+TEmVqsVy+WS8/NXbDdT+3u36fzT4aSwpczfmjApxs/GbZfTQ6b3ugOmTI9j/4pzyvo1E0btgLEE+VTHqKTZTY8HI9CRksO5SEqt+mvl8YmjJJxMK/0UBk0FKXbYIROAq1y7HbDsP02rlMn1ZwsyKSNn93qj7rRzbzu6ODmTr7UvZLQbrTkxcoAb59nCRixViMjm107pS5fmwQIYVYrUziuc2oDluxP9lUtze/lw5/mVI3zK/PSGgCgFLIFa/SGVfG8TKq0RfQ9uBkHMSU/m3DtFuhZzA1ESrC2c2Da41jHbt2MjdL1qGbQ+1HW59SoM2eV+9LOLPsbQIwjzMCNLIhM16plF9f3Mhy7lg+MQLRKNCfgoMBSzRkCzpdg0LdA4hqRilN0wmGEPjddlcLO08sJEcAFxgTZnxAs+uImprAZE75S+fyvM6FzPEOIY/XWBnCI5BXzWoqnZW9Q1RlKXyEOiCar9QmgYuoF+09k1GFAD5BSRtsXNGhr2yTmzLbogKSkwghDCXQWRvGPoelI/qCeEg3YOTaM/M80BVORHX3/adqRoZZ2zWAlmMQmVqGwTsoIv25JiM9UL6CGvIJ9zXUnhW7OWk8WMv/ze97nYRtiUvO9rDLWdVoCS1vrmZdZJ6bP2mTPWTGvpUfXwAufXHf+m/f/RNMWmISdPSs6ER0t1r0hCy6iHgo6nhJDGVA+nIIw4IeWoLJU0qP6G0TV14fG4ziPO03hP8A63mOlv52ka8CnhspBSpk9jpEAkq5RJ0pTBLM626+InolNhoZzGOOAE9ttM4x1N8HgXjVEH3qnjHrwQrASzM2e+LNBCNEADm+uKs1J+pr9GwKRGKoA6nux7eWeIObSMkDMdmmDoaTRRNWUeOhcIrqFx4LOHuFXQKTiKQHaV7TVjIRt7qGiSFJBaCR1CjEKOMLQ2PxONjZIZYmcgmDI7BDX8Us70OdF1kc12MJA9E7POL5rmo8zD0Gr5YgXBCrSl77NPyuhxXqcH50Q1VkRoG5vbBLpBr2cLY3kipULa8zPA/gqQolHpz2zps3e5aW9Ocy4wP7hLvzmnW53RLo6YLQ64//bb3Dm9w/7eHk0TcM7z+1//NxwenbDZbmmsEsRms2UYBpqmZb1e8/LlS7rVc/KwIcV/hbe8/Nu3Tzg5OeGHP/whqy0K3nivTJbFIX52zLB5pgxQepbLcx49esTDh+/viBzCGBGuhrvdi8g4h0xBi8+rhQKj/TM6MDo0LkcfZ7P2yvGvPd6vcO7XX8/rt67Xa87Pz/nmN7/Jsycf89HPvs+t47c5Pn2XB++8x927d/E+TByuXSFJGJ2eAqDU6O3kWZQHkYH9/X2rvrMm50zbNAwx8uJMmUbD0PN33/8O280FX/ytLwMwm89wF7r+lfKsRUuh73sQYbFYcP/+gwrQ/fqf1017E1oBN0YWhFw/XlHnd8qyL62ADNN+MtUZKWN2s9mw2Wx59uwZT58+5cWLl8Tu09PeBTHx49n42WT8KuOjACNWtMMAl6tTwcgisbvf+SvbsVWYVe2sZMBE0Zaa3mdhsYQQjI2SKhPFOWcljrW6Y0avqzyLcg9936NleJsKYDQGtAbvd+ZXGCsjlaCfTJ5H0Y2q5ZLt+ndTb3IVwNd0Z7NfMZvQ7qmmDk7e+dV5cwJeAOK9WkF27mz9IOVMsupFRaNG76NoZk2PnZmWe56eu4Irdo4COlX9qGvndbHnOw0+cU3f2G1vCIgi6nAL6s1X0SwBWgVWXDPJE59EG0RGKZScNR2lJMFbuV4t2SsM3QjWOAw1pLy8xNrGTBpMw0MalD4KfaegS+46zYkPrpqmKUYQA1mzHt2VrCIpGipOKd1ACBbd9g7xgpDoB029GdZrTcGJA0MRqTVtF4KAz2Qf6bc6AAZnE0LSPDdxDrEQtcupSj3GZCVIUzJZGL3gXJyOnHFZVKG/EY2sJhg2neoRBEHE2wAyx8ScuATE0plNc5bCxgFit7F30pCHXoGPWaM7zlpNsWqCVrdJkSoY7ETfe+sUo7Bnq604CBiQglU/CiAZus2kH2WUgXKVqy6hQdo5dAm2HjhiLD9cRs9UOLOAJ5cBEz8K3Tq7t/odMb6j9dsCnty0N67lnOm6LSnBfLbAiSdKqZ6jKRsZZSqMUzmqdWQLSzKWREoDkjPeiQEXmkoDukAo8K7CpjF7MkF1jAZlpKlwLSCCk2IsJ3PE1SFXkHzUZgGvC0WGHDMxw6ZTtfxk2YxtdMZ+Uf0P74TWaypQsGnTidCa5od3omr2Bq6IOJzXRanqPhWDHcZ0oPGPS0byZP6ebsmiqY62WOKMgZd0ng55lB73zuGyJ4tG211NVRlFy6ZGXSgkMTNMUlTQOmfVs0kWCpXkkOyAgSiZ4GbknIg5WfWhXBf7Pg8EcXhcFfEOQQ2yDAwuM3gV/FXGihk4mVreXhjIWD6xZDKZmAqYVx6VVOJd6zwiXuWoLFVps9mSdyr1TBGRKcCVJnNifeivHQs37c1tOWe6bUfTLtjfv8VmvaRfv2Rv74vs7e0zm82qoXxweMDxyQmbzdq0MFJ1KIpjFLyH+QHkPfb3D5gvFoDaGN47jo6O2Gw2vPvuO6xXa/7u737M0dERd//wD/nr7/wZqwsNPpy/fM4vfvq3kAZun97lq1/9KovFnpVBrlc/YU1cvi/d/o/R1LicavC6439amERqaPTzn/PKMfRAl65LAdznz5/z9OkTPvnop1ycvwBUi2ZvX99dqfhRHILL59l9PsWJTfX+YtQInkycOI3ux9EREWGxmHPn9I6VKhZwc8TNlA04eWgl0KvgsGex2OPw8BDvHPPZjGfPnnF0dMTR0RFt2/6j3l855017w5q9f2B3fZVLTqn9ObJTRjBlCrrU3Q2MCSFUh3qzVqHTDz/8kKdPHpO6c2Waf0qLKfIXf/EXPPrkKb//+79fRUvL+aZOOYVdsOOQl/12RWRHEdQJc6WABpPxWRkUlavCzvgvzTkN+BQgpjyDlFwFBRRcSBVkKYBMfc5ZbYW+HxDRsslF42nKmMmTaywp2ePlK+vCmd/ociJn0ZQrO0JJzynvvdyn2sldBYCKGLWzeWWq6/KZzeZaBWXc5DtXQbjL/W5a7vlyG1O3RvBkl+F7+d1cf6zPmsveDBBFxARMHeReoxoiaLjVovi+tSo3ooZg6axloKhHooyEkrrSeHXEgz6ENEDJJQ8BiypaTn0czG3OqgmChxCqsxE7zUWP0uPbQMBraU/R72t5BjXiJY/pO+KK4KtoNZ8sVs7S4/HErABOjJHUD8R1Z1olvabQZwyNKekh+vLTtKqGCbqmUJ4hSpNyiVY8AUeiRC2sFrkvAAo6aJJ+xQel8ca4JeXI0PUGRBXHS9HGlDJkrdSRRYhlriysnLICJ0ips+sSy+mPxsgwZoZXkV+2Jm7rjTUjTlknziNNMsfQKTgzZDRybe8dURAlaGSXYbDrK05Df23XS86TfEMeou3SorQXJjczY9QwCewwTJik55Q+3NTyTlfblTF8A6a8SS2j7IO+hyaYjobNN1JBFBvz2KIqGn3YQc3rPsr0yN6RpERKdV7QajFFsNWAk5QphckVTVeQ07gLEydg7DmaoqLziHPe5kIxVD+z7UserqdJjpi1/LIeOeNFmHmdLoNTSSMvQjQAJdjwFEGZMiaWizn+NjFUp7927p3+nScGhXC135eFUZmB4jzkAcmaMCWIaUihi3TWeTajY011prTkfKzRWeV+6PsJuwaIREvxSZB6orEEkawAd1bNmGywTcZohWQVg82JkLWymstCb8wVF6U6Hb1k/KDvKuVMGpK9a6nlsmPCcnpTTRfKeQAUGCoGprd+4yw3uXWeLJ6Mij4OFtHZnYQrCkPVCLuWcnLjsPxzazkn+r5jvjjk4PiEzfqc2G9omkDbtjRtU1OVZ+1MBUq9Z7PZsF6vq8hima9C0+CswsR8sVdLbRZD+ODggL7vOT29y+PHj3n06GO+9rU/4OHD9/npj/6S7XpFTJH16pz16pxXFxsOj+/w4MEDxNgKwMTpyBb1+/U+FzUPrwMart/5yiw0vaDJ96fO0jXw77XtWjPd7M2XL1/w5JNPOHv6iK7bgAhNq+k2bdsSQqgOWcVzsqXzkbnu1krkugK9KeFySdMc9RemTm/bthwcHJo2hCBhgfMzdYZcWXVGgKY8nlnbslgsmM/nALx69YrtdmPpqp/j2X+OZ3fT3qw2gQag2iLa57z5XONr194/dVqlBBCrjYB9R9cpX1E7VHsjJ549fcrTp0/IcVKp8zUtpcQPf/RDLlZrfu/3fm+HsQBcOY8IxrSYgjzjXSZGLZV6V3kce2K5uNV+q6kuqbqkrpysoJAGFoibln0u85YF4Ur1R5mCBmUuns4HaKUhMMFaT1N8QMbjlv0LgLu77So7IxeAOU/3dValEvregk82l8QYa2pgAU9yznjn6rGu2IKT570Lxrm6azJJjOlb3wVBCkh2XZv2LyjBtfIucgWI5NJxx2ezO3u/vu+9OSBKq6rvzFszolvtiENxaG0f54zOjHr9g4mHih0n6AD04lV7ZNCemsWTGMGNbsjqzPdLiIMyJGatVXpZ2AjLpK7Xc/SW4iMb4tbkNRpLzUCdefEOF1o9h8vgVLvAIQQz8LVKhq/GfUoQkzB0UUV2QqNgADMjMQhashljdtigN2YMKIBCHCxlxKHVbjSVpY+ZIWayK4n4icFh11gYE50OyuSUldE0ENearx9mNK1nNgt0Wy3Dpd/DLH5NqUk2SYaFr5WQC3AifgYRlRmxtJawaOxdeBV7jAPSOCQ0NM0McKQsZK3HpWW3AMmZFIU0CENUahtDYXl4fU9Db4SVHoZHqDAsLJqAc8Jq29ch8fHzNc/OI5vNKeSpHk9J+xEUKClgngnnuDI5ThzC4kVeHm9y6e/y/0mO8U17M1rwnqPDI7ZdIvhMZsW2NwAyajSg8b6WN1fKNWSXdWG0KGBdVCtCD0jW/cSYK6jAa2Eo9FtdEEdTXR2cQm1QIl6JmEgt86sslDGPduo7i4PGez1H0n0Hol6rKEDkRBiC4HoFRxqnQG8bRM/nIIhqgjQuaxUgF7XEr6UOjqXxjK3iCqjidvq82lEF9Na7VTjBHHxp9H5TBmnJ4hBv7DlJdX9SgCxkUa2QGMcyf2rwJ4Z+qA9Ckr0fA7801SqRU2QYYk3vQTTi1IigKUQaNU9pjN5mHw23zQwx0s8ivaXbxOJsJGUXDjHTDT0xRbo+avZpyrQzrZS0N+8AM0LtXWcrhe19i0MpvpIFkpA2QhMabu0vcAsht5kf/eQXXFysWJ8X1L2k8EyYc/rQ2GXj3cw9/2xbjtC/ZLvKvBBHuziGnPned7/LF95/yMOHDxGEIQ786Z/+KXfu3uNf/+s/ZrVacfb8OUfHx8xmM3JK7O3t8zu/8ztqhDeBO3fusLe3p6exeeyDDz7gwYP7gLC3t8c777zL3bt3uXP7Dv/+f/vfefbsKd/+9rdZX7xgffGc7fI5SzqePnmC94Hbt+/U440GqlxZ/j7PcvjpaTi/wiOsxvvV714GAaYR0OtOcdUIv2qcOwMvxAk//sH3+Lsffp++72jaPfaP7nF8co+joyMVkJRx/t9xfOz8I1A0/Wyk3i+XS7quU52V2YyTkxOGvqfbbmsEvGkazs/PefLkE7bbLaEJ/Nbv/A733noL532tzLHdainWly9fslqtePniBU+fPaXve+7cuYNIKY/qNSXj1wCB3JhFb14rjnh1doU6aHRbYT/tju3pu8y286jTUfzr3Rd+69Ytmqah6zvWq9XnQ9Vy5uXTXzJvMq9evmRvf39kwF3DTssZY04UBoVdkF2pt1SdsTxxslLeY5pO0VVRQCaa/eHNttAMgpL2Uua9EMaA21QrpbBCynHHc8YKgOY8Ah6Kc/q6f86JrtdgcZkTyjmnpZ4LAJZMXD9bCnIBcPpyjAIo6YuuIEwB1qfXNRXfnab5hBCs9LOrmkkFPLoOaB3TgnbTEaeASWESI3ny/A2UsmDd9FpFrl8zxoDk7nXIpW0jw+/69uaAKEGdfAkO8Y5cjGlnmicZTX9xTkVOiyGOMBqJBpXHCBJhMLClCF5ljdyBdfCYNI0jGQhR9jNjXRPlh4nuClgtUi1zKpg2gA6WbNv1dY9opIhT1opdb0rZosombFg3iQEodi9VPDbYfSWqilERe4QRlsyJUqrZ6nKSe00TQgqaqoBTnlw3bG0VtkEWB0hrm+AySCBLJPdR79s7c4RSNfyrWGJRCEt2P04MVaY+r+KMlKEu9t7U2XSUEmHqF4pNuFIOB9mRLSKeUVBHz+rIKZqf0EPeAmuakJk1cw72F3jn2D5/wRCVRbPtE32MxBxASmpOrs9J/zEtHe8ZS3RM0ZDxlV3p1+W3TP+vf4uxGP7xJsdN+/U1wbuAk4gQdRzb2FVCmJWuq3uXd3uN4Vetc1vkyLUv62aHI1VtkAqKFIe+zmWAOJrGE8TRDwkxxkTZrYyNEi0s8RXANFrMaMmWu5u14yXzt1OeIP9eWR9Zsk4bzlxxyQyW7hM9hJw1a1KKhor+9s6op26yWFa8sEwE016fL/2/oowgll9ctgsIbmTc5UQysW4ngsPXo+9EUgpVtaRJ2fxrf9V5S1OD3GTxVtAnl/lMxOZg/dw5h/NaEUPn8lyfsfeqpeI9xKRAky47mZkxBVrLUG2CXVtKlnGj/VDrK3kkCSTooyOElnm7h18IMsvMZy1D1xFDUJHcKbA7QktX+vlNe/ObiOB8QxyuobLniHfCfD4zRoDw9NGjatQmW3QHK1HbdVuWyyUvXr7g1sEtnFMHYzabcXh4SNM0O7oXU+BgMZ/ThMC262iahrZtq57A3Xtv07RzTk8/5FkeWF88J6eBvtvw7NkzZvNFzeef6p+M93jdnX/eVfEf2q/H7+V89VuXgZXdCOhnHXc63sa/U1kHMqxXS5YXL4HEfLHg/jvvcefOHY6Pj5UVInLl+/XCJu9FXjO8U4pagnq90dBZ0koi0aqY4RwpRVbLJc+ePKbrtihjaM58vqBpmurAzWYzYlTnqus6tl1nun7qQIXgjTljUeVfi0FzMz+9ie1KOtllsNH+2XVcR2Bi2lV3RsoO62E83tBvGfotn7dTxaGj325YrVY0TcNiofPidD3faXWYFcZEhR/sK7v3l1KqtsiUfVL8lOLAl2OWOXQEJIqI7PR+VfJBT1X00qgC4GUfPffuxU+BjgKkXL7Nkp50WS+ppDtNGRqaqjNN+THgwxjTU4ZGeaT6HKbC+mrLOGfrSAi4HfC8gCLTUZ65POZrSuVOH7P+V/2v6TxuE/mlZ3DltV+ZWvLOpl91+npjQBRpZqoX6jWnf4M6FM75SrjwTpCc6LdbXZGiFAve/N4EyzU5bRnSBmiVNSF7+mA7K7c7lMoroCkaJWIn4AbIG839GUppXg97cwV6Zl49lJIalOIIRjhR4CULcdubEwS5CeSmqU7UMHQKbAzRPDNBZjNco0ySPCRNL0md3pOz47eiEdgk+lnt/APkztKJyo9pBEjU83RFGHbaRcrk1I2f9wUN6VBCG3Ti6HDzuB4TAAAgAElEQVTgboFrR9YQuWa1hLYFJ8ShM4Aq67PyzibVTA6Z0AScD/TbrYJhOSPBE5pA6zQCEwk6aHM0gd6Ia7Rf5EZBM4+KbyobRtkvMQqDE1IQOPsFxFfAitOjYx4+uMe9t99Cguc//vmfs1puGDalzBrQLEAW4/MT09N53VpeJtfJpML08Vu/rqlY3rwlPyrdO6eIa/fkc46Tm/YbaTFC7BPJO8R75jOlPAavTnCKGTGWQt/bIucw1okUD16L+xrzICbVIBhiQc6tJLnzqC5Kpus7+n5g2w1stlviMMB6gwSPW8w5ODxgb7HgxWqpSHzONCEwawOLhVbniFHPGcGwYLG0JAMcs4pf+2wRAzMehAKk6OXHpMXN9OYUxBDAewVO2sJCcRCcMkUaiSZFpQK13gmN91aGWXDe5uuSbiLT41OxS/1sMpDydCc32ZbIoppN225L41tNPfIgWUgF3xKlbgqJaJVzNAtJ70qQKjLrSsQkRzWW/K43lbMKepOpJQ7jkIiNzu21aE7O9DEyxEhK6pB0sa9Gh3ctTjxOEt4LbatCxJlEHxXwITra5JgnT+60QtCTTsDP6MM+YmWqD/f2aDPcip7z7ZoXm+Vkrp8+w8+Rn3zT3qjmmxm3ju7y4skvrt1+enqH3/7K/8DR0SEijh/84AfcunWLi4sL+j7iXcs3/qdvcHB4xLNnz/nww1/y4x//hKOjIw4ODtnf3690bNXiCGy3G4Zh0LQgA1W0YlZg39gLMUZWqxWvzs+5f/8+h4eHiAh/81ff5tnjnwPQdR3f+ta3+ODZM9566y0ODg5YLBZMadRwvW9zXZsa8NOI6uV9pg7L7v5juxKVZjfvf+IHXXJAPq2N6ZZXHI2kUeJipKfUU1hh9+/f5//4D/+BYM96qiNQdAKmzBPF1qNdb4n+jvddWCwpKSMl5cxR19H3PX0/1BLEwxD56Jd/z7f+y/9DSpGmmTEMEe89t2+fsNls6bqODz74In3XcX5xTts2nJ7eYblc0vcdn3zyCXt7e9y9e5cQNB3shkbyL7fVlBWgsCymjvyYonc5daQET6E48a8bmyAsl0tevnzB+vwp/frsV7rGvu95/MljMrCoAtuuAiK1e2YYTOS1XJtwNcWw6ADlrKm0KeedUsW796i/SzniUqY4RtV3K0GvoiFSWSqFrVyfjc1BeSyF3BqwOcSBAqCMDBdM+BXTNClMDAVtSmsaDd4EXzTkgjJcTOetHLOwqYutpukvzoCdwkpxmvIsRgzIWnEMqGw6MYFyZTmOOk/T1J9yrwrsTB0oRnCLEYBSrkFTQaMC9JRqcxUUN2Dp6nQ0SYni8ly/c2oDp64yJqftzQBRMCcbU3BPSosXUEpVylU3NmeK8qGyNqRXoCBaSkeYiHqK6VVkoeaYeKvu41o9sUX9RnAsW9ldBzMDI5hUVSn0kupgyCgYIFgZyjgyV0JDQqn3Wbnc5NjX71bmDVG3d5g+hy2yAiwMtKhsEoy5QxlpQKMgStbOXpgq2XlVZGzs2sVZDlEcv5sL0yVD6tmtYFN0RURzmPIWuhlVByQ6i2ps9HJSV8ECen0ONafPOXJMxKEnb+z8Tt9BipkeLbeatCxRjRqXSH7KkKJUgUcYIA3E1QpcQNo9pF/D5gLSkuB7TvZv8eDtO7z/wTvcurXPkBIHt/bJMXO+WVF1TUKj/YUM2frMJPr9+o5bw+3WP6iMplo+Wz25MfMnZ3KMpKs6tzftDWjeZ0KIdMPA0CeasEDEk3IxUsF5V8xkxV5dYaJhDBHVznCoOKx3Zf9sYMt4PuVCpFrePJPIaSAnndtEBB9MfJRM47LipTkTfNKFLEXikOmiCpH5HEhDIsVMMD0jZ1WhRsOniEpLZT9MyxxjUdM8mfAytm/OtesXHNtT8MJM45xVOo86VRu4oiK1ZSF1taLRlUUqTybZXAaKnwxFscpEKMuPAmYbmGXMNqmLv64xpdQxoGCmaApSTQmyZxx8YyyAcZGvgKkzwEQikiJOIs7mOTGxzuInqlHpISdaRiV/oUHE6XPxjtAqSzLnSB8V3M0DtNkzy54c9Pr2XCS5CM2KmCB2mTY0+Pke+7Sw8azCwLDuSYOlSGWxde5qtOemvdktJxUPfF0rDAHnlA0wDH0Vjb17T9Nvjk9OlA0yaJWu2C15+eKMxWKv0ub39hY4E8d2LlVHvoxLPzF4Dw4O+NKXvsTR0RHz+awaw8fHx9y99zb33/0iz589Y7vZEPsVm9U5Z2dnNV0ohOZSpHpsn66l8dl9dxr1/VX6ukz+tSN9+r6XDO5xyyg4Pr0XrYJzxtnZGU+fPOHFizOc85ycvs3x7Xs0bcP5+QXr9Zp7d+/StG29jmsD6BMndPxsvAvvvToq3lIVSgR3AjAFKyOfUuTW4W32D444vXu3AmI5Z+IwcHb2nIvzcx599DPmi332D04mVUUSzokxk8JOqdWb9i+vqVlgrARFA3bZKZMlZtr/K26RdHHMZl+/LqVjs9kYWPv6ue91bbNZ8+Mffo9PPv4lv/jpMe89/IDDo2P29vZqhZwShxmBD73Ky+BsccbLr2JbZGO2ilCBg3HuKeBG0RtxFTwtwEupdFOeUwEVyjwrEz2iKtBqn4sbgZ7peNbyzpAqeKB+2/QZF/bMwO4cMgrLAtmRHTbGC1A2ph95n0cGij28Ijbra9C8PtQKvI2aMWPqYSk5D4Ux43ZAuuk9Xu4jZVvZXisapVSf9TTFsRxXvBEFpragcIV1NALin97eHBDFWA8xlgeouXXBB6uckIlD1EHoPYhHwkwd/NTrAxAZARK/N1oA26FwKVXvI3gtlQvKSikCpNapaRsIqg+SS265ZNunH0EUc46VsWBOSUHwclbdjGZOTgPD0Ot1xASY0Go7U4ZFcAx9Tx4SrBLEXq9LV0O4ZajhFNkN9lm2dABxFURRhoO2GGzistQRfAv9AH1HDZtmZzWOE/AK0rbcHDuJAbkzg3yOukwzBR5cIK2smk0e9Pkt5vq3pT6Id/h5Q9wM5G2ErUbFabV0bAbSEPWeDudG4CiAlaK/5EweiqJ0JOceYkf34jmunTG7M4PtBSyfQTqnncE7p/d5+N59vvyVh6S+Z7lac3J0QOwj5y9WKBNpZqWTW+0LUUxnJbIziKZjrPxdUnucHzVOgrJmQkk5YKr0beKhigjxeQbpTfvNNRFoQiY3kdV2xWqzZT5vbPECh2pmqMCqwzlNIwnBMZguhhR1d8ac2IAnOzFaY0lxK2l3huznIiobIfc63lxEgqdpnGHHmZkBorow6PWk2JOisOm3OOdp84JuGxn6xN6iIQRH2/qajoRFXLKx13ISA3fKWNcfTS/JlOUmZQUk0sTKqNjCBEtsfEn1USApuEwrQuO0ApBzjjYEGi+4oIv2uKhPUepcFMF3Kk2UumMVRBFLu3I615BNR6ku/HosMaMsC8Y6sfvP6qxqdqKCKN43OBPgNmvGtGRMc0U6UookH/Em7Mug81qdkq2MPGCZSepkKRisESsfPKFtKojS9Z3q3PSRBk8rFkhIiW6xoc8DXbqg64RhC3M/wy9mtPuOtHa8arcsY9Zod4r6TCvC9xmO5c109Ea1lBLb7ea122McWK/X1RDfbLY0TUtKkQfvvc+D977A0dExAEPf03hI3QXPnz7B+YYvfOELVha0JUUTW85hApqYoKH3xqzLHB8fc/v27aq5UaKqJycn3H/wHufLDdu//mu23RMYztmuXvLkyRPm8yJwO4o874i1moFd4lT/mPY6MOa6418HSHzGwV8zjEYPcpcNo47WJ0+e8KMf/IC/+s5fQFrRtIH77/0Wp2+9ixPHs2dPefz4MUdHhxVEuRZAgYlTM3FUJ+cszqL3oYpbVmfMIoZNaHAW8Dm+8za3T9/mwYN3ODw8BCDFSNf3PPr4EU+fPOJHf/PfOX3rXd55/8vGhPHkrLpgs1lbHUe97uvf4Kc+5Rt8981vFq6vQIqtLwV0U0e1iKBCealV8DiXwVcCFm5n7BfnXLV3Xl4qM/z52ma95G+++y1KgPR//vf/K194/wPevv82bTuzssRUpsF4/di1jseahh1Epqkxvl5r32+JMVXtj/osGFOp8wRsKiB333W1rHDbNISmoTEGi5+MhTLORVThAUJNu5mKaDuvNlxJrSkMlMsgSs6JYRjThLxlf+g96R2XRzBW2RmZKFNAqKQclbWjQAqXz3lZM6XoqZQ0QH22vjJ4tB/l+m4ut8IwGYVopZaETyKkGA1PmLBTbP4rMG/eOZ5+IpN+WM7zWe0NAVHGnKqS6jCbjzmWSs8xYxvBmdBqJlmpSoyZocYzMUJngrO1UIEomyQNmtpiiug0jYVSg7E1UIdY1IEgRWVuiDm8ArUOaL9Vo3kdzXNQQEEFSO1aLi5g2FrJXUPAQlLgJSficq333i8VyIhh1ARsZnotq5XNLlEtcfGqeYho2a+YVP+ltfNaFNWL4MXQxbDQKHIWctBhkIJOICVi63EMK0/azvVagFF7JRUvQJ+h0c31s+I9AbOZPqNYrjdB8OQEcRsV7GoCfj4HG1wKhGVlgzhH8PZuhy3gEe8V/SQz9B1ZC1Qjq0/I/Tn0nwD7pGWA/imkp+yLcLp/wO9/7Xc5uXeCX8xZbja8XK159NEzzi9UbFYr+sxGrROy9YUG0gYYRnDE+eopiolJedN7MWUFNdBiVDkdMLQzU6j0o/yljMe9aW9ME9GoWnACEljMevbmWtkio+WFnYiCmM7hbaGyzBlzsG0SrkyIsRoLMlI6UxKjREZllqD6GSKe4Pcgz3EILnjamY6XrttWFkzG0YaGWdtaJRdoW185I2EuxNbx7PlTUszM5/u0s5b5vMWb7lDXKSuuLKTOOxpvgGuKDDExDLFGJLxlFg6FJQfG1pjQUMlWTUYXXy2QJgaqGDNGMm2ItA5mXvAumXCt7e+lMl0U6NT7FXt202iX9575rMW5oHpKJnrX+IJmiE6bZHwO5kRJjdRq2mICfH13LmhUNUuJboBYel+2suXOzwzoLQyXhPfbaqiE5C2aU8owS51Pi5hw4xuc8/hgIAoRL17Bqybj0BLKZDXyDtKMLkZWXU/OPSkOJJfoUybikAYOby3IQ2bbBrYvz0drwRU2ZXl4TH7bfz69iuRN+w23nAbi9uLqBnEQbrG4dZu7d+/SNA0heP7gD75GCA2LxR5xGEg5M5vNjAYetaqfLNRkMGM+mdiyOEcjvjJS9AKm1Sk0gKGfaSS17/sdR+f45IQvf/nLPLh/n+XFBd/5zn+n2675y//2n9msvsZms2Vvb4/5fM6piZIiZrTnEqEupy4Ogp778xi05du7jJQRPBlB2skztoX79ccf2SXTc8jOHldbZyk0n3zyCWdnZ3zve9/jxbPHkFYcn77F8ckdvv71P+Tk5ATnPW+99RaHh0fMZnOK4T91AKYXMAUrLpddBaxkMRwdHZmGzQwRR9s2dJ2+s23O+GbB4e13ePn8CZvVK37rix8wn88Y+oGPPv6Yx48f8fbbb7O/t8ePv/+3vDx7Qbf9Sx689yX29/f5+7//e1JKvPfee5ydnfHy5csaYS9OZY2wX05hkFHwUkR29nHO1ePctDejFXBuytaoYsuT39P0nvK9CsY6uXLcVA0mKONwb7Hg5PaJpp28tk30C69tGrD+3nf/nF/+7Ed8/Rv/jjund3nvvfcm11TvjjKK61jLatXHWBgU47WXdPxSlaam7Jgvu91u6bptve86L0ENqAZLz0lJ07mHoafve0o60O41jmNG6vKtwbspUJWTpnknMiHI+Nml6y/lmMUmRk3HGZ9cGZtT1nJZC4qQbukLhVX82v6gB6wsprKejJosGKNtdw4e73e8lunzL203rcrAK+9VXabojtoapaBXvwOglfvZ7Q+Xe8Xr2xsCojCyNwRwapiLCH2fIY/oZkGftDcqGpXFHFKcAijoNgY7ZmFteFFAJFmlHe+RUpbWKD66bpkznbPul0yYVd+OGjDizUs2gdrskGDXUq4nZWOVDMZ4sfSiJBWNJUZyb/sU76CkwwSv57PUG8lJBWFduSZMFNfuNWQrLWydQxy5sDmcJyEqDIuQnUNQJ4GCNopDulbTcEoTr/dOHAGTtJmkQU1MCleAKoxxUz0dwAYzpgHT2uTYAcmBJI0gW6pDNsdEr82MvJwgdtQUn805dC8hnUPM5O4Cz5oQeg7bBScHB9x76w7zwz1c49kOA6v1luVyzXaj3kJoG9x8Qe+8DT9v9xwUJMr+KohilLo6wZS+a5NuSWGqQkvVuJHRYSkIOJ89SG/ab7aJOLwLtE0BNALiZKL2PaqrY9RKFYsu7xXK5Fz+73CITMrdphIKoTrYYqLULnhco4BBcWhCCHSdCkaK1cLNNld47yuI4r0tnDGSg8MljZT0fULTG4XQKFhAFrpeK1W5YRjz8Vul26c4MMREP0SCGbYTN6XeqsfX7q1DM2FF0dTYEGGQkbTlc8ZJpkvQOiV9Ba/AS/Sqp0IWnFfNDyaGQ50361M2IVgfEGOeYOtDibIWkqKgFYSygSjigoGhVrraizlyIF7fcRnaKYnqfEuZuyfrEZhwbYJgx0qJJBqdck5TdyqIImO+eHCtKdc3qIqOpltml01AXRkrGiCABiEPAyFGvMs4iUSiynTlBA5mTaCdNbosLB0pWsUfi1RNrLDS4etn6QZEecNaJqfrnEntv6Fpa/li5zynp3d3wYOU1BidfE9TcUejuEQ1vdcUuR1GQWW8TYQWZXSgilFcctnnsxnHx8ccHR2xWa/55Ucf8ezJx3z081/w9Mlj5nu3OLh1yN7+PgcHB4QQLDJ82ej+PM/mmtVzxwqeoK31mLmCzJ/zJJNdp+PGxvJ0n0ut73vW6zVPPnnM06dP+eTxI7rNOeIyR8e3Ob33gLt377G/v4eIsLe3z3y+IAR/7XFlcg3F7tg5bXFaoWoQzOfzWiEjmdOT0rZWDwnNjIPjU549+il9t2S9XrO37RhiZLPZsFyu+OADfU/7t44ZhhXddoVzQhMCm/WKzXxG3/dsNlrieLlc1ihzAURC0dUpaQveTxzRhqI7UbZ55/5BqRw37Z+yjTZvYQJMUydK2xVhngApmUvjs35j4sCbqGrV0Pi09LACoth4ELSwxOS4kHn+9DHL85e88/6XCCHwzoMHmjqd8lgJS3ZmSD0WYtqM5rdcfhpWlRDG9JSRIZIM4JT63C4/n8rqsP+ndE36yaf9lPtmZE8kHJJzZTznrGL30+9Nj60aL4UlP7036nF3H8z4aJW9svs+y2ue3sfOQXPeOX/ZZ7qW7AAiIrUPjCmmV5/ltA+Nz2YU8U2TfpHN/vbGLq9yE8LOM9i5oU/x0t4YEAXxih4FNYa7rUb2EplWHHPn6UW0to6BLS6gQEjOuBw026YzloTzsDdTh7fxOrg6E1DNwOIWrg3MjxokeUhOa3HkTLfuDAApbwXa2UwNbq/7DSmTFzPIDe641ZKgzjMkxTOqoeEDOc0g78O2pNAUpzrBrIH5HD87tXQBFRdMOeJoAUdOPQ6hIdDlnp44KkA6UQHXvYBrZ6ZPMhR7gZKKlKIKtA7r7fjMQ6Pbuo40RIatpfkMgzI0fIDZXAGgoQeX9HzzPT32kFW7JUZ93gaCSNPgfAs+ksmappOzMVjUgIsxgThc22hVDRGKiyZOo9xNO6fbrBm6DbFHS1Gfn0F6BenMqOqW9x+XuNVPuX/7FqdH7/KVrz7k6OSIg9NDff8ifPTkBR9++MRqw2t77+G7vPXel/irH61YrpNV2tCoecoLw/XKJFcGeCb1ek8xTyftCSunlNMuk3suzldJoYJpTt5NezNaSrBcRST14ERFkONAHrSnNcHTeFEdn5TZ9r2CGTnQeC1/7K2McYli9MOYwuXMMY9DRpzHe2EmQowDQ+wVwPGeWduq4Slusrgoy8HXKhcBhyMOkH22BQG8ONo2qOgpidt3jhhiRJKnncF8NtANGzWUuw19H9lseryf4X3L3v4eIrDerEzjCebNjBA8bVMAE12EvCtCyYIrTECoQmXZdLiTOEotHOkUUAjFiPZCCNjfEFxmzyWCRIJkZgas+mB0TDFKppjmEw7nAxSRRavWJqFoa+WKX7qiNp8L9VYBc5GM9+NYFtE0ntgPxD4xrCPNfqvAjLFCsoGmItnAc493i2JFVMPATdKKdGqYOl92DWKspeyQRix6YiWpYzHihIRW78lR9Vg8iW3u6VNkE3W+dQJ7bUvjA4swZxgG1usNrdGFDe9ScIoCBOkDerz8pxxdN+1Xbw5kBnm9+3GO5O0ZkjYE75nPZjRtS9/35JzqGlfo5+IcR0dHLOYB0gWLecPe/j7ddlurrpQA1cnxMaFp7FhqYGpktAQ4FPCdzVqaRk3IlDJNE+hFGS5nZ2f0Xcef/Mmf8OEvf8nLV0t+/rO/52c/+QFvvfsljo5vs1qtuHfvHg8e3KfvlRWjwoc2hl/Tdv2wKZCya9AXJscuVX+64l6vyXD5XMWZGn0tPednEWPOzs54/OgR3/qv/5GXZ8/oh4FmdotbJ+/yb/7t/8IHH3xA3w/0/UDbzqqOyejAZBujY5ymAPHeORWCnDiR6jSUymAKSDSNVrlMObNaLVkuV6xWysKdz2acnt7hj//4j/kv/+kFTz75mJ/85CcsV2v29/e5e/eU27dvc+fObfJt+D//7/+LzXrNcrXk1atzLs7PiduXvHq+5Yc/+IEJ4zpNi8zlusb3IuMH1///Eki0XN5MRm9SK2kZWqLXHGBjp09L8xZh0zL+Sr+djs9dQKAwAbJFPGC5XPLkyRNLO1G26G5zSLtvtldmtljQti3LFx9dW8lsu93w53/2pzz84Le5feeUFy/OWC6XPHz4Afv7+7Wk++X7LQ53zuNcOI7P3bmjAJeFmVLKBY8sFT3mCCA6Ba0Le0dG5kgtVSwYyOhGxl/OykYWV8ESBcqVERKCN3ZHrIAF5elLmb9HFljXdZVZqCwYT9GsKddQtEsECwJOAKKa+mnHLP1k+q6h2IRj9R/bajHqUSA3JdWEiybc4kzWw10juj1lqRRAawTkx32KDheoBlS2IKa+37gbeBCxcsyjnfdp7Q0BUaaLtAnnJDGMQPBikf8MLquGhn5LF9tMUOdEv6HlPJ1AY9FJZ0KPgkYsxeHb1pxri8xloQjHeq/sC8UgxNJrlIVQQClB84RFPKFpKwjgRLEGCs07iYr0ZCAFasnm4mgVJ9vuKNuCXxSPJScVIUVUMMgcAr0IddaRcQKTrEwI5Y4YGoiK3eZsIIhFUu1L1BLSdg1mOWAj0dg7aOQloUyVjKVLpeK56Y8KHlgZ5AKejIfGhJaUdi8mGDyikJKT6kB4wTcNDBeweaGElxQhnuPyCs+Wk5MFs5lS+FNMDNuB0+MFb9054vj4FvsHi6odk1Lkxdkrnj49I6ZxEG974WKjEWDnQaxsY55cV2GYZHsmu2PKTW5u92cHwCxlucvzmn52096YlnJm2/U0kitSPxn05mxKxWKrlknsSEkYBmiskpQv1V/MwVYD2CMpWaqKpqx4Y7aVyEvNZzd2Xck/LnompapTZcNQtHbsHhTjYdsNdF2POEcQIUedTwt7w/tME3TxHSMRA0O/MT8h2r1lOjJDdAoae2cpRWbo14hT9VRqr855XKxKylvOo6K7d0LMjiFjWuGaD5wEGqfTyeAyzkGTwbmEN8aOSEac0lKdTGiuNiRHEq05IiOyrNdblJ6nTku57vJui8jrdH6se1w+w2RzrTetYDEio6bLdL8ROkbnDEfGA4mUBmLKO/NVJFbKrhNNE/NeSAg+S1WwCl7XRj8TohcciVnTqDFSrnkCopT/P+amvUmtnc05ufM2jz/6yTVb82iY2icl17wwAbTSQmToe549e8ZyeQFklqslzcuXPH32jKJBEEKgbRoODw9p3egkaKq1q8Z3idiVSOyUYu6cZzZr2dvbY2hb5vM5+7f2Ob17l2ePO86Xr3j14hkC9N17llKU+fCXv2S1WvLuu+8xm8+tZHNpl4GO6Ri8bvvlx3T9GiuXt9tcWub2utfO92Xye/e4OWMRT52nN5s1r85fsdn2dIOmhh8c3OL+uw85OjqmaVqePHmqz8jYKJAZhlIulOrojJGXcc4SdtOfRnAn12uuzplpWymgut6J+mqp6kBKjpdnZxzcOrB1RoNCIQRAmM3mXLx6xfOnj7lYbVmv1uQ4MHQbXr18StMu8OH/Y+9Nfi27sjO/327Ouc1r40XHJhgkM0kpS86UUlkpoSzJLglluABJdo7skQEPDNTUgGHYVX+AAQGeeFzwpIACDJehgT0owVUlS4BVEtTYKiklJZVksgsGo4/X3+ac3Xiw1t7n3BdBMpmMlAg4NhF879172n322Xutb33rW23twwto19DFn/C8NkEUGFd3ed7+9lvOMn4usiRgcJQBFGmlvB9PZ6kMrYBpG0wCM9bveco4MOCbRgIdIeKblnYyYWEblAr/xH7desXR4SN+8Pb3ODs9ZbUWAHp//xI3X311YIYY85QROoxLGd6JsiyPx20RT91gmxjqZ1L61462yepHjkBQ3a/YUYOWoqnvVEoZa+Uaxs9CgkvDOcs1jPu/fDdO1zFQdUvAU9g0BSgpDMFsRtkgo3vP5Ao0l2f4RA8asUmsdRs24nBt1Ge2wTZJmWTVdyp2V30QYvMMIEpdnDae13isWmPJVRx385xj4GwYP/mpQ7C0LwWIYq1l0sqiWR+qUrFdEScyFheSKkKreF825OwH39wYjGmwXuU1mlZAlD4Kv8MZjFbamM4mYGEdg2qRSE48xtK2ZeGUMqfZWogqsKgImzWqneBElyDlTB+TRljBmFQHSlCsgUlDqRJkEKq60Cojab2W5++guhtJBXFVWC5YJ16FH2hs2FJyOZHpBJRJMti7Uk2ITA6KbOrEAyhAEofUnOudrC0AACAASURBVLaRuSAYmYNihtWK6p0VAcdFN7JfjEyajYXWwcSDEeZHWqsQb0R8BW/k2p2IKJENa01RiDHCeg0xgO9xkxbXOFjdg9P3N3DoxsGsgW/+xBVeuLpLM51ydrrgo1v3uPnKAdevv8jepS38pAXniTkQuo6Pbt3hB+98uAFq33vU87Bbg7H4RtDdlBIxRVLfC4MppToG68/qGI0coLJwFAAqQy01WoSNUxz9PgJUnrcvRYsxcrZYsj1tcUbS3awBa4qIq4AXqYCPQIq9lAWNELNhPp3hnWfaep3ci96OgBcxJZIJQJRjGo/LTtJLNDLjRs5Kzllp9hJl8FYYKraKC2rJPRBhMSQ97uj0nNPTcy4dCB1bDHwL2dN4T0OmMb6CG4vlktV6TbcWocp2MsGEJGlwC4nExPkM37RMpzM5d64XOQA6pTPrDSApfALXiJOXMyEJMCR6MzIrNY3M56cp0XqH947GCYjS+owzmcaAU6ihcaWkshoOFozk3VTAyBTbo+AlFFxMF9ryhRmWw5yCALOhF2mnWhlI7vFi5GIAQtB50pFzoaMLGGasRHiyboIZLmi4Hum/RKYPUVX8Y73umHtSijKdOnmWbRuxUUCamCIhJXCZZDK2cRg8zFsaq2NHn00xgKrhA/zg87wsz9uPve3t7fGtb3+b3/o/ngaioNHOYQ1drVbVgG9b0Uvq+57joyO++90/5+jRXQDu3r3Lo8cnLJdL+r7n8ePH7OzssLOzw41XXhFBUk1h7PtQHeqaGmRKOdPyfsnYnUxaptMJOzu7pBQ5OT5ha77F1772Nf6q6zg9OuHwwcekfknK3xCtlhD4/d/7PW5/9BG//p3vcOXqVebzGZ8JjpSx+xSDXC6xgLdj4PLJY46hmCcZK2OjfTju5jZDGzQNGk5OTrl//wGBKcZvkbsjXn75Bv/B3//77O7t0nVr3n33B+zv7XP92rVq/69Wy8okaltJ19pkdnx2Sxvbi8NU+rrolkwnE9WFcsTkSKnh3u3bbM+3mE6nnJ2d0XVdFQLuuo4PP3iHP/6D32WyfRXrWmLsCWHNo7vn+Okert2mbdsnNAzGY2bcn0/r1+LUpY2I9fP2t91yznTrNZmh+lNhVUgK2pAuMt5nzOC++F151lwYB20rQKytPsxmM8Ywnc7EPWLNZNIym844dlsqpbBCHI/NMXT/3sf863/5m3oMy8d37vHiS69w/YUXtMKU25ghBjBnuOacE6GPG2WBx+M4hFDL+wqzzOOcVLIaMzS6bo3oFIl+kUG15pD3vvSbsEQAP4BLwvaQCjxl7jVGfNVBj85u9LcxEIKAS65UqGEAWkMIeNXGC73MFUJuSHV/Y2xNgUqjYwe1VXL2T/RHPb812Gwqq6boslQbt8xZmMpuzhpESrGI5coWhSliBHkCNjWYLNQCDxi0Qpneq7Ub4zJrQMpYU0s7j/WYLo7Pi+1LAaLAELHcbIYclZ1RBKlsxpDIJpOUzgS6q4VGc6CsUzaKOj5kT9NMQR0QQTrARkXRiFgjE8LUCwqYUiJaifJlUHaJ1YVWFoOYYD0qQajKLGXEyWfO4HIpjZWFolaRWhkc1ol4ojxEFbQtx5m0ch8mk2MWDRUjeimmsaiCjuyXEWfAlKlH010K1SllASpioDJS9Nzi9CtA0BZUz1TgByNVMmh0e2OlTwoFJ2VY9uTYkUMW0duUtJqSEXCGXl7YZiLHXyVN8+kgLCUp3z4mrWG9bEnLR6PRIDjMpd0pL1yds7U1w9gGcsPW1i5vvjFjd/+A+fYEO51AOwFnWZ8HTo5P6dZhNKdaYEJaW7LtoZUTGGPJMZBDoGhO4PQ1qTWKqfP6k8DJCBwZ/yufFUOugE+faSg+b3+TrTBLjPX0UapftE4AFIxiYFGAi5Qzqy4QYyJEQ0wDGl/WXTUZCTHI+2kEqKl0TUwFDlJS2WGTwGlVl5KvOhpThbFXosAF2MmUUvCJvs+VKp6VaeZUK6QPgUKhdTq2s4FpK6kn01ZAQ+cdfd/jDPSK204mHucMti7eA+OqaL1EpWNCYYiY4ouIHnVMVegyarpKER+UCHQmpEBjJZLeeAFK2qbk8ULjBGjyzmjhtIS3oqfSNtSyygKAQSmjXBbTsrDaYthLx1OjZ7pYGyuMG2slp3+j9Lk+v6d5cHr3etMCuJbIVXXqhKf0BI6aUiQmEZkVoE3FismQZTUSITcxhNqccC5hbSQmS4iJ1go4JgLCciXOSD8W0Kje8ujn8/blajLeVTT/KQKKi8WCe/fuMZvNVDepqxHEw0OhtbdtSwZ+6qf+Pd5723D44CNeeulFtncvM51MODs/J+dM0zTMZlOOj46IMTKbzaqTUxyJ4iyVechUdhn0fagsupTk3c5A07ZcuXKVb37rW3z1jTd4662/IAOnp2ccHHQ6//V0q2P+3z/+I159/XWuXr2ilS0ulFC90J4GZDz1s/q/T24XHY7Bzhs+0w1rhHjcYgg8fPiI5XLJyckx7733Pg8ePOD69WuEbp/bH3ZkHH0Iaka1vPHGmzRNw7qTZxVj5M///Lus12suHxxw5erV+hyebOo8PeU+xn1mGByKvu85PDxktVoqUCaO3qrrxU4LC3LuSDGyvb0trKS2JcaoQUNZL65fv85svssPvn8GBrbmW8x39phM5jy4d1fvZ5hrC4PTjCec8nn9ezNVIsXnIMqXqhlxhFGnd+wIh2AHu0Sf5ZBmMbAqCttzDKrIuzkwJACOj4+58/EderWTntZSSvimYTrdYz6fM2lbrly7RrdecXpyROwXxH7xifvnnDg9vEfslvzr30q88OJL3Hj1VS5fvrzBhBNgqAAacv3OOYxWlklFzLWyGIRpaxm0pIqenrC6hAXRNCI475TViwIvpW8LSCNVdjQtmGqhVBdS4lgRO0oTrqyMeq+DQPWgM6L6M6q5V+YZW7MzhpSdGIICFGjajwyIcn/lPsbaVuP+qymVxb5mlGpqht8HEXPxVTODdow88+I3j5+jntN7bEpk56RQQ9wE5i4CYuXzMbBb9DirT/fE2Z5sXwoQpeaWF9PSqHmZ0cidJWWDQwxiQ0lt0RvPWaKPGXwrC7u1WRz8Yjg7i6dVdUNby03aZElGcsmNGtttIy99TGBywTOloy2SaiRld2WQxxzFISkImClLmyJqoBT08jiSKlLLywZJyzMZQo5VSBYFhvAtUtQzCLW2j0LRMVnEAvWwKagT14A4NwIiVRClACJR9WFUVJZGEYSUBaWwpgrtkox0QMWJkuilFE/RJs3xV7Cg66Uy0roXcASEgVNAFJ1wYpvkelYZcg+sIC3kJ/fIxFrLvJRstgYmFvZ2Jrx4fZfpZIIxHoNnOm3Y35vj2hbXNJi2Vc0XS9dHTk+WhLFgLg6YkoMhr4L2hd5fCKL10jQCVFkvT66833l0v0PoapNtUv4uzm+ZHHT81f577r186ZqIvlr6EFjHCD5XUCQ5Q05ato5M1yl9PkvUVnASYZoVBglAyvrukpRe31GYb8XwkDzNYe5LZjhOYXSI42sxxqH6svX9SJiaeiLgRCTGAUSxmo4YY6yLWOOHfNbcoBFnKOatw2BywjvZt1V2jaQjDouNYAsKPKdcq6Z5BXpyMcBAIwuJGALrrme16vC+EaNemTHr2OFtwhpH20jKSp8EjM1A2whg4qMhxUzfJSbe0DjDPGa8ExzYWvAmb2i31PQDg96HRjWKQTeqoGSMwzhwxun1FwgkjzCXzXe42g8l1zsPAmybspamGpfjfWVdSeQc9Tw1EUr/FlCnsDR9FuOhOB7OJK3eVhTu0bUzK6NqnMKz+fN5+7K1Mj7Ke7npWK5WKw4fP+alF18kzee14o61VlgmXcfOzg7T2YybN29y9OgOAJcuHXD56nW6rq+AbtM0TCYTTk5P6ZW2X0ARH4Rh0bbthrNTjO0SvSuR6KIDIOCMZ29vj8uXLwPw8PCI83NhOcQoto8hEPoF7/z191RUNIEzNUg2OtVG33xW3xXjeIPJkT99z2Lwj9+JDXo5TwIoOUvE9OTkmMePH3Pr1i0e3H/AyekJN27cgJy5+/EdMr6yBpvG8/LLLwuo3nUV5Hj33XdZLBb0r71WQeWngyh6XRtfDdcl64bYcwMTpef05ISz8/MaLTfGEFKS9GnAOnF0tqbT6lgVkM1p1bKDgwN29g547913sdaytXeF/f09ZrM5j+7eIXZFl2Jzgsl13Dz5XakcZvSz50yUL18bs7AugnVFQDhf0K6wxmykyAwsAChAih69bMHZ2RkPHz385ApNCuQ459jeFvaT9569pqHrOtZ9oDeJFFbkTxlHi7MjFmcnPLz3kK/+xE/STqfMptNBn0hujlxjWBoesRbnJDWlgElZ57uyTUogFWcEsCk6KKUPSgWeQTNtABMAsjWYJCwJARMGIKJuoycS/blxifEBMDAMwEAtjY7amaYALiNGTAEtKtgiNpvV51zYNBvlj2VHClNnE3wenqtcfhLADUT0FnDO6pgwG/c2BoD1xsiwAbZIuqnO2xdAkkwJRIj8xkV7q9jB5XqHEtZ5uIX06dqVXwoQRZghE8n/zokUkhh9ehfJBFJOrHpJb2kcZGMJxpFiIKeIiZ2gYU0rdKZsuDSBxsNRkooxKaPMiVwxisYKZT85rZxjYKlMEUHCsqxDViCQPkRFeZSSlDMpSHqLMY6mkUoTfbLiU/eSzpFNwk88xhmwkGIm9EnAHws0GWcs2+1EnbFMiCIS55ygmi5bOgN9A9bL4G2cVypvksFvkcoeSm2KQXVZiqBtyJAt2EkFCTAIsLLuqak7TkGFUtMUeUbySKxsl3oqO6PQ+rXMl2isNjKKuzIRKkBjjOQ4gaRmpVOIR8AJsAYi3llmE88L13a4tL/FdCICtCYlppOGrXmLcy0Gx6TxeOcJUaJ2xjlM4+V5dmtyFcgbvQp2Av46+JncYysIMcuVpHbFVHVic4jFcnoKUJKGz8vxCzhijPTxGDApxyn7Po+2fKlazpnzxZLVuiOs16Su53gqjsTO9hbeZxqX6bS0Z9+vcd4xm01YhZ4+dJye93jfMJ/MKHRMp5UK2mZC42Dih7zdUn3KZwVCimOejabmiEXvG4vznqw6KQLyWnKWz70xENaEmFTwOJHNIFLWeFd1VVIuegqNgtXFqFFGTVm0jKNtZtipisE2jTozxTgwKo2UlYwmGirihCVs45HS6oVZl1G6jBoFiT6sRf/FWFKSyhDniwUWjzOe/b0Z1jhCEHAh5kTXRYwREKhbrjh6eMi0nTJpWnYPtmhax8SbCl43LgoTw0npd2+lnLKzBucGAL28tgUcEaaOolVmYJPAsMiXcSMLdnl2Ix0VnXuS7jHej2xGs5IA3inLc/VuJlV6sqQX5pwE8Fcj1HoDKdLo+a2NZJdpVTTNINWIRJ9HokjG5hETRefuEajyvH252nK14uM793CzPVJ3Ro6rje/7vuf07IzzxYLZfM7u7k5N8WmaphqE69WK73//+9y/fx+A9957j7v3H/HKKzdxznFwcMD+/j7b2zu89dZb5JR44cUXefGFF3jl5k1u3fqIrlvz5ptvMp3OmE6ndayXNJHFYlEN8UePHrFerfBNUyOdb7/9Nnfu3OGFF66zs/Mmr1WQoLQMrIhxyXK5rNVdGj3GxUoQApB8ssDrGAgZxnd9uT+1fdb7MHrNdXvZ4fx8weOH9/ng7T8XYV6g71bMZlv8nW98nZdefEm1r4zqGtjKBimp4svlksViQdXbSptR+s17LEDRuE+Kw7X5bq/XK05OTnl0/z5913Hjtdc4Pjri0b17vPrVr7J/cIm93W0ODq6wu7vL+fk5h0dHXLt6FescW1tzLl99kVde/zrZeM5OT8nhBNNIWtClSwdcu3qVF65fE5A8Rf2ZamQ9jDR7yvdBvxN7OtV9br93+pnP6Xn7m2uFkVl0P2AMJso804cgQUjYGNvl9+LQmpFDW2zzwjKIIXJycsKD+/cJ4elMFGONlEqfzZjNppVVVVJQrl69Sgz79N11Hj/4iPXy08ZSAlZ89MFbPHpwi51LL7B/6Qq/9uu/LiAiIsxtkoTSU86S5mbthp6JAC+2VhsTRkmQ7shZi1YMAFMFE0omwQhAtEZsP2uz6mSW4ImcS4S4Yz1O3/USnBpVxWrbRoItozLR1spxRF6laLOM+lUZG+1kokLRQ0nrwjQqYrkhhAqclXOX/cflifUiaxUgmc/SMH4KaI0ZXatqZKLgx7jlXH3vPLKzCpgV65xnKtjilaWSVPS3ANPGiF7gxfl1XLEpP2XeHbcvBYiSgaQU76SCNvK5REEldScRlZpuEmJwGyT1IgVyDGIPanUVmyB1K6UE7oERY1JYLsPC5Exhs5QYj+Tqm+LojqMR+r34v1n96aylKIfjRjKx14ocIVEYJcH0itolckQIGFoxOdtANgnMKBUkatlj48jFWDBSIci4ouhcLmygXkl5aLS0p0ZiSk/roovT8snGaI5CcejzyM5Q58FKxEKAFVO/N8kJ5pLKi5iH/Y2HZPXh6nkFTtV/AAniEvICKCyUXsAtb9nenrK9PWVne8qk9fKskohPWmtGdPyCUUiE3lh1fJA+TKGnW3cb6CXWYdqZCAvnCJorSFDNkmIhFVFdGKXpwAiaHmyyscVWX8L6gC4AMWmo1PS8fWlaTpGwOhHS1DoogDYhtw1xPsPEiEFKA4cgAO6AmWWkKpcCFDqfxRhr6lZMGYuWEzeAyQhXTY1hLedeZ5tUXkWj4tqyYOUMMeXKdDOKxUJx04WNJ+u1jFNDiRgZZYrkYeGr77sy7BKi3WTEEfe1NGWhoyZiVCNonMKUhTlRkiSLIxBGIKM3ViMMRRhV3+dKzMr1HCmLYZ2TIUZDVEBBQGsLSejxKXWslpluGTATTxsa4tRVXfC2aKck1VWxEDX9xxVtFpuV3TM8gUKzzdrHm5BHgUPGkaGRk1bnxNIb1Pe9zkQ6f9T5uW5nMMbpEU1lZ1LpplCosGKPqjGiLKAS3XLWCfjlXAXsywhTJEXu8jmK8qVsKSXW6zVPOv5G1jljySmxWCw4PT1lMplUx0X2j/R9TwhxpE0Ay8WZgLC6TGVNN8w5E0MghMD52RmrtZTD7bqO9bqrxxn0KwYbYyyYWHPNbRHKdvW73d1d9vcvsbe3VyN/O7t77F26zMnRIavVOXc+vsXe/iW2tnZqtYgNivjofyWl6Olt/M1nj3HzlN9+mFb6+ez0lLOzU1bLM0AcyRgCGMPly1fY2d2l8ZpCqfcT+p7j4yMmkyleAa35fM7u7u4FkOnT2hia3Xw2dS1R8DX0a3JKbO9sszg7o1uvIWe8b7hy9QV2d3ex1rJYLDg+PuLSpX1aa9Uh87hmwmq5IKfAZDKlncyUsYI6WJGshQwyyqjLJUofqJH0nIcnZ8TGtEW8ONnnc9KXrZkhra+0EnwZiAK6zmfR9dpgEOh8YAqAX4F8ObjoSFKD1q4w3j/hYpx3qtdTwBpL0nHjvSfFljCZ0K328d4R+l5AjX79lOMl1usl6/WSxTqyXK05Ojok58RsJpV7TLHB0tjJ3giJsAloaqeRRxp6qQIiAqJAinGD/QFU/ZCnMX7G/6Rrh0IYKQnDN+m8WjTnCmDivR/N13lgq4zAVjN6zuUcYk+Mz6/3WnYYXSMwEqW1Gjs2G+NkjHCP2SsD6KJ9ZzZtEzmV0Yq8g7BuscE2GIcKoghgPbCESlluq4GlIqi7Md+M73EElj+tfWEQxYil9yfA7ZzzrxtjDoD/FXgNeB/4z3POh592jBwj65Nj5T8VQ15o2qHrKZ0pKSzQ06H0DdHQSAo2WEOw0LjMpEk8/PgHhLBi65Wfl/KczrFOiU5Rb2MMrpWKGBZDDhLlFIpRxg3eMcSMydBkSxdF9M85pao1MuAkXyzRdwlOtZyxTSLYOpmQjpakvoOwEnDCTMnekJ2h40zuvwsoMgF+Cs4T5m3VNLHtFNM4TBYK0zqLam02maZEbqwh5MwyRlzO+GzoU6nqgPSjdwNI0PXCDOmVfWFR700YK6IvkKGxwqTx8jwsE1LQUpxJXwZG9Lugo8+00hddViVIhzMr6FfE5YeQV8BQwtEb2Nma8PpXrgnKaQyLZYc1hq1mKrowNuKcxzcJYyPONrSuwfkpNFMFKgJ0PcuTMx7ee0C3Hkqf2cbRHMwJZ5m4XMJyOby43st1xqj6MXHQhSlMmoLcOK+/m4FtUqoWFWCqpFA9Z578WNuzmIuIS+Kjv0BegikwgW6fPJ2R93tCjITYsVwJFX2iYl9YKf1nzYRWS9JlBCSzxkiVl5hYrtYaXfU0vsX7Fm+8ovAGbMKYREo9KUdWXT9M4EYWpah6A6t1wtqMc9BHWTBbW+auSOMMk4mnacSJcd7jvcU7Q8qBmCJdl7HWSylMibnQp0QMibhOUmmobaqRghHwOGQISfVMjBGBbWexLuOSOP4pSvQ4hshy3ak+iaGZTuRYDmazCU1jEeFWy6SR80QcKVjFGgM5ZCkznTRFKQuYFb3Hu8zVF1rufXDK4f0VJ4sV7XzK7sGOOHDW0rYOp7rczmS8hdYZvDEiWGtR5ooCKqYATgKOFS2W8nMEqesiqw/JDt8NYeohPah8VtJzCq256OGAqSLpw8B2qm2SyTmSciQaAzisTdUZKaUBc0xY57UCk4jAOWUpqqLtYPY9+cvz9gzaM5mL0KeSA3H5mDEgYKzHzy/TTLdomoZbt25x+/Zttra2uHTpEq+//jonJ8ecnZ1zfn5G07TcvHmTs+MHAKTulGwD89mMk/Wau7feE/PKGK6/8AIpRRbnC9X3OJHy2EULLedqYIJmBDcNly5dUpaB6GnM53NlrIgz8MYbb3DjxsvM51u0bTMAMcDPfOsXeOHl1/k3v/Wb3L71Af/in//P/MJ/+B/x9Z/5NpNJi7Vuw0gvvbNZBnhwNMatxsI+YYiPAaEx4PBpbfQqY4yUZD06OuKvv/99To4ebJx7tV6xDbz22mvs7Gyzs7NbDXvnHA8fPeIP/uAP+OY3f4avfvUNvvOd7wAD9f6ivsH4uouBX3ySsn2MuTpr5XNnnZY4T7QTx+uvv07sej58911uf/wxZ8sl3/jGN9je2mK9XvPBBx/wwQfvc/XqNfb3pf9X6zVHR0ecH9+FFHjj73yLre1d9vf3uX//Ph+8/wEP7rxDvx7subzxS6HOe7CNzG1ti3WuCnt67/C+2Qx6PW8/cntmc5Exwm5LRY4gE9Omo7/5DkFOiT4leg0+Oy3NW9hlzo1TWQbGwbVr1/jK61/h7PFtQre6cCUeYxoatbOKo+y911K2hdEg57x29RopJe7dv8fZ8WMe3Hm6SHdp3eKQk7jij//oj3j5xiv8zM/8NNaUQI8EaAsIUtOS8qDnMYAUm4LOJeXx4jzVG9HFc85XkGPMHpGuHsoGl+9Lmk8BxwsDJoRADIGzs7P6XaPz93w+q6yd0v9NI0CUaK8Mz62wqKEIuaK/bzKLnLX0xkAIAxtE/evyXMZpSuP5tmjMhBCF2aP3gBnmt6eNQwHWxYcNo3OWvh6DTAPYFIZnBDg/gEtFlLZtS4VMy7AEGC5ghxdG4xdv/zXwPWBX//7HwG/nnH/DGPOP9e///lOPIPYgxlmqTFZQRNPpAqKpNqOwHRoaVM01Aybj04qGnoYO0oqYerpVT7AWm9Zi/GeqqvI6qNpJ0hLIxmhFg0I4EBpSVAo6OZGxNNZrKc1MLd+N5pc5S5qWwZDAOLk+a8VBn2zL/eARSoqyHYyB6ZQhEF1oKkilHAM5CLpftklu6A8RbJT+SIh+izNCCQuajoRncPpriU8jf3snIIoD0zSVeWLKKcqA1qhyyoYUooI4TpkvVpg5pepPRhUNHWZmkA978uo+uT+HvMSYgLOwtzNn2opw5Xw+xZVcQSQCXcpjWZfwTihaTSOTqW88rvUYbxT8zZUBE2Jg1XdKD4NZO8G0U7JtiDYK0OVLp19Avw0S6nVGH7AZfaHniVFFjHQgFIaJjpfxtdRdi6NkgCfL2j9vP1r7wnORsQ1u64o8sujJSUGExhJCj9HKTAJGWGEvWHH2rXVYXKVrxxSFypyypqvorKIL7rrvhNHSaU6nlWP6RvUuDOQsU/R4LXHWCqDrk4IhPbHThbsZC5c1zJE0HuespnQMUZvCcjBG5sOMLlwSNwAjKTNW32upSiQLbIqJnKQkuTUOk/NICsiQkqi3xxgIKZIJGOOwzio5TdmAWFrfSnQBsM7ibcPMQOyLAr1EvGIOJK1CktLA2MlEXMrEtCKnY/pFJscp597STlumswkmINekU1+wUrLZGeiT9Hefiviq6o4bAVxK1MYZI7oiVvvIDK/wsCgVVlEePTe9zlFUruxRInJPTCsUGSW9S1MiXhKxkiBPIuUi7imUY5syySac8TqeNO/amLpemo3RdGFwPW/Pqn1xuwh57xoVIxy3wvLyvmFre5vz83NijEynU9qmUYNbDNidnV0VNATrWvxkh9iLk+u9ZzKbsbN/wHrV8eDuXS5dvsJ0OuXGjRsiLNo0NHu7WOuYzWYVcKXOGXpN1Ui2NZVoLBhYnOTJZCLMqHqTIn47nc5oJjv0IRP6Fbc+fI+cM9/81s+zs7tXU4UK6+rzDNssOz4BsFzobcrcWXv507GUkcPksMayXhzTr84BaNo57XTOtWvXuXz5CpPJhKYR7YYYAzFmvM+sVwvu3/mAxZtfqU7HD9+KpVouefOaiwYUwHQ2Y29/nxdffgVjpWRx07bYpiF0a1bnZyyXy6qVsr29xcsv31AQSxyp3d1dbty4wfvLxyzOV5yenuG83FMIgcVyQa+prk9vRS8hie2LJdPJOAluw7mL8RP0MJ63z9ueyVyUk6SxjJkIA+NtqHSykeKDrNClipd8NegnxRgqa3IoB2yZz+fsX9rHefeUK0mkFDg9PWE6nWvqSjsCCWqPVgAAIABJREFUHWX+KW+61RSO7a1tyJHl8irrxRl9t3zKsaXF0HP39vtMJ56UviHBrTSwMEQrxFKqBxX7bQCTqrNUnfTCFinbjxmlwvAb9t0Q5WUQXy37Wms30nwGBmCSIJRqF0lln0hJLTo5OZVAVtuKBlbbbszTIMdOFUCR57zJQFGX0Rb7S/vZiiM/BqAL+DMAQGXOFAO3PPPx73lzOhNWixpbJeVrALHGGjSpnmsscFzGIlCBJxmDItxvrSXWvkZBaLfxrD9t2fhCIIox5gbwa8D/APw3+vF3gF/W3/8Z8Lv8EC+osByszKspQ6/skkZTTowdOaeDEAyFFQBYE2nSkiYtaOIZNq0gwWrRiTPbq5iqKcc0RKuMkRSh8RjvmPspWEtCEP0YYgULyImmmTCZWKJVylpN988S/Wug906+I0OPsDCcsDDYnlNHy2oN/VrWFutge3vYrgtybSP6WUYYDrEAH+RqHIcogEw0YKyg+aITm+kK1daVfrPSjwbxHIyrGALeYCctpggZpYEumxXwyQkBDmKAFMmNPAdjHOQgGiwx65ppMY3FTj10K+jXxPPbEMTYcNbQNJaXru6wvzPHtlZBJifawAWEsBnjPN4nGh8VXW1pm1Zyr6de7wVlgmQo+drrFTFJDuL2dIs8mbF2DcEZ8LGejzyh5loVoMP5gWlSxl1hm8Q4sE3CSFCWYdMNa68cwhq9VvMcRHkG7VnNRca3TC69QkyJfh2IIeKmsiB1oRMgwHqmkxZvhUov6vMCWBrnaFtxIPrVWo4TMng1EA0IAyHT9Sv6EDg5PRMhxexo2ymz6YzpdELjtUxycXs13c9bW6rz0oWedb+m7xNkQzPfqYtb2zQ03uMbZSVoPq51Fhd1cS6CpxX9L/8SxkS937LoWQVQNE0xJWzOUjEtG80KNCopJEBK33eqhyLGkndy7TFL9KF1ntZPhG6JCMU5XeR7L2kFJVe+lAgsIEqlsRIxPhPzOXBIv1gS1nMiDfNd0UchJ2LRBVE2SRFZbZOAKS5krfAjFdutycpMkc+dySOAxRRiZAVADGj6KRS17yF1RtsIQKnGCZnsNlMucxZyYJ2CatRdqwVhMLaIvRWnOtY0U2ckyuJVWFYuYhzZHa7qU/3K5+1zt2dpF1lraSftk19kSYFumqbqV/R9z87ONtPZjBB6rBlKhZbKCda1TLYOWJ3ex2DwjWc23+Lg2os8uneXh/fvMZnN2Nre5o0336jR4flsRtO2zOczitjgRXyhVOooTk0x+Ms72zQN0+m0Rj7HzTeNpIbM9+lCIvZL3nvnLW69/y43X/0Kk+m0gig/bCuOxRMd9ynt4uZPY6QUo38ccfbe47ylWx7RryWVp51ts713lZdv3OTg4IDJZELbNjSNr/Nazonl4ow7t95hcfatz3V/4/sc390mrX2gqW9tbQHw6lffJOcsoM5kgp9O6BfnrM4zZ6enNYq8v3+J69dfYDabU0pcHxwc8OYbb/DwzrucnR7x+PEjnBfthL7vWSwWn8EgKQBzAi0Bn3u0Dtnz9qzbs5yLUkqsVksVgRetDa+VN4vOTQFMxcYpEN8m0JdzIoQhtbAwFcpP52SsXj64XKtBXbgScuo5fnxIt9UznU03wAenrKbq+CNBm+2dHaxzhAiHDz76dBAlBm5/+DZbc7VN8gBqDNppT9ITiiOvd1o11NwIGB30UoYUk8JQSSmKneSdALOj6IpzWvJXRWrHTI5Sjn5cTno2m6lun7yXq9WK05MTMpnZbM5sNpNrzklBYFOFpuU+SuoRCpbZCiwIKGbr/YidYpHbNNoXWn1R760AKJIWCMa4ykQas+2MiReAlKzVjlBtuEGItpSCL30XYyQEqRKHAvVGDCS5dlsEbNHiDgJ+odulJIHDIhosrJtPB9+/KBPlfwL+O2Bn9Nn1nPMdvbE7xphrT9vRGPOPgH8EgJ1CtFLMpcyxxgxhwQKimBLlK5oX4ryQZducE6k7ZJmWrOM5XQiAg9USTCsaHamHtGKwLBVQsQZMJKfM6nQJxmpCz7gyAmA8ISbScjmUHY0ifpSsITtLdBbbeCyqZBzTYBGT4eRYzm2cWOuzVlgg1mKnEy1jnCpjxLUTcV76qFa1Out9gtOV9FPr6iWmLGBGbyHYiLFJqoqAgjUa2TRq9LTKADKDV+Aa6dvQC5CTYtRrlJzAIvgj5UwTdAlMJlWPwsFE8/CmktoQU49La2xakhDEdG9rytZ2y87OhKmzxG5NNk7LTcvjySbTLU5w1pHnO1grxljbzvBNQzubY5tGSjWX9JqcCSlxtlpx9+ER777zMefnK6yz7F67zjpvcbhIRONh2gwACKsSthrGYqnqM662U7cZR5f19wKUqIhwrbP6xGc69s5/iDftefus9mzmItcSekfqPVnf3XC+lom2nbG1PWFvb4/GgiFxvlxijaWxjVbBUXqnEVBFqmtFvFcUv+S5pojVtJJpawkx0/WBEM85Wy5ZnAVMithujcGCbfBb27jpjK35FO8sxjRMWonsrlYdKUmpdGONAI7RCJ029BRRuAaL9RZrhHFlNOoQY1QtJUPjLN54Gs2Dl3c3kLKhDz0xinBlYTiItkKsaUZ9TLXyRk4J5xzT6Ra+Gl4KeiPUyZDQRUvn2mTI2YnWChnvjbIBQwUtui4Or2cIrM96+n6NpAV2GAI+XsGnKY4hItL1Sv11lsY7vDMsVx0pJ0JKeONorKdtLFZLOVsj2imNFwDFOy2zPFqiRHvFjAwsipyUOl2ZypCTFb0MPvnB2OAUQ3O5XksqjrMinr2xj8HksRGXyXicHTOKTNV3QXv8aU7kcwzlmbcfeS6CzfloNt+maZ4GokRSd8zyfMLjx9sKUvhaNlPScE5ZLM6FrbK1xZtvvslrr79OO5nwF3/6+yzOT9jb3SNE0VRZnBxzenQk4rNq7Eq0WKN7ym7ZGIYZ+UwBUKNfxFhEs21lnxSDvkQ+m6bYcYa9vT1msxm/+qu/ysOH9/nB99/i/t1bHB894g//8A956cYdfuVXfoVaoaJ0Q1mHn9IqkPCJWzx9+wvPop7o4rdjyvjh4SEP7t+v4rDleCXVwDkp3+69sHiaxgsNvg8XxDNLhHRUTvpztuo4XGhyfs/XvvY1Yow1dUYi1R0GQ9s2NQ3rCdq+c+zu7GCt5Wd/7hd5eP8e3/2zf8e9jz9kuTin63odA+aH6u/n7W+kPbO5aGd3b2M+MEDnBhaJ6BTayqR6gp2SVRukrHRmqORVwIcCppydnXF4dPgpbKQM6ZwcLV0n709JhbF6jbUajr6n01HVndXZEWfHR0jZ0U8erbc/+pD/7X/5Z/zdn/v3efMnf6raEYXVZjTANGZQjKvijFOUCqhcmSs6gVZWSh7sArGvAn1v6/vcaGW0muqTM84O71pJOy7zXdFc8d7X9Mq9vb2RKKyABuu1zFElxarcQxG7zvr3xXSkKonhXJ2Xx9NOihZriybXkGLjXAHcowJnyuSzhS3t9BqK9p7qC2q/SPMb83UBtZzNZB0HtdezpPyUeyr9V0Rzx2Ow60ST07oBVCpAzye1HxlEMcb8OnA/5/z/GGN++fPun3P+p8A/BTDNbpZCFblWbqhGZ7FIK1I1clbHIAoS3sxxScoryBrez07YEkXsIybRUKkgihkYBlGcoFhyYsjg8hBu1H1y0uoXGo2tVBRryF6qZZgSIqx6GkXvJQsjBgPGSxle66vzb6xcY45Zyw1bjEdZHyMgJsu1CmNnlCoAAvIbQ7YJbJR/BSyqKTagRZDV4Dck6xChS33B1e+XSh7lnEZBLkoIVAOc2k9lpyqAa/GNkjZCwJuIdxnTODwNO1sTtrcn7O7OSKsVKUZsAXqSE8KMSeSkL7NOIt63InLmPK5pMd4LKKHAUw6JECJH5wuOTs45PhakwjctbjrHhKmoZjsr/4qwLGk0zMr9Kbukap2Ue2Xz58Y/I8/PmQ3WifHjv8VIem5wfLH2LOci22zn1EeSEpGctaSCpGdw1tO2E5zSkUuai8WRtVR6xugiK8wHV1JAjKnFr3IWEVOcoW2cEu1ESDXGQL9akkMHi3PAYv0UbyzeWNrGA57Gi5HQeEOMwkSTcyv/ofjYRQC2/FcdH1Pf4cwg7OWtIxtLtpnBaSqLjQq9qrK8uvx6T7GW540pEjSlT8rxOmop4RLN0JclZWF6WKtlLXVq04erTB/FRkf7S6hLKJ1dKPO2xjSzx+aII+OAkIWhEYOIuFljKXZLr0bhOkQcicZCnwqIopmO1tBEaLzBJ6nwE82Q+iOvecbnIpoLLguYVafE8dxtqRyVMoVk3S7rMwkx4UZ0fMwYEHnSNTT1f6PIidnc/vMlQTxvn7d90bkINuejg8vX8hCN3NgKUke/XnF+diapW14qZ4UQ6NYrTo6POTs7o4ibOifpOHt7e7STKev1UtgIKbM1n6vzk+nWHev1ujpKfQi0bYPTCHMdqGVgy40LfXr4szoKxcmqTlVKdYyX/YWl0fL666+zvb3N6ek5pyeHHD1+yJ07t0FLiRa6+Ken5VxoF16VJ8GQ0u9P7ihmVdbrLQETvXVjRHBXy0wfHh7ifEM7mWKtlXQZdUyslTTPYsAXZke/Wmk0VeejJGWOYShP/nmaMYzKyW7ekPdeovSa7rVYLPQ6it0TK6umRKlL9wE1DWALuHb9Jbxveesvv8tiueLe3XtMZzOathnZ1uP23Mr5m27Pei564cUbWbQzBnDEqh3gnBM/xBkpallYIOaC0PSIJVVepHE6htgVwmBdr9eV1P30i5OiImMtkpLCscnGAgEumwoITqdzmmZGzmtK9buNQKi287MT3vnrv+TGK6/x0o1XaRov4LKmC9lc5gjt8+GET1lphU2a82he0X4YYrF59A9g0BZxKtZaUlKGYEkBgM3w6uXhnIO4rBwnpcRquRxVaCzn0xLDKWFHOibFHxz6VILIqbCw1a4wdnP+Z3SNG49Nj5GzaAVmzSyptk+x7yi+/WbfyL5DiezidFlBmBgnv1agewNw2RybhTkl+nsDiy6p/17TiT6hfREmyi8C/6kx5lcRBcZdY8w/B+4ZY15UhPNF4P5nHillWK02I/0g1us0S2pLYaHkLCkhGPlMK2LQ9eS4pOtOeOnA8Nr1Kd/7sOPwLCuI4sFoSV9roG31mLqYR6DvJa3HKOhAIwwP70R8taYZ9QrSjNI7QH8XRkYkiNU/3RKwxGpXZyPMk6xgTh8kncPNwUFcruRaAqKfogKVuei/GPEmTCslf/3OnNhHwlpTUHIe7qvUda59hlyHkfkul5JiVtOHJr72ZzJBDLNpQ+ysViSW42atB566NSxWsOpFBLdx+KmtXWpMj02JSQcpBsxywQtXGg52d8irm1h6ZhOtEkKmCtqqErS3qIAVbO9fZdK2HFzaoW08jXfys2mgaQWEcg14T7aWxdEpDx8e8jv/9k85fDyUN4sJ7p57YhE2S/rhWvvOK6BSBI3LizyeW0uAyBjVmBkBIxd/Kq3eOS0RayzOSI5kOebRZ74gz9tntGc2F+UY6Y/uQLzH3rWvsLX/IieLNUnpz23rCSGy7CV1xdk51lhSFj0T64xOYQbnppIW4gRgyGhptiRDx3mPs4btrSkpRVbrNX0IdH3PymVC7wi+wTeie1CohavuhK63bM23AI8zjVakspycrTBYmqZl0jpa3zCZTjEmE1Ik5UDXJUlPzLnOKyXdx1mLmz4palbWR+c0OjAZgJFiRCRdkFOG+UyEAVdrYewtuzO8n+JdO0StSjUcsqadGPpehClzjPX9sKou770wUywNfbciR4O3nmQgJo+RXEQgYEymsYnWJaYeVjETMtWIAkS4PGdNgcmE0LEOkRgS3kmkeD6f1EjGRPOI28bhrKE1ktIjkklS9Weiy4uzFm+zLDeaRmPtgLGKMVQyUfMGpm9y1hRGB0Z0diwyfwwgSB6V3hs+g02YZDN+/um5vc/bM2nPzi4CSr78J7XF+Rmr9R1e+8pX2Nvf5+TklOPDR7zz1l9qvjhA5ODyFV597TVu3brF9773PZxrObj2Gt43ZGBre5umAWNWvPjiG+ztH3D79m3ImZgSL730EtYKa0GY0k/TKhhaiSYOwJ7onhT2ydP87BI1vXTpEl//+tc5evSQO7fvszh+yOnM8fDhQ2WgtqKr8kNqhzzJXPmczRRuhUx0OVMDUN/98z/jt//NbxO7Fc4aXv3qN9ja3mZ/f18j1Y5Ll/brdZe5p5QgXq3XdF0Cs0WM8vcHH3yAtZY33njj84FFiINQo9M5b7zvRoGfbKRkgtGo/3Q6ZR3OIIuunjGG2WyqKUejFA1riTHQdR05Z9rJlJ/+u3+PBw8f8vbbb9dUAJgwIPilFedk/AAuPox84efzBJ8v2J7pXGSspAeWctVp5NSGEITTkXNd34uAaaNVdgqLpYynDce9sgEKiGgEFKYFWj4p570wIYRd0YvY7Ai4tdaILpiyUlJKNN7z8quvsXf5Covzc1arJffv3yf2C9FpfKIl/uRP/oi33n6Pb3/721y7epWbr746YpKMtKF0rsglaKOsFS5cU5kD5bpTFTYtwE/btnV6lOqDwu4trd6bCukWJsbFVuy3AXwQAHo2n1Em4AraaNWalDPU5yTsw6ZptBLqoPsSQ5DiAlrqeJwOJOuD+Dnb29sbbI/CZslKWDAq0Bt0sRjrwZRUH/l9lD5kynUP89pERcwBFdlPNd2pfC44iwTRyuSYs7Aok4/Yrlc9mFQrbBZQ+5Pajwyi5Jz/CfBP9AJ/Gfhvc87/hTHmfwT+S+A39Of//kMdsDA9VPCwehpltS2MgFyoFGU/Kak5bzts7CAlPEYchfG8PY7IFUaGUVQtof/EYZfDa1Qz6gGiOtkpjq6hWAKDAM9IMIRBh6UAMypaapKCIQoEVTAmq+6LGTFv9Lh59PvothJKby3gSfm6VIQxeq0lLQo3AE9Go0pZ+zsEjZyq6W0yyWRyEGBLpR+H86U0ehTlJUUR1gT9GTn35MYxn7W88toVpk3HxHVk02ha0LI6MVKPfch2kccvIFDoexwilFjyj60ToUrZyRaPBHLi+OSEx4dHHB2dsVwWTRkHtPS5ERBF0eDhTUT7UMdeAU9sGTflUZkhPUcVKI3TCcTq7/pZebYD9VfMryEr6HmE5ou2ZzkXGQO+NfSLjrA+oVtMIM9w1gsLwRm8zSQr4ybnSMyRnCIpW2wyhIGYhvPCHtl4l8tiqwCbtVkACaDxnsZ7HIYQInEiVX+mcyl1aTLkKLTZYiwYawhdpOt61osFJluCC8RGmBNpNpUUHgshqahbpjJRSnljAVKssB+gGkliPxf2iCNni3MJY5wyOnTuMrECAMIqkf4JMbHulKWTU501DUUZvbj+moKioKodvTMg2klkg0WAjz4mWAdSDPTrHrKWLe/PZSoNiRwTJseNOQXEeOlzgihMFKETiyiu4raKr4rOiNBRLUlLcCZ1VKwFl0QvxZoCOEm5ZG/BJrAMpYjL3Xhke6sGgQj56tRCWWLMaD16yli9+NXTQJVRJMdsfPe8/Tjas7aLUkr01XguQvMDBb0MD6lM4SUt5/yc9eocjFQ/IUVWqxWPHz/m+Ogxi9NDDq5cZzKZ8tGtD5nOZmxtbdM0Erw4ODhg79JlFfcUY7rve7qu05z9J431i60E/2qwsKIXxXB96l4VSNne3ubq1Wu8+PINHt57n+XinHff/h6zrW1m8x2uXbvG1tYWk8nkcwMNP1orzpFU4okhEGLg8aOHnB0/gpSYTqe89PINdnZ32d7ero7ifD5cpxm9ozlnFgsRYp3M5hjnSSnSrdfYzwCpPu06q13zRL8MjgQIYyn2HbHvtBqHZbVe0XVrEf02FucGx0hSGVIdCyEELh1cJqbMzs490XvxDdcODjRarqxCdcYyuVb9GBzoIfK+6VhnDh/d+RH74HmDH4OPJsehiJqa+qxknirMimIziLaFvOiViavvvXNWi3ZsMhzK99PplL3dXS5fvY6xluPDu2xqeoH1U1wzrVoqIGWPB6FaU9N5ABVzFie+aVq2trbFyTaW+dYO/drSmUzq1+S8CeCtFmfEmLn94bvEfsUrN2/qGB+/Y08LapQ5cBjzpQpOBWSNuTA3jPcepQeZTYaNuC5psL8YmDiyva3Ml3KugcExsD0qk8cN87oZ3UsBi8o11G1UNqGAMwnIod88pjEjcOXCPWRbASiAnIp0BpUxI/eZa2phYcaIhsuFENEoQFbuX6bRYVyhrJm6QJmh/0vREpOH8woZZdDveVp7FtV5LrbfAP6FMea/Aj4E/rPP3MMYaD14Lykg1pDWaxUTLTV3lSGQUqVI4wzGZZxNvDA9Z5LPyefQhcSdux3rNYiohp6nVPrBQqcIYX1ZiqOjwEbOQC/bGQN5zSYa0zB0Xz86Rh62yxnWZ8Nx7ZYYNn0S53vWwGyGaVvyogjcJjF8vBus5DQGUYBi6KdM6ou4aVBGhgWC9NW6r7drdmfgHDlYueesaUA5qzhsglXS6jyG3A2lNwu4YL0F44hZGS5FK8R5cAI8xKB9mjo4uUsKZ4T5nKvXXuEf/sOf5tZ773H/zsfgPClElicrOU+2eKclW02hZslETY6cPj4lTGf4117DNx7fOknNaQowZYW5QyTFng8/+piPP37A0aOTikbCjMw26zwnGw8mDCBKq8/fOOlrbwcdm1YfrR8hPCUtR6Px1li8orGNGVgnsaC2SZzSmEUYSrKD0nMI5cfbPvdc5BvL9t6EwwWcH33M+fFdZle+STNradtM22amTcaaQIiJ8+WKFBMpZIwVRkjXyyTcOFGJn0wnSk4yGOMpYYuMI+Ek68vCVAVpAfqtEgVMdUoKQfJDmywLROOdgCMNLI4WnJ8tWT06IScD2SPiyJH51WtMplN2dqeEPtF3Ss93Utq9ANXWOBrnKfa7sGaErVJK6jnryaM5zhhb9b6xgZQjRitpkQ3eNXR9T59WatsHrBU2SsbgjKP1jpSjAKnWYLFaplfTAGIBUYS9ZXKmj1I2+fzUkLsOzs9wWw3NziX6ozUpZtarnrDusb1U/8rGEKwRDegU6HvVcAmQs6nPxxaQ1hph78Qo0aAspe0F67esc8FuTTUWOi+5vNbm+lytAiytVxjaGJqECtdKXxYymxDYRKRXFMJ1YKpHaszgjA6r0dhB3TTqnuZfPodR/lba57eLkHfwfKHRUduCnUA4pQRurHX4tqVVZsa9e/c4Oz0GeoyfYNyUtF6xXkXee/ddjh/fY33+kK2bN5nNZvzfv/N/ceOVV/iPf+0/YTqdYq3h9a+8zqWDq6xWK9brFcul/ATY3d3BjHQPPqllRU82I6Fo9PXT03GapmFvb5ef/KmfYv/yAb/zfz7k6PAh/+pf/iZbu5fZvfQiP/fzP8/LL7/MtWvXRhUXfvj25PmffoTiaJQtcs7cu3eP09NTHj16xO1b70OSlMumnfGzP/tNdnZ2wcB63dH3PbPZTKuhbZ4zpcTDhw9ZLJfsXb5M07bEmFh3XS3R+uNqKakOzvkp67NDoCdly/HRMZPJjCtXOhHsH1VEKlHZ5XLB6ekpXdfx+uuvSZnskxOctTRtwy/8wi+yu7Mj2hmqdRH6npgifR/qfFq0NYJG2vtedLRiCPQh8Ee/969+bPf///P2I81FhsKkGECAUh2lgK02D+kRorUjrIOyX0lp884jFWpzBWBSdiKVkBKXLl1ib2+Pk9NT7t25zb/744ekFKhAinG08wMm822m00nVQ5m0k1qNp+irFPBiuVxJqmPXMZ1O2d3dJaVU09zOz884OZmyPLlfq5eVFrpzQnfOn/7xfV66cZNv//zfGzSgSv+ovybmnQadkpFgTCzMiMEhL2k2bTvR/QvAPJQzBrE1nDJBin5dOU4RVi0pJ3mUtjMGX8rzKoDAJhgjv1dNGWtJUeyxofpSEYZVoCIPmjYwiId363Xdb1xCeQxsFYFwYyS9WljAoTJA5PCmVvnq+75qmRQGYgHOrDW1+lDBRaCkQg7Vo8ZaLnrTWmhkzHShBg+NKdorem2fklf2TECUnPPvIgrP5JwfAf/gcx3AICp9JpKJo3z4EUvDZJU1UY/CWHAez4pJXvLS/ppJ6nlwBsY3uOmUo34pOicEMFFAlGTReqTyswoXJeoiV5gkqJZKtgxiIlCpiq5cy3QIu6TCRIEBUNG4ZkrquBvdpoMuke2SWifZNnKtJkhlImtJ1svp+ywaLU6BjxJ1cFktcIbrs1lEa5U1kYNquGQFApwVECRpxMJZSYfJev01eiTpNTg/5AUXipoTUKUqLBoBFYi9gCgsMWbBtJ0R12d89M47HB8/IvTnhPWCFHoVjpKoRXnpsrJmJJLvsdZzaTfLBGkSFgFaqu6M6qBo2ANiZrUOrNabKs+wA2mXdLRSbn0C3wqA15fZz2Jbi2sbYpZy0tkNyt9WtRtsFRu6EFnLhqBpUh1Zo/FUxLW8i+o6PWeiPOP2ReeinC0xteMP6M5u4dnj8s2v4VyLsQ0A1kT89lxJZVrJKyUWnUbsQodDgJCg00dMWkA4mzpRe2vx1jCfFQNDKZ851VnJWINtErnJwmBBRUzVid+eTrE5Q7cghkgMPWm1IIcO5y6TTc/hg3OadiI5+yYDEcmBhZhFwNVFnVuNfBaVbmqV6SUjXudjZUoUP8NbYaWknCRbMWf60NOHnhB6svE46zhdiEMWQmY2nbA1n2Fy0EiWJ5FIJgnrLwWSLlNZKT45J+L5Y9LZCTmude7sSGunFeOTXmOiaTKzeSL1+nx6MWqyyRLJsJmcO2KIdCst32gdbG3RNA3eq5ZLNlilJwsjRxb8mATUaTT1cqWgVybROKHWuywgSd9Yxf61opFBS0SjDCcFXbKmGHUJmyQZKFoJBpTAWmGuDFbckHIgz0O+fD67/O21L2wXIdE+KSkM2ztBnos+AAAgAElEQVS7zLb2OHywJPSDkZ1z5u7duzx+9JCTo/v0a3EAclyTkwZMEAHpF156ha++8Qbny46u6/jqT/wk860t3n//fU5OTkg5c/v2bc4XKyk53DTs7e3x6NEj+v6xiIvu7nLt2lU+DY6T1XgQWc6jINBqdVbTRiaTCdPpdGPfIjL54fvv8NZffZflokOCVj3r5TnH+Q7f/+u/4vDwkF/6pV9iOp186rU8rZWIJiNH4OnbgVQDETspxcj3v//XPHxwn+XZYwWs4NKVF7h85bo4cFmAajHcqzH7xLELiNL1Ha/cuFHTfm7evMlQEe1Ha6PY8Sfd2WhLsbFjjNy9ewfrPK+88kpNFSisFmOE1j+fbxFjYLVakVJmNp/z6quvsrW1xWw2Yz6fi31kLa5E39tmo3pIKU9adDCKQzhmpfzZH09+5Pt/3jbbs5iLnmzD+y3OGfXZ5jwALEVcuTDaCpAxTm0BYaAlY6ouRUqRW+9/n3t375LdFFhDGlcqLWCECtZ7r/6CaKqAr+kjMUZWy2Vl7ZEzIfTV0ZZUu20a33B/dcSy/+TKPWenZ/z+v/19XnzpJW7evLkhyFr6pfy0ytZIKrDvvR8AkBDoUyCEQQS3pMW4kvsLdR4Y7neTcTF2cioDBEbpdTBmCZVjjFtJ85Hfk7y7F77faOqflVSsck0xRkwqz38Ae6yNG2k65Xff2HruUs1nnPKYktm4hr7vVUclb4jEbvb7sH3Saj7j6zc6aN2IYXNRBHmccpWzBMY+qf04mCifv4llSU2FyRnGj9AwgCgZBCQQx97FSJOXXNnumOTAMQKi2MkMa9eo2AmYVhztjAIJyjiotkgBO2DI7+n1M3vhe2216kqzCaA8sXAWQKaAE15BF9VFyQjv2xhlRJTrERAlO6fMDzWcNZVATqGgiLHCWCnnNVbZLAq01LxqpQRrKWJyGoCI1otGSylNXK7DGGGxAEpPkc+dUyDFDn1bQKrUQV5hWDNpMrlfcv/WLXpWhLRmvTonh4AwgYyyOZqBfqepMb5xUi1k29L6pkZ1K23NMMr9gRwzKWb6IM7fZtsCdsjnvYyliYGmwXhLDmYAUZyVl5tIMgIkGSPVVoqeiTOuDstE0VUY2CZFG6Jga0Nvjp7Rxs/n7cvQMoaY/cYncfmA3IT/j733+rVsy9K8ftOttbY5PiJuXH9veuhOukuVXYmpalAjIV6RQCCk5pU/CYkHkJAQQiDxglNLjYCGbkGpqa7MzsxKc29cH/a4bZeZhocx59r7nIhrskx2lBTzKu5xe6+97JxjfOMb38escSjlCNEy6AyAWNERqYyh63v6oSeqSO8VfVY2l0VU2GNdnwUEEbu6lBKa4hTjcJXKVcuM3IuVlrTY5MRb6+KAEHMAk2gqh0qBYWYZfBLF+qEnDlusFTBweb1gdnBAM5mOifgYtIZICJYQLWW9CAlCFCAllS7DEvQocoJQGCmiXZJSQkctorKIlogPwuaQnl+ND730+HaBmMBVFTqGnPLnQEqpcS5NSsvU4uU4IpHYLkibc2BJecKSr0neIbpUslgYE6nrxNbLgxi8EiqyLdixgOwp9gztKs+NlqqqsMZkF6OEspYiIpwvKaHMhTFh8uf5KK1IIQacFZ0ck6tEYcS6hamiFKTgMVpROyPOPzoJnTQmkheKbNTgvVhDmzwdZ2yckUg0Aig5GEpK9G7yUOX/43TzCl756zC0UtnRBabTKYcnJywuPscPnQSiuc3u8vKSFD2hvdjFH3Fgx5IVkPL0zj2+853v8M/+5E9Yry959733iDHy9OlTuq5Ha9Ee6frA3bt3OTw8ZDqd8vHHArLMZjO0Vty9ezezop4PXEtQvN+6sovlZW7ywzBWbG+DKKUS++TR53z4658BEyRUHfBDix9aPv3EsVpt+fGP/4Cqqijiu/vVyBeN/b8/v/cvHmmsWop496effMrDh5+SuqvMynEcn97l7J7oxhRdh1212N84JyWBiTGyXC5QSvPaa68xnx9QVRWvvfbaN9irrxnq6ySky/mStYZMwb+8vGR+cDQyC1Rh+eSTVjRUUpLqLkjrxeuvv87x8THz+fwb7+JXgVfACB6+Gi/L2M+Byv0ji9B+LluAMdhrg8hJvDwLjElwKVLcZk6krJNx/uQLLp49AXsgucIeiKLya0tSbnIRFrK2D4Gotei1ZK25Yr+eyCLzisyWcCMr5OLJV6fFm+2Gn/70J/jghQk3trvJ/ih2oCNaZ/Hdnf1yYZIUBlYI/qZ+jJGYcjzOHQ4C7AMguwKttADv69TkDDqDsWnvtYV9Abs5evcspgwalOuR3xdj3sZeO8zeKGDR7vxnFnOOEYv48D4ApJCYsRxYCIoipCv7qUd3xPJxI6MnM2dGRoqSlqGb+5WybEJZk7jx2SrrUu1Av12+WLT+BGT76rnq5QBRkEC23HiKPfZFnqhRYGuD0o4QnFR/E6juGvwXOG2ZNYl3vj3nwRPPb764oB+rNed5+4dQ19kKV0ulsw05W0g7skmK7Np7xl/u7Wt2cvF5x8Yv6vnYVGfARte7pB+Tt7vnGhS9ACVdBm5ShL7crF2OmkE0TkpzfQZKks4uQLluXeW/50RGbtKC+GppJ2oHCbJSkv3rAiz6HQhUux27JUh7zogN2Qya2HLeAmxyRdgHiAsIFxA6MFBPNEn1nD97jDIedGRYLKSCO2+kyq5yX7exeC/itdo5tLEoa7lzb07lHKZ26FqjJyUA0DsmSoLF1YbV9Yqjg1P6M8UHHzwkJdFCYToHdwjWoK3B1jZTyBIJAxpMZUhKMQCirgPT4ihGDqg8+CIUmlGSUvWR1+y+H28DdpeQnMAWWZUvx7xfjd/1ELGr7rnfb1ZL/vT/+b9Avwb6bQ7vzalnDZNGMaTAJnb0XSAMUE0PqSvF4TyMYqAp01uXi2cMXc/QdsImC6LLoTBcmxlm0uDmE+raYp1lMmmwtrAgIlpFQhhIUYRSU/4XAmjtOD68J0m/Sqxml7TbNfPDE0JUXNfXDKFjdf2M09MzmromhF42YMjgjSbEzJoKCqMdVVPjjFiOpxTHBbm4dglxbE90TKXdQmdkPtfK0nsRb91mO2aUIiShfA9RgprLi08xtmJ+dII1DcZorAr4tuXxg0fgAkwjQ38JrLg54faQn9yUAn1asBk015uKi4vIpoWoZ9jaMW0maB1RRJwxeO/Z2CJ6qZk0Fc5pjPKEKFWrYRDdlNl0grVGKrWmgCdeQI+Qae8h4K0wbzofUCimTUWZj40RVkrX9TijmU8rKiOaO0Sp5pgg2imDgl4NmEFhsmOQ0WqUgRJ9nMxSAWnfVIX2LHP/SAT4yrzlFbDyso0S9AO5+ieBYjM54L3v/g26rme13rK4eELXbvIl3FXYxqGQ4oC11FXF9cVDHn3+KQcHc+7ee40f//jHPH73HS7On/HJZ59zdXVFVTm6tmW5XPLRb37G9dUlUsH1vP322xRbyv0gf7lccnV1xd27d284vOztBoeHh3vB/PNsi3LMZuzRb597zXb5DJ0GHj96xOnZHU5PT4Cb9scvOAtfDbC84PUA3ouTzWKxYLlcsF09JfUiVv/+t7/P3/hbP+Lea68znx+MScR0MmHbtmy3W/74j/+Yrus4Ozvj9ddf59133x2P8/j4mKqqeeutN38rAOIvOrTWwhyZz2kOjui3AaMSd+7e5fT0NJ//LA6sJHm5vroeLT/ffvtthmFgPp9hrRPQObdF7LcifNW4lYe94AV/wYN8Nf5ShwBnhVGwK57cvlACFhYNi/zeHA+EsBMmhUTwYSyqbDabkRUiibzh7/zrf4+nT57wz37yU/ptPzYOaKWYToX55IqTDIziqylGKVuPzALNdDrN+5f3CRG/VTlR32y3rFcruX+VxjbHAkx3ixvH54eOi8cf8YGVmO4HP/gBp6enOOdugCXGFKFYdaP9cQR99pCnAg6U9ra2bffaYdz4HrkOu1kqlQAwH5gCrJHieflbCIXlr790vi3XrYBdZRS2mB+GMT8vbUw70daSiwmgug8Q7bcwheCJUY+tVsXauGzTOUdViQV8aS+KMVLnbY1MlNxWKMyVYp2smU4nKIpgb77uJeVWJVZOxOBJpLyW7n4vhSmdwb7cxZDiaGP9ZeMlAVHy2CcOFOXNGHdMiwIIhJyEEpm4yNxBZSLOauppA2ZD2+/7i/eMVDCtBXQgozA2R5579HQBH/baiFRiRyvYE5EtbUWKvK97KG1BxWy23TV7AIsyjOKlo/WyyuKucW9b5T17Aq4hf57NtJyY24T8TgV61Dq5HRWUbZX35LYTYsyEncLAyedltI/eL92ofCxpJ8YbUk4IA/ge4hbimqpSeTFWKCJh6FApCOsmxgIl74IpJa0Ow+ARAUubKcFiF1g5O04mWmsUcv7lwQgE71ku11xeLllvOrpun0nkwDpU1t7RVvoMVQgoIsrK+ZbJOE/yqgBPcvBpvA2SuGGnfd/750d57Ap2puDGQ10AlVfjJRrqNvwlI0bPenmJOHzNcFNPShUMKoMYWSQNhY2SsDibLYCTaHDEFPDdGt+1hHa7sz/PFpeeHh1rhjQhDFNcVQFKHC0UWB/HxH93L0LKFu8KLS43WmGsYpj0RCQYiSmhrQjB7ldvYjHBUVl4LSpMFpiMEaGEFlcuCpDIDaaVRo3/7d/PpeVI7nRLiIFAbpGTJxsRnh1yL3wQ4cpic5yPMSqIIdBvrkmVMFZS6LktNHcb7E6po+u3rJZrNutI1ylU7pkuwrxaayqbMEoTmxIUKKoqOxVpgFwNAUiFfl7YiQJ0R3YVj6IZU+YHH3IVO0pbQIwRk9eKbTdQWY21mmANNsqJ10kaGGKEGBJhEHtDEwRAMQoBVEoLkFKjdrjaq3qrsrbxTaaaVyDKSzdUYX/la6sV1tZY5zg9u8disWDbdjhXkYKn7zxjkScP42qcazDG0nctT58+YrNa0LUblosFR8fHzGYzjk9OQWmeXVwx9D0KJdoV67WwR7ynH/rcq14o+rs1MiUJbjebNcGf7B3EvrAf45ywA0l28UVMUggSgOGUN958B4Bh6Hn65AlVXdNMJmxWS4Zuy+PHj0goDg4OxkrnV4/9e1zdRFW+hMZS7IAvzp9y/uwpQ7dFK5jOjzg5u8tr998ck6gnjx5SNzV37t4T2/SuY7lcsNlIqeTw4GBsbxAWzoSmrplMpnxTt6G/jKGUJHbOOWxVMbQS55XEzea2iJ0Wimez3YyAiVTuNX7waG1uOA/tayV8zV78lR7jq/GXO4owvLBS8/2idmt+iWt3wMqOQRCRNlXI62Rp+WDHEJBt7+65lCKT6ZzpvKWua+JgCaW+pYSpZI0hxJgT6oDPwqZJPkieNRgTdfl1HPftNjDhQ0Abh6smGNcQQk8YbC5Q53gjJfzQslxc8vjh5xwdzhm6lnv374+MErj5HOywpp1jVhHDLacwKLEXjlpB2LVCxVDm85u5xsj0K+wX9n4u5/PWNXzRFLf/3D53zQtIo278ciwol4uh9q57mUNKnFncnPY1WOT6qgyWlXwOyPGpXK/d9yGzmWP+XcyEgZhzWK3SnkvQTrD2poNh2vv2Vqyq1Jjfqr1XZ6jwheemjJcERFGZs5wfrsLISAhIUVuoDL7zEHrYBhGUnXjeu1/z3slrnMyu5IS7I+E8s29V1UNYwfYxqCnoZhSypZpKW4cCjCQt+GG8cbSzKGPk4fUeuuVun+tJFlXV0HtYrnZxfV2Bs+hJLZVBnQhtFo91ubXIGnGyyJ8lmFHKtsc7BX50lM/etPJ+bWE+kdxku5W/9YO012gNarbL2oExI0p5O6pE3k4+dOgFCEm5FSdF2BaQIwclCWGnGDNWz+nTTfaO8qC3kFbANa+/8RqHB1N8HzDJU+HxyRNjwM0qQfeUTDrW5N7/6Lm8vqCqLMYdZUp9ja2cIL1GqPM2GTCOpC2hD7R9x8ViyYMPHvLF58/49PE527bLD1kFHGLqBj0VMVpJOjISajVhYiWfzdVkMUkSTYp1uDnr7FpySiKVARIUSu3Qz0LdH5+/XA5OeRuJ8e2vxksytALnvowd5CE9hPCIqy8KaFADh5DeZnb3gOZoSmzXWG9QapIXl8T1akm7XdGdf0wcNsAGmX4NAvLKjRBbQ2wtg7oP6oCrg2NhTswbDAmj4PikwTpNZGeJJ32eBh9BK4NRNa5WoCcMQ48PgcmkoXETZs0cW1VEpelCWSg9m82WvvMcHBwKy0JrgnEEq6lcHN1lQoQ+pBF90VqhUgZLUqJQMpVWOFvJomkSMbak2FNVmhBiFhjcstoM+F5A7LOT09zbrPAxaz/YBp864AF0QTS+v/bBEUbc9XnP4mKTn1mLndgMNByisuVvZR3KwnQyZ3ROI4vAalmwnTEMLuCHiHJGhH7jrgqSkpx/bbVITlkRyVWAC1721kh7U9cNWCvL9KrdYLUhJcZKbukSrZxGRzBDRPu8RGUM2yolHa1aURlxVLJGgBStRZ9mPxDJxkao28B6Gd8o6Xk1/kWOIpR4cHqf6XTKe++9y6effMqjR484uXsfBXz+0QOCbxnZG0pxdPYms9khs9mMjx/8mn/8f/zPUo1L8ODDDwDF3/ybPxz1Tr733e+KltHg2WzWLBZLmtkpupozmcxwzo6tHMYwijcOg6fdblkul/iwK2JJXFOCaHmdBNg7zQuFzEPbbYsxhqZp+Nf+6O/x43/j3wLg4eef8V/+5/8Zr7/xLt//G/8Kf/LH/ydPnzzkH/7D/433v/XtsZVkn/3yXALBXp2rvOJWcPw8vR3atuWLL77gZ3/6//Lgg18QQ2B+cMQPf/+PeOuttzg5OaFpGrabNf/tf/1f8MZbb/Pv/4f/CcvFgvOLC5pmQgiRJ48fc3JywjAMY3W5sD6appEK8u9oCFBcUdcNk8mEfm0I3rNarui6bjyPKSXW6xXr9YbHj5/QNM3oPBRCYLV6wuHhEcdHRyNDUas8gX3NSF8TAL2CWF6+EWMipN2zXVopdG73z1HRcxevtI+YzBghFxtEa0jmgf1Wn6Kbcn19zXa74ezsDlcMdOsLQO7f6XSCNpblcknwnroR7ZPCAilMCWF9ymcL8zwXM7VCazuyFsouH57eJ8ZI23Z470jJEPoFyd+MCq8vnrK4fMaDX/2M+cEx/8F//PeZzsTOt2lqnKv2zo+GdHuuka/SDCD6Hs5aqeNnBkcI0oYUuziu52W7Rcxedty8UHOovKe0SL7IBWgUwb0NruztqHPCopVrs7OpLuBUAcZLS4zJrMedG48AsWW/ylf2ADWVP6u06BTnyiLcH7XCZKC5HI/3Qz5PkcViKa31db3TXMn7sH/c0iaoxuMpQExJmlNKY2v6beDqRePlAFFSEhZEDsSVBlXlZFMZueP7KK8RCgCGwMQMxO2atVrR1dKP/uCLa84vW0AJ00ArfNchrTMrSB1EB15DNBArCiMCeyKV5r6o33uSPwA7RatGMAaCaK5UlQAoysjCbA16PidlxFIZJ05DtvQtK0yT71QjuiRRK3QSedH9UxG0JuhdgoQG5SLaOpQWwa5oXa7U5hnBSIuKMppUl17SNFbClckPl83Iq0pSTU3IubEKksvnxMOQQSwDI2/cVfJ12OTtm9yqpISJkloIF6i0EUr8pGYyq7lcn5NSoKkSKjsJJTdBGDkC/GhjKaCE2Lw6rDZYpbG5yqqN9C8aa8E60R4JA20bWG22nJ9fs1pt6TrP0PeE4u+tKlBzUjLEkEBHApIMir6JyrW7XEVWZOFNyTyK1Mwo3KjGx22HUwFqr+K7w7Cyk1LOOcuEnUpJ/xWK8pKNLCz6pSNfs4IhJJC2kkf065aUDmiODtAoUgh0bc92vWXbXjD0K1LYsANNSoVhn1FRWvCuIbWkdkXwls7XwuxQmhRO0MYB8rwbKwGx0pp+8Cgf8UF61oVUJ/TayomyOVqxbYX2ao1Da5spmoa6ikwmMn9suzUpORIeayt0EpaWtPGEnJAkQrQkNCoIojo+R+PZkifBaHH/aaoqV1gi1mqcs0IORFHVlpSg6zt86ompp71+hG+XpFsV9udHBqUKUpBEEyuljgz/EIcW31ei+J4MGo0qwYYqNncyT++YsgptEiYLjPskZMWUIkYbIRuOtYuYHTYGtBEAtetEqK1pMl8nV8CURloUM4XUh4iPKbdOKZSXOUWp3TxTTMGsUpgoTJQha64UYVprRFtFa4UN2V75drswzwdN36x6/Gr8LodW4vqi3QxtKoyxvPH6GzSTCd4HrHMcHx9nGnV4jnasEM2R2XzOnTtnbFbXRByJiNJweHTEdDYjRmFbbLdbrBMAdbPZ0rYd6/Waqq6Zzqa88cYbnJ2djkyFMrqu48GDB9lJQdriQgis12vatmWxWHB8fMzBwXwMqtu2HQPVuq7RWpwcyjGYPacwk533XCX2x9ZKL33o16yXl3z66ae88cbroxvEi+jXLwJVYHff30gkCq09Jbqu4/z8GZvNOleFhYknNr/h5hZNxWbb8+GDB1xeXrJcLsdE4/rqis16TQhBzp9S+VjsC8Qp/2pHinL+jTGcnp6wWTwihoHpdErTNCXFGMGxGCPz+TxXmIUZWCxjS+vmuO3yv6+ZT75utnk1G718Y5eM7thlMSVSNojYT1hVYW/uM7qVxM2pwC16J2gqmhilrUKemaau6ZtGmE97cZmAe2tc1cjckYGTfR2m4Af6oaepG0x2fmVkiyJhV2FhINpss9kM7z3DMLC8XuCHgej9bfS17EVO5nv6fsPFxQU+BKbTKV0nrU8FEDBa51a4wj651Xqodkzf8rPMBzKX3iiW3dgDMhasxvNWspDS0ltyjkz7YCecCimm3JLMbs4rV6sUXUYmhnyGtTu20Hh5uR0/3LxHCkNFDBXSyORNaf+eYmQpxb3t7bgA+saaU445RnmPCn4378uGZU0k66WM12zHFJJid8nkdoDKjjVT8rovB1JeDhAlIiCJMWgjN5t2NltSarEZ7gcBUUYhv8DM9Qzra66WF9yZndAO8PNfnbONAsa4ukFbQ+h7UvJA7m1L7PTW9uUP3LugZ9A9RhKdlmRfI9lT7IEFDT55tK1wswaiVBCHIaCtxU5nxORJKaCDVDm1JaskW1TlyC3NmXUBhrQH2stF7W2gs4aic6OMXHCrxfdaKyGPiA2Vlw/RBuOEzhqcXFYVk+jGpCSKyWTxUzwRT4pOuPI6a7OYqbTj+CGzcaIARdZC5cBkAbjNZQZYGtFf0UZOaNpAeCwPmjJMZhOm8wlPPlmTdEJPa5QPJO9JzoK2JK1FINhVAgjFSFPVVM5SGYfThkopjE4Yg7RIWAeuIXQdg/esli1XizVPHl2wuN7Qdp4weFLpzVUV2CNiNOAjodB+hoh1DmsdMYMnhTmgNOjspCJeH2l86FQGWUplePcIyjUUwEQuapl7M/aHD1GAtpiyqPCrUOGlGkqh1G8zLXpE3HRJv97Qb06wTS1VRe9ZX614+sUFhMcIQ2vDbqnco4iOo4Arl/JjB7FTtOtiqe5YLwfQE8Bha0s1tRwea2xl6YaemFRm8smCUFWy+DSVWM2hEuvNlhgiZ6enVE7TVJFJI3ZzWmsGP7BYrwjREhmowgyjRZAtpkhMXgRnk1SZDOTWODmuog+ecsiUUBhtUC5lQS9ZqIxRYtWcm4K0tbT9wLrdkFRPSh3rx39G7DZ8/XBAI0AvQTSZhDI3Xqs4bAi9pe87TKow2DEIqZVBG4PNFolS2ZFroq3CqAg6MbRe2reitAEqowuvjJjEGWmzWaNNROlE31usdqiZiMxpJW1X2ohOSkrSnOqDJCMKjU4iHFzuiULMNfmf1Wq0gLY6ZWtk6cJ0RuGMtP9YJUwh0abJiSK7aWcMFr7B2X01fvdDaUUzmWLrQ4yrsdbw3nvvU1WO7bbFWsvdu3dxzjH0/Y0gUzYAk8mEw8ND7t9/nevra5Sbk6LYfp/ducvh0REhxFHP5M0330BrTdd1bDZiZ3t2dsbR4SHvvfce8+xcta9tsN2I2OLx8QlvvPEGSkkbzOXlJZeXl3zyycd873vfH0VkU4p03XbUSjDGUtdmp//y3EiAxznNbD7LQE2CsGG1OOc3v/kNVVUxm81zJfpLzudztOy0F/zfYqEkAYy32y2PHj1mvd7NQTFE1us1XdftzoNSVM0Bmy7ws5/9jM1mQ9/3vPnmmxituTw/Z7Vc4r2ncg6dmT87d5DfHfciZA0Kay337t7j6RcfMnRbDg8Pmc2m4xxRdAhSSpycHI+aDSEG/LDTPdi1SKjxnvimoU1J1F6Nl3uU9lwRT457rIJ94c79dgwpaDx/ZXdtPjeZEQUo0LIOk5jOZiLSnp+XMmKMXF8vmM4i0+k0i4y6kbWggMEPrFZrtDbURdA0lXU67RU65dmtc5ta13W02y3dZiNaIMBOEPJFIxBDz5MnT/A+UFUVwyBsnbquR8Fb6yR+G22CKdoy5O/3Ad2dzEGxO9+32b0NAI9CsYVBkdLoplpA65RAxZA/24zPd2n/3QdwyvXYb9G+sT8pGw7sgSn7791noBSwY18DZl8TB0VmDuWYK0VU3B1vAZcLu2QEjPK+FPaNGp4HoYsFtLkxHxW2TLFhLjo9cp3HAuC4DvCV09NLAaJoo5kfTkFpivJvUgVbCQSnCdqi6goVIQ49mDTmoAm4XHo2A2xS1nslSV+v1994Msc/AWURZCUigfgzSEvCNvetdJ+R9Bm+0qTBkqIWbQAdiUGT4gDJo5JolygXs5BtGjtjtJcesRg8GGGquNqi0MRgpKVkyM4eSqGdVH0UmeZFImphcVTzqdDF9hZgHRKinGByz3xCRQn0kxLthpDMKDtj6gkKg8IRgiIGg57lYCbTqpTWdCFT5OZzWflcJf35RIb1JWlYAImzs2PefuMex4dHQpsLQRwnks3Ag0bbSNIZ7DBzlPY1Q3YAACAASURBVJ6gwgZSFHmaGBmGnliJfaG1Cms1ytlRx8a6BlQk0uFDom0D14sV5xfXQje2E+zR90BPSHpGNG5n0wxop9G1RllIIchEkzUqUoi4LAxpsg6OGnsid7dMLD3haSdiFcJO1yaVbDLEvap8QWvMq9jhpRsJbIU9fpuwuST1q9/ivQtIW9ZPL2mNZmU1Q+/F8ju13NYq+K32iYEREPCfIqwtTfCOrq247N9EuTlRDRirmUyr0TjLWUl4uiGgdSAmQ11LUBTDiqAs0TZobdFG4b3MX8cHR+N8HCJsWk+fRb58kETAWnmmYwisunY8POvMOGeVQpS2mpRcDiby3KO1MM6sRWloB08IA+urZzAswK9kvv9GozDPDuTAqTNlpNCPBaCK0TN0XX4ehSWitcZHhYqKGDWDF7u9tut3C37uu14tNoSYwGiaqiaKDl2uakgyMalqZIpOaAJKJUIQS8XaOVKK+CCCNCmmLGYnAHnnxWpZh9JyuAtwEtI7HQLopFA6yWsyiKIVmEC2gs8CtEo0cl4MokD6c92Tr8bvYsQQqeuGv/17v0fTSNV1MhF9ExJsNhs26zVvvfWW6KTce43V4oLV9SOEH2WZTqbM5zOm0ylHR8e89to91qsGReLuvXt02xX/4H/672nbFu89n3/2JkfHp/zwhz9ku92yXC5Gu9tPPvmEEAJD33N6dsrh4RFHR4dcXV3w2YNfsLl7f2wLijEKJf/yGb/++f/HanHJJ5+8waQRMXnvA9vtls1mw+///u9z7969zGQxTCYTXmTz++nHH7JcXPPs6aPxd9vVkk8++DNODufMplPuv/46dV3fAiV2Vc/bvxt/yklFCZ5jDJyfX/Dk0Rc8+vQ3dO1677UCLnzwm9/w0Ucf8c4772CtYX19QVKKx1YcvkqrjjiLbLA60DQNPgRC39P3XabK/26H1pqmaeTfpBl1UN577z2OT06lyp/n96OjI0LwdF03tgx0nYiBvvvuu0wmDWM6GmMuGu5anb9+vPiafJ2/0Kvxux1iqhCIOhtYkBNrpXJhZJccl/tkBAOUumG5W3QtSgJekth9vTbnLMfHR+PrjWtw0zN8tyCFgWF7wapf0a8XnN17jcPjE1TWw+i6dmQgFCaI7L9n27Zj66xzwvQwRpO0WHKv12v6YcA1jZhbaM3QBsJXxCHD0PPzf/5T3nn3fd55950RKIkxMviB5WqFtZbKOVwWzbZ2xzKx1lCsmsv5KKOwQPZtdm+yfG7OXdLafVO0O8abOkXFThwYGSL71/nmZ+9YHyO8kvMoYabYm5/93DYAir3C/t9Gqgvi3qPHYywCsGRgqRyvzy1f472nd21DBWwq57S0/JTzc/v4gvcEpRiGHUBzg0ujxs195Xg5QBSV6ehAESqLJAIJI5JEQpjA5Hk5oLQRCrMzOOXwUdGHlI2EyyKY6UbZuWWPREbiBUh52j4/76cWQkfy2UozLEi+IvZHxEHYKKBIJpGUlbaWKMKoElXnCUfpkY6ghwFCkJvEGmHg6AjKiEmP96QhMDbHs0N7ix1TKowdbUfL3yQeu+LugB7Fn1A7FW2lAiqpXOnMVG/npPoZJetS2qKzuKQMJfq65eRU2bnHWVSK6JiymKz0YU+amrOzQ6JSDJ0XXZACHyiVQRk5LUWoNykzop4mT7pl/5QqCLgSSl5+s9YWrbOlaBJL467vabs2H2uFmtzdgRUpf2hZA7J4ibQ2iTo2IZFC7tOTQ5cFIKN1pW4r1eM8cZFvjfg8iJJ5/+xoRfrWv1eBwss2tHW46TH4LX7YfE0VYn/0QI9v13huktz+4qMwVIC43P02WoKvCeoAXAITcbWDibT6WC1tHtJ+GvNiq5CuHoVAzipXmUSU1ifRLJjUzTjntH1kCJIUiahsxFknbSz552HoSSm3rOQWorxEIjoj2TZuT09SK7ELL21GeE8MA75dQXcNfrU77q8dxfFMqjyj5tMIosjfUxzwfS/UVqVw1bgiUHpkQ4z4GOj7IYtdil5TzGKRIUZUphh7G9A5CNF5X62xQhDUEGyh1Uq7hcbgx2StBB0xO7Urhrzwm6RIyWBLw2fBX/M8pGPK3+ee4bxcFMcwRcoaKQlbQP2RGcQ4n70iw728o7gU3L9/H8jJhMkJQGYvDMOAdY7pdMLs4IBh2LK6LlsQvYLiglBVFfP5AUO+r5u64XK94OMHvx5fv+3l/j84OKCu65GSHkPg088+E6ea62u6rqPPIONicc1ycUHdTEdgxFrLMAxstxuuLp6gTcW27bNNslQe12thunzvu9/l6OhIjiVbV+7cJGROmR8cstms+eyTj6ibmsl0Rrvd4H3P8vqC1WrBerPZVSb3Kqq7e3z/mXv+XMtDkQWhfWC1WrFcXrNeXrHPGkwp0nctq8Gz3bbMZjNm0wlVZRl8YLVcMJ8f4KzNTl7C1lVKEqbtdmAYBrGiR93a37/6oZTKbhiii1LVDd73HB4dMplM8nWQe6aua7w3eV9zghyEtXhwcECVrYjHpGwvbvzG+5O/ylz2akJ6WUdMaWx/LQUWVAE7bzKQJN7ITBOtUTGOjAn5+z6L4SbLogAuTd3Q1G2OGwza1ChlSAxE3xH9wNANTOcHNNPZHsjXjQCmytl/3/UMQ892ux1/nwlkFEtbUtHrkO4CneUDUtyS4h7r7FZMGGPk4tlTDg4O2G7WTCZTXF0zDHI+gvc7hhZkBsUegz0ljGUEjm+31hYA48Zv1Zc/YftzSWm/2iOM3ACvbp//G8iBKsWX3c/5jeP3ZS7n1pz73N7tFbBfJGZbALcxTh136xb4k01J9q2epdVH53tH7enDxC+Nb2Jh7OTronNgmsb/f8UJ3hsvBYgCGp2cWGDlBSwoRAjPaVxUVEGU4mOKKGto6oq7hzPeuvsGd47v4Lcbnl22qAerfKESxlqMszTzGTF62m5DbR3OWNq+xfvA0H+TAD1B+9n4fWovSP0C3Nug5tB34GrRVPFenHJMktIgSn4eWlgtoO+IbBERxmpsxeljCfTVuP/MDsE5wrKDEPG9ByVuRebojGS0iO1qQCepTCakpShqUlASwJsoAEmKRL/N++OhbnIiIDBHCIOYBGmF238IUvHbDkCkMllIru3woSf4lhRXwFbaBbSAYD//+W9YXC95/y5UTrQOlLG5alqhtFSclK4IfUdVa4yumFojWgkTx2Ra0TROEh6dATHFTtA2JPpuS9tvaMN2T/RqSlIzknLEANFHSTK1EiYLiqg0fTvI+ej7ndV1Blh6DMpZqlxRT1FlJfAkrUIpkmJ2WCm0HlLu4VJZxKWSrLG4NeliT7273K/GyzOMNpyenJEOD7kwkYVShPWltF69lCO7cbQfQCdW3mlyTO/eZ3pUM5vWOKeIKZKSF+aYBZUyxVLXVK5iOm0keEjFslgznTSE4Bn8wHp9Rd92xAjGOqbNVLS5jbT2pBAJPrcFKktMmhBVBi4BVAYJElYLEiDVEBhCJOoAKrHebmm317D5JAOsv01AXaIEBcqJnfmwkmd7/PsTfLdk+aTHze9gZ0fcvVvhKhF0TSnQdZ4+iEjd4LsxQEilt9gIe9I5qZyEOOTzG1kuV1Su5vjwOLfbKKpK9CE27Ubm5WhxVY0xjqqKKJWoKgGCY4r4riXGJCwd40jBCZMkB6AJAY5jQtqgJEYlKkUoLUgZdbE6t1ulHYX61aTz12ckBEQ5ODjIGhx+rAAeHh5weXkpIoxdh3OOe/fuodPA+aMHQCSlgevrK7RxHB4e4r3nzp07nD95wnq1YrFcst1ub3zidvGEVa25vr5iuVzx7NkzvvOd79DM56x/+UvOnz3l848/4eMPP8Ray+tvvUWMAzHELHzoePr0KRcXF3Rdx/W1IDqX5w+5vnx8I3AuScmTx59T1TUHB3PRIHn2DJfp9eIgU/Mf/f3/lJ/89Cf8k3/8T/jxH/4RpydH/K//439Hu90AA13Xsl6vgfSc68Y3OdO7fnhYr1dsNhs+/fRTnj59ym0gt+9avvjoF9x74x1+8IMf8P7773F4eMT3vv99Pv7w1/yD/+V/YLWY4aoZ73/rW7jM2JN9gqHv2bZbHj9+zGQyGRO+L29n+ssdWmtm0ynSUmnofvgjttstztV5PpFkTis10vaHQRyahDUnnm1F10Zsaf984MeXgUevGHIv4Uiy7uwsjuXaFRecHQNCIS0jBZTYMR9KslzEiYuocohFsDRJe7CCumloJhOMsaQQ6TabW7FYBFq879huW549ezZacDdNTV03WGvpup6f/vQn9L20pr311lvcvXv3xv6kXAwS0fuYXags8/kB7XZG17V0XYsfOtrlU54DHuKazz76Bf/Nf/Uhf/hv/jv88G//HaaTCShxDxPQVNzNhNUVRyaFcxZjLE1Tj8k8e+eJlEQQNe/nvuVxfulYcJbrchug0Bh9E/iQy3kLvC1FYXYW9Ln+fgOM2DE/8ttiJERhvyrFzdYjVYgLjIyk0gqmM0PID8PIGirvqapqBLRlv9LoYLZ//6zXwkAWx7BiCa1Grb+yjXIfjvVsdVOLJcSbwJjWcowpxq+ci14KECWR6HM/eMx1soyT5cJAQo+tERJ0EgN923J1vSUOHbWDPtycjK2Tak1VWUgaZ6F2FmcMVa/wg2eV2hHFcpXcFJvVFq2haiTxTzExeNkja2u8j/RDdvxRAWIHcQphijIGZbIAa55LErINtAHrcr+uJlLt2CNkPri1ohqtIDlDMkoS9TIBaYMy+cLHSBqGsRk+Aiol0jBI/jEMJKfAQFRW2kt81uMo9sVRnFYhT3SZmREKglysn9k59xQGhoqJNGxIwwqSR2uYTCuc1dLHaBSN05mOrkQ7GMZShUZ0EnQRx7QiJFdbuQf8EERYb1Sj3juhCNIdome13rBeb9m0Pd5nmomZg54RQxLQOMQsYLL3METkXIQg4Emxes6INL3PlmM7xFN69vZKuMUqa1+MNAsHC3iibrJOxjJNRrNflYFfqqGUwllH1AZXz6iaOe32+ivIKCVg2K8TfBUwW15r8utetOHnag5fMxKiSSQ8vDhs8JtrtkZB1DQTQyIxdAHTKGpn5DlJIthorMEYJaBH2BMdy4wOhcGaCufAodDG4qzJAtCGlBRBB7ouCOmKSIxSYRVRQkhJrJqdFc0RzQ4HhYQPnkgUS1VfjuWrxn7F49a5iBkIHRVEyrkmf+pAimuCn8MwE7hYKWHIxKI3J4u9sQYdtVQ/Mlu0zsHW2P9NBneL/U2eLtnx73aBmkpEPCFoEgETc5tmFghXSsv9l0VrVV4XSrVqX98uIfO1ioqYlIgZ5/lJmIOKqLINbSFE3rprXo2Xe5Se7c1GBEljlKRX5USlrmsODg/xQVpjRuH1vbETbgxjG0fdNLRty9XFE4IfOL1zn3W2PS5xltaavu+5vLzk0aOH1HUtOiDtFj9sYYBea64unpBSyMxRocZfXl4SvMdVFX0nnLwUAyG+eG48f/YMW01x7m1hoBjDcrmk6zqOj45oJk1uRXqdd997n9OzO0wnzY0EYLm45vGjR3zr/fdxrnqhZXC6kQDuL7+lWisU8IcPH3JxfsHjh59yfXV+85rYmqqqOTs74/6bb/Hmm29yfHzCbDbFWcfVySmHx2dMZ8dM50dUVUW3lUDf+4HNZpOr0aWtMYoIePzSReYvfSgF5ASurmvmB4e4qs4MIDvqBewIPPJdjOKcMlLsx3/w5wdnX1C1fjVeyqFKUk0RXt+xKcpVTM+tNYoXiXOGEOhzgaNY4o7vUDn2UOKwcnx8TLfdslouWC86/HAzPigJdWFXzaZTbAZgSxtP365FeF+78TNFjFaP2yjgQJlD/TCwXV/TD4FhCAQfxZzihauntOxu1gOPHz3i4KMH3Lt3j7puRqAoZdZWjAHvw3gupaDkadvCECYL0ZYkXvLkwv4pTl43NWX2LwI71kj+9kV7PLYF5cr0jddktsktMsita5TvAa0zgLIfl+1atEqcl4+A20DPfqvX8yyc3T6U2FReqilaPDv2000XorG1KcdBcrz7oMjNz9y1csbxs/df96LxUoAoISWWfb8T99Q7VE0HIMjNG6IXNEophq7lYvGMRx9fEfyG7/xL9/Fpb1FU0ExqQfkdON3Q2COcUzgjPfx9P/Dk8TnWVFR1w+HxBKXho199gqs0916f44eE94nrRUtCc3B4xGK54fxyIRoqKMRO8wD6CnNwFzs7EOwhJZIXBXOfEkzmKGS/klYMCsJqTWyl/QRj4XCGtZrKaYZOUP/QDhKU1xW6dhhn5Vi9h81W7Jqz6GNKCdatME2GQVpvrCPZiXxGiHKCrbh7pKgYBgmAUozSfqSlK0myrITSFqVdRkQjQwQVIyZGQntFap8AA7Yy3D2bM5lY+r7n7umU0wNL6lqGGOlVwqksaZKyaotSuErTTC2Vs1htmFnDtm25enbBnSPLdDIXde0CZmTqfEwDQ2h5/OQZTy+WnF+u6TpJ3qjvgTsgFjHiEHIelUAVNepIpqkw8scSGVhJwh5SisEg4EtOjAQMsXIeTf6qs7201rs8ef/52/8+hrxPX6b6/Wr8ixpaKSrr6KOmmR0LPLF4jPcv6odVQM0OFCk30JYXgyMgU67N79vyfNPPPsDy2wIpCeiIwxXtRaBd9uDOODqZYgz0bY+7Y5neqVgtPT6AtY304xolbSAqih0f4H0iRQNomskxVZ0wNjv0RM+0rqidQxtRoh+82NgNXqi2PkUuFxuGkBgGxdHBIfPpjKbSuTJipEVGeTrfMwRP1z4fIL14mHyuhuf/VOzcjYFkEYvznh2Q0gOXBD8ntnMRiU0iwhq1iHFbzI1e6pSiABoonPd479m2HToD8AUYr+qsE2Pzoy2oMUqBdU7AIjXQ+z4DtnWm+0LdVFS1YzabUYKMEESHhShg8OiCMRah4q73PKiRDGeytaIA6zLlFFhs/44ZAelXkMpLOayR1pYHDz6iqiQp2LkSiGPKO2+/zcXlJavlEju6vGREUDFqcyi1q9Ydn54SYuDjD37G8ckdfvDDP+DBr3/Kw88eAAIKNk1D13V8/vnnPHz4cAwo+3YJKYusBjh/vNONkmfB8vHHH3N9fc27777Ldvv1otC/+eADHj295OjoiMPDQ46ODvn4o4948NFHfPe73+Hs7A7377/Ot7/9bU5PxR1ou1ndSCA+++QTHj0659vf/jbGGg4Pj55PMhhzAyDrDe1VyL0X7Y9/+k//KR9+8Bv89pybCLrCTY45ObvHH/3dv8vZnTvcu3s3JwHyirM7r/Gt7/0t3nvvXV577TWurxe0WzlHm82Wp0+fcnp6ynQ6HV2J+r6nqWt+d6M4bVgmk2a0Xp40Da5ye3oNuX2cHW2/VNFtrvpKu9c3t2d+5QL213MUgKG09sUiLIuwNMtrknyz94xpdmKqjG08fd9n9yphSsxm06zN40a2hTGGuq751re+xWw2w9U1H/5yzeLqpt1wzHpl5bk6OT3NnxXZbLb0fUcalqgA2grAKvNiPT73MhJNXY+gTLddcrF6CmoCxZL9aws88PNf/JwPPv6CP/zDP+Tu3bu8/vp9jDVY56jrmpQSfW4LLmv8MPRsNru5Zt+1Sylo2zQyV6Jz2LTPzNjlviqJqGxxE92/foX5V2IGXRjy7L2/vA7Gue9G21P5wL3tFvC8AGtpj7l7E+hINwCKomOS0k4gdpxzMgAjmivSGnbzM9MNNkwIYWTMlX3a6aWUe9CKRXMWNN/fP7mP5POHwY8uauWe/7LxUoAokFBWKFwlnCsXIQ6ZIRADKQUUCVNprAo45ZkdQVUZXrt/xLZPKPUYASQErXOZ3SCWkkaUkrXCd54UEk1TMZk0HMznHBxMUEqxvXdMXWnunk1JSZOSJrxu0NoynRywWndcLtZ89OlDFqssNhY76J8KI4U5XiJeFHHUJqiUlm4Sa4gZGdSTmmizaojWJGtQWo7fWAnOg25yjiQVGm002ihSVCQ9EYcbbbK2R4LZVLRKSLJNpQhRhBFSthTGaHShiJeHaBRyS+DyzalE/DAGzy6pG0hhRVh9ISwUes6OJ9S1wZmEJpJCIAa5WW3tSCHg+x7nVBaTVFitcE5RWYUzGqsERKldRfARYxTGapTJD3Vg5+yB53q9YrFac73dsmpbus2W6CdAg27EmjqSj1dl70+tM2Cy908piENu54lltiA3KWbFxvx+tc8sYffawjIZmS7lvi36KOHm1zGSe1WBeZlG3w+cny85PjvLmjsSTH75qEU4Olc+jVH06ytS6HOi4fJr8r0TS4JjIPUvwEkSkl3v2mBe7OLzVSMAawgPIV2yvZKFJAbPtT4j6jcwtkZry3o1MFSRsRcVqOtKiFid3KspgrNlds6VB2WFgRITSRuSUkyaOU0VcoDV44NnYzuMiligqRR1LTN8SALaFv2R4EOuFnUM/QuAkXE4oBIQWCvoW3ZaKIXbsmUEtpWDagpDoOgvjahm6EnDmtX1Bu8Tp2ez/IxGYXmktFvYY0RnO8aubxkGT7/tUFWNtg6rhUF4fCjzgFZJxCN9pPcClFWmQiuDMdIyBWRR2Ujbe8iMPXKVt66yVpXeCVorcjU4+KxNU3p5S+VOGCjJWoyO0j6URKBUQJTSs76DTVIGkF8BKS/fEIHFihA87VYqt4eHRzlpTUwmE5qmYbVa0XUdBwcHaAXf+t7fpDimHB+fMpvNaJoJwXu6vmezvGB59ZgUA+vVgge//ukNxsVqueT//kf/iKurczaLpxKIWsvZvbfQeJZfwpa7PH/Kr3/xJ6yuzvFdz5MvPiP49muPs28XtDqxWi4YhoGLiwsG7zk6OuTi4pJh8Ny7dw9nLaenp/z0pz/l4Ref35wr0kD0G371qz9juVrxox/96DkAZX+86E9SyfSEfkPopTXcuprJ/HQMuHufiDEwm89EwDYH2CE79ixzi9RyuWLSTDg+PqauHD/8vX+VN958h8ND0ZoxxnB8fAzwnPvI72pIktpwlNlMrqrw3nNxcTkex/3799Fac319zWJxzcXF5Vj1f6trx8Tum46bDKBX46/LKLpno34Iu5aOfe2Johki+miZuX0LzEwp4pzj4OBA8oS8LnVdz2q1HplOs9kMYwzz+Zxnz56x3W5RdkI1PWE2m+P9wHK5ohsiYblku1rRzmacnJzkdhwnDNjMACEn7gWgKPtbkvcQpIhUku+yx9oalHF5TghARTOZMj04YHn1jKG/CeqEfkuXIg8+/A3b7Za33nprBAxMdtDZb0kp/wojrbT8tO0WZ11ugdmxv0o7z2QyGdlkN5hhcrC8aI5WihGYgcK6EBbeV82XJW7IP1Hi4l27TgFu8ierPWOBvX0p69Lu5939I+DZbh5UmUUSeV43ah8UgqwLqnZ7Qj6/L2ofhZstTZLnS+wdo8KYfZHcwj568XgpQBQFqGzTKDlnRqtiAh93jAEiqIRV4HSksoGjQ8X8wHB8MsNs4m5lzErHgiJlupDOCsgqi7CmRFM7ZrOao6MJ8+kEjWJ7Oqd2mtPDyZhIuWaGtRVNNWOzHVgsO84vr1lvN6SkhM7qLyHcJcVB3BtALCaVQmlLbSJWJxJaNGaJxMqSnMk/q9w6koN2A0oZ8fHOlOzxIbJyE0db5XxdEUsT1KTKKJzO9O5I6r2cwpRbTKwayRRFJFXeLAT+VOhi5AB8bLRPkAbwS1L7BSAOEEeHB9SVBQToSll5O6aIdk624xO47BYhOA7OKqzRYt+sDVpZnK1wdhgr5MooiBlXjTuP8uVqzeViyart2HY9vuuBY9CnqGoKtpZCtdxgch4VpCL8uv9cpHKfxR2jRCvZSSPiv7hqrz1nbzK5wThJYyJGDJkBU1gnY++UjCKm+Wq8NMP7yHKx5fSuRisjz99OBfnWq5Uk6bqGeoatK5w1+M4T0gbCFpliJ6KNozX4vW0E8yXbLQuUJMY7IOWbjkj2RoYI/V7hZK1g4JCDY4erFP0w4IeIsxptknQcWhHw7tqs95PAWBGaDjGSoojGgpIAKVvK1/VEwNsUGLym9z2VzQLgOlE7ReWysGmuNuwcrQREGdoO/5UgipHzWUCUIeXKUNr718nXOJfn1jYQ1s93WcUB/JbtpiMpS7qT594c+MVsszdWK/J18kFEIX3fUxk7BjXWGmwlrTiD99K+EAJd36FQVE2dGTg7CnHoxS609wPGW7TSY6+ws7vAD50yGW43/4UYCHsMGZIegw6V5ynBcSND76W5KFeYxv+XwPcVI+6lHEqLAKi0UQw5QcmWlEksNJumweaEYDadij4FiJNGitR1La4Qzo7v7bZLtiuxUe/azchAKWO72fLPf/ITAXqjJAjWVlTOEl0Ftxryylgtr1gtr8rec33xZS2LN0fot3QKVqslm21L17YjG+b8/Jy+71guFxweHHI4m/Lo4UM+/PCDzJAwxBiQALjl008+JsTEj370+y+kiEtgfzMYL6MkMGHYkrwct7EV0/mJPDEx0l1ckEKkaRqcs7vnMYQssLug3W5ZrVZMJg1vvPkms9mM97/zL3NycsJ0Ohstjefz+V5Q/7uPBUqMPJ3NiDGOFq9XV1c8evSIq6ur8f65vr7i+vqaq8tLYkrUVUXfD1TVNxX+LmNfn+krX/XnOqZX469oJGGcKhVzXrXXpjrWJMt6KW8YU+0CALArxBQB6aKz4zPDc7VajcULaT+smc8PMLm9UJmaaqI5OD6j6zrWbWTwicFvhPnvPV3bYozOYKW9AYqMLTu3nHBGxml2itmx2KSF2ThH7D2iDdng6hnzozts14vnQJQYOmLoefjF56B01uiQ+KKs/aMOS4zjOdDZtWwYBokduo5YR7TO1sXs2qhknyNVVY9sCZ0ZqBkp2QMw9ofam2tKjLMDwcp7boMf5fVyaTNgkkEL9q5t2cjeDHtjHk4Jsm3I+Lt9DZWimzLuuQJCaf/ZHU8aOPhyggAAIABJREFU18GU7xXFzU9l1HNSkGO6MO5Puf4qo7rFWACet2P+qujopQBRUkr4bZ8RlIx4lbYIQ/6fBR3RJnHnOHJSV7w7P2R2eEA9gcePz3l2KerJztbUkznONGglib3OrIfaWWpjMPMalMO6A5zV1A4qJRocb9w9wuhE7RLGOYytmM3nGFMJoOIMdeP4g9/7LqvNW6xWHeeXC3714Wf46w8J6y+wd7+PrmQfUlJyaEYRtDBIdtovigCEPQpTiAlfuOAJdkIdOXBJ6WYSn7LKtChCiu4JCq/EKlqKmzmZb4cx2feVADTJTSngSAqREPL2tULZfMNZMijQ4S8/BC8MnNN5zeGs5uTEoTSsLj3JemIMxDgQQk87GFSMHNRRWnZsDuqsoa4drnbUjTgAGCUJY1U77t49oa4d3nu0m4irRRAhyn4IPDlf8uT8isefLWlbqfaao1PM7B2i0dIepsVZR+fznVQGRQpgErUkwhNhkSitSYWRUpgoKoMprrBOkoAhKYmQcNoDTNIeUKL32nzqekTBtdHSH5kvYXvxV/l0vRq/zahqy927jn7zkDB4SDA5fRvbrthefMrtBYU0oFSNdXOsNTirmJ7cwfdbtucebIOqZmgrFuZe77k1qTlEB+Ga5zN8z8hYwQHN7jNHtsrXV3hvD98+IfbX9OtvocwBdNcoVfHIHXHn9TlHZxPqWoECH3pRRFF6nJfbVux3K6fFwSYkvG8BjdUT6srg6grXWCaI+5gP0v+bkti3ay1zkFB/EzEo4uAJ3RZ//QFx2H7FEZRzkhFgNxUL6aDz+ejl3CUFvkda925TMfP5Sx3EDRPX40zFermlHwa2XUsKEa0UB/OJgO5KUzmT25kiw8TRViZbFiaxkVcRoy0qKjxiLZ9MwhiZnwff52k8YYysddtOEK7ppMEoRYyeYZB1rO9b0Zch4IzFGs2kmYAWZpCJkJJGW0NM0Pa9OKnGhDWKpAxD6Ak+0HXDaHcsweReFWkXnbwaL9lQSjGZNJyenvD5519weXHB6ekpMaWxNSeEILoW8zlVXTGZTjk+Puby4oKr62t+8ZM/IabEu9/+PnfOzrj32j3q2SmmWRLaK5R26PqA2K9JocwpQTTf9gAQ7wc+e/DzXLn8hoL8v4VH2TD0/OlPfoJKijAMqNQBklgdnZyy+N73+NWf/XM+/NXPWPdgXc2//e/+e1w8e8Qf/5P/PX9k4ur8cya1ous66lplZ5wS4u80PF7Ehnj69Cm//OUvWSwW4+/6ruP86VOOT/9/9t7lx7LsSu/77cc55z4iIt+VlfVgF8lmU91sUy1LMiC0bVgG1AI88cTw2PBAUw8t+C/w1HMDhoaGDNgDCZAHsixAlqx2tyRSLbK7WGwWq4r5jPd9nNfee3mw9j73Rr6YxcomU0QuIDIiI+499zz22Wevb33r+5TRc3HyEKKKP5+envHFFz9DROjaLf/yn/1j1psV7XbLdn3Oyck7fO1rv8Fs1jCOCg5PjiGQW/c07K/wHiyCtsZoAjGbzTg/P+eTTz7h008+AYnEsCbGQIiRr339tzk6OspAUvUr2++38cuLYl0eg46BlBJd101/2xUT/MSy2LVn7DRHRBLDME6vT7kNQ+/TmuVymfWftOUnRpVEcN7z4QcfMJ/P6doWQcft7du3Wa/XdF3H4vCI+WLOMI7MYtoV0p0Df0SKW4b1E4b2HuM4ZOt2PT7dxyKo6lgsFqrP5CsODo5oZnMeftYy9FugY7N6TN+eMr7Q+lhYnz/kvDY8ePCQw8NDDg4OppRin71VWnxCGKc2zQIsxRCI+VwUW+gCspydneOcY71eZxcwz2w2z9+1aLMv1npl765MgDtXrCKwDQXY3Qnvxpj23gGY0q61236ZQ3gKfNj/vH1GSHnPBI6gYLVqmzAxn54G4a7onuxtf2pZ2mOuxOzUE2OagJlif2wzy9I7x2xW5esQpv3fF0V+XrwRIApo7lm0LqY2B2Mwk6Kw2m86l6hdpLIRQ0CSIUQ4O99yfqF2e8Y6nKv05KMLR2U/WGU9KAUCY4Rm1uCsMkSsEZwRfF1hrVC5OIm8eqfoJOjPTWO4ef2QxaKh9i19tn8jdkgakOFSydNVrd8Foqgfd8pIojq9ZICFUqGVLAA7QbtgipwwIEVkdu9L9NxJyndnVnAVTC5kC6ogmzTpL0NbBHFJK9ZGtOpUCkc2avKPBSt6gUIHoYVxg0kdzsJiXnF00FA3FULKjsyK+KnYnCpdW/LCP1dhrXW71iRrsEavizUWYwWXF49FfC1lRk1KGUSJkW03stn29P1IDAbMAtwcqlpBowlZ3Tf2TOUu3FtF7bFLirrk06+Z2FD5/1dceVIZwNNlwirzRQqIksUAVXg4gyspwYvvzbfxKwhjyBZpAWMs3jfMltew1tKe+x0jboqg92TM96Gx+Ert2sd6ibgK8YWqbTCpTPYGBUdQIE+el5TsV3oLiAolGVAw4dlq8Esjjeqk0V2ADdBfgvHQRzYrwddQNwbr7O4hlO9pvSWy/oaxeRrKgt+g97po66B1ur/a0+swNhGDKEBb5qxSrZBSjYhI2CpD5IWR7+FJPNZmoMSz00nJryn38QtPke5LSpEUAn03MsSBMYwTiBJjs2sHzCK7tVdHMyNMwti2zF17gITJWine+9wfnOflKJk9Mp2GDG7k35idG4YgJCM4k0iFnppZSja3FFrrsAjeKnA8VQELGzCzicocW6prE+33LYjyxobB4J1Xy8ysh5Iy9bssqCUl6rrK7i65QFHXXF5eEmNgsy4tMics5nOMsVT1TO2I+0u9D00GJa/E03OS0Hc/X9/k6fe88itTYn15oW8JxSReQcZu23BxfsHxk8c8uP8577z3TW7cvst7732gz17jKW5ecewZupbVagUYvF/snc/8WdMS6OpCvt1uePLoAX2/A6glJcLQ6lftkDQyDh1PHt2nH8bcfhDpu5Ynjx8gCIeHqsfSZ1Fdax3zubrv7PfX71c8fyWR5/V9cVhrbba2Vov687MT4tixD9qnGKYk2JYW6WkKeTuX/LqGySwBu9cS8bLkOL+LfWHZHaDC5OoiIlix05xWmALK8FKmhnOO5cEB5xcXWgbJEgN1XVHXlSbdVpmc282Guq44iHFan5DZs5JG+r5ls9lyeHg45XVK3jBk8ykFYGwuIKWIxGHv2DSvGeLL1iqQ4kjXrnl4/3OGW7cBpnvL+x0IoGCFzYwKwTmZmGHFlW2f8VZYKUW7I6WYASNlxqkZh4JBO9bQTpfmBVf3qf+r099VgMRMc4bkdZye3/216bOAzYtC9nKwCRDZA1927KA8Pz0FmOwD4gXoednxTeD5tN9o+3VmojCN6yxE+8x+PhtvCIhiwKsVrHGZjpQvk7VBxfuwWCLeCHXs6C4v+NFnn6vWTwWf3Be2fT6Z1mBqNy3+vTVU3lE3NXXtqJ3FuhnWGBbNAsOAocdbrR4663DW4F2T7TsHJEWSDYgovb+pLP7akhDnmGRZXe7E1ZBEePyn4A8ZFt9VLY3KEmKDcZ5oIhIT0gVKcuQaHeCJLNI0ilZYJYErPWTkhUJJEGSi2+/yOlHL3iRZmzJboE6gC0zV7W7IbyxUCKP6Ds5rfmcdMnpEBlLqoH0CYQ2sqb1wfW65e3vBnTvX6F1NGEcWdUswka5vEQkYImFUWn89W2KNx+Kwvs59hrltQhy1rbWFxw4466j9gsp5jLFs+04lS6JWeQeBi8uO84sOSQHMIfhvEDlUq9WSGLhs5WocSSISIvS5Um3cLsHKoIjEoCDUmKAZsh5K1rNwshOFLYlsVWXXJaeW0VmHxxT6XmkH2GsLSGNUkeS0o9O/jTcjQohcXo4cHF5nNm/wviKajnZzwcWTh5rkx5JICLBGxsR41lDdOET8Al/X6g7hKsYQtbXD6KttBlHEWiQZEIf6ub9oj3r03s9tQdR7QJ9B+9V6dg+xV6RWj5/tfhYgGk7vf8D5o7usf+MmzbLh4KDB+ryYiSlb8oHLPcMpCWITzsU8u7SMwTD0Cl5ruUVBDmVjBDAh00HBovekRRQYDS+i/ZdEI6JJVasTAF4ZYjjw8x2QRZcPatSXB3nBeVGGz2oVMG2L7cDVQjUTgiRCgnU34Kyn8TMsHqKlbhZYC4cLUdZgEKzz+uA1ReHe4SsPtaFqGmIMtG3LOEb6IVI5bXNylQcywGJUr8vWnpiE7VZV5h0Wb2u8tYx9xKALIl9VuhCzmuxUts7soKgLzxiRKPr+es5iMWM221moFrBlPx6/2uh5G7/EqBt1gum6Tvv5q4rJrjFGQowcHByyWCy4ffv2lJgPw8Dp6SkhqDXnp59+SlXVvHvvHtevXyOGgc/Wj6clxK8e0RcYL577l2275fv/9vtTC9Lv//7v85vf/g7L5ZKu76C+BuMGkib6bdvygx/8kK997Wt885vf3C2CzXSwz032zk4e8aMf/NFugQ1AgLTm/HjDxYm+7+x0y//+9/8eiEPwwACSSCny/te+zn/yN/8LvvjiZ5ydnVHXNQcHB3zrW7/1pbRDfhlxtWKryW5T19y5c4cPP/wa4zjyp99/wna8ynoMuUpus6vG/lTyPCeWt/Hvf6SUJgcwXafXE4iizIiQW1EGRMDnwqG2xriJnVIihF0LTwFOxnFku92wXCyZZfetkijPZjNu3bzJxx9/zOPHjyddk+VywcHBIfP5gpOTEzabNWfHT7j33vvUVY3zjhDilULB8fExbS98+y/9JebzOUAGG1x2yslCyrFnc36f7QWAeWpeeLW4OD/l//wHf58PfuM3+ea3v8uHH37I4eEhdV3hnArcPi1gass9lfdL2YZ1bjFOhHFkDIHLy0u1hD/RHK60CDZNw3K5VAHdqqLOLXnNbHZl27ADDMq1sdZMbcyFrVHXSkpwzl75m7I7ZNr3AsQWwMOa/XXG1TnBoB0Y5TOf3v4+aFSiPNt0LfrU9sz+z0V8Pa/G8nYLiLJ/bCI7UdpBBkCdJMv+Ksvqxdf3DZrR816mNOEBZnJEUWDEJsEh+EqorMUczbncDqzWgWHcVReMMbniBiC66Hc2LzhBjCgLwmSdFDyGiLXKpNDCo4rC+nxxJQUkGmUSmAxIJBVQ7bYdff80pUsU8DCFoeJIIYFE1ZaUBD5REoTpApdt26zNMSkSGyYLzWI5bGAapaVFIJET//xFBgsKMyOJfmZucyqMn+nAbbbntbATbAxgR6DFsGVeC8u55/bNJVXlGIaR83ZDigFPyJ0yBoPSsSoH3hociuxam3VQyo1nreaFZm+CyjQuvQqWrg+EmMBZ2mFg1fWcX2xZrUaSHIA7xCwOMFm3pDiMSAKXKW02azeIkx3zqVR/bWbcWDIogrJxTPmb0XYevHIACicv2xiLKc48O72dFPcAlKxizt4EwVsQ5Y2LItY1qz3eW7wzjCkxGsFWM5IMzyGNjMAFMTXEtMBn3hOlapNZHYjsHjKg9rPPLDYLq2IPLAV2AIIlI5z5e2GolO2Evde+LJ4eeAJySYqwPa+IQ6KpGyqr+ieumE/5GmsszlRYpwysBBNVUsoDOoOYKVdsxlhokXrv5LoGQiLKyDhsGPv1cxH/+kDFF4f1ST62AUx2RZqoHA7sTEEpqfJcl9v2JqHefatjgE7ngAAiM6RSgdhFXZN8XkgZBfWtTSQCoxhkAOsMda0teWKMsuSiTgfTImCP8WcwCshFQSSoUJkFV1tNiEPKVSN1uogpMVYZQJNS8VW7Q12fyLRQ2Snp68hyeSGm+mL5eA16rpM+B4SrIMrLKzhv41cZzjmWyyW3bt3KrROSGZq7il2TnV32F+KqhaM6KlVd8c69e9y8eZPZbMZyeaC6I26OERU2HYN7VQj2K0YBfF89IUkxsLk8YexbwPDnn/wZfd/xV//639DZtAi45xhHtRm9ceP61eqp6Kzz9Kq4MHUuLi5ekijtP6/VNlXnk/KV76WkFeK6rjg8PJgq6m3b0jTNm9X+UijyUnT4XGYmGa5dO+Leu/d4dP9drKtYX+6Eh5fLJdeuHT1jTfs2fn2jtDkUtoi1cbcOZh+EuKrfocnqVYHPMm722QOFbeGzkGpKMjG5YtS2G3XdOmIcR6pKW/3btp2YeWolbNlentBuV5ycnmZNqTRZF8cAQ7/FGMPl5TkhKKuq8p6qrqbjK8dTjv2rgMwxBs7PjvnsJ3/G7Vs3tS0qJmUFp5TF/HVeMEYFUnfOMdldBk+yMgEIzvv83gZrLSGMjGMGpaLqqlTe08xmzMZx0spSN62rmi/7bBOZpseie0UGliJFp6ZcysJGe16rUNk2sm+dvDeH5vfugywKXuX3sb9Pev4nfkXeTymgnAHDUxowmW0ytefkzy77q+DRrl0npaj6n3usm30Q70XxhoAo5WTrRD6BVgbN960esLrvClUlzGae+eKI49UlT87ClZTBZeaJVR4WzlWaEHlNlMVq5dBl0VZN0z2WoItTV1KbRGUt3nlCHIlA42e5qqwAShxGVpcb2u3z9AkEbKbHRCERtersUZCkKqPBIGMeaN5oMu+zJgcWQq+LfXF55ORzgwHr0YEeYRg16ffuKtBSPC5TUoaLcWAqNPnLn+Mt1HvbD7JLQOwAZgCzwZgNR3PD9Ws19+5dpx8Cm7bj+NExIpE71yvVTx1VC8BZS+UVRLGoqK93UHkVYnR7bT3GKoNEUw4Fr1IW9dxsFUSpFpbL7ZYnp2ecnK45Px8g3cDUR7jDpbKZrAJmoNiRNRZnPclYjBGiV7BJRhS4sRloAjLKpuduHLPQLApMZQ0Zm639isjjPmpKEq3a56S5JFQ6F+1lL4VF9DbeqHDOcXiwZFbXOKMuKxIHHBFXz5DYPudROgJnpHTEGPW2VqVwHU4Op3TQxLRondxwZPfA0PDAgh2VPYOwhVkBqG1vAVH8xLjLN25+3avYBD8d5yCXbE6WDFtYXLtO7XPrHQpqaptOBiqIGBOzYBd6jIBkRqEYiBIJMdH1hU1ncFVpe1G9jyADQ3/J0J7D0wmMscyvvwMiDJvT/PdB57QColiTmYxe586QRZxDhDTk95RWn/00sdWv0IMsIR1R25rD+YKiWqWgB5M2SUg6LbjcwqOAEcosE7BikdILrqpM2iVotJozhoTIoO5EQO11sahaMSom6yutCo0xTtJNzikQXNLmCei3KCCTp+tCQy4dimlC/ISQEiaEqRJTHBHY+/423rzw3nN4eIj3nuvXr3NyfJwp8LvXzGez3Bq7WxynVKrCQtPM+MbXv8HtO3dYLhbqxjKOWL8AEa1yDvaXBKKUZeeLtASejRQDm4vHFND4e//6X/LnP/5Tfve7/6HOfaG0OectDwOff/E57967NyUl5e/P40n0fc+nn/6U09MTvlyUOXcXMUa2mw3eV1y7dh3nLDFGLi4uODo62tNB+YtibLz6dstYGcdxB6LkuHHjJlVVc//BA4yt2azOJoDp2rVr3Lp1SwthT1W238avZwjKONGEPUwtN+ogVmUBVzeteYehz9a9pf1kpwOitrWqgyIZAO2yzXABBQrwmFKabNpnmZVX/n9xcc7x8fHEirhx4yYSK9qLn7HdXPD4cZWda5Q9K5UndjB2a0K/5ez0hL4faJoZi8WCuqkziBLxk/js80W0v2xcnB1zcXbMb//2dzDmvR37YSi6UaVYouukScPDaFtOEZdVxoiC6XWtzm3z+Zy23bJeb9hsNozjQAiRqvIsFkstDObzWlUVdV1fEdfVViY7bd9mkCGaooWyYw0VLa5y7Yu18ZWRskdoKOuMvSl4in2QaicQ63J7s82uiMVSOxMNyqeIXGnAME6LSPu29WXfu66bAJ+y/7rdtKd5IsTCWBLVx7wKNj0/3gwQxWS8wBTaV6b3ADYv0odxpBKhcrCwLXGz4rMvzjjfhinNKOGcZdZUWKOLTO9FDVYy/SckcCYiVqiybbIuOp3m04guUA0kazQlCYMSFeYFvRKMJJwVbt2eE2XBu0/mXLYj22KHkXpYfwo0wAzm70C11AW/kIkeo7btGKcMCpudFbxHUBtRY+aA9saTdgr7xmRmjAhWIsGh6sPGgmQ9k6KHYjyFtq+Tgtcvk7C+ysyJPWtVWyq4Iwzn0D+C0OK945vfvEvlDH3X0YfIGCOHBzOsEeaNI4wBn0ZiRiKtNdo5Uwm2cfjaY13RmvHKTgEVqYwJxOE9zL1nGBJjDBivyPW267i8XHP85Iy+Vasxd+sutl7g63xMWIyJOeGIFGGiympiK9aTRBgrbd2yGO0EEGWRFM0Baj1/NleuJCOXJIi9AncSd4LAE+KadiDJNC4LKlsoaEbHOwY4++q30Nt4PWGMpakrqqpM5IaZXWKs4967d7k4CZy3z19oh3ZDHE6I4xLjHd4LRvYVw0UtulMiRBW62oEf0x6g920Wkp3a8UrvbUCTDwc0O9ZYeTqlcn9bFIh59UQlbwD4nNCfcvzTAXP3HQ5n77E8aKi8LpbVllggGiRlgWRxeOdLFj8xvApwikjWXRaMCcQ0crE6o1ud0J4/YujbXfvidCoWYGdsTgLGGaobt0ndlrjd7DRRXJW1m/IiJ0luSRRwQVt8xtzeWFyLnlkMdRAtaTMQqwXDwrM48BnMCPlBLIwpEbJAmT5wd9dLcazIervFGsusriFbyDuUknqxaenDQCQQg1ZOmqiC3FVT422lrY15MTWbzYgxEUMipMCYAiQFpmtfqXW9oBouSWn5zqjLmTGCxeCdI4naLW/bUUGhp47fPPPD23hTYgea2by2S2y221xZ00VqVXlMVe+05mGqGPqq5s69j1RPJS+SY4qcnZ9zfPyENK5UNyWsiOFV54oyx/yiicXLdQReHvpMB53yuq7DescHH33E2cnP2GS2REoj3eoJj+7/lB/+4Ae89/77HBwc7Lby1Gp+u9nwvT/6/1hdflkQ5Tl7KKp39/DhQy4uLrh+/TqSAn/4z/8Jv/O7v8ff+I//Jl3XkVJiPp9R3DpeRwxDT9f1LObzybHpVcIWtq0eQa4kKyD7/vvvU1We+/e/wIhS9++++z7vv/8B1rlnnl5vJ5Jfz9C5ppp0mGJOuI0xxKgacpNDzKTH4Wma2cTuKC0j+p7IOCbqpqGqa5rZ7nVlvuu6jnEcs3irjrS2baekeOhbutVjis7cpvIUIduxX7M+G9laLcTG6ElpN8eJJJ48+JTF8ogPv/5tYoy0bUfbtmy3G548+BlDvyHT+9E57+ls88vHH/6Lf8onH/+A/+j3/3PqqlZr8Qxs6PlRLTVtbzE77aup4LFjeRRWSfl536687/sr4ETX99jViqqqmM2a7I5UZd26XPwhO+W4LGnh/XS8CpjsmGdFKFvz9Z07UAErroYW2grA8jQwIVl8ZXIsKkDwHtPFsVeUphBGdnOWXtMiZKyfU1V+apWSlLKupoJkccrd0nQ+yz4kSdjcBbIDtp4fbwaIApo35ByzUG0MpcKWiCHirIqyEjrGtuP8rKflWVLojmJUevjN5ExQSACSNUWkACimWEOi7ARU1Fb2kDQ92SjqlZMfa4TlsuKwnXHjaEEfNzsQRSJmvERogAGqQ2WOSKXXPjGJk5qibg2QrZqSFBDCIkYwNmKSpVDYdyJPCSsZODGi1HasMlfysWiiRdYQKNT2fAyVV0eaVCoYpog3KBAUtzCucM5S156DZQMkLi9aQtCEsPIWbzPrw1gko6lpOq8mdxFZnC+20wqW2UwnC7HYURV1b0M/RLoxYNBz0I8jbTuwWffE5MHW2PkB1jeqhZNZJJLptTL9m0+BQfdN0ETDqvuIxAyOIVOHD04T1FxvJiW9+CLKNinWXFLYJWVyLQyT/YJQbm/IA3xqn9o5q7+NNyG0M0TFj3UuMFgqqko4ODhk2Cy4dBUphWdgdQk9EtYMzmJqr64XFMcpmERaTR6T02T0vAk6zxFiUeCkgJrlu9mNqbLjCBQ7Zimsi/LeLxNrJI10qwXdwYKhTywPKlyuMoE+hEISUlCHMWO0UmJc+WydW30GZWtvCZmbYYw6d203l/SrU7rLJy+4GB5oCJ1gKmiOFpAisWtz/pbnOpvPa7kcNoM4JuU50em8WBhmzyR/GaQKI3GMqNh+FoKWAprspY75lIcYMdhpLtHecBXAU/jIKohizARklIpZIbgp7y4/pI1R5kneNWszo9CaSbVfkr6rCOgbQVktUuZOFUkr9Nwi+mhyb/EwhunITR42hn07w7fxJka5PiLkpCLbbAd1rvB+X9xPw3sVmy0OKmUxaTAMw0DXZRH8OBK+NAXlq4yV1/PEE0mZyp84vHaNzeoJm90fiWPL6vKMBw8fcuv27SsgytMRwsiTRw8J4WXOYK+6X0oR36xXnJ4cs14rQPX5T3/Mvfc+AISh7wkhZKeer/yRlORkGEbW67XqLLwyiKLOQmMIkxCluvXoOvzg4IC2bambJYKyCJYHhxwcLKcKroZ5O4X8Gse+LWzMa5fCptVxoBpeJbGvMuPU57aTYuULhfWQBWRzS1ABaArbBXZ6IOM4YkzEmHFiDsQYiWEgjtrih7GELMYOyl5LsbDEDKopd3Ut1G4uQRLj0E9DN4RAGAPb9YoYiiZdyZm+CgCs8ejhz7i8POd3vvvXmS+WGFPaZQozucg77IEKE2t9//u+VW8GzffOddd1hBAmV5991xkFsdKeZoi7ArjsC00XgGHCRWRnMnCFySoFbMmirIV5UtKhK/8paazZO5pi//yszMGu7ahoqNjp9wVA27FPCpiCrksNkM+LyYYnqi2TtePCuNeKFvOx1xS3op8HDL8ZIIqBJIKMmYadaccIigXk8v9QzxAT+cmf3qcPHY95/uNYaaw9i6ah9pV+dw6PI2QkylmDF0PtPLVLNM5OHUSYOCGpkkZEQmZPeNVGSVpRVRFaS90cMmtmzA+W/NH3f8zZ+gHorjPziZBahtQre3w4gOb1LPiLAAAgAElEQVTrIB4SWO9wTUXj1QK3jyMZ18Eo/z8DQmWwW6yBIKqzMIZAjAEJWSwVp2051mKtxyGqpJ0pl8nssBvEYhC8c6rNWDkSjoQhtRfIsIWLn4Boq9K7797k8KDm0cMHGYCwdO1IN0SaOts399p36Gcz1HpZq6HeO6ra0/iKytVUlc8VU5OvP2zWHTEmbt+8AcZyftnx5PiUy8s1N+8eIQaOT1c8Ou14dG5JzbvY5RGuniMYxhipreBMYIyJJDBGdfURggJfIiSjOg1hGJGqIjpIyao9aBHXSQl8TgoriyQhDLnVrFS8SxJcklmTkUCf/++KbgoZ9NpJ1ejPylH46su2t/G6QvvZk7ZCjEKSiLMC1rM4vEmIiRHL5eOfMrSrp969BrbQrpBxzujuUXmL82Z6ODgHiayxkUweT0UDpTzw85iiiGOXCXy8+hqJTB7m1u6+yNsUC9KAXPLKgrNT9MBnnJ9Z2vGQb9l3uH5zjnf6QI8Rzs5aVpc9vmmo64rbt+YYq6btMTt/e9fgnTBrFECIMbBuN4z9hvXDR8Tx6XO4F4VV04BtPM18SXAV4h3xMj8vPAo6G5As0Otzi2OIMeMlVtkxkM/ZOAlQ7iIAT2hboT9uSH5GPbds1us8HzvqyqtotBGiBFbbtToOBaGpNEFt5jUihk3XU7uKyjmiL8wdkDGSuh5ERcZnzYJEou06tqGDSNaIstRNjeR5viwMYgzEFBlTnBzjFKizVN5OwDQ6KvAmq/VbQ20NqfI7/A10XsqvNsD9LzlK3sZfcMhusSp71dwYI10WedwJE+pb9NliuXv3LnVd8/7772OM4fj4OGtZXGM+n2fxvF9wp36hdsHXG2EM/PCHPwSzcwF7Op48OWbTf4+PPvqId955ZxIT3KeW6wwq5AXaV9wrrRz3XUe7OaNbPeLa0cFUaQVA4OGjR2y3Gw4PD7F1/fJNvkKIaPJ3fHzMj3/8Y/7yd7/LbDZ75ff+o3/4f/DjH31MtbjO17/+Df7gb//tXBXXJGo+n/Ob3/pNtOKtGj3ITrjRmFJgKsuht2jKr1tYo+xILQLIlJSX+aiAJCURHYZB20Kcm9pRnfM7Fj3ouign5TFq3uW9n4CVws7oM+gYQuDo6Ij5fM7Dhw/ZbjOA4ubgGqp6hkjgWXGFcn8/mzF27YY/+5M/5Oj6Ha7ffp+qKi1AlS7W93SCZBh4vpPil4thGPjjP/5j7rxzl29/+7cYx5G27fK9YyfR5tI6VbQ/TGaDFNBFLZpVb805mYAKEW2LuirMKvT9kBk3bQYR4mSJXAAykYRzPj9bdF7dt0C3+RpWlboOxvwZIUaGVrOZ4kLms/zB/vxQ2B+g+jf6mQUUIutHMr2mAEr7sd9CuAN8ig5mIkTJOMAO9LLWqntdrediGEZOT0/5+OOPOTw8ZD6f8/jxY6qq4tvf/vYE1IQYIb74mr8ZIEoSbTSPaQJRJOZq4WR7rCc3GGE1RE2SX7A5QUEZEIxRdwIVF2MCKGxWAnZ2j8qYL9rUj2Us2syhi3mDyQuZjBRa3b7my0ZbAPZpTHsJs4pw9NpO063AzcA2SiMvgn9Ayo3txpo92nUefJT7OU9Akh/+eaIy2YYzumxnZc2eO0ya8q6rFWydvEwSJESkIHr9alK7r3xkVhtmjVB50XWG7BYh5QzpojxXQYuQqzF4u699UmFchTFuEt0MITJ0PW0/khJsu55hiJycrbi4vGS7bakOdEI7v2zZdkJIcwwNhooYcnU8BoJVFkyp2ZexEMJuH7WIbcA4JDN+JCZl40zASB5zJqsjlAswXdunWAD5QhtMdgQyObkzE4ACkinXks/f08T6t/Erj7LOzdXEmKLek6AsJ1tRNYcY+7ypU6sxahVukb4jSUM09uqEbzODzAjJOmVKSFEDL7TRkuXm+aS0501Wvk/TJc3ee/L/pWRVs7xf0x3BriLzshEYiWFFv33EdrOgbhzLpcvMvETXXrC6OMNXC5pmxry5Q1Ub6jrTMQ0IRZg1W/kZEESrRKHl5XbGekyuslhvCIMQo0XdMK4mcYLBVzZXUmsMQl1F4hAYUdUrvemqzP57+rMS0CKxIw0dIVhscHkBsquWTfdzrsxMBMA8BTir1zpmyugoQhgGUoo4rIrqOqPMN8M0949hRIaEBK3GmLxwU/eMXc9uSjGfvxF8hSSvbVbGkkQlYUSYLJOtySzGPFclsxP4m9YlE5DyNt64mKqBKqqoVGxNjgWuJDC7SqIOxuVySXFrMOjCfZZdGpTK7X+BZLe8/lf/5Iox8OjhF1hj6YdBWwKfijD2tJtzzs9OOTu7oaCFLVXNzN4YR4a9doFfPAyumhOicPz4Pu1mRYojP/v8C4rAPGjb3Xq95vLyMq9TX09YY5jNZty8eYPqSwIz7XbD6vIcNwS2m9t7lHkzVbiPjq7hvWc2a7JI5a9+DLyNX25owuom5iUipNx6k9JTLRoiWftLEHFYW4Q9c4E6b688f6a2eHYtHPP5fGJJhBBUuyfnM8WYQotTHls3xNAhKYKtcsFkP/l9/ngVEcI40LZb/OUl8+USgwrAIzvGcWFdvI6QlLg8P8YQWTSOazducXB4jaOjo8nKfmKHFobHnjPNrjUq7Nps9AJRnhdFd6boy0huxQP2frcT9C0sIf17nF5ThLHLNfF+V6gpqVLJe73PchN5OzGl6Trv1jC7lpyUdH21a1FiQrgLAKL6grtxVY5z/0rouNoDxs3Tgre77Rfdl/V6zfnZCY8efM7qYkHTNJydnTGbzbl37x7L5fKVLOjfEBAlIuvt8xkzegXAuNz5kjiNz1sE5yjAh1hEIkYMFosRS5I0Lacr79R2t8rtMtYgYVCdk5wEi3azk1BbXkHF2mKAGMBV2i5UKkQSryrEA7s2GgC2IB1c1Nras3yHFFTItB2z3XGNirxWPjvrZvspgZgHQultBl00O++pKp8rMYYu97ZZA2nIFeAhs3xGlCHhvRarDYzdCEOAdZeFGEeQYxCtzBwuDO/ecrhmxFlhVntSgj4arAnUTnfZOoP3BuuNMluUqE5dVdiqwlU1rp7h6lm+8QzOO1abjsfH56i6smOUM06PL/jhn/wYY0XFLOcV4jxfPLygH5bALSTOECxpm8Ujx5HoFcSgKlmNI0a9XpPzENpLZIuNlUAaOj0/Jlf1ndpSYw1Rdsr7E+OkoGMT28Rk8U39eCUH7H5XHhApgzUp38ivcQ31Nl5DGMykDB9jIMaRkHUxJDlC9NT1dax9GVV6VIHh9SlhdoiYSt1tDBlAceANMQMjiYYdKJJFnyfV+2zDHYuQrKDTtmE3sWTQZX8CtSYDM041QhAVXJViibzfIvTiSOGYFM45P1kQo6OqFxhjiCmxvviM0wc/Bg6pmiNC9Bwe1Vy/2WCdgkVJdH7z1mFNQCpLuhBiHCFe8IyQ7O4AKCh0PVNG2PZyRNv03FVRZi1i0CxmzGcziDXWwGI+Y9v2XK5bhiHmB/ZMRbOfKaQnYA2xQeKSOBhC3WBMQkXpMuvDZxqpGGaNuvikqA5wzjnqyhGT6k7EODIG4fz0FIPh1s2bpHrEG0dodTtD6BhDYNu20A4wRG35dJ4+Wy2KCLNGAf+YelKIyBiI9QxXNdOCVJJMhTPV9Nm1CRmnQHvK7j7sLUr20JSXjoW38cuPoo8D0DQzrHXcuHGD7XarSXiu/u4vrEul98aNG9y6dZNyXe/dexfQJYomwg1fHj4rPfJvABMljPzoB//qpa+JY0scWz79ySeMIfJ7v/d7OFcABp1D1+s16/X6K4MCxlpmh7cYxp4f/ts/nH7/T//J/6U/pJifK5Hj4yecnJxese/8Sp9t1K3j3Xfv8u7du7/ArawJWezOicMa2GkgOGdpmoY7d+5wcHDAjRvXWSwWFEfJwlZ5WmfmLRvl1y+ualnIJEYqkrVSJBHCjpWiLa4qQF+AAdWdq3UtZK7qbIjYvFbSdditW7cyW2LGdrthtVqxXq/o+o75YkG7VUC5bhqaxZLVyRfEGMBfU7Zp3L7ysbWbLW37kGs3b1JVDklbBVH+Aqa6lCKnjz/j9PFn/OTj73Hvw29x590P+c53vsPh4QHk9t8QAk2j+iVVXe/amPaYP9bq/emsVY2ifB9WeyBKEZp1WQgamECGAsQXsWC7l1+qAK3NosFqKV2EWQFKu5bLZhuzpkGQPAbi1IoF7DFddvPEOAo7p5xSaNP15XarDkrPY9TtkxWKzs7+ONrpt1Bq1lORIYSRvh/47LPPuP/5T/j43/3RlW0fHt3g+o3b3L17d7K/flm8GSBKrt5P1f1cqd1/EoiUsxFfDAYaA1WN8X6ihXnviahye6nQeavMEZHE6vJCfc+dp/KCzyyOHbPA4QSsUUhAsFphHEZNpp0CBsZA7RLOyJTeiECfsYtdCHCp9KBtBbMDqBeqoWAMxtvMfEhIMlNx2lqDNQ7rYE+TWLVebP5dLolaqz34KQYV0imOPcliCLrPBWwg0+JjC+EMZIvS3jqaKvHBnRmLuWW5cFkfJmuB5JE5qz0uJzlgMJldkWLAuwZjHcbXWO9xziMYYhIqX6lorwgXqy0/+9kT7ty5w2I5p64rbty6xl/67rfACGKEzWhpN4lu64iS/VYrqyBGceOQzFwSA12uvIeRydK5mel1DREspGqnhK3AkYCr89pK1O0I0e0Yq2OrMAnKAyHbtRagRC+xsn5iLHoFMiV9GZfP2I1wRQ3wbfzKwxgFBFPUlq8YEttuyELS2fXEOJbX7+KbmvXpA618PBMR2JBSBWHEWX9l3DjjCJLVOKoGiTaP1fJwyGCdiP7OFMetjBjA7mfD3jjKrwkRpIAlBzr+6wpSpeLUadAFwgsorrtQds04BIYu4IxTUNOoHpRu/5IYOi6Ood/eYr16h5vvzJnNlQrqsJiQbceNYxzDFZrls+GBuTL1rApsW+s5OnL0A3TtiNLhIsi80IYYuwEEDpo5s1nNrTs3MGfnXG4GiIOe3yKJ8sIYgQ2SrmGSY7lYaiXWqvOAdepgJiS8qLp7jJExBsYY6Fet9oPXHm9AnNAslJLcDR0JoXIzkh1JKRA7BeZJUeeyxuTrLaSx089KwiiWYCGFXsH6KKQQELH0tldnFmPxTnu3nROtpuWKu2ps7V3pKyy4t3PQmxyFeVoWodevX2c2a9Ri16izzDAMma5cX3EnuJpN7+aN5fKAa9euKVv1S8VeQeHfo7h//z5DgO9853cyA0d/H2Pi/v37PLh/PzNFvlo892ymfvrx05/8iH/0D/43vvjiC2JMfPHF59y8eYvbt2+96N1ffg++4ma6ruPhwwfM5wvquibk+TpkrYrFYr9Cu7P/3AdSfnFL2LfAy5seT1uAF2DF5sKzNdqCWkTNU4qT8HnXdagjzTAl5T7na2Am8GQfnHPOcbBcUtc1i8VStemGgaHvMTLwI9RtJ4VBNVAkQdzwpdtuJEDa0q4TvXUk26AFm/7nvvWrxsXZY8LY8+7dO4gId+8u8PnGKqBJ27ZaeHZ+AlGsVXartYbkPBVM7EU1gzQZTGjwvpreV5xnnHMZhI8Ts+iqcKvOkZvNJd576rqirpvJ3aa43eyYjUyFH4OZ2rjI+xJjZBiGCfC4vLychIO7rmO7bbm8OKfveoYwgkSsjHzzW7/Nvfe/Rte2YJRlWT6/HLLYHWOhaE2W7wXcG4aBP/neH/H40QMuLs5Zry6fuRbjOPLw4UPmiwXv53F9pej0VLwZIIrSEva+jOpRFJpXEr0f4qCLzRdux4DzKtJq1ZrYOUeiJNgWZ7PIrDWQItvtFu8cdVXhFhXilA1RGAlFONAa/VlEUbIQAi73oxX3TO+gcgbvrIqkosYQV0OArSbVQwN1o2vmWinc1jokBGTUBfIEohhyEpIUyMjJlrNFiCcpbVvUkcjkySvl32M9GMkgCleK2RKD2nymFXAJbLFWAZIP7ixx3mGcVf2VlBhiBlGSUM08s9qR8s0Tx0hC++SoDNY7jPMY5/foaALGI8bQh57VpuP4+IIbN2/jfEVVe+pZw8GNayQiMSX+9JMnbNvA0Dk90bXV787AmCbgYqrIj0nBlW6rwIgHXNIMecyqjlYm9JMUdmOxXKeQkxtEmTtNFv+dMLYd08RQcBzJGgbKNEkx03jLoqIQBiz5evz7tyD9dY+ChEtKxJTo+5EQBYda8vnKMTu4gasrNuePXwCiCNCB9Jrs1sqCylAjzu3ssfEq4kexVytsJ2OuMPGYqJ1PjZkreVIG7FJEGSc9CqI4qBzE/DW5+HTPbu+Z48ggSh+zXbgKRusUpI43KW7ZXm7p2hG/njNbOqzX/nnBYCIqsGsMYYyEEF/yqQ6Yg6nBOpI4nPEsFjXCSNdaMBHMuDsfkhjHQBLD0cxSVzWHR9fYtIM+U1Kmo2VmzFUmz34osKRAhWV2MFP9LGenNixNthQQUsaJZWwDIUW6NlBVnqaplUwkQtVUKvA2DjhnqXzNaAdEAjIq2GsQnZswU1uhhH5C40NJjtI4gcUSIyKBMYzYVBYUqjWlVWIdC/ocVQRlv4VwH1B5G29uTEkKOhUcHh5SVRWXlytNJoaBcRz3RAVtWclyFXTN2wMWiwUHBwfYL+0M82VFqt+MODk5ZowwjoGmSdPiWyRxfHzM8cnJa2lPKdbhV2MHGD9+eJ8njx6SUmI2n/P48SOstdy4ceMp+vmvLvq+5/Hjx9y58w7e+6kiPobxmcqwyf+W5El3vwApV1/1aiF7+crbeenNi6uinzuwQ7/r77KTSmZFFBCAGIkhqCC7gToXJScnMe/UIXWnYAooq2A2n9FkPZaDgyUhRDabDavLU4yxhLEljHvtfL8Q8KHtP0M7ABaqa3nt8BcPomzXF3TbNWdnp1R1w53btyEDIGEcCTHSdS3WOubz+QSGOOdI1mLHXZvOrhUop8SZTVZad1JUUoG2VdkMbphJZ6XYKhuzAz66rsU5r5o3IeK8m2yOUylgswP8MUX3ZrcvIomUXYO8V7Dt/OyMtm3ZbDdcXFxwcnLCo/v32W62aniSBmS4pJktuHb9FheXFxQXKO9d1m5RIwgZx6lTQ41pbG4D0jE49D3btuXjP/0TfvqTH73wWoQQODs/49221edu3v6L4iuBKMaY68D/DPwuOuL/W+DPgP8V+Aj4FPivReSlJq7GWuqDxVWGdjK7fisHdSUMZz2p27540afrfUzKOIy3VN4XIxSMEZxVcVZvHcYaDuYzrPM4X1F7u2Oi5Mw4CaqXYQQxkTGNjGFkTCMe1SGRmJAkVJXnd37rHu/dPeKf/atPuVw/K2+0iw54pN9iJNULMJYUzE5H0nvEOcJ0YopmDLBc6IKeQApaNS+uHULUfMsYPRlG8N5CEuIIjD0ybhQYIMH6kSK3nADaovRXf+sWN44art2YKyV+02atmsjqUiukjQHbWKytVDhRwNvMEjEWXzXYjDKrWKLaMZsYsEbo2p4ffvxjNhcrKoFZXbNYzJnNZyQMXUicX7RcrrY8frBluxVwR1AvYL7IeVDMQq4+6wjotRPr9VzN64kev0ugsmMRIFGIAqofURgjhf810YAw1uGtnl0DSEiqtSI7kGTqmSzkFitqDOIkt3UlZAjaOjWOMAxZ++dtfNV4XXORiDB0HeNo6MbAMCbCACIGP3c6p1QGZ5dqR7t8B/o1dOfP32BIkEakUtBQrIo5J2GqfNq6ITl/Va+oTNpSnHjK/wVdlBddkwyIFEZVuecnEdoAodO+Pz9nQmVN6RdeUoCDl8VmtSaM52y316hmDmxCmiUc3YL1cdY2GUjhEWPc8MWPP6Ka3eDO+9doZjXLhcHHiLGBdjvQt4FnF8kGBU8asJlyHwNjr5oiGxsYh4A1nvrGbayFvq0UqAwRiRAlsm7XDLGn/0lL25+DWwGnGYQ/wFQWf+MOcbsiPaOj0AEj25ObDCtP08ypG6dMj9L6V/JTBGMcldfFjo0JMcr+6+PIOIyMY6BbKy314OCatpHWjnmlYsIHy4OMnyVC7Ilx4OTsmLEfkS7QHByyOLpJN7TEGEiiClQi+owkgUHdyypX6xxlhJACQchzXj67BsxTKZ4888PbeB3xuuajElN1EDNVAYuTRdu2zGbNlQTX7bWZ7jMF8ka4du1aZhbM0bniq7tOAMoec3MI68x0ezMi9mvGrePsVC2Mj44OId9H69WK9Wr9lcFESZH28tEzbS37cefuB3zw0bf48Z99n+1mxYP7D9huWi4vV3z44YfcuXPnK+3Dl41JL28vTo4f8v/8k3/IX/nrv89v/tbvcHFxwXq95vT0NI+vj6bXpgmse37s5dZfYp/y9y/3trfxgnhtc5FhEm+eCkD6v6fY9uQWWE1gi6aOiNDUNUmEGDJLPmrbRoxxYqbM5/NJQw3S1DJS2hWdU+mCEAKHRzd492vf5uL0IdvVK02lrxZGNagkWVI8QFm9r2mOfEGkFPl3/+b/5eOq5g+bOd/+7d/lr/y1v8HyQLWtttt6Ou/6DDCMo86xMUaqylNVYWdZnMGpus7F/sLs8R6fnZBKu02KkdnsahsW7DTe6rqeWn7GMNIPKsDtnKNpasaxmT63XK99QDjGyPn5OWenp/z5T37C5elDNqsz/ew8DlScNhCGEVI2Xsig/ff/zb/mRx//OXEcaWYzPvj6NxSIsY733nuPuq74k3/7J8wXC77+0Uc0sxlN03Dzxg2GceSTH/2Ih48e8cUXX3D66NFLr0Nd17z33nvcuHEjWzy/lIjylZko/xPwj0TkvzLG1MAC+B+Afywi/6Mx5u8Cfxf471+6FcNUpd0X7zFX/6wU9PiyyqmZKD7KFMjiqkWnMf/O2ixqiqGuKv3sfPFVPraQGnIlWMjifjDEUenXRv+gzIOM7BnL4XKGc4bFzNF1hiG8aF9zMpS2MFZ5Bz0SbFEoVB0EMcgkCLm3gg8RXFLNlphIo+R9ygOvsHsyiILN3pkxIiHq+wvqFDZoG0+gqSyzuuLGYcXR0isNPKl1pyWql7iozK7PbUaqH5MTQpNFbQvdy9gdowgmYdUQBvqh4+J8hYTIfK4OH3pjqCZFiInNtuP8YkvXJUJwWrW3lVbWpQyYnGTuq/O7fB6lzuwmp7liQeb2i9FlG/u/3KuoTCMxqfCugmv7Fsd7VT8h92/p9RCSVoRNZsuMA4wZSBmGp3u93sYvHq9lLiruPEKFsQ7nDU1VISgQWVrnkhjVSqqXpBSKgdVzNhgh9UisiDH3oCpGvpvljPZuShGrNbCX+ewVkzMbYaow7389FbtJjCsCa2WI686x01l5eaTQEsY127alEg9OCCG3EO4OFqRHJDG054RR2KwgxQWVc0DCuSyCeaW3ZD+KcC4UIVy1pDPZnk+BWuezbXqKuxKoAUEYw6inqoUxBp10JIPMYrCmwjczFf59BjxScCqFLYEZw3BdE1FnMEUDoLA5RN2WrNNnioqx6fgYR11ojMNIjBFn9ywEk2QQ36kDDwYbEt6rON9s1mAxxEHdCeqmAaMaPSkDcEkEiYIk1aJSJfzSnqhitGSgTqY5bm9Y7FUU9x65b+P1xetZG02xu0DFFrSua4a8mO27HhEmMdmqqvRZPVGpYT+breua2WyGr2fYvlOh4lcMYx1V1RAKff4l+/rLCOsU7ByGjhhecBwSiWPPyckJ1nkODw/1uSwyCcu+jr3+eedRxfRrbty8w8HBodLSneXy8pLNZsPR0SFVVV81KPglRxhHLs5P6dotIez0F7TtIhebXikKpf7t5PIrjtc2Fz3DlJJdy+jTWJo+a3Z6F5JbfAQhOEsMkWAidhyVSZ/Z2zFGRHasrP3vhSEhogl8VTccHFx7vQAK5GVV/MrA6peN7aa4FVpu3X6H09NTbty4oZonmfWhLkbKjlCr3qxFM4bp//sCsgpkuT12ieq7KYhsJ0DGZGB+30lnEox1jhBD1lcx05wA2llQgJcCooQwEjMw0ndbhqHn4vycs/NzHj+6P4EoL429U79ZX7JZtyBJ9W+WczUrsRZnhaqqePjwZ8znC2azGbOmoq4runbNOI48ePAFjx8/5snjB4T+2cW6r7Tdqe+2WGc5OjrK9vM/HwH+hUEUY8wR8J8C/w2AiAzAYIz5L4H/LL/s7wH/Nz83cYGhL3QgmQAPKIq76q4i8RTSKS8SQ7TWsFjMaaoKm29e46yKk2YdFO89la+pnKpFu1o1OmJMGRcRIGHyACuPgC7oYrjdtFTe0TQVGG2ZCTHgrFOdj9og1nDvVoNn5GfHP+fhnE4hnUP4EPUxr7VNxVa5FyiBCdmYIz/ADGqjaiCYBMlBcFNbEeUBLCHTvyPBR03YV1sFGCoPoVXxJTmloKzv31nw/u051w7AMHD6pGXVtlxu1sxqvfmWs4bKGZZzRTWthTgquOKdw3qrdK9CQbYgRs8xmeJ1fnnM5WrL+WrNrRvX+ODubY6uHdLUNQIMIbBarXnw4Jj798+QeAvsApq5tuckq6IjIiqcGdXxYurZrnMPVBFBsGGXnNYFUSODTOjrJhylPBQyTc1YJGSBpALO5HNtnEybndrGNq0CJV0PcUBSEfMsOhWwn868ja8Wr3MuCjGxahPXry2Z1eC8wDgSYmDdbxiHka4b6QdLiIb54T1G62lXD1+wxS3IwNiDCUtYzLDGkKydns8Wq901vtoDSPI3W36Q3IIT8/Sn89QeEsj0JmMUbIwhM6uyfXJ5mSnvFfQR8CpA3iNiWPPg4RJcxWgS7fEZrDZPvT+zX9LHpMHz5NN3WBzeQt77JgdHjtncZFex5z2cDFCBGIj9dEzGqP17HBV8aJo5yQzEFEjbc8R4mC2nezrEETGCj5YkDsMSbVNMwBLr58yXR0i7IfBsT6zGMSltOTldUM9nHDCHqMBPVeeebUk0dWYxZkX9flT2yWrVEvsBCQHf1Bib6Ppzxt7RG8t8vqRpsuZLgn4U5gbijLkAACAASURBVLMldXVAVR8RQmS9aamsp3Kew8Uyi8SibUNhQEKaHD9MBq9TsRxMIQMtCoKHcdeXXhZIOzvEDKu8bet5LfE65yN0Axnr312fKlfLTk5OGMeRk1MVKa3rmuVyOTk8YHaUbed2xYJZ07A8OODa7XcQI6zONq98fLP5Abff/Tpnx1+wvji++sfU/1Lo7/uxPLjG1775HR58/gmnT15k0i30Q8e/+Bf/nG9+81u8//77gGrHte2Wtm1/KY/j09MztsOf8Qd/8Lf46Dc+Yr6Y8+TJMd//3vc4fvKEFCPvf/CBzg2/hDC5bf15MSVsRh2ePvroI65fv/7KeeWOxv8L7tzb6egrx+uci/af2VfcY3LoM2XP/rjY8pZ2xD0NC2stUumctpjPSSL0fT+x60oUMCDFyGw+Z7lYaEuJKFAwn8+5fecOq/OHXPyiJ+m5kYjdawZmvuTn//Snn3J60fJX/9pf49133925solMwuDjOOZ2m46u62jbLZWvcN5Pr08pUlU1VeWzFbID6knkWp0HHcZoXl3X9QRqqSU1udVHJuBEJNF1fWYHRWXcdl3+vETbtqxWK87Pz/nzj7/H5dmTac1Rtv2lQoctAEPf8tknu3Xbn3+sIzOlBKbm888+x6QW0jDNQWVMPq3nU+LWO+9z/eZdPv3k+9R1zYcffsjR0bVX2rWvwkT5BvAE+F+MMX8Z+GPgvwPuisgDABF5YIx553lvNsb8HeDvAGBnWCvT/ShmV0SNBqwYbNKbWJ67+AaMxTrPrK6pvMMiOGeonKFyykxxBowVxAZ1KzAm9wRHDOC94Cf7LadVVqOtHCno5GCtbtdZtTtWpkFB5OwkcLqce9qFBzO8wsMgoYv8Hlio+ONYo1Xiwiwx2WImsAORDJhK9zM5/SyTlKWhZ7LMbFk3RDLtXoUL1R1jO23PAvPacrjUFpwYI13fEcZxIkwYhMobvNstzgxkjYcsCGzydcpMDDEKSpkUskOOIpWqLK19bb6uVSZmDAx9Yr3teXK8ZruJSMgiLslCP2prgo07HZOm0vMeuum07Jh3hRWSWx+0z2b3N8kVcZsdUVICiUiMqhMjCarFTsi2nPtBtQwkZpcTUxLVqPsYY3ZDKSyA4oZSYqIXvI2vHq9tLvL1nPmixlV6r1sS6tRtVGvCQ5VUpNM6IUSH1HOqg9vEfq1ioFdCgKBgmnhicKTSLkjBNeTqQ2Xq55MdEwUUjTQwMTUmlKV85V8ZA3i0LUZ1Mti3ZBbA+MzQKHPJDL1pXqQ5NSKpY3uxxjUN9qBWDY+mgsE8Z47Lxy0rxr5idXqJc0uMq0lxyA/FnxfKCnHe5bZA/ZCYhBADMQ6ItCA1hCU4gaI1k/VsUhIV7fU6r1qrzLSxG4nR5vnzea1FA4hF2pZoYOwhBnXWMnaeKzlJRcDJtFfnqJwlRRWLtc5irCrWW5dt6bFYtPUwGaM6U1Ht/Fy2fg8xEmIkhoRxqkNjrLYexKTHHwsLLiYVHM/900LQRUpmLNqsXeNsdnfLDCDtDtM92p+Ffrnp769tvLb56Nr1m3sAimTSlZnYJsoOKPoeWQct5q/ixpTnmtLrDsqequuau3fvYmRkdfYi8OHZCGPP6uIJ43MshV8t9p6/ryGGoeP0yX269uVAkKTEZrWia7dTr38IQUUM+9dhcfycMIZbt+8BwsmTh9y5c4dv/NZ/wJ077zBfLKi8smI++vrXOThYMp8v8tzyy4oXMBlhEoFsu/+fvTf5kSTJ0vx+suhiiy8RkRGRe3VVsrpnBj1DojGHRoNgH+bEE08EeCMInuf/4JXXufNCEAR44o3LgSg0wWZ3E9XV1UtlZeUau4e726KLiDwenoiauYdHZERlRFZUtr8qzzA3N1MzVRUVlfe9731fh/eeo6NDZrOWC3ak1/G2x2ubiw6PbmSWQykAXR4DO6cVRCZb2n2QPk7MtT12idM2/9LyU1oogHwfj/RDPzlaFlFS5yyz2Yy7d+9y/+vPwbYZwP1hoG/jsGV19ohf/9MvOH1yn3/xr/5jnPcT66Pvh+nYWmuZtS11XVNyi9LSU+7wImQR15G+7zKo5YiTjoqZzp+62zIJ/jpnGIaBvutoZy3OVXgX2Aw9jx49ZjabUVUVX375JdvNmvX5U7puy3azYbM6u2Cf/DpiHwy56GIdkHGDGoW86DMNxreaIqfEZr1G5B4xjDjnODw8ZD6fT/baL4rvAqJ44E+Afy8if2GM+e9RSthLhYj8B+A/ANj6SKyXXM0HMNPttRROrZTkN/fmXL5QrIIoi6ZW2j3FKdjQuD0qk4vg4kTBNmJwxuCtoaoEZwWMzxVMBVQSQooDkgTnDc4bKu8YMn3KVwouSEIXr0k4nNf0XY1h85KX9Ek+pEeQGkgtCqIUekmZsLboUreAAgfskqhzFK3ze6+3+XVlQI16HCVAfAys8hHXV81by+GBxwDDGOm6DeOYJoKHNYa6yqrLxS7LGCrnshq0Ak8qlSgYsrAtCScht/NYwjgSQ1AApapwda0insPIWTfw9HTLN9+csVlFSPUOLOo63SeT98EYcAfZ7eg8/80o+JFt+6aoinVsBl3isFtDzA9zUT5lvZIOhq1eoXMLbQVNo1lMiNB3yjbZaq+kTCKez9N6uPz48r/X8R3itc1Fi8N35OCgxdqEIWJy645g8M6TG9kwLhKT0PcR08yR4/fpn371HBBFtA0xQRirDHJkNlRRoi/gh5T35DD74ySDKuVamJgknqJ/oB9pdiLdtHn62ANZCvhqDMqMMmCWICteCKKIsHl6SrVYcHBQYWoH8wqCec7bBDhj7A1PHzzB1x5b16TYI8+tVpcLMgOWRnt9XVVhCKQIIUT6fiTFHiQzYUJ20HLqIKadi5mNkZzOEU3EugYMdJueGA24VtsZrwRRkoIoCP08MvYKbNStw5gqmycpSOus3i9q79Q1RZJazzvHYt7mBY3O2QbVaIoY+iEo5XUY8ykShqh2hP0wkLwCK2KVwdcHbR9Nkm0EQ6J2PmtO7bV/5nYe5wx6SzNTO6MpTgjW7C2edEF7DaK8lnht89EHH/5I8nMXXlOcFQqIUooZMWrSEVPExrhLajCkxF5F2NE0DR9++CESez7/1cvv3Dh0PH301cu/4Zkoy86XAVK/Pfrtmm+++KdvfZ2IsD0/o9+o7WkBCbrtluEKivfrCGsM7374YxB48vg+H374AX/+53+ebUJ1LXt0dMTR0dF0jr9PfOJFkibjGOj7ns1mw2w24/j4xp4rDzsgpbQ3Ts/D9brmrYnXNhe99/6HEoK6bpZ2d7mwVMmgvLnw/om9gAhjTqarapejTC0j2d3F7rXl931P6CNdpw5kXdexXC6z9a5jsVjw4Ycf8umvfqWFknG8lFX//kYYtoRhyy9//pD5YsmPfvxTmrZlGEa6bju1NHnv9ZjMZrRNQz/0hMyc380pCmwNe8yVpmmYzWYUZ6W6aaZzWIov0+/WEqOK+TZtq7bG3tH3A1999SXvv/8+x8c3+PTTT3n86AGrJ/fQReH3LVcQIb0EuG8Mrl5qYWoMnJ8+5fypaqV45zk+PqbKwsfqXPT8TX0XEOVL4EsR+Yv8+/+EXpz3jTHvZXTzPeDBt21IgDBNyHnBkMEIsujMEKJWMJ9jsVfPFnhfsV51NK3FzBzeCLUzVFaTfWuF1lfUldXePBG6caCy0HjV77DWYn1NiND1AWti+VIYLHW7xOd+NJERkYizFQiEOCDG4ayh8kLl5Uq85/kRUUZKgy4wDoAaPU0TF5+LFPyCvCZUFDHt/b28xuz9fp4BlItikocLz0/em3PzSKlcm2Gk60f6UZ1BZQRnLJW31HVm47iaEHVxVtV6/sZBNUAsSh1PxkLM2gHWZruzEe8a2tpysOypKxWJ6oYRMZHHJ2vOzkbW5xDHKo+Lbm//7I5NIga2j/LEuUXbAdzeawuoIfrQ5JYBCisnj7tunZPa7ACVApMTVNdrtX2zx+yJWWNmaou4fLyv+rc8Lj+W68XGa4nXNhcZBE/E4hlCdsO2Huug8eBDYCRgRAgSMZUhuYba38RKxFQN49lD5JneeG3roc96PlgVdrYWcVbH1LD3HlvAQNExfuUsXoAYdiDKRHCSvaFlLhUcDVQNUKkVuHHKtgojqjz9Igc0ZevNfcUwJvpV/xK6PhvgM8besD23DH1ivKpIYAy0BxjvsJWQ1gkZYp5+DVGEOAZCn3WpEvlajxCfgF2CaZFs8RqDvtcIucplM74aCf2oOOvE9rsqBFhrkpDqDExEhiEi4pi1NRaHJK32qMaWCuC1VU3TtNRVTVM32epvd+2HWBgs+kzbSGY3CrWt8VWCuTJcvLOIibmqlHBAhaVtKmhhdb6iHwNnmxFTOWxT0bYN3jsqp+LnxpidgRmm/F+rVGYaFa+ZEv3PNl7bfFSiVH8vt14dHCz56KOP+Oabb3j48CG+qrh58yaHh0eTEGNKknWnFWALIU3tPm3bMpsf0C5v085m1FXFk4dfEsY3BKcZw41b7yIITx99yfdbNRZ0XaUuDqvVubZD9WcQN2/oM5XBqNNyRYww9D3jqJbU85kaBAA7MP0NrQkujx0FUZ//+s9+9Xc8fniPf/un/xm33rkzMQDy1l65Ted6pfM7idc2F41j4N69e6rTVddU3tO07ZTIA88CauxAEtglnNY6xnFkGIaJWVFVFc5a9YDIg6u07BTQxYAWb+2OyeK956OPPwbgH3/x/7DdnPNDi3Ec+bu/+zuOb9zk3XfvUlUKInVdRwhB3WILqJ6B8nY2y8fTacElJS3LZ+0TELbbbbY4VjfKru84OXnK3Tt3uHHzJoeHh+pI6T3379/nL//yL/nTP/1Tbt68yd/8zV/z6OF9vvzsH/ji019QVRWPHz9mGJ5XTP7dRtUsaOZHkzA7tmIcRlZxpa3y+evGGDk9PWU+X0y6KGW8XRW/NYgiIveMMV8YY/5IRP4e+HfAL/LPfw38d/nf/+WltpdAV8vsklQBkqiVYxz32AXPhnUea9WOrUq6MNQWHoO3VunONlE7R51vBlGUNu2NzYKoeVlp1clGJCibwuSjawzOVapXSumxUnAFEkFygg/aCmBfdRAJuz4Ug+o/XaZbFmZJueMWV54CLu0n6fsJfmkD2ubP2FWBvId567h1rMBGSkI/BLZ9oM/A7tQ0YMC5Yo+l/fwxQeM00RvzSn1XVJeCQUEGnmKKWOPxHmZtrTaoIowxEiWx2Qxst5FxNNrCU3RNpv3YByAshE3+Wzl25fF+G82uOquJE3vbMhlUSuxYPnuASDSqhzDugS7PLAmexzbZ/9l/bp9VdR3fJV7vXCRYI9mJxZCSuXDDtkYB2BT1ejPWIeLwviKmQ8X2+hVxMMSwX2nN4ytmppjxu5Jjpr8qaHcZDCmxD6TI7jkuPZye2s1Z08tl7zm71wZknLpXpfwzCVlffXyMQTWlCmvrW2+WATgjjBuGbU+SbCP/TBj9Hs5hqoRxaikvoj2tSci24fkGLaBzoYBsM4OvRozSWGVqX8htm1bZcSp1lOdqmx29rtxnAXqQKmvM6VwaY8LZlOf9HfiPmCx0piyByldUVY33VWYOZNYRAmaX3BqdVCc2gbde2TRVnLYXk9rKG6OAjcPgvM0dXpEYR4ahw5sG29R456iqiqoIrdt9dqK5tI/X8Trjda+NYFdJVCBkd86qqubwUK+lcRjYbDbM5/MsAL/rPxejKciuL13y+yuqusE3c2aLQ9q24emTb96YEYXB0M4XeV31fBbEm4uIiLbxdNuO9XqdGW1vyklICEFbqJ1vMMYRk+rvpSSXpnnzRpcDJVEKmaHU1PULaS9nZ6d0XcfhwQG3bt2c7oMXz9nlE1juXVc8/6r7dr00+s7xOueilNRJZxgG2tw6YrLzTrl3lfE0sZHM1EzCvlBpuQ8WDRTZE0Mlxml+8s5hnaPyPo80bWPN+zYluIcHB9y+c5tf/8N39Up5OyPFxMOH6vx169bNvK7wIDsLaZvzXF+p7kld1xPr0JqkvQtup0kzjgN9PzAMwyQUuzo/56uvv8R7R9O2zGaz3DrU8+TJY7768gseP/4Ea+Drr77i5PF9nj556VrAa4jLk8IVNxBT7GHyfdPo/tbtnNniCO/UWEb3ueTXuzV1TInNeoN3nmZi5zw/vuuI+/fA/5AVnz8F/ht0Zf4/GmP+W+Bz4L/81q0kgU1H9pplV6IzKmTicrW1txCvWnxD13XUDRzdusWy9RzMKyrfYNAEx1lD5aCyBodV1XpRaniyJgvYJrXqjUEdFCQh2TvcZlE2wdCHkRB6GJXtkKRFMEQcEoQUE2NKjL/1CiHbk7rsUz72mnS5OVDvQCbIh7uAIhVTUoTkhcE+wFLYJzsgynv46ccNh4uaptWJqh+Ee9+sOF2PfPVEuHUIH9wyeK8aItaoSrvYVgVbs+uFiFooO2/AG1JSO05nLGIsQzCMAcaYaF1NOzPceU+tTEVgHCLDKJycB7q1QPR5n7zS7iEnoQPKNCmJQbF8LUDIfrJQdEzKMZLdcaK0RBTwqvxbgI79v+3H84CR5wEl+8CX33vuOl5jvJ65yFiwaotdO0slwraLjEPkbLVh1s7UVaEZMCSV0Mn250dHC2IY6d97j+3qhC//7q+4KGQlaMtdDTLPQqU7qisx5s/P47IAyrArU14WxpKU2SPV7rovH2UvgXSSl+wGVHfFqO1xAVrqA2jmsHkIaeBZwFpAeiyRigrLmPfn2+Y5ASKb845uu+GdD24gUvPg7AtFaKfvnGC9yszELIRLQ7fuMT5hfA3isXUk9WMGWJco8LlSoexoYTZHMBNIoYKsZjqGxoGrahWkpVFHjdjzrM2zACtSMAznR1AlnddiT7IJIxVGlPkWR3Xd0VNqcNaTxBKiWmLnxkadCQy0lZ6rkAIiBu+1vcoYqLQ/VG3pQVmPGbQfBm0rLewXI3B4cIQsBW6C9zV13aqOjDXETEUVMdmpZ2fFXghEqusi334ar+NV4vXMRzlK4gAX816XQbI7d+6gCbtWJbu+o0iTWqtuF97v6ZjlsTafzWjblspXzOdzlssF9+zVa6zXFb7yu7noex90wmaz5je/+Q3r9Zqu656x+H2dkVLiH37xC5pmznsff8LN2+9SVdXktvGiCufrjvPzc1arFU+fPqWqKn76058qbf850cyPWRzcZHl4zHy+YLon7RXIUp5Ldlo95W+Xt/bqzJXr+ei1xWtaG6GF0nHMwKDh5OREWQ8ZVGnbhtlsru0ek7aPEKMCJna6D2vbxGy2sy+WDAj0fT8BMjZrVM5mLWUtM+k6TVpQ4KuKtmm/1+vp+4wYR+59/vd0qxPqpuWD99+nfucWzvuJyZayDly/XhFjUmaid8xncxbLpWqmNDUQ2W63fP3113z22a8BvS8cHR1xfvqYz/7p51gJhBA5Pz9ns9nws5/9jG79lH59wv/2v/7PWGcZ+kEZwd9nmBmT5qdEkJwr58nC+gbf3phEjNuZsoEPDg5w3mehXENKicePHyOxh+Epu7Vuwzg4vv76a5IIB4eHhHFEXjAZfScQRUT+Gvi3V/zp373yxky2kZzW+PogTbzjIsb4nIskBlIY1d7SVrQzvUmprknu/7bqtJNSXjamSOUsLtOsswa+Up0EtSGVRCJlSnWhg6uXthXBGYOYhIgmzTGOhHFkHAJxjK98I9gtK0p1tYAfuUJsG3WnKRa/KBikr8vPe6OvDSVpMiiAkJ4p/RgMjbdUzmANjEHpvuebxHorWjwfodtCvdSERJIgRjBWq0nWqMq9iMFUNTiTOTB6XFWXQJAQCSFpJ4zT5KCuG0JMjGNg0we2XWTohDAaFHjIrQ+5CofNDiayJxQ7Vd39pTv4/kJtn5VTQIz9tqeSgO6jkuWM7P9bEtP9nz1WzIXX7L/WXfHc/nav47vE65yLBBWOVQyjVHMT1kCSkX7Y0FR53siXl3UWa2oq57FOMBI5vHGTbruh326mLeu1nIHPMtRSHjcXprcCLOz/Wxax5uJzCIjfvcew29D+UBbJn+F227A+P2f0+rFOgZXklZ0lRcx6fzPaqifTNfWSxzX1xLCm38AO0NT3u3qGsbVe9yJKryw7M+1uyliIAxN2319CPhaRfZFYhQYuXWelR9ja6SnbtBAMabgKRMni0ElbglxrqZzP7m65xlZEt02myorDVw7nDMaqhomkRBLBZe0S77RaMrXTmDKWdotMtY7PhyMfc8Rqu+Tkhm1wvuyXVW0Wa/KCigyiaAJT7Ep35xFU/JsXLhKu49Xjta6NLm53/7fpkbqmCGdnp1SV0pSd8zjnsmWo5HaMfXq9uuspG0Up+nXuA39zIeriIPLaxpwxDutrUhyR9O2Mkr7vefDggYIY5s2zQcPYUdUVR0dHzBcLnUf2nEq+r/De0zQ1i/kcX1W61/kecuv2XT5YrUg5kR36nhvvvMfxzTtTNXYfyNtv29hvM3sppOT7FH25jte8NtLYVfDJ4H5xalGmpveZCWFUO3Fi7TtXsJgMkji8Z3J5KXNPeX0IEWPSpNthrJ0AFm3x0ShaT8/VzPwBRIyBEFQYNsQ4OeYYY6jrmr7v6fuexw/vs91uCCHhfMVsPmc+nzObzbhxfEwII1/85lc8evSI05OHE8M6jlu26zPCOHD69DG+qlidPaHrtpw9fUQKHYjqZL6ZKPlRXqO5wuDdibtaNwfj8oytrMIYel0bWouvGpr5YgJRXNE+tS6PNV8mrImZNwEoxnDrnbvcuPkOh4eHzGazvMZ7sbjs28F9MmBqj/eqJ+KsIUalO49j0IXwnqPFlRF6ogTOVp6jw5rD4wVVSrn9xOTFqyOkoAvLMGIQDpo9dXvKwdVFs7OQch98U7dgLFFgkMTQBxqvwEzK7jlKkerZbtZsVx395tWF05zJcjAA6fHuD2IhNlC9p9Xi5EFMJmA4CFlg0lo12ggx52tJEyOy08wl4NAA3qqwrjWJrhs4X488OE10PcwsjFu43wnzmWNRGVIIICPejup45LUVB+OoloekFAhpxOSWLJGExEQcx4mWH7zgvKWuZ8R+YOwTj07XnK1GNmceiWrDNYEPadAx4OcgDmK2Qi0LIGO0FSAWN5zCTgFN2GzeXpn8y++l7afOry39fCXZ3QdArvrJIM8+4POMGPB0Ei89vl5MvH1hEHL7hOiiIORWr/nMMYwbTk8fcXjwDk3dElPCWqidxWZdJe9UzLr+6b/g0Tdf8c3nv97bfknyM9AZk45jU+Y4dsOigIVFh2fC7DKoGDNwMI1fN+3Ds7aVBYDJTJeSuPt6ekvRzkizm3oddQOkFaR9G2BLEsMYx51g3MuGrCAKT++tuHh9QnNwB9csWZ2eIWOCMYMjJGxlwUGKI8aoZlUyo94Xqkr1i8ZybHswS2UHTf+7eEhNbrsp9xV3cIyELf3jpzy7+MrzQTLM2jnz45le5aYAIZBCmjRPvKvxlc2is0ZbB5L2fKeYWSaVaqQYazEpi23b3TyWRHK9wEyWxeOo1FOHinrX9e78mqhtlWXpGFKi73u9z6XdUdh2Hf04TNsuFOzJrvI6uXkrw+5VGrXIkxeU2bEJ4KOPPuLunTv85vPP1WKy67J4vp0AlCJCO7k2GKhrdY9aLBbKSpm1bzS5FxEeP35cfnkt27S+pj24Tb8+IfTfrodwfn7OL3/5Sz766CNu3rzxhkEjgJ7KL3j3vXe5efPGZD36fcdyuWC5XHD79u38THEyE/7lH/8JH3z8U2KMbDYbHj16yE9+8gkffPABi8ViYgqAzhfp0rnbbxF7mfi2MXY9E73dUa6Z0pYzDCN9P7BerxFRV7hFFoBVl5PcVmJ3xUYFdLWNVQVo3fT8OCqjru87QtAx6TPgWwATZ+f6WaVl1bncJlzY5z+8KA5sCqaonoz3nsPDQ05OTthsNvzyb/+Gh/e/AdNifUU9n0/H7g//8A+JY8//+xf/+zMskn2z+ntffca9rz77XvdN4Yickxnw7TFV3TCbtZNF8a5Fqdz7hPVqTQhhKgQsl4tcTLKcn58rO6fvtYWxadTBTjJrc6+o5KzlX/3rf8O773/IJ598gvf+glPUi771WxESEnHMOycgSat3ElK2rpQs/rXheSijc46DxZzGe9IQcY3De4MpF5RxmrsIVNZlrRO13xWxFN0/7Z/PGMWodplWkpLSE2y3G56ePOLdO7do2hZrtNIn2c3DIBwsWkI0KN395cJbOFpYulFYd5f3UYABxhMVRK3vattB5VXxEqPMk5RARlRN0YCcQiyuPc+K/cQk3L8/EI7h5kHLZhN4ctIzRq0zDwmWLRzMwXtt2ylClzaDR8ZAzFVTUiRJytwZRRW33ZgJIkYTTWtJYiEZYohs+5HVZsumg36skOVNdfzYJtWJkKRCmM5BU8MYdXdKFalUb63TgygOpM14yQipAsnCkAi71h2DXgIq1biLQh3cE6UFduyVy0DJZZbK/jkrf/elVK1JrLO6P8a+yhC5jjcckhLb9RmbbUeUqCBJvskP2Rqu67ZYZoQZWOOIkngcBmZNTVNVeGOABlfdYnks3BXh6aP79NvCdCjaO3lBIVFB0sIysUl/L6IBkq/rC20p+2NNFHk1GWiZflcdEOu8ptFD1pWKMY89dsk7gkhEguQxajAzp4SZwTBZo7uGAJxvzxjiq4LERW+o57JA+LDuMZ1HxrkeD7PVv2cAVtsUFeiOYdczTcgsMnfEjj40vZVkBVMqXIa9ZEDyXOSoPCQJ9FcWsERBmrDFpjnOVNResqWwVy6JMWB0vhyHlL+GUxAuJvqhJ8bEOAhV3dA2inGXooECdQNFY8W5vEi1yh4ZQphEcsU4dYsyCTK7pbjEhSCTHovkhFuSqGmRtywWDTPxUzuHRull199Wr3hGr+NNh0xMkjJ2SyW2TA2g49FmXZ2UEl3XZQvkKovSqjuU+IbnCgAAIABJREFUagpFBfCMpa5qFssld+/e5fjoiHbW4v1eO4+plPkaO16X64WML7YiftVIKdF3Xdap+vYq9NhvefLgC4wETk6e0Pdv1pPKNwfMD2/x/vsfcHR0/EY/68VxFTShIPNiscQYy3q95vTpYz7/9JccHy25efPmJK64b21cfi+PbVn/ofdQAa4Cp8r4fSEAf4X2z3X87qPynlu3bjGOA+OornLPOMBQgBW1xB3Hkc1mPbHiZrOZ6nVldx23pwVWtmGtxXt9vFweTPNWYTyFoJ+9yoCNiNC2DTdv3uTG7XeJGM5P7vNDZKOUlie9RPRePww9P//5z3n65CGPHnzF6vwJysrtkDgwbnuitYzW8tk/KVsvXW4L/52GAWp83VI1C4zRipD16gJUV/WUSZV73D4zydmsMzX93U5snc1mg3OO4+NjNRdIidOnp2y3Gzbnj4h7bprGGG7fuc3t27cvFC4urpeejbcDRBEgRFKIZA5yZhToQpGssaEe4M+74SnbZDFrqZ1DQsTOPa5yugg26IIgV9ycdRiTdDAZQOxEdil9ewIwGiQlTKafxiT0Q8d6fYoxN6lqj0iuNJos/GeEedvQD2DtCokvR1y1FhYzSyI9B0SJCojEHqobuj/eKgPD11o5DkE1VESys/Ea5PEVn6aREpycBGrrVHamD5ydj+SOJiLKmF/MwbuSoTit15ekbY92LpIXfIAYg0nQ9QqiWGOpM0VLMNrWE9TWeL3t6XvLGDwsDrKEyXZXifdef+oMdkSXQTGbk0uYbFyxILO8A71qq8SiHr6fxEV2LTgFRCnASrX3uqKTYpk0Wvar/s+c3f3fbf5emSXkK/BO96XySj26BlHemhBJ9NsN52dnhKRCx7NG2Rqbrqfrerbbjvm8x9iayhv6EDjZbAlRSA20lc8UwkPapeAqYbM6Z+j7KbndsZ38XnJiLmJ2u2+19+Rl4G7vNZep/rn90XiHESFm215SBvOwe87HRjP7lPSCtxZbO22nDAZEKfhYT5TEul/lvuhXidK/Wlp5dhG6LLjrFmBGsNtJI0uizjPG71c8809Men1Vy/wdxwwggVgFk5Ih2//uqvl6JI0u5KzBvFAHIkDcKnAsDu+SWgdPmjPqepJEGEOe640lSe5R7gfGoG2KVYAoeuyrJLS1sk2GMUwgiheLsap3Mga1YZWYz6/LyTM5WRG1R44h0fcpLzoqfG6N1aTF4J3B+Qrr6l0L0XW9960PoVDd0wSi2ExpF9lLZCfqsl7QwzAQxpEYAqmqcE4ZLNYqw86Kjg9fVcxnM27dusXh4QF1XeOrWnV4JLNYbatM0NcFosTXC1pISoRhyNe9y5JS8tx+/RAGVqcPEQyrTact4G8qjMU3C9r5Ibdu3WI+m725z/otoiSmBSgZhp4YRp48/Jr1+RnDMOT29gkimd6733phCjuSyzP7FZ9ZPvg5X+iFf7+O31k45zk6OmSz2dL3PeOeIOmuYAhlTTxmO91xHHBOq/oxRmW/ibrx6Hb32ovJLKUM2JXXpCyhoHosCqKEbJdc2lnquuHw+B26bmD19P4PcggVEAkkz/XCZjPy608/5emTe5w8/HLv1UlrZkM/8XLub94G/z0tiBUBDc2lanw1o10sLgAW3jttPbwEZBhjsvOQp67rveOiMYYxtzd1VFVNXVUqJpsSq9WK8/NT+s0pFzQGjZ3s5ouQe0ppT9vn6ng7QJQY4fw8J8x7Tiq6hNBFfLQXd/hS1Is57XzOctnStBXWCh6PiYb7D76maWfceu8DvHW62JCgwjNVS0qGGDK6Zck+5aqLUFU1zhrGGBnGgadnG2LfczhTVKsfAs5VSErEMGCsw9c155sBEcMnd2uerCIPz769VzdGOD8L9C98aWZHbM/ABPALBROsy0lQzGDTCKbPj58fgnJ7zseBR09PeLIOnA1wVCs+Yy0cLGA5g1ntqSuPrfQzozGk6afWhAu1Ik1R7Y1FYLMNCIpku9pTmxYRS4yJ8+2WJ49XPLh3yhgW+oW2J/nUB5Bsaz1YrTqL7IyGZrVW1NO4yyvrCuMtjgYwBKkVWAqjJohJwCzz9g30PYSBHTPgAKpaGS/DVgVhpgpXtlN9Rgsi92Lm5JPq0r/71NX8PTW/jTuw7jreiggx8ejpivPzLa7SxMQtGly2RJvNl9wwcLQ8pK0b6rZhDANVM1BbizOR87OnJAHXHJGkJqW7HP9ozsFwzr1/+CvS5NpThJ7L2CqtazvNgj1fWib2iYC2shUdlMjENJN69/qcVMSiH7Lf/pby+zJybAFRH3JdfORp2EgGWFytT4TPSckzxDkyXtYQ+baQSz/7cYrORHkxnvr8EqfXbQxIZhJOOKdJam2MB47yMdhAvwCj1VBxluQspvJZK2T3uTaJto3GSBrHF6z+B+Ah/fYQTg9o2gbrigJ8YcM5bALPQIgD/bDCODvdjJVNlwjDirg6Jx4u8U3FpnLEmOi2g7IGfIU3Y2a2BIauZ9huAWUOtPOF9ps3LusqVMxa3YY1apuqgInqd429AvwxaP+5cXmMXdrX6zno7Y2ygPSFPYa58PzkZOErPv74I1arNffv3yPEyPlqlatzUNdFsyCDq5nefHR8zI+zOKRzlk/+8N+wOPiSzz/9hQIeaXzh2ut3HhIgnNMuj5ktjvijP1LK+l/+xf/5QsbDj3/8Yz76g5/yf/0fjzh7+vrZKLZe4vwMYzV5PDk5AYTmd9TOc1UUd5SSmI5j4J3b7/Kf/xf/Fbdv3+XoSC1BtUi2E6WeRGTzxKFEP13LuJegwD8bVwjPXmO8b10451kulywWC4DJ2WW73WbL4j5b5urrC3Mi5GKAc+oKs1qtaZuG2XxOXVe51ae42vnc6rq7dq21mVnnaJoaSaoRpuDKOIEs77zzDhIH7n/5w2QybVZnfPaPf8v7d+9wcHDAZrMmhsi9L75gGN5+HqmrWtrlLT2XzhNT0Q1VQMRn0Exr4nYaE/uxuxfu2HHF6jpGHWer00dszk9Ibq4uiXXF2Zla2q9PHzD260sASoOYOQ8ePkZwzOdz1QrLP5e/w368HSAKkh0misiL7P2bEU65auG9i6quqOuK2nu803acMQTCKDw+WbE8gJtKh5io3dqTZ0AMktkMpUaZ7xXag289aVRBn9X5CstAU1sgZQqp14s67apCSQRjDYeLms1QWmm+PS6A/s9/FaSSwNSaTJCryJIy8DCA2fAy1n0JCCL0w8gYhJjJP42HtoV5C3VlFBV0DusrElaZJKJgk8qfaDJWkjy1JIUxKIXTO31eMISUGENisx3otoGh36u0T8DPnrZJsX+dhokoyJKrTuWt079Gx40xTm1nrVEwRUQfS05WY/6Sha1kq8wWqfNzJlfgTLaBHfW7TBoGGUApQNYEnjionL6uWNiW7FQkD++3eGH6zzRSSmy3A+MQSDgd09bjvKdxXlsjnKGpPd4bnBWSVdevMiTGMRCiYKRXu10c8/mCqnbMlgeM2zVDr85e+R17jws1RC7+WwS3xOwtLvcZKUXDpzhW5deSmX2G/Bz52tivHHGJnaAsFn0ut51N2IcyPSTG71AtvOp9pb2nKzQLdhpDkr9SmbcVuNVDlavIKc+BRJB+79rSVj3JwuCk3VyRUsJEkDgiodidX/XdlL0Wx4FxGzC0el9A5zJlouTNWoNJCq5Y47DOTlUQIwEhQoz4PFWUlrGUyvcJDJIFzWUkdB2h6wDt9x59hYjHuoRMPea6mEwhgoOIMmVKSxDG6HQnGQ++AsT64S03fzgxrVMuXK9cWETqr4a2nTEMypwMIUxJTIrF8jizu/YWn1VVsVwuVG8Aw/HNd9h2W4xRlu3rYqC8uciA8J5+1MskUE3TcLA8wL0xN6LCpAvE7Jr0yjpSbzRkahMrNqnjMGCd59Y7d1kslZmk4+vi8SwtGwbZ3Tf2b02vHFd8xjWK8lZFkSC/6PBlLghXW2sn9lJhgqVUk/YEzmNMyq7ca9sqek0iQsjin1NGYJTFLsYgosUApIAo+hkxajJ+cHDAdnPARaOIH06kFOm3azablTptnTzm6ckj+m5NSq+uwfl9hHUVJjNzrauxrsZXDXVVEfeYwcWOuUQR4b+sn2RyGw/wTCtZMZFJMRDGDucX2Fw4CmHIwrndMwLkztfUzYwwBvq+xzn3DPvzefGWgCgJtazdH/B7SfVUbb36gjDGsFjMWC5ntI2nqh3WGR6cnLBebfj5PzzgvXcjH/5E8M5gndnZ2CfR3jLv8mJ2J0YoCSyaCI9jZLVa89mnn3PnnZaPP1jiTCSGjr4fwRicMbk9SFt7nDfcvnPIKqzg0bdXOoyB2mdJpBeuWwR4ALQQ51xUpI7AGbAFuUoo8eqIEfpekJi3JlA7eP9uAU8sTdvifYXxNSGCjIGAEDD0vZ4fW3skWkw0DJIYY6Tv1QWpnmv1NiZh063ZdoF7jzqGDcAcmKFDcoWOicIAQROjGCAaNGEcYT1DW5pabU/wWrWW3hCqhHEO3zaIc6SqIvVbiBFbK0slgbJ5bIQhJ5VNo2KVtQc30wNjQ9ZjaWAYFYypvH5mvRPm3B3rcmGrsakRiCFoopdbJiTkxz9AtPz3OeIYOH+sNL8QasZaezPbeUtTG6wRrMkaHUC33TKGSBiEaHVBuek9wzASzk8Qq61bTT1j0bb8wR/9MWdPHvLFP/6CHWi8Rm/6Sya9HdlvOXNAA6nR8T6JNzkFSQV2Ntw1u6VsZrGEMa9684JXEqobtGMkiFUrcmsMUSJCFq6sK0zliNstMgqg6ui4dg/IfV2RID5CW+bm7FFOMNZQNRXW6BwyDIGYMvAhEcKGHVD9ZHcM0gzSMh+zal/LlhgGoiS1qk9jPnbPuhHpmwbGdUfsNtiPj6kyMyclIUpxcBJwgjE1DS1tY6gry2J2oBXfoOwaI0LV1GDg6eqMaDyVtIgZELRKF0OA0Ot8M/QgFWI8nRFsZRmDU+2VLDxLFGSb8E1D1bYsDxrqyuGrzDSyljFGulGZjFok0JNfHl/PRG9fqLvgswu40oZx4bW5TxyYnBpCCCyXy+zSkzAmIeKm5Fn1BxzOLTBAEuFHP/oRlXf87d/8HGSb56K3Kfm/Orr1Cd3mKf/3o88pwOKLolTH5Q0VM9KwJg0bRhzDTC1fjXn+Yvz7DclSW2ly49lstzw5OaFtmwyq7ajywCTHZUqbaAZP9ofhb6PRu89muY63N9SFZ5ysuU1eL9hs2Q161+36PmuhbCbQVvVRlP0fxpHVasV2u2G1WnF0dERT19m1zjEMA97v3FSstfj64pwFYFLCWas5SUminaOuPMbO8/rk7QQWfvsQIPDrX3/KydmaLz/9W7rt+vu3Gn6FaJe38PVsEnctOiPOO9weBGGtvaCtNAkIX2inKeAdRTppes5aM42H80rXjYv5gtlspgBxt6I7f8BVOfHh8RFHN9/FeU8MgfV6PQnYOud/H0CUErsec42p70F/lefviCJQFpdFikTgyckZJ0/PCCFO4Mi0gDQWMaJt97miqIKA+XWFXRG1wnd6vub0fMNqEzka9KYrUX2yt71gnWPWtiQJxDBiTNJcw+5pN35LiKiQa3ipe3pBWeOuWlyQl7BB21NebllckSvpzjKfJWISwghjMjR1hfc6kHWxZYm5Um2dg6jMlfJRKSXGGLRPX2yWuBG8s3jXIGIZRzhfjWy3kWHjiGMRaq3Y6Y5c/u5F0BV2eiROx0RhgIC+xpg8Vkzuu1NLZrIyuMmothVIvoKG3UlyWbPEFYaJgFRgHaZSgU6c2YlvmjJeZFcJS7kalplBIrkEXARCU37Ny9GOruP7DEkQskjNMCKpYrvdICRitFTeUVVuskUvCWpd1WrfZwyLuaepFLsQa1QjNgyMnYFUYfwhN+/+iPXZCf32DCbmXc9OtDi3sV0AkPMYuwCUPLMDe38r283Mq8thDHXTUKwEU65MUm5SZNTfOKSqkAISI5rgJ2HX4vbbRLmO5dJPbk+ytTLD9tqM4tTe5DCuQWxuAbRNZnc5kH1APjv2pFpbQvePm5TqdQFOLrfpXY4RkU7V3bPOVUyS7QZDnvtGQkj0XaLrssObkdxSE6nrhrZtSaLsnso1eCMZz/KIGEITSVXC0iJhIA094wApGbA6BmIQJKhwrZAmzFmiz45y5IWKnxYYNiac3d1c9kfE9Sz0dsfzbhM7loCeTUEdd27evMnTp09Zr9f0fY+1ltmszayWXSW5vGlis6DV3Lt33+U/+ZM/IUXVMfrmm685Pz9jc37yxkCH1xKiluIvEw8ffE2MQS2X39wXAiwpaetD13VsNhuapnkhRfxNhy5X0pSYhhgRSRwfH9G2M5bLg8nu+mLbzg48KTFpL11CQV4dFDEv/PU6frdRRNQlpZw3XRTdLP8WK3XDXNfeovba2u6jBZ26rnBOQbqUIn3fIwjeV9jMArBWixnWWhXDzgyEy22Mu++n7LLlcsmt23dYnT9hs3q+HuTvc2xWT0kxMPTdWw2ggJ77um5wzk9sSGNQt8FsljAxJPfA2XKf2j/NCt7p33fzS3EZzFpyRgE+Y6CdtVRVxenpKdttNiu4IubzOTdv3ODw4IB2NtM1Xipi7uGZue3C/r2GY/SaYld1nDQmMBkcyDsQ3XNXe9bYHYgihpTgwcMTHjx8kl+hCYWeKoNkUZ6QdpODdokINum/McHQB4Zu5PHTM06erjhfR/peQZYUO6LAej2o68LMEuNACANYUXK9eXkQJQFd1tZ9uVBUElcpewL097jiZdp4IE88BhqrPWWHi0BTRe7dhz4a6qai8hbrLFXlMcYTsluG8xWS4qSMDJBSYBg71t0GoSWJJSSosfiqZRTLMAhPTwe2m8SwbtCkcL9PuCSJFbvEpgxVXZTo37K4rK9yiSRlDZKsL5FdhMQkpd1bow1HVlsVjFjE14jzUGV3FDLDxGVB2AQUWlntSM4gKeaGL2WakAUeCSn3L+XWqpC07WGirF0evNepy9sXEeIZYCBWyFixOj9jCAPD4Jm1LXMzhypXiK3BGkfjqixQCnJQE4MljmYC8Mahpx+EkBoqf8zdj4+595tf0m8L6yqh+igFRLnspLXX7iieyZnqws8+ELFHj5YMpBRkBKbEqaD0IWyVcotSa3fVRkX3aYTkPSk6FWsOp3n7+9foq0S5vveBk7T3eNDD4GsVU7VWNXGz441WwxzRHermnFXx6JT1jyY2SQQ6ZaTgMw5bksekQMrEPinf4XmhmispBmLUe8kYo4q/jgMxBkLsGIaR1XmnbX8imErvYZIsB4eWen6YuweF2s3ARcQPkDwiHkQ1COrGE+JACD3r855xDNpeQSIGkH7Uucbm851c1sSSfO4cla9zgQGS1USppMs7V+XpwSuew+v4PmLX2bdjBJRrU2MHmopoIvHuu+8SoyYnXbclpZR1DMykPzAlIuaiO8bx8THL5ZKDw4Np2z/72c/48ovfsF2fZres3//4+otf8/UXv/4ePskhydJtO6pKrVqLM8nvMoqmhEjKILDwzju3mc1mHB8fUc79TkCWC7+XuNxSVuJlraOf97Lrdp63LIyabsSUpvbAUq0HmZLXomPR1I3e3UUY+ophHAnhFGsNTdNS1zVt27LdbunHjhACTVNT1xVl7BUL5HEcczJeZ0aXu9DKUeaxtm05ODjk7gcfYr9JP1gQZXX2hNXZk29/4VsQ03nLwq7jOE5tYEUkHa5ilthnmvyeBXV3xIoyFndj0jCfzbG+5uHDB/Sb52vGHBwccPvOHY5v3KCu6z2Nn2FqV3vu/v2Wx+U1h4VqsRPhNHb32O09Pl0otfmZ1h8IYyAMIyFF1VdMAgksRiusSQh9ZBSBymhPOgY1nNHkIcRhascJMdJ3gzJRYsR7y3LZ8OMf3+TurRntfMkwaHvIvG1IOE5PB8ZR1c0N2tNVecuNueHjG/BwBdsXCMGLwBhehZwgaHJVKYAw3lf3nlfoYRZgFBhiou9Huk7oR7hzCLM204mdo2oqSFYZPcmRcCSrVU9VMK5IAt04su0C63UgMZDEZttNTzIVZ+crzjdbNp1ljA27Fga7940yOOKyLbEkMPUloMRMFWqqWZ5zw45FkpNE75zejI3BuBqstlpZwHuh8vrZ46CORMn4HU1Vy3ZgK4REGrfahhMTEjRZkZSBk6JHA0zWRpMOyj6AkpXIjZ3YLM81nLqO7z1cVdEe32Wz7ZHsorJZn9L1azbNjMNlwruaYQgYA5U3hDGwWm2RPG6PDmbMZi1uofNKIhGHmDWTcmtcY5EPPmZ+MOfBl58y9qUa+jzADSZ2SiogYpm+y/VT5gPHRdAxJ9l5f6axmbQ3OYVIGsa8GbPjApbcnExpNInouimR37ntiF4nbautbsNlCu1lkMde/DEOZMOO0ZLBYYOyvqyyy6JIvq7z/A6Yus3tcVFbjDyQhtyeU5gyjkn0+ZnjWsD7fT2u54WyWso17xzqAOS0uqKyWhbJ4nfeqT6X6GGlrg3GRvrNQzbnW0I/YIZeQdx2Dt0WxhEzO8ptOTVCRRLDbNYwawEbJ+aQNAmJQjPLDkOic5YYi/WOKHo6XNG8znOsTCCS/ie9aJev43caktlhIilX116UWOo1Zq2lrmuOj49xznF2doaITIyLwiotc8YFSbFSTbaWg4PDacuzWbunj/HdwlRL3bfx7RdCfD2hTc8xRaqq4vDwkOq3El99fVHcLMZxoO971uuN0u0pTIKdNtdV69GSVOz+Tc+0Kr2OsXIdb1EIWftkJ/YpeY0bwi7nsJkN4NxujBurRdijo6NJBLZYG+8LG6uDmJtaEVXs2qlGWIyTiGxh4BlTGPJuarlYHiz5sz/7M/6/v3Lc++pX3+cRuo6JXRzR1vOGJDbniNqeVYSDrTGkPH+UNi1r7aRDMrXzWDvVCUoB6PLUouPNEcLI2dk5fa+aO/e/+QZjDEN/llmVF+P4xjv85A//mB//5Ke89/4HzGYzik5Y0USZHMqeE28HiGJsrjheBk/yAto5jLPIeY2yFJ6lX0pSoESy4JBJgneOpqqIRnDekaIQo1DOiRjBinIKkiilMUlSQCWM9EM3JcjWqpjk0WHDfN7gq5pxHICEd5YxQt/pZJBiUMVpY3AO2tpwPDeseskCrExirJfj1Ra0lyq4aQPp1RcmieIqnSYjm5sHhvnMaqtKHqAxqbAT2bZXcrPMJNZK7jMeI32fiDmha6pG7aWyeO160zGmAxKVgiP7lWEA46fzTsrJn/U7EMW5HVjiLMZrRVtE8vNmdyBz0lXoXvqcJliF5m4MBGswu/RCLa1Lu41RYVuJg7JNomS2iWibzj6AchE3ZSe+kxNJU0BCp/ZH1wuNtyqsc8wODgg4kphsEpZUqCqo93xMWrkDwVExjiPbzZaYHIJnuZhry48zE6Eu2YQkyRoHBu8s88UhOHjy4BtNimNhnzxvEiiJfrkZ7LWwYdlpqMDk9AN725P8fksRXwwhaGU5xondYvbeWdqAlCqZ8Y6Ux3EBZPJ8YJzLFs5Xhbn0uIAqhXl4OaRctNPr1a5XJvo4oJ8pKGjivM4NptptY3I9uvwZl67TZ2oeV4WyVlT/RL9aaddNqXxHg08O74Wmqqm8zwsEmM30eA9jz9CtGLoBtp3e+3CYbQdDT10tkaokJxCjUBnV+cJZrQJGSE71upq5VucsEFMixHwPSwkTEuIM3qqWjLl0HIS9ss515fetjB0Fulwv3xbKHmvblpQtHdV5ZcwOBln7Tfarf7urETTpqbPel4hQ1w1107xkYmx5IaPL/G4ZGN93aPLgcM5TZf2I7+tK0zmTi+sMKYKykRjUkScU4dvLorwvMy0ie4NnfxS97Hi9jt+HKIIIhblf9C0EtJABaDtdLlqaXbuPrrUdTaPX/r5te1VVhBAmIKRsN4xjXmeVemRmTqUde85YwU7tGzpQva947733+OKzm1R1SwjDC9Yl1/F6o6AdFuMqrGsnNtFO42T3O5kBV9hEMYbcoqysJzFmx5Q0u8mogGgiXBhjMSY2mzUhaI63XefWfNk8802t88yXh3zw0Y+5fecux8fHk133PktQ9cSeT0x4O0AUZ+Eoi/8Zc+EiLUKCBsNoliQGVHj04k55X1N5tSL1TlV+P/zoLnffvUE1q1jOF5i6JaSBuB3UQMUYos2iRMawHQJjGEgRYhwZhw1D3xHHkbae4bxn7Hvtu6pqjG8wYhjHnn5MbLY5EZLEclZRV4bKG+azihs3ZsyakRAT0cLTjfDZ/e96YQtanW5fnHt9S4xocbvyWrnsOrj50yXzuSEMPWJqvG+0K8UYXNUqQWSMkAImDYToCEFYbzrO1j0nqx4JBmcd8/cXRCs8Pj3lfDPSDY5UH4JvVPdgn9EPmWFi8ngoYEhe/FvRvzuPrS3GGdpa0cthtKTSQxd0gt7GHqk8VHW+xwvSbUkYossuOja/JwmMvbbhjBHGjbpGyd6iQECr+s9jDOTKtjXg/Q4M9AUEyklL+bxrTZS3Kuqq4pOPP6DbdgyjEEIilSTDGrx1eOlYr1VQ1iwXDMPAdnNOv4UwqHB1VXsckcVyzsHREl95LIYxjfRD4Ol5R1VVtLMbHL7/L/Hn55x/8xtUxPHbqElrdq2PJQrAElCWSs3FRWwRai6AS6VMlPVmYqUYVMD1AoiSQVKdky31fI7EhljPSXFQdH+MkEZkdboHJu5Hubjr/L1La1K3+/NVk1e5XsriXNLUXlT0W1SjpYPwEMwNkKXOKTgVoi5aSxkM2yV3+do1r3L9aftPHIUYhLaxU0JorSckS6od4xgxEqicw2fwGBHiAM5VzGc18dAxtBF30+6AksWMyhl83eK8o/aBYfWU80ePcFYV7qM3qtWzWoNbYNwMX9/FNx7rDWMc6IaRYbsixURVzWibhhuHB3hv8f7i2dXDO6XOr3AsruN7CWGqzEkev2UReuHDXB3FAAAgAElEQVRlexW9AroU5oiIMA4D5+fngD5fqNT+JRgRBrh75w4pjnz2D3+t3XLPC9uAn8O4ysWKK3ZpOHu5ff8BhDGWdz/6Ce++/yE/+cmPadvZxHR90yEi6h6Zi2D52Yk9XOxAt9utVoiritu3b9NknaxpH6Z37u+X/mVKYLyZdAReHuy7jt+nMCjjaBxCoa1NrRN+khNgcuIJIWRr4t0cU8ZhjDEXISy3bt0CEfri2IMmxjElnj49ndhbk46G0ztWEkFCYBzH6T2z2UwZKSLcuPUu//pP/lN+9fd/zenJo+/pKP1zj4CxFdX8NrP5guVymVt53ATkliJYAfJLi8756RknTx5jrMN6z+3bt/FedVS8U6dDnV+KrpfmhKV1J8ZIt9nw6N59JGbQRK42P7DOc+eD/4gPP/4DPvnkk6zNU9aGZgLkgCya/Px14tsBohiDdX4vVzUTWi5EPdCATDT2Z2O3yMjMCWuZzxtS9PjG0zbV1OJD0gOuLSF7dVoprAeDJKVfdt3A0HXMmhmCYbXumc0bQlRXBm1v0X2oakcKSrE2lB/wzlBVHr+0hJC4d6r6CN89Cn1/5EXuRS+1JdF2+sprG4/z4KxBnMcZNwFbeiEoQ2Xf3ngII8OQWK0Gui6oI3EW81UWCvTbgSFaxM4wVYuYWlkn+yBKPpZI5qJn6+lJOLYIuKI6JzrZ5osRV5yN83jKNmuSNMmLLueZurCYLE+NgTDo44DuUHHPeQbBLkhrYZZMNJfMMilMHTO1Iej+5LcX4GRPgPY63p5Qv/mayoOQMFbAKe1wDFHF0KqKpklYF3HeUYmjbStti4mJfugI4nACdVNTKNHJaOVfTFHUUTZXXc9JMxgWN0ipI6UNcdiqvseVURgle+5VUzvPPmhyOTneAxGkydddpsZNjI/9Y2GnOdlkCqVzHjEWg0PXLiZrkOyzsZ4XNerA1aEX2ovcffZbflCwo5TNjZmu88nGWXs4d6+xKAAKgN/9rRyOieVSnij3lhfpogSETlu9XEPTNvmSN4QoEwMkRdFqitF7iZ+oz5oAO++YzQxVpVbEKSaGIVBXHu+zjokz+EoZAE3TUvkGYx3JQ3SDAjWuwnhPIjKOPWx6FbYde2I/qkZysoTci2wFYtq1NElh3pl877uOtzJKFe5C8n3FfeNZtx5t3VGKMuoYFtTGNtT1RJ3e10e5sm3IwMHhIX3fUTcLxpBI4Wqg11c19WxJv9bi09Xxz+meJwz9hr5bT+KJLwIYUkp88cUXGAMffvjRC10hXhQFTNuNm71vJGQdlLTHqtSiYl3Xe8Ca7O4NzzBSLt8rnmXzyfPA8W+JCwD+dbxFkTVP3MXpRzLQC7uluwIs++Nib37aZz5mIKXMN4UJNYEhMDFUQggMwzCJMk/vSYXxAiHoWI4hYKzl6OgY76/OGa/jzYQK2lf4/GOtmyyJQfYEW3WNWlhKAsQQcZWd5iyTt3eBMMtu6VaEZ3U+i4QwkELHTtLi6jnEO8+HH37MnbvvUlXVdP+7uB/k71e+ydXxVoAomrhoMq1UU+1/I2Uf8NJWEQ3Pc6ZI40gMo6bWFirvaeu5opcCzjjSMGZdQUccB8QZqkwvQwSLwxkwviKK0qHPz9esTs95551bpCh8ee9UUbI7gXGMhJhISW2Al61n7CxxGLAmYdBteudo24am8YxB+It/ekD3WkCUhFaliyXob89sSVHlZhYt3DgAR4RkmFVzKlthJIME1mbwxKgiQnKM0bDedGw2gQcPNxfXd0bFofoh8fhkjW3ewTZHSHuA2IpU7SVvY9KT1eWeon6bNREMzGY6qmMgQ9KINEQxxCFgxOKoMDZhDNSzCpFEt8qCkXGEtYdgwMad1kLM7TnrTe6vcrsv/gw1tfxumByB/N6/zk/fbQJJyuMh7p6TvZ/reMvCKsBgHMYL1oGrrdIEtxuaZs7i8ABXz4gxYEwkRUdTw4nfcLbq6IZzGAyOmratIIXM4nLKlDIGWzl1bUnCrFlQuQZrW4ZxTd+f0z/5nNi/qDWvAKhu76ckyIVOX66tvT7VIqIqMxC/BzoUALCAgyomXUhToAsdZxxYwVSQrCUan+3Bs93wCxe+B8BN4BwFUJ4HolggA6zWcXleM9bsyZeU67O0MmXNJJH8Oa3ufypCvLmdzudjZWBaFaYZygJ6HhNoCzLy5PE5Tef+f/be5UeSLEvv+92XPdw9XvmqrKys6q6uHorTmu6hKM6QlICBAC7IHVcSBFAQIEDgUoBWov4DLbTWnhsB0n8gQiIEERBEUhD4mp4Zcqanp6u6syqfEeEve9yHFudec4uozKzqquzurO44gEd4eLibu7ldu3bPd77zfdSLGpM7D7d7z+g9WoMfRU/LNBqrFVUGW0IQ0d7KOZp6KdUO5Rl9YL8fsLYRAM8Y6VR0CbCgahaLJdZZggp0fc/54hKjDVophtDj9x3do8/y4iEzjpQlLDTeaHwYScpg0FMyVxgLpTp9E29p5KKQ3M1gx7WnzCu4h78l6blz5w77/Z5Hjx4xDAOb7RaTE2VnLWSh0xACIYRpUTn7ALz77n1WqxXL0/v4qNmvH7/0o7Zty627d3k8XrIf37QF+jcvUko8efRjVBzYbrcYY6nr5pXPDyHwj//xP0YpxX/x9/7eVwZRvPekGHEv0bEpVWCfq/jj6GUWNYa6qjC2uGgcXnN9xV22GbJrShGBnL/X68QYXxtlDH+1V9/ELyoUk+h8yq6TwYepLQc4jAUlmihz957SjlOeV6LYJVfFJlkpFosFIFbtJdnebrc8f/6cs7NTmqahqoQhIDotBqM1XScCtbvdjhgjt+/cmdoSb+KXESL6W1UVzrnJorqAXDGmDHb46VpjjMHlaxBKWE1VVcvrtL7SWnNwByv1NCVtiDHSdR19v+dlrTvXo6orfv/3f5/V0fEVMG7aCy2t2dcB6JfFWwGipBjx+04EO7O2ySERzYl1inkt/fmLSkqJbhiwvRUqWYhEHdBKFojeSxVYoWkqh7WGcehl8whqOY4iGBhTYuyh7wf2O1lMV5VlHHuUNrz/3i2Ojxr6rqfvOnzwGC3JSAoR52oq17CqPUZFos+fPQURSALaLPXx9XGUTN8objzpqyuUhgDbDZyeQl0rKuuoXEWdK1aF4UOSqmbXe56/2Eo/7RjZ7T3d4K9ceF3V4FxFGDVhAEJFGiwhGvB7UL0kckaLO45PcgtB9icDOSSgy24gE5hjZWw4B1WF1lArTzSGZDR1JSDK6AwxKNFxEDVhcNUh3zNG7re5JQozY7tkwcmUk1VVz1YTsZQI8xcYc+X7GogyZ51Q/s6bKDa5N/HWREqKoCp07XAEDBHnBAZ3uskVkT5fCCI+9PR9x+XFOZEG15xA7FAKGtfQNJVMxHkOUwaMUdS1sNKCj4xjICXFcnVM5WuqusFEz7i/pFs/y+fC59ImDowUNfu7/K+07swrhOFwS5m5MWdL5VOtaEqV9bsiYXJrpbaigxRCRCmD0pGUeq7aCr8qLhCAotg3vyoyKyQdBKLzKh/pl0bmWxCHreSAJahKzucUmdr/prgGEsw/qtYyD1HNzv1XfeeRNF4Se0Pnj7EJjIn0w8gwDmglmiWirSVzlbFWjL5SQClpL3IuLyrQoEJmWWoUwmZKsXxDmqZuhb7sA1FFdFI0VY2zQnEdt2tQ2dEIDaqmXh1h6xrbLjDOEtNA9Ao/JzfdTD3fiCj0Zyi/r7MZsh5cee5U6ZPXiObAmIUbI8F7mqbGGM3oRbC9JEdav0q8VqGVYrlc0u0a9uuXf9Zuv+b5k48Z+y8CUDTYVrSM4nUh6l+/2Gw2/LN/+s/47m/9Ft///vcpukoxBPphYLPZcHR0RNPU/PW//tflWHxJ957rLiUpJR4//oyu63jw4D2cczjnpv+VJGYcBxkX3nN6dsZisTi4ZZRkZWIpXgXpSpQ/4xc4WPx8gMoNfPJWRjqwPiRkjOqUSMZwAOflefv9Hq311B5WEl5garmJE1iXxxdXj77RmpQLOKvVSpiazk0OYykpbJZmSJAT6kBVyZhv2wbXHEmLoX+1xe1NvKmwxKjZr9eoxATIK5ixUfjctSYmKTAtVyuaxWICYIzW09hJKWWRWXnNfi928QXU21w8Yey/GED54MO/xL13HtA07QTQXC0+MHW1lC6T1+/x2xApEbshJ8+8vOUhluTz5Ynn4D1DVm4W8aEwrTViTCQFPkap6ljLMIric4iJwY/0fSf2yCj8INbGfS8nvHMGH0achju3VyIkO3iGfiREj64FFUkpYqoa5yqapkclTzf2pEyj11pqwpWG/o2AKCBJ/h7C16v6xAB9BwpF5TTOOpxxVLWbcn9yFT2kxDCOrNdbUhTr0b4PDMPVRMW5Glc1hBHCqCA6ki9isUUc2EGd3TNKV1KMuaI6GwfDTvZ1ch6xh4qzNSiTsAqiNiRjcNYQo0Jnp54QlbBPDFA7eZ0PAspoJQkYcKD+l/aEDOJhQS9BFTBklP+HwpKaA38zlklpl5gWETnpnbf/vN02779RIVCDQ1uFViNGhayflGhczThG+nHABxHw7PuR3b7nfL1lsVpQNUuSD5k81eCqPMXmBYbgFQmTk22fROwapWnbJTZUWFeRwoA2jn57SQqF6XE9rgMo6dr/4MBKKYDL7JaCsD0mACX3GseE1gIol246pWShYq3OdExp09NaZwHpkc8vga7HLt9eF5ktUjRfkjBPhCSj85SQGSSpJJMWaEA7OZejkedeOaoTcnmYU8p1RCtE28TO5p7SLnU9Ivgd0df4EOQjqogPmYmS9MQUSHlflNYiCusjRZBXFoHI+2lNXenMaoyEmN83t9g456YEOBIhKmrrcJVFW43uABUzoGVB11TLI+rFgrq1wlkKPhcn0oFxpApAJQnyTbyFMR2WebIh59mBOp8mlwOBPDPDKD8mlroyD4Xgs3XjiHNSDTRGT9t7HfNBNAea3CP+8hj7/SsBlNImFKOIWGu3IPk96TcAROm6PX/0Rz9ktVrxve99T2wzs93ndrfj6dMnWGtp25bvfe+3+fII50EIVqZEAdCePXvOer3m9q3baCVuE+W5wjjyuQDm8SHQti1HR0eS6KiikpSvCxOrSd5xSqJnc+hh/H39mDZ1k+++dRGzyUYZD0oplNYTy6CML7E17jFZa6dE0UKx1uRiSHFiAZm7mK2dZY2hkHmpbVuapiFkAWStNXNwroz9GFNuI5H1SdWssNUSH7rZ4LqJX0wYUoRhv8/g/XL6TwFO3AywB6Yxo42hWSxo23aygZ+DG/OxlpKwlC4uznHWAZH1+RPJ+1+5DpX3fPe9b/Hwg+/gJoLAgeFSxrCQUopMxPWixdV4O0CUmGDXz/QncsIrDXNlBS/VwmSgWyB99QfmheiDJlI/kpQmOk1IBp0UztrJKScSGOKIcRXDMPBnf/YxSkeMSRyvWpw1BDw+DnQDqOjQWIbeMHSB84sLjo5bzm6tRAAnRbrdgA+JXR+5dRsaByF0EAMxeULuU/de46Ni7+Ea3vArCwUcaQF2nINFW3F0VFM3DdY5lHHEqIhREZImJEU/DAw+oZQkm6Dw6x1juJro1Yuaqmk4vxzwg4G4kMQgDAiVPzuFBAudhWjlb5cTOzsTnY0lkeyZHuw66D10Ae8cm7aFOqCSYhhH0SdIEYz0hssJEgUxmnQ2M6ChEcDD9xmnKckWgnaFUdgw8wVEyq+53p4zb5GYu0xNtsz5PQsw+Dqhvpv4pUZKkWHc4pJizOrw0YtuwNFRy+gTfR/oupHgIyFpqmrJu+802MqibeDRzzoR9VQKY0RYzRmVnVwCKchFgwRGG5wTJx2FsOesMSxXZ9RVS9cNjN2auHvKVd2j+cCZu8/MGSrzxwvYkO/HmW4PCICN9JeG4Im6AAzZYi4eQJmEtF1qFNZYojsmUWdG3MBX8+xuRRD29Fg819cdRRsLnRWmggCfafCoRly4Ukwy+benuQyfd72oAU9iu/PIQK5KGUSdCVl7lfGngui+LCJGRY6ahLUKYxSVavGhwo+ZKh8CisTge0wvrLV9P6KUx+gRNrIw2PcDdWU4O26QBlDDGLP4Yxjpu8B+NxKCXNytMVTOcbRcookQI8uqoTGG2LT4URymbbMAW5G0OKpUJmK1OEMVqYPDgrLMaV/hsN3ELzYS2RqdiUlQkpjD5SZNi01JbHSu9ObTIUaWywUffec7XK7XXJyfE0Kg73sWbUswRs7nLBL5KjxNG8P9++8Sx47PPvn5d+Vb3/n3uHf/If/mX/w/jN5z9/67bC+fcvHs193qWADzbvOYR5/8iH/5L+/w4sVzttstjx59mq8Fid///d+nrmvatr1CYX99KPIpTciCnjEmfvSjH/Hpp59y984dzm7domkbiuaNODV5uq5ju9uxXl+K+2QGx+bjCV5eiC1Mmit7mdsyisPF9c/5c8cNrvtWRQFnS4IJhYytrsw/1hpSMtlG/ZAEl7YbSVjFTTBki9KUZM5KUVxSSxRm1NwCVzs3ja7CuCushtIG5KwlZlDld3/wA9599x3+6T/53xj6zzu73sSbjJ5cqUZrMysABbqul2M8A+GVUozDwPOnT0RPq2koY0va5a+Kn5fj7b2n216wv/iUsDhDGZEDsVVLe3SHbrtm7HbIOk62d3x2hzvvvM+3vv0R9999VxgsmVghw1djjIyjucXxoe355fF2gCilwjJvdio+xHoGoihhM2AWOQE9LNbLS70PE8pfbD6N0igtQkcJEdJSwDgGzl9ssJWibjVN7QTDimRKbCKO0qazCILOhxAZRk/XjdRWY41j2HeMPuK9qKGnrFJOKpZcgRgCMXhiEreGxEHB4Fe5dtUKVo1001gjrUt17TDGZrGfg8CjiMgmxpAYfWQYglRYFeI6dMWfWU1VjdEHYsjV5TTfa6n7T21bBVSZEqAZoqiyArCOObnSOdkp21AE4yfKWEghI4gxF1RmFfsYD4nWpMI8Y4qU5K1Q+6ePe/1vuHIES9vB1B6hD+O2gIFTFfiLqvY38auIRCJFTwwqn7N5nOvE6JNgDXkYxJSYrPW0AqQ9pyiHO+cw2pJSEZJNV4agMBKKnZqMVRk+ahJDc+0KSIzjVpxwYtY0Aa4yS0rrzmFPXr6QnVsfx9l4zuM+khmB6srFo1jHFxZKyue6UgpMJfNxmG/7q0b5LrLgdAyklFvuSFJpCAPEOgNAuUqgrNxPabbr5RwbZ99PvpUqqirPg8l+/HPf5edD2ESZqZPE5l4rhUqBEFM2AxJ2og9BqMZ5cegRUccYIt2+I9aOtjFoZdEq69CkRCQy+pGu7wlejlMwBkJgtNIGBJIUJaUw9YKgxDEtpCSMKCv0a62KjGw5rvPpq4i438TbHmo+XuFKZVVxwO8nphFyjhpjWSyXDOPA2mhiFMvjUNYmMcr4fQ0TRWvNyckJFy+OkPP0kCxrbWiXK8ZhYHgFE2WxXHF66w7WWnHUiJnN+RsRiRRGNps1n3322bQ4L5X5umknnZovzUHJx34cR0kkc0tDSTLGcWTIhYAyl8coa9TCSAoZPBfgTU2A3dVrx8tQlC/6dFdfc0N0+3WKdPXetPxV0/xTgJJ57lkA3vnqXl9paU/T+C3PT6Utdg4UZ2ClgH0FXJHkVxisxhhUbj06OT2VFp+6xfsg66ibeMOhAI02VlqWlYPcvlXmnXEY5BimgHUVxtgspTHQ7Xc0CmrVMrcsvq6xVKzZ97sdQ78nhoHge1QME/P3uuSHUhpXN5yc3ub+/fdYHR1nXao0jVcR1p8XI3LBCZ0B41dPYG8HiKKAujpU7NW15LZ8fp0FFOP74J/DFau8REiBbSfaJZVLVE5jtcUoJ0QAExl9IMSRNHo2l1t+9hdPaU8qTu61GKWpnaN2FSlEko+8ON+z3fYcn55S14blUc8wjPz0p0/47ofvsFzWnD9d4yNY50gh4vtB7HOTwvsdfhjxw8A4GHzSU32zRbrYf5WntDHwwXvyFW87ODqpOT5eoVQNKEavUFg0FT4MdONItw+s1z2fPj1HGVA60e2E4CEhyZr3UURcuzEnWDUy5MogL8wSz6EdQOcvpJwQeaGmrSRr1XF2z/GHQnFIklyOG9JQCaWGKGx4m6voIWb9EwUqHpgoKVwFN4yRhHDIYrQpg3EqM2R8TmRD1kQxOrNLirisPuisTG0+s9+DP/z9K4fQbuJ6KBLEkTEe8hMfgZjY7j1GgdUmC0fLUPN+ZLvfsNkPdEPg3r27LNoFZyenpBCI4yjgbQKXFCEpRm9wVsuQaURDoyTZxkBUBqsVt27fpe9WrOsFw/oSv9tAPOcApIz5foucW0XLQ3E4Qco0X9pkjDwvjdllOGdbKcpT/EDSGmJN0pqkFWNKqBAJQ5gAlYnNUNfyuq8uyQTsIfbwXCHzxEr0kWJHUk3GNQaIu8x4uY1K9VWn8akNryAEeT8ZEPHtMgcV5kU6/E5zxlgBaF8VKgOtAT/CGKI4mGXngqhylVbLZWwYs2sPAT8OjL1n6AZxL7l8wdi2DNzjeHHCol7k1hpFSJEYeoZ+nefQSDDQk1g/J7c+JnA1pq45unNGP3h2XQe+RyWFbSuMVlitsKrCYA8JXIoTO6+A/jfxloXK1diC+5XrxQwrnKcgB0LkDFzJyUvTNFjrSEn6ybUeWC6XgIj5fZEOh7WWjz76iDCO/HMKG1hWL+1yxff/g/+YT3/2F/z4T//wpa+v64aj1RHaGMah49FP/uS1Fb5fnzhMJs+ePWXb/xv+zt/527z//gdcXFxQ1zW3b9/OVdCDM8UXRUkoPvvsM1JK3L59e6Knn56eThazIiJ7EADth4Gu69lutwAcHR1N1d6DrsrhfV5qWTy1/Mz2MkpB63ry81Xj8+9wE29DfP6UPRRarv8WANdMc9h8HGljqIqWygTipysJtLQGZfcdCiBctDQOFstQ3APr6TMVZsvJyYmAKXfeB/OEzYtHv6Bv5jc5KtA1i5NTjJVryTgOPH78mNVqhdGa7XpNDAPEjrM777I8vsXF5aXomIQ1GicutlZuVeVyfT1O7cxKKYZ+4NHHHxOzhMW4P0cWiDV+SKyfPeawLgZXtzz41m/zW7/1l/jBD34g4weVdf3ELCGlwoiSFvl5m4/W9rVz8lsCoqiDC4tCVp5lMRzSgalQqvfjOM/YAbKjTySiRHJDQ1SJiFQLU15ISPtvEgk+a7l3/xZBe/b9iA57Kjty+1QEbY6WDRcXe8aQ8DHQaMPx0YrtZsPY7bImgDhIGC3tK370nD/v6XuHs4rW1SQCux00i4g2sNAQK1jUwh4PKM43ifBLLsoo5GtfLmqs1bRLx3LZUDlHQjRF4hhFisBoxhgYvKcbPf0Y8D6BtDcfCkrGYIzDuQofFH4fSbHi4KqUl36qMFPmYEKaPQcOjh8laSFntKXyXx5Phx2KGWDRGWKM6lAw8xn4mKotavb++X1LAhZmj0/MEjJQog7vB4cyS0LAlUmCYpbQzSv+JPl8ZT9/U4px34BQKKyzh0OWEm4sFZc0WdrWtcY5CHFAqYBSEasUlTbSZpFGEasOnjgMaCMX++REe8dohaIwADKKPyNKFEZUXUkSbLSms5ahaeg7TfQdoSsgsrBYDmKyE0LIQTel3MpjZdAVJ5cZq0NrlDbC3lMqL2ZVPl1SPv1EGymlJP0j41wsVvPVBnXiYH8cIFUyUQYv57mZ72ucXSuuHMDZ7/mV7/o8k7+Xcp5CKUnMvqtXRZ4PtFS9NGTmHoDHpIi2kZikMqeTJLg+REYSJmopwofctuNHxn2HNw1BO4xNFN0cYwy2yoltTMTkSTGQhjGLWcscE5Knu4j4sYN+AzGRkiJEJ+2tyhCwKEyu7mUdjcJCyYyUm3jLIjGrhB3GepmPplLTHBAsMSWzh6SkbVtu377N5eUl3vvpVhLsg13o58e/zHsVy+WSW/fusl0/pd8LiGK0Ybla0S6PcM0xfthBiiyPb3FycsoHH3zA6a170uoxfdRSoLAC6E4tiOX8/IaHdijtOD09ISU4f/6cql5ycnLCol3QNo0sKZydKuhfFCkVW3JFjBHvA8MwTFXa9XrNxcVFZg0dZ7HaZjq2RVRW9AQuOD095Z133qGqqivLqHTlPWFepX1VlOnzBvr4zYvr2iTzv+dJcAEKD0LWWSg+D7qic3JoSrjKSChuUKJfEadzocyNSpfnxTw/CtO3bVs+/PaHfFZb/t0NiPILiDQlgROonwGQYeiltaeqCGPE92Gah3y/wQ9iShBjyFpdFUppvC+aKXFyjuu6jqHbE0OHGC7M3v8K81jWos3ihNXxKQ/fe8jp6SmQphay0lqWYpxdR3PPQoooVNbjez2w/ZaAKIAt7JO8UIhiccwYRADUl4V/QiqLV8XIQoj4GAlJiY2o0USVCJSGlCwySn6L5LFVxQcf3ufJ+QsePX3M4AecsZysljijOT1p+fTphjGBjyIieHZ2DHFkex4EXTUWpQ3Wao6PG55+9pzLF2sWi4blouLk/VNiGtls4OQ0Umk4tgk0HJ0CRhFRbLskUiG/xNCAU4rVsqVtK7RrOVpWVJUjRIsPEEOUgWQUQ/D0w8B+GOgGf9XpATIYZqnahuViyeVlYOgDpAYBUWBaIKnMKkqZhq9gEpMFDole1nVISoCN4GXUOgUxaxsU5xuVDkKvxcJ4ypsUk9PTmEGYyjAJSU6V2MJSmVWlTab365Qdfqz8Bml9mNgm4ervmD+TKiuLlCvqBUTJ91+mGXoTv5JQWuOq3BueF55VJVU2OVMV2igWzpBQbDYehUerRGWMzDPREz3s+w0ETxpHKluhjCXZCoXGWZmDUgqSbKMEWFFK8Aw1opKiMhXUFavlkv1yQd/3nL9wDPs1oVtzFXBMHKb0AmoURlexQU4cABbFAYyYaadoB0ZjsoaGVkpSGqWuIPUx9/LTdTB2s+2W917/n40AACAASURBVPl5k/ICooCIhpxCMsL+MjqDl/L5lZpO7MO1UxXgFF591SsJ2uyzlR5+VeaS/D18Lp1g9j8N2qGVlTHjDMYotO4zyyPhI8SkcEnG0ugDo4ZBRfyoSEHup+AZ93u8awjWoZURa22rsc5QNRWqkhaqceyJQyL0XtohYpCWJ6/Yj5cQdhC307GInSWKnPkX7NNNvK0R48vOpatsgbk9YwkNE5BSbsvlkrZt8N6z3W7xfsR7Q4wHpsKr9DiUUlRVzer4mPvvPeTTTzr6vQC52mhWyxXL1QnN6jb7S0+KI2d33uM7H32Xv/W3/haffPIJnz56xJXGMWVBN1mTKTI54v0agCjK1Jhqxb0H34EUubzoWCyOham4XFI3DXXzarvjz0eafiogBmnJ6vt+am84P3/Bj/7sR9RNzdnZLc5OT3FVlRMRj/dB6PPdnmfPnnHr7IyHDx9Oie+XJZC8DFCZWsluUJRfyxAmiNx7HYPsoFOipkS673uGYRCmgbGZnVISVFlTqFykURkgLFonIJqGIUS891MLTwFUTGazTCuPdBC3BbDGsFgs+Mu//dvUlebf/dH/9wv+pn4TI+dR+TioQ+JF3/UorVksWrxJ+D4So8ePI2N3iR+FwuyzTleVbdknMVnFBPZfXl6KcPkr3SATJaFSSrM8vsOtu+/w4Xe+Q9tKO1fZbgGu5052JVSU66VO0q7/OgD57QBRYoTtPrNL8iK3JNSTKw8cZufP96zHkAi+OO1Yum1PrY2si3UgKknG5QQUscGu7/nxX/yE3b5ju++otMIZxScff0xdWRaLhl0/4FNiv+9oa43VR5wcH1FZhdEVQ5dYHq3QUm4U4b/KYXQg+D1PnvRsdh4qWS+4KvHwocYHqQSuN4ntPl0n1vxSojWwdJrKieDrZr3neLVkuThh33sSAaW9OJHsB4Yu0O09jx9fsu8DunJEHw6V3JTAjwydIUaHHzLAQLYIZs9Eq4+1ACnWZWFHzWRl7TOSOFWnsuaD1tKeo5mBEEoeU2R2So6iU1FuKQn4oRAQJSZhrBTQroAvpVJWKn8xTqKbsi3y0CvuIfGwjSmpSzlnnSds5XcR1ciLxpvq71sVKSXGMeQhnSltZN0TBT4mfB9wVgCGql2g7QhJMSjBfI9WJ8QQ+OlPPmO5WnJ664QUk5DqSKQUGIYkXWBGZ7BGkiKtQSeFxggLRMkYETfvGqMd1mj6/oin0RO6NaG7IPd2cFV8Fg5jDg56KFfZXsrU6OWSOAykUVrYlLZoK+1vMWUoOiUR0zaS3OMFWBoZSOUct1by9X4ngOfXPyJC10OjTAW1JtkabH0Qay49DIWVplQGhQpwMHJoJZx/T6V/tgD36QC0TsDTy/Zhy+gNnz5+jrUOZyqWixbnLE0jY8VpsEirTNEmeLbeiS32mBi6RAwGd/YORQBbpqGISgqdBGTRytG4FpcBpO1OE0xFsjUpZFaKEqE9n3rojEyzV4RxFQdA7QZE+SbFXDdDZQZUSWQKORJ1lX78Od2U2V+ltefo6AjnLPv9nmEY6bq+vCGqrqcE52VhreXoaMWza64b682ae/fe4eHD9/m3f/JDdtsNf+Wv/jXu3LmLUnDnzh3atuX//ef32O48vr+Qa3wo1usKXCPrwPAyi/FvVty6dZtbdx/we7/3e7RNw+/8+7/DYrnk6PiYs7Ozr7BFYS/OD61SipOTE4Zh4JOPP+bHP/pT/viH/4oH73/I7bv3MNaSUuLy4mKCYPp+IMXErVtnLFfLQ4IwsfDyM68nFplqkuDKGCuCtWrGWnwdjvLNPqq/uRFiZLfbT+05WutczWeyWIcDwJZiystmRdPU1LXYqmttqOv6AMgUBpw+zF3OOWlrzcm0gMRhAvtCbn3WWlNVleg6pasioIXtYK3Jc96Kdx+8z1/5vT/gk7/4U54+/tkv+Rv8dQ5Zd+53W7QZsFWFH3bEfp3HgCFUjpg0uGP2+46h+4wwVeI1Rh+cnMrxjSEwjAPd9oKh24j+00uFqxMH0xG4/963uXPvAd/+8Lscn5xy986daSwVVpT34fDavAScjzlyMQxeU5PjbQFRUpq16JSkeV4tfdmtZLOHCT9mV4MQAn4MpJgy2zuSyGJE6rA4CD5wcbFh8AHvI9YpArDb9oyjIwDDGIiIeJcfR7TKFHuzIiax6XKVRRFJmQprjEErT0yR9aan68kM8IQ2iuMjzTBGdrtECuAHfiX6ajaTMaypUDpBGjHaYK1DjRGxzdTyGUOupI6B7bZnDIBxKBWvDuco4pqJQCytWNI8hRxTjwApCrENtjmXyaM0KlARoWoVEKVgzFoAl+mwp9lQUAdHJzKrab7dpMAVZ5wk7KaoMliSk6+JjZJXp6XVJ+bHChZS3j/NK/kcmFSFeVLa0uagydxeNr1sMriJX2WkJM4qIcjEL8JSTFNRCEW7xGCswliDMVC5fBFX4KxjTIpu11E3jYhtJUkKYoqkKAJ+Ip0j7I6YBEg1SWEwU9I0DbWUhKHgDNos0EZTLU4ZUiQOu2ztNgdM5lEGLRwG67THMtwLtVG+BCbrQWLm38gXUCi42ih0FL2UadyXNpciovxG4jDfK21zq5GdTscDCyX/MemhKGSeKSdttkWfGDsvOe8mQYlpOfiSzyOVjhgHdl1PZRPJQVW53Jtt5LipJHNjEtAspMAYIj5ASNKPm3zELmpUjETfZzAF0ZspwuZRxqE1Ovd8e5QywmpKUcYOVq57XpFCFMeyVObbeG1froMo6ur9m+norYs0uybJ0co/iy7FDDgpi8CpMy2la4dU/lecWLbbXXZrGcVWUpfec4NSMgbFBtlMQI3WiqqqMPrAWEkx0fc9t27d5uHD91hfXrLerHnw4AGr1RHAZF15cnaH3W7H+ZNLrrJOZH5JWr3aGOsbFG3bcHJywjvvvMPR0RG379zGWvdai+gvjCmpDPTDQN/3WSg2sNvv2O42bDfrLOjIlIB2fT+NjXEciSlxdHRM07SHGUEBXB8v85i3j8FcK0X+zmNv2tYrN8OrJ5o3dd24iTcdKSaGYciaFeLAI3OCmnGkDsCugG0yJow+AC86tyeXNpyY11w66Wm8OufQ1mLMQZy2sEtiDFdqjyHMc8UDq6BsKwQxFbHWsVod8e573+LF8yc8ffLprybx+rUMWWeFsc/dC2T9E2mvSMoQg5d2GVMTxj0hDJS1qTZiZlJYkCkl/DiKC0+3p9ttGLpLrq5j5u8NwlDWaO04ObvN/Qcf8OC9hyyXC5q2FRHbWftEaV290oo2XTivbvvtF5YlQtxz9QsqF+i5q0KaPWaR6qJU3EKM6HxyKYqVYxJgZvSQItGYyV0i+AFS4ORoJV+cNujQoxlZ1AObfeBPfnwujjNJhNj2dVHqhRQNpqlJShP6NaMf6MZBJgNjsC7hPXz65HCB8l7ee7FsMHtPt+5wFuoG1FxS4JcUlYOmUtStY7Vq+Na33xGXT9/hfRSNFuNkMgqJbTew3vZ4L6wfxpcpSWqIhugtpLJYeMYBFCtoYQ3JwbAELOK+k7UQuOQgNlsxJUARxHfayeP2FHQlApRlyCwWUDdUtiIBYxhzdTmijPS4oRQ4RaqNVN5HD30PRKiz8G3SwlSJM0Bv0uVRuf2sJJBzcCQ/Px3obWLloko2/IaP4k28yQghcHmxJqGpXYXLCuIpRaKK7PY9m03PYuWonKVpFlhtqOsjfNzj40Cfe9Tv3buDqyyx72kaj9aJ7U6hEFFZEaeNjP2OfhhZb3uUcZjKsWoanLWCw+VpzFihyCrtqCrN3Xvvsd0csa5O6C8eE4ctczT+EPN5E65S5Q1pDPgXF1kg2UCAOCS6Z0/RdYNpl1mXxVDXVc61AwqNVhWqOga1g/4JjDHjFOVilS3rVDiwwvz45c4DZeX8bhqUNRhjUSSUsbkiEQ6tfJqsn0Vmkylgkd+/7K8wEA/Ia2nT07NLT0Rsml+/uBI6qME6jbHiBuajQilHUgkfPePQ4/2IVgZnHPfOzggpEgg8+dPP6NYXDJs8cSUH9hjV1Pi4xY8jl5cdoNAofNtIRU1bKqtprcNajTGKIUV8DGx2jsE19NVK5uapKKFkPiu6Uqrsb/ld5jIFF8+/+LjcxC8vFJNV6AEguc42mS0CQYCTxLQ4LGDLoVJ8ADQeP/4M7/30PK01dqryWi4uLnjy5EkGQ1b5eRpr3QSqAMQU6boOrTVnZ2f8zf/obxJjmqjZ5bNaa/m7f/fv8rNPfsL//A//p+m9y6dPw8Xn9umbGs5VLNpWKvZas2gXbwRc7vuO589f8KMf/YhHjx5xcXHBarXkb/yNv4lzjrNbd7lz9y6LxZLzFy8IMUzHRgEXFxdUleP73/8+lXMC2s4ST+AKfX1Kiq8dEmFOyrgsWhZwdQz+/PHF2is38auJGCPb7VZ0uqzBaIOxVuYMY9DGHFgqWT8pJaZzvFgc6/n1Fri8vGS/36O1pus6Xrx4wdnZGcfHxxwfH0+J9X634/mLF0CatittapHbt29zcnw8A/kO71Usdne7AWMNH374IZ9++ohPH79g2D4lxZt++jcTCeKOFGHYXgUjUgp06+cY17BYntCnDp/1K1zVcufdD0XOMgS5zqXEk5/9jBB6Utpn9glAK7licWZMQNwh6zpL3R5x+533+Oi73+Oj734Xm8dncTCDw9xWAJQCwhUguFwHDwUK9dpp+y0BUQ7VxsPZlS/QKj+mZssAJUq8pGNIa0h7iJEYxIu6cU5qpzERonSEp5jkQGThGK0UWkmyXL602llZsPqB0YuVr0byZa0OFscCKkRSCChdqjbSlzcMkb7zVE4qjuvs9if5SUVV2dzKw2QCsxtnrfi/xNDFSEZrjDUiLhbFKWQqKhuDTWBTQkQJr15Mpb9RM8wHqbWYeolB2oT6bpAFfVIcaOYlocnuPKlQ7efV0wKkleem/FwABXEjr0ulTUHDIPeFkV/GUL6lQIoKNYSpiisuPx5Sx9TOUzRYpnYBJYBI6OR+YalMZ1YRkC3tOXNQJc1u82//m79I/HWMlBLDOIrVbNHhSIGUAuMofZwhjAy9zCdGO6IR4BClcNaKUFVKGCu23EM/olXEmIT3I0ZHSIZxjCQiPioSBlfVIkBrjYAWhdGUlOAPRmfzMhHPdq6mbpZ4n0hjx6i0aGW8tKVnznoqVZvZfJtCPu0OwrQpdsSoUbHNFrm5R1mlSd8ZQDtLShWxL8yP+TmQ/y7jf2J7fJkQUFI0mfShfWHarWusisRhIp3eo+zjHEiBctE9xDwh/aLPl1u8tCEphU8JlVv+vE9okyYmgGhnSgWuMYZIICRoFxX4BqUqQBOTQhkIsWfcbfF+IOx60IaoDbGuSOTFaxacFRaUxhFQQVFZS3IR7zXRM1FSp+8jpYyp5HFVWHTwBplDN/EmQ1hN+qWsE4nryWq6zi260q5RbEiFii827CEUm2NhNKQYJz0x7z273W6iV5O3Z66zzZIwe0XHwFDXr9ZVWSwWtIuWa2dzjgLMfPOpKLvdlufPnwtlXb0ZxxqQNWjXdVhrWa1WrNdrSLJWW62OMNqwWq2wzjH0PSFfj4pujiTBbkowygC6oosyH1NXPneex2eJReIw10zsg88x3n6OmAb0zRrpbYpxHHny5AlN01DXNVUlrCqtDdFa7EyXSSvFMAx4H+j7bmr3WS6XE5NFCtqRi4sLNps13gvYd35+Tt+Le1TfdSit2e22rC/XnL94Qd00U5uaMBVERy2lxPNnz0gpsjo6pmka2raVLgLvWa/XKKWw1tK2C+69c59PP75g7G9AlDcX19dfs/8kDypinWPMuZmtWmzVZj+QgaHvSJmV631Hijlf1BalLMY2yDqr58AaTiilWaxOOTm9xcP3v8XJ6ekE4F+fdg8ixf4qWzN93mKbpK7MkS+LtwhEKRaUM0CltGioIiqYT1JjEOeGBsZPIOzF/jGOPH9xSWUc6lQzhgiDoqkUFBAlL6orZ+mtxfegbcLYxGpZY03ik0/WbPfypTmgUlBZoRr1g1RRo48odiijMLaRHnb2bLYjl+d72rZmCPDZRuQ7HFDVxxyfNDx+8nRiepzv5Tm/iphAFGPQxmGtw4cIMWS3T0VVGZRRYBNO15gk1dFysrRNy6JpeXb+HB88EHFtS3P7Pq07QiXD408ccRylb4k9ApwMSCKz46A/MAdPyngoSeF10VkP4bN8/wiwECoYRmCHX7biP9ssKOKuKXgRYTzP+jvKS/KYQhZjBIaZBWp9JJotxoDvYXfJAf1cSHW3mJpcz1OvhJo9idn9m0XC2xYxihCWs5rkQBNRBGLw0sc5ekiefj8w9BqitO912tC2FW1bMXZ7UogYpRl8oB9Hhj7rE9uQRVItmy7RjWBchbENZ0cVRkeMDpjSipiRA7FZE9FZwfp0ptM66noJxtDtLtl/1pFiOb+mvcq/iy4GHIRmywDOrKuohDWiRkgXpKDx4xFKB7SSilNMieRjbiGKuKyh0G9PhMlhYmaFlHM8nxw/r15k8pAGtFkJgKSuqv7Lc2bAesr7cBVpubbReVtdmXeKM8Z8fnnVuZmZI8qirSWi8CExjgNWB9qmoXKKptZoDColtKow1tA2BpIw4/ydU9rVAlfdIabA4HeMPtCHF2yfPSb0AwxJ5h9Xk5YtSlc0lUYrjVFGxoTRVEphNaTaohEwbL8bCMMgLD3p18pA9gzYunK7oTW/lZELGZ+Pq2yT6enqAKMcBGVlQ3OxPqnUWlbLFf3Qs993It43jiIwm7c7DgObzYYw0zcSEMXm9rX8aVJi9KOITX+dnVWtXI/Zf43tvB3x2c8e8fzZmj/4gz94o9sNIbDb7bh79y4PHjyYBDa1UpydnfLegweEKFpMP724IKWItS4LKEYWiwV1XROySKeaWCQHp65ybOdJyByT1TNQqLivXHdS+apxA6G8nbHb7/jDP/xDYX2cnLBaLTk6OsY5yY2cq6hTwjlZq+zXHV235/z8YmrBuXfvHk3T0NQ13nuGceDjjz/m2bNnXFxcMAwD+/2etm1pmoZ33nmHEAJ//ud/zm69Znd5yf33H7I8OsY5J0L75+fsdjvW6zX/9z/5vwg+8Jd/53d48OBdPvjgW2y3W7puz49//BeklGiahuPjY37wgx9w+fRjLvpv/lzzzYggLrZ1xbCT/H5xfBdtKjbbLWO3ZdiVLoSr6xFtW7Rb0rYtKY5snj9nPkMYU/Hu+x/y4L2H/O7v/hWcs5NmD3BFQwcgpch+32VGsTuw6DIQOGetlGvmq+JrgShKqf8W+K/z3vxr4L9CONT/C/Bt4MfAf5ZSevEFWxKhQKUPtOLCAijtF3N4vEzwOFJyh6JFSuCFIeKjZxwTKUqfVCRROScOPiHRDQOjH6lqja0MVeuoG4NSkc0+su+jOE9XitYpklL0PnFxscUaqQAuGktVWSpVMzpLVLBeDHT9Hh8Do5eh4DQsLETvGfqB4GWRoiy8QrvtlxJto1kubWbYJPohZqMZi3Y1lXNUuiWkRBMj774bWa2OWR3dZhg8u65juVxS1RVDtqeypqE9vcXq9oK+14wjuOMjwjgShoEU2ywcN0IcIWw4tGeVkye376iaQ4tPOf7l7zm4wux/+Xl9Am9g6A/jKWXdHb+TBE/tclIxT6pm4fvs0qNyb986/0NBcvmWmSowQ0Z5ye/8unkbwUsEkm/iq8WbmotijOz2O6xzGCvaE5AtYUk4Z6grgw8xgxkDISpSMhP7QCtNVRnOljXD6On6EWdBkdjvOlRIxEH0TyqDjMswstvI3OKcRmNzW6LOIo8ZTE7CsCtifglNUpqmadEaQncP328IuxdcvRiV86OMvwImzFhcvGQcpwQhoiKQ7epirlA3taNyFZv9RrQ4ENCD0HPVsvSrhgCiMZ5AEHZOWehPVLlycVPI96PTASyQjDJHObdXebtF3f06YKIRAPdVQIq8JsWRbrMW96VhRCXPoBRP1ueYymKWjtCPxNHLcQRhIBkHtiYkC8pSaYvThqrWhBgIMVArEdvTyhBiIsREu6gwDsIYiDqCUXR7T4iwap3YODY1WkUIlqFyouldGZTWoqmCtI9pneUfs5CfmjEtzz99/DWO103Am1wXvfZd8rG7ykgpyfCh1ztRgNLrC0GlFIvlkpgSL16c54obNE2D0pqY4mSHG8Osyqx11gC6em5rrb90Aq3yNX+xOuL49IwXTx/RdztIL2tH/GbG3Xfe4c47D6nreqKNa6XQr3A/msdBUDi3pqMIIfDo0SMgcffuXUlC+54nn/4E7z23bp1xenrK2dktPvvs00kEtKoq6rphv9/TdR137txhsVhgnbvShlPGVImXHcr58Z0SDQ7H/mrl94vGwldt+bmJnyfe1HzU1A3vPXjAMAw8f/6MJ08es2gXVFXF0fExt87OaNuWvh8YhoGPP/4Jm82WFy9e5JaeNDHRYpSugd1uxycff8z5xTnd5kV2kPIMO8vWGvbrJ8SY2FxeiLZJVVE3LW3biO3tOLC7fMbHP048e/IEYx3aWB49esQwDHRdj1Jy7pyfv6Dv9gz7NbZaoK1j310tCt/ELyJysc5W+KhZv3jB2AuTpNu8QGlxXoph5PMAigZVkYInpkt6Rc7ZcuFLaW7ducPxySnf//7vcnJ6SjNzPCsAiLV2cp+z1ub/5XfIc+DE1ivMlPz6GOfFx8/HVwZRlFLvAf8N8L2U0l4p9b8C/znwPeD/SCn9D0qpfwD8A+C/+4KNZZcWfQBNTE5eiy0x8wVxQmmNNprYm6vDP0ahpcaAD4mUtFDBtYg5+jEyBBHlGoOnqg3WWarKYZ0hpsB+SAyjtPJUTtE2hqQ0Y4DttqeqLVVdcaQ1lbW0tsJYKx4QjcNWomTtg3xkY6CtgCSCtyFro/wqc2gF1LWmaUz+2hLDGInKkDAY26J1g61OiAgoded2YrVccXoU2XcDLy7X1Isa4xxPn1/QdSO1O2ZxdMTxUc3zlPAx4RYtyldgLcGLmC6jhyI8lEpFOCdHWFAOVMMElKTy/wFhsswrymWxOANRfMyuHntQVpKX2Ofq9k62kebCdjPtlXJQQrFtLYyYotuTq95oJotmmH2Ol92fePMcEtmsv3ITXyve5FyUUqQfeoKCfgwYG7FGAJSUEtYZmsoyDJ4QImMYcy+n0OMVirqS9riT40YsKDsRYk0pEvadVASDziQ7RYieGIT2GiuH6HgolDI4kyfpDNYlirBguS8LbFdJ4rNfnUkLyH6XKYojh3HoOYAmL2OlvIQdlRJFcFmci3xe4EesrWkax35A3MlUyOyTjquCpl91gTLKR4ghV8bVleq7Qk34Ze7RzNpDaXbKXQdS2vx7P9vf2edTWuaeNPLqyVlYOON+C8MA3X5K/gb2UFVw3AorzmdNrhgFXKqOoDmjPW6oaofSBmsVVV0RoyfGQKUrEgrbVIz9wLDvcZVC6cTQ+Sm72e8DwxBp7DEmJ7YperyzmMqhkgJdYYymclmDRyWxYs7JnM5JmtYajeL80694qG4CeMProivbhVeNx6laxsFNoIT8WQCU66wVRdu2DH0vicswoLXGe4+xVrTjogApcbbdUr2ba6JQAJ0vAaIU9oNzLcvVKbfuvsdm/UJAlHzO/zrE2a1bvP/BB1R1dei9N+ZLXfEn0EXr3C4uAP/Tp0+kFeHeO5yfv2CzHjh/9hld1/Hpo4eMo0cpzU9+8hPW6w0PHz6ctCHGcWS/31HXNYu2vcJwUld/vAQMe40uQGbBFBDlUMV9/byf0uu1Bl7v8XMTXybe5HxUVRW3b9/ms8eP2V5csF6vpdBa1wzjSFVV3Aqe/W7Hdrfjp5/8lMv1mufPnwmIkhL3799nGHp22x27/Y7NZsPjx4/ZbC4J3XOK0Gvh0V7OYB3tltjmmKquqaqaruuI0TPsNzwbPS9eXHBy6xZKwbNnTxmHgWHoWSyWaKVYrzfst5dcPH1EMjVoRxp8Lk5989sH396Q9aUyDSFG9ptLyhEeuvVrXyms34oUOlIYGXP7s1JVdop0nN5+l7v37vHhd74jBQAF3ocJEKG0n8KklXN9fpvbHB/aoFMulL6+a+DrtvNYoFVKjQiy+TPgvwf+k/z/fwj8n3zRYkErWNRXJvFDVVQfeISzXsmUonAQXgJld/3A84tLTldLmtqBrghotv3AbtfTdQPdIH10J7dO2e62PHn2jP1eevpVijgFTsHxsub4uGFMNUoZAoZujPR+5PRMo5zDK02MAZVGUojEEfYq0o3yBZ0dO771bs2dO8csGsujv3jBvvN0Prv5/pJjVcFpA3dvLzg9bRhDJPaePnmapqKqW3HeqVrc7W9D7KjCFu1qwjgQQmTX9bTPK7a7ga4b+eBbDySp3AeSUcTdhoVxuNago8ZHQ2gaNr20MAgGEiDWOdEI0HeSbJgKnIWmBluJg0/Xi37JsIfYwiQGtQfOOVSQawQQKTFmfEUhJ+4c5Wxm9wuwMa/MM3u+zdsvSGkRnC1RKn6Z7j9tK2+3VO1iYdEUPZgbGv0bijcyF2ljWJ0e4WpHipHdsJlcdFGJpCAoTd3Iwnh7fsHYj4y7ge5co9HYo5bFsqVtHXVVcXS0YBwFOH3n3RaQbheXNU6ePX9B10vbh9LSAjL0HSlBdbxEG4tzmsF7/OgZBgEyRIxZkqcYIjEqVqtT1GKJPjtht9nQ7bb0mzUpzsHH+ZxZLgHq2mPp8LAS7ZaU1MwWDvbdyOgT0RtUqsA12PoYt6jpzz8m9hsO7TxfJYoF+eFiSEr5z1zFVLkdKaar14KU8sJIXb3pLBqdlICr+rD/ympSEZUe02yOuR5523EARtAZJEnyXSkd0TqRKkWy2V3AC6MH30O35ehuy/KoYtla0bkxke2mZ7vrQFUorSF1dC+es3v8KcpZMJqIgxRRMYijT/Bc6O9StUtaLGHU+NiyOlpwdKyomxprFJVFwYqZewAAIABJREFUmChqava4er2ddAxu4g3Em1kXgQzt7CIwd0MBpqr/BLAoNUvQD1X+aVGYe7sn3oEC5yzHJyd89NFHokHQ9wzjiNI66x5UnJ2dTdaTIOKwy+XqymPMwM3pPXk1+HPr9m3+07/3X/LkyVMeffqp6NP9msXZ2SkPHz7EuQqtFJVzXwpkAj73/KJPd//+u5OWyZ/96Z/xwz/6IZvNBj+O/PG//le4pqVeLNjv91hr+eijj6iqinEcaduWqqpo2xY3Cf7CvMhzHfg4HL/DeLruaFEem78mJUQ38CX//zJxMxO90Xgj81HXdzx7/pw7d27z7W9/m7ZpePrsGfv9nufPn/PDf/0v+Kf/5H8n4ohJ0Y0jYezw3UVeryj+7Z/8MVpr1i8eTTpM4zgSQjFleHUcHx9x5/63iDGy2Wy4f/8+y+UClObu3XscHR/zx3/8x2wuLxi2T3mxf876+cec3nlI1Szpuo7Ts9v81f/wr/EnP/xXfPKTP+f41n0gcvH0p9ywUX5RMQIjaSjQWGEAvyJUA8qinRSF0rhBhnBDGgO2Mtx6730evPuAb3372xwdi/6NMUbYe3BgnVQOpfRs7jqsBudFgAIoFzBFLLMP7JTPtZHP4iuDKCmlnyql/kfgJ0gm+49SSv9IKfVOSulRfs4jpdS9l35PSv194O8DoOuDCChcLQ6WxXHKNO3yTwVEnY+FYZ7Q+hDYd4MIzCpoFo2oaCSprIQQZwsThQ/SH+WsEsp4ElzHallk1E1F7NW0aE8pEVMgZdE3bTQqyrQ/BtgP4JJgA5URF5yqUlhnRIQpJEIQPVONtPv4+Ms7hSurOFpoqspirKP3EZ0CJnppwUejrUPbCuUaofLrkappiFYGatKK1bjEB8U4JhpniDGi00BImkCisgqLInjNGBJ9AB0ik6quUnLsjZfWHpNp9LbKSrw5yTEOTKH1uJw4WUgL2aGZwNDVwaOuPVbYK2WsWQ5MFj17fM6MmT+/MGFKW8QcbOHaY/NlQHnvxEFYd+Rg4XwTXyfe5FykbI3RRkBaLwwRncjzTyTFBEkRjawU/egJ40AcdtP05E1AEVlvO1JUWF0xeKm8VYsaUiT6iLFGElznpGsGnUeuxpiYcQMBScjkPIwi6nnfuiKpJPa2UaGNxViN05YUpS0IH/GjwY+FlTIHF+btbHPAIesSKdFE0rnaKHOv7HsMiUCSRb2CZrlEOYeuGtRE9RewR9mKFMbXABOvigPTrByGlB3TQJINuTx8mQm0ZJwJkpvdz9Uo3UxJRPKvrz6QdSGUBmUSBJsXigIAa6OIKltAVw5lNOiIUg6Mps5tYcZoOcbq8B2LgxgkhOI6Dn12P9C4WhN8ZNj22eUoEIJn9ANqNxB8IgwJU1VobTHGiSu8jtmJWlhVlK/wmpjaTXy9+LpzEVydj45PzuS6qss1JR0S25RI19LNQ4JbbI6vMVOuPntilSyXS4ZhoO86ockHEV8vVOjr+iciUnoVNCmv3+/3eVxrrLUvxQ2MsZycnDJmMckrgMw3PLQ2WFdjjJuA3ZCdTarK0TTta14t9uaAAKk5RKTT07YtJtPPN5s1z58+xvtR3Ee2GxZa065Wos1UV2JF/f+z92a/kmVZmtdvD2ey6dr1OTw8YywqK4tSl6pVDV2FVDzQEkJqhBoJXkDigT+kX/kb+k8AhIA3BKVuBEJAVXdVUwOlqsrMyIzw8PDpjmZ2hj3xsPY5ZtfdIzwGj0yv5C7pyu61a3ZsOPvsvde3vvV9RthFWmsKa8XK+kpL0SFL6WUGyle91/3/r7bmpAOwbvz7m+Aosupdz0nfNd7k3sgWJW27o6lr6roh5qq+tZayLNkCbdfRdhtx77Qqt+yPybNik6kl24szvk7Go43MCzE4EewPToq+UV63qmrmixV1M6MsK2IQ5lwKAz7IErnbXkxMuxAauTattMBqY2XvcB3fY4xo/uvYPnmNm4pb47w07k3F/akqS9bHx9y8fYu79+5RVZU4F+b93OGaODIxR3tsmYfkEYdro4KpdTJlwwI1Pf6VXI0pvks7zzHwHwEfIlSA/0Yp9Z9/3eenlP4Z8M8AlF0lohYkcqzoxYNkOycw0v4xOrXAfsO/RPQq5CT1vcOfbXBdz6wuqZc1lVYY5KIpxKWTEAKbzY7Lyw2Xmw2LeUNhC2ImEloLVVNRL+bsthfi7NJUTBa2mcLa1BVKKS7Vjuc7zc/PYF1AaeHWCpoiMgwO7yPRQCoUySlSl1hYsA08bcUd9BcRzazkzp2GompwyXJ23qFVoCwUxs4pK005m2OrBQojwIWuKYDkHf2uo64K7t2ZY/U5Vm842V0SY6KuLRGNT5qyLkEXVJVm1weeXfZoHdDKEftBTpcumcQOi0LoP2UJGPBakCaVwQadBJEib7ichRDAiXYCPGPPGBntlQ9ZIyPLZLwoS6T1YKTuTxgl+xYHhYD3I8gyCuOOj6sPHg9XgZbx2D5XrUcWCgePvY7vGm9yLirqZQrOc3m+IXkvSOjgM4vAQ1Wh6nrPihh68C0MozWsIp6ds9s2/CRqlosVx0cB78Vl5l65JobI9nLHfDajqSrq2ZKijhTe40PAucB8VmVEPaGJJO9Z1LKA+N6SUkbPlRAnTk4juy7RDwmrC5p6wbyakaLn4rym3W15+nkgpQ4Zw+MideiSVcj9Zrw2bmKKmqKqKErZdKA1ISX5PElhk+HmzTm20Ph4k82u4+Jyd0DFVqhqQXHrAf7sC+Lm+Tc/wTqCytUBHwn5u9RaYa0mhoAfoswFMQOih3ooL2qjKET8No6gTgfKYmwjbaLa4Aau6EBcDYMxFcv1DYrCUJZqWqq8S1nbxBOzdk05LzBKYUhoZdGqYLmaU9X7arBWcLScsVzUAvKnwBA7Qm24rGcc3X2f+XLB8kZkc3nJpz/+nOhnEA3JJpzbcPboKSloCBazPsbUDUP0As0lR3QhM5bC5FyXYswuCSHTVq/ju8R3nYvg6nz0zv0fpOA9WDsVfSaARB784nMBDkCPq25643g7ZIqYyZpU4UNgGAaUUtP4fTGcc5yentJ1/f4+73jy5Anz+ZxltiZtmpr1+viVLATnHJ8/esR6veYf/t7v8dkn/y/Pnz76Jl/TWxtVs+DO/Y8ZPHz28DNu375N3/f80R/9EQ8ePOCHP/zhlz85yXeDgrIoJ6D3yWNp2Xn/gw9QCtGTuHzO5clYQVfAwAcf/IB/6/f/YNKgqOuGvu85PT1ltVzSNA1VVVHYq1v/SR9AsolXvLGrrTdXW3YOgOyviG+G017PRW8i3uTeqKrn6eTkhM8+e5iL0PDOO/dZrZa899573Llzh3ff+4C/+NM/5eTZE2GNX4XS2J4/mX7/Gu+e2dFdSInN6eecnz7l4uwZi+N3mC/WhBCwxnB0dMTFxQWPHz9ms93iX6D3X5x8MeXjrj2nH0RAe3F8n7brCf5XR4fp725kCQdTofPcFPt9exeZRbxYH3N0fMyv//oPuXXzJuv1mkNRbFAYI0DIob1123aT0GxRFCilZJ5lBE/0ZM0tBTLJ/caixPfCRAH+EfDTlNLT/Eb+O+D3gcdKqXcyuvkO8HqlupSkfzyGvShgcvnW729Hu6Np0dDsWyIOUKVczRsGTwqJs9MN81nN8XIpmwatMVVJ1w88f3pKTIGjowWzWUNZlNy6uSZ6h4o9Aeh6R1JJipVKKrEqaUZb5ZQSbvCcnGzRBNYLg3EBoxXzmVRiLi89m+1AjNk62RiO1iWVC3QucjJ43C9oE9sNgZOLntNW3kdZVNSVoW6KybbTOU9SHYU9Q6kIypNCIIRcYU9id+q80J7c4HHeUyhJKEJSKC/Pu9gGdkOk7T1u8CQXJDkN6eAcj3oNRmg8Kgk7SeVzO6r+j3ZTIYNtSYEuEKDjBsJQGd19csV5aik4bNXRSKJogFoqyJNOSbx68dKyB0oOtSQSMv7G30emyyh46w/+Ht/DOHYPGSv7zeh1fKt4Y3ORuPMMAponAQ1UYVAmoqyRmabLttyMwO44dsfrVwStfbdlBxASMXiUVphCEtZ2u6XvPXVdo1UQkCBrjfgQGIh5lGisAVNo0AXaWmpTZuRck0jEFGlqJ/NechhtKAthmWmtsCX07YwUPLvNBdtNFLR/0vZBPo8qpO1s6mRTKG3RthAHh3y3UCHBWkNhLMEL3dFFRYqIIK8aQUjRAgmbE1JuofzGEZPMPTE7bDkPZQXmFcvXxNuEqUVl0oMY/6fY2yMHwKIo0EoWUQ143WSR2g5e2mA5Yhrou4DWFm2qzIhJhCjubc4nNGJHPKsbCmuwRs6nVoaitGgj179SCa2EaaJI+CBMRx0Vi0XE31CsljOqpiQxkDCC8LsBXGC46KVqXVZYZbG6gFKD8vRtJyLefdbiGampKeX6xGF71PVG8g3Em9sXjfGK9olDUc80iXkeuu+8/rBjS9yYHNd1w9FRnCjRIXiMMcznc8zBtWaMoWka5ss1i6Pboo9iLLasJrHZUcz0y9gH1tpJ4LQsi2/c7vG2R4IMSDnarsM5AZnWR0evfd5mu2Xoe9os3L9arXjy9CmbzYbbd+6w3Vzw13/15zz+4rAFQeayqio4OjrKLRLCUlNKiS1tXVPlgt8hh+RKKDnW68bPNKOm8bWv4y2NNzYfGWOyG0+J954QpBXn4uKCYRgYupZ2d4kPHlvV+P5F8wf4ZmMl4brN9Dtkxlt7iSLx7OlTTLZK3u227HYtJLG7ffE448s617M5fyo5g7IURYG1GsMx3vX4l4Cf6/heQgvLmTACWLmYF6VQn6ki08PLuqaql9x/912O1kc0TYMtClKK0xw0LiEvF4PU1LoztvlIkWDfpjMygLUWRsvIpPw669J3AVF+DvxDpdQMyTL/PeCPgS3wXwD/Vb79H157pJSgG4R1kMY2h1HUs89/j9X9kUUwamCMies+lFJYo+l3A310PH1yhjtacDRvUIxoVImPgcdPT1ivG+69c8SiWVDYkuK+pe86Li/OCAl2bU9UEWM0WifRvsUIiOIFROm6gSePLyjw3D22nJ9EjFEslxW7reP0rOfsosUFT+/FKejmzSX9MNAPnp+dbqUP/xcQ29bz6LmnHVpQmndvH7NeV9wqKpSx4kTUD8QIVj8FbVHGkEIi+MDpxUYqrNbSDQ4XI1034Lwn2mpPINKBqCLPz1tal2i9IvSeNASh3YTMt5s0QipJ5IoSrJF+qnG590HGSVlJ79PIVErkFp8MpEzaORmMC+N3Oo6RMdm18vgpscpVH5Ugtoj47BijoOwoPDu+r3F8emR8jmyT18XYLjFqpmy/4Rm8jhfijc1FMUb6ts9TjBH770KhSBjlCLsOv9nllxnH7Qi+HVy/MRDaS3b9wG7TQeilghgCMUWGbstm1kt/eiEOPMZoaeHIAtSkRFlUVKWmUlp0imxJU0nCn5IiBk+IjtnMY62C7OpSlpZqJpTuFQ2u7ygtPPmiYLsZBCxRSlg04wJmVL6WwgRQal1gbZmB1P26ZoymsALWeOeJLjF4iEocjJQeGWMdyXWEs+9QZY4BkheSiR8EPLAFGPadfBwyT+S9T9ZnanQjUvvMQWn2AGcNlGhMhlcTmJmAaMOrqlQ9KVjarccWNcrUUv0gwRCIEdyQqKzB2JL5bEFVWcqC/cKcfxR58TYZ3Fe5uzFFCgo0JaWdM5s3GKvZOCduUIUVy/XhkmHwUNSYWx9RlBVNXRGcJFDby1NS38F2w9UCxCGIe/hzHd8x3ty+CHIBbi+Kd3g7PWQS9eQr/38YKbM/UwbSlFLM52IheXp6SowR5zzWWlarVXY0kLFjrWW5XHJ0fJvjbcd8vkApRde1lFlro2lq5vP5l36ssix58ODB9H5/lUCUBMKO845hGCaL1cePv+DevXtf/dyUuDg/5/zigocPH3Lv3j0++OADHj58yOnpKR999CEPf/5T/vB/+h9f8exIWQqI0vc9zg2cnZ3lcztjNptlF7eXv+urrjv79/Jlj5G566vBll+lc/p3ON7YfGSs4ebNmzjnGIaeYXBst1s2l5ecnp3h+0t8d069vEM1mxOcI02F728X/e7s5fvaC1y/4/Oioawq6rqRa6xtpTFfqy99xeB6NmePsfURtlywWC5FTLus6bbn+GHcw18DKd9r6AplalIcC+hxIk+8itDWzGesjm/y4UcfslyuaOoaa61o6YyHnOa1kSWnpltjzASgvAiixLg/xijCnaLJrGT9yvXzML6LJsr/pZT6b4F/hWQSf4LQvhbAf62U+i+RC/g/ef3BHITPEGeHw2r+4e2hE8uY0BYHj9kP+uA8fYwYXaKM5vJyS0qRelayaGbUZSXqvQFmVYM1hRBhGkdUkd2wo+8Hui4K0EAgtIGyLJjN5pQkCiJD37HVkaKo0drw7oN7nJ6dcrG5FFZGUfLRRx/xyc+f8cnnn3O/g7pUNGVB09SsVnMePR04vWyvDIbvO3yE7QD37txguZhx+8ZNZvMZy/Ux9azG2BKVNG4IPN+eY4uCsixBKwbvefL0Cd5n5XjEFtFoTTSW1oW8HVfUOmvMKASA2UaSS/mUjtXgcbqzTKDC2MKlkYqrUaKRkhKYlFu7wh5EOawwM7JbMogyOfZUvKxfMm4Mkzj3qDzGppaHsUXnMv8+Q9aeQxsuvT/G9FnGhGQEScbfD+87FJ79Dk6X1/Fm56IQYHuJ8KlLkrVQlZjCsl4ds9OXXLaDsOLSCPS+mIgaGX9O2ABi/bslqUj3bCBlm+Jd29Ibi9IaZQyqLkflD7EMTmAKEacdpsrinJQsRoMPYpUeYyJqi6kUR1UtTi2FzayDXtw3QqJa3uF+c4O7P/gQrQIhOH7205/RtR3ttsPWc0zV4N2QWQsJlDgOGSMCqLYQvRjnglRwrMIFaQ1xLqCsQhWKYnZEwuC2jyFZ0McQt+xb3L7BJqXPmiUjwMmWFGqSMrLRj4fX/8g+Acg2x0rvy6YjeHJl99+RomdoK4w1GCtsvCs6XVdigTYL6pVFm0S36agak0X+BxEm15qmqmjqBltYmTvdINU7v09gnYsoDYU1zBcNVV3Sd56YWXohgMLKefae09NL2k5AHMwKqprF0QJblhSLOX5w9JsLYRLGxHy2hGpJqG/gBic0/xG8OdhkyFem8Je/Gi0Vv6x4o3MRICTMcEBZ3m8Oxw3ei9bCrwJTXmYZjed+f79sQnXWDgiTPe5yuaTvOvq+Z7lcUlUV9+7dwznHcrmYaNJNM2O1WnHjxg3KsiJFabv7WuCcqkE1eU59GxKYqxvybxJDt+XZFz8l+Hemfd3R0Zrf//1/h7t3XyU9kc8rcu6apuFys+HTTz/l9OSEx48fc3Z2SkqRs7NzNtvNS0coq5q79z/i+NY7csTMatxud8QQUFqxWMi5Gyv1h6Dcvs2Ll/4HLwMiI/NJfdn385rE45XxImjzzZ59Ha+INzkfWWM5Pj5mGAacG/DOM5vN8M6xOlqx3VxycX5KUYpw8ccffUxKga7bcvL8hIvLCxGZjS/uk7957hNTZHNxzr133uXv//3f4c/+9R/z0yc/y+y6rGOocotIHPdp+9Bao41hc3Yi7n+xo6rn3H7nfc5PHjP0u2/1vq7ja0ZoxezgJZ2UsbglsVrf5IOPf8St23dZH9/k1s2bFGV5RafLexEmHp13qqrk6uyRKIqxHVZPRYkRSJGWnziNnRCkdXycw4z+akbKd3LnSSn9U+CfvnB3j6Cd3yACYjc7uqccUK+nL/TwvkMB0PFLz9Rx5MsIPmAqsdLrO0fbai62O4zJwlpJqK91VaMVuEGSCq3F4rQfvFj+JkfEE9tEiuJOYXQS21/v0U5aX5TWHB0tabuW7a7FFpaqrjheH/HoyZYhd7DECDonJikp+iGy6fy0iP4itg8CO2lm84b1ejmpG9tSxNC0NrnKndjtesoySD5iNc4L+jw4ASeqoqSwIuCrkJ5qrRRGaYxWKCNVdpUgDZkZciAMKfFiZfTgbi3nEJOFG43PjbuvIKSqkYUy0sNGKuGLSe4oYMTB+xhBl/E5o6BsYt+KM2pHDAevf2CJfOX4I0jz4u8mJ3IjiKLejj3j3/F4c3NRBN8BRsaZViQk0bXWok2+Pz/0gAqBNrkdLgpLJKWsu0FkZNaFFkbwzHuHVxl0MQZ8dcCGksMq74kxUhUFXVVRFCXWeJQW4ELs3B1KBbROlIVFabH+dcETnKPthFUWVUFRV8zLgqqIhDDw9PkpSRU4pymqClsVoCLBB4KPcu1qhdUaYzVVZaStJgobRRmIPhGi/OgEBgW2QhWB/divQPXsPYm/ySnJ16QZN1y5xTNGAZ0m9hkHQEqa2B6TgMTVdZX99SotONENiJhuVnM/ONQ+BJBVuqaqCzRKXChiZgIkqahoZPG1VjRYYowE53DOMzg/MQC63qGVpiwNtrSYwjJ40X6RdlE5pPGepCJtOzAMHoUh6RJlDaY+oqgKCquJ3hODhxgQu23RbPIWknEk5w/AE5mzUfsh7V/nOHgdr403NxcBpIMNnvyMfduH7JMx9n+n/e0rlsrxsWlqa5MHHQIwIUhxylrDMPSiEZRESNpay/Hxeqrkyd/HNE1N08ymXnKV1Ctf+8Wo6hl1s6Rr+5eS6V9efLsdWQyebndB361xzqG1pmkaHjx48Ep2jkj+7cWDxyShbVuxg91tCSFQFJbtdkPbSluksRZjLG7oMaZgdXyLupnnY8p58Xn90Eln/ZtDkfzxq77a1vUqJspeGFbtnz6iPi9/ounb+9pISEKA6ytxDaO8iXhT85HSwjCz1uJcMVmhe++z25PG+TjpTty8fZuUkrBEhkTnIsm3RO+IKea9wNQ7zNWC5Gs/FK7vUCSOjo4ojCa4QwBWo02JreaiFhCGF7RSZK4buo4YHMZ6jF0xWxwxdDtpz0ValrwbXvEGruM7RQqvAFD2eZSwGWesj29y/8EH3Lp1i6OjFVVVT602e+ec/Xql2M9pSklrjyKDZtpcsTc+/P2QmSLGMfv57nVMye9qcfyGIiIV/lcBJq+KsRXjLvukNubbZ9OjBp9p+SnRtR2f/+wx7c2W5dGMW4sjjDY8uH+L56enPPrsCak7pi4tT56cMPhAHxKVTRQG6qrAGsXZs1NQkUjivrnBUpf0g6imv3PrCDe0xGHgo/dvs1jUHK1qVgvLag4ajXOKbdtzctbytz+94KSLXDqorKapYNd/z+inUpRFxXxWU9drinJFUcxBGdreY430CJKk0t0PPc47+mFAlxUuBC4uNnSDIybDapGY1QrnAz4IeKFQGBVZziqKqqS5iAyuB9dBZq4QRtBiBCFUduWRyj9aZ7ZJkEQp5s2YjqL6Pauypgr5Z9TNyWgVLVLxvtwfn3ESPULYAiMAlxBK/8hsOmSPjODJCLDAlBS+BOaNbJMDwOTwVmsoRGcDo/cJ33Xi8hbFCHiUoLImii5wrueLzz4nerG0tc1NEafabBHKiOH47l1W62O2F2f0w8D5ZgfDBfTP2Ovv9EzjJY6biAhBgc+W24nsTqVJVCJGHSv6rkWlxMnTUxF3BUKUdp6+G4ghUhSVEKtiYujF0cEWovPjXI9SFk3Bhx+9y3I549a991jf7HHtbhLh6npL8IG+HDILTTPP2gXNsiQGad8LUeEj+Ufsn32IuB4Gr3FxZAsOED9lD25+k0jAToRgVzdgUHJpT0tXZqaN1ssjaILK4Et+zGiTrMlZCwebuOyWlR4T3YLoV6BHBtGr3tOCwq65e3MNKEJIJCIhbwpiSjJnuhbVR1ySliDvO9zgGXonQDWwazuM1jR1RVlVWFvQDz3eDXTbLV3naLcDi2WJsZrtWY+xmqNFTUdkSI5dt6NzFtMXFIVleXyDpmqwxmK0bA4G1xOCIcb9xmUE7vffETx6+g1Pz3V8rxFjou97jDGTno0qitxSTK6sHQIqrxDCU2kPXibhuo2PP2S4jIvpjRs38N6x27X0XY9zjqqqRePkoBVkPl+gtZE5xlpu3Die2tW8Fxv2QuvXpsIK+J3f/V3uv3uff/4///f0XfvGvr9vH+O+5NsnUHVdsVwuWCwWrFYrlsvlKzfjIQTats2W0sUklvjee+/x5NHPefjJXwh4VVTMZnO2m3MAfvD+r3P73gP+4l//n2ilWa1WlGUpLkm5nWcUUSzLEmuLF0CTvdaOUikDai+HDCuZU2V6fVlzR8aS/D6+RpSb67aeX6Goqorj4xuTW1SX9X4uLy8nRtqYdG42m2meOTo6oq5rNpdL+qFnu9mIs+GQWb0kVNmQUgC34/UtNQnilrOTR/zLf/mvePLsAswSwoaxmH737m3e/7V/k8vLC9rthp/9+M8IGUhJKWYL7o6ystx98JvYosDagt/6nX9A0zQMfc+zJ4/4y//nj3lRd/M6vo8Yk7maZrbiP/wn/zFHx8cslytZ41BoYw7mI1m/yrJE9lfhytonTF+XmUlqcpKqqlJ0A8syr4dpcuwdBfbH9SuleKXd51XxloAo4+b6oHpyxS72hR9dAzXEURflsGJw8PtoezlqkYZI2/YorVg3c5TJdJ4o7hlD7yCK84RQ5cn9VApbWIxSBC++xMkIjX3wkcF5ijIQkSpNXctiV9cVIRiKsuH4+Bhb1VLZ1lb0QpDjNkZhVK7kmtFGNVdZ32AorambmrIsKMoCZTIrQisiCdcNlNn+LkUZlJ3zaCWVUJsULiZ8iGKlmenmMar8c1D1UpJcqTCigPl8XiETqb1lsTZQVHI72u9NtqX5oFPRLL/AyEgZE6Ko2VsHHwJxh2MD9swSzZWJUWlxBorZGWik84d8DIWITeoEqchg0MAVoERpJnsuddC6o/LPyGQwmm9Vlb+O7znyeStKKAqUtZlsIiLS1mhs2WCKzBqJ4g4jgrCGzkHUlej5WIcxM4o6MWwj0YOpSyFRuCCAoTai8TGN8xxaoaymqgrqqqQmy7S9AAAgAElEQVSuSgqj0CqRUsiuKqJ7MfiBvu2lVaR3U7uQHxzBe0JZ5jnQ5+c6zk5PcUNHxEHwRJ8oixJrNWVZEUKgLzu0sihtZc4oCoyWViKtNW0f8IMIS4/JWIx57nQBfEKWmNHS+9vOZ1mgThmUqVBFQpUVaEtI7uXK9eFyMDKFRrbKS6ySw0p8gjRAGnVivmojl4hZAd5YYQ/ppCmqGqU8RGmpskbluZxsP60okjAR41jhUIqkssNPzEnt+N6vIh2URSGMIFvgrcGbbJNslCQtSqFUgcrnTXQ+RccrTi2x+09/OK9e5zpvb2itiHkjM9KSR0BDhkncj+SDjaR0pe3py4fZ7v6yubp/sgeJUIghgyjVgc2yxNjuUxRFrurt+8eVUnzt4aRgvT7CuwEzWaP/smPU3vv2YW2RK6dmOgdXIlc8Rxr6aFkvrmOWxXzOZr6gahbUVUVRVnjvs/MOdN2OzcUpMXjKesbtW7elvcJ7XGa9xRgpioLZbJYBFa5uefjyGW7634sTwyuYKiPhaQTppmOol0WRXxdXgN3reGtCBFx3V6r/xhgR5VytZL4IPuspRrx3E8vKOWkldUNPcB5jc96WIEXZhxeVgChRC5srJU8KX7VvSAx9y/Onj+jaS0Zmg9KGulnQzMWNaj6f0Xcdn33ylxOIEoMj+JbF8oimmXHj5k2c8/R9R1lWzGYztDaUVYMualLwkoxPzONvr/NyHa+Osmqomzl1vWK+OKJqZlhrM+MkT0NZz0QftiLLbxnAi4QQr7S8piiFLQGPU95jxWk9lHZ1OWZQCq3ixGI5ZKd8WbwlIAq8XKEcRTxHhkCJVP8LKGfSEuIHiGX+35i9Hx5SPrgu8kbDw/aypd323L1xhFawaVu6fiAAu27A+ZC1SGUJMUZTlYaqKVEk/K5Da4spCnqfUJ2jLHqS0VRdj7aWxWpJM1tji5Jta6mbW3z4cUUMW6LvUeUMqyOzUtGoioTl/HJD54JwH3wA5wnJv1EgpSgst+7clG8pJbRRAghY8M6zuxSBUx8j0Ue8FyceiGgS1SxJ9dklAVGIhKAJwQqwEiGFNO7c2HXS7mSUwaqR+YFUxgot9Py6EmvjUkRtUZrUBbGTHQ60RwrkuKHY4236YMykEazYsXe7GVsJxt+zNfJoOzwBcJkNYDUcH0PnYTfI3wpoF/I4Y6AqhE0yiuLuzphYKzoDL+XYCnIAoDBWyMf71N5h6DreolBQ1LBcoW0homPOyeStoZ41HK0WBF0SURTzDtf2bJ9fcn7Zc96dM1suBBysPM18xXpV8ewnj+g3HfWNNdF52rMNNLWAdmcXMha0msA21ZTYsuDGesWsrjlaLffoexCgFz8Q/EB0PW5o8UMAfwBUBg8x4n2FsoZqVhL8gAs9n//8ApSimC8ElU+a++/e5vjGWoZtCvhhhxsiwxApqgZtLEppbKFZzQzxZEvvWmISFobSWY9qGIjtINdvyi5ZjG1N32bAD4CBYNCmpFguMNn+c9dv8kb/sM+ag6VgBE+yMPU4B70kqjpGJ68X1f75L4UjRMeu9VRVSV2X2FKu6WRKEXVtBqwGoxLd4EhKUcyWudsnEb0jBI/3A0lplC1JSRO9sAa00tllCUgCphlrpK1KK6rS4IsB7yPVrARtcBGSMoRY4Ly0lBkjWG0iEnJyNY10pafbw+rOdbxdoZQk1aPl8EhD1lpPSUqMssEP+XbPNlG5H1xPSfpVBkIGVQ7OvbF2er5znrZtWSwWLwmSFoXMjyPbYazYje/3G3xCbt26RVmMjlVvQ3z3JEmYKMtXAyjIzOKdQ2nNbNZwOA9Zazi+cYwPgZAM9+7do6oqHj58KIU84IuHn/DFw08AOD6+yY9+80fEGGnbjq5r6fuBYRioqoqbN26gR9HEQ/bRl4Bdhw4+k/7JuP4Ae9B8Pz8eAncja+VbdWYdvM51vD0RvOeLLx6TUmI2m9HUNcvlknI24/ZiwenpCaTEyekJXSdgivc+t6WJjsr5syeQEosbd7DGYoti0g1aLBaQEs7P6fsBNwyE7hQxG3l1dO2Gz3/2V1fuK4oZt9/5iNXxTcqy5Nd+7dfQGv70//4XDL20woVhS/ItH370D1gf3+Le3bs8fvKETz89n+YvYzy2rChnx7i+FwDGj+3+u5ffzHV8p1itb3L/vX+Du3fvsVjM8d6z2WwYBpddlOwESB9qnMQYSGlsz9lbE0u7cpn1+tykhxK8Jyg1HcuMRXuj0VmPM8HETBn1Vr4s3hIQRQNL9sCJYU+nfHGzm+leKSHWoqMLRLamZY1shPeU0PiKvXtRFaAVz0/P6XpJulWhUBZCSoRxQciaACGMmxPFro90bc/FJlBXJcvZnJQ0IWjqekZdzVgdHWNtCcmw0jXYiu3GMAwt85jE/s5FUAUJjSdSuIByWnQFUmI79Djv6dtBxJjSqO8hFHSlNGVVyWbcfflEM4bgb6IX4/qB7bZFo7DWCOM3BPquF82DFHE+cH5xORVlzUWfsStPzBt2lHw/Xe8IMVHYbJNqBESR4WhQRHECKQtx3gk5uek7ASMGRxrbeFovIEXIOgha5aRGqrrioZxvx1U+swUwtTAJTG7FSTN5rRHcIR2wR0bGiAJdZlaMgcqCqVE6C0Dacl+sNlMZRp5Xj5ufDKCoDLaMgMloVRTGJO5A8yf5b7nLuI7vLZSStjIlukAhIqCG0cLUqBqwtbDVvKfb9fg+txNGBy4ybPP59QP94Di77KgXxyyOC1bHc/qu4zQYvFZEpUnNDJUSuiyoioK6rCjrAltY1ssjqrJiNmumLpXFvCZGT9d3dMNA23ZUVtP3nr4P0+bY94rgPLow1E3Fg3dvE7yjHzr8EIkxoQuL0ZbCVjTzOaYosSrmhH5GUUaUCSRdEFG4wWOjQRubqwOJkAI+itBzjAGtImI9FxEr5QSpRoCUgIDhRtBtkP/H0Q7xVRaDUVpzBoeqLKqsxdFIJbQucQq6bG8o4Gq+rrXazxUjMK4z+yxmwCrpV+zWX1OFVoakNC4MYuM+eNqzLW7ocZtzYjKkNMNUJbosaSqL0ZqU9VD6biDhidHTb7agC3y0NGUglBGFxmgrorA5GTGFfB7fCTtGkTDGYqyVirYfGNoO7xNDULRaCxBjDLoosHVDVS5pqnFuOmQM7OUhH3/Dy+U6vt9IuXq2pxvHrFXCC2J4Yl8d8oYSZFNpjDDLRp2CK0yRK0P86njXWk/shbquqZsGawtejJQSjx9LYnV0tJIxecC8SEl60tWUvO8Fca+GQmlDs7jJ4GFoL97At/ft4+7996mqhoc//1tC8K9/wiviyRefM/SODz94X9i4SnFyesqTJ0/48MMPWa1WxJTQMmFPtrEk2aMtlytAWnHqWhgtH3/8MY8flXzx2d+wPLrFfHnEYrHg1u07WCtOaUophsHRdS0XFxdyPnKisLcE/fqxb/Wa7mHisb1wHkfbbAFYXnzey/EybnvAXLneGr1VMWr7hCCtDl0v+YnWmrOzM7quox8GQGX2U0PX9fR9nxlrlvqdd6V9bXBoYyjKkrIs0Vqx2+2k4za3phljOHsutsQxRGxhKcuSvuvxwZNcz2K54sH7HxBDxAfPZz/7Md47Tp5+RmESq9WKzz//HKVgfes+1XwtwM72nKHb8fjzT9henqGAk9NTNpsNP/nJT+R12hbvHbPZjPsff8zx8TE//tu/ZXNxysXptRXym4rF8ojf+d3fY7Fas1zdyONBE4KfWmtCCKJhMziMMRwdHQkAojW2KLJOCpAy+yRFYkgorbE6i68j+fyhhoq4qPlpTZS1KeuWTvd99Zz5FoEoC2RzXbLXlIA9pToxaVOEsR3jQFNDGXl+Wub/HfTVvtTSlFBGNo4Xm82Epmur0IUmkK6qsyhEVC0vHoOLXLQRcFSl44cfKZQypGSoqoqiKJjPZUMRvCQLylhCGEBBo0SgVg2OseVjcAOmiEQn1cZSa1Lb0vUO7xAxphDY62wktBYQZej5WiDKWKly3tH1PV3bY7WmKK3c5iTJhQQq4ZyIyIowkwZawVN8JKFJxqCQQedcIMREWdYoLdTevveEGFGNFYpUGkQ8zChBtmKEIUgyowdQXpKc3FYlJyG3HEW9P5ejoOe0W1TT50OX8lNYWedjLX1FxIP2n05OKjZX/zPwYaycj8JCaVB4VEoEyx4IiT5XtZHnVZWMv5csVUfQJ0gSN6oKhzGRHO1xryfityrGscBh37eWybgs0baUNpLQCf2zHUjB50tSgD9JdIEQcCHhXOTORzeZH69YLUraomV70aNCkMpxLQCJrUvmdcVqNqOpCgoriXRRWMqqysg6GCs0w6639H1PXQpg2BUDSruprUPskhOmNNRNyd1b60y37Wk7T/BZBNVainJOVVdoY7J+q8Irg7IRXQSGADEkBheICQqXGMUG9yBKZBThZbSsMxqShVSOXzDQgCpAV/m+hLTRjNb2L14TGXwcfF4eSoyNWJ0wpkB5T5fy9ZUSpAwUTE48cf/aIxKlyUBKvnZfii+7LhVokyvvHh8SygfOz07pthvi5VMSFdjbqNkM3UBRlmg0yXt8P9C1HRgvrgD9QNIQbU6SMzhrtKWyFluIXXUgCLCNmwQjjTG5/SGRYsB3O5k7W8c+KS6xzZz5zYamqqnrGSp/DyOAks1Kr/HctzTSgYPAIXAytmvEEPD5/yPAsq+mirWjNXa6f7R8vCIwPF4X+W+t9bSXiTFSluW+Ynf43lLi5PlzYkpZdFLem87XSEoRpXRe8sc549UJuFKaZnFM1w+/dBDlxq17LJZrHj386bcGUc5Pn7Pb7thsNszmC4wxPHv2jL/+67/m9u3bLJfLPVU8SbIwDCJa70OgrmuUUlSlVFOVUqzXa/wgVfD5cs2tuw+4eeMG6+NjtDYTI897nx0mW5xbZKHM736NT2yT3P/3KvLaXkPgFezw17/Cd3l71/E9htKauq73rTnO0e52JFJeD9NkH2utpWlmgJqq/VprqqMjnPPsPv8cbWWOWa2WaG3YbLakJE4q8/mc2ayhbXekrhC79aqins0IbElDTwiJ+XLN+x/9Rr52ek6ePmFzecbu8oTdain3nZyglGK5vk01E72gFAPB95w9f0K32zJf3mSz2dB1HV988QUpJfrtlrquOb59mx+89x4ffvgh5xcXJAKXZ59fr5ffIQ5Bi9XqiL/3O//2tMb0fY/3nstLEYs8tCbebjcYbSZQ2RiDsfYldmXMLTzirKMnc9fxeJAmhklKaZKcUAA664yRwX9ezSQc4y0BUQwwh6nX7DC5PLSEzWKeRnQ8sFpaQYwFlydr20D/ObQH/uIvDPYYE3/1lz+bfh+3D8dHC5qm5PL5jiEGPLBtPf0Q+cHdOaXRDK3F+4EZHT1gjeHBvXdYr4+Yrda54qCxpiSGQNtegIK61BytltR1RTx/Tkg9vevEujIpgrKgIiaBCrIZmpcF87ri/bt3ubzY8NOffUo9m1PUNc55QvBsN5sDy7CvDu88zx49zX38ml27gxSpywJVV9TzOdaUaG3ZDVucDwy7DqULtDUTlqWqCqIiRYMtDFVlsyUoNI0WYcUhkJJG60TTKApVkz66w/nzT9lePGWvd3IQQ05qYpLEiwb86GZzME5MKfopPgs/lnVmJoX8PCPDSCuwtRCVGnJCB+yqXLHOLUVGEiOpUhuRLDFJejXHPrCUK9rKyI/NrJgU5f4QwffsHX4OXERSBvymis74wa9n4bcuRhAlhEyC0+jseBMSbC+3XD47JfYdKQZSVYDVqFkzbYYnJlXf5oTecHpxzsXQ8cVDS4wB7zzaFhhT8M7dOVVlKIzGmoLCiPBzWViKwqKVyRVenTckMoaaWT31yM/qDW3Xc7HdyXXrPZWxuMqzWMyYzxuauiYRqeuK+TwRQ6IfPFoprNHSZuQCsZZKgC4s6IgyEbfrSSmgdMIHx/lGmBSJxNA5+t6BUthCU5QFsfJCiFc6g6Ua3azQtRWmRoDUOgElp/lrZCCOlNkXIgX8MBA3W0KppXtOJYILAsKQW/niPQFoCiXXLhvQc2HFmJGdksGWVCJrj+P1FF1pHZ2v1tTzFcdHDSCMm/V6zTBf4I+PCUFYfG53gT95yvPTkrJsOL77LoWdcXw8p6wybntPGHy9g7IssIXCZLAMHzAojE70bc/gM3sRMNpQlBUzBeiED4ahqgjaEIwRcDoAyuJDYHN2Qnt+IjjyaCGfGS1jm9Wb1uC6ju8eKSbaroWuk+palOJGCGHabHrvsqhezJVchckOOuNGc2q7gYwl7ittRmuKsqRpmgk4ye3iX5kCm8z2vLi8zG1Glr7vODnZ5Y2p4uhonVt7CpwbcE4q19YYmtnsCpBSVRV/8Ad/wCc/+Wv+93/+8Pv9Yl8TZVlS1dUrGDNfP+688wNu333AjZu3WC6XGCNsnJOTE7quE9e1spRmR+/57LPPePLkCUeZoXLy/DlFUVDVNe++e5+mmfHs2bOpJe/Ondt8+PHHnJycsNvtaNsWNwx0nbTzxBj5rd/6LWazOSP0MVpavy4BlHN/1cBYjf8YwZgXDjKybUIG+kZ3p6+Kr3of1/PR2xWFtdy+fUtabTKQstvtcM7RddImY7Nbj/eeLx49mhgETVPnuaWkzWN1sVjw4MEDjtdrdNZh8t4RowCyZVFy8+YtdrsdT548mazXl8sl5fExhTXcvXuX9957TwCQtuWf/Kf/GV3X8Rd/8ecoZXDO8+GH91ksFjRNQ4wxFx/+HilG/rf/9V8wDI6yLDk+Pma5XBKCAEQPP3uIBzabDY8fPxYNqKLIDlu5IHsd3ypuv/Met27f50e/+Zus12sWi3lek5jEicuyvNJSE2OgLEtSirS7HWMr4ii8PhYHqgzG2AyuAJPN+97iWHLTsSAxzkPOu6lAPoI8oxvQl8VbAqIo9hbFGb1WI6X6QLQzmYP78o+xolGRrfRMXZJSQ+yqXNl8tbLubtdPvxujKa1U/KrCUhZmSohilNYekzchOhlIBpU0PVDPahbzBc1sQdXMJ7E+hbAtQsyAUCSDF6IfMgyethtkY68MRVFidML1ogavVCJFEYtrmpphvF8r6Rt2yPv7BlWSlERs0hYiEin91CHTmqRVSSECO6MDlUpavgPnpZqlRAyXoIgOtBEbT2MMRKlMq7zAauFFEYMnhkAiQBwgvOzbDi/eNbYBjOc6HYyRErTLoImCkGHGOFZgDwTwxrYbo1FWWEupTHsmiUl5KI009/xSIUJIIvIbQmbGjOpGmUmToiSBIeb2owyaTG4+Ixg4Trbq4Ad4DcJ5Hb+MyIDatEncz0kJcVLwg5MWtNFdSjFtLnMzZe4hVNP//DDgYyT1+XEqkpJYf0fvSVahy3Jq0TBFgSksKgs2ij1bntD1SJFXGG2wxjI0AaUNPiYG51FDD1FhtaVpauqqQmkRNAWNUoloICZpi7Fa4XzEH9qPq/3cKXi8MEJEjDuhlFSgjNJYLWwdoxUGRVEWGK1BJaKPhKSxdYNtKkJKROdx/SgKO85hif2SdDgZ5DVAkV9TzkOIYMa+fGNy206eF1Rk764VD5gp40sl9u48L7cpfOnYyKwkZXRmgShS0pQlGFPgigIfPGroSMNAMgoVIykFUgoCiGklwsAg1vIpoW0QzRmt5V3nls8Q5PjOeYbBMYzriLFoa7AUMh60oqgqlBbQLiYHOqF0QVKakLxoKYxj88rYTlfO9XW8XTFaOYYga/XojDGCKCOoctguY3PlzlqDc7IhHNmqiX1LzbhpLfM+Ql7Hs9fLEaHT8T2Muihjy0ZKV9MJ7wNd2xLyY+dzYUFEY/L797gh4ozBFvvrTgAfza1btzh9/stvKuu6DlPsvrIX/nVRVTXz5UrAUWvRWlFVopNSFHZf6czn9vzsjMePHgnolBLPnj2mrmcslithHZcFXdcx5PZzcZoQEcwx4fBBhIBTlP3Xcrmkqur9PuiAbfSqz3Yo1DguX1/+HVxlmowgi8pr4XWa+asVSivqukFrM4ElKQkoMdrLKqUIhYiBtl13UOWXQhDkMaGUrHV5HiisZbFYZEFkJ/mQtcxnM7TWXF5eZObAXpuhLKtpDun7ns12y9F6jS0qFkuxFx/1g0YdjRhFU6qqKrRSlNWMSC+vVdfUdUXX9Qx9T98P0rFfN8znc4qiYHV0hDGK9sF7Eyvw4vycfugJroexKyK9HkD8/2OUZcVytebOnfvcuvsud+6+M7m87a2H5bGH654xMa8/Mta6rkPlOe3QPWc8J2VZijCIkVxQZqq9gx3TPaL4KXv3tM/WUgT0xKxSX7E/ektAlDEKJsDE5FaLMdFMub1jrCKGBM4JG6XUUCiMNRyt53TqBru2B/8FxNcLAM0XDbdvrWmqEqPg+Khh6D1dN9A5se61SlOXJasbK7QyKAxKRaqq4PjWHcrZHNUs9ra8UejaScFu27LZbJmtlkSlePzsnIuLDc9OLmhmc+pmxgcPfgAJhs1DtEnYwvDFk1N6Hzg+vkVUCXAE34uF6O7yGwEoV77loqBpFthCo4zBuYDRHtdHTOnRJHwXiAPMZzMuLltOz89Y3zymmtUsZzXeBTYXPWWpKeuC2bzBuYj3AqIUKExpiUrz9PkF2/MNJ59+QUoDYk99aGn9qvC82vv35KBQnS1UL+4hF8YgNme6gTK32ey8gGxVQVGUaGPpFsIw0RFiGAQIGUGUCHEIRBfB9Rmo8UzgzMg2GPoM0mWL26+cMEeQULFvVTsAB6/j7Qmt0WVF9F5AsRCJGklOSyUMpNJA0eSNqTCUUjswad502RazmeV5K5L6HXS5JUXJ/BaDZ4iBnz+zFM2Mmx9+zGquWS89LnpSVBgsViuslU2HHtlUIDobymJ0YrEwlKVDaUM/OOzO0pSJGKBuKorCMngl7XcAJLROVJUsLIUBHRI2JmxmWXnXkjDgDJaE0omtdwQfcSFQlZbCGo4XC0IM2Bpc7+h3jtXxElsYooJ+CFxuHPPlgqapCb5j6DuedS0MLtsSjtfCDBGSPbQWXYCqwBRUdclsVXG5aXGDI0RhDKnVmrTtoNtBzAB5nGcQ1siPMvtzdNjiQ8nXC2GZda4j9RXtMKewJWVhmRtxPnKuJ4SCoagYygUuREorYDhxJ9NJTDx/coFzgdvvf8isKTma17ikCCh0SoToudhsaYJFmcjl5SVtPxC0pSwrqqqhbCpKVaCitJtqU+KGwNB7+mogxEhZlfgY6IYWnAcX9qCf0nu6wXj77JtfMtfx/YVQ44vJtlZYBl0GU8SR69DacazIjaBKym0isK/wCbgyCvOpiRmy2WxysiPMFWsty+WS4+P1lNw0TQMwbW699yyWS3mzKTEMA5ebDd6LkN9yuZLER4lIrXOeszNhCQ/DkHVcIrdu3aJpam7cuMFqtfylfNeH8eMf/xhliitCzN80bCEghzF2EvV97733OD4+Zr1eZ+t5AVSHYeDTT37Kn/3Jn7A+PoYU+PM/+T9o5muObt7n3r17WFvw+cOHPHsmF2nf97Rty49+9BtU1Z6V2HUdxlqKsqSqanG4gCnJBQ5AFYlDrRw4FIw9cKY4oMwfWiNDBtogu8bJ3KqNPtBTORSa/XrJ5Tfwd7qOX0BorVksFhMYGkKYgI/NZjOBvPXQ0HUtDx8+RCnFYjGfQNuxZWY2mwGJ8/MzysyCu33rFj542rabxtfR0QrvA1VVsdtJa9zl5QUXFxeo23c4P7/g008/5W/+5q/57LOHNE3DYrHgo48+Iubr6vHjx5ydndHudvggxQi5Lg3NfE41m1HXNR988AG/8Rs/5NnTZ+zalt/+7d+mqivW67WAOsaw24keZ/3v/wf4zFj5w//lD/nkk59w9uQTIgZVrEh+k4vF13EYd995wL/7j/4xi8WCum4mxlphpUA/iZ8Duirz9jkzZRMTAwqY2CYg81HXdfS9aPCMrMrZrMEYOx1/jwdnQEUpDHsdJ5NMroPuW32cG/4uaKIo0bEYWQdJSb96ItMaMoKuVSYZjEmrQlmF0lAVFmsNliBCMrYihi9PUBezGTbbyimtOD/f0LWiB9C1A4lE0RT0UdgeQ+egrrl95wbGlGhVYEqNLQvMfCFJuzZ5g54rN3mhKqqSuYZN27Pd9Tx/fsl219K2PSHA0HvOFicYbQjJozAkZfBR+p77weO8VGaDd0K8/potPK8K7zxduyNESz9oog9cbnecnF9y99YN1kdLsVQtLFVtGXyAi2ytmBT9TgbxrKnEDjH3RApdyk7dVihNionddqBrW1IaAYfvUvU8HM3jdzD2T3thulBAn8EKn/UYYkXwjqi1PC4pUjIHpJXMYvF6j4kY5IN0OfEiHiRho8PPq1gmr3MASXxpy8J1/NIjhQRtK2MpefCBZEuCtaA1pqrEgi946DZXxwbsQbeJIRWy05NcGLqwFMs5fnNJaHtS8niX2Dx7inILtF7hEljrMNpR2gLNLDNS5CWuVPkOdA6ssUQLthBlJ9FFUfgILkQ0oz2ctHKkPEf5pIl54CulxXG8rPAuMfQiGF0UlqMUsyi2p7AF1hhKk/tWVYSFRt3QzOYWY2DTDux2DudajLbEpFGmRFuwVU2MjjiMmw2NrmpQBUoZouvFqayoRei5skStGIYoFonaENyQP2cCOxc8xGeBaDU6ZqnMUEkHYrZe/o86uJa/5vggEhmT10xQy6zHmOQ821KjioRNYFVCJWGr6cykWR7J860JkByDU/RO5vley7zpUbikGHyiqBuwBb2LU6IsGgeBoQuS9CiDMgpTKHRMpBBQJpPykxc9pnhgp31QdL6OtzPGtXU+n0+bur7vJ10cASbcVGEbK7/jrYIsBMn0/HGDuHfRSTL6c1I9Pl8pua5dZq8eaqLsqc6Gpmnw3nNxeTlRq2MMKNSk3VMU+/lRNqaOx4+/ELbGLIPNjI4Khnwh8/X3Cm+W9zrfjBcAACAASURBVBBci/IDX7l7/rJ3ogy6qJkvjzg+Pp7AK+ccFxcXPH78mKZpqOt6fEKmmAdC7Oi7Vlq3QqDvWi7PTnj+7CkA5xfn7NoW2Dszjf38E7DlHEerFXVdT0KJL32Mgztf6lgal7EDvZbEVzFS4MVJ5PCxI14zjsGv9x1+rYddxy8w3OB49OhRZlYVk1j1eL1753HeY7KmxHK5zCDKghgjfd/l9h4BVoqixHtpS5RIwmTLrUHjHPPifNU0M2HQe892u+Xx48d455nNZrltRwBFrTXz+XwCF7ebDSGDfG3bkjKzXAHPnj2TFr6qyu8n/X/svVmzZFd23/fb0xlyuGONDaABNLupJhmmJMtBkREKv8jDiz+BX/QV/WDZ4fCDQ5It2RGUSNOymhS7G0CrAVTVnW/myTPtwQ9rn5N5CwU0QJFidbtWRAG37s3Km8PJvff6r//A0ydP0cbQtV321TA4ZwkhsN1uZ3nIe++/jyscP2dk1w3susm70vDujA/18piqXvD8+XMeP/0eq9WaspTeMcYISuSMAt67BylvwMN0sywTjbGar4/D9e3QJFbedwljeQgS55mROuzNMs6QZ0nCvlR5DfzmxejtAFGUBlPn/jq/GgdIuAzyzYEXSp4AE1FOKOTr2mGNRhEYlcK4gjToN26rSilOjjJQYA3Xt/e8vLyWnwGVgbKyHK0WqMHje+jbgbhKfO+9pzhXoXWJWZaowmIWR6ipYc4pOjG75aM15aKiNjVf/PkvePHqhhcvhf4Vw0jXDmjdUDuVKZkKlTQazRgCgx9z3Jcc8oMf56zzv2qJNnnADIKutruW4ANt22E0LBcVi3olOkWdaPsefZnlOUmx2/SUlePsXKbNIR+4tFIS/2wU1in8CCFEmk3PsGuBLXsmxrfZTLMx5NfW5DJ7vf/7A3zCAGsINQxLwgxqSGRqopR0nbLIcbCIt47O6T5F/oBtD5KA0nTnw8FjOwRPptSfQ7bJ9CGdJD5TEsk7Y9m3r5TIQpods8cGEVyFr2uZ8DnLMPQkIvRNlpG93oQb8MVePuHqnEoVMFVB/eiIne8I7QYIxHFg8zISxkdEV9CPAWfFfbzK08RZ55kE7lBmfsT7ibKTFB0XEiF5fAr4mEg+MowBozVGKRRxlsakJLKeNMteDMYqlsuCthkZ+14mN1ZTVYqQpzlaO7SylEVJSpHtzlNXS5arI+o6oFTgxcs77lxP20LQlhAV1pZop3HVgtF7Ip28flphFguU0Sh9hN/cEXwLxRJcgakdMWi6NlIuC5xVdK3oXUMM4I7BLKHtBYhXAnphyayyUTy0VJYQKSVJPn5EQNRvcW1kqWkiMPiADpERT4rS8NmiwFhDURU4naPOPaiY0KlHqYTR4ApHiIGY/Za63rDbNfRdRypKAUSUQUeF8YlysaRSCu4biSo1Kh8IPbumI0UolqvsZWMERJmGDiEnR4VefJtmTxTy/9PBfvuu3qpKZG+Ro5kwtN1ugZQlXkMGLkS3fWiSNx0w90yVOJu7hhDm28hhUfbvWYqRQdmUEv0wUFYVRbFnbM0RkgoWiwVd13J9LfuwxDHL3hiCJ3g5LKf878hA0IsXLzg/P2exWORdcDrIapSqSKnl24Mo01nhr+c6Tr79K9+TMg5bHXN8fM7jx4/n16Pve66urvjZz37GkydPODo6mg/21hqUEm+n3a5hIpYPXcvQBV58+SX9MHJ9fUPT7BCq+TQxld8rzKCRYRw5PTvj5PhYBnk8BCX2X08NxcMBz3zyTnsWyuHXKjeeb0I65PI5BFAeMle+db1bjt666rqOTz/5hJPTE46OjlkulxJLnGscR8wwEAuxCzg9PZ1BlJubGzabZj6nHB0dz6Bf27YHskQxRBb/t8mcOs3gi8tWBDFG8WPZbNjtGoqi5PTkhJPTU6y1jONAVdUsFgs2mw1d13F3dzez9Zqmoe97VqsVKSW++OJz2nbHdruhrgWM+eEPfyTeLi9eoLIcyBiD955XFxeUZclyueTjjz/m+fPn7HYt19dX7L74kn0f8Ne3Jv261vrkMafnT/mDP/ojlosFVV3P+4dWZmbiSYKTI8Ywy660VmKYzQR8OEyyaG3mNWlai4qiIASPcyJ7PGStQEIrPaeUTTLVaQn7qsm5+dZr1tsBokz9pdFCl1eZNi8On+IDkunGSrFPklUJZw3OKAqtcVpT15baaVZ1weXnW1rvgBsON2MFHK0XLOqKGCLO2QcPpY/gu0B/tWNVl5w9W3KkC1aLJfX6GFPWqKJGGTmkK5JIQrxMG1OMtFsxXBp9EnlIDFxd33F1dSORXVHeXJkMBS6ubqnKkiePH9G2HRcXN3S7FqWgqBw+/PW/VXEciTkzO+VD9IvLS9qh44cff0RVVfigKaqC97//hNOTM4qi4q6LOOs4Wi1odk2m8gmTw+lCJAdaY61MbdcLxS5Ytk3FnrY/obT91z085D3L8dX2SP7uL95wu6+72CMC3LTs2SrT7ZXc9+Bkcj09ruiYfGroJonP5G8x+bSQH1diNjvO6rqHYEl87c8h0GJypLL6LkPwd/U3XArQKhLYIUkxI7AB38HNSFSaQSlizHKuuOXNG6XOwWL5ve8HGAsoF/gQ2X5xSWxbHjKVRvpmw83niv7khLKuOF4vCCGJPhdJ9SqdxhiF02avxJjWx5w25UOk6wfadmAyeSz6EedkmmJzgxXCiFKGvJShVCJ2kXHUYB0+KVThSAaiToxjjVKRatWToiMlQ58CISSGFIm+xLcaTIHR0MeR1kfuuwG/2xCGAaWEXj6mSPIW3DInHmvWp6fEBN3Qg86vf7eDoSe0HSQHqaLzDmW1kBenps85lHLiPeM9dLf5VL8GGlAhA1nZ/Dn2mTX0bSfeC1BHHJ+cUi6W1LUl5qjrkP99ROKG+00j2uphgE6jlcEtahbLktW6ZoiREMFNwLNzHNsVrCpJaCYSR48feoatZ3evSEpT1wsxFk47+kbM9DZXPUkZVrbEOI0rYdf1jGPPsO2IwwBtI0yU5L96qaZ8vb6rt66UUnOyjnWOqqxYrVYYrem7/rXbisRPZ7B18jIR8CMxDON88JwAFGetJHLl2MjVapVTEjTOuvlnE6Cy15TDOIqpbVmWeWJ8wBDOkqK+Hw4kQgLMHJ+c4IqC7XZL4Zz4u3QdSimqquL973+f//6f/BP++P/6Z/zFT/7sW75Sb9fEVyk9xzr/i3/xLxiGgeVyycsvv+QXn3zC0XrNzc0Nv/2jH9H1PV988QWbzYaYIp9+9ilMTOZ8Rrq/u8HHxPWrl5Rlye/9vT+gXqzYbjdcXLyiqqQx2e1attst3vsZQNk/pkkgMzEReY1AkgjhIWgym6WzbzRmzk9K899iDPuj0Wu/8xvr6xqVd0yUt65cUXB6dkYInqurK64uL3n85AnOWbwPMzNNKUVyZO8fx9nZGWdnZ5l99hI/jhgrHikuf/5DEBlaiin7NQpjbgI+DpPJpoGS1nr2hmruN6QYubq4wFhLlSU6y6X4BZksRXLOyfqZ//3t7Q3bbcNdjmh++fIVq9VqBqenRnoYBppmhzGaYRjntLSU0gwm/aN/9I+4vr7mk08+4bOf/YyXX36eh66HaVX/fwBUFFDy/L33+fiHP+TZ8/dZruRamBhtU3wxWTo4jmPer0q0Nmg9rUGHQGy+99cYSvpAwqqUeJeC2FbIPihnm5A9o/ZeYHtJ63S/r7NVvs3b9XaAKJCTUqa0FC2JF0aDE8dvrTLXQ+UwFa1wGgqtsFpTWoOzmkXtKJyhcIa7ck3feWK4ffi7FFhnsFYzxpiBGXWgA5W+eRwi9UnJ+cmKWhUs12tsUWLKCsqKvV/LIP4no89KI6HAjoPEjY5ezOB2u5a2bfOGkzcmLWauXSf56lrL9KZpGnzwGGuIKRDTt53IfPtK+SI+PH40uxYfPE+fbHMcskHpxGpdU9UF1hqKlOmnCoZxYLfb4X3MXjFRPFhDwipJliicYnQ6gxDCzBDjukCKEukHgv6hVJYqTe9FpvaaJYpIirfsPQ2mnfbrrvQ8ccbzVbAmAxrRyh+mx1ayTwlx7AESfXCf03uhX/t5OvgzpfSIyaWaZWlaWEvKgHWgNPEdiPIWVcqSsIldEuTrFKE/3AaH/PPha+4nQsosFiIELdP+aiFxtLsuM1gOzD2JhKEnhAZTLcA4MXWOcdbmBx9QFDg0zupMR50Ot/nrBClFDk0nUcJcCNGRSERj0CgGP6J0xCWdA6oSaVAy2a4UMcjvVyGiEwxDibFQlZoQJUpuDEpkiUExpkAfeoxWWKNou0Dbj/TDgG93GQjJ0qbCZYaXEVOWwmKLUtIdxn38O2GEMJIYmfxLgvJgNbp0oMUvRmmDMZOxXZR/p52wHFW355UrmAHc9HXv35vKoagoy5qqKimtxTNmexUlT0UlQgwMQ0fbbOl2LbQGpS2l0mhrKBeJwQeijxKd7aAwBmsl2tgYYTMG7elCYoxelDhozEphDGglqUZxDGLarWQSrWzEoElxJPiB2GUvlMGzN4+dGDXzGGb//Xf+sm9dpXzQnNghMnELwjrLDJMQ4nx9T8yG6X2eDpXjKBuNHCCN7OVlMYMcdS2T2zJ/T3xTYGqUD+OJgQdR25JwIAb81lkxN81+LGE+uBqUSrOMZblc4rIhaj8MTLKWul7w49/9XX7x6V/w2ac/FXbWt9rv36JKgXHoaLYbPvvsE9q25fzsnOvLK+7v7ri6vKQoSz7++CO6ruPy8lKiz1Pi/i6fV2eAIbBrGwGXdw1VVfLoybPZY2a32+UY6vLA/HcPaD2oQxbK60DF18hthEH0GiDy2u0Om53pmvlVAMokJX1Xvx5ljGa5XLDdNpkdLxHaIThCiDjnKIpibnKdcxSZOTKlUN3f3zNklklZltR1TdM0DL0w4aLaf8ZTIpvXZlaCUqQM1MAhKChNuB8G2rZFWyMs/kFShNbrtRiNWknXqapqNmPu+55x9FRZArTd3M/Gs4eyEj+OtBl8nta0Q1Bnei7L5QLvR64vL7m4eEUK4pUG0mMaPclw03+0ouBtLGMc2jiK4ohHj5/zwYe/xdMnT6jqis1mOwMYMabZjDjOINnDPWZKzXmjAfb8VXqwNs2M7AyemNlAPUtzsqG/3D7sGSkoklI5Qe3gd3wVaf5KvR0gitOYx8t8vp3yI+SZ6Jn2A4WVdIqqlMOyc3JQt0ZzvK6pCsvRsqLrR5p2oBsibrXi5vMviWEPFaQEd9s72tbS3nWEFHl0suR+0+J94KRyVK5gtVzx/gfPePLsnCc/+AFVXaHNdPA0WWMeSEOPHwa6+5ZyWWELS9OK8aHNbs/3d3fc328kCz07/mqjBZyoCprrDVYrVBrQ2lNUEFrw48hf/uTPRRr0n6DGfsQPnj/905/IhYfh6fNzvv/RMz795Rfs2oFXl1txyiZglOgfy6KgLAtKHdj0PTe7Hc/PzqnKkmqh8MGgK4fWkjjiiiUxeLqbqVn1lKtnGFuxu/2clEak0SlBranWKzCaoXOkviF1G/kZCjGgzc3utz5oHep+pkZqSuqYwJEK+YgUZMfZ/D3HvtuIB/d1KOcxoCppDq2hLEVuZq0SglXGChXw5S//qu/Wu/rrrjR2hNtf8PCamEAxATqZJWHfhH6lg/tIQAOpFWkYAVJz8DMQ4G7FRC1JKhDViA8ehkRIkbH3BB95/OiU5aKSBJx8Fk5J7a1Zcizc6HvavqHvO2ICYx2FKymrEmctCkU77Ji0xsbItdncDSilOW4XtG3HZrOjqmRTGjuFKyzro4rQReKYKOuCpBJd37Dd7tjcbigXFcoouvtrYvD4MUvidILxXiY0ISGR5A4Wj0iupPEjse/pb+6E3Vc6GHbsfUscUMKQYNTE9hjKGo6OMdqgtaFYrohuYNhFke9UJXRH2ShYZyZK9yvevzeVgKyJCqVrysJI6tEqMuaD1RAGhjEwxl4ed9vA6EjGMXrHpunph3u6my2h9yhVszpZ894PalTe35QpgYQ2C+oiUR3B8RiJKaKMJPFYW1PYFcfHgZNHPYP33DU7du3IuOnxm4bYj9D1cg27Wl4LYybDKlQGwoXWKjvvePHld3xN3tXfZI3jyNXVFaDmaexyucA5R/CeXbtju23yIMNj0pQ+Uc0HxJOT00yFt/NBtSxLiqLg+fNnMzU6xkjXdXOMeoxxZrbsGwo7970SbSpSv77r+fM//3OePnnChx99NE9rp0lyCCHT4aXRWi4WnJ+fc3tzw8XlhRg2Zsr10fExH374fX70O3+XxfqMf/XP/xfu7+5FqpcGiG+3YWP0Hd3mJf/m//zf+L//+J+LgW6Cqy9/gSkqlicndMPA7e0tl5dXXF5e8id/8ifcXwvLNnS3X7nPl5//XKat3mP0EVVZYYykHoqvxECKidPTUz7++OMcBcrB8GZqRtSD7z0oJXHXk7RqDiNkSmo6uG06jD9+yFTJd/Yr8ZFfyVJ5h6+8VWWN5fz8EcdHx4zZZ6Tve4ZhpOtarLU4V1BVsvbEGLm9u+PzL75gvV5T13UGVwrGccQawyLHnI9liSsKmu2WF9kzqCgKFosaayzL1ZKu69ntdjML4ebmmqIsefL0KU2zpd21klgWArvdjt2u4eYaGVRYy/PnzymKgvvNZvZOiTGyXq/5u3/37/EfPv1L/uLf/QnrVT2D1VprVsslF5eX3Ga2yrR+hhBm8+2p1usjfu93f4+b6xvu7u/Z7XaEIK/V6ekpT548ySyXls8//clvFJCilOb593+bR0+e8g/+wX/BcrFksdybCh8fH+fbqRlEcYV7wDCZhoWTRAeYY6m11ux2u5ldOQEvIciQetofvff5WnTzYGGSVD5It+u6+dqYAJcUzTyImD1X+Gaw960AURQChGg1+Wogun0lyJ2oQ/TeEsVIeE/pBDkyWmeWgmhCffCEGDDWYItCDAeT2qc2kGh2Hb3SDN0ASoaj69WCwlqena6pyopFtebRkzOOT49YrJcUZYEKEusVux1hHAQI2GxJIZJCwow5VUglkoIxBPphZNd2jKMnhoixxUy9VzkhYb1a5tdAUNbDyEL/H+EQ/1eplBLD/Ds126bh6vqWzf2Ovhvp+0xn8yMmR68m7wl+4NbAbhho2447pWldyW4MMmnSSlDZEDE64YylODkieE8YR85OT7BFRXf/JSEY0A5X1FhX4yorsaKmxuuITx5jasgfyBh64uCZmSE6R89G8tRkktQcMklAABLLQ6bKBIooBAyxmfY/sUtei+PWBmUsRkkcrcp+BiiDsgZlNVUh0abOqXlKb40cct+1LW9TTfTlg+n89P15sjf9OfS8eZMm/5APmNlVachfvw6K5vtPAeJI6HaMRJo8EXbOZp+lJAZu2XDaapH2jKM44/dDoOs9u7aja1uGbscYgpC3tWb0A6mDQY8Ixb+Vq1wLS0IZRdv0aKVwi0TbtHT3G0Jfoo3GD9nzII2YaNAYimRIiK517CUeEKNQRjF4MebF5+eb8nMkCEskIn8fG5IaGLGkMcA4NUrTazt9mKekrCRrOo2AMX1NCoagDanUJO2ELTi7XMt9aVuKWs8dEfstcfwuDVkk4emHAdVZCluI/5NRxKSQiHiNyQk6RSkpZkEpxGTbE8bAEBRh6GS9UgbfD3S9RyG+FjGKYW2KUXS8WqOtRqWENimzMRXaKLTSJJVQI5idZ/QDPnvCaGPRpUz9dFGhcmT2xMYRCdjkbZFBlO/waryrv/kaR/HBOD9/BJDZKJbCQVXXxMz2GIZ+H/WY9kk91loZRGWGx1TG6GwOmenOKTHEmAc8+4ne4YRvXzIltgeNhjaGRV1TVlU2m9RzIxVy7K7IgvJdTPev91HKKYnB4DAMdF2PcwXro2O0MRRlyfMPfovN3QXXF3+LUwelOH/0FICri5d87bAmRYahOyAqaklTVB5tRvw4MvQ9FxcXXF1e0Nxf4+e16Kv3uU9ilDOjdW6WUbk8/fd5UOhyU/BGkCIlXg8ffnArJUbUKR3Ggb7pdZjA+68BZL56z+/qN6Dkc13MjWbbtrlX2bMLQr4Op1SVyag6BEnZkbVJz6wOMvtgWg8OG9gQIloniqIkBIlsN0YilI+PT3DOcXx8tF/Pdju8HwVoyY8lREkRaxrxHNNmb8I8nenGYRCz/HIxyzzIzJMyM+eGYeDq6hJQPH36VBg0Qz+nFp2cnMhaWBQ8ffaUtuvYbDb0Xcf1zQ0np2ecnT+aTXZffvEZMe1I4dd411USFLBcLKjrBWfnjzg+PqUoygfgu3ib7CXDe1NieS+tMZmhEnKU9V7WJRHHIgf13stJMMsH96yV6RpSeZ/RD37fdD2ByHy01g8sQlJK+BCIB9fiHMCgVD5rvrneEhBFOAXWCEXdWo0rZDJalCLTcU7jR0+IkaHrsFb8TxTyZMd+EAPYoWMcI/0YZQBXlajqKag76KRdTQkuLzdTizy313//d37Ae0/P+e0ffYhzNVqvsKXBOIOuZVIIjrDd4u8v2Q2evh958cuXuLLg7PEZqdfYENFWo5OmaQc22x03t3cyLUiJciFmTGKgo/Bj4sPvPaGwlr4fiWFH274tGo/Izc0NN9s7GCR5yCyWufHpCGgCmgGZrN/cXGUzzcTu8g6URVWVAEZaEbuO5EfcqqZe1Jy+9326ZmR3N/DDH3xAWRe8/OW/JySNKo5ZnR2xOloSdY7AMo5uZ2gLR7msMUbTdUvG3Yb2Kue0o6E8AQyMUSbacUSAEo8wVib4cw16DeEi/yz7nhCFSaJqSY6KQ2aiTBKhiV5col2NqReSEGUU1oBWSQBAlYR5IjYxOAPOaYrSUlYOYw3//if/Cd/Od/UrSiPA2tS0H9Z0YDTs49gnnx/LXv4z1bTwRsSXxyNmta/XBMpkkCUEhpueQVt23YixjrooqEpDWVo5gHeG+02PtUrWxn7E+8imGdjuWl5d3dHcXdM3G6gqlLWYpOnHQNv1IpmJUcCKKMAmVQnOwl0r8sZiZNxsGa5v6YtaPHxCAqO531iOjk5EZ1wITXLoOvyQDZqRlB9slf2iOmaqDEnMm4tjMXUdO2heQDPmnsMiUcdVfi8mQ8uer6ZadTC2cOfwyuC1gUdnIpU7scIW9IN8/mPELY8xBbh6TfvyM4ab7wKijJB23N7f4wbPGJaUhaWubPZNAqMdhbOUVQHaoaqapukJPhL9SBwDPkVhqYQAyjL2jru7hrAuCFi6IaftjHmdWDh03ucKa1EqoQgkAknJAcNoxUYPDGNLvN/hFmtsXVIUFdZZqlp8LmYm5VeuUan7z77Dy/Gu/sZrt9vx6aef8OMf/1jo7vlgb63lWIlUx2jNOIyklIcvSANjJ1p6EonXycnJfMDs+2EGW2bNeRS2k9Em68nNTKc+bMqnf1PVNVVd03UdVVXy4YcfslqvWS4WNE2D1gLsjOPIbtccpFvs4yMlRcNQFHZ+vuM4cnNzA8B6tcZo8Wv5b/7b/5b/9//51/zLv0UQxWjN7/3+H5BS4v/4Z//TA4bz19cEtjv84PHDLf3xMY1z/OQn/47t3TXb2287SpEmsixLzs7OWK1W7HY7hqHn7vZOpAYxYrME/nVfFFGbP0y/OJyyqtnT5s3A2cPaAygTXR7eTL9/V78ZtWe0Cdt1Sr6RBjVlH6R+/toYy+npyXztHB8fobWh6zqJQ99sMGYakiQm89jJ9+T+/n42HBXTWUdZFvl+TzNjxLHZbNntdmw2G8ZxzAyZgWGQGPBx9FxeXs6SjkePOo5PTqR39OLxYozh+Px9ikrYEyFGCq05Pj7i5UvxbvnFL/4DSikeP37M5eUlr1694vLyivOzM/7+f/73KYoSgN/9nd/ld378O9zc3nJ7e8uf/dmfcXJywrNnT6mqmr7v+elPf0ZI1/j2+mte7be/lClw9SnvffQDnj9/znq1oshx1OM44rJ8yuXI9WlNKcuSsiyEGZnXoxgD4+jp2paYIuu1DNi3TTMDa4UTn65p37DWzuuNyBgtzu2B+UMgWGthpEwG6RPgN44j4zjgvUi0pmtcayODwq8DpHO9FSCKtZrzRzXWaFI+3Mc4EMZEM/j5whezLNH+lqVFqZoYIUVFaZ0s5F2QOM8IgxdKYrU8YVSB4bXzsjGG09WS5EfCMPDB957z/gfPKYoltlxilk9QJqJ1RCVPGiSFobnfcPPyFUmJ9u7u7gZXFrjSstU7UIZdu8soqGSj395tCDHhipLvPTsj+MD2bsPgR4Z24P5eLpTb+y277i2jq0bkBRVXIGLf7zWxecrK5GMSDqccKveFo8S6FiWjhkjM2rPE7c0dj05O+NGH73E/jry6uSbGMR8UFcGPtLsdKYOBSStSCGgrwEjCCmBlnTRsQQCS4/UClOHu4o7ZP8Utc9xpBlV8I88jeqBA24rFyRlj29I3U3TtKObB1qDN6ayDZAg50SJS2sRyoXFGkjeKQuRmhTNYpwUcLAzWaIrS5Amhxlg7T+Le1VtSxsLyMYRBzGD9BL4depeQATYNJv9f25kwobIk57BfjaEjRU8afWZjTFNjBF2bZGCJfKEjt+mFFWJdic4eKN0wEFGYyuJyHDoKlIGqgoTheKwx6ohdYWiHkRgiY7MjxSR/QpD7j0P+fwQVIBQiUVQyyRHfJLn+lTHEiVEzBlL0xBTwQSaXtnA4nyh8oioc2mpMUvjU0iePSGh6YIBoBPyIY/7+YTMSENBp5CHM/XU1AjeQKogl3G/2scYpZpCoBRJ+jGhbUNg1gy6+4T7fVMJES6HDD4ntdqRViq2aPFk0ZVWIQa+O9H0kRlm4VII0KgF3XJYU6RHGHj8kmleJ4dZhrcbrANpgzDFVbQnJoqNBK4O1C7m+ohKGHBatLNZaTk+fs1yOnJwPxCR+MtbYzI/JQN2hLcoEoHzTxPld/a1WSoGbqxf85Cf/juVyNUfjTuy0xWIhbBNjGF4O7wAAIABJREFUhMqePUqqsqReLCRKMjMTJAFGz6yPaXonFOc+pxkEfvn55zjnePbsGdIMxVnyNU0Op30wxshmcy+G15nG3/Xd3AytVpIY1fcD1rYPQZs8ZRTvFbn+JlPHX3z2WWaZBo7PnmGsYbPdPjDTNdbx/Y9+m34YePnyFdG3pPBdPI7+Ku9H4uLiYvY1eFNZV7FYn9I19wx9w57ZumdC13U5R8COXfOV+zDWsT55Mh/gp7SJod0xDJ6bm2vquqaua/GfiYnjkxPqugaEwRTUtBl99TlMj2Mvu5kaDT3L6qd/qx7+52tr32i8CXB50+3zfaZ9ItC7ensrhMBms6Uoihk8MVqDlQGnpEPtAzMOfZGstVhjGEeP0dkkNq8hk1eTtbKenZ+fz6BcCJ62DVxeXNB2HdvtNrMNLOfn5zMbazLDnpN8yEai2RfOe8/93R0+P8aiLIQR4xxKi6H1OI40TcNiUdO2LX/6p3/K2dkZH374fcqy5OnTp/zhH/4hfd9zd3fHzdUFNxdfEvzI3d0d73/wAev1msViMX9ul4sF1hp+//d/f/ZRubq6ous6Pvzw+xj9IetlySeffMKXX3yB77ezh8rbXNYV/Ojv/GcsV8ccnT7i5PiYZU460lpRFOLn13UdXTYNn8CvKWFpXvfzUCAlkZECM5gRcqrZtI9l2gghTFKegLUGrcQTT2XweF7hEhyy7tKBt6hiz6yaWC/e+1kWNIGEvxYgijGK9Uqo0WM/CpOklw/p0IsMZhhHgg8kUp5mOFyh8D4RAqTFEq0UQ24wgtJ4L31uWS1RfvcVC0hrNCfrFanvCSrx5PEZT549JfQBXSyx61NgkOnwcAdhJIwD7bbh5uYOW5bECE3T4MaBelnhoxgutm1HApx1NLuWzVaMwawrODtd4QdPbDuCHxlGz7YR9O3y+vbt21CmM8D010Md3+sb9Zt2zxDBCIUvKAFRUBBTpNnueO/pI37w8TP+9V98ys39PTEGFEp02cEz9ImYPIlE0JMcBoheJG9GC03dOIgBlTyrhTAE7rnZHxpsJU1MDDIZ9zlCMQkDRZuC5ckjduqOvpka5xG0RdkCUy5IYZA4Uy/NnUoDhVOsa5GbGQ1lKQfWsiooSot1hqpyGGeoawH7lNakWabwrt6a0ga1OCENfTYlmrwzpg/BBKI4AU5sLawKq8VvQukc0QtWT4dQRRj7nIQljIgU/R6X2XPcpelPSa7RBHiPigFjM4tAi0QmKoUbDRFHwuXJo5xnylKzXlTEFElG09/eE8Mgpq4x33/we5BwAocE4ZwfS8qxpORoOOUyPTPCFN2cUmD0KYM4BmMt1kWZJGU2nvKeXkVIHQKOAESJ22UCqQ4r5e9P68yv2qY84ouEAFDtVl7Lw+dGBwqCj6SocbZCazdvyt++koC3AfpuJIUoUiVboq1lGVNuOFM28p0eghKA2VqUc7KGKsB3xNHT3Q50yPVDGVCuwC1KAUOUxSSH0Ra/LlFKk8LU8MjhQVvHal2SVCQS6NuR4CMa8coJQySGNAeNzVTYh1z+7/A6vKv/JJUi2/sbPvnkEx4/fszJySnr9ZqqLCmKI8qioChcjt4cc/S4HErrupZo8ml9OWhW5dC6nwB2XT83Rjc3NxRFwdnZaT5Y7uOQi2Jv+DhN8rabLQlmb4BhGOdpXl3X8+F0Srs4PJBOsqMp+aeuF4zjyKuLC5Fpa8Xq+BxrLU2zzVNuEJ2749l7H9E0O67vWsY2EP6jQZTJhPDNoG1KiZuba3kdvw5EKUqOTp8Qw3gAojyUERdO2CQKsO7h+iYJEyUnZ88kzlxr7u7u6NodY9cx+pG7u3vOzs4fNK7HqyXOFbnJCCJI/gYQ5TBtaZrapmTmqe/8vexUOHmpfNOSKT976IfyTQ3I/v7f1dteMUbatp2BihjFGH2yXpgG4FPyymQKO11LxhjGcSRO5qwZRAlBgjaKYpHtAcwMfshaM3J7d0fbtjRNM8s7JsBQTGOFYTCO0gRPsqEJ6J2aYWEdjLO0Y2req6qa1yifg0B+9rOfsd1uePTofE4ve/78GZvNhn/5L/8V93e3bG6v6QaRT19fXzMZzU5MGlcUFGXJ0dExNzc3vHr1krvbW3a7HU+fPuPo6Ij3vvc9dn3i8mZLGHcy4HrLagLfpz9VVfPRb/2Y0zOJcZ+AhsnkWt5rMfYdhmF+T5yzOUmMOclpL7XRcoTOMlBg3jsO97GJaTntZ1prlGG+r/0C9VBq+DqgIscfjXNqfn5TEEPfd3ifmZJfA0ZP9VaAKOM48sUvfymmMvk5aiuIuDYaWxmKhZXoXBSjFzOtlxf3VEUhMpidfLh3fU9UhqAtRlk0GqssQRUIRVwMIZfacLpc8rs//i10iuAHjs5XqDLhlkeS6ADzJHPcNozdjvvbe5qmyUEHMn3WxjD6wMtXVzT9SNuPXFzcYJTmg+895fbmlvv7LfViiSsUL69eUjrLo6dLiq2haXtubjYMg3/7AJRfVXGSMHz1kbtljbYlfTMIonx7SQqBlCI3VxcobUjacn274Ze/vOTi5RW3N7fEKAe8bntFsVhjdU2/64nBk0Izix9wK5RypDDKBMo3kCxJObrdgDKW4mhJiJ4YPMWyzDGoCt9Guj4gzVcDrCkKx/vfO+YVgc3FBrlWAq5aksLAeLchpS3Qszz7EGcXuLTg/GzF02fHlKXFWk1RuNxIZ13e1ITmBJGUEjFBP8rr8q7eooqQughjguQEHPERafRvmSeKsQdVYleP0cbNlFQFORZUU9ey8Btr0UrYJ2EcJFGh7eh2HcMwYvI0RfydFFYrYvZPGsYoLDdbYHPUaIiRfrfj5cWlUA6tY7UoqZzjaFlgDKzqiugTKig6N9AHxaiz8XJMQvBIUSQl02fXR/AeTI3WYq7dl+CXiWq1wjpLZ7JfiivQzjD6kS9fXor+eGyIvSd1I329wBQlx+cnVKXFLBTtdWDYHoAoNLxp3dhXKX8qK697d/c1t5skdn3++oavrkkBkoXNPUkpfFyj1uc4E/BXL0jjt2i+1BGYp5w9PsaWBujZ3Xdsr3fQD/KMtteoHJ+cMhskFjkGfbK9ieyZS87Le+CzAWzS0EdSCIx2gx8U7R2cPnqCXVp8FGAp9vvDqc17pezmCVQkRmlyu1E8mqwt0e4hO2qapqfJB+jXbvP5zS9tHCEZPv3Lf8urF6fUyyOePn3KYrHk/Pyco6Mjzs7OMlhR7X1RkAZBIU2IeBbsPVNUBnhvbm7mRrxpGvq+z1NdwxdffDnTnY+Pj6nKkhgruq7n+vqatm0ZhoGqkt/76aef8vz5Mz766GNADsnLxRIfAu1ux65tub+/Y7UUyvd6vSIGiZ2cJo/r9RprLV3X5fvvKUuZEn/yyadcXl0CcP7kAxarEzZbYXF8/NFHvPjyc26uFISG7x4zpQDH6uiE4/PHXL38nG43GdbvK6XE5YtP56/fVGenp/zhH/4Rf/rH/zs/vbtE1jE4BIs//fnPKT5/ycn5OV272T8KpXn/4x/z+Mlz/uAf/iHDIFKozz//gpvrK/78/iVdu+Xzz385T737zFbsup4U9yDVxAmeGsmpZr+93ITM6Sda5XhRjc3gzXSGeQis7NkjrwMk2cfxAcjyTfKed8qfX5+a2CF3d7dMzekEkkxNrkg5GkLwLBY1xliqqsrqArEGEHnfTlJ7cqpNURSs12tijAx9P3ujlFka8uLFC5qmmX+31ppf/OIz1usjnj9/zunpKXVdZ+AmUhTC8lL5McYkqWATsLLdbmnbdn7c5+ePstHzJScn4rVyd3fL/f09P/3pT2ma3YM16e7unm4M4Bb4mGiahj/5k3/DYrFgvT6ajbvff/99VqsVp6en9H3H7c0tP/vpT2mahn/8X/9XnJ2dc3J6wnvvvUfb7vjpT27odm+XR0pR1jx9/4ecnp7y6NEjzs/OWSwXnJ49FibSwbpwdLSeWY7jKAyPtu1mQE1MiEViVRSF+DcZLT5fRSHA8oE00FnLYlHLuQnm+PZxHGYT40mpIgCfMFREAmax1qEUB8m7hwuOrJAhJJSS6dI+ZGEpt1DilxO+IdjlrQBRUkqMfsT7MSNCCI1cK3SUUFiShhSFpjV6/BjouxGjDDYb2MSYGMaA5MZECqdAg01K9MHVEmdLnAkcu4KT4zWnp8foFEl+kOYlBExdoJRBWCij0Nb9SPReWBJKzGmEbipoV4wRP3jatqdpe7bbBq00m01D1/XZLDAQo6ZpRkLhKLTGR4kvHr2fjcF+/errdsI8fclAVEz7xcEPvUz9baLZbrm4uMT7UXT71hF8BkaIKI2Y0kZI48A8T0sWlBfJRZrAHLlOxowg2sKATySC0PtjlGlvOmQXBMCT4sDYbYl+khJkgCNnvac0Svq2sSyXpUSdKsPR8YLVuqYoZPpunZuUTKQk0achiYQi+jA7Srdd+2v8nv+GlrgbCnsqAeRo7nRoKJyNYfO0UmJqi70VrZLkLa2NmHsaJ4xXZDMnJIhTU513ByUsBWPFNyC5ICyHfswGXJI8Ix8GOZB0bSfMFz1I0104rIHSGarSiWbU2HlNFXZLZqLMp9cDOZnK95/NkY2xaBuFPWGMMB4ykFOUhayzMTK0rZhfxxyn6wP0Zp4iKR0PUmEO61c1OpOXAHy7Dn8ynZ1YZK9XhNCRQk1MGlMuKPSacPPqV9y7SK20K9GuzBK8SAo+xy+Ljw0xEUOStSV27FO6ELZS1HtLpiD3q10JxpPyVET2lCyRJJCiYgwQUiSkQNv0crtkMVpM2ENmAmFFRmhMfnsVYpRGJMSwl5pNK2gGUNKD6+FdvW0VQ6JvG2LS9IOsB13Xz9Pd4+PjfPDTxKhnH5KUEj5P9abmYfojU71E33VZdhzxmfZurc00+nYGWKY0hGHMpvF3t5mNsk9EuLu95fj4eDaUVEpRVhUmH3rTTqj7MV9vExNqavKnCaTRmuVyOT9W70fGEfE28AGVDeeLUgZd08HXuhLjSkJs57X525ZSmqJaUi3WLJZH3NoLZO356v58aPRvXUFRVvTtbh6IxJTywZu8dxxKnKX6rsN7WJ2cyOtULyHJVPXxk+c8e/4e5+fntG03G1cOfYtWEPxIs93QdQJiAbnplPuemSb56xTjPPU/lGI9ZKSI6C+pSIyyTOmUUDHOIIrW+4kt5Db6G+XI79aU36Sa2GXh4Mzqx5GYUr4OhaUWDkBRkd5o/AzYxdnU1eSUnenPxEhRWj0A7mDvX+FHMRZNmc0y5Fjjuq7nBJbp2laKfJZR6JTmqHdhHAyEECgKh7WO5WKB956u66hrSecJIdLuWi4uLmePlc1ms484DpktEQNh7Li+uqDZlDSbe4qyoigr6rpiGAaUUpLO2jQ0TUPTbLm/vcFoPSf9FK7IZqZvQylAc3J6ynJ1xLNn73F6dsqjR49n0N45N6/9kMFYbXKASCQlm5lGYt8weY7szcaHHMmu0XrPWtqbviq0lSHkZDgrPl2JEMyc2APMBuvy/sfs/WXm6/B1IPdAeZgfu/xlYt9N65xWimgt6m0HUZSCelli3AIyz2DXDYw+0LQDaQzEwaP6AXwgJZ8p9BXeGMZCtN8RRT9q/DBKk74SdoE1UNWOk48/5HunNY/XJccnC6qq4PTsGN/1DE1Laj19aFgsPgCTIF3m6awk0QAsTlYUfcGiLrlvOsZhmPsGZWDsAn3jSTExhIHP/sOXKB2xVtF3PV07MAZp4D/nWrJuNUT/XScnb3+Nzf3X/zAG8V7wA19+3vDii1/wgx//HT54/yk/HUaGtsFvW0xhcIsaVZX4vqPtrvcHfr99028FPN24w6qKRV3QK/Ax0d++JPk8DfrK/n5P22z4t3/84qCfsJAsY2tBG3RdcLx+xNFyxeMnZ9RVwfGiwi0cxbIURBYFWtgCYmw1MIxjpofJIj0OsvhvmnbWg76rt6RihGYHRFljlAZdAiazNnrEw8NBcvjNDrNU1MdHM0bQD9Io7AaP9hGlY5ZxwaurDX7XEa5z5DE9oV0RXMG4rrDLBWVRYWqLRuHHEZUPIklJEpAyCR2lWfbeMw49Y99htGHwnrqqOTkuCNGiTEQRxXtk2DAn40zx3dlpH63RpUM5Q+gcKIc1JdaCLTw+KoJPKCOytLIu6YaOMIzE7S0MPXsmSIIhEseOm5etACjOwvBdr/X8gnb3fLs44gG+Itp88OYCN8RUMEZDvTzG2YIXX/6C2H+TD1UFPKFaH1EdGTb3N4RhIG7uSXFEEpeyNC8cJnd18nW/ZTYsHjQ0GooVylUsz89IKTKMHdYojFK0XU8CrMtNsdeMsSO2PV/+7CXW1azOn7FcKIoicXt1h/eJZJcsliXrdYVSAnoZK01o22wIYRQz8wn8e/11fldvXcUQ6JsdYBi7DWN/z+fDgCtqrq+vZ5aIeI84tIauG7i4uHjQhEglYpCG2jnRo3ddLwfaYZhZB9ut7KsyFQRQ3NzcSGTp7S3jKOk5jx8/5uhozaeffpbNG+Wx3N/d5ehIM0+Hx2EQoCd/f6LWT7GlE1tGolLdbIJrreXFl1/SNI0c1nWJWzxCW0kFWiwWDH3P1fUV2hiOT0+5u9wQvuO+WlQVH3z82zJBLkusW4DpZo+1B6UmlnLD2aPnfP/jH/OXP/k33N1IRPHLFy/4H//pPxUwyR3lSPfXHo/WKGtZrVYYc8TRySNiFNnUH/zDP+Ls7GwvwyJR1zXL5QqlFb7r2F6/pLn/gLZtOT09pSiKOUJWa5XNe+OD/4fgZ1Pf+akcSC1cZummDMJNDc8h7X6KvDbGoJUSX7fXGr9fRX//1vUOg3mryhjD6ekZWolXRQiely9fsdvtcgy7IPcTk00a7Jy2ksGNxWLJYgFVVc3ASLPdskVYBs45FosFMQ7EEPj0009nCVEMQZjsIaCM4fjoGKU1FxcSkV7XFc5KWMN2u51lNVOj3e52qNk/RfxXFgsBA+p6gc7G14vFghAiP//5z7npOr748ksWiwVVVdF13d4Pyg85RXAgELh6cZO5yAblFmhXs7m/Z7FcslwuadtWGDB9T9d1/K//8//AcnXM0/d/IEzmQ7bg33o5jK34L//xf8fTp89YHx3NwMTrBuOAJKzGSLR2TuKRhBxh5MyeplGYh5MH1zh2M+g/SbIm1qPJ792cuKMN9vgEMrNo+v2T541Eycv3tB5nec5h0twkS2WSJ6qvSgkfPC+Yn8vX1VsBosSUaJoeTRKqeZKJRQiROIZZd558mFMQZLwfGftRhsW1EcQ/0xm1tRirpA/CUzrNo9M1p8c1R8sCq4E85UikHIdcYooSYkcKgdBt0HtLPnH3NRJhZVA0L664u9ugjMKZaVrcZYp05jnEgNVKJD/jfgoAeR4YE7OR5HcoW8hG7of2V9zy7a/por29umbX7PDtlpjp9WPXAfeEJGygbzcxTYQ8iWtDjw+e6L1Mjr9WzFsijKIpfnZqNpPQg6MlpYq+27FRYG4Vi7rE2SMKU+B1wucDiw8xAyZy2OyHga5pCd4zDi0xjHg/SFT0W7NovispYcApW2T2hSLEJEaocRRGHAbcAmxJuVpQ1iXWZAAtgc3O7iGMeK+AgdjmqerYE8MorKiJ7RTvYTSwqxgIbLXFuSJHt8s6NwRP8IkQUzZQi3IYsBHnAzHluPQka04/9Pixx/sBHyIxKQFM8LLe6MySSAltLcVigSmEcdIF+Qzs2g4/DsLCMxaNlXQQrxi6kRQDhoSrC4IVJRBZPy8AjSaRJUO+yya936VCfo3+uj4jCWiJY0N/s8EqhVpMk+KvK411FfXynNXJinJdiWOLdQSlUCqgVGbAJHKzEhjHPVhrixKtrTDUIL/mFdo6ysIKqKGcRNEqqCqdtb4wxaXHNDJ0gTh0RKWJYaTZDOwY5XVXmsJorEb20bzOGR1JOqE1pKhJpDdMu173RnlXb09NbEmZDJKgLCuMdXRdx93dHS9fvqBp1lRVxdnZKd57NptpgKEoiwKdAQkUc3SoHEBln3VFkdMNFH3fzT83xmTKtZmjSvuu4+rVKwkCyFPoEAJKKYZx4PbujqoqcyxpOGC+iNnjOPp5Yt31Pbtdw3bbMAwD3nvquubJkyd0bSseKGqfqmBUIowtZSGpD227o207Yf7mA/JidYofOtrm9ju9zIlE27bcbzaElHBlhdWW4D1Dt2NipRydnkKC+5seax1VXbFYndAPI93uTqLMhzzgSZN+72GVVUW12Mei+nHE2L3pIoD38vts/n5V17z3/d+i2W65u99S1YtZjmCNocgmmdMaHJNGqZibipCbGzmjpJhmdsokoZg8cWSAv2eceO/n6WzUCp3BFaUUNsUMsOgZcEsHsdVfBfLe1a9zpZQI+ZqZZBMpJU6Oj/EZFLFz87v/03cdPniqSuQaYoCtSclm5kqaGQN7c89AVVXCBshpY3Vd0dxvkIjjY1whcbUCnuxNrzebe6wVudBqtRIGTVkyDAM3NzczwGJzxPtut8uJQSNai3fTBPS0ux1tCvi+wRY1NnuwlM5SFo6+FxDY972cd5BeIylJlvFZEgnyWV6v1zhr6XeSbHp7eyvbb9qzOv626+zRY07Pn4k0KcfWa6UeBGEcMkeUtei8zk+MQjFmDTMryDpLSmBCyL5dTsDaEPLZZ3r/R3qlcCk9vI4OPE90iqSUdYOZqS3gSiRm5otIdUS9krJccc9SUm9cn75uqfqmtvPtAFFCYnPX7tMwDnX6XzndZUgjKfCRMTM7EuLQSxSwQ9kC47JRTfRUZcXTx8ecL0vWpaPrtrI59j1GKYyz2HqBLQoIO2Lf42/vsYVDZ23xhEglbYjGcX97z8XLSxaPTrC2oDAlxjYPjvyRBEqmL8PwhqY5x4F+t1K4SjRbvwkgylSXL19+5Xtjs2NsOh7EEn+LCmMv/hPh0FzyG6QzaoEcUnN6yAyihDyNsiQfaVKgGTvafsdyUVHWkSLWOC/RbqMf6dqWcfC0XUfT9LTdQHe/EzNJ3/KrJ+bv6m+1tEbVNdaILCf6JACuT5L+kkYol+iyZHG6ztpLBUFDUjgdUSnOG0T0ge2mI3oPSys+QmrYAymxkXVgWzKEwJBKylIOI2VpSSngfU/XjoxDoKhqrDUsyhKyyYb3ORFBiUt+2+0Yhk7MvbykhGFqAYLCICbMysDQY61hdbpCG4dSGj9I2sZ20wrTIg4kV4DRQlGPAeV7jA1YmyhWNcEX+J1FK41WIhWAhE89jAO0O77bNS9ylv1n96+jErAj9vd0l9fY4hjlStmMv7YMrqg5ffyU9VlBtTKQHMPgGVcLtE7oLNUiScxz34+MTTsDbm51gisci9qiiKTksUrLfoUiRC2ynBhJJEpXyfdTwDlDURqur2/pdjuS70nGEuJIs7lnaBtWp48oSkdVGAqjMUoOuCklGRaYhLU6g/tveK7zNOZds/P2VUL2PkliUkpnRoLh9uaG6+trjNGs10esViuOj44Yx4Hb27t5qnl8fExRFPn8IslwfT9kI8VhTsVQSgZGd3dpjgmVRAWNM0UmrGmGvufVF79Ea4UPwrhMMWKsoe8Hrq+vOTpaU9dxbsD1BKKEMIMlKUa6vqNpdlxeXtI0W16+fMXx8fEsCUgx5rSHgrqu2N4lQr+hKmViLQCSRJtOyUWr48f4oaXd3X1rmVoi5al4w83tjfg11AvqumboWobOAwNKRc4fPQYUm7srrC0oy4rl0TljgKHbEoMXf7ZvqHqxYH18zKNH52il6fqexWIxyxJm3xLAuYKiKFgslvzw7/w+NzdiNLxYHc23n/wogEylN69Jd6zsRSlmBkAk5Qmu9+N8u91uhzGGxaLGWoc15v9j711iJbny9L7feUVERmbed1WxSHY3+zWa0Qwkb+yVBRhjQysDXtmwV1oI0MaAt5JXXgnQyiuvtDDGXvihnS3DgAHbMAwDNgxB0sxYmmlMd7ObXWSxbtV95Sse5+XFOScyb7GKZLPJGs6oDnBZl3kjIzMiTpw45/t/D3zwxLgHRaT02fRX4pyc+lVZUBWAJS1kPj/Z4nMBlrfD0beqRSKH8psYAk3TTCyoITMsIF3XpkmFSSABrc4za2ZIpei6fmJAFdDEZmlaYUHFEFgs5vhZk1J9lEJrxScff8Iwjpydn9O2LfP5fJJ77HY7um7Hzc3t9L0WiwVVlQzZx3Hk8jKNMcvlMps6CzbrO4ZxmJh5Qgjm8xbvHddXDtevEdHx4N0PaJomsVVCwPsT7u5u6bseb++IIXluEiMxJJbNOKbzMp/PWS6XnJ2dYu2C62uNtSnZx42pWMVnPBI/KwV8E+3xe+/x/R/91QT4GD2ldt37ZtN4sAdWCtBexvg+p6lJKbOhbJL6mJDkocMw4L1DWzMxk8ZxPx4VVovWKc1HlrmK2H+fUpzS2S9wD0TFSXqmBSTD6710tLBcpFTT8eQj+7WIdN8KEIUQYLdLrIwJZCjJJUknXrT60+/ItAiII/SW0a8hUxHRGiqD1oKqkvjtQPCC4B0uaGxQeKWwbuTmk2fM5g3LoznB1ygbcOtbtBLMFjXj4HBdxzCOiYY0jMkcZxiJGtqTlrubW9p2wcnjUxZtw25n2GzFtGS3LhB2XyfrIDLuVnuYSVVIXRNsl1I/XtsEyeTM8eXo8d+GVpghv+ZAEgo9/9BQ6HP2Ebak8+Nes50Hdqmi7iXDIHFbzU+3t8h6hmxafNcTrCX4HSG6TJ/1BJ8X4bEwXN7yVL+tTSrN6aMLzs6OUgy1Eqy2iTV0e5cMYrVKVQptNLVOWffjdsCHJL+IUuCCoBs80XqidQTVJOle6HIXqJlfnNMsG24//ineWlCLlPp0d4eV4KRgFEmXH+OA9wMEi9seE8wMcXrKrK5oZ7PJ4yIUbWeMKJESq9rZDF9VjFrincXbgclrRAmCMQwegk06/igrdC1oG40SESUi2qQ4busiRkrmdYnSBWunAAAgAElEQVTyjahK4Fzg5sUGYzR1Y9KYFwJCe7rNhutPnyXw5ksPgd/gPRI3YH9C9/wx4+oE/1qZkQLepaoecHF2gmklqoLl3OAaT4wW60ZGOxBcJARBjBVSa2atYT5raJqKtqlRWmK0SgCdlMkjK1eAu8HSdwN23eE7S3v+AKSk2+1oZjVSzNCqomkE3VKjKk1lAqMSCKlo2gZjNMOwY7SSrlNIJZL1k0hxfz4qotKToSjwUtnlbULGt7elFC3THKGrltVqlSQXfc9dTBPRprmiqevJ/PDjj59MbJJ33nmHtp2xWCwnSnZJIRjHAe91pkun+dVqtcJaS13XWGtZr9aJPh0C292O7eoWsNy8uGS7XlO1c6q64fzoaKK9J93/DkhmgjfX12x3yR9OycS0cs4x9D27rmOzWadF2OaKcfeCbvUMoWcoM+P9999jNmt559E7DLsdT8XHXF3dsusThdtZix8Gugxcn5+fJUNBXj2KaNMwW57Tb2+xQwI73Dhw+fFPk/zAWsI4w1R1YsQoxd3NTTbRD4QYqJuWH/327yGk5MmTX/H48WPef/89/tCNzOdzfvzjH/Nnf/pHPPnoQwCUrjg6ewel0rn+4Y//CufnD3j8+DEhhCQ/yNcm0dIDlamo64q2bZOkIQTe+a3fYr1e07Ytx8fHucKdY2TzghBKclfypJBCIJQiTvIgJnPP7XbLZrNmPl8kphIJ6Nput1RVnaUOzbTQKM05R7BjqiwrSVXVnzGgnYCVV8h77ld/Xz3yfJ4h7dv25ptgL4dwzuEy2yCEmJO7zD1GwXa3ResUc352doY/Pk5AX4y0bZvBPibTUVNVU78pfhfbzQYfQk7RSQzLdx4/njyfVqsVz549S2NACDx48IC2nfM7v/M7XF1d8enTpym1Zxx5+OjRxGBpmibH20piCOyySXbxL0leJQ0nxzLLUdL8vWpaqqrm9PR08otqmiZ5ID18SAgOawes9TgfU6CE2KeZARwdHd9jeTnnuX3xnM2qoz26mABnO44MXY+uDKaq+O53vsMwJqlmudeGYcC7Efda0/0vbrpeIlQ69xcXF/ze7/0eXZ/ApqurKxaLOb/9278zefMVzyutTR5fZPZWy/0kX8O6btDaTNtDUph0XTftq6oqhKgQQuJ9iaNO4SP7pJyB+Xw+AXalfx2aXJOlhRMbJn0RyCmT5O1C9JS5Tihx7sJnv6c9o+6QWVf+fe35+8pn/utsMSZTkUk4cwCekMETqQq/OYEnZTsXwXt8ODAKjRXISEpHUIlW7yXWjgyDRBEZ/Mg4Dtxc37H0DlkpojZop+nXa4xWCNHS9yPD6Bitw1uXkM5+YLvrk7eJFgzjiKlsdhmWVDoxT3xBbGPE+a/3geDdvqorpEToKic8fF7L5/PQTPJb375iJfrXzlovUoPXfVYkSS/S/3kP3spUoTIdoumI3ZAlC9lT4/OYL2/bt7IJJWmXc46PFxidtZCiozOWzlqUgkpL2rrCqORbYl2S28SQ1XlS5UVCTruxY/IEkdlMFonUFaZZUM0X6GpBjAOYlugi0VqCSA8eH2XuywMpHtgSrCb6iBuPCIZkACuTJMM5n6sgIcuBNFTggicSEC6BPIRSpFWgNT5ErAt4H6lElfwMmmpKCyrFBiUildbM2zqPxVDNFN55xm3E1JpmZhjtHkQhBKSpCNFASAZ0X3xPf5MTaAvxFt+1+EFm5uOrmkSKYyp9RDtrkBUgY4ow9yH9fYh4b7MxbKqcKBGphEo0/1lFY/JCBp9rAAIXPD46YkjyLmcHbN/jdyNuaYlKMg49SgqsqZEisZ10o1A6xalrrZJBeZUc7oedBSSWgKkEQiWvmyhkfnbu9cDAZxc239wJf9t+o5buF6kU2lTsdikGUytFcI7N+i6br45cXb2g73tWd3cTm2GxWGRJzZ5mn0C8XFkWYVoQFDp1KgDoKWo0GaEmg9ih74DA0G8Z+p65KNXClEomgN2um/ToQ9/z/Plzxsx8KAkKLrNd+r6j73ucG4nDFjdE+u0KWaWx8ezsDGMqZm1L3czQuqHrkim7lBJvR6K3uDEfj3fEz3n+JyPwelqsiDxe7zb7hUgMEl+OSRdwIgMUQiamymLJZrPh9vaOD773AYvlElPPadojzh+8w0e/+Nm9zzTVDGMqTFVzdnbBgwcPWC6XufIN0+R+imRNn53YQOn309NT6rqm6xIDOZk0BoRw2dwzQUcl/rwsRtXBeOqz3Lhc275PCUilipz6QEqriDFS13Weeu+9EApVv8TNSqkmdsqeIp8WOkEUec90Nl4aekp1+f5rb2tN37728oIy4RqpvympwOzjjr0PSLlnkhVQL9W5iwlsmPqd1mpayJZF9mAMKiTpcsjMqvl8js8SkNE5Npnt4X3g5OSEuq5ZLpesVytGa9ltk9TvQUxS6Lqu0TqtIQ8jkKeiZ2YqQJKgLNQyH2vqz4deK4lxk+UumYU1jmOWBo3T/kOwE6DYNA1aKbr5YgJXduu7lM6oa5ROzArvAWER0qB0naLe+47rm9UEANnMQJYyFbmUkkmC/dqCfbl2e6VHkiglP6Xj0wu+870f8uTJE7a756zu7iaGUQg+BRXk4y6x0UaLvYl1jJNqo4ApPieylvNdxowJLMsAiPfpmGDA+/21Gccxp+2YiSVU+pyUkrxnpLwfzw6ZnZK3jwAhm+nDZBYrRCTGAjqT/41kix++iA307QBREMm8sYAlE/NEpESHgmSXA5ICrIXdlrS4KB4DARhh0DAa7uSMTaVRNuBtR/RbainQInK3SpWP3WbF0fGc84sjTk9PqKqavuvp+4HV3R3VfIapaxpdQ4R+HNjuOtabLS7Zr3O0aAhacLm6pnc9UgsuHpwn1PDyxZdllH7lFgQEDYgv+qBAWoi9fTp9tn2Vc5LPp+2JrlCHv075wdv2ppvSivbsGDlrUFWiELbCYOyINlBlHWytKySSwSaAVVQVxekoeZI4Nrc9cVynaN6+AVlBe0Q1m3P0aEnXDWye3nD84AOUEvjg6XYju3WPbmQyqt4OCWC2qsxYgA3RjQy3LRrBMJsxazRaSYw0lMjaEl9bwFw3b/EuOdwXp3QfHM4H+t7lCoygNpKmNpydLZJ3QQiMLqRkZKNRxiDnLZNkJ6d7mGVECokTCm3Sg7OzI8K0nL7zmO1tS79Zg92QjBbLmP26++UbZsuFTyFcvvZzpJA8WF5wdnTKclHjhccTmFUyTejygxcpSzgPiIB3jmHocEPHzW6TqkXjwHj3PB23SM+rmJGsGDUhNsRQQzTsLn8JwkHY0O8eMKwr5hcVZlZx1qbHn0Iwf9CilACj0vUUkRjypCpIlJQYpZAyJXUL4ScgB7IEiftrl6ff6Al/236TlqZFkqZpaGYNP/zBD3n29CN++fM/5fzdxxydnCetfbelW13mAp3k5rpht9sxjgPjmACR5dERTdNwfn5OVRnquuHp06dcX19zfn6OEIK7u9ucPhi5eX7JdrMiseIiUJHuX8vu7lOiWzA+fMhqtabven715FdstztOT08JwbPbpUqvtdk7wGdjeUZiHKcq8+FYEMYto+34+c/g+OQsRfrO53z3hz/k2Scfcnv7FMqUOKZImeAEz54kL5TXMRns0HH7/JfTxH5+/AiAzc3T/efHnuA8tzc3jMM4Aa1Cas7OztBVw0cffcR2s2G7WrH78Y+pmxTHent7w8cff4ztbqbPdGPPi6c/o12csjh5NFWljdbUdU3bthPgcXt7S9/3PH/+gvPz8yyt0dMioq5rvvOd73BzczOZcUop2aw3jNYyjsPkRVD2ebho/PDDD4kh8O577wGwmM8noKYvaU3eT1GzqXKsmc/n3F9AJxZUWhgHjEnPy5JwkfzAXu2J8mVe+/aYbL5tkO60NG9IyTQx7mURSimilMgCGgBHR0cQ4yTpOLy+MQMaUppJ5iEE2FyoLmBG+dxhHBC5CFB8g+q6ppnNUFpPkcWXl5dcvXjBfDHHOc/Z2RnXNzdcPn+e2VUGk9kR1lrW6/XBglyhZHo+eu95+vTpZF6dFvyJceWc48MPP5yOqfT75TIx/ZaLBevNhm63mxgQPoM/88WCtm2zx1HDMKTEH+8cumq4ff4p1lmQBsIAvsN2gjBqfvFhjbM96+v0lBZAjAqpK5bn73N2fs6jh4/4yb/4p9xcXfJK2q9JgBB2RWLaas7PHrA8OWU+b1kslmy3Wy4uEsj7y1/+Au8Dl5eX0y5++MMf0LZzPvz5z1E6jYcF0Cggx94Um/y7OmCoVPfMhl0I9MMw2WXM54sJhHHWTrKwJP/pE/N7HKmrimY227NISDhBOuVpHNfGoOL9RLLyU4oMRZ4mAKnkwX72cqXPkx1+IYgihPgvgX8XuIwx/l5+7Qz474EPgF8A/0GM8Sb/7T8F/japDP+fxBj/ly/6DIRIGn15INfJBlmJNCGmsTszdJLcXOZfYjKRSZ0m/8RI9BCCoKmShGV1t8IIkCIy9EOK9BsD3ga8i2zXHZ0cWG129MPAer2h6kZMXbHMD5BN19F3A92ux2fUTQkYRk9vA+Ouxw4jQWqcy+Y33/SiOvjEQvlSsX5f9F1KpfLbyqIofguvOtbDZIw31fLE7y1u8o23NzEWhRDZbLcEZ9MArDRutDmiPKPZSiFN8v+Y6pNZ4x9DRCiJVBJtNCEYYqgI1iU6uNVEEbC9SWnbSlO1M4yWRO9QUqOVSulgAgwa7yy2FylSz8vMOBPgRtw40HU9OlcmqoNEhxhD8mQix1NGUFKhpEap4pSuENZhbcjmZpCW14m15qNn9D5pfl2gqmcE7/DBJrNvH8CPhOCxzpKMUDXVLNG7uy5RMiOKqAyYJscCF+ncGxgfX9vK8+I1TQiElkQl86hSnk0hgxUiJ+AYsqcvQgS8EojosUJiXUpqc0RC1eBsjx1tZuSU4ycXDAq9OBuox0j0PXG8xe6qZG5cNSilQdeoXNkbxkyBlTIrYh2jiwgvMxVaICqNkmTz0NQO/VHeDl+/fnsjcyMEQlXpN5kWqLO2ZTZrUFqxPDrm3fe/yyxP9BfLJXbskarKE0mR9eSJLWatTRPW7RbnkmSnTGo3mzXr9Son48jsTZAnnYIkCZk83PYy2UiK5fbZH6Wk0PV9z/r2lkjE+oAd05zLj31i18XM7nztXCOBI0oqgvdcfvqEEKBuagSREF4lvY1T9OjrW/IrKOd3z+qN97eJnm63ykk/ScpT7tdJ9z/2eNfz4vllSt4bOrxLHiLJzNtk4BSENDnuXk3SnUPD3rIYLf+/2+2o65rVao2UqYKejO/3UhlgnziR/z+ExEQsCRYA48gEcKRIVcfd3R2VMVR1NUVmT34UMSdgQF5w6jTu5GMv+0oLEnFvMVJKuK8GSuBVTJT0t/vbv5XzfPn2ZsaiwkKKmRUSJz8MpVTuc+UekTkC12NHO/VFleUtqQ/IAwkYGcQI2XAWiPv9lz5ZonFjJPs4CebzOUopmqZhGIbcJ8GYZEbd9z3DMLDdbhkGhTEVpY+O45iTqTTF1Lawa8oCOiWZ3Y9cDhOLQUzsuq7bpfmV1mn8GwYqY4gwsSm8c5k1k45jHBPoKZWibVuG+QLjLBFFCJroFSanCSEEdTPjvfe/x93dHdvthugSGOF8REpNM2uRUrNXHCR1hjI1SlVYLw7GvrSOGvoNag3BddihI4TAu+++y+npKfN2PjEbrbPT+ZrNZnz67NOJwZYS19TE0ClMogSgpHNdgJV0LiMxM3P2/WLfJ0qcutKaqqoPOyBehASUTNchecq5DOAcerSUvlbGVIj7Z9rBz8HupyLk4fX+jUAU4A+A/wL4rw9e+3vA/xZj/AdCiL+X///vCiH+KvAfAr8LvAv8r0KI34qfx62ENDGtmz3bZFqZiBwbWipm+0p/lBAqky0zJPiDeE0gmYRWSBqOj5b0u1suP/4FMk88502FRFCpiko11Lplc7elH3o+eX6N84GkwNkhBJw/PAUBVzcrogtwIM9Zr3afOSRTN1/i1H5NzdmvkHzxuqYBQ2KsfNsqAZIUN2r5rEmlYl8d+zb5vbxMn3vbfoP2B3zDY5GzIx9/9AkInVlxisoIjBYcLWq8kIgKKq2RJqVdBBFxTmGHxMhoKo2qK2aLFl8rfFMx3j4lDFvod9i+4W41UF88oDk9pj2eUxuJdsCxh+jY9rmaeKQZRsvteoMb2zSh39wmAzK3Y9gKhryYb1E0izrrVBNDhOApsXtGJeAm0fh9NnMbGJTF2rA3HoxpeHNe0I+OTb9lc3mDGyyLsyNCCHRDR9w6Yu+AO/YJIgaoOXn/O5h2zup2AwJ0JQm6RrSSaANElSot39r7Ik1CbBUZVWRwEWkkyIgTAS/AR0mUBlNpJsmFSAs0b3Siu4cAIckl+uWC1d2K2+ubtKoJjilmWs5QdY00GtdlBZc32XR4Tf9c0UsNR48wzZLFUYsXHhUdt6stIUbqqsYHiw3jhKlLKagrw/HRnMqkPn3/aSqm39+2X7v9Ad/43Egh6+M0scy69bOzM+q6ZhgGHjx6j9/+q3+Njz76iL7vefz4MVprfv6Lj6ZK2/HJKcaYycTPWsv19TVCCLqup2kalsslzy+fc3N9zcXFBVobuq6fYnFVVTNTKU3BO4fr+2RSDSBnRDlL6XPW4lySiIzDwPX6DqEUqmnxw0B0I/u5RXk2Sl431xBCcHxyDMAf/pP/i4tH7/Ped3+cwcCvo9dGuvWLV/8l+Fz1PZhTYrDW4QIMfY+1HYQtf/In/196ZoxbTN0wnx+zA8agwa+QUlEvLmjmS2azljrr+40xxBgZhiEbse5TJNbr1RTd+ejRI+bzeTLfFPcXBcXPJhpzEEmcwJQi2xmycW3TNPzgBz9gt9vyz/7ZP2e5XHJxccHd3YoQPMZUeVGkJ0+CEEJmshT5kE9mnSVtLLcki7D4DGIpJdOzJhcbec2iZL+oPniNtyDKr9n+gG96LMrtEDArLKgSq433WUaWtrXWMo4WO45Y52hnsxyRvWewFH+Tuk6gYmF7eO8mL5S9/Gxkvd4QY+Ts7CwbLs8mkCN5KyV2R1VVNE3y9em6jidPnkz9s3i5pOjwOT/60Y8Qop++S0rnqTGmYrlcTtI1KSXEON23kACS4P0EdhpjMmAzcHJyAjDJK7XWDNlAd7W6y98lMJvNODo+TgBnlsqlCGA7Hef19TVnZ2f87u/+Ln/0R3/IT3/6M8ZNip7fbbdYa/O9XzxD68z47ZjNT2jaE26fP8X5snZKRaQXz345XVupG/TsjN///d/n+9//PqdnZ9ze3vLhz3/O7d0dNzc3/Mmf/OkUiX50dMRut0vsIK2ZZZbNbDZjNpvRtu1k9No0zcH9z3T9D4GpiX0Uk8ymMIHKe2LMccoZMHHOYYwmBIn34yS3KsByGUIKsCKEODCtldM1LNKy4iNWEoWE2Btlv659IYgSY/w/hRAfvPTyvwf8W/n3/wr4P4C/m1//72KMA/ChEOKnwL8B/N+f+yGCpN+GSZKS8f5UExUloz5FLEkpCF7ipMB3juACafKu2Bun9oQh4Jzk2l1lM8UU9RmDwEdBu1jwW3/tt/LEomNzfcd62+FCMWgs5wA26wSURJeND76gefdFHhvfhvYq1kmpuHwegJJjXkVFSrN5U6BFJMm3yndr0vc4NCGe2ChlgbZPCtm/73XXpOyjbFsQzVedi7KtyX93r9nu23z9/2K1NzIWIVBhxPd3SXYhPE4KglDcbVq2swV38yPOhmOq2rDb9QzjyHq3IxEKJYqG4D39ZkMkEOWe2bG/37a4nSFEx4su6WGFMujaYJoKrTSq0cgokVoSJdjRYa0j1Bo/WobNNi3Edzds7yTOOma1xmiFUaLA6uSCNCV8OAqRH1CpSg2SxULgnSMEjxRpEj70I8M4MuzGVEkSMPa5Ujl6ol+T/H+qNBbUFcnsWxGIBO/QVYoIHba7ZETobGbNWfam0d/GFgjRs12tQGguj4+YzSVVI+mtTROd0WV/gZBYSULQNKlqJbVBSY2MIGJiBVXGYKqaZtZg7YLoRxCa4BXeaWRlEoiycHhr2d1VyZC2lozrS4LdQBfw44ZdH+hrkCYyrp8RgyeoeaZaO2Iw+TrAqA2rvk9VbyUTuhITmHY4Nr4dqX699kbGo+gxMnBynhJhBLBerxmGngcPHjKbzTg9PeH29naSXHRdx2I+Z5Mn8kWiYe1ICDFXiNNieHVzw85odrsdu+2W4D2fPvkYKaHrNmhTY5p2MnANdrdnShEBzWJ5hKkbNtstdugYui222+XM88SK8MMqV0DTc1VIQ9MuEzNr2HzuKVBSpfFTzdhsNjz55U/ou89/z9fXyvwhffcYHbd3NwhpsDlVBADfU+Yi3ll2qxeEqJBaoatj6qbh8Xvf4eTkhIvzc2KMPH9+yU9/+lOUlMzalsePH3N6eprAK+e4uHjAbrfjk08+4fz8fJLzxDyeNE0q1DlnGUNM43eM98wX+77P4ExqhSk0jiNHR0copdhuk7nuoWFjYZoUUKZIdsqiI2aJgrV2YhMYYxBCUaKyEwU/MRT3gNln28s+G+X/wpdiVr9t8KbGIu5V7ovHiSjygPQ9spHwPqK7yuNNJMsrcmx6mJgf+/0luUedzWvl9Hel5MTe6rrkN/L06dM0/p2cTIyu5sDMNMZkZFpYG2W/XdfhRpvGs3Eg2JGb6+uc7GIZhmTsvFgss9ny3gelAAGztp0Sgco91XW7BIpk4NF7z2azSZKmYSBkfxEZ07joKVK7wtqQHB0fIYRgHC2r1YrtdpsTyiRnZ6cIIfjJT37C1dUV3juqdgGAj4K7uzv+7M/+jO12jVKCd97/LtZZbq+fc3L2gOOTMza3nxKDZH78OKd6ae5ubxj7VHUJHlx/x4vLp/zylyd0Xc/Q91w+e0bfbXH9ljAWA2DPuLul36xp5nPqJqWjSZkY2kfHx5yfn0/+Td///vdTTH1mzb0MTLwsnSlg7J4RkoDzwtopayuVLUDK+GftmMFgcY8ZN+2LPYhTOnYCrveR8AWgLn0+fA6g+1U9UR7FGJ8CxBifCiEe5tffA/6fg+2e5Ne+sGXvqWkonfTaIiRkUwqUlkgl0ErifXpDHGQ+wHwoUkHcQeyIdsTbyKY/jMeN+aSArhq+98Mfcnd7w6dPP2Y3OtbdiH8FSNLvvsi09X4LrzUr/DY1neG9QwnMFwEokBaDGmSTpETxTYIoh59VZbT1ZeDjENQ4BFF46ffDVm7S8v5DStSr3lO2rQ4+63X7/rz25yln+EvRvtaxSArQIuDHdRpHGBIggMKxgKaHIelm67piu9syDmNC46sabQy+SoaPdtcRtUTUmkiJeywD3Ygft3jnudskKQf1jGre0qA4XuiUDhQFQgrmUjJoh7YeV1W4YUymxr4H2zN2MzwS65bpGKRKGEpg/wAIhw+tRKFVUiO0REiVqjR5YZD0qA47WtxoMxAjsDYxK6InA6gb4AGoGtnM9xIRESF6VKWI0eNGmyLsbZGxfMXUrTfZoqffbUHX3G4GgjIEqRiz8eY4jFgbGEefABMpk/mnFkitKYEWBToTVYWuDHVT0dslPgSEUHgXGLcWVRmEVrjosYOl2wVUozELjesuCbaHoScwMOw0NCoNP5tnEByeI/aG1nMSwBvxQrHrBqaEu5w0kBbCL/+8bb9h+5rnRhElUuU/ZCPYm5sbrDU8eiRzjGebqe2p2lfXNXXTsOt2hBwpHELy6okw0aqD9+y6Lvle9ENKCAuBmxfPKYlAzfwIXc/w1mHHAWxK3CnPRiEkTduidKr2DrsV/aZ4gSQGHNEn8HR6TSOloWqPk6XYa0GUVDQTUiBQoGZ03Y5uc/3lrsTX0u6zZCKBzXoNUk/RwEBm5TigTue82yHMAmladD1jNl/w8OFDzs/PefjwIddXV9zc3PKTn/yEqjI8fPiIxWLBcrlg6Ht88BlQ6bi6ukrpO7lqG2PyPiosgNVqNaWTlApxWSCUiOkYEjPRZnPf4D3ztsU6xzD0VKZC6jRXEnBPVlRVSU42DHtvixjTYrGYS5aqcjK8zH0D8kL5pblwkcV+QYtfolj5tn1u+9rXaaVN7KGJQbSf+wpZALR0z2uj0Rn8S+bTGlMlRpfPLIVDQ9C97GMv40n+KSqZQmeW1M3NNeO4YLFYoGMkZr8NFXRmwIyMWcaz2Ww5OjpCipRoE7zHDQMuJpD3brWixPh23Y4YI+dn58icRlM+vzBpAA7NmQvYM44j/cHab+h7QkzxzXYcE2BpdxADpj3GVDVtKzLjK9K2c3SOiu+6Lr2emVzLxZLtbsfHH3/MZrMhRqhmc0Q+pt1ul9KMhh1awfmDC/p+ZLPtmC+Os0wTvBK0izOquqaua8YxEuOW4BzElC56e/OCTz7+hKZp6PuO2+trghsgjviJdbylQ3J3vaI9OqaZz6exYhwtF+fnk++MEIJ33nk0jSeTBJGYWSdM/aC0NA8lz5lTHyt9pK7rA8aImMaUGAI+RpRKa789IJLWdAU8EYgJ7AORGSsRgSC+JPkJB3Hzr2pft7Hsq+DmV366EOLvAH8HAFmhZUQqgZIJyVZKJtdeVSKHEr0nncikvdM6svUaxwwy4r44XjL2km47UiaRcPOZr9H3HZ8+e8r/9D//Y7x3OJtii334iwB+fNWmQR5D7CFumR0/RJoZu+vLFAOFIlWWX5bKvNzyIsiXpA24z9ooeryX43x/XcCggCMvv0cDFfrkDGkqxquP8yTmZTCoVJAKQ6Xk1pcquCf1Ec2euVImiPpgm1e1sv8t91kur2oFcOHg+x1Wgd+2b6B9pbHIVA3vfe9dbm9mbNdrht0OxlVmTmxgcOB6brstQhrCuCVGDz4wuzhnMZvRqIB1DroOhCD2CswxanbG+ckCpSVCC+7uOrZbSzNrE8dq3eFkYKc8/W2PiAFRz9Okw9R460t+CfcAACAASURBVIjeY4yhms149MF7CBHTuCgSGl/c3vsxmXz5EBityyayhSoZUfkh1tRV0vGaikprYgz03UCMAaUlVTSEOMObCiLUWU8coqfb1QzDBUKm6s/y+AhBQASPqQ1SKxZG4VxNMzNsNzuGfgA/T/LDruazYEoBAUa+FQt74XFhx6Z7ig8zduuKEHd4b9ls17jeYbcOYWqEMqxOFmitqLXG6ORvM2t08kePqXLlvcSYFpNN052LBBGpKoXREm+3jMIzzCTO92xvBoI9lGt2wJM0ZI0cJB6t8t8jmGMQs2zi24N/nl5PPPn9dlN7Ow59w+2rzY2AbrvlVz/7Ge9993tcPHjAOI6kSNGK29tb1us18/mco6Njrq6uuLx8xvPLS+ywJo49t1cRqSuquqKY5tmuw9kxARze47pAjEMuiKTxRFZLrI3cvXhBNZvRzpd065A041KBH4nBcnt7i9IGrXT2KfEgW5A6sXZjMf4vh+xA6Clh4nVtcXzBbHFCJFGqZ22LHQS2kxA73oxv22EBDoiRu6vLVPn0PXsfuvIs7/ebuh3eDzh5BsDR0XIylXTZvLXIdN5//3201lxf33Bze4vRmvff/85kMrtarZjNZnRdN7E+snEEVVVRVeaeZ8l2u2EYRlaru7zQSOmUzvkpHUQqRR0CIbbTd1ZKTe/XOlH0izzIubSYSd4pDoubKPglZUUpOX2PcozxQM5D/ve+gPCzt4aYFjhv2zfQvtJYtFgeHyxKc2JfkWL4kE2oocTDusxEE2JvzjqxTkiJPU2Wr8SYFrfBe4YSM6w0MfT7ok5miZycnHB8fMzz589Tyk3XTWDmfJ5AhWLAvFgsUkLPbjct8N+JkV/+7Gc86zpmR0uU1rx48QJvd7hhzeL4EbP5EqX3QOJ8ngxhSwz4OCaQ4+7ujkePHtE0DbPZjHFMoI1zCWC8vr5mGAYEAp/ZKVEYiAFnHc2s5eLigsViTtPMpvmb1orFYsGDBw8IOVq+zrLLi4uLadxPEk0/SenG0bK5GXBjz5/9y39KiBJrJavbG4QA7wLOel48v2SxPOLk9JR/52/+Tc7Pz3ny5Amr1R2ffvoJq5vnfPrx/46UOu3frRCyRpgjlNIIIuNuR6qmdfSbkaG7yiCIIlKnIo1IDJlkpB1ZzFPamjYGYzTnZ+dUdZJcWWsZhp66biaZTyoEeqSK7GOHD/tnGSv2wEpJ/ylAbiRJG1MKj0jz9cmXaQ/eCSFQWbZYvH8KgPd5ysKvCqI8E0I8zujmY6BY9z4BvnOw3fvAJ6/aQYzxHwL/EECZeTQmyXRUrjxolTPui9esKG66PlVUYqEtF9MvDwKUUQibFs1CJs+CVyn9QgwEO3J9ffUVT8FflPayZEcBBkSFaeaYeo7rOpx1eJeqx2k4PZw8FBDi0MitTBrK34qhpdu/JjILJEam5KXgX7ogESUVWmkQMk2xii4tHE5QDhdaOv8keu3eB+V1cppDkONQVqHyfhRpNXJ4TAUE+rwWv8Q2b2cC33D7Wsei2eI4CqFApfz61K+K9jsvBILHDSMID24EQaJt559CSZRKJRlMgKpuME1NuzxGKkEQHrWxic2hBCIA3hK8JFqDH8bsewJSaYKxRB+nCbHWgDEJpBEUygnjmIzViAnoCCHpiH0ICSBODEWUNKmyE1uU0uhg0kOGiLOZbqoVQiYjNiXTe+s6TUQCyTsligqyoVhVV8gYENEhjUZIkQFxkVJ9KoPwYR+7O9g83hSw8hDELADqn1cr38ER/MDYrRHW4aUBerwfGbo1fvD43qcEJWVAp4WI1wqjq6Tp9ib71JR9y8xcyTHEAkyIGCMxCkQQBCnQWhJjMpgzzRwR1fRwd94RfcxskrJjv//eQiRalRR5+Mvn995s4O3Y9A20r3dupHVs50u8T1R2XRgCIbDdrKbI3NPTU9q2ZRyHaewRADFVMmWMaG32z9VY+k56fsXp92RCKIRKqX/eE50jVFUyMlbJKFFoRYieGFw2jpZIsffpSDstR/RyP0sUOT9V+F4uMGRmnlAQJeN4wPjI+zL1DCnTWJXimr8pNuzL90sxon2ZFfuK7afqZnqvoERBJ2BC60RLb9uWqqpyJTtVyaNOIFPTNBwdHd1LEklARYoGLXGwwBSxmtJ1Qo69Tt9Ra5EB3JwylCU7cQLX99T1Ek8rRH5vjqr2B4a9xQy0VI5Tdwp5m/QZxVOlGLJ/Weel4n3wFtf9jdvXOhY9fPRu3F+YwkTby3hgL/WJkel3Icj9XeO9m1ite9+KSMgsAzIAUphQUqXiUGFgOecmWU6Rs5WFs88FphLhLkgSnATg7ME9gFnb0rQt88UCqVSKY8YgY5WYfFU9RcILITNQWU2gYfHWTGC2oWmaFMc7VEiZYn0LC1Dr8txO65qRrFTIspf0/cPEZikm0gUEKma51tpJUpTAIths5MSGSYwM0CYZ2Ha7LaV43O+2KQHSp3WyQOCdpe82eDcSo0MqhalqFotj7m5eJClRzPMHWUDNyF5yU8b17GUyDQ9p3Td0O9brNd1uhw+B589fsNvtcPn6aqUYh466bpi1iwkkK/LBYlTbNHXykarrybNGCjFFOpeBYi9HPOjAWb5zn3VS+ir3t01v2I/XE+arXt7oXvuqIMr/CPwt4B/kf/+Hg9f/GyHEf04yLPox8P9+0c6Ukhwftewn0gGBT5RwkaIyYwxTTN6w3hG9Bd+RVhDpUCI1Vi3xCtAKM6uQEvqV+Fd4QJ6RGBh3QExVS1mDOmGxeEi7XDA7mrPb9lw/uwXXJi1zuGTPSJkBSxKjp8iaFMmTpCLJgrKDctxXYjCzBJwMFqE1qp3hux1x7NmzUkaWsxMeHF8QjcELwfPVjnHoGbclhkuSGB/3mS3u9lM+Uyl6ZSsV7UMJjiFR3gsIU5gohbliDv7/i1gjh0yT0l5+z19mhtOfa/taxyI7ei6fbel7n2TuTkLM+kspQSvQGlyWQ6ga3dQ0Z8fodp7SZ4REGkV7es7oLKMfOX9wymKx4PjoDGstt+tb4uih6xgyy4OxBymIVU1yKoHh+jk+BjoCiAZEzXC8RGSNbqL4R3ARQkzGjc7C0JGqoiNJclMA0CTFs7QganazY1AGUdVpvCUSB4fSisXZOabS1G0D3iGI1LNUzRZBUJsG2zoiASkFVaUQSERUoBIg2vd9ilj2ESU1dZ2inINz+MHv5YC+g1hMJw+BTMFnFyu/qQTuULb3uv3UgIG4InRb+n5FP4HFGbSN2/33dMkTYdxdA4IOBTKxU2grpNY0Tct8PuNo2aJEMoM0WhI0VCai8MiYJjlBSrSqqcwCrRtmR99Dm0iwlq7vub69Y1x1+N0A3FLiZtPYNkvPxeihasBrGA+Tyw48pIRIALcg/e6e/Abn9W3jax6P5vMj/rV//W9MdPMhxwR32w1PP/op3/3gh/z27/413nnnEUdHx9nfQvDBB9/j6a/gZhhp53NmszkXDy7oup7NZkOfFydJkndwDwjB8Xli9l8/+wVJKlsxbG9TvPLyfPIf6EPAupA9lATO+30yThjZP0sLy3Xf/7yPrFbrFB0s5hlITcCEUAZVL9ltBzZ3nyBMlZOrBNHtIG549O7vMJsf8+zZM8ZuQ795/htcsi/bDL+W6b6sQc3QJi36trsdR8fHNE3D8fExxpiJVdT3PWVib6oKYzSbTYoa/Rt/49/kww9/wYcffsh7772HlAlwkVpjjJ4WcIX+XwwpnXUT3b0sCFLF2iGMYT6fMww9465LFXZBXniBUppu1+G8Y5X7XkkXsc5NwE+p/McMinVdNy0YvXeUtI1fp91fmL9tv0H7WseiSE5sinlNLcQEeJW0nnLtS0sAygFIGvevF/DDlbhvs/cyKdd+uVxSvH36nsnYWhrD8fFx/rx9n++6HVKqzIpKprRHR0fEuERKkSOUt1w8ekgzb5nPFxOoWcDJcUwL9cKeKcCFzoyVEAKLxYL5fE5dN9O/y+US7/1eLuQ988WC7XbLs2fPJqndixcvkk9I9tp49uzZJHM6Pz9j3s6ZzWYJRJnPuVvd0fd9ZqV1k3ntyclpTh8auL25gexjNFueoKqG7a3P4Ljj5sUn3F6ltbSpZpw/fMBufcOzX/2Ef/zxT1HasDh9L6W9vfsudXuCmQ/Yvk/ArTEE1xH6G2T1EKXriSlyvxVIYcd2G9mNCdwRwJOPPkIpRdX8CjeOOGcRfoOpKs4efTB5w7x48YK+7zCm4uzsjB//6Ef86Mc/5vHjx1xeXmKtzTLWZApc+ktJFgshTP1sSoOKqf8WwOowvax8v0NEpQBFqe++nCb26iN+bRNC/Lckc6ILIcQT4D8j3ZT/SAjxt4GPgH8fIMb4L4QQ/wj4l6SZ73/85RyfI5HkHJ90+bnCGz1lcZsczMcUH+fGVHm9t+tADDB2PX4cUyLCOBBk2v830w4NTQ8R2vR9Do/vy30Hyd4Y9+tK2zmUpMhE8UZBiNjRYvsRoVSaCClJ9AVwOmSclO9WTFQtQlZIc4au6lzhSlWQvtMTo6g9OUIZg+36vLA0BG2IdkZT12itmLeGs5NjHl5cEJXAxcjs0zuGvqdbL2lmM0xtUtXXW7wNjDYhlt3uBudHZDOD4Ah9WSwenvtDFLFcq+zpIjSonI7h1gdV2pL0Q97foWyptL1O77OLspfP3eHnl38PgZev61r/5W5vZCySkqpt0I3Bj4owVuw2m1Q5CBGhK0RTE12S8MS+I9gRu16zGyxW1yilUpb9kGJnlalxQTCMnl3vGPqB1dWasesgDMQup3tFR85lx+gabWqaqibmiq/zEu8F1lmid/g+6zYDmTYfk9GsLz5F5d4vIOIhsNdBtDC6lNji9L57ukCwhuFW4qoKW1dolbxZeuvQSjOrW5AKZeJUWcqWkUgpU2XFe7a3G4IPeB8n2qmPufJdWBKJ0sL9++6w7WPy9j8eXiu3K9scxqG/vOgRQJ2q3bpNhuUqEp1N0hnRpvGhMOqkSYCwlEhpUoXf5xg+qfBeJGaIPViUhoEYJfSKIA2jHRHBEREs2pqq0mij8reNWV8uUcqgjWDWxhSJqmqMyYkHYgRhOIqSQbbYekSrBUJ4YhgJGCI1QieT3xjThCE6S1YNH0goxFTlK7OE7fO3IMqXbW9iPBrtyOXlZbpyeYHS9z3WOXTV0A0jnzx9yne/971pkr5cLHj//fdTZLpSuJgquvM2SQOFEOzWK8bPhGOJifmRS8kcFhJiDLhxk5guQhJ8D1iC7zGyYnl8Qb8TbH3yVskDU9qvrNnHeqcWXfp+atYym9WpMjn2OJco/dGnGORIkh+2bYu3CjtIdpstQz8ydiuc/fX86r56OyyqfJnNHSKOPHhwQTNrefbs2VRBLtKAMYNifd9nFnYGHSJsNhvqqqLOPjfee2azWX6+3GfmlH6RFhGpAj6MI2OWRpD7zrRgILNO8qE4l3yvSv8oiw/l0xJBir3ZLOw9U1RmCyilJilCYZ+EEFHyi8/VIVgysVD+1a16fqX2ZtZp9z7wpRfuswEONkyM14MFtzj4bwFSQjYpLv1XCkEUaT0Q4579YYxO5uhCYMcRkVkb3ockwjdmYjHEGOm6HfP5IpkeA9YkgMQ7n1Nk9kCJ1hpjDNfX14zjOLFaiuGp0Zp5207mzSF4lPITY6V4uSglp3uhSO9OTo4nZkWRrozDkMGnMJ2RGCOjtdzd3U3AStsmr5FxGAExgaXpfszMNq3S9DEzWaRSVLMFZJDAe0vwFu+6CXBIrKCI90mWt9tcE1yPCD2bu1v8uCNG0Lri7OKC3fqGze0GZy1CaN5593sM/ZbrF5/uL7fMrO2QxnaTx60YQkotDJ4xWkLJZ/GOOHjWN5d7cH67SX3BKu6wfPSLQLe94aMPj7lbdQghOTk74+LigqapJ9aTczafb/2STFRMS7XiiRKFQEysqX1/Lb/vE3kK4+r1t8KXSef5j17zp3/7Ndv/feDvf9F+7zURiHGHdWNKu+hH2O6yz8X2dW9iP0kGsMQQGDZdel9w+KGwFL5JEKVIQuD+RP3wYftlH7ySxPjY8fWCKMVfQIOcp+pvsIy7PsU8zxskEqUVfixu2YfnrXSmws5wCFWj5w+ZLxqaWUXwDjs6xphQ3aoynD+8oGlrtrsdwUfwEGdpIXF6dETbznjn4TnnD454+O4ZiGTU1P7sBbttz3a94+zBMcujlturW8Z+pN841tstt6sVl59K3DCgj84JY0fokz5vz6AR6ZjvgRcFQFGgFJgKlAT/LD+9y3sa9n3sVZO0st/Dc/S6tJGXP7/st7Bs3oIoX6a9ibFISEFz1FIZ8K4hWMvwaST0AwzJ+0LPFkkD7Byx2xKGkWHYMhT2QmVS/0KhZgYzaxhtJERHFCPdZsfN0xvwm1QJ7kq/K6yMgGnmNFVFu6hBeLwf6HYDQ2/xqx1+dIR7i4dX3bOvk7eV+wSw61dsI4lU9F1ITIZZTd0m2U/Xj9T1DHk+nyo3SR0Q8TEZpQqRTGrHYWD9YpUMywIHizKZAJSZOng935efkfEUJspLDApKKljPZ8fWcn81+VgLKP3SdqIBMUfUD5DGYGqP63YEvwU1S54O0SfwxNRgJOgks4HA2FcolSZXoR+INsVOJwArA2IxQB+JaCypOtx5iOGIdiZo20yLL9xSIVG6BmFolxopNVpXFNaI1hXaOEzT0DWOcQi0tUxyVzfgkXihESKBZtEmOYfPlHomvOQwbpSJ6rp9EwX9vyTtTYxHQ9fzy1/8grOL80lnn2jWkbY9YtsNfPjzn/PX//pfzyCK5uj4mB/84IdJ6lE3PH36KVJKFstl0p9rzdXz5+yf64eFEjVVSfcAZGaUxIjtbj97XNYhdIpevlOKXT8Sx20CaQkgDKh8LxbZTYzgHaqqmGXtf13XbNZrtusV3adPKM9HQVrUHx0tGceG3tSs7q5xY2Haval2yEr9Ei1aRAy8++47SGn4Z//8n3NyckKMsJjPifM5wzCwWa+5ublJMaHGJGkPcHd3x/HxMYvlgradIYWYKq+73e5g8p8WYrtdAuOlTEaTXdfR9/0UmQyZPZATVfZpO3Gqvs9ms2lBGGM2pvZJJmiM3svK9N5IuzKGZtaw3e4ms92YvWIie2YJ7EGb156yWLaLfDn72bcN3tA6Lb1x+vUwMSU9vg7lPftklX2MbZZ1iftgWYld7/sBIUBrgxABIQXO+qmfCimpsswGoOt7qqri+PgI2AN7hUEwjiObTcfJySnL5YIYybKXBDy0YwInCvhcJDvr9ZpxHKeUqyIvMsZwdHw8gR4lnafIT5J3RpzeU2Q4RmvOzy8mcOfhw4cIIVit7rCjpR+Ge3HiwzBwdXVF27Ysl0sW8zlCSjbrDTaP/85ZjEnSo3I/FjAhfRfNbHGcRngpGccBO1rCbiTEBLg6ewBox0C/uabfXHP74qCQIhMA9c477/BCODa3n2KHASEM3/3BX2F9e/USiJKLYKHDZLZb13VYayFCDBbnetAtqCwN94717bPPdDXvYD2sWN885Wc/2X+ferbgOx98QAiBBw8eTMWFcbQYozGmysWjw2L2PuFHHdTVi5wxqV0+C6jE+FmWysvt6zaW/UrNjSM3n/xir6kMYa/hnqKLiw+GfOnn4EEfZZ5ve+77ZET2k+qvM5K3LJoLiHtYHcjylomeDp/1JzlsZTLT8fUuqktFOiKNZn5xhg8e60bkQiHqgJpJRIQQRyJ37On/Epgj5BKlj6hnZygtMBUsl0e8+953uXx+ze3tGl0rpNLopiU4T99ZXlzdYTYaRDIdq7RmuZgxN4bzBydUtUFU8Hx1w9PVCyqdNIKrTYpi1A1cXt/w5PKKRjpqrXn4+IQHzAnhnD/+U8nzqzt2m9uEai4ewXANdkW61qV/HE4WRfpbVOBzPxMRQrlehXoMScZUkn7KT5FHFUCpRBsakmRq5P5i7xA0EdxnxrydJHzbWnCe9fVt1rGmwTX4mMaWCKEfsZm1FAkJMJEGlEiLbqk5OjlGCEnXjWnCoALWj7jgiESsHVIXGiuwh0yJkJgMYcVoaoSqmFctSgkqPKayeOvQ1RpvLcElB/qhH9FGp+QyIt6ODNsV+z47Zz+2fJ5Z8qFcZQReJDnTVmL7E5wwxLBm1C1X1qEbiTIpxSf6QBxHhAfpwWe5QH2yRCtJU+0f8jHmUVuBdx7vPMM4ELxLUkIhQE+ZNvk+Delv3iW5Eq+LzZTAEUJX1CdL/NBjtzsIG/bjambVqQqUIdohPXuqOaIBU0ncekscy3tiuk4igIy4DDjgFb4+IjSnzNsFUkRWIbFZsGOuvI/sQfFL4nBH8FesNo/YmQV9f4SuFU2t9/w1n35LlV6BlBERffZUSF4IUkjwFh19jhZNfjXOB5yLXF3d0PcjMWqqWnN0OkObFHE8zQcKmPKl74637Y03IRBZs2/tmPxBxjVaa07P3sVaxzgOaTG+WWcmk+Lk5ISTkxO22y2Xl8lU+DCiVkiZighhb6AudYPQNcFu92BHAV2FISU7HYKRiaml6hmqmmFzDHJ0hz5HEqUNs+WSYRuwQy7mECF2ENMU9PHjx5ycnPDkyROUkmw2m5TMIyT9OOCs5erykuBHgu9SktAbl8gePs+/3LM7+MCf/PE/oW7mPHz4kHEc+eM//mNOT0/RWvP06dOU6NH3LJfJeHY+n0/MjgRmMFXzL589Q2l9L53CmAoQNE0zJYaUindZrJaFoFIqJfU4R4yBYRjp+44Y4oHHQDIoN8ZkH4t0npOfyz5BpYAtPgTW680EtoRsFLqXSXy+p8CrzmVZlL9t36IWXyqrCqY+WFoBEELwE4Oj+J7cX6SmIk+RI+8XvOmaFzmOyD5LIYTJH2Mc7b0+rrVBysRCKGypwoTy3k+g82KRAIGjoyOapsaO9v9n7z2eZGmuLL+fi1CpSj31KQA9DWHT7OFgz8Xw7+WWC3JDM3K4JI3NwWBseoBuiE8+UTJVKBdcXPfIqPoE0E1O49HsuVm9qpcZGREZ4eHu99xzz5HRzTkeHu6n/pydsICUEE7aZjHy7t07YgxcXFxO3zcET9c5/vjHz4FIWZQTw/P8/Hy6BrnULoMl6/WGXNKT2WLb3ZZxGIWJFwP7/X7SUaqbhhp5ro7HA4fDgb7rhOinNWV6Xt04orWhrqsJOMjAplEvCCGwP3SYRUPx4mUq/Ru4v/6KMBmrpLg79PTtLX/47X9k6FPiLXQYJcBKU9d88cXHdMcHxv4A/kR6KArRo3n54gW2KBj7PgFmPce2E+ege4d3I1PNTYhIjP495ZKhZexGvvm85+H6C/7hP/9f1KtLbFFP/c0YQ13X1HXFJ598mkTXN7Pk0amfoTL4ldx+Y/z2D3ASEP92ey9AlBg8/WHH40XxnP0w/5ln8I0sbCcQJd8EOAW/+ctnqngOLH6g/dlz5NPs73d96GlW9fsmhvxedpn5ru2e7uvPOcnT+SmlsJWFoHA6ELXD4wmhJgZHDEnoclKYl2BDqQJlCqpmRVWXNIuSs7M1L55fstseuAsPRITqbqwl+Ij3ka4bGL3DWEQQT2VKXMNiJYv6MQzs9kfu7h+oywKjNWOQAaiwmt3hyO7Qc95oYlNiC6kZLkvDYr2gPPYcHm7k+GUJg/QTZZaAJsZxdgnyfU8skhg52TtbTsGsfrwd5ex+VAiQkmu8s/BoxUm3ZQ6cPAX95qVf/zVZUh/aP6fFGIXBFk6ZNK0MmEg0NhGx3IkhaK3IBhglmilGYStZ/OsxphVsxGdaIEKdxsRUHlKkYDu14CFITa2PkaiMlM3oAq0twXpq73DOEnxBbDVjjNhKMiqlAtcrxv5UAhOTpksMLnW3efBxyhI+Hp8C0E6PRHAZKNwSvKOPS5wv0JXFj57gAnSdaMWMAcoKVRQszhtsWVAuK7J+VQgxsSM8ygSi9qgYTmi/Uihrp/OJKqbyAKb78u1nJ5+7QZsFpqhpVis6pRk7J6Bpdh4BpmdTKXADYmvXoDVoq1BxIAYpVzhl0AU0P5Fva6IuidahVUFhNLpshAkSdYojM4MmsWa8I/qBoW8YTSTWmrIuiNTEEOXrpUVVURXTBG0QS76ARaHRCoyOBKPQukAbxE3AeXQU0Vk3eGFElRprCgprsIX+1tTy1CvjQ3t/WtYdcM7hnQQnhdWUpWTccuZ1HEeOxzZZHcvcZoyeKOlz8UXnfcoIa+LcwlcblBaglDBP5CSW1Ld0v+R5U6YEbRmGHj8OTBbaiT1mbCGlOEPL2Kekg4po7dFJbbmua1YryQyXVU21WE5BdD+OIoI4dBCHtEb5S7Q8p39Xkms+js5b5O7mLYvVhk9//HNijHz99ZeE4Kmqmuvra7EcDmFiokjQlEt2TvdtdI5+6ClLEZ3MY6BknoURkrfXWidLZElMZc2HKaANIQnI+iQiq5JYZnKnCOG0D06MkuzAo5VOIJcAReMopQaTvbFiOt6fBkO+/b7oQH4AUd7blu7zHEQRhskJwJi/JusPeS3jKKekSpxWH7ll0VbZ7rQvsDOxZHtiROnHLitzXZZsd5yBGHHYkbLWDGgMw+mZjjGgkkizCDmnciSYnIDOz092uwJSBrbbLQoRrc3HMcaIS5+1DONICH4CGQXkzM+KPKujcxjdg1KyBkwaRoJgxamsKDNWvLUTw0XE6xVlVWGspWmaRywwEAcb5xz9+I6iKJKFcYfSHcpYKdszlhALQjCEsCe4nu39TOsSD3FEkRy5ihqlxaZeK7lXOQxXCparFU3TJLtnAcSq/Z5j2+KHgXEcpBo9lfwEHyQW/U4gRQR7D7uew+6Od2++YnX+iqISa+jci5bLJYtFQ1WW9P0aiFhjMQl4y+PSU1Zu7o9T/0l984cYdO8FiCKT84rHIEm+IPbJa3qqTZffMclROPkZWk7Bcg5mC1A1mE3a7nsm4bR5USYgYPhzMx3fdYXb73jt6f7mwbCmiwAAIABJREFUgXXKztCnv5ezfeds9cgpMGe2/Xe1fO1OoJJ3jvu3r8WacDwyqhaxSH1JjAPR33KyIsz7d4TYE3zLixeveHZ1wcWzswklLtcVi37J6GThrqxBh4gJgRgUvo90ux6iQinHs5+fsTxfY5oGFwPXdw+8/vwbPv/t7zFlJQK0dY21mro2dIOjHz3XwVOVhofDjouzFVcXG3wM2LrErM+g2xMe/gixAnXG6uWPwVja447Qd4RjC+EdkhmuODGbcmYti81mV54BWKTXzngsTqs4lRHM78cy7XsOlMytlufMKDj18Q/tfWnWaC43K2xVTAOsWy+lZtcJkyTX6IqYX4fvB8aHA8I46Lm//QOgCVFKwhQQ63OwFYMeRLOkDxLgVjp1pQzInfpKjAO744HCljRVTVHIJGCGCmUsRkNVNyxWa2GiaI1RBh8izdXHMgHEwOhGxmHgcFdL+Y574DRB5ZKXju8GmPP4tGPqz95B1+OHFV4vpOQHZsFTgPFIdHDst/R1Qz9eCihQWKISB679/kg89nBoT4BFlOdR8JZ07Jifr0GCKHpO1Po8ziWQXRVcvPyMxWrJsxcl767v+LJz0AZwZfoeKRjyHnwKzFzE39zgc+lPeMpY/HZwBB30r2F4x3b3Em3W2JfPKFREh4Fhf8S1HQxVAnAyEygA74j+ju7thqFu6MYL/KEjdAlQMxpVlRKoGM1ysaYsSxarWhZLJuJHTYxFskZW2EJcnlQNRV3jgj+5230LcHraPgAp72VTwta6u7mhrCuqqubnf/vfoYDf//4PXFxc8NlnP+Lh4YFhGPjlL3/Jdrvl17/+9cRKqKqKEGSRv9/vub+/pz0cki5RmQBGCC4QwpDYKfAILJiYwbMTSwumGCND1/Jm+5oQE2ssP5vFktX5M376s5/x+98G2v0ejKWoSq6e/RjnPcMwcnNzzTBkNo3i008/pe97hqHnuN/hg4Nw4HszlP8CTdkSZWrCkPX65m/WgEHEpr/9JG3WG/7df//v+NXf/Z/8r//L/8T1x3/FYrVJjMWW6+trXr16xfNnzxLdX0/2pV3X87vf/SPb7Y5PP/10As9CiIyjoygEBFlvNvR9j9FHoc8DTSP6c1fPnnE8Hum6Lom/BqyVzPVqtcImxshqtQKEuSI2yJqu6wVUUSchUR8DKgayqGyMMnfqlLkHCYSdc1OA+n20+O8CWSRo/TAivXctxgkY0UpN4pzZNVCn/jDX7BEWhpRnCWiaAtYE4oUE6DGBIEz6IVISE04uPgkI0fpkm5wddJQS6+HJCScEyrKkSNsfDoepLCcDJFn7Yr1e0XV9KolTKBW5vr6mqiouLy+AOgn5h6lkJ4Mr2W781atXdF3HYb9nu90yDANN09A0DS9fvphKlpqmwVqTGDXy2hzkXCyXXF5dCTvWOY5tS9u2/OGPfwSgaWqGQRgtZ2dnKBTjOGBtQWktn3zyySRaLfcisxADVVmJ0H/SUDocDtwnG+Zq+Zz1Zs2nn3ya5ooD129eMw5tGntPrWuP/M//4/9AjDAMjhiFQXz+XEyfbt/+kf3DluP+95S2YFivefvmDevNhp/97KdsNj9nsVjw5RdfyDkkK/e2bbm7u6XrjoTunj9nvD88vJ36Tm636f+/+y9/h1IWbVc8f/mKTz77jL/+67/m4vycJiUcMsg3dxybO/I8ZVs9be8RiNIgC+FUsqPM6bfKOhaaySo388lyUDrBRXG2zxTMKotKIojhlGSWrYzK+U7RN4xMKtP/79qf+/lTBjVnbqTlspKnGgG55XKSHKjPJ/X83QsesXFiII77pBnTExnSRLXjtLifgzpzsCbIbTCRru/EFtVW1FXBxdmK+92RMIz40KN0pKgsJk2E4xgx1rBc1GAVrXdYn9XcR7puZOwddrHCVjVohfeOw8OW0Uech4gmeMPDtsW5QN8N7HainxOckzWNLkHVKF2jixJlLdpVEwfAtw14xYktkr/bvN/MM25zkCu9rlN/9O7JfvL1y0EwPL5v89Ki+X3/AKK8T01rzXK1wBZpaFTgnOhKOOfEGj2GJJYaiFHhtcUEBdEQKck+9DEKgymiUEUBxqKtBm8IKMEGlJA3VAxYWwNiiVnVFbYqsFphdESpMI1N2aoyRpUIGgoXIioGgjGECD6mySHZoaI1J/HWgscgRNZ2+i5GXX5vvj0ClmTNSGMkE1JYCIHoA27sid4TvccnEEfmuAgqErwXAVc3JGeb7OaRrXjnpZE5F5qByKfaQ3kMFHG5smkwVc2h8/RDFOeimEtC0/4m+3U3ffbkKJKP83TczefyhA0TA9Ef8DGiuxKlLVFZiqqhKirwFQRH8DXODVLOlSabGBxhHHDHI6HvicMoh/BKMu5K9GP6AL6oiMGhrcGUViwZlZZxWadMX5T7aYsCjUWrvFgUAeJvT2vqW3f8Q3t/mlaasiqnoMANPbvtFoDueGRYLvDeczweaY9HhJmgJzeVoiho6hrnXQpwRIMghuyMNR0pp43FUSoq2UZplM5jhiKGAqWTNo+tMLbk8vlLlIocHspphAghEFEEJU40m82aerHAVjXOBxSKqm6IXYtzLQ8P2+Su0SX7UsmYdp2w8k4itX+5FqOfQN6pKSPPe1Tfk65UnF8+Y7k55/rdNdvdjtGLSYK2PWVRyFiYhDW7ruN4PJ5cPtJiVQClgXJiq5wsVkV/QsT853olmTkSYRKSzE4mWc+hLEVXwVqD0Y9Lb4yVcb0sc6AcJueTaZtEhZ8ELs3j4EO0mdL/mUG1s0v1+KrJWj4q9WFQeg9b4oScALH42E2HxMyIM7DlcctAXM7wp8z/o2dHpb6b2QFMa4cYZX0kDjWnfm6toShKhkGSENYYgtaoECbB0knAVeUYL0xrKef8BNZkUWUBBnM5nbDDRFslPnrGhF0Sk9W4nKNOYA2QAAsBInPJUZHWl1qL5tMJjAoJOO2ma2ytoaoq1uv1xFrLgAswOSOF4PHBCHgyWZdLG8dx0ivKZU7yvd3k9qOSNfN+e0d77Bj6HlOUoDLA7sQVN923rs1EgbQmUgofBEwryiU+gPeR3X6HC7Judm7k4WHLer2haWrWmw1lVbFYLjkcDux2O3wQnZn9sD+BawkoCyFVnMTHzKEMATxtbkzyCmrEWoU1EaM8N+s1zfJsuq6LxWKyzJ6istM/P9jeExDFAOdMrBOV6nW1kt+J0i7skzTZxyiLADdIQDvkLGae5IrT7nWNKTSLxUh3CIw++UlrRVlajIpoFWi7gPOI9ea/SMugRQ5u4FRy1CHMhlw2Ml+4gzAeDAI+5RKcfN4pK4JFsp9OjhE9jDc8ZkMA3KbzyCwKgzCDQEpUJIBxjHSu493X91RlybOLC85WNc/Ol/zjl+8I2wPDKGU5q3WDQWh13XhksS758U+u8FHxdreHqiL6wMNDR9d6wHD+4gWLsw3tfke7veHu7edMGebyDG8L3roDIdwT/CDOOig4dqAs1C/BCHiikop30VTEuoC4oH8b8McjovmSr2G+D/naZcZTAu1QKROerlfRiMjkcUwU/wzK9Jwy5H52TzMIY77jtXwP7r7dNT60v0izheXq+ZVgDhEg4rwsFJwTqmEIHjcGfIiUpdBE46Uoj4eQynBiJPogNEWAgIg41+XEDvEhEiIcjbBeVquEjANNI0COMEwUWsukN3hP24qDhUqCgRHwvdT32kKo2uPosFZjrMIFh/fJtSdoZHyYlzpmEHvu5jNdEU6gS35OUmmkFmCorBfYsqSpCymLiZ7d7Q1je4TOEcee8Si29N7ZtPYKwhr0LcLgmYMm+Thzh6Hva5FHDBplqTZLKBp+99U7/K6HNus7pTlBadFD8Xm+yEFBti79vtX7XAj66TZ3EO4Z323BrKF6xbOXF5xdLNFGgtauHdjt9jw8PMBxn7RdFHF0+PsHTo5KSkCW8eQK1u5b0BW7usJUFeV6w6JZUNcWpT1KwTiGBBZpTCFMJYWXxUzI3+y0KDh9gw9A7vvaRFD1DGsLjtsHDrstf59AFHHxsiyWS66vb1I9v6csS54/fz5R69u2lQWxNdhjWvKFMYGGed1RoLSVuVMVEDy+G1GmQpeLqeTLDxZblqw262TzueKXv/wlhbV8/sUXEkAoxZCC9r7rWW82PLt6xuuLK27vH9jf3qDxLBaLSQ/k66+/xlo7iTsqpXh4eODh/p7Q9+nZ+As33xF99+gluT4rQn9IFPTHZT1aa/76F/8tZbXgf/v3/17sgssNLsAwCIvYp4y5cyP7/T5lwEvG0YnQq1KTDsTmbEPTLFKmvqAorMwFKpfsGMqqFKeflGUdx5Gbm5uJPXk8HHDJOeT8/Izz8/MpKLTWkssJMyiyaBpC6keFtZRVmfKVp+BXKZJFqZ4y38MwpBIh/TgpGR9zTOIs2Hsk7PgBRXkvW3Zzy2HYHETJIsaZMTK59TwqyZmXTpxYvfn9k5aKeTRbTcdJLBgph5G5u6pqrM0Mk0BZVhNIkLV9xmGYwIOs2zKObgIt8j7rusYYQ9P46Rmy1lJXNZ988ukEWubz2u8PjOM4jV9nZ2cJnHHc3NwyJredqqqSdXFJWVYpaJfruN8faNuW4+HAMA7sd3vKtL2Iy65ompr9fs/r12KXbPSpHCmEgBsFTMkC08tldh4q2O127Pd7uScI8DIk964m2ZS3bct+e8/1V79BnAsrzp49Q5slfb9g7PaM7QOPY6VZ0jjC8XDEFCXN5gXjONB1PW/evMUYw6uPXtH3A7/5zW9YrVY8e/aMzWaD1prz83MeHh64vr6mLEvu7m45PjzgowdjsFWFsYU4GvkBxgdOCcA/Fa8HiC0Pt1/xcPsV//D3f4fShmr9kqur5/z85z/nJz/5Ca9evZI+PSUKT/3xh0oS3w8QRWkoVinLb6aMCHBC971P2X+YUmqSmpX/Gw3Rgi+RYDYviCXINRpqA/VCE6qC+72I2ZytxB4XP6BjxPmIi2C1oSkqBj/iwkjXz+RWUisLhdIwDPnCZ+r5XHxslun8zjZXfM/Bds6YzjU34BEwNO3Pc9LkyPvK3zvybeegHPTnYCizTrJmzNPyojRSOse71w883PcM7QNlVdG1I1dXG1arBkxA2whjz+gd+9FJkEcg9kc6f+Dr395NigLt4aegC3b7PaPSVOdXKF1AiDSLijBkHZIU6DgDocT7BlQ6rzHRav1ezj840I6gAq0/A2USGivXNwwj2hqe/einjEPg7vooQp4+g275fiUsMg6gAlRJcTpGWXz2vQApsRSLWFWAriGoBORlLPMpiyhyokg/ZcB8aO9Hk/sWshAaKj0CMb2liGiwHhUi1bRIEEvfEEKqfQ246CCJptVViTVmEiwri2ICWCpjQSmausbYJHSVhjU/BoJWaE3KNASKVKfuw4ll4NIxvY9E7wl9T9DixBAISewxg3j52QoCJmgDhRWtF+dQtegDxWPLtwG/WX8NAZwnjhGloTQFnsAYFaZagCpYnCtChN6DtQZtkv0gEaOW+NLibIFHbDFJVtL4ICC6VphS2BbKKLxzhCFZM4coQKrRUGroR6IL3Hz5O5TW+P09ccxzQT73SFFXLJ9dcby7ZtgfkLI9g4yhGViZN3lPFxuMXdDUBmvA2EDUgag825t7xi4BqQEYNPubnvGwwm6WmMJSVQuWZwVVs8B3B/wwsN21gsWOCrtosJUhhkDwXkCoXB6hPagWhpYQagZlsBF0DOyNiM+60ckcSElRGrTVGJPmUqWJOs8Jp57+ob3fLSTK+3q9Ztk0BO+4u38QEdeuYxxHDocjH3/8MZvNJtlWwnq14quvv+bm+pp+GJJF8DKVVwxYrRj6HueCMMW6lpwBPi0kLTHqCajNLZeAfPLJJzx/9lxAD+Di4pxxFKeNpmlSVjpiraHrO6y1rFdr/DAQgfv7e477LXFoGYLHacM49PRFISyU41GcvSZw8X1pGXjyRD8ShgygpDWWsmBKzs/PWa83lGWNd467dC9ijLSHA0PXsVguWSwWfPTTnyYXi4G2ben7nsPhQF3XHI9HDocDXdfx7t01Z2cbnj17Rt/3YnedSnd0Yh36EHDJvrSwFh8k056z7JuzM4gRm1gtzrkp8Do7O6Pve25vb1mvVzTNYrKeHYeB9WZDXddoKxl0st5FytZL0OwmtkBmxjxuT116TmnkOYSi/6SWyof2L9nmo8BJDySX8mSWW3jEFpm2IbNT9KPPZSAl70OEsRPDIms3cQr3YgxSNqRzjJXP53ROWhkWC+m3uRxIhJRjYkOcHH8yUJjLerTWVFlIdtZPQwj0SVcln7e4E1rqqqIoikmAWcLSE9Mrxsjt7e0EFoCagJwMXGY22HK5TGy0dmIY9n0/nZtzjsWiYbVa0zTNVLJ5OOyB0zb5+Y4hTC5dfd+x3zvRv3StnKPz+GaDKYSR4Zuaqixo24FhOGkwXV1d0XcNx31JezyKGGx4ytaN+GEHoYKyTADQhn1il4jrktz7r7/+ehL8bZoa+AkxRjabjYC6xnC2WmOsYbFYSlQbIzc3N4xDT/T9BJJJKVCL63tOpjJ/oi+HwNg+cH/d8xt34PWX/8ByuWKxvqJZLPnoo49YrVZsNmv+1ErpPQJRalnMm1SyExJQ4t1pIZl//NOshJJFdAR8/kpzm1svPAsTRV0cw/7oQGkWdSm6gaNHpaxzHyKVNZw1Ne0Y6JxjGKM4VnLCeIpCpbpPCKIuScRM2cBTVvOHAuWM5GVQY8EpcMkZ2YrHGdp56UhAAIDF7L25uvHT7Om8jCWXT5WcaP5zACCBMTFC9Nzf7kF30N2IbWs02FJjCk0koAjgRlwccf2Q1hoRxo6h67i+38r5KejUClUs8KNDYyhWa1Ca4CP1omAocjnRADip0w6e6KywkYwG1yfQopXzD5B1Kfq+5duWqSWmrDl/+Yq27bnb9pKZ93ASls19KwM4MWk+KOl7/VHKDxbnsu+BlNm2ArrEfM3n1P983+b3+i9PT/7QvqcpJXRPSOs7LcCdQmjGOiSUOlIY6V8KMC7TQtMkGWLyoveUZUFZWDRmwoflCY4CoqAoyhJbaGyhaQ89bvRSex6k9Ccr3Fub6KZjlPNB7Ja9D4IHeg9dS8hjv8m0mjnjLY1LuoGigKaGdpDnqa5lMpobiyWBQpSG6Im5rwcvpjVoSmMZVcAHhS0btKlYnYtjRNgfMDoJEqZaYmUto7VgCqGKxgD9MEt0WLAG05RSBlUo6AeCauXZDx5MBYWB2oLbwnhk9+41Ms4kFl1ehckXwZQFy8s1Y3vHsM/jYh7/svbUfOK0QIM2Z5jqjNV6SVkoysYTtSPokXbvGLsAJODDRbptoNsPFFjKRlE1DWUtIpuur0Wnxl1DH4gBbNNQLEpicPjRMQ5BvqPyoBMYn6m6aoGzmtFEDgfpixJMWRSO0llhHpQF2mjRS1HZBSDffxIg/aG9ry2kTG3TNBTWorSmTRoTYRRb2r7vuby85MXz5wyDuFRUVcV+v+frb74WJkvTTO4t67UE8kUprj5D3zF23eOMm1KgsjvGKaeltMIWltVSbIk//viTKcherdbJ6SVQ1VUq+bVTptcYw2K5nCw99/sdQ3skehEWDEozuhEzjOJG1PdprTdnzb0PLY+hAaITgHrelEGZhtXZc56/eI42hq7t2D08EBQoY+m7Ttgj1rLebPj44495++YNd/f3k67DbrdjSGU8XdcyDCN3d3dorbm8vGIcB8bRTVaqk1giJLFYYVbiwI1uAjWKQhgj82x9FsxcLBaTRkuebzJzJQRPWVWoZKGaxTxP5Rv52JmpoNDGYL+jzOlPlcvHeaf70N6jdgJCptiAOI0bMSctH2Xw5+KzM25JlARTBiVyf9LaQIyncpS875jBOnUSkiWDOydRWa01VVWhFKmELRKS21iYnKnkmFUlCSXn3PRZY0V7bq7DEmOcwEpiFh61GB0pygIbI13XQypjyp/LIGXfd4SwnhyzhDkyolNZTmaxFEXB8XhMOjJuEsWNMbJcLNJ3q9ms16w3G5xzjOl9yDpEXkqHtDDYxvH0czgc8a6H4WRVH5WlRAuYEWuKsiTwwBgOidFsWa/XCVhSjE4RYoesdcQGOPeN4LrpfpdlxWazTq5ygyQQE9vn9vZ2Yp2s12suL6+So049uZNtNmvqumaz2eCclCF++eUXUhoVI+Mw0PU9vVP4aPEDxOzKO1/jfE8/9sOBw3DgsL3hq9TPLp7/mLOLq8TycdR1JU6I7z0TBVJW080YJk+EzPJ30FEylJkWphLgYIMgY+PTCTdibIexFhGXVWhlebYRy83gBgqjqFY1dpTJu3GBwgqdqwwFS29p6HE+MCpRbtZGMw6iSbCuDUqLSv1xDPQuEgeXULGBH76Z8+aR8pnsRJTLazLAsuaUKZ0ipLT/jscASb5o2a40o4Yq7Xc9v/icxCXn5Sc56E/gQijJtcmu69m9vuGPo+Obmz3d9oDvW+LhhomGr5JQa4gJ7AiIvXBB9+YfJDsalyhTg23oDy2mKFhfVQxHD/ZCWCbxyKlcaSHaJ3Yh7I/oYMhA1Vzk9cDjQAhA40bLH38lgxj9kRNzqJT9Ls5hHCWYI4CKqEUpg0XXSf8D6PIgZMA2UJepKsEhINaM5ja1+fnk435o71OLEYbx5BsPp0k0EB/VnwokmabxACEqlDY0C7mvi1ChYkTHSFFKzbkmKbKnGt0Qg1BgUYSoU/DgUMpgrPRTbTXNsp4WHCo5uUhGJeKD5yEJmfmo8L04cBB66Y+2EYC6LsF5GJWAh5H0jBrR4CgKMIbolTwXtaiag+LsfEPTlDQLw3HX8uaP76CoUGXFx//qM5brJatlSdd37A9HNosapSKbswVd2xO81NMrrSDZdZbaJCqq525/Rze0BPwJG/YeehjbUYDTygqgoGAqnxvvwSnoTQLQC2gu0VXB8qIg+IAbHeO+JYxOhjFVC1bj87iXGTcKAZQbVJGumQqiNTJEXO+I7kBx8ZLNZsnHn9X0ruUw7Ll5d+DYG+gaNAZLJZl4RvztV7QaXr8DRYlSNdEuUUXJ+vxjjArY0LG7u+Pw+hpsLcBdtOi6wi4sVgmg0l4/EClAR4ahxfuew+0o45OKAuBHgypEkJaioLCWpi6TMKSAKE8t/OaU6w/t/Wk6WRbnhXSuX68vLvjob/4Gnyjp33zzDa9fv2b9hz/Igrwo+Oqrr9hud/zVX/0rNpsNTar5zqBHXxTUTSPlPsOILYopeIBIqKtpfGmahZRylCUvXr7g3/7bX0KUuviqrqcgY78/8Pr1a3bbLc57Li4uqKqK5XKZHBMWnJ+fs9/v+f3vf0fAoOs1lxeX2KLg7bt34sSzu0tuYpmF8j71TXG9UuU5+J7o5mgz2MKwPDtjuVxgbcF/+U//gcN+LyUOVUlZN/T7e2Lwk32qdw5bFCyXC5pGShMuLy85HA5stw+TdsPbt28ZhmEqUVBKcX9/L0HWcjnd+6x1UhSWYRjZ7baTHoKsQtQEfFhrefbsiuxWUpblJE5pjOHs/JyY6P9VVT3KuGcL1rquJxFPYVnGFNDp74w/TkPNd99XwVA+gCjvVYv5vvBo7sglKTFGXLLIzVbrUt5zAhWyGGvWeBJttwy46Anok1zQ4+f+cZmQnvYdfJicbGxyq8klLgKajIlpAlqbxOAQYVZrhd0vFsbymbdv3xBC5OXLl5Nj1lQ+k9xy2q7DHUXA+fz8jLKs0FpRFCXL5Yr9fj+VUTZNzaeffkZdV9P5A9zd3TG6ETc6Xrx8ycXFxSO3NWsti2bBl199Rdu2NE2N0TaV/jkOhwPL5RLvPQ/396ItslhQJafGzCLLwuI+lfCNg+U4ZCfRwNjd48cD10bTLJZcXl5SVTXnfc+bN29o25Yvv/wCnTSTXn38EdZY+l4Yc7vtNiUNPSqBWX0nDJYYYRyF/TgkhuLF+TmHw4G26yBKmeDvf/87qkqE001ibNd1w36/59e//k/86Eef8ezZ8wSmDIzDSNf3tK040lVlybFpEF0bhLnXtuCOKQ7/M0D4GNnefs3h4S23b34v2jW24NmrH9Ms1t/7sfcDREkZzYl9kkt0clFSDj7zmDoNrum9vI2aAwCWk0ihJwSNi0EwGK2pKk0MkcGNslDBkOv8dNqVMmC1xhoIpcHl9bsWe7eh13ifRCOVERrnI02MOaPj6WQxzwrDiQGRF/ZPb03eVy61mZfn5KgjPtle/cDfc7HIONvH0/2p0/shQBIKizHgx4Fu3zJ4cPsD0SV7Q+aUqnlpU26RMJ7ci2Iq2A9B41yg2Ht8n+u188+ceSPfo6hrlA4M4SjnhoJQcGLdzLdHzisG+sND+v+IBE35vj3pP8aLde3EhMpCfIkplfef35/E7+Y/39fUk98f2vvQYoyMzqPUiWLsfRBqJykzPGUnZLGQg9DJqm8aR6z0XiULa60VGptAFCNATPRpH4oQJcANufRCaTSyGLVa46Mn5AWHUdi0EDZRRCSJUURqvcMZRbYURif2RyE6PxFFriVS1oIVLYSYVklCodegbRpWFbosUGWJLgtsDdVyjW1qirpmtappmgJrNdYZCmswpcZoxaIqUD5QF0XStEpZSsRJSMRvkWfLjaJTkuucxPdOqPJKC+CjI5iQgisn4GwEQgZQC5Qt0DY5cKkIusRUBcZ68d8qNGM7EtycmaeknDAWxFiwWl5Q1CXROIZu4HCzhTgKMSQKEN/UC5QDpxxFWWOKHh0KCmVpCilxRAUGL5Ti4B1aCU1dlxZTlmxWTRI7s+B6tHd4ZfEBehdFiSJ6IjGRRmzKdIsLgnce36daUy0sIbE/kvuOtYSimPqRUUmfIAo9lpTdk777PgWqHxrIs5ezl9kR4uzsTEpq1mvRSRqGSYy0bVuM0fTGEmOkrutUh1+lEsWT9sAUsMRIsxSLSJ0AztwygCxBcsFqteL8/EJEDscR54Vl57322+NwAAAgAElEQVRkCodUYrLb7xiGcQqwgQkwyAKoSombC0qh59lfBXESbv8hjaI/+yr+f7CPectadvPS7dxyEjDIQr9rOaSAyhYLTMqy52yt6MZ03N/fM7rxlOEnzylhYpUopTgej1hrJo2FXEYQY6Q9HoUpohRVVWJtQdM0GDPQ9/1E/dcJxD+JwMZH+hWFtehk02qMACs+lUDk7Pg8cJaxzU/sEa31KT0UmfQuphfyXz9wSyRZ8GFt9H62U/+cXlEna+MTKJL78tMbfQLww6N9MLFBnu7/6T6e7juPbdnuOM7KbjKgIuMnFNamfZ/6lwjPglJZeFW0UiZ748SMGZKuyqMnPsZpfxk8ssYkm/IClUqPMngi5UoKYy0ugT/5u2atFq1l+6quKYpieuYyiC7busQkG9nvdpR9R3ADq7W4p5ZlmXSyHHVdJ3ZOWks2S7wfCX4kBId3I313QGvF0C/QSlPVNev1OoHukRh9siGOYBW2qAhRUdWO0Tm09yJeDtNY03Vd+k5iJqCUoq5rYRkpRRarFjaQJ4aW5WqFLQqqqmK73fLu7VvW6zVVVbPb3tO2R8YxTHpaxhiU1qw36zT0BiIarQvCoNP3Gybg7ofmFO8GvBsY+uP0movm/w8gShB6tkoME5uBkTQUxyc/Xp3+NlHo9UpJFo7FbMMHYMAPnj7CtrAsK0ujDYtFiXeeh7cH+kJhR42KEmSPLlAQMapkaQ210egQGLzYYnoHblR0Q0PvCogN6IBSI3FUkhlVlSzg41yjZd5KHrNB7jkBKZkVIpQxEX3MrBLFCUTJ3xNOpSiRk2Bq5FSqk7eflwplG88MHGT2SwYiAo/o/yHMtgdw+P0Wv9/PzjeDEnN75dw0jwVwAbaSMR/6xEzx7L7aMYlCTMyZrBOTAqfgePbRBfWi4vM/gB8jeC12om7PiX2znx0rD7rZ5jQDUgBHyc7vkddUgV43UCjC7iAsqbGXc1FLKZEgyLHGHsYMHM3Bp3npRGK2vFe13R/a0+ZD4NB3YvmoQSuFSwvErH0SiQSXJuk0QQqQIvfeRyWIPBpTFBRlSVkajE3aHulYMfW/MZVzGKOwBqoCOhdxIaDHiNFgoqPvBvreoawWSnVa+BptWDQ1VVHgQ6AvDKN3hL4guhG7WKKt0LhjEv3LAk/KiACzrUp8qqfvtkdiFABRFwZbWY4+0B4H9qOhrlZ8+reveH7ecL6qCMcWN7Zsbx2BSKkUZ2cNVWWxfaQsIn61xKuIR1g8IYJL37H3DrfdE3YyXp+ek5kWQlTQZwtyw2Nm3Qz8VIaiBhjY/fEWbA31kovLK5bLiqtnit3tjt/9+ouUoaiBBqULymZNcAVhLPjbX/yMl6/OCIuOb758w//xv//fCNUs4rsjoV2gVUVZRJbKsV4u8QMsworlouHli0tME1FlZGiP+HFk2HdURUVT1SzWNbYyBBuJ2hBMifvkJWPv2d5fs98e+MNv3zIejgz7PVCk+W2JLiuKRYkbBvwwJlGuCKZIyYh59t7gy4o2BIrCTpo8wKMgZTbbfmjvUbPGcnZ2hktZvLpp+NFnn4FSfPPNNywWC549uxIwLdW/933Pfr/nxYsXNE3DZrMB4Obm+pG+hveBs82GxaLh7Ows0etF20mObSjKImUUI8YYPvnkExaLBQDnFxdTXf5ut+Pm5mZixGU9gnfv3mGt5e7ujqZppiyqc/J9cjlJ13V0XSfOM4n18O25Mpfm/lMAkTnjM37HPv85LQGbfWagFKfXGXBDz8P1O7r2iK1q+hFsteTi6hnt4cD+4SGtpeD+5paH2zu+/OMfefHqFRdXVxSFBAc3Nzcnqn8hZQd3d3dJO8WxWq1YLBZcJTvUL7/8kuVywdnZGc+fv6Cuay4vL+j7YSqpyiwWY8TxI7fj8YhznqauhS2IYr1e09Q1//i737Hb7bi9u6XrNoh2gThbrFarBAadrmtVlWTBz67rxPY6X7bpOv3p9oGJ8p61CXhNwOEEHsQJhJgDZif3mswCOYEjmYWbP58PoLXGGjPpy+U1+xxPmeux5DdCEK2TLJDsQ3ZPnFswS6lQWVWYVGY4DgMhZn0TKV3cbDZJL8QxJqZWdse6v7/HGM2rVx+xmLn+5O8dgrhqKa2p64a6ljEuM7byc1cUBVX1I/qu42G7ZZnEXY/HA23b0TQLlssFm80ZQNI0ESvk9XrNMAw459hut+weHvj8d/9A8CNKBX7+3/yS5y8/elQiNI7DdJ1C8JxdXCSW25bhcIsfO7rdO7r9Lfdv3/Di40+4ePaCv/03/4YQAl988QUPd3fc3Vyz224x1nJ+cUFRFFxcXib3Hyn9cc5xf3cnVs8PD5DA/9HJmm2xXNIsGplTtMEWUi602+3TPCHgzdXVJfd3d3z15ReM48ib19/w+T/+mq7rwKwSWB0pFg3NYskvf/lLQgjc399zdXWJQnFsj/T9wMPDPd3xSHc4QGj5c3RTcrt5+8UPwrnvB4gCJ3ZJysYy1W6rb4+5U4Eus+xmmmCNFeAiNhBPAXQIMHZwDDCOim6UWq7BrrAmom3EdSMhIXuOiNqPUEhWdxjEdSOfjCawqDyFVWBHApExxuS4oU7xupeFrCzW80lncESDKoXBIiIHELJTxVOGyJwlkUt85lobzLbN4qjzTMmcyZH/9k+O4WefhW8vQObnkAfLJ8HOtNCZL8kzy6N48vm5XsgI7kEo9FMp1xwxzGKYQBjAbzncGYZjSXROslqlxVRrdKzod/dEnwOyqRfMvu8cyZ6DTelaxZHYewHExuHEdDEGbEm1qLGFpq7WjM7T955xdyCMWVNhjnTPrzuze5OP1/OhvR/NO8f9zR1F01AVltKaKXM/v6NKK1RUSZPklMmPIeulqGQpymQ5HKU6DJBFhNICtaCF8qyNhihisJVWFCESkubK9CTHwP7+CFqx2qxEH8UarDZoqygUWCPZGJwjeo8qMv1VSngCzBwRhHqnjMElyriuSkIhk20IDn84ghKLuVhHwjAQxwHlVrRtQ6FEZDAWBjeO9H1Hd+0wxnC13KB1zeZZwegGnBcq7Og84xjoh16y6GO2Oc7P7NOMQeQ0NvnTuZP0ivK2UVxFJpc3FSE6VouCzaamqjRhpXj58hWmuMJYh1IirB0pEU6ioVmvkk5XAC0lT6WtKG3BalHTLApQGmssylZCobcWS0lR15TrBaoIYANl0GA9C7uiLAvquqRsLMoqusQuGoMGrUVv4vKKYrEmhIbe7endA3e3I33rhXjjRvxhL1hJiKiyloDDaAie6LVYEcYIUROVIgSHc6facGLqy3F2fT8QUd67Zq3l4uKCruvEveH2dsrWdl03UeTLssRYy/F4QGvNYrFI7jnLSQsl06qFlXBiDojlZjk5PeTjnp2diZZTWSY2hJpKRsakx6IUtG1L2x6nQNpak5xihMVgkuWy2HP6STQxhMByueTsbMPt7R1938t2WhG8oygWGKM4HvbJ5ni+VvlzGSp5e5CxTmzkCXMwJa8D/ikOQJFTUkuhrDgKhTEnUgbcADEONIslxljRZ5i+h5QWXL14IdDLMKBT2VYu3cpMD58FNlMwEqM4cIQQpsAqhMBut6VtW3a7PSEITZ6U7XfOTdc83yc/JQfCyeUjRlQApSL75OjR95LgXK/W1LVQ9LOgbe6L1go4K/f9ZP86lUzMywa/74o+fe8DhvJeNcWJATJ35MkMDHCJXcukWQLfvq+n8p7HWilzTRO8nyyB5/vIbJUpXOTEBIlpLNRqXs5zYnnkcWj2yRN8kxlU2kylPQIc22l/2Q5YmBPMLILTGKCEgfHwkJnuJ9ZJVVVk6/msMwWiibRYNEkDRVjJRVEkAVqxNs96Jm0r42ZVlondAtvtluPhwOWz56lEaaDtOm5vb1gul4A8q/v9ITkVZQehc9rjkdVqzfaupGsPHA4ybsSgGJ1nSMcGJuCVCME5VFrryrwyUpYldVWxz2Xlo7hFaqOJbiCEnuMuouJIUZTTvZYSHrk2h8OB4/HI8dhibYH3gbqu+dGPfsxytaKqK9AlETeVcymr+OyzH3FxccFiseB4PE7jXu4bMm+taOqGsDmj7/d4J0B18A4/ztec39Fi/MGZ5v0AUVQGQTjFtHmOi7Nt8m+dP5MWjhlIiVGYKaFK+7idDhG9OGoOg0r8+oDSBlueURWewo50QTEODu8cxgWc6xkLqIs07yklWeAYMSqyqkdQgahhDIrDqOljPN2K7DLxyPkGTraaSoQdTQNqBbGH4Q0SSORAPIMi2Wo0O+lkNklGa6dvOtt/FoqdCaFNeh3hyefn4EucHWdecpSFWvVsfxlEycDJPKc53y6fR178jOmzuQMP4I/pvjezz+XzyMHSALEDN7J924mOSdmgi5qitlRNgy00Yzvg/ZxpQjpWPt95C5zspCGDOrGdA1mJAWQLqEoWFxvqZcXl8wWHY8vDds9+fCe6C38SFMn3JttUfwBR3pfmx5GbN+8oz89YLRoWdYXVmdLJlFERrSmxKM6TdAyi/u6DDNyFNfgY8RFUECAExTQhG2NEeM9otEquPGh0jNhQpInKTFR5Q0SHyPZmSwTqqhIinjEU2hCVxhQGVdecrVeoJPbsXUiTY5zG2mwF6NNCxiO1qw5FvRA67Bgc3W6g3e4mYNstA71SHGJgu91QNisuLi6o64LNWcnoBg7tkdttIASL/asL1puaq+cVfXdg7Dtc8LgYGYIIJh7uH2Bskefzh56FeeCT2W5LTuOajCN+PwjwYUwazhybpeHyrCYUBq1qPvvJhnppKWuLsYHgI8ddoLKwqEA3a5wp8Az4dKy6OGPdrDnbLFmuJNtqioKqaKjLktIWFLqkaCrKdYNXgYin8CUmKhZnlrKUY2IiQUW65JDSDZ4iaqw2rC7OWSvF1bOBdthy6G8Z//Mt7uaIc1uiG3DbA8KKK9FnK1Sh0ToSvSN4Sxh0KpPM99sJgKLIq9i8ApXrFuADivL+taIoePHiBbvdjoeHB968ecO7d++mhbafUaRFxFUCj/V6xdnZRhaPTU3XdokdMkwUawl0xJp2tVpNgXZRSBnIjz77jCJlMt04puyuF+eoUTQFYojs93t2u73sU4kugNjdOsaxE65G2kffS5YyxEDTLDg72/DTn/6Mv//7v+fu7k7o59YSIgkAqujda0LfJUvwvGaZu9z9UJtnuo1oqYUoiZjcVFpL/ZNslOfrLIspSpS2BLdHGLQDfhwITnFx9QJtSvb7nVjN56DOWj7+7FNihN1ui/cCiuTSGp00o7I2hEqijCH4iU0kJQMS8N3fP0gC0Hm8d5yfX0zaCjlDLLauJ32KEHxiBskxMmsAFPe7e47HdmIhXVxeTsHP8XggBLm2Ig65mUCeXBaWLVjLspi2jTFfO/U4uP6OQOVDOc/71tQEYsS0fsiLopww8j5MzjmPmUQn4ANOZYJPS4JEjFjDKCU6Tx2aviVqO2Oi+BDE2ltrXHLSCansXpJUJu0vlbCGx8c+lcDI+U+uOAm4FEBQQML8/6w5kst+hK3yMAEmmQmy2WxmQM1JsFZrzXK5mpgc2aa8KAr2+z0PDw90XUvX9RyPBwE0o7A5qqrk5uYG5xyvPv0sWQp3HA4HDseOpmkSuLoTPT2gKkuapuajjz5mGHoOhyNvmobdbkv/zWtxeXSO0XnaruN4PM7EqFN85B2RJLY7DBzblqurK+qm4fWXn9O3LSiNKSuKomQY9gTXsR+2tIct+2OPMeKKtF6tqBuJ947HA7vdjkXTYLRmHAaaxYJf/Ot/TUxAsC1XqCFK6Wdy/vr5L37BRx99xHa7pW2P7Ha7NNaJUHZRFKzXa9GJKksetlu6ruXu7p6ha/HjjsdmLP+09n6AKBk0mWudTESGxOoggSYKTpx4xSQyG9yprj4mR58p8M6gQxI5DR682O+6PhB0YNAeP9bEoIlRBn3REwzsY2RtR6wCozS2AFtBYSxaaUYCzkcK7XkYHW70xPyQP2If5O+XQQUNYYRQgzqkSbxnCtinIDt/bq7bMRdCzMep0t8Dj1krGRjJf+fSk2Td+72gx/y1/HqY7b/gxGaZn2P+mbFHvtXU97wXOQVScxAj2RjPS5Uiot7fHwjOMXiN8yWqNIktm79rBnYyCJVBIw+qAb1k8ewCgOP1TvpS7GR7ZaFaS78ZUtmO79jf3HG8j+y/2eF8h3NH3PEwuzb5eBmIygBU/tumDLeGcAL7PrS/bDPWUi8a2kPHIYhY4nqzmITFsiK8aAfIRCyWtIGA2B9HJc+POOs4tAMXtICweQL1HpxPoIxJEyxTBtdojU79JWqNLg2VLrCN58dNRQwRW5RT/a0qE8Bj5JkKIUxPV5Eq64Qto5JmqyfEgHISCBGCuGzZSF0WyVLZcWgKtqUVEVuZhfE+4oaBSkONZ9zeEVoLuiEMvdjJlwHnB969e83hWDGEDduHLYfDnt39Pa7vGA8HnDvCsIfQ8W1wMz9HebHzhJmmKthcyDjrWrE9dlKSSdZRIYKDr1/fc/3QMTrFZrngRy+fs1gVVLXBFHLnztcKaxVFCW+vW467HaMeiBT87G9+waJaU5VL1s/PKMqCNnjMANYXlOWS1TpSWNGMacej2E2HSKNrlLHYpkEXiljB4AZG5zkeJTtdeM8wOo4u4HZbtDYsVwtitFTFOT//qxr/qUPVPfv9wNdf7lDKoJShXjUoo3B+xDsBzXo34IKj6we5Lm0rmYQ5fXoKaGaX9UN7r5pSirIsWSwaLi4uyAKidVVxcXk5Ba150X/Y73Hes93mIFXYI1Vdc35+ztlmA598QptYLOfn58kBYY33J+2Asiy5uLxMzhI9+8NhykqGEBjHUcqEhC4xATkXFxesViv6Xpx/Pv/88+S0INa4RVHwm9/8hsPhIBlL57m7vcUYzXKxwCUdgrIsWa2WVFUtDjSdOPw570QLYByIwc8CqTk7JZcSZ121gqmDT1nHXl5XBdViCUT6Y0QE8P98qncGdPwwgDqxTObNO09Raj7++BPubm5423bI/ADffPOaGOPkjhMTHT1fgywQK/NDYLlYMIwj+72wrGMM9H03aQH40TF2HV/94fdcV19xe/sRWTB2sVhQ1zWLxQJrzGQxGkLAO0cE1iuPsXYKFnMgJmWjov8VUqlEDiKZtBosZVmw3x+SPW2c2E8ZJMkATQ6w5b9q6utP3//Q3reWmCGQYiQRKg4zQCODBU9LaeaskqnfeX/6zFSmk470BHTJ44y48+hH8Gjel56V2MSpXEjWbMboJOh/0kkhMb4mZoM6CdyK9a70yeVyKbpzCMumLKuJJZLdfuq6pqkbiucFfS+Msrdv307gyOXlJS9fvhSgRmsoilNpUxpT5ywxYkzjoOiBKKDtOr55/Ro/HAi+J6iaql7w0Ucf0bbHSYfKOceXX35FFvzOZVLr9ZoQIvf399zf33N9/Y7N5oxnz56z2Zyx3W758osvyELS+/2eKgnWhstLVNKbUUpxdnGJ9576cGCxaGTMahb4GHHdA2HsGbwm+JP9e3A93e7d1B+63QKtDdfffA7aEnVB3/eUb97w9Tdfs1yuePHiBefn5yyaBmsM79695T/+h1+JNqHW/OpXv+K3v/0tVVXR95IsyMLbwMTkyWMYCaB+/vy5jEvB07ZH+r4VJzI34vsjp2qPH27vB4gC6WmYsU3mwMn8tcxAeQSqIIyPLP45TahZO6ScHSexJnxCxr3U6ftp+5MgrQvggkf7wNKkbADysBkLhRXxRHkQPXiHYUAl544/73snF5y455RpnbNAMjsiAyHzPc/ZHfn/GQDJwEH+nT+bFxj6yX7ydvNART35DY/ZK+bJe/P35xos39Wegijzv+cZ5/Dkp5ntN2dRA0RNUANhTABczPvPAM/8ePPAzICqsItUbqUPaWGWxX2V6Cr4BDwlEG5se2CkH64RnZe55k0O/ubsoVwuZB//aP3PBUA/tP8KTSVBr9C2skDU4KNkWJXJWidSciOAijwL0ecxCYhqIovGmGp/vfRDreO0AIEgHwkyzSuTBmStZ0+elKQorbFaYwqLLYxQKce8YDEYK+ek9YnCmLu4VqlsKMpi58SUU6n7ieC2lBdBXZcYo4jREoJnGEeGYRTWirUo7fFOC6GPgO8dMTiGwaCCT1kd+e5teyAqT30s2O6PbLdHjtu9ZJaPe+S5yRPWt3ORj8eufFXS868sqqyFlKui6Gr9P+y9a6xly3bf9RtV87Fe+9HP87rX99rOdRIHKXYSQZwQiJIYJxYifEDCgSj+gBQ+EEhQBMQKX5KAAAkFUAggK08ISgQhAmMiDAoggaP4gUKQE/veXHOPfc/jnj59unvvvR7zUQ8+VNVatVbv7nPO9eney+76S1NrrbnmrDlmzaoxx/jXqFFJB6b3SZxPtVz1qMEx9KC9pv5cFY1+ja5tyMGKQlWBSLFuRdd3jGJRKG7duU1bL6ibKe1iAloxjg5vY+4bXYcR+FqhKo9N02csTJqQSFhVVcg9rn3Iq+UcZnRgHTUOZ0b6caRfe5SuaKYTtFJUesL8tEIrhz63PH7c8egithkRZoswnWcYBWs8xoCzCuyIeI+34d0UyOGibH5ZQYhESUi0N5tOQ66K6YSzs7PtYSm6ZBxHxjgKl4z8sAJLmItfVcE5X61WWGs5OQnLSJ6cnAQiODo4dV0zmUziKKjbLrWZVr5II32QgtTCNebzOffu3Qt6YxhYLkP+sZOTBaenZ0wmEz744AOA7fSRrg/LK1d1HfNnpNwBk21iXBEJjprR+FFhrSes+55PU062X1pZMOmPLIecTxG3lhSpq+uU0yTZfp8WwRC//h8CWS3CYrFgvVxu7VdPWD7YeUffD9vReRHQOiWh3CX6FRRVzHuV6g8vMYqE7ZQGbwyrq47NSiF1iyeMkJ+fn3N6coLWGltVKDNuHVZjAnE0mknQripER1aVDosnbB1cv7uW93EJ2ZjzQsJUh+S0pES0JlsCOpEkaVpFTpyE1VZ20Q4Fx4f9Z+N3EURZJFF6pnnOEmH/mT5FsMTC9z2O3XXyaT+J2NgPZNona8LvfcH3pgH5OP2a9B6FRN6lTetqO1Zb1/V2ilpO5KSyEtGotA5LBMellDebNZtNh/eetm1396EEhQr9VWRbRvo/JEclkqnh2k3b0PV9iEJbPmTYXDE9e52qDjlWhqHaRQp5wopgsV6qqsJVVXhO3tP3IWLlyZMLTk/PmE6nLObzUIdK4fHbiEMdIz7ayYT54gQXbbyUDytE6MTouapGVWHREu/MU+ZGWJBk5yuNfRjkXl0ZqnZOMzuNiXU1FxdPuHf3Hm+9+SaLxZyzs3Nef+MN0gIIiSR7+PAhSinOz8+3hJRSirqqtu9CY3YDdCknzWw63ZJuqqoRXdOPLqySuc3x+fGQ581RfFkQkQ8Ja9I+vGlZgLschxxwPLIUOfbxWcvxBe/9vc+wvIJvEkemi+BXbpv/ZlHkeBqfpSxFFx0RROQK+PJNyxFxLG2+yLGPY5EDii76FYsjs42Opc0XOZ7GscjyUvy0oyBRAETkp733v6nIscOxyFLkOE45Cl4Mjun5HossRY7jlAOOS5aCzxbH9GyPRZYix3HKAcclS8Fnj2N5vkWO45QDjkeWlyVHWdWwoKCgoKCgoKCgoKCgoKCg4BOgkCgFBQUFBQUFBQUFBQUFBQUFnwDHRKL88E0LEHEscsDxyFLk2MexyFHwYnBMz/dYZCly7ONY5IDjkqXgs8UxPdtjkaXIsY9jkQOOS5aCzx7H8nyLHPs4FjngeGR5KXIcTU6UgoKCgoKCgoKCgoKCgoKCgmPGMUWiFBQUFBQUFBQUFBQUFBQUFBwtColSUFBQUFBQUFBQUFBQUFBQ8AlwFCSKiPxuEfmyiHxVRP7YS7zu50XkfxeRnxWRvy8ifzjuvy0i/6uI/MP4eeslyaNF5O+KyI/elBwici4if11Efi7Wy/fckBz/enwmPyMif1VEJi9LDhH5CyLyQER+Jtv3zGuLyA/FtvtlEfm+FyFTwctB0UVbeYou2pflRvRR0UWvLoou2spz47ooXvco9FHRRQUvG0UXbeUpumhfjldeF904iSIiGvizwO8BvhP4fSLynS/p8gb4o977Xwv8ZuBfidf+Y8Df8t5/Cfhb8ffLwB8Gfjb7fRNy/CfA/+y9/zXAr4/yvFQ5ROQt4F8DfpP3/h8BNPADL1GOvwT87oN91147tpcfAH5dPOc/i2264JcZii7aQ9FFETesj/4SRRe9cii6aA/HoIvgCPRR0UUFLxtFF+2h6KKIoosivPc3ugHfA/xY9vuHgB+6IVn+B+B7gS8Db8R9bwBffgnX/lx88L8D+NG476XKAZwCXyMmHM72v2w53gK+DtwGKuBHgX/qZcoBfBH4mY+rg8P2CvwY8D0vur2U7YU886KLfNFF18hyo/qo6KJXbyu6aHvtG9dF8TpHoY+KLirby96KLtpeu+ii/esVXeT9zUeisHsQCe/EfS8VIvJF4LuBnwBe896/DxA/778EEf5j4N8EXLbvZcvxbcCHwF+MIWt/TkTmL1sO7/27wH8I/CLwPnDhvf9fXrYcB3jWtY+i/RZ8JjiKZ1l0EXAkuihe59j0UdFFv/JxFM+y6KItjkIfFV1UcAM4imdZdNEWRRddjxvRRcdAosg1+17qussisgD+O+CPeO8vX+a14/X/aeCB9/7/ftnXPkAF/AbgP/fefzew4uWFp20R57L9XuBbgTeBuYj8/pctxyfEjbffgs8MN/4siy7a4ih0Efyy0kc33n4LPjPc+LMsumgPR6GPii4quAHc+LMsumgPRRd9OrzQ9nsMJMo7wOez358D3ntZFxeRmtA5/2vv/d+Iuz8QkTfi/28AD16wGL8V+GdE5G3grwG/Q0T+yg3I8Q7wjvf+J+Lvv07orC9bjt8FfM17/6H3fgT+BvBbbkCOHImagv0AACAASURBVM+69o2234LPFEUXFV10HY5NHxVd9CsfRRcdjy6C49FHRRcVvGwUXVR00XUouojjIFF+CviSiHyriDSEBDA/8jIuLCIC/HngZ733fzr760eAH4zff5AwD++FwXv/Q977z3nvv0i4///Ne//7b0CObwBfF5FfHXf9TuAfvGw5COFhv1lEZvEZ/U5C4qSXLUeOZ137R4AfEJFWRL4V+BLwky9RroLPDkUXFV10HY5NHxVd9CsfRRcdiS6KshyLPiq6qOBlo+iioouuQ9FFcPOJZX1I9PL9wFeAnwf++Eu87j9OCOv5f4H/J27fD9whJBD6h/Hz9kuU6bezS1r00uUAvgv46Vgn/z1w64bk+BPAzwE/A/xXQPuy5AD+KmGO30hgMf+l510b+OOx7X4Z+D0vq62U7YU8+6KLdjIVXbST5Ub0UdFFr+5WdNGeTDeqi+J1j0IfFV1Utpe9FV20J1PRRTs5XnldJPECBQUFBQUFBQUFBQUFBQUFBQXPwTFM5ykoKCgoKCgoKCgoKCgoKCg4ehQSpaCgoKCgoKCgoKCgoKCgoOAToJAoBQUFBQUFBQUFBQUFBQUFBZ8AhUQpKCgoKCgoKCgoKCgoKCgo+AQoJEpBQUFBQUFBQUFBQUFBQUHBJ0AhUQoKCgoKCgoKCgoKCgoKCgo+AQqJUlBQUFBQUFBQUFBQUFBQUPAJUEiUAkTkSyLSichfuWlZCgoKXj2IyP8RddAybl++aZkKCgpeXYjID4jIz4rISkR+XkR+203LVFBQ8Oogs4fSZkXkz9y0XAU7VDctQMFR4M8CP3XTQhQUFLzS+EPe+z9300IUFBS82hCR7wX+A+CfB34SeONmJSooKHjV4L1fpO8iMgc+AP7bm5Oo4BCFRHnFISI/ADwB/jbwq25YnIKCgoKCgoKCm8SfAP6k9/7vxN/v3qQwBQUFrzz+OeAB8H/etCAFO5TpPK8wROQU+JPAH71pWQoKCl55/Hsi8lBEflxEfvtNC1NQUPDqQUQ08JuAeyLyVRF5R0T+UxGZ3rRsBQUFryx+EPgvvff+pgUp2KGQKK82/hTw5733X79pQQoKCl5p/FvAtwFvAT8M/I8i8u03K1JBQcEriNeAmjDy+9uA7wK+G/i3b1KogoKCVxMi8i3APwn85ZuWpWAfhUR5RSEi3wX8LuA/umlZCgoKXm1473/Ce3/lve+9938Z+HHg+29aroKCglcOm/j5Z7z373vvHwJ/mqKPCgoKbgZ/APi/vPdfu2lBCvZRcqK8uvjtwBeBXxQRgAWgReQ7vfe/4QblKigoKPCA3LQQBQUFrxa8949F5B2CDiooKCi4afwB4N+/aSEKnkaJRHl18cPAtxNCVb8L+C+A/wn4vpsUqqCg4NWCiJyLyPeJyEREKhH5F4F/Avixm5atoKDglcRfBP5VEbkvIreAPwL86A3LVFBQ8IpBRH4LYZpzWZXnCFEiUV5ReO/XwDr9FpEl0HnvP7w5qQoKCl5B1MC/A/wawAI/B/yz3vsv36hUBQUFryr+FHAX+ArQAf8N8O/eqEQFBQWvIn4Q+Bve+6ubFqTgaUhJ9FtQUFBQUFBQUFBQUFBQUFDw8SjTeQoKCgoKCgoKCgoKCgoKCgo+AQqJUlBQUFBQUFBQUFBQUFBQUPAJ8MJIFBH53SLyZRH5qoj8sRd1nYKCgoLnoeiigoKCY0DRRQUFBceAoosKCn7peCE5UUREExJyfS/wDvBTwO/z3v+Dz/xiBQUFBc9A0UUFBQXHgKKLCgoKjgFFFxUUfDZ4UZEo/yjwVe/9/+e9H4C/BvzeF3StgoKCgmeh6KKCgoJjQNFFBQUFx4CiiwoKPgO8qCWO3wK+nv1+B/jHnnWwiPKgCatbVnE75Hf8bp+SuMuHjbTtlfqsq8UtneOe8X8632efh/tV+K1U+O2jTE+dl18nu49rZVW73xLl9PbguFwGx/79Hx5z3TXk4PcniUaSKI9kp/qDZ3BYXjpeha9KHVSrB5eXcSBjun9hvzqfkjdvA6nudPxMJztwI6GNWa6HApmEc7XaPcvt5zNO27tt//T3554swOqh9/7ex5Re8M3hU+qi2kPL/vOK/XWvTeX9QPbbKPG7z/t83qeJOiyel/a52Ib32pHbFbH9b3fZa/uyz/XCVpjsJAn3JLFv5p1yrxvKrm97F8s0WXnuoMxDvZTLcIgow955hzrpUG6VfR7ez3X6/lBnP0uO9GxUti8rY+8dk8t0Xf0+q04O5cj19nVlH8r4rP+edU/P23dY3/lnV3TRi8On0kUAdd34djJDlCDbdpodsH3dHLyjhO3xIs9u//l/1lqccxhjcN5hjcV7F/v+s9ue0jUAzpqnjhNdo5WmritE1PZ6Ho/3HucczqbyBaUkmgMe6yzeObwzz6mhdLOZHvOHxx/+f6gfsyOVRusapRWC4LyLatHjnd/+Bh/VQihHlEZEUdUV3nmMMYgIIoI15pnXe+b9PGWnJjynDNEopdFa432oX4nvCFGyu49ob9lU794jKrwPROJxWYS6374DnqejktwKVentvadrJtGts1t7T0SBErwLdSpKoXWQP7TDAWfN85R3wTePT62LpJ57qc7ww4A0NVJXaCV47zGDRZRC6fAO3ZoRIoiA9w7vPKEZeqwZg73jfLSrBMwAzmVnZ49eKdAVVBWq0igtVDpcyVmP6Tc4M1JPT9BaU1Uw9CPDZozCK+q2xQHWOiZToWkUZgBrPH03hr7sHNg++lzJzjCgWtAN1HWQyzkwBswIVRXsOTeG8+wYjlV19H2CL6Mqja5qzGBCm3ceRCF1FXWcYzKpqHSQbRgsfW8wmwFvHaqdbPuVrjRaK6o2SNh37LtjgNbhu7VBN3vr0HXQ1TbTqU2jUVrF7h36txks1tpwMgJNDdbBaMGZqPdMeHZ1Gz5FR5XlgkB77w3J6kKBs+H/pt3ZXUqFNhTfEc7Z7b2ICpuPbcYPUX7xoDSIomoavDHYzTrsUwLY8D6wq6wl6/hsW1AVVE30TQWlQ1v0uK0eTK9Iv3r3WtvoRZEoz7JodweI/EHgD4ZfGrgNXAJ3gTNgwY5sSAZ5fFitDpXnHYxjaMwM7F5UinBrh4asA2lBanAdwSGIrW97XqxcdNyuIyk8YEM5oqGdhv1egizW7s7xDhizzQH1wX2lfRUwDTKICr1AgPEiHl9lcrggA8v4aQ7uOVV5Kjf9p+J91dkxQ/yusi39Z3fnqDo0ziaRIX53vzYqIZ/OMcAkXLetoa5g2oSGrVQ41nroR+h76DZRpqi4REFVh+Ml1m3q5M6GLSonJNahH+NxAu08KF2lwa3BXsHwHrhLYMVBc4zXnYH6EsxOYXEelYWFMSo8ZzNfJ56/dXzTRlCwPtv3lOFx6Lz8nV+g4EXhU+qiFvguQl9NiDqjnkblrMOLU7IXg9ahrXgPXoV2Mcb+7t3+cUpBpcOmdWinzsMwhjZmbSzLwRhfRi61rUSkJAImyrO9o0gWmlW8h9QXk2ES+76ahXuq2liO37X3ROz4KJd3YC/Bd8DjWO6Qld/syt0SKKt4zJBVd9JNSR9N4jl1PD/Jl+tMw04Xz9nps3RP6dpNdpxlp1fTtXJSJyOSkPBOUDq8TJMe3xJbJtSn7YCenQ4/JD5SXQz79by9fpIxHb+O52ziveT1mTtQSR8n+cnqM/88JGvUwadkZemDz/RdgJ8puujF4WN1Eezro6ad8Ou++7dGx2DnJOfkR3KYEykRy9gZ3FrF7yq/Rnx97oiN5XLJer3m8ePH9H3P1dUV/XpJt7oE33M44CSqRlU1d+5/HiWKq4tHODvi3IhzDo/QzG4xny+4d+8ebdtQVzVIdLyMoes61qsVxlq891SVjoa/ZRgGxnGkW36EtSPO2shfeLyL9kYQBNR0S2Q4swFcvC+F95p6MkN0hTEGbw1+7MAPhL63Q91MmczPmUymaF0xWo+IoJRiGHrG0WAjyWSMRbxFnEXVLaqqOF3MGIeBi8sL2smMqm5YPn6MMz2hr38SRF2m6uAAbEmh3FY7aDOqpprdYTabc3KyYLPpsNZSVRVaa+q6zkiykXE0LC8vcdFRamZzqrpGlNoSaaldDH2PtxZM0n/jtTKgpoiesDg7o6prqqraEWVxW15dBYduHKkmU3TT0K/XCNDO5ywWC05PT9lsNjx45yufsL4Kvgl8al0k7S0mX/qX2Xz1a1Sff4P6tTvcvTPBjYZ3f/5DmsWc2flZJMocSipUpdCNwpoBawxiOrwbcWbJcLGkf3gF8zuhrX/wPgwb6JdAA1IFW0qp4GOdncHdu0zvnTNZtNy7A945hs3AR29/hasH73H7S7+RxekZr91r+OAXHvL2z70fXIWq5ta3/ipG73myXvPF75jyubdaLj+EyycD//BnP8RtOny3gUdfgf4COCXYMe/B7Dtg9i3wxuvQNFQW3IP3cO+8DXdeh9kEhg9h8wQevQuT12B6m/r+50FVjFcr5q/d4/YX3uLBLz5mc7mB9QZpW/Tt24hbIX7D579lwa1bDd/27QsefLDk7bef8I2/9zU2j9dM3vgC9aRlMptyenbC/GTG/S8JToSvvx3cqKGHMZpcZyfBPbu8gtXjR/SrJfM791GVZrRLLB7nPZ/73IL5rObiMhInZmR5sWGz7Kk2K1SlaV6/S/94xfobT/BXj2HcgHkCkwXc/gLUc6gmweQZNvDOLxD87djURIIPKNHWsGPwk27dCXaXU8isRZ/MaBjRWHrjQUkkfgwehxssvreMH61Q2qNr8NUU0TXT0xPMxQXrn/9qILsqDf4R2AtY/RxQg0yhvQV6DvW3INNTqtuv4eoGqoqmaREleB98eO9ciJFAWP/4v3GtbfSiSJR3gM9nvz8XWuIO3vsfBn4YQKRJHgLhpTayb+xmRqv34aeS3WjuU8w97BuW6fd1o4T5ORz8n5z66LBgozERoxl8F+TZjKBbaGfp5nZlqhp8HV/4G3ZGcrrXFcE4P2HnCMTTbcbSJUZ0bxsJJEqS2cTPRChZguMxiVtukOcOQBf3J4fmsE6iI2YtOBVZ1qjcqio4gkN0HK3JrpPJnhzBxFSKxEMUiI0yJOejD47MGIwjVAt1NpJkk0PgI+fVxuu4QHhYF9hRFUmUbgndRaz/1LYOEevLxc6dRuoJoyV4G6std2Z9uFYij3xy3hIOHZu4CeyNeh8GQxV8lviUuujE7xxO2Dr9XoXnJLJlrXejm5KpqXi6lmgExLaRSBSl99WSEPpMIukSAZfa12h2hF0ibxKJZ6Iecll7VoR9W6LDZn8kh76Jbc6CXbNz/nt25IQi6IzkaD8hOP5r9slf4jkpwisdn+owEStJhpzwaOP/Dfv6wh6ck46bH5TtsvtqwjGio9OR9L0OZJHfsNN7qdx4nyrTS4eqwQ3R2VoSdFSuPxLxkOvUpD8TMZTfb5M9l5zUScRz2iaxDJuVn0hw2Ol2st85nkeUpO2QVEnHFbxAfKwugn19NFuc+mEYcM5RR8e0bVuUUpEcUXHk3uJdcPh3hIqNhEQgAaoqkAxKxdFiT4g0ge0+EWEymVBVFVVVcSlC1/VBR/n9dla1c5rpKa+/8RZ1XXNxesbQ93R9R98HmSUOtgzDgFIKpfSWwEnO/WQ6YRhGjDGsVmu0VkwmE6bTM6qq4vHjlr7v2Ww226gIs3mMt32sMAt2ibcVHg3VBFEVVV3jYl3MFidUVcVqtcIaYXQ+ktX7JMrQLRm6JZdokArVntC0E05PT9A6RNOMIjjn0DoRFBXr9YZh6Png3Q9IkcNWK0RVO9L7E+NZdumzoZRiPp/TNKFtOOew1tI0NUrJLgLIu/DcncMZk05GaY3SOpBM3u9IOu/DO8k9K3o3k1orpKpC1FQaZIvvriSPc+H66Cq8Tq3dvlOrqortMLbdT3H/BZ8an1oX1Wdf8G2t2fQD42bAbAYm0wm+BroeiXrJOoPzMeokBmxUVUPTVHz04AKN4437d7nsRvrNezC7FWybyRSw0Mf3m4/vpzQ4PY7Qd7jBYMea0SiUKKq6RaZz/OKU5eYKrzy3b91HmobprQWbJxucc3S9wylBqYpxFDabME7bToS6rRhtG8a/VXo/tgSfYQWmg36AYUDXNbM7dxlWD+lYRUVaQTMNx1HB6gK6jpPv/E7wFY9+7m3qxYTFHB61VbiwbPDOYjYd7aSiaU+4vFojasS4OfWk4fbdBY9Opqw3I+vVktZ7pvM5xnr6wTCsK6QWpvM4lDNEd4Xgmjgfx6IrBUpjnUMrxZ1bJ4w2jNu1rSDK8ujJCjNavLW0zYzTe7dZaEdTC/M7FR+1Nb0BOxF838PyFtQNVDNwAsMQonjMEPyv+Rmc3o0+8wi6D5EsywGmd8JA9+oyCCEKbwQ7CuvNA3A99ckdprM5t+6c8OjDx1w9WcMQ9DL336BuFbOJwnYGO4xcPXgf3/UwnQQ2ab0C8yAO/t0GdQf0G3D7TZidIotT6qZhNp8zmhFrDcMYiO6mDnq9qSdYE3TW+hkd6UWRKD8FfElEvhV4F/gB4F94/inJ8MxH9XLDGrZGc7I7JRIpEjvaXgSGY/cyyq6xdXaTYZqF7qtmx5T55NxGg9wflpuPbg7hJTMMIbpia9xLaFxb4zgfDU73lY9spuOi3D6OSO+NKJvse/ovjXrm5aaXnsuO0eyiWVxWRj562vB0FE9OYqmgzKQKI7iVClNfknNX6eiMpFEiiUSLyno2wRHd+jT5KPbIXqSI78DW4KfRKU0kUzQynIQ6T06tis5Bvwpyywj2EfAhu1HfZ8GCX4GbBG0k8R5MjA4w0clNIYd59MmuUbJHniQmdo9AyYykYie8aHxKXZT6QXqWKpBxoqNucCGE06Qw0aiDrGIvXNHLjhABkOxBb3neSC4i8f9ENsYIO5ui2uJ10vEpKiuGS+/6W9RtPumL5GznxHLSWYmMSORsR3hN9HFfRYgITHqjYz/aL6+nQ0c9ETBJ1+TERdKdiURp2Nc5SbflhHfu+CekffX+/9tQ/aQbiboikR95h4syuxTZyO4ZJALK95FEWcd9iag+INm3subkRE5Kw9PvgJzoz9rbU6TToX5P9+azcvP6TXWcR5jkRInOjjvcCl4gPrVdJAhVpXEuvNetMXTeo5SirutIpuj4SpEYXs/WWfUuvBu994yjiURG2LZTLvA4a1mtVlxeXlLH6IW2bZlMp8FoHxTOjthhSWp3s9mMk/PbNE2N1hWz2Yy6rmnaNkwJco5xDH1ws1kTIkgcddNkRE5o94kgykkgYwzWWuo6yDObzaIzbthUwjh0DJslu8GL2L/sBu8U1it8tAu7jULpirHb4D2oqsJ7FfmOZAbntkGIbHXjktF1XNkV3of+ZW3oe947RBSDUhgTCILddG6H6Vc4M+DdEFR8tQA37sifZzzxne2Y66ucAL7+tPRMXSTV80ijHbHmY9twsd7C+ypNoxnHcW8qT7i0fYpAuw5KKXRVRaJM7UwjiNO27M52UgqPx7owoBbac4VSgrUuTDUqttGLxKf30TxYVcHJPDTTTc/Ye/CCTGq8Fuw4RvIrkXY+TCNphLoGGS1KeU5OJvS1h2EV2pbWYWqHSfZHfI8nMs/aYBMNPW402NEyGkVdQVMJ9WRCNZszdCsq8Vh3j6quWZwsGJc9fWfo+g5V1zS6ZhwUV0vHohXqRphOGzAe2w2gJiFSdzvlZRacf5Yw9njT4L0NhC3TOJ5tYFKBruOgzYAwMJ1q8BrxV1S6p52AqrNZBtbCpqOaBAJ0tXyEFoU10NQVZ7emVPM2TKfZrMN5KJyxjP3A2OsQ0zuLgc9EMzVyxM5HF9mM0HX08gQ/1kxnCyYTzflpxWa14ckw0m8Mldacnk9xRuGdozdgvMdcjjilOb93jjttwRi0U1gHGwemG7D9iLt6DMMaNo+RtkL067huAOPDYLYL9uv5Wy2L+yd88JUrnNGc3btDP/SsVmtee/OcyVyz7qfoqkF8DaNA75GmpW4b7tyZ0Y8jm02HRhDxcPE43HAzZev3mjgQP/0cTO8gi9eoT2+hmglWB39s0623MRmzSbttt2Z0DF0XppQ+Rxe9EBLFe29E5A8BP0aw2P6C9/7vP/+sZPjlJEo+qgnbjpVuaOs4uxidkB+X3/X2hF0ZeyOl8VwVpwuRRoPz0cG87CRTenHHkEvT78raM/pT1EgK745EAIrgtCSDOpWXDN1kdKew9jRSnDsaeT2layaHJL140znpmkmuFFUzZv+lEPi8zCQb4dOacC8S5wIqYucmHL8lF1xwTiqVOYHJWZRdsT4RWonY6dg6gb4P17KwF/qvEpnis8epdo+1vwLXE0aQHxNG0j8OPlzb9cFJVpH0sDG6xdoYeZJN19oid6QikZVeAGna0R6pEmWX5/TOgl8yvjlddEiiHMz3TFEj+H0SJVD+8fH6/QiRVFyKVEk7vd+1k63eyUiURLKonERJ0XFZn/IpOi7P+5Oci+T4J8Ij6YK0bySQBCnawrHra0kXpOkmue5M95cc9qRb8qksh30kJxkSgdKy01kpXP1wClJOEJDty0mUVNE5iZLqIZch9d1YhjdRratYv5YdaZKiT9Kn2Z0H2b0cRnckuZNeSyT5s0iUvH5SnaXrJLI/1bPl6ftIskh2ziGJcihrwcvEN6OLwiC9RqkwxcU6h7EWFfPC6fjeDcSIRKc52CghoHJ/qk+IRAiki6D2nNyu61gtl5yenVFFp7ppWyaTKb3SmHHAmTB6Cp62nbBYLNA6RBA0TUNVaZqm3jrr3WbDMI5sNpvgWMM290Vw7oNMWmlSTg5rLX3fY2KkhNYVda1o2xZrbXT0QekG0w84N0a9F/uYD9Nuw8ym0N6HvgKp8H2PaI2uJtjtYEbqi3tPK2y2C37OADs9k+eFSsjtqgBrOqzp4oOsUNVp8MueSaIckpn5NXIb7LozZUdMuR0BrWRXXsqF4r2PuQUcaeApEWuprWy/hxP5uLw4ENqe3iPndvDexfYXCZ6UgyE6yqFNhEgf71yJRHnB+GZ0kQecKJjNAIF+wAwOlCBN8AWsMXid7F0fTRzZZifAWgRhOq1pKol9IZRBVYepzdurJVsptlUbolG8sTjrMBa0FnQFum3QkxnD48eMhDwpWldM51MutQLnGMeeSgmTZoIxnvXGs5gKVS20k5qxN1FdtKAnISodD0yi3b/epo9w3gUSRSaBIBgtzOIUPFWDC/ZD3UjwdegQGUP6FK0QrcNu52EYUJxQVS0X3UClBWtAV5rFiaKaNGEqzMUVDC0iMbJrNNjeoytoZjG4JVU9QWRiRJAYA12HcQO4BjO2zOfCyQIeP+q5uOyxg6aZ1SzmU9YrQ98ZRq8wDoZ1ILNPzqd404L31FXFMBjc1Qa8wY8Wt74KZMl4Ae4uSmm8Ffzg4WIT6retWSw0d+5P+Ojng5wnZzO4MKwve87OTzm9PeXhRxrnqjD7wQgMDmYV9aTh7u0Jj54YLp70TJoGJQ5Wy1D30/PgwzkV2pPUMPs8cnoLdese9WSKrjTj2GGdZRx76rqiUpom5rwZR8NoDH037HzWZ+BFRaLgvf+bwN/8dGfVBAMxGazJCIU9AiSy19u561qFCtujiw6Vfv4y8rFyY892PkQz2ORQ9FnFpfPSvPlo7IuwzSFgktOfz2fPr3sYQu2yY1IERjJ685HLNPKZ5s/nLG2SK4ax7xEf+Uhz/pkb+ELIO+MJkR+pvip2DhTsz3/NDXHAb2CsQ6RIVQcnRAm7pD6xzDTKa8xumkKK8hhtJGWSkZCHuLt4z32si9QepuAWu/sYJFy7kjCNQhHv6Qr4Bs+PPklIxlQLVsNg4z146ProOOfyydNbIkgkfk+UsIdtYk6X3d/HdM6CzwafThdJiEhz8TsEQk0S4ZhFIaX+kqLXjAkkyjSSfHW9C4X2LqoHzzYvkIttXEUjdRh2ZN02kiuSMhKJEgO7RNMxN4hPTn4ia1N0WXL6k/Oe66D0Pem8TdwSiZHuN5EceQTe4TSRQ+efeI7E82E/sjAnRXIdn0ef5ESwyv7PIypysiARMElP2vh5qFO45jybXT5F+12y0z2pPtPzT9OPkuz5azTVtcrOycmTJHeSpc72H8pJvFaajplHP6rse3rv5NOi8med6jT/5GP2F7wIfFq7yHmPtWY7dSQl3fTeMwxh0EYpoa6b7fSY5MTuIhNcNkUjkBvDEPpapTUuRn2EhLI+jryFKIu2bTk7Pw9TMayl6xb0fcfyakk3OC4uLrDWBGPZ+5i7pdp+1lXFOI5orbm4uODDDz9kPp/Ttg0nJydcPXnIo4fvMZnfoZnMuXv3Ljo68OM4bokU8HvlJ0LlajKh73tWqyV2XOITabGrwXDueEXSJ94Kpltl7+Lr84w8jUz/P/2knn+qN9ju8cccF/tuIj62gzXwtF7IISBhqhSAsSaOKSVCg13eHDw2RvhAcOakrvDs8ulsRfY+TvdK184H4w7lbtG6oarrLZGyI008zrptokqJz9Aag7MOHaeONU2NIBhrt9OKCl4cPq0u8t5jRMH5OazX+PWa9cqg24aTswWj8XTrnmY+QVdBHySz2FkYjSCTGU7gyRPHWiZw//Vg23Sr4IvpGqRlF1G6pXmDHdZ12H6AvmUYG+pKqKsQFWeN58m7b+OHNeMIVVNx667m0deDr+Y3S0SgPT2h6wz9aHjt7oR2qjg5mWJ6w1IUNPNgm5lvRDlOCXbWYxg2+H5CPwy4qoHb94J/sFzBIuaZm82g6/DW8d47D0Cm+MnrXHUtv/D2E7xvmC9qVqsaP1oYLdZ6BgveKpyB1QoWc5jPYTafMJlN6LoH0EzwXqJu9PTrObqG0/vQrQGJPJQPY/reOpwZcU8ewofvglxgpxOeTH89l49r3v1FzbDeAJ57n3uTqq6xVhi6kc1q4Px0gdJCbzxKBKcJ00i9pVtdYq2nUoreGEzXHZOlFQAAIABJREFUQx/zPt3/DnyzwKyfBKEqDdM22L3TOR98/QkfvfeY7t0HMK55/8FPUd//Iudv/Rre+wdf553NGjO/TzU5YXZ6n/HBFXzwETKdUZ1V3H4duicb7C9+iPr8LappBacn4KI95mNu0TdeQ0+nLO6+hUUYvKcf1jB4mqairTUn0xOMdRjjuLxYx3xeUNUVi/MpSjlEeS64Hi+MRPl0yEfn8lD0XKln7Lz3bBOICruXzlMERh6yfoCU7ldU6MQSRyBT1uGtIXxw7byslBNBxbBun8ng0/HmmjIOX6SHBEc6PhnIueO+dxNcP0orB//lZauDcyEY36m+8xHoNHoq2bm5jDEqyLoQDeQJdaBi3al4nTS6biOJ4GA7fcGaGDaXj5wnucjkMgf/J1IlTR86rJs0Ep2Ip49Dcjxi/oLUxiB77NfUcR5t8tTzyZ1tt/u+R54U5+U4kT+XpBdSW8qdfRUfZSRxtxFskUzcI8wI57qcRInFpEz1abqYv0b/bSNRUrLW5PAP7Kaq5dP8DhPL5noiJ1ES4ZBPo0nORX5srgPyCJDs3radJY82iXX4FIEDz9XRT5G/hyRMpo+2UzqTHElXpHLSpxyUkevlpIMS+ZSTULlBd/iuyQ2+nOhJ/x1G1eRRKHkUT06KpGslUjuR5LkOTxFGXFNW/qyv0zGH5Mmzjiu4SXjn6fuBpg4EgtLZCjeO4BRbj1K7XBb5lB0gONIAkZwAt53yEUiaEN0RcpgIaSUaL8QIkxprFdZqjLXhdV+FSJFuvUS8iQ68om4bJpNpaKVax2Slso10GYYhECPeU1U1m82GfrMC1eK8ZxhOt0TJdtpJbJshQiLmd9EaV1WMs3lIGOs8o1iMdzh7mPfMZ8RzxJ4J9mmc9WfpqU9QxsdGc+TlHZb5HBJFKkQqlEjQQHEKl8ps40RIpKleW8IkkS+ep0mLGLHi9wa1nnX/GhEd2pzkepFt2YlQEQgOGUBsc6HdxlWFknyFQzkqBJNY0JMJbr3GDyPjaKH2NJMatx6x4wA+rCKTcowJHu8F50DVNYJn0xusaPRigRsc3gwht4aK0RxppZt8ECUkeMJZg1gbU8iF96jWmqZuEO/x1mKMpdIVVa0QHdukGRFnUApG43AmvGdVXA1Hp4h53cQk80lJpNwoA9gRb0xIcq01zObQdSEPiF+A6LjaSwVGMVwuQXuYzRmdYvV4RTOradqKtdJ4CX3KupCoGkJi7a4zTNoKLULTVrTTml7A+zCdETxKeazxIUerBTOMDMuBqq0RpbFWcMZi+5DUF2fDILNoRCnMYDDrjnqiaCY1i5MK74VuNTJuOux6Q3t3hqoqusFjRoO4EV15BIcZbQzS97hhDGSSNUilqM7OEd1E3V/jXYVnEbSIqhiNwQwWP/RgNgyyodGO+emUh+96uisDtcMph+4M1gmoCqWDHby52jCsexgsruuxYqCdgNNsV9xBYHKGzGZUszlYgxqGrSoViOvThMilnPQN4+AxGtykgbTrcSQkCuyMwJ7dqOrhqH9SyolIgW04/Z7jLVl5QjCGrzOk1UF5KfKjZ+cApPn6A7iQWGg3YjAND6ydBdmcDc4RAp0jJC1L+T2SkZ6TM+ktcRiKnv5P+5LBn5MdqYMn4zpz2PbqM49QSSOwqdxUF6dxXxp5zqYk+CYrL0fuCHoY8hDXuE2ngYG0JjiGo8vqOk0NyB2WdI15VhfpmaTyLTuHcc5+PoW8zg7D+D8OcbUQfRukiQ5ZfJZVIoHSaHoW6ZOIIoFdglnHdlWTpwiwjLxLTtHHDGIVvEx4dkthJ0c0tb+UGNqyIxHiMna6CptSIakVIzTNQVsgHJtW09kmMq0yws6zTXjo01TBRO6lay/ZX/Erj0RJ/SYnHnOn/DpH+VnW6qEuyafQTNnpl5QrJScdkq6ZxDKuiwa7jvhNej6RpGGUcxsltkfCRB2U6tTWsS+lVTDy6TD590PkpEQ+hecwiiTlQEnyCLsolTyJbwXMsmsm8i2PXkllzTI5Ut3lK6G07BLr5u+Fml3kTZKvOahTeLp+r/ue10HBMWEcRx588AGLxYLZbEY7mWwJkrSUrXOWcRjxDNuoj6ZptpErEqdLVBKcDu8FEbed4mPMyHq9xntPXdchVB5LrQStFFq3DMOA9zuipm1ahs0F64tlnCirgQnz0zNOb92maVuapuH27dtM2paTk1Nu3b7NOI68/fbbbDZrVg8exBwr0K8eMWwu8V6YL064f/8+WmusbZ6KRvHeo6qKSikWiwXT6ZTFYs7V1Yz1asX64hs4+0mjS36pSFMXkw58FhRBFz5ndZtt5G78+QnykADB+axnKB1ysxgTc9+klZf8boUc7z2jCSsM5blIAvmyT5LYmH9mt+tZ9pSA1ohOuXai+Bkx4/yOGBEJUxXsGJL4K0lOcB2cK2MwpkznOTaEvq85PT9n/fgx/WrNZtXhK81rd2f40XC52SAnc5QIxgdnVHmw1uNFmMymeGu5uFyBVJzcv8/q3YeM/SZEgNR1SPAxLMPUmW0fiL7GYPB9j+06zDBnrDW9AZGKpm6RyRzr4HLZE2Ye1cikhkkDYw9jiwLGwdGPNpj3tbA4gatLCSRDOw+N9HIgTJ0+A5aESJQO6gE39CFPyf37cPkgRNLYu6DaQKwMy7DM77vfgPk58oVvY1x3jG+/z2u/dk57MuWiacLsBzH0w8Cw7qiaGWjPRw+XVNWEs/MpJ+dT+s6wXMwwSri6uGA6m9BOWsZe2KzAfQgfvf2ID3/mHU6/+Cb1yQldV2H6ge7qIpA757dg9h3Uizn333qNq3e+wZNvvMu93/irOX3zFnfuC5ePe97/+QvGB9/ALS+4++tP0VPN4ycD68tL+uVjVF2jdMV8chfjHMtuAx89gocPwXdU8wWvfdtr6LpBq4ZNX2GMYOxdhvWa1YMPqRZn6KZhePh1vBL4tu9k8dabvPnmjOWD1+k4g/kZBuHq6jJEmZwumJzX2NHw0z/2NbwNPubqvY8AC2+8GQk4DbNoe09OoG5QOnBZtRbayQwlinXXMfQjl6sl6EC2LU6n6Aq8HxguP2L5/vvw+AH0z0ore3QkysHo757SVmwNWh9Hc60LU3m0ijOBNGxfnhlJoOLSulqH+WuO4BSLZ5ekMckAO4M/vfDSPNjk1Edj2BPCh8yUbYj+9j7SCHCejPEwp8B1I7xJjvRyTk7F4WhvqpucIEnXystP5eRz4w9HNfx+WWk6Sv7XU1FBkQx5qqxsNNoMoUE7m4ZAsvOS05eH3B+GoqdomLSP7Ht+T1GmRC0qRyCv1geykZVxeE9xxNgvwU3ZWz1nmyEt1UuKPkhOcGxT26keeT1FuZ+KlnqqgguOBofTKlJ/Sm3OsRv1jwSeiySCi6SYSJjDmc7fRizBft+BXQJa2e97W0JE2EUopD6TyOacSLHZeTlpe11ffx5SH0sOfL5KTyIB0tSRVDdkdZPyhqT6Sn04H9HkYF8qK/XzdE0dSE002yXlJR0jQffnKyWJArcIBJRK+l3t/t/23bxuch2bE9S5vszvNY+eOTxervk/fc9z0aRXb05e6OwzJ70PI4hg/7nmz/1Qv1xHnKhn7LuOYCu4aRhrWW82WOfoh562ncTcIyEpvojE8PlwvIs5RfJpNSlfChBX6ElObohK6bpumwzWWIs4xzAM4XytWV5e0g89w2jCVB+lwgCStHi3mz43dFcsLz3tdMHYTpnPZ9gqJI1Nq7MkR9v2S2yWH8R7y7C5pG10dKyDvGnZ4zCdZ5cEVUlISJuIoul0Fsr2I+OwoVtd8ezoic8IEkbOq6pBJJBewT491L1xhNS7OIB0HeKxPkUACh8vu9A0LXXTxOdrcc6GelBqp9kyW807G/KmbKOWdBYpEpI0pvwpuE9QfyLb5aWBmOYrnZOS2cYyleBj8lsPoAQVyZckp7M2RCAV0+i4EAcIlRJEBVvFjhZnbJiFo0J7Ee+fepP4OAZZ1xonjuVFx3RacXJ6Rv/uA8axi683HQafjN6dmPpCGmAax5gbxeGMYGx4X+pKI5MJdrSsN1dMJh7na5q2CdNh4lSNfjB4Lyhdsemja1hB3Sjqtg4Ensn9rwxmDAPpZkS3U6pmyqjBYeNAmA4JcnV8b5sLtK84vXNCb3rWV09olKFtQbQO9gvhvvwwUk1alHasVhu6TmH9lMmsYX46QdoaZwXTbRh06EePHl6ga011KVw9HvH1hP5ijdkYTH2CUsL57QWmBdtPGf0EaTVmdDhVw+IEKzXjKKyXYZlk3YCZ1njb8vjKIOsN/aMLUJbpfMrw6H1s39PVXRhDH6OPfOseDBOYtDgvmN5gxhFjG6xx2EdvY3oDa48bHoMy+PEi1IFvGHq4vNhglitYbUApVNvSzE+YTsMqQrpVjF3PqorRS8MAkzosr9wNQbca2E6h9xXew9BZnPc4B90mRKOMzoIIk3mLw4FYxtWHGDtAf4VJ60W307AK0TN4lCMhUa4bJcujD/L/k6MaiRStA3lRa1A25jXJCRgV2Klaw7QOyxH3Mf4pXU9UDHOS2BHy5K3JiE0G8cjOuDXgaxjjKHQb84h42A+zTy+wPCwojNzsh37n9ZFGn1OUxbNIFJV9JqcqN77zcHB1UEb+Ga+ZMhOlcLzt8deExiciYYsDUmUcDv7Lv6f8C0t2jkcaMU7yJiWWXyPVV54rJzqeysfNglwRcqJchzy3QEJygp8Q8rW07OXeSQlARQJRk4wkb5M1mtVnIqPU7lMyJyWf4lNwhMifT+405/+lZxvboXdxyeHMMTcmGtl6F6WyLSIe59npou0yyCrjj1MbyUnZDaGvX7E/heezQuqD07gtsv9S9EnKk5JHztWZvIloyUnb503TTHWc64BImEhcHUnH3yqSq8KOREFALNgq6GPx8eXsY7RcIrLSuyPVW67jYL9f5iRK+p0TKXmfz4nrXNfm76+cRMnPyZEfl3SdyraUqyongPIV3lJd5vIevl/V0/tS2ysq6ehgjWFtDF3XoZXi5PSUtm2pqpT/RG0Jh3EcQ2j4MGyXKQZCREmVCJS0ao3HuTDVY7PZ7CX+9N7RdX1YbadpePzoEZv1GlXX6KqibRtEtcFu8in0fmToR4Z+Sbu4Szs1LOZz6qahicsNOxscfC1g+kv27ALvGTZPMJM6OvjBMa/rentviRRKU0B0JGcAlFJxeeaabr2iX3d4n/r5C4JSULU002lYIni1wlsTopbzKYUpWtGZj1HVnpBMP0W8xX3PwWTSUreT7fQtax11RYhCiTovkCTRVLFuS6KIClEgxpi9hLQAu6mlH1MHInFp42yqWeKDYqSUd/GaSkcSxcVxKbXN95OOty4kDi04PnjnUNpHElXh+rC8rK5BqUhyxAHHFEkk7Mzl9kRjxNCvOhazU26d3eIJjk2/CW21qsK0jD6tAhY3RWhUxoYlcfshrNJjBGM0WjS6EpjOsdKzXF0wm2qcPWEym2AGx3CxxlpLNwx4UVS6Yr0OfsyshrrVTKYtm37EiAZpMxkihh50B+NINZ0zm89YVuAwwR+tdJBfx0Em85haKu7dP+PJk49YXz6iUQOTqSBVtA2FaCsO1CcnKG24vHzC+e0a64TpvMEYh5o2gRxZr/BKGD1cfLSJPFMkZGYLuscXYC6Q+xXz0yn3Xjtn08/ph5HlkxUeoe8MRtVwfpuBms0GvPOMIzRTzbho8crxwUcG7MjmwSNmt2ec3Dnlydt/F/PwG3RyRYiiBl7/Atx9Da4u8I3CGmHd9VxdbVBqiowD9qs/Cb6Cyedw/QOceQI40AuwNZul5aMHVwyPL+BiBXakunXO/M173L2rOTtV9INntYQP54SooM0F3P48TGfw4ElYJamPq1p6DxKSnHeTeSD+FAyrLizv3tY0bc3idIqxG6wZWL/3Lm51CRcPoZnA9ATm54FEeXB9nzgSEiUhzZuv2M1Nz43cDVuj3WswcQTXKEI23hRanUZtPWFll2TwEqJXJEVtRGfIqxDF4pPBnK5Zs78qTjJa89HAOAJsa+in4T+vIhmTiIAUdp0vkZkb57BbfSFNqYH9lXzyqSHJiUvHEMtMIfaO/fD1w6U4czIl3zZR9mSsHxreqW6vmxJ0iIxB3tapzY7NHTWb/ZdkTlsiUaI8IkHxqDQFQggj1QaGKwJduCFk/X7W2/+6kaDset6CXQfF9FQOhxTBdBg9kEUlJMLE56dlo8VbscrI73EiV4s5gXlIdhL7SnTot1O9Uh+NxruXkF29qsMoS3L6Y6I9xsia25h42cZz9iKwEoGSIlDS9knJuFRe7nwfOtjJaZ8S+tspu8SyqYxEjOREZD71MvXjpDdzouCQkDqIuBAdjChFqCMb+0odE5JJMNwCmSK7OpcomzZBv1dRVzQN29HUtJksB5Mjq49UJ4kggqcje9I9Jv18SO7m9ZMShufn5zou5p6SON3Je7YrdfmcjErPJ9VVXmbSORP2yNtrc85kW74U994m4ZEVHA2UVsznc/qhx7kwd355dcVms6brOpqmoW1b2raNERpPT/VZr9eIyHb1nEBC7FZRCUlqh22+ktl0inOOq0cPEfEoBX2/Bmdxg4BrGdUpzsdBBlp2+gnAMW6eYMc17+NDhIJztNMpdV2zWi4Z+mc3tNXygq995e8xnZ/TTE/i1CRFXdXbKUgpsmYy2ZEHyYGvqorZbErbNnSbDav1kmFzhTP5lLvPCHYAf8lYCdqHZ+FdjatqnLNhFY80JcY5kBrqEzBhRYtnQZRCt4u4NHByCq7R80JcvUntEgjH8/NlpNN0Hucc3sX8CEqjVGgPKanwHlL4wMewKEqpbdRTumY6xzkfRvZTtGXMmZKIL9FhOlFVVThrsTZM5XEl6f7xwXu8sYwjuGYSpliMI27dsVl5HBXN6QzrLb7vkEohyLZdBRIvvoO0jkQMcSZBtJ1EBedV535PfFd5H97dY48fKsxoGceK3oTZG3UFs/kC5aH76CPsrMG415jMZohXPHn3IdYY+vWKdjanqSYsl6Ftnt7TtFPNYt4wrDRGK2hOwhQgMxDes4vQb4cr6Afs0NOPPU4tQI+w7sBKuBfVQD0Fs8bakdVqTd+HaeDDALp3VHWFq6uwSpgxYD11dY4ox/KjS/rbLXaAxaymVjC/c4+5g7PThsfvfMDlex/gz78lREqouCiLN5x//h5NU7EawlTzR1cr+t4zDh6zsngvWDfixkB4DRuDdwPryw5rerr1JdZ4kJZu5UKqhlVPv7nEPnib8RJQ9+DstbCc8PQEfXqGns0YV1fYwfHkww5baaQ9wXchaoj5twfb7OwObGbQXcHyUcg58u7fpq9qbNUyLltwE2huUc9qbt/RoISLpeejDx5hjeX1t95kNV1wqSehXayWcPU4qIyqYruyZSV4HOOjB+jZhHoxZ342BfH0Zo0frrj8+kf4boUfOxwSyO67bwVb0hq4eLRjha/BEZEouWGd/05OdHLCs9Fe78ONOk/IY5Byaxw47b6KX81uBPgw1N3nI4Jpf8WOyEkvvMORVbv7bpMRnicBTIZtXi6ZfMkwTwZyOieRELlRnDt0sX6kjrsiYbR1YNJ5h5Eueb3m102EUG5wJyM9h7/m+yEZcOiYpOeRwvxzIioZYCP75Eleb9HpkOgwpZF9l+pAxTawAXdFmMrzvNGn6zpEPooMQSGlYw/bos8MmuikpKiT3ElMyXPzqIM9cqng+CDBmX+qiWTtYBvRkJMR+XNNbT5uifirKuIQIbslvqPuSgmWn7IdU9kpEiX1lXz6zsfcz54jnpOwOcEh7CLApgQyIJGydXZMnoPpkJTN5UnfE5mQ+nOuwxJJqgIpqqrA+KcV14yNpEizNb7D9M2MREl6W4j1bEO/Ewkv7BSJ4mzYEom+PT8nR9K9JIIojzhJpFgiqA+Rjm2zMg51ZWojsV6kisYP+w7SVk/kbSrpGcle6HkE0OEzPSTJ0j3nJIreESh7CSELjgUqrpATEg+GhIajGTHWBFIli8JIq9dInApjjcU6HxMRpiVwg87SmrD8bYwKcC6snpKWUfbWYsYR70b8dtn08A7zVrDWhGVynzGQ4uyAc4bV8jL6PpbZONBOJgxDhzFpEOtpmHHg8slDrFNMvY65WqqwlLJzobd6tlNGJObU0HEKi/cuOvUVqlqGGdxmxPiQQPAaJftLgAM3RIImRM14HSMUrQLvcD4s5YzzIArRNd72HyOCoKuwupsXwfuKXcLxgyPVjgxLEbPbZYZjBAopGsVFOdJ7SXbLEafEven4fd34LGGDbtktsZ3KYlumS1EoPkYwQIhMgRgZFUkgn6b+OJ7ntBTcFEL7sdbjqwomExhG/GAYBo8XTT1twmpfo6Gumu2KYB7ZLtLpAbTaTeuqVIjgSAn5dRxQ2bOjYPsOtSYsM2xdWPUpdokwE6jFVh2bfo0bB6yDuqnAhul2WIsbBmQ6Q2vF0Ju47LCmrkMSV6XVNsIsZGzdsJ3e7IYwQGst3gTSz6s25CUaxhj9WgdbpqrDZAXn6NddSByra4bRo3qLrjS6UlglISAAQASPMA6GcXCYEdpJIBqb2QlK4OR2w9X738D3K7bJqrdLvHuaxYx2OqF7NODwdINh6Dym9/gu+EVOhWmHoiSO3znGYcSakbFPvpjGDh56B8ZhxxXWfAQyAT0Ng1vtFOanyGSKquv4fnD0nYNWo6oKZ7oQIVKdQtvA7IRkRylrYbzArX4BJxWDNCD3oG5oZg2TecNkKmw2ocyrR5cIcPYtrzEuHHpjcP2AH8LAuGhBT+uY3sNhFEEHjyPVpKKqQFehHY1jhx2XjFcPodsEwmx2GuzNOuavsjYSXM/2J4+EREkjePz/7L3JsyRJcub3MzPfYntLZmVmZXVNdfcAA8iMcAAeOBQKeeH/TeGNFF6GIhSSg2kMATS6uvZc3hKLL7bxYKbu9qJedlc3Gph3SBMJeZkRHh7u5u5qqp9++ilJLFRKXVLNbULsI4tIYaZKKZU+i6XooyzqmgeBRlRJ2HQueXkso3piyfRKNrEttpXt5Hsl+CCZGAkypFRnVewnlwDNx1k61fKbuvg9+UwymDVJe0XNCyCmSoGB8xAkE16CKBK0heI3zxfFkplSUsMbEssj/1bJeokxz3sZgEQeasBIsCFBX5/no81/5TqV86oTMDRT9PNLKPzaJqpc1cLUZ4MaEngSvyIBKAN/OC+9BbWB6gXEzEqSdswzIBOZNRlmI38WMFM4OvGxwKZ85P4ZMmMfxz99qLyoKwCVjKs4dVqztPBmcUhjBt1izIG9So60qZJYWi3Cs1UOXIuyNHfIpW8DSzAuAGsJnAj75MBPa8spgqQiOJrP50eMEFjsTk0SUisZKAIYl6U4JetGbOrAwpaRUkh5RTBr0G2qK44sjDJTQbdKTkfVLDbOxwyi6OVQpY5YF89VzCCJ9znba9P3Jml3qpZyqiGrs8/PrbAX5VmFh+U4pTCuMApLwF2ukYBUl+n7SgAilntnxjNismHK5MWadP/4vFhbv5hUuUdMvuekf6EPGRgSZqAALPn3ztkmwuSR91HLPQwfAZQnOowxXF1fs1qvGccRaydOpz511JmSkOzhcKDrOuq6ZrfbUdc1bdsmMdmCleJcqlGPsaduGrTWOOc4Ho+EENhsNtR1zTRNBKW4eP6C8XSgP2Tadb4pYwi4YSiCellvz5i8MeD7m3wmkf5+T79nLhn6feO03zOcLJ/9/AuMSd16lNZoRWI3RIdSKrfHbQomREddB5pcRrRarTjtdkzjyNs3PxDcCP74J7xK4Md7/HTAUaOqhqrbUtUVWmt8HQjeMx2PGKOpmhbrmtxZ5EP6KGk0TUNdbxj6GuemPJ8lS83MArLCJpEWw4s5iFlOwuO8I+akj65rVMFgKUd40JWnLHsshwI6tG5nbRqtFL7QUYkxAX0xMwEruRetRWf2SlMvmjnOudQpypc28ON4EiNGgrVM40RsW6rK4L76OoOlE1WluLjecvPuyDRZmlU3g7TJldI4pwjR0G53ODQ3dz12cwHoxCZQNdSb5N/Xm9ynNyz+FSqtj+OE7UdUpbFTS2iTRshqtYFpYj8d8ePENMFuo1m1BkWOk0576t2attpws59wQVE3Dd3KsL0wvH+TS4dXlykhM75hieFu07GMA37qCNNEvLpI/t3XX6d1P6zSur7ewNTixsD7f/gN0Wv49DPe3B4xU+Dy+acY1TDtmxRL+cix92ldXl1y8iu+fwPNGkCzvXpJ8JZ+6nEX1/AzBf0Rjm/h5m/h6nN4+Zccpoo+VpyOx0TuVYawH4j3A+xvQQe4XtFsd3SXV6y6FqUUt67ORQhXqdPO5EANac6E1etOsH6RSnDe/5CAlGnExWf4uCGe+uQTX1UwOsKhh8Nd8m9DQDUKUzcEZQi64vqv/xrswLv/qKC+gPUnsDU024b/9j/8HFU3nLzi7rs73n9zh//6b1BG8bU27C62fPHnv+DduxP94FCf/2tWreL5TlF3Gl3Br//3f2A4Wsyz1+yet3zyacM3//k/cXj3ljgckv/ZrWH7LF3z/pSEYW7fp2vYrOHyZ8kv3f8vjz4WTwhEySUnqs6vohNDDBkgKDOpktkvA3hZwPXD7R7QqGXbsjxHjkGMf6mDIs56xxJEyLGU/y8Bj3IbEWCs8z5KtkwZQMt3ShaGAAmSMcxUd3F+Z3AhgzE+MmvFwLKPeTEqQZSSBSNlROfXJGfMVXEc8rsxZv0ZVXz3PEN6HqzJ74vjb9K1lky7rpZzld+Z20jn6yFBQIRUwjVkFtKBBNKUJWDnQ4CPc1RRkUCUVaLgRZ1vkewkSsed2dEoA44SMJHTVGfblfNe/i27cHwcT2MUWbp5FNezDE4hBcRSNz5n7vI9bOrEPjHSAj1/LOLH3pP604lNEEHBcztVBvBlF6zHhnxfNEnkVbIT5Lk8/05ZYpIYWwW+AAAgAElEQVT/HcVWyDPuiu/L+yU75lyfJSz/j7nT0FyGJ0G9WZ57YZnoDHIoXZgTlYEXs2ihzHpFcioKtEvvh/wdYbDJdkqlZ1yArLmMU/Fwjij+liy181Ew/lTBMJm1pcpjk+kTnZc6H7ucd7ZzIWdApOWj0cv8zNektL35PEUEW0CmGYQuQZTieB77+3E8maGUoq4LDRCjc4mEwzmL94lFYq0lxsDpZBIbIoZZa2JpIZtYGjFkICQEbm9vGfqeaegxWlNVhhA8PiRGSpjZdsUQ4dRYAqulv1WOZX2L8Q8LjGN0BD8yjiPaVNR1jTYmMxdiYncgIEHRQlepuaykqmvauQTIsN7s8LbGW4WzNpXK/EkSGQlIjygIJrOC0jGnkhyPiokFp4C6XRGrimk85Xk8O4YY8K7HmDXGdHSrNd43HO2J6G2ypRiUWrRI5hKZWZukYKfENF/ep2ulUBls+TGoNbNH5vd/13qTbIrWYtNlH+TfLERqIekSZCqRIjGodAa/RNj4IxPliY4IMTPVqspgakXwjhhgmlx61jqDioHobLI7pHIeWVrSpU2gRcTT9yNV09IRGO5v0xrU6uQ3VXVuLyv+d77HQsiJY0t0Tc6fJNFQbQza1FDV+AjDMLBZ1Sn/0Na46Inep7a2koeYCaqKuonoSqOMIUqr4hkgztIMkQQsuLQv3TYoIh6b7229MFGUAR8Jd7fo9SXV1TVumAjW07wil/4YUMmWeutymNLgnOHYw3FI7ef7QRGsAz9hDxZONum/BY1af0JzcU33bM16ZzBa4feGqKAyFb7S+EpB16Z46XiP6hpMXWFzUstUqSW02VT094opThilE2totyXWA1H1SX9E13BwEJI/YvAY7bF1QKFZ7VrsMbchjhaUw2xqaCGGU14LFC5UxNhCdw1t0h9pLw3driZQE71hGnN+LALOET24/cCkG4baoVRF1RgcCucDw+hwAZQKSfskQFSJpVg1yZ9M1fI5oRliOkbvc7xbpU5RqNx19t3j5OM8ngiIooEVqAZMmy5QnbNrweeOOqVBl2zgufMLCzhQlgWNLBlZCdrL9pCl/ochsWEkwyjByCp/XjoMErAL3R1SIC+ZWDkGAVCkRXFf7Oc8WBPmS+GEm1WmlxWZnggzE0UDVUiK1j7kFqvlKI+5zG4PLBosZfCgeKhJIk62zsGNBCgm0dvmfcu2YnDKAET2K2yXlrmnuiDNbbPUQs7ZYgkExBnIt2xw4O7A3wPf8dPKG6Q1qYhWlWMH+grWl8zCk9Zlg60zrUs6MxWAmwQtD+au/CsOUm57O2ftpS3qRxDlyY3oWACEgqEg4tNzQKoyRZt8GQVQqEE30G0WtkV2HFEh388hMammEeJAuj8kOyrPn2LpYiUsD8lcChOE4jvy7DUkG3bOiivZU5z9FSZKBXqdFhKli9VLzk/YMrBoPAl4KccqgUnJbAv5j2NmGSIsCSnPyUCAznZGxQRSxZCnRJgr9cJOEbZY0MvxGmGGxGRPKpOeZRd4ACrEbKOcOEoCTAhAPt8QLCCTfFYCouRzqqFa5d/MIInOqIkAQ0ql+0jYSjL/msRYCjnr4zwcT2k/TVHOJAB2CMnxCqFYQgr24iwqKbfLI0DJRxDl6Q8Fdd3QtmpuAds0Lc45TqcT0zQxjiPOWay19P2QNUHWrNdruq6jyayTqqrmwNg5xzSNfPnll9gxCSXG3EFlshbvHX0/pA4ID2wGJP9Dnv3w8P0/6bDE6Njf3+F94OrqisoYtEkgQcjtcSGxLAQskpKS1L63njv6OOeoqoppmlKL5btbhuOBP465+qGR/L4YA01ds96kFuYxgt9uGYaBvu/ZXFyjteb9Dz8Q/AhBfELy9h7X31AbhTEX7HY7lFIMw4ibTmD3CbDVHVpXM4gipU0yByEDYTHPUWIiJaDFZG2ccyaKsEcWION36KJog8rlOPKbsm5GHgIyiojRhhCT3RIQRfRUpmlKAJ73P5mt9HH8C44YibkF9XrVse4aRjfhnOfUT6y3ht1ly7svLWoYk5cgOYQYUTERLZU2rDcb+uOeu/sTz67W1JuOb7/8lqADmOepw023gumYYpooSWad/m8dTEkbJUweZzW2VmhTY9oOtleMSnF7d8t2fUVbV9QXW7wZsfsB5yLTBDFogk8EVVT6ybo16LrC12uoDqT7vwbWwAniCOOUXtNEvd1hNit6PRAJCViomhy31amDzJtvaH6+Yv2zF+z/n78jngY2f/VnaImBbPKb7HBKCRM6xqnm9i5y9/6U2D9eEazFH4/w9gbub2B7Desd5hf/jqtXHa8/X3HZKHSI/H9jgw0K6ip9zwTCxQZOR/j7X6O7jqqpuXv3Hmct15+8YrPRfHINX33T8ObdSJvdCKcu8ccd7vAcmpDivne5dNrUdHWkaydud1BVhk8/u+Duu4m3746gJlQT6V53eALD+Cb5a7Hi7ib7s1efJXBme8n1px2bdc37O0MIiXjkqam3K6w2ROuIbw8cToHD3rF7/oyu6bh9d4v1I8eY2wxNE5xGMG0C75ROYr6rNWwuoLtIrOg+t6O2FjbPodnC1TO4fw/vv4W7v4Nw+8HH4omAKArqdVI1jubMwTwP/j1LOi8U25UZEc9DfQ8BOcq/AnAI46QUj22L7Up9E9n+nIEiIIxkgCWQyI68nOMD4b/yrxyDBE/5N2I+f59BJF/+pjA03LLYKcny5nlRZl7Q5sz5o2uTOEqFRsEcAJGzvfn4g2IO/oNcC5lncQLkGsj5ybyXjkqf0b8SpJHd5fciC1Ts+sQ84R0zSBPuWECJ3+cEFcDHo2NIxyTijqK/oElBT9AJNZYWtj4st+a8/zIzL/drqdUjn/ni9dFZeHJjbqFLjp/LwBQetH0MMWcSyzI9yZwEZuFZuceDzcCcSw6C6yHuSfan7KEmTDxheEhnLwFtNQ8ZVWJHhHa65scgSlFi8oDBp4vPs/2RZy+Wvy9ACSyBh9haef5KOyjHL7ZA7Hi2LyHP6YN2lvLcF+weMaPWJ1DFhwy4S8ldSACJy8KyMYMxTQFEa5OAlzYD89ExZ9LrsFxfyZoGaVUal79iG0w+IOcWQMZ0CdwxGfDQZgHbpMvX/F4BqAiABHnt8xBqqHLWPmeCFgAl/7YsJzNYIvNeDFX8Q/E4WKIebPhxPLURyS1fUyatrutUIuI9WiumqaFpGqZpwjvHZFPWUloWn04n1us1dV3Tdd3M0kgitNn9i4kVOfY3eHckhNw9xU/EIOuU2BdJPImv9M8/AdNwj1aBvn+edE70IorrQ8AohS4AFOeSXZRzlTa+IXefqau0j0prVus19zdv8E78vz/BEQeHH/cc48jUN+h6RVU17C52S6rOJNHNzcUFMThi2CYwzFrwAqgYnAv0fZ868FQ12+2Wsdf0dgKVGC+HwwFtDN57mqamMu08FyVLJ/rEiEl5KTV3xBEGC4i7GOEBiPKhkTqMKLP4x5JTSjivz69k/6IyM6iDUujcqlrYMEmTJyydez6OJzYyCuI9wcfUjLBbpXVwHAlTjXMQK0OsTS7JKtakrEmkFTStYjp6wmlk83rLqoXvXU8Q5mhVJ4FZBQ/iLaXSeppbDccpda5xTuG8pjaaqqkwmy0+Qn+4wdoNTVWz2a5RAez9CTtNxLHH6FQOt7+Htoo0DbRdxWrVcDyNRF2B3uQYKCd/g4bhCKsW7DYvrdn3ChVMHpoMjugGlIV4S9tZrp6tGEyPDXd0bSDqinrV4Q97wvGQkuEEuHvPeHjG7RjxOJRoG00Wbu9gPIGaYNWh1x3tKqBVYDx5vn4/4W1g9NCuDM9eaFbrhuMBbr7e46LHfPFnxKtrRhsw7RqlPce3bxnfWPp/7DmEjhgbJiJoQ1ytUd2a2lS42zdEa2l+/jn1asPq2Su08aACSq/xUbM/HhiiSp1twp6oLC40RGXQ9QVRn4h+gB++TPdG3SUgqZ84HsEFh4kBYwx128DQ497fEn12fJSi6Vq6ZxdcXNRUlSL6jnE/0X+/5+LlNeurV/jR46NmUBVRO25vDviYGEvhLgvR6hY2m3R/He9huIPjr9JcuwlCB7wCbnhsPBEQRacauLZLQbWHpYwCFpq8BCuSDRTnX7zscLZdCcbAAqycB/ZClxdQ5qyc5gEYUu5TAiQJGIS1ElhYHvDQwY3FPkqQpiw5KoCjmKlGc+2+AECPlKZUXQZLBETJ9fMlq+NHQwCPc3BH3i/mec5I9yxAUVkuUAZmJXgkt5lcmyLwClkbQGUNCp2DknkKfEJ+7QHCEfiGJdtui/39vnEO8pyPIss/Xy5VLAIJOcVmKqEwCx5k8yU7Jxn5sdhvEWA/mKeP42mNvIgXFGRKqvIcZOd7SVhUDzrUCPMigAoFEJCdU++SXoc9ZIf5SLpPTssxAA8B2UU4bLEB53bJkAAUeYl9EQZWoWn0gJ0mz6hoeeRnOZS/XXYYEzsLP76nxbaJLfH8+J4Xu6QzcCDAE8ucz/NfPGPegw4JSGnq4lrk6+HDAm7qDHrKNtokEKRRKVM060cVYI7OTJDgwJsFwA35GgtgUZkcR1rmlstNl1iBJeAhIEoO6pBgQxh9SiX2ycx1LubDZOCmtBFl+ZJM5VyudGbfRZfpQ2wTVd478s+P9uipjUjqyKOJaJ3EU40xs85AVSU9iQSoaJxPQat020lmJ9K2zZzxX4CUvLapCFjcZHHTkUWfTmwOLGu8gCf/cgxKP52wCoZ+wFSpnEfApJl5UjBQQga5jakSuKLVzMIJwafzVlDXNc6uOR32BB8SxfxP8QxET3QnRtczojDdNe1qzZW5om7q1NUoP6ur9XpmawSO+DhAnIhRQawIgczQSGVK69UKFSP9oZ0f92EYEighLBT9UCxWypyilGFldq/RmhDDzPx4wCR5UL78gaFAafOgtXE5f0kkNu8rX6Mgx6OXLlJynHP3oI8slKc5Zv8l2RgfFLHtQE8wWcLkcB6i1qh6sVHlshRCRMdUaKBjIEyWrqnYrDXK5/hGGPYiMi/2RsW03oW8ZltLdI7gPN5rXIC2UqnUqFvjhoHxtMdZR1gpVusOP1qIEecsYRpp1xuUMpxOEb1WrFpoWkPTVpy0JqrMzPUCHLfpcOwJ7BqczeeoU2In6qwhonKpbm6IEQ/UtWWzaTB6xIYjlfZUpqKqUycv+gG6AMGibt/gvMLqLc22Rtc6PUfOwvEIfkp+UNeiVy11lZ7tsXe8f3tiGB3ttmNda66vFQqNRnPnR1SM6BeviU2DdR5tWhSB/rtvGYYjh+M+ddDZXKboskqld6ZuqOqG8O4NcYo0v/yUbrfh6uoZ0+nIdOpBdYQIx1OPixq12aXyQzQ+JIa2rjZ45SH2cPsmXddnn6VzG0aGU8RGl1T52obVpoFpJOyPyT/Kiae6rdlcbFitoNKBaaXgFOkPJ9Y/f83zz14yebDOow4DwU0cbsfUmEwbwtAn/23VJfZJ3cDNGxjfQ/hblgqST0GtP7g0PA0QReXs/mFg7rbDmUF/wNKQAP/EEgyU7IkChACS46/z9hJYdMW+MgthLvcpAZQyw6xYMsSah6KDFNvk35Ds38zkkOOR8pmGpR1uCQRJsCIBvIAPAs7E4jP5PKRyntnoNAkVnTOYAjRkyv7MlCm1YUqAyD/ynoABMscSyJVBFcX2/dn5rliCTZVuYNPlzK1OAVzQ6f3oUpZ+vAF3D+GQv3eV97vnYXD2u0bJEPrQ9hegLrLmgM+nIwGHOJsk5k+IEKcMbkmGXkCTR4LpB6VbEmCWQNjdTziHj+NfZgTwY352RIsoX38f0jX/UQmblGsV1zrY9AibrI/hxwWUiC4Bg1FK/w6ke0jskzyjFL9Rskjk2ZdntAQtSuBE7JnYtGyTZvClAIrkeVQqHWf0pOdMBG+FCVMGUSUjT7MAN/Wy/wcCuHKsYj8qZkHVYQBtYbTJUaqqBWyohEUX0lw2ch4Z3BCQqlJpe5OdL5UdD18whxoBcAQckc/JDppO5XshA/Vz5ssvgrYC8jaFKKTOwrV1U9izfM7tEvDMjMK5tEe2zb8thdpapfLGmME4YebUJv3b5n0EWER2S8BFbNZjwDkFSEUBYn0MXp7ciAIKaGJ0eBIAooBu1dGESNd1dG2LdY6u63DOMY4D1jq8d5xOR/q+53A40rYtq1XHerVeWtqqKokJ+j7bNrv8+DwcKINpr4nBEqb9Bw5YwNw/AVNFZfsVe5yzvH37lqquaZo6dZLIQPZ2u+X169c45+ZgPv1xBKXRUWNMAhZWqzVt62madt62Mobj6ci7t2/wtidY8Vv+qWBReq78eMtg7/mqf0fb7Wg312y3W6qq4nQ6ZRAjsNlu2Wy3qHiND4mBorXBVHVilZBAF1OZZFmnCZu1J2KIuGnCVRXOeYypZiZK6ryUOi6lcscEfFR1jbUW70W/QrDUHCz/BHZvVVUZxBN9lXzmWcg4+Cw4kcG7Urelqiuapk4itjHMmijE1MUnfiwvfFojxiQQ6i3eOqypiNtdKp04nrDHluMx0nSpxGwap9T1ZtUkOxYDKnc+tBa8aWC74zhqfFTEy+vkd405mVTV2Qac+9E5RhwGYtPgRsdkDcbBxQp0a9hdXNGP33K8/R4/fkEIiovrDdFZ3oRAnHpCr6m3a7SCm9uRyhieP2vYbBr8pLkz+8QmWV0ldoI9kWKYCOEObAfjiB1HVFUTL56nudjvkw9SmUQMwEJfc3c3MP76W/pwgTeGX/2vf0vsNowXLxLjZbOF/RuateHV//zXjG7FYVzRtRoVPbdff4PvB6gMq8/+nPbqEte0eB/Yf3vHkWT3/PtfEd2J8Mv/jsZcctqvePv//mfe/P2vseYzoupw+wl1fYF5cU24vSWeeuK7tyn+uXye/KxxglUN0RLffE1cb4i7C1b/6mfUGq5erahbQ7tSuLHC00JlCdNE//17rl5e8vN/+5zv3niOxxG/14nZGO4S60TXsP40g2Majjdw/BJ3s8O1a6bPvkDpiq6KmKaG9Zrm038LEaabE8265uK55s3f/RdO79/if/iOMAUYKpT9LN1CFVS14mKneffrO777m68Im3XqLvXsi1TK8/ZrUD+AuoWpIZV5/0USz60uYftJ0sr87n979LF4GiAKAKrIJJ4vvoUTDCwgStlJpmRPnA95v2Sq6OJVZlH12fdke/m8ZMDIEIYLxXGU+gPnwX4JTgjI8aEFQ529SoCoPL4cUMVyW2HtlOdUAkS+2KcqtivnsTz28jrI9udsn3L/sXhJoCffzyCC6B9o9dCxVwpdG8JkIZxIAZ0CLlgCup865HjkfB77XDLxLNvOPlRpvLMQaBQ2jvwts/Tnv1HObcn2KcvEPo6nM0IB3J5dnzljXzIsynItufY+B+I+ZxD6BJ48YCuVANz5/VwCJuqR9/Jx/ghEEWZbvbx0FjhT+fn7UQDNArbO7z0GAspz/JgNkN8UZlo8+x4s93xhI2ZWTwZDQl5QiQmAUjrZNAGkZ2A6LgyUB3bjfP7Ujy+jKgCjGeAuD0vez8cSImi/2KqZqVTYFJ0Btxn8yeegmDMn6Z4KBZ6qlpcugFriAo4EkpMhbJOZzZKZMbNpl2SDnKPmx6YlFqZJ7oNHvvtxPJkRY8BOE1WVBERFHDYJlKqMvyWWhZ678KRsq0Jhc+AqpRXAHHTHGLJIaenTCHsMUFUW/tTZHGqabk2wA+PvAlFUKUj9TwFSJKFiCBGm8UQILRAZhwHvElBjVOC4X6OMQSlD27a5hCdidMzmItkqYeEsgb9ivd2ijKYfBuxgsCoFfEl8cmJhQv+RI/rUncdblKow9Qrvu1n8FiLeS1vmZMOV9yhtQUpyMkOjriuIDd1qNduOGCNRBWL+/mOskJKRIqydH5kHBcxdec5t94+vjUJKpc71UNJvP2htnBlBwjJRWmVmlZm3PW+F/EGX+OP4rzNKJooP+BDRGegP9xY/OaYpYKoKrWAYkjZjyYqS5c3n9c00DdaDmgJqtUbZSHQjaElG5GSWdGiVtV6prFOYnq3gIz43ulBK0dQNk9LgHd6lY101mqo2OdZI4rcivTYOic1iDNSNpmnyWm9MYvjrexZtlJzMDlP+fZdK2lardGz9KYFBMQncElqwO5yv6Q8TXrfEOtLfHKGLUG9BRdSqQesV1brC7C7QY40OBm0UKgTieEo6H0RmUfpc0uxHi3cZJJ0sSqVSGGJqD2xt6opUdS2pQ2I6vxgCYeiJwwldN9DUxNWaaBMLt+lWyQ0JyZ8IIaDbFlPrRP61HqsDzroEBvsJgksdwzQoHVBRQVBEHxKjR9oF1xWmugQiXk9QTajcZtp0Nb42VFUSrdZNhe5aWK3TWmQsIUTsMDDc3zHc3GZdGQNtg42KYfCEGKiqyG6tqAgJhFI6d8scwe0TI5xTuqZqDWYN5gXUO6gvYXWRkmMfGE8DRBHn0JVOuizApTEvdSXkJZ9LJlhu9JLyLt1nJGiJpOC3YtEO2J19J7C0vowsmWABHmDJ1N7l721Zsr8tcynIrGJfBh8wZzqlXCBC6hSheChWW4AkD0CUci7GYr8CVlQQpaWwBAo5UlAq65GUNc9tcZwnFuBJjlmuTylEW4IC5apXAlci0Cv7KcEXCTTCEhRVEdM1tJeXTN+9wY2nfDxVcY3+0PF7VmRhHEhQpUyizDmfsuNxIom/icDn8Wx+HgPKSj2dgg3wcTzxke/ZcsF+oDtRltmUpVvlc1qRNH8q8DWL7ZH2xMPZb1Ysbb/lfhFQQp4V+VsCGzLKYytBjTq1cKtMWjisTdkSl8EHk39PaxYBN9m3CK6KLSrtWMmCkedZ2rkLiAKJrSfPRqkBlVkzUbO0JibZP62TE9LWyYnyMAtri5q6y8GNgK+lRlFw+RKYZWoErPGOuVWwIj/3xTxWuRNOWALJGbCZwaW8fdUsZqVqMlhSXJI5aCnfj8t1lOmbp1Cn+RAH0QsQEhODRjr0aL+cs8xdDKkVN3kbaelcMkxKxkn5EmbORybKkxvWOt6+e8dms2G1WtG2bW6N62ddFK0TcKBUaonrvWO1yi2Rp4nj6TS3jh3HIYmb7u9x40CMJ5ZnV5F8gORo6vaK1WrNZrthHEdijFxcXDKc7hmPbx8/YFOj6w1h0inhwLnI/R86FOg1kIRWo18T4gWuP6RWxVju+nfcv/sK3WzR9YbPPvuMtm1TPX1d08Qm46FxCeKVSnOnNBcXF2w2G7bbLafTicP+QD/02MlyvL8nhjEncv7pY+zvGYc90zTQdJtZJLjv+9zOuJ4ZG85aIkkLoWkalNZsNmvqqs6MnIZxHJmmZAuri13RkUmWLjVrjoih0VWVNFTOS2ciS7kN8NDen4/EEqiq3NpYq9wWOe8qklsbJ/tkdOp4YqcRpZKobVVJ96KY2xvbWdBWG038mGB6WiPG5D84j7eOWDm67ZZoDMfffIlddxyPA8+uOipdc/vDPYRUhhhyyZjOwL1zCmNqNrsNw2AZoqV7/hx77Bm+u03sj3oNXfYfhv2PwUzniXbCDwN+rPFdw+RSi++26RiaFuqGYfJUvWW3aahalfyK4FBjj8lla4d7i32uqRpYbxXBabRR+KqB7hKmt4mZwTXJj/sO/BbGiTCOae1//jz5U2+/AtdlH2aTQBjzGVFtcfcxiZq2G/jtl3DcwzcB/fIS/WrHxeXn6Kri7hhxNuJDxEedmvfc3SadDmr6t9/R39/Aq9dpvbdjUscdRnj1r9EXaz757DNQiu/fWtTrf8fzz/4bTJW1kjz0w8jp1BOGG5hG1n/xV8TK4OOEffuecDjy2edXNJuOoYf9fc/N+yNtXeN95Kt//B5UTOLdeHR0xPvvqUzF5Z/9Bc5bfvPrd0x7S5j8UmViQ2K4tC27l68AuH37A7q6xjRf8K++eMZm27E/qRQaG6gvN3RUDCdPcAHWW+5uJ+7/r98Sv/0ebI/5N/9j0uKJI+/Y8e63A9zu2a41L/7DJ2jVJODp5n0CT/iPOUZ/DjwDfgHdy9SZ5+pFEvRv2sSQVh8G0Z9IRBeZa9Fj2dnhfJyXRpS08RJ0OS+XELAAlqyvsFgEEDBn35fgX/ZfAgXlw6xZAh2K7+VAIZbvlcAD6ThiDtwhOfNzEFOCR+UxlPMi3ncpGinzUpYDFBmhKIyVcl85uJEM64Pf5Gw/clxl5opi21L/RPOj3y/3GWOisMeYaw5z0DBEgu9x8UAQat+c8b/jpzlm50HlOWNGRt5G6O/TlOn7DtyQgq6Q23TNoJlQnuUc4cfiw+X9cv77538/jqczBDwtWFMZhV+0TyYWBpJoH5UsJNE46lmeTf/IqwQUROdH7FbRZvgcsFRF4PuAIaIS60QyuDrX5JoCfIhkUCgH0IECIJJTLu2KAChiQ8Umloyzclt53mRnMo8l4JptjXQAKoGMoAoTm8ELzfJbRTZsFpQVgEQXx6TIYEoBIMj5hgLEgFSLKxoAxiyd4VBg4jInwoQRLQnvFoBNtFBKoFydfS9q5pbYD0CVDKajHzLyzrVV5PzleKTU1WWb5X1a7OeWzqXNics5PtD1kfc/FCx9HP81h2h+TNNEjJFpmnLHGUNdV8SoZg0QkDbIFW2rH4iHWucYxzEHqw6iJcayO9zSXv3i+gVN29Ftrqnrirqqeff+PeMwcLh/ixv7R48VgOiIvsfUFYoaN5YM4D9wxOQzNasdxMjUDwSfArkoiY6YkmIxRrwdiSFyf/M9VdWg645Vt2KzTWCFyUKmMpy1D9qvVlVN16UujN2qwzlP2zR4N+HsKYFSdsqZ1D/ynABixI59EuccU0caN00oEuMksTIc3p5m9sg0pkyozoKsVZXKdaqqeqBpIiwbuSdkuxACoc2Cs5mFEx8AJtkSCRtkeecDJ5FsktY6d0hS83UgFmK2+fhV1mwhRJSOCUgxBlMZQhZD9n5homilU47v43g6Q66zd8TMbuQ+xeQAACAASURBVDO6IZp0oaIP2MmiTUtdK5R3oA3CeZrvtShLp6btKob7nuAsu92OyQUG26d2t1Ie6x0M+V6Mhc/tffLT7USYtVHS7xlj0E0D3YrBTujTAR+uUdrQbTpsb/E2JL0MZbIws+bUAyhMraibiuACfjLJV3nAos3xqp3SMQRPu94QhhaLSmDTMKRQRTfoy5fEuiWaNvkbIcLqMu2r6og0BKsY3t4LISxX8SqGGlSwRF0n/2FymaET4DQkH2c6Jhbs1Y728op6s+J07AnOMx2OqKpFVzWb52u0MYkdMk342z1RNcS2xo6eODmC6wlRQ7PGOkXsHcf9ifHYw3hienfAoQjRQQy444ngTijXE/dHgtYMX/093nS4ap1DTgV+wlQ1zcVF6oysFZNNpaPNqqGqEwtotVK0TeDdu4kYNbZqGccEEcR+TIntGMGNRDtQX72kqjWbFzs8cBzAHXrC6QCHgXFQfPP3lvvvv4fpfSqtjxZ4AaqF+gXUz6C6yOBdA22FaTV1B9uLlqbRfPN/P/5YPA0QJZIelFgKGIrjXYIDwr4QGnvHg1KLH40yQJGHT/YvXV1E4+R8H7E4DorjkClzxf/X+T05xsKRBpbgo3wIZVTMdPUogYq8SsBCghWK8z+fH9mm1G05Az8ERCkBJiXtOE1RTvWYU10CXPI7ZdYiiyzOjr4EUGPxfQkS8z5ccV1FR2AciMoyHU4kMVmK33jPTxvyO2Vr6sdW5Rz86Twf/ZjuRTuRSnaENSDBcykUWwa3pZEtgZsPjfKafRxPZ0TS9S6YUzOeKNd/4GHrYQFJZQgl/shD9pEAgeKA6+Jz0TERJkfLQyaT3GdlWU7Z6akAUaQ7jMnI+2w28jNd0MgXkLdkdwmom5ki8/1caj+V28rnpeh1CcSWgKYpgIdsc0xm7cRy23xYPi5smaiyic46Kt4lJ0Kcs6o6Y2CU+i3FPh50xCFlcURA1pjEHNKZWTIDHDCX6bTZ7o0xvTcHZnE5FgFFhGko9l3AkXn7fB/M5iCDJrG8Tmr5zsyIUem73i/HH4vvy/EqVeDX2XaLjRcGyz+1XOHj+GcbSqeAYBxHhmFAAdvdlqZOQrEQMpCSthegoGma9LdOwrNle99h6FFKgF9I134EKpSu+eTl52wvLrm6uiKEpFVxd3/P0U0cbr7nd5Z+BUsMlmr7AlO1+Gkgzs/hHwrSJW2mdvUJoJn6Q7rlbRIqTPapAK/DSAgjN2/2yaepL9ldXBCJrFap5XDbJR27GCPDMGCtpa4rjKlYrVYYreeW0DFGjtst1lqGYeDm5gZ72CdWShQ7/scNOxyxDJQNDmIIuDoBKjE48Id53oZTzWQ9wzDQtg277Q5mEMVldlICWdL1toQAdV3NZUNKaVzTzF2KzkEUIDEGfgqIktcYpTVKutflfcX871IkVmeAR8n/iw5R02QTeOR9Ft0l6/589I2e1shrmXPEDKRoDaLvFXwgDBZjAnVjwDmUrtFKFWnUmOyVjzSNpltpDu8sdpj4/LNPOU0T78cTrF0GUdoMWsq9KH6Tyn66y62OHcEGnNOZ6VSjmw42O3o7Eg53OHeJNob1xYajO+DHgWl0aJLukPOG/T6nrmpF09V4F/GDzSCKJLRIx+FTVyLshAodq+0a168SiDJl2zqBalvMs9d4UvnM3LZ5/Sz7Dw0RRRzg9PZNAmUqMz9jVud1u2qTP+QGklYMcMwVA+MeLp+hXjxjc/2Mum54f/MWfzwR3t9C3aGajm73Kdo0GBSxH3Bvb2G1haZlPE6JPTgeoF3Bas0wRBhH7t69w48DDAPj/T4lr56/Au9wx3s4voPxHqiJRI6338LuNVz/MjOKDdgR01XsXl9jpyRkfuwHULDZNrQ1dK1i1UQaY+kPe6xvoGqwQ8TbCIc+zU9HmuN+pP3lF6yuL/jk5YrROvx7z/DDD0zf3YALTDryj/0P0L+D/nsWH/UXYDbQvYLtZZqHrsn4sKXpYLUK/OyzDdtdwzcfeCqeCIjiwN2ysEUUi0Pe8hCEkMX4PNtfAhZlcKJYnIUsKogile/IAhJYNC0iKfg5H77YTsCcssRHhgTSAkKUgU7148/iCFGCqFgcA8V2co7irJ+ft+y/PAaKuSpZLcK8kAx1EUwEX2Qkz4EZAQoem3MBGFSmwcscyHmUIFARGMzBWgqmVq+uMa3m+OXfEP0e/F1xbr/PYamATbGttHVV/O7v5/mpVEZ0+8yIErZBeV+UoJUErquzOZHzLYc6e52/93E8neFJbCd5JuW+h4cdagRIK0HccwBBgFZ5Js7Ay3n/ApiseaArIrodwmTQGXSQYN0Vz7OwTSqTSlLa3C1Gm6Xkw03MTDcJ2CthgpTMtJJlVz7Lso28zs+jBIjl3wWTRtgUMzODHMyL3oh8r/wsP3chgh2YhVftAN6mkjtI4K0X4CJ/N8pzK+ejmNXdtXT3CdkGh2xqa7BtAqCUySVEqgBDdMpkCFCj5dzz/gWgMYWdCyEd/1x6wzIHcq4hpiwTkVkbbGah5N9RisTrJa+ZDlwBAInt9rJ9BtwiPGCbnOvgSO05atEU/TiexNBSwlHXOJfqzvt+YBhGhnGgrhvats3BssmBa1g61FSGdbUmhDAH16vViv7+B6azisKqXVG3WzbbHev1CqUU+/2eN2/esL/5nqnf/24ApRjeeyKe+ABA/Snr+PmI9Pdvs43KtjMEqrbF1DVXl59i7cTd7S3B9USfEzbRg7unv+/5oX9P3V1QNStevHiRSnyaOrM2DOMwEuLAfr+fgRYpq5GORqtVmo+maRhOqQTHuYnoRqL/HcycHw1h7ImO1gK+h2gI3qS2wSG1gxUfylSpi4fWOpd4vYXMPJoBs6bBZOZJ07QAc1lP27a5hbCfAaK+7x+IvYr2yk8p61PGoPNvQdZlydcrdW5JoFAkgeVBdF2yxo4wZIi5lMf7XF6ULrHWhX38OJ7GEI0QNyU2hXN4F4kYuLhIa+WpZzxtk/bPdg2qYuoH4nnHqJD+PecnSCyEusprnLBtmyYF9sKcxee1jbTuucT4CJPFWc/kKpRJeY521bLaXmLv73HjCec+R5mKy+sd7jAwhsA09ikdvNniHdzcWT65NNQtrDct0UfGvYJqBc0OrM/JiG1WiLiF6Romxzhamosdr/+n/567+z2nU0/XtChdMzmxSyF1ZhxGuH+X/LTrT+FwgOmUXMAQ4XZMZSXrNUx3yc+JdZoLJnj+GvXsFdEfqavAq7/8M1S3Ja6u0KHCD47wm18TnE/H3g/EYWI4XDJNgXHvcfvMuFaA8ejO0TSG3fqaw/5E37/n/vsbjNF0qxqaCOtAb9P+IbFB2L9Nvubmk8TkQEF/hO1zuNgBialDtcGFlts7TxwG4tAT3v4jhEB/+RJ7sWa83nL6P79FO4t6/orOBOp4YFCeqfKYzz5JeaxNRIeA8ZFeVThr+epXb/CnG6b3v8GfDIwawh6Ug/uQSut5BrsddCuqq8+IqsJ7A7VGVbDZRVbripevtmw2it1OMY0V3n84If40QBQCROk6I06pBC9yiBK0lqURZVBS0O8fBPxlBqQEBEQgqMzklgGRZFYpPsvH+qC9bxl8wAJ6yO+WwZYEWvrsM6HyK5ZFtTyeEkCRlaU8bykfoNjmLAOr8vuRJWiSzOpM85ZjfAxEKYGCsj10eZ7wMLP+GIhyDhxIUKUw6xbTaVAji/DmT6WZSwmEgFbCxinP6bGRj1/lf/tSb6fU3ZHf4GxuSmDpsVHO4TmY8tFLeHojkO69c9CwfF7F+S2opVBsWwKFFNuVz2sJPAgDpWCi6Ny5a350sgMjz6uUushPVJmBYUxqm9u2zGKnZMckGNB+CZxnEEBsxCPP5jxM8fccKDkHUB4BuWdvSWwTCxsCHgIsAqAIiBIyoGDzYuwd2D4DKFP+bpVNXnEMc5a6AFHkmupqsXtzKZZO4IR0xFGG1KUpz/9cVhOWuVZ6Ob4ZaHlkLuVchUkin5dgkdigOZA5AztK8V9pu+z9su3MKAlpHmatl+KzkgkjTJW5m9BHEOWpDaUUdZ18AyntEX2SVPYRUxtfpbJ5SJ17pGRCyj+M1sS2mbP/ZVlL/iXqpmO12aGyvoX3nnEc2e/3SdTV/XR9Ezm+h2tfLF4/fTjbp32oNXIvK60wVcVqc4GZJk6DxY2BgJ87vBCkbTOMNlI1lu12QwgdJovwgsJnts00TYSuS8KYWqFUFvEllaLUVUXTNDjbEpXBRwUxoKLNor0/5bzEJoq/trA+YvCgPKZu0iNqTBaULfzSmNgiw5g1oVRieag85zK/WptCYDYzlLQmZC0SYRh5n1o+pw45cbF9v2ckoVhdWLg4/5GSoJnlonRmpyQ7mUp5UrlZJJ5tv/ieH72jJzZkrXB2Bu69JDm6Lr03TrgxYBswXZNyN9ai6wpVmYVsWsRkKu9XyTpb5cRBzMxQfV4iLP/MCRiXy4t8wPuYmt9pMHVF03ZY/5bgHN5HjDF0qwZTJT/KWwtVTZXbxvcnT7zUmErTtIaxlqRIDaYDK11BO4gqJVS8J/qYhK67hvbZS6pcumbWa4iaeJiIeFT0RJdLAv2QmPh+guEI/R7WuZPfNKZEj3TmmxMlPj3z6w51tSMOlqqOrD/ZYdo1NCumQyCOFvo+uzVdSrjESLCOoAz90aE8VF1DbA2qNtRrRdsZNhcdw3SCfsKeLN4YmtUlqtLopmZsGrzL/mPwCVRrVtBtYHMJUUMwqG6D7jqC7ZMN0zUhGqbjlEqdhiMcbhOQWl8Qm5owesbbHjWNXDxPuag6OLyOxEpRtytMpWnXFhNABxgPE946Du/3xNM93L4HdqA6YIQwJtaKvoL6Ar25xmw3tC9f4YNi7CdM5amqyPZCs1lrnl23rDeK9UZx8zYVJnxoPBEQJSOMM3DRsoihltkLYaecsxzKgL0MYkQ/Iy/CD4RTLYvQowQ1OxKYUS5w4gzLIimsC6H8lwHTeSaW4ntlICWAUVkSIhoIJbOhbCUsGetYfLfMslLsq3hJ9rrOczTlQCRkrY8fgUyF441iabcq+gwl0CQBpbzkuOQalgHj+bHm3dd5n8oz9O9RzhHjTf78JcQ7kqjs7xty/STALUE1uc6/w8kZpV12zcP5KAPeliWQlix3ya4p/z4GmHwITPk4ns7wpHslG+AZ2BTwVIZcO7nHpae86JrIvsryt5LR1STnQFcQczCuchcdXSehUqMz8Uk9DOJlYXV2CayrzCwzWYDUSFldTN9Fp2dNSn0aCeIz88FZ5jIS6sXRKdkg6Hx+8uyfg6tiSwpwSQL1soTFl1ouLNuhSKWFsp2AKhmkCCE5HG6AcJ+vz6kAT8S+lHa5LI+U51UlcORH9iCDJqEGm5koopekq8KW5nms8zU0TQKtqmoBibx0bBPwJyy1vCGStEtIx2w0NNlezRiVAEzx4WFOYxKX6/v8G/n6iv6JMgt4Ekm2fr5/6sURVmopfRKGjVJLV/qP40kMRRG856C3bRu880x2wtopi5Kmsp3NZjsLdsYYkgcTQmZV1FRVTYzxDESpQK349PUXvHr9ml/96lc4a3n56hXjOC6sgT9qSLLGLPe1O/Aw6fNTRoB4ROyQ9zXKVYzjSF3XfP75v6LvT4xDz+3tHc4OYO+Xb097Jnfi6688682Wly9f5rySmjVmrLVYa9nvc+ehGBmniWkYONzdJeZFVQq3Rtr1BevVS+7ff4sdH2MwP3IeOKjXKGWI1pLK2Idk20Jktdthqhq2O8bTPf3hHcPhXb4Ghqpesd5ep3KkcWQ/vk2AWbtivV6z2+1mdko6jTiDJVqbDKRp1us1Vb63+tOJaZpQwWfQ5ncNlZkxSaBWa5XJK4mNkpglLtn5LCgbYgCvZvBLWkx75/HO4QQMVhpdpXvtD4PaPo5/9iGC5adjFphNz4vSGnN1Sbi/J76/YTiMhKpme7FiGh13twOdXtNkm0RUaAwhpKVMtSuMrri9t4xOJ7FUq6G/h2qdy3TXiYUxs+Xz+h5CAm6GCT9YJtti6nSoTdOw2V0w/nbEnQ44G2hqzcXzltuvsx/VH1Aq0tbPmKzj/jjy2aeaptPsdi1+8ryrFDTrtP10k/2XK+ZnOQBeEZyj7yPj6LAHC5PndDyC9cS7Pbj7VHFx+Rq6Lfzi53A6wNf/KZ+Xh2+Oab++AmfgWMHzL1JJzA//B9DB6pe0qzXtukFtrlAxcH8X2V3D1TXcTYHYavjFv08Ml/c/gD+hsGwqD7XiZBQXn1zy/OWnWKdAwfNPFdEr+iOY2xWoCaaeEAb245Hu6oL1i2eo589gE+D4Jvkb6+fw7DVcPM/gkIcAq8sLdi8uuH/rGV0gaJXKn+5/SN8d93D5KXpzweb1z7AuMBwsf/bv/w3bTc03b3us1wTdUXWRrYpEYwjBc/vulun+xHhzINASoyYOBprP4Jd/AWZMx//19wmcsl/C5TN49Ze8/Pw5u8sVzy4Nw2j57o3l5csdV89adluIQXHzXvHt14rDPrnWc2X1I+OJgChlMJJLTaIAJaWGgDjzZVCuin+XDIrHgtUyOJYA4Fz47Bygofh/+b50WykD4XKmSyAmFv/mkf9LoCZgTXkOJXW+7EZUMlbKgE6OI39f6vAlU/JAR6EEYuT7qtjv+f5lv3JuZeagnDcZJUOjnHu1ZD9NDh5UJAx3qHHITgXwQPju9w3PAmwJ2FEez2NLsoBE0kmpBMTO57MEyGABafTZ578PMCmuTZmN/jieyJDrXj7L50CjALeGBHpWoNqE+KuGpSVvUR43C4PqDBQIiKITiBLzvnWVsh6VgCEFgCLBr4AoEvxqtVh6+at1CtrzgpYeU7VsE/N9591iGiXYLjvRPKB2l/dwLOZAnovSnoi9Ke99OZASRJEMqzwXohGV9xlVLlsibedHCAMp2heA/PwBKsV4S7ZhmRl/DPwu1wK9XJN5DgScMCxi4MXXy3VCFfMlz3nIdnjWncovkwPMaNI8eJdLeqRDVGAu5/Geh2WXLPtXMpfyl7SW6uz8yv0iXX6ESSPvfwR0n+bI95bOOkJ13aC1z4+szVhpxLmkmVFVKauauqboWRNDNDBCCJi6pW63szlx1jOc7rm/rRhO9zjn2N8ZnPNYOxFC8jd01UEMBC9CtCV4uYzoM1MiLoG0NgatFI6km5Ko6X/IWOxw9J7gLHaaUErRtm0CiNrIau1wtsIN6Ti9ywmP4PG2ZxoUh/t7TAZEmradhVml1a7M1zRNCaxyDh09OkxEYyBGorcEF7ATGFMTmzVueswenZ9DeoajLhNL2SbFpQ2wNma+Ts5ZYkzfC8ERY5xFZN3kiMETbc80RHoV8d2KqkodfOJ87dPvh4JpIuymECMh+KxfUybKzkdaH7UyBdsl20gxj7k9NDEVc6lcPgQhgT1ZDwUgxIgPS/mZIjFc5qn6OJ7OUCz+Ry45DT6glaJZNbiDSkDk5FDOs95WRO8zUBjQWiX8IfsVMSiCB1PVKAXDaPEeuu0Wez/ihyGVokjiwoaU/CWvieI7+5DYKM4SXCqD8yGtaZWpUXVNNIZxtFRNxUbXqNqgmgzqBD/Li3kXs/6+om6gqvXiMzUr2FwlWsIYIJ7Sa7gDbYidSZ6GnQi5dXzd1qA803SPbgLV9gK/WhHrljBruWVBfiUJEQ8j6G6FXm/w6zVR69Ru16zQ20uiG3Hvv0PFPSiFV9coNJiGoQ9MkycqAXkmCAMxToz399A44qRQwaBNlaKczAC21nO4HbH3RzjcZ5epIjYNPlRM947Q+3QtRpf8lfUlZrPFrNfoaAnTyHRwqOhTVfNwhMMR9IrEkk2sFOoV7fUz9GqTGw2mz/rjBD4wnSYiFcZEogkEHQne4u3E+PY99jDi9gOsdS6/zv5z1QE+xY8hd1PVF2BWoBW6qqiamu0WmlbjYsNqVaEwDH26D6YpY2UKJuvO/OCH44mAKJqZgaFXoNvsaIpwoyye4uidl5MEFh6yZIIlmFZn25470eLQy/fLLGYJssgQsEdad8ooHdBI0lUpmSzlb52X3iiWoF/o9WVr04mlhlYCAgFRhJ1T5d8ryhB0xUx/92U2PTzyEqbFB0ABJfMhBkzmtATA5Drlch6Vs7mhuE5Sp1/nVqJVzpyqkXD3Nbg7lmv+h6RFJ+At8BK4IAnQCiPlsSFg3IbUmlras8ooxUBlSEAmLZtL8KwQIn0AwjwGoug0B5IF/kihf0JDk+6JEqgVYLNkVq1Iz+gu3ef1Jgl/VfUCWFahMF3V4oAIC0DuAU8KsO2Uvl+3UOfPFHkRz4wIRfE8sQAjUupTZbaBUtAPyY5KGYnJ21V6ed+5DJrkfWqVTcJjQC08AA9Vm4L0IDbFF39lznyegxIQlxHPtlUJSMCQdKLymEpAXYCTE+mZLxlmAn6Vws7lMX0IEJLt5RoL605+N89fZAFPBKiqTG4/HEFne6gyKCHAhDfZ9Ia5mwAur9LBJVsYtulvZRagRGjT3jOn1yRjpfOxyD0SSddQWIayxtT5nmzb5ZiE0SSaWGUp1cfx5EYMERf8HHxWVUWMcRaMdc4yjRPOe25vb2cND2mJLCwS6cxj7USzumKnOrRSjMOR/ftv+Parv+Pbr5Zn5E3/UMRdKUO7eU5wE+PxPcszVuq4pRGssDIqlGqpmnoGOo5HhbMjcbz5I2ckEN2I95Hj8YjznrpOApZd11HXDd57jscNw/GGfi/tmCO4A+Nh4PtDT7fd0qwSeyOxS5I+iM0dI0R81jkHVUVwB8I0POAjjlPSYdxcvaZZX7F//3UShf0gApD9LX/KGk7yWkS5nXVEFG3TpDbI3Zr9/oCdBphuidFjncVUFXXTcPKe4CbidGCYjgz7W+r1BVXT8fz584J1lIAU59IZCGAUY8BayzSNEKWE+kMj+Yna1FSVmQG6EJf2xsEnkVhCQBlDVRlsFo81TVV0lorzPel9Wod0lXRoPuK5T3GoBGiEDPA7i7OO2mguLtacbm+wp57xNBLWK15/2iW2ZD+gtxu00rjsDyjScuWcSiBmqNjfvqM2kWefvODu+DXHcZ80NoyBLgfgrl8AFBKYiUviskkbxeNrg3VANDRVg1pviSFwfzyChstdhW4b6os19jgQncNZCZMU1qWluuug6UBXhtCtU3C+3SQh9+9/AHcE9xZuDdy/S/ewHeH9d/D8E9TlNRevL2EMvP3N97Qvf8b2z/+C08lgx8D0w/dpLq9eLj5bm5Nf7w5UL1+x+vkXHE973DjA6a/QXUP94hr73T8wfPkVjF+nMqPn/wN3by/hG0230xjjicN7mA6J+ef24Aduf/3bdB6rNWGt8MMVUSnQsL+H4+3It//lHbz9Lex/SCyYzQ4+ecl01zP9431OZPlUjrRew4sXdNdX/P/svcmPZVuW5vXbzeluY433/prIyIZMqkrKLHIACISExBxGMEMgIdUYiQEl/oIaITFNiQFIDEACCWYIITErgVRVCSgzyciIyIgX78Xz1prbnW43DNbe5xwzd4+IiuclvYFvydzcbnPafdZe61vf+lazXVNohzvuef3VDjU0aALx9beEt1fw2e+mJaOEzWOUNVz+3g9BG17+7LWAxCryy795KT7PqkEXFbYpMDqgdcSHDn88MP7ob5OLY6FpoCoh6OQCRmn3PByh/1puZvVHoFbS0Sfp0m3PBMB79NRyfaXY76T7cfCiq2tK2F5E3rzpaFv3oYfi+wKiAJlpEY9yc2LOcNyPMJeZfDs7/yohUSplMgPcDYqX383AxP3FIjvb+bNLTZYMrCwvZl427qk232GL+HufvZ/RXjrvmrmFaKaDx8Vr+fuRuSXh8meRGZ4yo/l4/L3feXuZLZKDhxz4Z8eol2OJ+XN68f37lPgl2AWTWOMU8KVyA21Shh3AU68rVhdr9l/9nPHwrkP24ZGv4SodUw6wDHf1VN7nFKQATjegHoBKIJ6P8v2YyxXC3c/fuUb5+un3vLYAUSYK/YJNQAJQ+ASifL+GQUC15f1MtfhYQdB1JQuXLhK6XQiAkjVIspp8kb4fmQPYPAesmdHtmNPBScXcJKFYnZ6RlIGeGAd6ud30dyHPlbG5FEcRVMpqJgcVldgtWjOV6Gglz2JA5r4PCBNswci4Y2PuX6tso7KtziBjBqz94r1llvO+bVKLbS1tbyp9AuZuSEdgz2Sb7jO8pouzsEV3mCfTxWMGrDM4lkoX1UpAIpMFXZHrpzWU6fUMhEXk/1lRn8Uucj2zd0LXH3voWghHuc5xEMBof4RqDUXDJJwHTOVWKqRTWIBndgHchijgyWRv03FMzKZqtj1LLRT1oXv7aXwfhlIKW1hMiBKoLtrGWmsxWk/lKM7NoqHOOY7HA6fTiaZpsNZO4qLjME4io4N3uOHXBc4yYowMnSQ2VLEiZqHkOyOvhdkGeGL0eB8m3Q1jDMSSMWxSCcuvKDj/lccTGPpO9A76HlMUmKKgaRq01mw2G0or1+e0v8KNWdNFWKtjHwm+ww0dxhTUq1XSoCmkS02MrFarKdjvW8PQFwIQ3St56U9HtBkx5YboB/z460p77ifYsh3UyPrDJM7qk16I1pZy8xBjrIgAJ6HZ4B1u0AynE9nu+WFP9B23N5qirGiahnEUBkAGSwU8ES0Y1x+ILnea+1VDEkBaSxeUdCfu6LGEGFOWPbddNiikRbdWagICx9ERgmjYhMTOE22fpQ3/NL5XQyFiryDghXfEYEWaS1toatG36XtCWMsdNJqsfTOJokQBh4MPNI1CRdidOupVweXlBd03kWN/Sku6ETRjzPMz+SVZP805KS8aBsLo8S4wOoNRClMYTL2C0XE67ihsxPstRVWx3q7ZnQZiCHR9R1SKsijoO81uHzjtWg6HI7G9EZ+vKCiqFfSK0Y8QGuAL2DyXlszNGrM9o3n6TJIWZUnvwYcanv4+cXuGjwbXO1znYX0m7crLGre/+pG2fAAAIABJREFUJZxOEEt0U7D6w6fUZyvqs4LRQxg9wXeE4w43fk3Yv4VhB2ElMYwbKM8U1eOGwkrypaWE5gL95Tmh3ROHjrOnz7FVibIBXTYcuwFlLDEE+h+/YDgNcNuLW6VX6M0atWqw2uD9iGsPsJVzw25ptjWPv7jAlBXaQqE1vQ+86b7FdRVd5wibS5SqqJ88IgYY24GqtlS1oV5XhBAptyvc0OGHnEAn+S4WrBbdqhBEQH27xv7eD4heEYNFna2J1tK7Vnyt27fgW2E6rr/AFAVnn/8OqjRQgTKKUzfw05+5aRprVYKylBU479kfO/xVh+9OtIcWN37vQZS8kPjkwOcAPb02fWbpEBtxaklCgJMQY8qyKp+ymiy+s2QPwLvR632WQQYXsmOQwY0Jc0+/67vnMP3kYJ7Fd5bgxULUcTq3JdCRg5T36Z/k4KHkneNdihpmgaY7rJNlgLEEUe5rvGTtj/vBRh5LpsVyu2rx//x6Zl+YFMghgUEIFFXJ5nJL+0Ix8uHJ+u7I57xK1+OEXG/D3TbZH3IMAqgazJnMnSmbu3Rw7gMxy9eWQNgy2FyAKDlgycGrNYvtwKfs7/dtZFAuz+3MZkjzX9dCMS0qATbKamaKQDIRqTyj1As/MM2DopznQUiMA9ScUVEp2zPpVsBdUVE1syGWIEoq/9EmU6wjMYMowSfQJJ1Tbt0LC3wkPa8xMLXCnXaSP5ivj7r3WgYYl0y5sHg9M0jul2Yugd3l85ZtYxbazc9a3k4GUnLwlQHkbAeXAAnMNjzfz/w8588sO8FlEKWWNaXIzB7m+2JLJsE7pZnaJueSGRJrxaUgMzNO/Chq9mMH8TCfSzBJ5yXIpahWdwGOqYtQnktqnid5/yrMjKZ8voqFI1LyjujtsoXyp4Dlezu0NskMCfARE5vNJAaaIpkKI76S946hH+gGN3VeKcuSoijw3jE6AVFCEo4N7jdF8SN+GMEYdNFA7InvACB5TV6yv8IULOcylGgs2jZpyf1tQJQMFgx4BvpjwFY1piopiwJTldS1gEemKBm64wJEET/Ojx4/aobeYYoSUxQURUFhLS4BA0USec14d4ia0fdSjrRIELmhA+WoNucErX4DEGU+h/vXLzJ3WMpMjRgjSmuKusEYS1FYitTmeuh7iJ5hsb3ghJ1yoKCqHWVZTsAZzKU9GUQJrpPk5QdHshGTCOjcbSWfQpbgEqBP1g+lRJRXlhc5h8yocs6n8jI/lRhl0CUE/8kife9GuiM2JaedlJ1GHyRXoA3UFYRAHMfUiE6BFWHh4O/qIGWtdZNyqqEfUbVlu6l5q5G1EhKIUkK3lAYIM4ji/QSkyLwPeG8wVsmSXNWofqDvDgyVwQcoioLVuuagFaP39MOALUpsWdJ3AJ79/kR7PBGHI9QaTImpSgiOMTqgBrOG9TNYraFUmNWK+tFjiAKAHvY7nLNw+ZxQW3xQ+MERBg+bNaqssKsNoR8IxxalK2zVsPryKVWpqCzYfURrT/A9DLf43bepK58DLiHW4AYRmD2vMN4TxuTXlBZzuYXDltj3rD9/TlVbCAe6QXPqHLZQ4Dy7r94QRjf5FMo26FWNbirJBwaHG06S6FnXqPWG6rzi0ZOVtIIOnsIaOEWU3xHGE33vCPVGSnfOzwhR4UtHvSloVgZbShmPbSoiDj+KaDhRE7MGndb4KIBbabQIbz97KjoowWAKAenc0RG6DtUfiaQSnNUT7GbF9stnKCX+o/PQ945f7lq8i7hecXapWG8N1kZU9ByPJ/rdnu7qJnWC/N6DKAFxiO8DCzCzAZZ07ByQKnApUMlifZCye93iO/eDW4R+TbhbWUMuJXnMHBhn53xZLpSd8J5Zi0Pd+8kO+dKhWNblL0GLHDwsy0VS+ylgZr8s2SB1+l3MP7qUSWfNfPnGIM78tJ/l9V0GFzmo6dK5LrMS+Rqk65FbryZEWVbkdnEOLLafwK5ci59r4lwH0UFoOX7T0b86MXaZdvu+UaffWQyXxfHn4C1nrPPf8H5HJZ/TGsk4l0wB3juil8tA7H1skwUIkgMfu8z4pm1M2d/F5xd1xJ/G92UY0A9koYgwgYkKcR5sKcBJlQTPcpA9e5BQJs2KLIiqdULuDRR2ciK9c+JYuCQ8usQmsteuk2CstUxlN7mcZwHQmaKYunCEEHGjE61VYwS4CZG5jTCzB+NEII4+t8pd2swMOCyB7AXwMXW3yTYjlzAGZhZeBjOXEz3c255jfp5ySeHCrk32KQtY36fLLwGZwAwsL8HtJWCcx/KC5/NNNnsSjG3S9U8LukrXUyU2z/RMpzmgF9ufwI98rQehwsZcjpTBICvHHyrwFVQXqSwr3R+bKNSR2aaoBUAb0vkVMAsQp882TSoRW3aae8+YdHA+je/T8MFzPBwoigJbFNR1nYLOmMpO5Fk1xk6Cst57xnJgGEe8c3jnOLmR0/HIMA50Xc84jng34tor6Qrza4es57osUdqIbkVZEW2B70dZy+WIgYAqNihdCECTysUEDBDWgdKK1WrNOBj6aMAfF9v4TUayA4v8iBs6vNPcECmqhu12S13XPHjwkMN+R+8UcdhxNwkWIBzxY8/+VtOsVujNJuEFOgX1Yq8vLi44OzvjdFgxupG+7/HDCdfv5XiiYzhmFt9vOyLD8S3KFNjqgqIs2Ww2tG2LGwdOt68AjTINm7Mz6qah3V8xvleLJRCHWxwjx2NJ0zSsVg2Hw5FxaOkOb5N50qJhQsH7aLHl+iEoKclRSsv9z2D9sownlQdlFg/GSgMT74lKpdIeizFaCHZTKU8Q4dkEzGit7+i2fBrfk5G6QVHVwvwYpdVxdJZx8HhbwoVohoRDy+kYCMGwudgQIvRth62rRISVZImKopMSlCKuVrii5HCEoajhfCs2wQ8pcZHXdRAQJaN3Xo6la/G9Yyw9vSuwViptN+sNhMju9beSr3BQNTXWWt7+/AWjc/h2j1Vbiqbh9Y++wR93hNuXhKqGB08lMe86+pdvpT2xj3B+CY+eUj14iC4KuqtvGPdvuXn9EpEmi4T2KHomF5eMp4B/4/DFFsoGU5YorRj7jlA1qIdPePrFBWVdQKFojyNv9x39YYc/7eD4RvwBzpm1LU+SnNkXdNc1w/acp48KmlKj2gMBw6gVzaamfnjGui4JbuCbb17hY0XUa55+VlCfV/D3fp++HTiejmw2lqYxDMrgBs/p618S97fgjzRnX1I8fEB5XuHHjv/vr39CfHUFuxNnf/ePoVxT//G/i+tHji/eEusS6oquP6FNQb1uGMLAsO/Y7zXBR9oW4ih+1KPfeUJRFbx4cyLEyOg7YughjrQv36Ai2HXD+nzL+dMzzs4V1kSuLlYYFWnqwH7XcjoOBAq0KVDa0J4G9vuOs8sSQ2D3f/9f+GEkxorwgx9wevyE/uotvu9xfUsYBwFQ+vs4wd3xPQFR4C67RDOJ491ZkJKzugxIl9m6nAG8w7zIjIu0j+yEaoVCUcTEYp+yChFxwuca1dkBz8eZgZB8jDmTmp10tfg83KXFLwOU97VQXpznnazvksGSnf38u5iBikkokPdcwwxs3DtWlfY/iRXG9+xv8aPybzV/Ni6vxz1mRmYI5baqpOx4HCDsCcORYdgzZ5bfNzL4kz+TM67v0yJZXrP7Ogx5aOYOQmq+NdP38n26952JFWB4Z2QQZep4sTyWnLXJhp85MPo0vkdDC6imk/jqBKIoyegXZdIsyd1w0jzIgfJyZOr0NCfe8zN9ZvGdmJ6nZamF0qADBC3OQ+ReAC/fjT6IyGAGZsjbC8nIpfMJ6XmfsMK0XZ2PAd4Fd2EGg93idy6ryUDq8rlbluctn6clSLP8ewme3AeYlz/3x32g5j5InP+/FJ3NYwmcJhsWk/ZIZmzYYmZ+3CnxYQZG871T3Lvvi0PKP9PcSrZSmxmsMXpmruVtZXEzbeekwXS6SwBuOdeMHLdJawOL70z3OP0O/pMt+j6OKGUd2nu00QSv5pU5le5kUdT8mgIBbZXCaU0cerwPOO8Yhp6+PYJOHWZCYvL+2iEAotIapRMLISdT7qydzH8ohSlEly6QzNnkb+SA2aJtSWRIblsW2M9+1ocm5XuSIzEQvWIcpKVmZxXWKNRqRVFWlNWKgLQj9k6upzZaGCrB4V3HOBqGoRS9D2XeCzmaokosNMuoIoQRHwQ4iGGpI/XbPVAxOAEZzJCOQ6U2xIbRJ7vtW8beolXAjb0IWS7HlOiSYM4NA6EqAenaExIIEgkJRMv3LJVoxxk4lyCkIEQxZGLa1HQXpuNOosUx2xatiKhZLyWV8kjr6DixbabPTyy5+1v+NL43QylZU8as6SU/PvUV1k1N6HvwI+MYpEtOXdJ1Dj84irqCxJBV6RkOIbVoL2SN7QZP0BbVrEQnwzvxx3SKD5ei6vl3YnzOrY6ZpFNsUVAWJco7onc4D9YojLboskA5lUS45Zkd2gF37DBBE2NK0g8nGFriaYTRS3mssSmHmzoEuiOx63G7dvbhyNfLE92I73u4PENZC2OfXDPx71RZQhKbji4Io8ZFYjckfbtBtmmaOcbNQFIQEDM6zzhqlI+J2RyJzouttZax7XB9x7BriYi2WqHW1FWJqipxhfoWs6opthXDricmJlxUgDWTSDgovAucDh269xgXabselRolxKEnHHbY5hG6Es0qMf0RPzq867Fa1gdjVNLRj1ImOiJtkKMSm+oO4FvCEFBaEuDGaIpSE6MwK4kOZcDWhjqIePAwprbKQ2QYRIOHqFAq4o87/OChsAynjrDf0+12xD5p1oWkJeo1kpF8//iegCgGzFYmoi1lcvY9ot6emQeLIL7QTAKJ2XHN9Eqfy25ySYdbfDdlg60C1VFQ8NQo9i5y40Bo/BtQiYkSMxskgxU547kET3IGdAlsLEGK8t7nw73PLzO3+fUcRNTcLenJjBeY2SFr0FVSJM4OPOmauHQOucQlM0lSkJ/tUGlTphQINRMwM+2HdA5LwcZFkKeiTLSp9GFJjU9Bh9Zyv0jHNoK0WP6KX+0skU5olX7ne+oQcc8s8Juzcvm65fKB4we2nZkoRTJckamkYbpXmUmUrmsWwjULECUHzkutgXxtJowpMnXk8FECoFwf+slX+H6N7CTAHMBi74IoTZ3ub2IXAEQtz1vwInKWAQybgvZMZY2RoDTBJDuSwRcfpN9fZqbkoF2nQL5IYEs2bywBlIgfR/wQZ1ZLcLK90Yk6uvfglTBa8vllNospoV681g9MAqZTkJWfpw+BJ5mJkp+hJYic7WYeuSww20DFbC+yHk1iZxC4y4rL7Jb7gd/y2V0eQ95WsmtmLa9nEJOAiNPmtSYFIz6KfXLV/NxnECUDJ8trFlJrP8IMumSQbRghGCgLOfdYiyMWSjkuU0J5DuszqNdiJ40SsbRYyNwYU0lWlVstDikbmO5J8JKRIh1bWSRB2XoOTDJo4tK2cpefzED6xET53o2cmR+dYxgHYoS6lizqarWSEg3nGMaRkFoZ5241RVEQQmAYpD1y3/cM7S394RWby+eYomE4qt/stuuKXDItx5QDdI1CvbOMxfGECiNnjz6XLHTXYSftlnHSGdFa2B/jaPFuxHfXYkvNCkKHCJ3+8w3X3eA6RXd4zXjxmIi0863rBjde0rUtt9dXrM/PaVYrrl7+TFoiuz39yTGMjs1mK6K8ZTkJzJ5OR7quZ7PZUBQF282GYdzQ9xecTifGYcC1O+ZyyF/n1/yKER2+u8XpyFhWSffGMnQroushHDjeHjnueO9zq8st2lQABO9p9/upW9N2syGyoapWnA63HG+zCD/SASR4Ec1MNlZrjS0sdV1PwsTvq0IOIeCdkyAoRpQxYvm9JCH0Qr9HWChzqRIwlaJOuj+fzNH3byhE76M9CpAyjARjGYZRbNLFBe3ba0J74nToqNcVZxdr3MtbTm1HnQRmffQoIjrKsqm0olmvUQRubg74qqF8/ITh1V46fa0eiO9VrQTQmNas5AMl/8n1HbEwuGGFK8AFhS1KqqpGpe5Ax5PnYqtpGkV5+ZCwhvXZBT4GnB+JhUdtC7af/Qmu7Th8/UvY/TWcvoH4e/KMPHguIrcvfk7ffQ3hBGePYIywTxpTGvjhH0tsdn2UmLY7YZ89R60s449/BEMAb7GfPUM/uOTVNy/RWrE9e4C2Bedna26+bhne3sg52hXUj+cES4k8/6cRXW4xheXNy47YjWI6CwBPcI6xHfjmq6/wp5bYddL1cIys/6UNm7rmx/ue4dDBvkWdb1FmzentDjc49OOHhKYiFiUuGvxxZDj0xHGAU8n6iz+gOd9wff2S8dUL+PFfJvNhOf/836C63OIxDN5x6k64047Qt6wfPacoC7QNHG9gfxx58xc/RbUdcRjFB7o8h91PoX0JX/wJunnI+uySorZEHD/9yQtO+z1x95a6Nlw+XnH58AlPHlzw4rbmeIKrbweU0djiDK0UOjqII5QbePBHjN0N4zc/lwoJH6BX4JSU5pcr8f0/MH5rEEUp9SXw3wLPZMbwZzHG/0op9QD474EfAj8D/oMY46+WYdcqOXtmDgy8FfQnrFMwExMalB3aRdbfwESfn5zrJaihJVg2VgQYk9iYCYbTQSpeZOQOODljuwQQ3puTuPf3MmubM54L9sUdenzefl5om8Vn8vfy8WfmyzKLmgP8dO5ZzFIhzj45UF8CQOlcNKm0ZpGFJL2mjARbedsqbSsuji2DBRNQcA/kmq5VyiqFgLTvNEig1YGugVRm8GsBlCUbKINSufNOBstUuob5nuRz/lCdb9quD9wJyoyZb8my7eeUWVYpS2zmoGTanppBkylATn/nrP8EnsR73/80ftvxUW0RyK3M4FhMgWYuH8wMDp/uqfeL+D2/Ny7+75na1RqTBGDVzMqKUYLhZUvb5bzLwqQxpOdTiR3M+8zlIjkrlHu0TXLzHvpdAngi+BJcosZOwoCL5zgsLoIyAjBODBbFXZAig7/3g4Z7z8Rky/JrmeWX6bkFIvBcSPCUst4TGySO8tvn8smRu3Zxwei4Y38CE9isSgkCbZVMsF8kiw3vguNJ4CwDq1knSZPWnvze8lSVZPhNKtfKrT4zCFOWs+0djNwTG8EUUG2gXomAXlmhjMVWpZRueE8kz5EMtKVMYFK0n+xSPpjcrYkM2i5AkwzoTsBJ4BOI8vHGx7VHmWkCeV77XC4h+xIxVGvngBVSu1qZkrlzzTDMLM6xO+DH/j33/B6DQlmUkVJhpUwKcBOTZDok9e73CMTg6E+3RDTOK2xRYKfOLKRSDtHpCK4nuoEpfRwCyhQoVSTCa8CPv6Z9sCqEIQIJHOzpuxP76zcU9QpjC8pKgIWua4go+n6Y9Dvm6w1DL10cqqqSNsilAFEhRPq2Zex7vHMorbG2YLPZEHxgqAphAsbAOA54n3yTGPDj6d511mhbEaMn+veBRUHaeZ6OlHWN0oayqvE64rokIvuByxF9T4gBXTQUZUnRNNiiICSBYq01VV1PfknXHfBJ40LmREG27a4/EtyA1tVk3b0PKDxVag8dY5iYKNm/0SYxTkKYtFByR5+p9Cf4aa3VSTx9bsf8aXzX8S/EN8prndITA0QAXE1RGHoEIB37kbKxVI3C4GEYZXXO9zj5HdFDjIqyKvDjwOnUUxWWerPl+tsr3JgMmbVSSu3a2b/K633WHhtHGEeiC3gvdkcrg7EW6oZRaXbXN4Sxoa4LfDTCWtvfEo0hGktzvkWzQhUFtL0kQZonsNrCwYo/cvqbBDY6WJ2hq8ecf/aE6BH2RmKm2YePQBUMweJv3+KPJ8LVV6hDmbox1uiLR5j1BluW6LhOJrVAofPFkfNcXYKpJVYOwryQhFcAF4iHI/7VtTCBnAPfJn+iwHUdtC26lNjROQ1+D+GWq6vntNawXldYDW1Y03cj8fUNoWuJ40B4c4syFnW2xUdQ/UA0FmNKqstL4mlHu/sWf3iZfFDICSxbGIpScXyzZ+x6/OGWh5/VbH94zugK3ACH6z3D7giHDtWsRWT/9lbm2qkDtlAVFKtzivWKutEE33P9esfw6gVhdwt9z1hVHFRN6E8cbhR9pQlBgx5SGaLl9PYGNRwIzSOq9RnnP7xg/6anvTlBn1knJVQFrCvseo0qCsafvf+R+C5MFAf8ZzHGf6qU2gL/RCn1vwH/MfC/xxj/kVLqHwL/EPjPf/WDqaFZCQvFu5T9LCBYGGtx5C0po5eyuwogJlaAFgZKzEwFZNJRzfvQpWTnCguFoWpKlLPsb3IpD0y6LDGxKXKL4An0uD8WTIU7AQXMLBIW312CLNnxzyNnNXMgYBdxS2agLIOZBesleqF65X3pdG0mcCPXuqYlUClpoZoDsNEzdfgY9QIIQK5v/jtfp0n0MO8y3YOYr0UOcFJQ5ZcZ4bfADZR/KEDKr9WUy9/LQEqVrl+/eK9P763TdyKzPsqHRrqGIUAYmEqhikKO1y1BovQ7l+lkun1EQKoFPiUeRlgELuEusDJ9cPmFT+M7jo9ni4Dp2cmc0OBmJpUv0mKdAIqhZ9YpWW4iCJChDZhxVk+rqnkO5TniM9sjPUcmsTOiShkXefaVjiijCT45L3l++SBZDjfC7lZ+544bMYC7Ye64UwIrWaRMCaZKJkUnICY/5+ouoBgy0JCuDzDbsiWAMiGQ3LVVWdNoCQBX6fUGzEYAjiK1RVeWidnjHYQR/M1iv5mBlu1lgRiTJeMl/9/KeepaSrFCmPEXojzDdwDupa3MIMpiuzYB0WrayAz+W4syhqIopAVkcAncsHLvi0LaNQ6NbLMuk3NYT6U3qpJsbVWVOO8ZnBPK7+iE4uqkE8Gsk8IMzqjFHNKGSevEudQy2c3A9WSTEiD4yRZ9rPHR7JEsHTF1Q5FXcovaYRgoCmkdXJYlWmv6vktter3Qp7WmLAu81uj2NJVh9O3uPXt7FwxRpkAV26mVbQZw8nZUtlkTC3U+8hgdp/0bATfsBuoaYy1NU0OEtuuEHTMMhPEk4qb5rGNAm1q6PmhNDKOAPr+K3WFKMLUcU3TEVLrUtx1nD55RrzdsNhuM1vTDRkqbTv179Tf6tsX1PZvtFpuOOYNZV69e4Z2naxqa1YrNZk1dbzDG0PdbKRfygePxSNd1aK0IfrwHAmlQFl1tpZvPB0GULoktaoqqom5qRh1x3RL4fXdE1xJVj7Y1RVlyeXlB3w8JCAporVk10uGnrGvevtH4tpXuYSgBnRPAOrQ7OV69RhcFtiwFcAGKwhJCnARrQ5C1UAFGC+MkhFQ6pTXG2AlEyWwUKe0AozV6yUT5ND7G+Mi+URrZXw5eQBTvUcpSFkbCDx8Ye2ElNSswysMwSO4BRUzrjiLnMxSrVUkXRk6Hls2TLefbil0YpDNKZndWFXTZRuU1OvlSTvYRx1JEox04bxKIUkKzYRzh6s1rjsdLynLD6AzBe443V+imwa63nD28pKwMx5MTEe9+hMdfwtkFfPsTOL2G/Z8z+VLP/3X0w895+kfPCCFyu+sJoyM4z2p9QQiwVwXDsMP7I+HFaznu+gvU+gLz2ecUdUFRGKKV5KxWBeCJPlVYKAubB5JwsaWUEI0BdoeUQDfE20A8pjIUAlgPyqCqkvHqmvGwp3m2wTQa1/WJbfYVL18+xw6Wz774HfqmpI+GbndD+/pKgJihJ169Rj15hvnyh7hTLyUvVYFtKrYP1+z+8m9pf/6XwBtkLfgsXZ+SojIUZeT49ga338P1a579vT/g9/70EX/7Y7h507N/dUs8HOFwQn3xA2gaog/Qd3A8QfMQtd5SnZ1RbUqateH2es+bl6/gm1/A/hYoceUZuxF2bw5gWi5+v0YVFm07tK1Q1rL/xWvC/hbWz2meXfDF333AL/7yQLvfy732Cpo1rFdwvqW43GCr8uODKDHGb4Fv0//3Sqm/Aj4H/j3g304f+2+A/4Nf93DGCKcWYrtAOac3ZRK5KJk6bcSJ9R46NwcSYSlkCHdBjyRWqBJiOQZ6d412N+gYF8TwEcmCgmTnBmCH0NW3zCU0SraZM7kxC5mm708ORUJKlZXJn7N+vpPX9aIF89Q5Qc9CkrmFYJdLkhYaLdO+l4Ju6TUfFzFMoqFnICC1jJJSKDVlDeZMerrm+RLqdExazTTwrKngR2YNm3y++ViyOG5meqh07Kk1qX/Lr3IC5pEo79P5r5GAKevW5MAnMjFfJp7b/RbXy2EQ5koK2qYAJKbrU86Z5pzSyyBKLs/IgXYW1YkLwCl/7x3wZJnx/hS4fIzxUW0RpIy/RwSqHdBC0NBFsTNuZKKT9gf5HB3z85kW+dDL86FKUKmOvsvAaRBgIDjJLhgrVFWT5nRmOiyC2xhS14PcbSeznOTNBOrkDjC5U9UgdvVOq+FRFmBfSweh3FmmSLatquZjzKwWpyCUAlZPgHEGL7Iwc8k8r3NgBTNgkm1jvk4N2DUU21RjXMD2nKlUbuhS2UoHsZT3gxO7nFmHYwZO8vFkm5Ptf7a5CYjJLLpicSxDAqriAFNL5QJiISJyLsqcqGooVVqDhCmilcYoRUhuodJS3mBQwibRhsFYqSv2yT7lkrEYBVSxBspKWtlaQ1larDE0ZUXvHXoc6PtRfCWfGEZunEG4pmHSzMmAXmaWZIZmZrBkNkp2PnMQrH9rV+DTuDc+pj2SlrsW78Nc9rBoo+29p21bxnGYglRjLIUt8Cnbnxkfxli25w+xRcXNzQ191yZH+j2gvjKpJKTAWCuCoul4JgAl/TbVhuAGwvA+YAaxoe5Au/eMXUvx9JnMdWOo65qyLOkKwzj2dIc9xljK1RlZaLQoS4glWinc0DN2HWLb7oEfvoMwpufQUG0ek/2Brh/ohxtCiBRFwcXFBeM44saRt6963NAizQhkrM+2VGWFNYYQAm3bEmOkKis+//IH+BA4nk64oePti1u2Fw+omobVShI5zjn6Cn+yAAAgAElEQVSMMazXa6xJPuWTx/R9L/drGAkRiqpBURObhv50Yuxz97ElUD0ynK4ZO5XmlxLmXuyS7/mBESO+39HHkZ0xE6jW9/1UUiVzStGspJNR8E26t3rKlR0PB2HUuBNh1Ixe4fQKU5SM43baXQiiuxPjIMwTY6YWzRrRdSmSwPUwDBMLKcYgdjR1uPskKvvxxkf1jbJr7b3EKFWVEkoDOEdwBaOD0Kxkvew6/MlwOm0JtsRsV7jg0GO2Hal7YAwQFEYrca9doLSa1apEk9dtJCbKnetyAkelpHFmBw8dsbf40dP3Ct0quv2B8dQRdnXKmEdMpTClpmv3eO8ompqyqanWFX7wnNqOw89+jj/soH0Nh8SaNaUIv7d/R1gxqzWXT59TX5xz2Ld4r3ADFLaiLDW60KgAzXpDqFaIv3Qm/tbjL4i6xL18hX18gblY430ktB3uxY/RZxfoh08Ij79EnT0ikkusezju4LCfkzluxyRaH1Ppsq+hDcT9CXbXsL9mGFuiKVJZ0FMwhtgp3PWO1/WBEBSh74m7G7i5grifEkjheCJ++wpzcYk9X/P5FyuUMowOTusLOP9CKqNDhPIMe/mQ6tFTTr7k9KolOC2+VH/iZ//4n/L6r/8Z+st/C1Vu+eIPnzN2I8Np5PD13zC82EnpdV3A2SO+/MNHPP78jLe3im7f8+Kf/Iix3UN7CycL+pEI/RalMH4PV6jhxLr8gvpixbOnNbuD4u2NhvUD0ZVZrTjGgp/++Ej7Nkjp9pMtuiioz7c064pmW6GtQWnF/gOPxUfxnJRSPwT+FeD/BJ6mB5cY47dKqScf+M4/AP6B/FUl+rlnaoFrzLtru0rOfkwO5JTxX7JAcjZkydxIDnd6WAkB71ti6O5dgBzk5kAgAwE9c6eHTE1f6p/AHDDk4CE7qiT6fi6LURKQqRS85GGyQ5sywNbMQbhSi2zp8md5gcK8/xDnQ5vEKROzZRItTJnuzBSZqPwZ3WUGszSSRffp/Ylmn+nAy3KhvI2lfkI/bzdrK8Tj4l59aEw7X7yW95UDtfx/f+87ucvH3cza/BmDCPImkCmDWBomIVzC3XuQ9RAi3Om6EYIYh5i3vbwO938+gSj/Isd3t0U1d8pIyACJklKYMd27TCcdEyjIiZlhkRlZy6DcJ3aFmgPdOMh+SiBWUC6evTvtaNMI6b0Mek7gZ3p2J/ZTekbJx5/1lhbgQhghGlkg8z6yIOkE0AYm8ehYMtmWrBd0p4wvl9flZ/G+Pbyvg5JAFL2Ccs3UirfITlKcz8s7sX8msYCy9kiIoE7pPuVubEtbsLTPMNs2zdzBLAFjAQj1DM5Em+5XnPeZaf9Kk7tUaK0xWk+5NcFhBUzN7T21UondmoU4k7ZKjOIYGgNFgbYCohRGY43BppKgOWhegCIwA2iZdaISeDJ1c1vYqGlOp/O7o92U7/nyWn0aH2N8V3tUlnVq+boE9OfPZhaAsFUUWulJ+C+vLNP7SmFsQVWvKcoB58H70zyP7hyElJpobdBatCpk1czrXD5W0KaU7LKToPndNS1CHPGjIriQymfSs2GFTepcTURj7CBlN3U9iY7aFFxHVsSocWMUMdQ43t3XJAYNSklXBp2YD/2pldbPQ4/WCmvXImapNUXZiCn1nphET60xWCvlS8F7xlGeQ601VdNIuY5z+KFnHAYBsWyRhFPVBDiFEKScKnX4sW0rpVGmm94TYKoh+NSpxDs5DwXZjnq38KGUBb1manX/wRGJfsSPhr7vpCWyUtN8MMZNn7O2QClNCAJyaK0Sa0SJ0OegwLciehsCUYv/G7wX4FgpAV6Uxk++6HxvRIxYT2LIcznPzKbTSqxovJN4+jQ+1vjOvpEVYFM6CeqU6HXT+hh8kGqwMjFGnCOMjmGAqA2mLqTM0Ct0YZMZk/LAPJNV+kcrjdZK2t1qZh/cFsk/WLBRFDPjMmnKBedwnaePgePNAdcN6FiRW2qLyQuEMBCjRyuLJmD8gOsdru8Zr6+I3VHYGOMAg5O1tlxhmufQVLBdsdpuqdcVx1Ob8t7i5xht0xyXdVuhJHGui6Stt4agUccOjUNpARz9ODLsbtFFhQ0Q65XoVrb7dK2dlPMOnSRhtAc1SkwVbkGdSdIuAH5Ah0B0PXE4EnQNRYGqa6JyELcwRKLvaXcnWTtUIPiROA4o48Q9qGuUNegwoq2lqCrWK0OIMOy9MHzrc2hvQAVUvcKenVM9eYwbPL51yW2RO717dcvu7YnLy4H6UnF+vqKvA5QO9bMWjtfYR2tiYfFlSXNZc/50xe1pJLqW06tb4nAAfwC9Fd2ZZivdL4tSwks3oIgYo1itLN0ACoWuV6AtsSxwAW7fdsTWQ9SYsw22qanO11Slpq6NsIF+BbD7nUEUpdQG+B+B/zTGuFPqN3PEYox/BvyZbGMTpXVTdthzBjYzJZAF47BncpIjCVjIwEkOyjNwophbYV5LANRuyQKGIR6JtJPzOz+UAeI1ImS6Ai4QFsrCyTRaJo1LjjxVWrxTwKBMki9RAj7kGn9S0FE0TLvMDJkIk2DgkB2V5JC80zUnpnOHOTBfgAgxiTQW5RynRzsHDdl5nrr4MNPh7lC9MyCRP5Po9TE76lmIMesbZMAqAyj5+xph81zN5xS+Xhz/+4ZBgKshffeSmbKfA6U8sQ/p//k4MvDyvm0rRLxyDapOrWeL+TAzI8UYKZGK6R7nS5/FKDN40o/izMWBWevhQyLE+WZMO5uv76fxncfHsUXbiMu168s2tBFoBa32dXo+PPCauSV4thG5s0wGVArZRtQwZtuU54kVFkZZzSUdWRDUmBl8dTAFxXLQ6Zl1sriHIDamzN/Tcqwhg0DL4Do9l/mZznZgao+7sLuZpVAnUNdVTMBitge5XfkkPrtsMd7AO2BGIeetGig2UJ/NwMDQzgF+FuPNLAlbzE6ED4l5oRPLIu8jAzoKsR81qJWwGDMdODP9pmViLdfYKCmZGYYFvqknkIMild5EiD4yDo5oJGg1RgsugnSjcF7q/UMCSpTSxMLOgU9m2xiDshZTFhIEJ/DMhcDN/sjgRtFtaDup9873pK4gJJ2pai33LWtjhayXkv7O9ip3N9AZzLFz4PlJE+Wjj49hj1abs6iUYr1a4VLmfhiGqaRGp64LADFEjqfTFLCXZYm1wmoaneN4PLK7fs3V66959OyHXFyc8+3Pb6Szxp2hhUuVRGTTuSR3Ju0r+WdZcyVai7FPccMB132AkZLK7YyWbhjEiPNeGCFuJMTIo2efpdIlxehGvPOUZSmAR2qRW1Ql7anAjSOMmWXn7uwp+JFu94LN+SPOLz+Ds3OyQOw4jLx69UraRlvL0+fPxbqfjpwOOw43N+ze7qW6t3kIShGCaHvEGDGplfT5+RnnDx7w4NFjur4nRim1stZSlCXj8UjfS5lOUViqqmK1aibB30lDJF3fpq4ZhnPeXr3Fp+3EKBomYWq0kGytX7Zqzkmm9yWlDMFHurZLwC7UdYNSiq7rJnZTURQUhU1gytxqWCmF94FhqBn6Gje0uO44+ULjOGJTSZm1ls1mzdsXHW4Y6I4njLVUqxW2KCgWTJPMjlqevzZmCnA/maKPOz6Kb9Q8i7K8+llo/XCbkogD3lkpzVutZJ18/Qp30BwOMkfOLjS7XU8cA6tStA1DFDFsIoxOEZTFbra0TnNzO+IuHkDVQ7sT8MEWwtzViaEy+URpwoRAdCP9fsfwi59zfP1XRJ5iqgue/Wt/Su8Vb163dL6nu7lC06Gjo397ZGj3HNtrImtQlmj65NckH6C0YFeUTcGzf/UpKmpi0KxWBmMTZ2x0hGPL2AfGfmS/v8W3J+LLF+LinD+Ax8/FHxl66pXl8odfUNUaY+Hrm44henj8HLWq0OqIc3ti38EvX0oSLxrxUXAwHmXtby7FjxnO4exJErN9Rblec/77jzgM39LuR7Z/8Eeo9Rl99LiXP8a9+hp4BHji4W+on5zz6I9/h+viAYd1zfbZU4q6YlUb1mvFdqt4/dpwPEZ+/OM3+BBwURP6CNUZrJ+hC03zg89Yn285e1BxfXXEu1HuWV3C0y/B/A4Yw9FVjIcRo0qO+5bb6xtC/Rj7+QW/+6df0N6e+Pr/+Yqf/kXBV7/QuLYnnHpiyLGhgSc/EFF+9YqyWXH2+Hc5lBd013tevGpRNwPogqJqKOs1q0fnRO+5ebsndC3sd+BOKEa++PKHlOsVo3Mcrt7y6icviG9eQHfiQ+M7gShKqQJ5MP+7GOP/lF5+qZR6ntDN58Cr32hj2bkMKejMbSPzsx5imtDLjOqSiRDf8//lazkLl7ahSLRr2bdfIpvs0+8sVLrMzkZxgHUGcJaMghwcL0GKe9lkmLc1sT3UYtXIIFLk3S4Uy2P0i9/L/S8zjAsUN28mM3jGIGUrGfrNoEkuW8kYCiptPsy7vnNj4O4by+uf71E+brf43IcADhbfy/c3g0T5/eW9XY77LKL3ORUpyM1Cw8tuG/me5esxsXjSfqa/1YLJszwez7vXYrnfVOoxtYhOf39ir37n8VFt0R0GVSqJuWNH3Px/WmbgYPH8TwAKvPtMpPd1EnitagE/MnCSBWiNTVMpASZ5vt1hQWVAI/2ttSyyJun9TLYkPxPZNlTzM6BzYK0XdlfNzwbpGGKYy1AAgpXXlE6BuJVrk/VXFEwMvghzyV9ieeSs0rLszY3pOUysFh1n2xP8vN38/OXLeYclmJ+vBnQtTldRJT2stE+bBX7VvAoaBcYL48Wl/eYAcxKuUzIfjAEVCdHg06XSQUsmNQSCG6dMq4KJNj+b8KWdh+gLQlS4pA8AMDqPGz3RhblkkHRttBYQhTRPVLIjWjG148t23yebn1k4kTSXEkPFjwK8xPfZy0/jtxkfyx7FGHHjOIkxAnNwPYlfx+k5FVciToFq1lMZx4Hj/pbuJA5t7rgyP98KdAL7orBk43ui2bl7irAVluU9xmhUrInBEcae+N75FGiPO8ZxIKb1T2tNcF4ysP0RldZHY+zUzUXOy0zHEHzApNLkGD0hjNIZZtKwE6BH2joPrNdrae2bMtHO+YnhNY5ic4qyolltUEB7vMW5ETecIKXaQrK1wWtiKOh7KUUylZmugeihJHArAVk6lfhlH+tua2qm17QxU+kUShGDaKFYo3HeJ6mDnERa3pe8ztz3ixb+lx/xI4w4bGYqZdsz2Zx5juV5BDG5kmLklLboosaYAmOKiZ0jPwJ0NasNYzHgg6YoS8q6SmVmetrf3No4zr4XMZnEJFT7iY3yUcbH840W64rSs66bEt8jemFS2EI0K4dxJAwjw+CpS0VZWLg+EWNYLIMyBxRKcHw0ZVXhQ6TtHLYWAejxphdhf5PKfk2RQBRkLawKKAqK8zOwlrE9Edse+giltNruD0fGKFqQEUnGRDegQsA2ddJlSn6SQvyTsoCiZv3wjPrhmpt9h0pMDDcGxsHRjwoTFG0/MrYtw9UVmIqoCtxuT+hTJxxrJBHjRug7yrqiqCt0aRn7juEwSEvoxlKuNkStiMqhTldSvtMdwCuIqeTbWPApuNcpEWc3UJ0n/0mJDRwdsV6jLx9TbBuoCrq2h6pEnT8g9jUEgz2rqM4qNmclxxuLPhr8GFDaM9YFvQc7KPpjx3AY6Q87cT9NYixuVtSrx1irsZsNRV2jtCaMDtd1xFMSIA2a3BwhuIgbA23rGdqRcBoxlcUY6N7+gn4nHY3czS2uU0k4eIBwQvzDClWtUPWa0JVEp6R0y0vSyPmAchpbFMQgvqbbXRGHnhgtttQ0D9YEJ62Sh+6EH1vG44H+9hZ3ew2nk7B+PjB+axBFyarxXwN/FWP8Lxdv/S/AfwT8o/T7f/7NNpgzo5mmjQSZ1sgEfIdxsdAeuBOcLJkQZvF6zvhLQKSNxlJIM9ygGINZ7OOXCPMhsx8yaJI+YlLJkSZl8E5MzIk7nWvyz2xogEXArudD8wkYmrChiLQAXuqJZLaHYs6+HJmz3kl3QC8CoyX1exKy9NJaq076KHlNDuncCn23OsZ5+ZnYKXnaLLsF5Y2Mi//nxV0vPvOrxv0gdJnBzgDMfQAtH49b/CgkuH0ftVgBDahagqpcrpD1TrSeA9Lp8zDR8CcQJAqNbnCTQZjn51KXJwfTqbxI23kByvf7n7+L46exGB/XFuU5fGRmomQQZQGi3QFa8lxZMk80dzt0LfSMstBquYaqgbMHAqCstkz2LAusutSxR8c5+HaeSVA2pONyiaGxLBGMyHt+oceUmSU22YcyMzPKGVTIWkDGyD5cENZJ1POjn4HWGMGvpmwUfpTfmWGnSyZGhO8TwJLsU1XI/jLjiyiX1OjUySYB3zExT0ICWIwGk85nXLK88jVPjAt7lmim4jjMdjuBKNbK+rIEhKtkIwcn17Q7ybGPQxIK1kzti31FKEsGqmlZAPBuZOxyB4EoWij3wXLnJ+pxtAUeg7diFwYtnwkuHYNL98Anm6rT9cnzqUg3xSXQJANeIcprLsj5ZPDJJJvnx/kn7BA23afxXcfHtEcxRE5tixkGyqKYsv6QdSUczoeJNWC0mQLRvusIMVIUlu504uU3PyemwMNoKRlLRwwUGLtClzXe+eSKSZbYpHkbEd2CABMTxlo7ASnGaJwtMGVDu3uVhFTvnU+MvHn5c5QusM1DVus1Z9utdKE57umPLaRy3AdPnrHebhdsGJ1KeyJlWQpYGVMnkHGgOxwY2hPz2g991+Nvbri8uGCz3QqQEqSkqO8HxnHk6voarTVPnz5hs1lj7XO++tu/ZX97g++XjI90DoBzBTssddMQwgpjNFobxmHEG9m3ME9WAtIAIfliWiu6bhTdFK2nzjWzy6gSnjxQVBVVJSL5zoyELut0LZk3WacP7vrIiP0lgu8Z2yNjG4hRYcuKsqxmECxd477vp/ua71cGPLz3aFNgy3pqs51Brtw+WSnFgyfPcc5xOp2oqpKmaSCxlkCJTor3qfSL1DVDStYyiDOV+Xwa32l8/DgNJIBPcUZmMDpPcCJofbatsdFy3Q14rTmdBtarhs3G8uYXI9ElMJaZP55lyxSW1XrN0B5o25bV2RlVWXD98ivxXept6tDjRM9JIev4w4dwecH24WMYBq7++q+gjcBjWF0SyoY3P/5K/KrNGRhJ0IT9CWMMqy++ZCiMMLZcFF+nPBfG53bL83/5Ec8+3/Ln/+wtzoGNirYduLras1qv0cZwvd8Tbt/CVz+B1bnot+xOMo+rpO/RlPD2DdoHtn//72PqkqgVty+vOb65Zv3DL1hfNjx5suawP3H9ZgevfwxXL5h1OSsBd2wN3a34a2YL9RqaTQoPB1CBse+5eXuL3j7FXH5J9WBFjJ5ht4PtBn3xJ4RXVzCM1L/3lO2jNY+frDjsTuwPJ04vX4OydM8fcGsEKO2+vcYfT9C/liTg6iH20Tnl5YbnDz/Hak3Xe5RRxKgZji399Q28/FuIFuyD5BIb/OVDgrK4LhAOA+wc5ecFphj5+h//r8ShAL6E/Yg0JQGxfUkzpTjHrs9Q6zOGw46xH7nd/VKSRFGDL9HWsKq3RB0J40j7k7/A7d7CH/4pzeUZP/j8Gf3Q0fU9L3/0E8bbG3jzy9l/nuK494/vwkT5N4H/EPh/lVJ/nl77L5CH8n9QSv0nwFfAv/8bbS0u/5OcQRUT9pEc6RzIqBScKC03JfcKv8NAWIqM5oBe/lYq8tlDizUF/WFF6CNtn8GYJbMkAzFmzpTGeDdO1gZCBjfSsSrkBmb9k0yXz8HPkvWQa/5sCq6rKIYpBHA1hGJ+L1PAY3KMY6Kz65S9xqS/U5Y1axooDSo50ctynT6kRhRx/slsi5j2qZHgJXbMQEYGOxbdj6bRLO5Duh6McI9u+/6x1JSAWVshl/FY4PzePcpB1FIHQfNe4TlI92kFKokxmnT9M8Dk3Byg5ox/djJy4AYJVDNQ1+ANOLMAmhJAohdsk6WI4+Qt/QaX5NP4TcZHtEUeuEYAlPvzNtuSBaPtjphsBkuK9FMv3q+YBKZ1IRmVqknZg2LWy8jP4TiKzctOSohJ4DVrW8SFuUrGU2lQfp5X2sic1Ys5q5PzYzIjI9FyrU1gbzpPpRLDIchP3s9yzk6lP8nWuORUTe2D1QzaxrgAG2HqXpQZHvmcwiD7N4bpuR6T3Z/qoY1cmxgSAJPvhQVVybXVqW1wYQVwKJL2iFkwUEx+zaTjzYyPkEhl6TiWgtupC4XY9WR7VMQHT0iaMnEcoW1nG2/ntWdKFLiQABI3l96k44lFMYO7wyidl6aSrcUUjOn6DJ1c93FgKrfMy9nQCXjlDqBGmR8uHXc4MpUixvudjT6N7zA+nj1KQXXwXtSNvJ9a6+rUXtcY+055CIA2GhUj+/2B9nRIAKYCVbPbHzl1Q/q8+DoqMQnU1PpcWC/WztsnlRBJAC0itgBZX0QVUkpkeEgIDq0Nbmg57q/unFaMHj/saEOL72+JKGzd4Lr8LA8c929w45F6fYGx5aQtonUWKFVTcD8MFqMkix3ChuAd3elEDAHX3XI67dHGSKecAF3XTyCAmlgQMZU2OdbbLcYabm8i0Q8QBsp6gy1ruk5KN4tULqW1TsK/PrmFkePxiLUGYyxN0yRQQqVlX1NVFYW1uKRPMvS9lP4xs3tiWhNC8tmUUuiikfapfpiffy023NoqtUQfFyzExDab1ivw3qP8rPGStVuyVooI6Z6mTjoxkrqF5XbGcSqtqus6MZKy1slcoiP3y0zbVEpR1zVKKdapvbHzfjqOvG1pi5wN2KfxHcfHjdMyEK/SImQT49WNkhBwTgTwUVAWRK3xXU/0BUrbBblb7m8kyqYUOB+xFupaMRwc7tRx9vCCYBU3w5Foa/Gnm1Uqr9GoskafPeL8yYrVWcXt9SuGQyeITNVA3VA+eIguLN0vf5G6j3op6y0L9PYBtipYb9bQD3QXD6EbxG8pLbqqqNZrTid4+aJjPLUED7dXHW3vcCO0pwEVI/Hbl3C6guFaTmgA6hW6Klk/3jJ0Hf3piL68wJa1tFvXFuci64cPWJ+tqS82xBB4+Ve/xFlLKGpWX/wd4oPPOX5zJey9upnXefsFYATM6I9wegPqRtbzcg3VRpgiRmG0Y3f1kugG4u6WYnNGuX1I/WWNVZHivKSuSsY24HqHH0diGMD3uBfSTEF5Tzheg+tFx60qKB+doZsGFQt2px6Cp921aboo+jfX0kXIbgTULbcU2wa7qqgfrwluZP+jnxJ1CXVDs2oo6w3dl/8OvvfE0cBpgD4llVQhLadtI+dolPiNwwlT/P/svdmTJUl23vfzLSLumktVdVdPz4LhYAACokQjZXyWSfoX9OfKTC8yvVAvFAiDwNEMZnqvrsr1LrH5oofjHhGZXT2CQFBTMis3u5ZVmXEjPDw83M/5zne+Y2iud9iqwhjHcRCdK/RI8KOkm129Rm9fCNvHJ7794g3h8EA4HQl3b6UiUFpkdUz2/fvbPxlESSn9r3/kzP/jP+2s5XRpDixO+igLvROVkXetxIGdbjQxO9T+6fkW11AorvaGyljejRVtCNAXh315/ILJMIEocfbbJ+d4MYzLii4leF1azIazZuGY5/twTqKkKQllK4QMzqSZgl4M60mTIIoWgM45+xN5Qs19WDrt03czCOGX7I6nYyRgSMrDOvI0raE4ifmYJ2wgl8de8xTQ+scY6JmejmOO8pfJ3C/6VdInliBK6X9xZn/MKcjnUPV8aqVm9kkoIEqO7KeUHU41zwHSHLl3VXbsNJMWAQWAsj8ETCYn9aOB8M/V/nnXooCk8xUdkcSss7P0YMs7U6KAevGzVKzJ2kQ4pEKPm6vQuHoueVvSyuYbEqOkONwFRBl6AVemub5gx5V5vPyp89qUsvNtqwysFNAmM6KUEkbacg0ojI/Czgq5LyzWkQmAyP3wZmG4M4NBo5K1Rumn3y8llXVkqhozLnNPyzhn1kxh7iWYqiMtq4KpPM5mJUZFtZIqPC6DRIVFMo2PnFc5k4c9CGAEAj7FlK+b15EJgM5AuI4Zs9VE4uTMMOYSxIX5ksjrR+l7mtklY16D/SB91pZUR+mrUXKerpunWzFgSxpXitCeZL6MhdKmZkaSbyG2wjShY6rOxIhUnhuYIwIf2z9H++dcj1R2qkOMwkwCYgy5ss1qqrjivSeGQGR2xOXbifP5RHs65fldoXTDue1QXT9F/iFlXWkzkW6ByVkexxFK2kcGUSRFw0ysFG3MZEEZcwGIYGl3fvwBiEKKxPHMMIoMUrV5ia1qwtBltsxA3z7StweictRNoloKtFoRPZVlRMo5a62xVSWpTOPI0EdS6kmhZeg7OtdlVkTAjyNVVdE09cROWWp0rNYrrHMcT2c8CqLHViuq1Z7ey10KSCIMjFI6OIZAiDFXSzKTNo0xxT4Ve8A5SzKGNEjZYR88RV5T5WdaxjqlmDO2FMpVxBCl5DlDXhO0VAKrG4L3RGwGR0sK+2SwAnm8Qph0T4wx4lzEGWRp2050UrLYtVJKSmUHSRObdHecQ+XnUMagpAEVgClGAVdATeOVUqLvO4Z+mIRp5wUSYal8NJH+s9t/ET+tpPymlG2XMNvLUYC4pMjBAE3qBylXC5OZlJIAKHNHEbBQKepKQ/KEbpRy6DrK3haD7ItNg3KOVDtUs8K8eMnuleNqr7j9/iv680lslbqG1Zrqco+1mv7LTl6Hsk+bCr3bYVY1dd3Qr9bCUlGt3I9zmKqiblZ0PfTDQOgGYoTjw8AYAzEq+k7Yt+ndHQwPOcVmDaGB/QvMbs361R5uA/2hx1y9xKx3GGMlzSjAdr9lVe9wGrpjyzdf3aIv9thPNtQvf4H2A+d3fyd8gd1WGLJjD/ZKgKWYoH+AUy7GpD1s/y1Ua9AOpTyakfPDjaQXnVp0s6KqG7abPZXTkHqshuHs8YPP+40EecLdSYI0/QaTMxUAACAASURBVADpDpQH+ynaaty2yYw3w7nvCGPP+eFxJgg/HuHcgVmDa6BZYS8uaS437C4b/HHg8e3XpIsXqP2OpllTryvs6xekriOcbkHdQTrInNMGVhcSgKxXKKdFmDcMmLqmvlzRrNdUVU33fUsIEaU9MfSM5zNqc4W2jqqu8H3L7c0N3N6INko85zVzac//FwJR/nlb6Wz5N7IJBAUxOylT3frnK2sGTaqNHDf2eRCWt1ZopcISiEnzza1Cqcjj/ZEwRW+KN3IB6hr0yxmMUmGmRwufdQY2jJuPsxkYKc5yiepqPYMhYy6RSmKqDlOub/M4RCX0r+LgFOeobDQmO/1DOT73Z3JSyHl4kUnbQMFctaOAIj6PTwFAiqZAqUhSovEFQAFxDoshXpgfS1HVJb20RO3/sUyUJp+/Q4z8mqm6yZOUCM2sk7KcO5v8ueX9QIqG5lJAlJAjzymKQNPS6Egpj0uAYCEaEdUs1zdRnLAmO9g2s6NinFHM53o4BVgrTuZHK+EDbAF57mWegcynMqcLSLt8F5bzUoHayHrl1s+YHwXAyHogCkgqlyUOc+pOLAZJnDU5lGZKdSwtFsZBmueaswvGQpnHuZmsn2GtrDsl1VAs4AUzrqxrCzS+6J8kNbMeyNe2yLHrvAaXewqBKU3zB+yx7Oi7Sj6nRwECyEwULOgMONXNnH5TwBSTn4eP0pfuJNdNKqcoadC9nCc4GRetF8ApsoaalElAipB0dlgKQJOBkTJmywo9ZcyKvlFMeU3IgJCx8ziW1Kc+ZOFaPzNQhlaYfr6fQRe7kvmx2WUQKs+3JyzIdp4r5zth5MSyHhYWj4d0g0jV3/AU8C4Bh49r0IfctNFst1upAON9FuSM2ZkNGDNrh7ic7jProURCDJwOR9r2BDhWmz27yxdSBcJ7HtojaIWpGoyrhRWQQUYxcQpgkO2pSX9lZkxISorKgAqTxob497M47R9rMQogud5f4ceB/vRAAUfHwaONx2YQpeiyxAg2p5LUdU3f94zjXLr38vJyIoMZK5V6nBPHnt0un89QVXPFmAIOjOOIMZ7rFy8Y+p7TqWEYE31/j8rMtdPpBEDT1CKum687DANd1059FTHbgZCr8dR1RYyiNeJcRVVVbNZrRj8yjp7NZpPFdgWUCD4Q/EgMcSodvNrJnPDeo7TJpdErknNUdU13OBDi83TTPNbDiZACIWwEhLOG7XabAQ9Jdbq42Mt1Y+R8PhNjnCoPVRN7B3SuImaspELMTChhfJdUqxiEFS0MHRHZffXqFdfXLzidTozjwPnc5u0q27Yf16YPr5XAb0klriqxXYZB/BsfCGMQ9uX+QvyH05nhvOXUKqrNGj0G+rZDW4N2lpRZLQotsd0ASTtSXTN6TQoG1jvUeo1aO/bbC5yzxOQZHg8cf/f3pPpzzMULtpcv0Knm+OZLOPZwOrD67JJqt+JxfYFuVjQ//TlKCeOu3lQopXk8JrqHEW46qCpU5dh89gnOaeoKxjHhfcRuNoQxcn440mxrXl6vefjqK4bHBxhOAibs/hJ9/Qqzv8KtN1hnCdpQXdZcrV5xeveO7uFb3rx5h16tsC+vqbzFWkN3Vqhk+fW/+xV3jwPf3x3R6xqdEgkntsBDC/0Zxg5WRli3ySBi01/B5i+gfgkvfir2U9sy3v4O//gtMaRp6x+Sxtstp8qJm3K4RXU9+vHIcPEKtX1F9TrBMNB/8wbqCq4cPNrsZyv8/QOn+/8D9/kvcK8+5eXlmuAt7c0Dqqow1QrvA2nTM1V+tEBtUa7h5UuFXxu+u7xi+9OXXP/la9bWYJTicw3HQ+LN+QQrB/qKySZXCr3dYfdX/PTzmlWj+Gb9C4ah5eHxO5R5jbU1/tiSYsRua8bHW/jd70mf/py4uaBVEA8n+PZGxjIC+0+BCA93zDbrH/ddPxAQBRZhusW/VXb6S7QzL6olTWWqUMP8tyesiLJ5L3J/cznHfohoFdAq5ejNkslQ5U+ms+sSkYxC4y6OS6kgtIgwTOKMBURJ8CQXXi2OIwMfk7jiM2NjYpEsbqd005RraaaSqeX85P6FKE4SAdE0KBOiACB+8f9lJMAyMz2W1XBKC4tjl+k3CQFTypg/B7Pe14pXU76jn/2unLek+pRrz5v103SKJYL43HgzSLTagbKZaZLprjGXFYTF/ZYqI8tnnfsRctQ92LkbZQ68D7VMy/nJ02f5sX1ArTyUJv9UTALTapFiAvl9rTMQuhA0NWuZY25RYac41bowIuxsKE6ssrRgRGVKti9isEugUM3fKYyEoulTuq+fzX+VQYvCHinnKWl/6enhT9apaU0pBywA5OXxEytFz2BPAQaeAIpq7k9Z/0r/4+L9NVbYM1UGUQoIrbWwNpSGITBpx4QMGhmT1+DlOvX8g+wfKU504unxT0y/9HTd1ppJvFWpjDcv2EBFFL2s+c/XghDEQhzHDJLlUoVhAH8WoDbklMyUZnAthBl0L8BYKXWcgqTqhLJWlWsWgPwBAQV/qE/xtC0H4GP7kFpheZiiFxHCpAVSRF5NnofFcReHGHFkc5lNY2usq7DOCcU+RoyRnHxtK9GmyCwIuW6aneWs2VFKLRcAZWJNKJXTgOTvKds8IYgBWjebuaxtnsMpzsZpDKOkhJgqLw3V9AppI9cOuVqXMXpytmN+V5baHc5alNYidKvmdBWYS+umfA9G6yw2G5+kQslypmc9Eu8Z+p4xDOgkNmAIgRBkbMuzKG+RNYWpo6d+eT8umD/5+pnNY4whxIjWuewxTIBGWLAyUgzT+mNdhXGlJLHJbBdIKTI6S4qBGN5ni3hSlOo4WhtMTDk1zD7pn89ATqdnkGmeWzEDJHJPShddHDMxe2KuZBgXaaAxxkkLRe4dxjHrFOo+g9iLdfdj+7Ca4qmPoY2Y3/28T8UofpJqauiTsAlGzzhGbCXs7K6ToI3J50o58JvIbosxGOfoTj2p70FJOpCxBlc7qsrRj0AKpONbhuOO83FDbFvoWwitAAvKEcZA8Amz2mDWa1YXW/zxROhaEh1JG4a0wQ9BUmddhbKOZttQOUWtJbAjWkJiL43nI0k3pMpD1wqIZI0EP9xG9FCaBlU5kjZZ89/hGllnU0yMfYdOCU4Vg0/oNuHDBmsd6+sGpUdhqlkjx4ViF45iO0ySEIg23AQ8NqC36LoBo9FKUkBj24ndlCszpv5MeHhDsGv53ekEbQf3B6iuUGuNaTSJzIxVCclKyAxnJT5QHIQlpJXCGoUKSdKZq5QZwcLk19oI2G4N2um8hyWSUtTXe7bXG66uK8LZEwZPOp9J7UlSkkctxIKS9l5soehJvRdvcOxJ40DoWsI4SorlOJJSRJu12HleAllp9ITek8aQA9890EmaEMDjXbZ3zcy8eopFT+0DAVEiM2L+PhCEfEPZoU9kAKUAHU5QwMnBKc50dnjVjiklyIpOQBxaKt3zk8s1d+3Am+OCCs0GUgWxnw3mOoMDSgsa6L38fUY1JHKqclTYlTx78uQv0c0kYkUlV14xnyNEJu2BBFOJzxiYIsOF3l+5+bshRzjLUzaGifJeKFmT2JpiBgkK2GBzH4oGTGIWiF1Svcu4lihmAWWW50Gei6pkEZvSc9431TRSRrpQpkpUv/Szzv/uEFElgzgFZczqxTnyMwBEzyIxMwlK2zKJMwVk4SklPicwyCJzcemAlXtumRg3aRQA5ZQdSmOYotS69F/N4FYxJIoGi144xh/Z9B9Yq4GfMq0/Ss+sifJcQ2aBlOooTbNA2hesk+J8PwEQyIABeanL8yUyv9+j5BhLKbvch6LhUcDZwmYIeV2bvY6cJpRTBAu4UfqHFuc9hbypFmBlAU4q5uMLILMEFMibehEwDSljphpd2UzfziBjzCr3xdHXecxcPQMTpbzzUNYJlasW1cLIsC6PcWHuZTBbZZV2m9+/kDf8Ivw96UUxA1UTIB0haIKR88UlMBUyk6ZoJJUx0AZWKwF1mmpeYyfQPK/dZewmgzNKtGMcJIozdnKNrgi6niFUgJNnEjSc2nz+AMNZjk9lnyxrcwFKyvpfQPETT0W+f6w9B58/ist+SC3GyDAMOGdxboXWmq7rCN7T9f3krI65gk8pNVtV1aQXorXGWMdud42xBu8Dx/s7xr5ndXGZ0zESRQtlBkhAKRETnBglaYJJJoBCTyDKvEQUJ/t0OlFVFZ//8q85nU50XSeCuGPPcHo73+dwIA4HxrPCVCua/cucSmKnVJi7uzuapma93kygzjiM9EPPw8PjxMp5/fo1VVVN9wJSgScEz+FwnMpEX19fUWUGSwyBx8fHKXVmt9tldk+FMcKcOB5F7LI/nQQIMEaeQ9fRti0hhDz2jqvrayBlrDuDRzHRtS2n0zGnuhj8OOIqx2q1noCYzWaDz/n7Y0zCismlqn17IARPl+D6+prdbjeVvCaljAHLQxrrhvMDomvwBEQNxDTIfWdQrOjN1HU1PddUVYQoVXL6fuBweFw838A4Gtq2xTnHer1mvV6z2Wyw1gr40nWQEsZIWtcExGW2jsprprMOpTTj6GnbFu9/rLLTx/anb0rM5KLJWNXZVhkza3JkHEY0mupiT3yE4bvv6Y8dbHp26xXBew53twK6rVcTyKhVIkXF6MHWDeuk+PY/fUk4d6RhhdUrmsZhdIIwcLw94G/fwOH/5M0/KN7ceNLXfwv9UfbU9WvYfsLtzYA+nlh99nM224qXF5bvfvc77n/zGyCgNpfov/zvSOczHG5gu0U3FS9fGdY1bIzh9sHyeNIYf8MQ7+m++wfaqGiVEdFYV8HLz7KrkN/3tiMkizaJZBJOC2jLeocyFenulng60d+8o++/Q/kH+PTfoLdXHMdPRNul6+h9ELumfRQxXe5g+4mUNV7vZIt/d4RYA6+gA5Va6rrHbhrq3Y7j+RXdOcLuQmyScwfdN/D7/wD8HNSFZHMUdnM3kg4dZmVJOjOKzzdw/h7SRnzd+lLsrG3EbTc0qxqfToztHfzht8RmS9y/gKtr9MUFtWuoK8tuU3E4e7r+zBe/h6pSfP5v/4JX14bPPkn8p988cPf2kbf//m8IQwLViC5eSLDeim27WhEPtwwPb/j9744QBtIps6Eu9gx1j7YDsTsJu7JeobdXcPmZBKtOHbHNPvl+D8cvof8a/eq/gVQRv/8HwIFu5PkaJ1n+72kfCIhSmn7Pv5flRN/n2DpEBDVHgtMyrJitZVscZCOpMTrihxEfO1KfxEidWkE+ioOdI4OwADKSGLlJ84Tuk0L+fWEuIM52iS4vnRC7QLhgNtbHnDY05bKm2Ri3y8eVrxPyuadxSkylv2D+3RMBzOdpMEvwasWsa1J+H+Z7nMb+2RhP58lIZVoCM6XKyfOmmNN/yqeMqcr9KH0ouhTPz1PuLY/JNE/K+C2bFjDOH/NzZTHO5djltZt8rsKuWYJ7ZcwHmQdBz39TZj6sDI3J/ympXgVF/tg+0JZZEMbJBmmsOPrFH52YIgVEq+T9NGbWySmlZ3UBXdIMqCgoTAhgQQTIQGnI6SoTMyIfU9a3ssbEkAGRBasDIGXWhskAxpJNksjMmRxJetKXArqUeVzmdEHjc5Qw5msXcevFTZRI48yiy+BDlUETV88gSvl7yGtqKMKyWuijVS0/bYWta4mWa00IiRgCqaxbJc1AwQwELYCMJbtEeinHaUUqaUIpCRg9lnSb/PM5pv+EVaPn784eZga9MuCjdD6XiJ/RnZgEcVMBbDOQrIzsZWUNiSFTTU/52JxiOKVkjvl3ZR1cVin7MQCl3ExZb5d7w0cQ5UNrkp4T0DrNYqDO0WSGhZTVLWwHSeOR9AsBGlcrAV9CjOhU0msCiXFiEJT0EmGbxAyc2Cfioyq/z9PMz6k/M+ii0VoYCzaDHyGEqYJLXdcoJUCHdxbiQPA9YVzu6UVYVFJXCpAi99nRtZIaU1U1Omt5jEPH0D7kc2uOhzV1s5q0SJyzFNHYcRgk3eZ8At9zerxBWSnDLtoggb7vJxDKjyMxScndIqQahkHEWXPJ3hCE1RG8J/mOOBqSH7CuRltHXVXTehG1RkdZL1KMdH3P6H0e/0V6lJKynCEGvDE0TYMxmkELA2b0cj3vvYwrWXQ4f1xVYTLb0Y89fV9sULFblpWVCuBRQCBjZoaRVYqmWaGU5nw+S9nn0aOVwpg06fH0fY9WKgvLyjN0zhKNRgczpQIV/Zy54hKgtITQ6nrSW4lKf+TEfYhNITbE0r7V+R9Z5ywFYRtVzuGNZvDCLBj6QHWVyabjiApSHSoxM8l0BJ20gA3OkGyFWmnWL65JqxofA+fHIypEfOeJqYHtr0j1S7Ar3MufgO8ZfQC1Aq1ZbVfU2zVXn9ZYp0k6kKwT0KA/kcZAfHwH3Q1wD6eamI7c/f0Dx8pQV4ZT3NDTQL0iuYS+vsK5mmq1pT2N4kJWG9EgO74Vu6EL1J/tUdowdmeCD/gx4rYNdrul60diPJC6W/BBdI7Ggdi29N++JaBAVznwshCSBiZSgM5BH58DLjjc1RZ3ccHLTzdEozkNA8l7sbG0Q7kKt7ogthF/7Flf/gJjtxy/+ZYUsm84DpIyFK/QxlFfv8BXmmASdCnbfFrsTBzjQ8u5/5rRfENsH0nhKOPvapQxaKu5vK5Y1Yb9ymQVC0WzTqACjw9HwsFz/nLk5vtHjseOoDfZjTToiwZVVwSf+5eM3M8IKTYo1bD/yZpkNaMDVzlUDvAF7zm9vWXoelivsj+eGURxlLHL+pep7cReqy/FBjOVaOsY8/8HEKU49eVnoc53/NAQfP5/DapCgI+l4Zij/UsnQiVQkTH0mNQRytx70spk9fLGqxwl1shghux8hHKtLA6YXK58QGYXRKT88aKfqLyKAMrNTk3RROiWjJyiQ5JTBmIGVLRhyv8vbIpJvDWKcT4ZyWWlW5ZHLkZ2MZyX/VvJ9Wjn+3oi3qqffYfF/0ufNTMAMiCz7310i9KvwlYp/SlGVa6HDsyVgIp+i178TS9+LlOV3gOiAIz3zCBJub9ybBm7Atos5tIEQC0/A1M5rZKOtHSUl5S7AsLB079/bB9Qyx6zsjMtc70VJkS1YUqjiL0sxOc8V3WpAuPE6S9siOKZdEWsbCE2PM2tOF+6OOMxgc7aGiWtZ9I4WQACPpffjc+0QgpA4rKmiHhHTCWLC0tmuQQU2nglgnDz1FdM2ikTjTKDKDHKNeRAiElE5MpcL/dahF2relbXV4X9knLmnJcKP0rN/a4baBq0c7i6wWiN0Yq2F5pmegKapvyK5wVd5zLR5V4KgFJAoAxqp5JWFMnr8ChjGnzWadHPAOzcCqtFmzmCU1JNdab2Wjc/L99LlKy9X/S5pFIWELkC7WQ+KWSOjWdkDW2BIzOAcmauj17W7uXa9GNuiEIe/LJ6VAFUHn7kOx/bn6qlGBljnERkq6pCa01VObwvKRU9IQiIIvqzA1WuHrPZbrHW8ng4iLCnKvuYn9gAUF5VlSvUaJzTU+leVQ7IbQJQFiq0WquMw8r3QC1AGKlIU7mK3jm8Fxbp0D48A1GAlHJqiwAJzlm8lzSBru8Yu471boe1lnPbEn1L7PO8VYr7akXdbNjv9zT1rFcSY6DPAMrx7pbDnQCY26vPqZo1u92Ovu/puo4qC9SGML9HpZpP3/eQnX2lFd4X8MIThgdGoDsamu0F9WrHer1+AiKkFBn6AR8Cw/mM0pph6KnrZnq2pQJRAdA26zWuquhcRd91jPf3Ip47DOxy6eau6xjHkRhjBqxEwLbrOvqQmErQI2k5VVUJsDSOhCBixavVKpMn8/M1mtVqhTGaw8ER/IgfBgHeUsI5RwiBruuIQcZXdGfMBETNaVJpAov0Yt7IvBOgSLRoDEkb0vtSkT62P317DqCo7GelBEEEromRurJooziPHt+PxH6kblY5/WeAVchrEUQSOkn5bQ04ozDKoOoVutHsf/Ep3dBzPJ/obh9I3QimgbSDi38DG4daGZqrP4eU8C2k9gzHE7vLLbuXez77HMYQeDgMwmrdXmeBd0h330L7PXADjz3xseLNd1oCaas9XL6E/SXbl69Qbo35rGe1v2T/4hP8777BP56h2sLYwv13UHlUlVh//nOwjpu7Ho4dHHqu/+pnuIsNfgA/ekJfgiAO/Eg6Henf3IumzPULEY7v2uznlSBayYTIvos/Zb/PUX96xer1Kz772Z5zO/LwxT1xGHK2gkFXa1YvP2U4NXhXsf/1X1LXDedvf5vXu52wZbsDxFfoekXzyY5+tSLYBu5uhSEt6sHABf3bG/r+Dvq/QSq5bsC+hGYN1mGs4eWrmk2j2dcJtEVpS70NDEPgu69v+P7mCG8OwAA6wfZVLsw6ol+9xFzviW+/J/UeeisBzEGD3aHrmhe//gVReQ7tLcbVqJRQEUI/cPjqjWST7FZwzulX7a3YdyW1Gk06nMXWW72UgLfTUGn595v3vw4fCIiikTyuBeXc9wvkrRicWZuAFjEej0h6xgbiJiNHNZMGQamm4P3sYAwnCGdSlHJ0t16AtbmV9BEN1BA7SBbalRi2rmYq6Vn6rjdMJYhDjyijFwbH0kDIhmpEqNt9yfFXUnnDF9plccjr2QkRHuTMZOizWnV65CnbJBvi5P7M3PXch9L3ggqx+Hta/LtU3imVeJZisQUQKddb6EFMXlkRrl2mPD1/5sWJKg7BmqdTMjJroVT5d46nrfS7iKgVgKj8ftmafI0CtCwBuuf9L9cnX7vc6/sYLvkcudoH6xx5SsxgSUHrl+yTkg7xsX1grYN0K8BYzEKwpoJYwDvmVJlJOiUzLZzNIqYqp5hkB7ppxHWdnPHswKdEyM691vN7GF3FVG7X+1zmdpBFvwAgdQ1DJRtKqSRVQINyjcJigQy6BDFgCqDg7GJ+5ncmaNnEilbTsvR3WVNtEZpNCww1s1Ii833HIACMK2uzFrBJ5/WpgIzeCchUZbClqSYmkHJWdBE0QCRGRQwj0WdB1vKZynrm9UgppupnSzCnpD8WJs05zQ5iidYqZlZPjFL2sBiLJrMLy/usmFOrVAavdBHiDJLTO3Q5JSenpKoM8EQvP3WVgZNsHPgsPu5PyJ7Q5c+QPwXkLq3sW1J97ocrbgGGHU+qRk1r3vvA8Y/tT90UamJiiBMacyqEmhxzAUsMMaapyopUmgmEABcXFwyrFV3fQ0ri6DY7TLWWEsUJIOVyyQatw8RUKA59abPmylwBqNgNpRQyWWtjdpYXehpG09Q1saqo65oYdsTwKe/efEF3Pk7XqOtqEmkt393t9sR1mEvxpsy2CXrekVPi/PiW7njL6d5iqzWu2bFeryb9EVfX1Ns9fuwIfqQ9PdC3J9rzGZ1ZHzqzfLz3+HGka8/UzQpXVVxeXkJOcSmlnh8eFEOvCfqCFAapPNQ+4oczQ3fG2opms86VauLE2PAhkMaR/nymq1qMddR1nRk0LgMhjs12KwK0mw0xBMYX15J2k/VJliWKlVKsmgZjLcFL5RFrBQAJ3nM8PKAzMyiGyGgM59OJIUWCv8rPPIiuTVTZsVK8uL6m7zd0246u73OqmJrSf2JmQokOjgjqOmtxVTWBQ+M4knJfJ8HhDJr1fY9Siv1+T9xseHh3+v/iFfvY/ilNI3trCVpXWaJgzDZKsLIlakmvQCnSqaU7bwGF3tQkqxjGnoudpKrd3ItodtcG+odHxtNJFA2M5vampaoT+13F4b5iSBq32UpSQB0EQOh69HaLMoaaiG4s5mJN86LCbhLHc6DtRr6/afH1Jeuf71A//Smx72i/ewNeIf5BI7bKTz6l2qy5eHHJ8THQtp728YxxltX+Fd4H3n71Hf3jQbREbt/Kfr//GeriFXp3ha4kiGJ0hL1D7ytO92/h5hvGN9+ShiHbWVsZV6/ARGgsVDlzouzR+2sBaU4K+nvw30F7Qlc7ml/+Of7xluHdt7R3J4bhe/7+26+IpqZrLgnVGq5GePg7wkPi9O6VxPJ15O5v/2d0bInDEeoruPqE5uKaerfD7nZE7zl9/SWh7eQ+u0extx6zH6i+EL83Dvk+9sBL0J+C3ZCiIQya0zFxeBz57bElREuImvDFDaFricd7EQLuB9hYVFOzev1zYt/RvfmacDoSY0d6ey8khIsdu08uuH654vs/PNCdBt78/iuSP+OPbzCf/Ax98YpYgW1qXvz0iqpxuNpy9/ZMe+zo+lbsTgLVy3+H269pT444JtAK3RjMxnF5saWuK7767ftfhQ8ERMmR32KkasXMfoiLf+djJ/ZHy2wYVnkvz3oEOqekZPEZSlpM6MGfUFlOtk3v094t18usijTCKFoqon0RFkAEi74nUB7JcS9/X569GKmZ4TL67IzorJlS8tmfgRILn0hOo8QZiqWaBU+Pp9DYl4DAklGRo8nT356DA5EZrChskCXAUujnBUBZ0sE1c4S158dBlPIdFmO9TJtZ9rccW/pQfr8EOwrF/X0MlNJKf5dsn+Xf3udELGB3pQVAm6qwLPqa4sw+KFo3ZYh/wDZJc2Q8/lhfP7Y/XfPACeI2bwzFOY+L6ZDngc3zvpQL1iUVRi9AiDilyOgsGljAswRT+b8ioAgJZRIpszrS6PNcyTmc5TqTcxNhUJlSV9JXmJgWkx5PAWR8FixN5L5lsIF8b0WLSWUjKSxYJyWdaBLEjjNA8WSdYD6fVrnMcKlMlIGeKd0pI/0FhDA660ZJWosAKFLtgWUqU6miU8AQ0vxsllGyiRmW/13uY5mSVL4z9XsxxjEzb5QGHefxMZkRaPSsTaOY739KucqRjpT/rs0CRCnrdT0DYEUgN4yy90zr2jKoUPROli2g0BgMAUV6soaW9bpCkL/n4PdyPf3YPpRWWAGklHHP9MQBNcZI+oexUypNKdUrUzzR1G4CRWIIUtHFOIzJFeXyNURTxORXYWaRlJK0sARRylo1p2hIyWG1+Lv0ysEG5AAAIABJREFUMcVISHFiumhrMKgsoCosufubN4iOj1xHgYAFMZJySWfrqikFZRj6XJ3IkBYgD4AfRP9jALTt0b1HqURd1UASlkQj100Y4ngi4PFJAJSmaSaGTdGV6ft+EtBdr1Y5DSZkZpzBaCVrlBZBV0jE0BNDjx+TVD6yJoPmYca3M0PGDz0hBrQZSTGn1WiFVhrtHFVV5XLC+V7TGh/E6ZyFcxdzxhhJhTIGnTWhfE7/6fohPyOTM0y1lGbOHxMCMa+ZSsn3AOqmljHIqWFyrTwfyrNOed8CYhSQxab0ZE6kPCdSTusp1x2GIYtTapIREcqP7UNteb8s864EVfI+mGIkxERUWjTEAIYBP0ggWNUVySh8DFhjpcQuc9xl7Eb6YzsJ8PeHM0ZZ7NYglXWSrHkKklW58l2a7C7jDEZpjBIRU0xiGCP9kOj7iNYO09QotxWmx1df53vJGpumhtUGvd1QXezQ5yOMrQAJoUKtNoT2SPtwyNVWI5yPWZPjCrXdo3dbtNUQPAov744zDHdn0vkk+isR0Dl4rDKgPQVx0hzMmmyRnO6bIoQOQo8yG6qra4ie8fGe0AdCPDOc7mC9Rb2+ELfFKXh4B+OAP425BPSK/v4bGB+BNegd1AazXWH3e5RRpCEwPj6K0P1YRPB7YYFoJKikcmpRWiE2xoWQC0ydXWPFMEA/RN7e9NgqYrRhvO+IfZtTqMWuUq5CN2uq7Y5gLWNTEVMgdqOwSJQE2mzjWO1XmOpIOiXGsSO1J/zdA2HzCXoT0bUwKuttTd04VrWj7WQv7XUg6QjaobefYK4/QY03QI9xNXZlsbuKZruhqUsQ/4ftwwBRCs176CU/KRVhvKV2h+apIamYUzxGhO6shA7uKzFKU3HSs9CoAtIdcGCfwY0Dz118xSxi2jEDOWcIBlqHUJgqpuotoXjMJUq41A+BGdwoEb9cSaLzoBp5aafUoCVYZLORnhehFLLjwhwZnh6hAnLVGVvNC9wUEc4vpnELp6P0cTkCBZjpc19L5LJeHLtdXLOcozBASlnhkJ/hD0vsSdvmMSxisgoBxU75msWot/mY4jg8Ik7AlhnguWFmrbyPKVLmUDnHEuxZRtMKK6bMt5JilCO2qdwr4hTqTPOPSTaP4rRRot4waUj4OP+cKrGE2dH92D6g1gNvcnWUQ54Ca2hWTCXJfX5upgB/MTu9EUnJyBt6AcyMgMO1sZJPDkStSEoxhoBCUddS2k0qCCZShC4E/DDSlfLDtjjdSkAGY4QdV+WNfBzn6Tyl+xzz3PPQd9Ceha4Z4wxs1HVmi2hx+AsgOKW+5HeqsK2Uymk/uQ+TmGv5KAGHzXoBQJkZXMrvjlEKqzQpmlxVooBN4iyJM5erhkzOXQZSQhB2TgyiQ2ON9KXksBZxX1fxZJ0rwEcpjzzmSmQup99Uueyy0rJkmAguzMtkYZ2kDPiYHIEr4IrN4FDKALlSct71BTS7/FyQ65+OMr6+F+BfGQHHU2IGhwswVfaz5T7xtNUkNgQeUYxPQJKy1hZWXfld2Zueg8of24fQlNI57SI8YRyQnfsQAgNgrUFrAQGK41/SNIZcQeX6+prj8cjj4+PELhmGAZPZF+UcSokI6FytJZFyZS4BVYoDvgRWAOY0DWvMpJexuJsn6UNLoEXpFagNpBN+aDncfjnZRiqdBfjYvGS723FxcUHTNMQYcdbSGsVwvud9czj6jhh6bts7lLHU25c0dcP19TXjODAOI4djLedyFU3TsFmvBWBJKWPDCeMqhrajPx45PjyA1ihjSDnlr1TSERbjs36kljC0PN48yr0nATSVtqwvrghK4bueOHREAqEFVOJwm2jWF6z3L4RUZy3ej5LqU1WYaKb0mBSj8H9TYhzTJDa72WwEgKkq0VAJAvz4IDomwyACsz6vXafzmWEcqet6ej7ns6SkbzYbQERod7sdIYRccQiW1ZqWDKbC5ilzse/7ad7IvEocDkfGcZRUpLEjDB1utZuqMX1sH2ArAJePMtXrRmyLvpvSYcdhJCgNV5dwOJDOZ9pTQK8qVlcX+JymeHvwWBXx3mCNoq4U/aaC0MAf/iAsXOvoXm7w/oLkGuzeMp6OuHXF9es9YdgSPZzaI4yB1XbPcD4yPD6gtKLZNDQbh9KGl9c1d7/9iuO3byVNx3dweidZBwyw/ylUe3h7pHsY+PZBkR4fReidtwTneGw/g+4MxwNcXsPGQtcJYPT6Na6pqRvD7kIRe8/3v30nrJNxzML0BtbXOcClYL0X+/LxQVir7YPYHGoN+0Zcni/+vWhmpg1c/xnsX0DSqHqFe3GJ2jrUqzXdmwPheIbzPShPGl/C/Zdw9w3EI/LAHqA3IuTvfg6NE6HZ7gxf/e/09l8RGsV47IhnEbhlOMJ4gPQdMIL7K9i/RP/sl8RwlnH89lEkJtwKs9tit2saB9YoUlTEMcDY4qMnGIt7vSWFhvHRQjtAPdD87BPcbottDPXFjquf/TW3333P8eYW1KOsn+HM/T/ccfibE8FVuG3Dv/rvf8Xx7YHf/C8DkTXKWz775SeQRr75h2+x1Yp6s+PiasXVted4/N8I4wqaf01319N70e6sNvDJ6xc4V2Ftzf19y8PDj7PiPgwQJUV5uCmnwuB5v/O9pB1bZGYVSnIxkrMDP+WPJeaqPgXoGPGFTs9yuyvRuY6ZSlCulxkOafmNZTRwPvecTlLOuQSCynkXooxqGcF1i+NK0/Mplp1O5fgSRTbzQcV5n1gzQY5PhdHxfFzLfZRxK+BROedCv+BJK/0shsOS0VFAleetOARlvJfPbsl0KSDG8saX2ixLIGTZ9+etnItnf1eLz/t+X65RHJry/SRjGVOOGpPHOzuP46L8WEwzyFIcvxLZTj/W34/tT9sKk+okz25YQ1zL5qXMDKRog3IXgBJjuqSx6OzsFiOwAJlaEV2aonGTTx8TiShEBqOx2kg0ToNJkVAqORWArhihKQM1WUBSqoDF+e9FS6XMt6GHoRVQJWRH3Vfi7KsoP21ORdIGYmaiLIViraQxKWvQxgoeYi0oTUSTlJrKm0KaSq+WSHpK8nelFcqJcKFDEaPJjpqbotUFRFGL9zSlhI9JhNK8n8fAufwRbZoSMVXGoawjpCxCGxGAy+T3eqpgliM+ZrF+pWzglGdVGEnjyMRcSVo+PjNiyvqQQTNZQjILxFhZ61VeE4rqvQqQhjxmJu+BZT1d7ifl8+PsNWcUG2uJ0dJHRRtG0rSWlXWu9LPoYpU5/3Et+hCbpO7oTLIqEf84CXgKm0GeawhqOi6lLL6cmQjCNjFYa6fUD62eMk6eC8nKqzyzwOYUnrkvy7SMcp2ZmUaOKTwFUJ7fX71a4/1IdzqL1lHM7FQVSWkkpcA4nOjOCasj680eY6yIvsY/NndTXnvE/vP9iSF5OgsxqZxRK+yJ0heVmTcK0NpgnaNpGgYSPkVC6CGAihlECcug2fsc/2xrTuJ7BVyX91kbQ7NaEcJA8CMx22wpeMaho28fOZ8aQogZRDE4N07PyDkrFpERHZXyDJZliUv5Y6U1VV2jvWEYeqwV+6totZRUmwLCpJSEhQOkrFMjwt5+mn8FcHsCouTUrRDUdP4CqCzLKEtf1SRCHNG5ONowzaeP7QNsssgAmcVprbBhF0wUn3+i1RPXLcVE6AdSBl1TUHilCKMEF4fCsnOWkLwwLuKJdBrxdwmVi18kVaNwaBQ+RvwYiP1IIuHViXA8EB/u6VMkHWv8ZYOKgdS2+MdbUt/C4Z2wjTWSsj0xRBP0J/AnYjqInVT06RJSdtnn/bvYeRq0VVS1QfVH/GngPDZEHyBqTLXCbraMpKwbEzKIkrMbopeAjLVgc0qRchJUCVkYVjloLjCba8zuWkyNXKnV1g7rtsRTZIgQuo0EZvpTtgM16At5ZjETEZIVLRdbCZsnDRBOxOM7/M2a0CFAWV0JY8YkSJeIoqvYwMlWuCqggeGQSB507WBliXh8O4JKhGpLTAptHBiDMhpdaVLIdpaxUCuUrcFWJJVQRmGbitV2RfRbuu2e6BO6UqRR1mNyMPJ4CvTRUn/yirhek5SifzhC8iStaTaGq1cWV2kIjsuf/YLubDj1BltpTKVYrxuqWtGsa4JXtOcR79MfTRj4QECUAYZveJr6UTbGZSSjRpzhDTMt+blhuABSClNkyh8vlWIGTu81RIvmyptFP/b5ekuHt+hvsLhmYUAUo1eEauZo35I+XRg1+Wdaam5sFucsBkeJZhp5cUPIDo7JfV4gLIpZayOVNJmS4qIza2bZCiAVeQr+DIu/V/mzNBDS4u8FaDCL4wqgtCytt2wlJ38pLEse11JKuGixLKdp6WMx/kv/Bmbwq4Ary2utmQGsZb+X47AET5ZpSksAJYNLpaLTWIR0C2PFZAEnNacCFDDrSZWpZZT5Y/uwWll37uXTnpC1Z89kDTRrqNeY3ZaUlBh9FLZF3oTj8nyRpBVjVQstP5cVjUmiwYmED4qmstimxmmhbvfeT1RpOVUG7lC50pgVYEMZccrHPK9UBlDCOItWt0eIB4j3+WQaYiMU0bEWBoaVHNGJXRJLmmEGGLYb0SipK+qqonJWqk+g6IdAyNR9kCjuupH3OpIYx2xYZdzDVhqnFJVSeJ8IUVE5MxnixfEKnpxvD2PwDKMntjk6kpSwTarMpqmcADxaSWTdOKxxdN4TYiCOGfS0LoNI41xGWus8lioDRwuGWoxMAmTtiWwNyjgZK+cp6UUma+EoQNdS1YkkzKZQQJYMahsD9BBOTMyVJ2msJcXTL/7/4zt6Uzte7Nds+op+hD+c7gipgM5lfyrBAXi6xn1ciz7EJqCGIWphO+isP7Fkp5QSuuPoJ1HSEDzDOOKqagI6rLWsVg2HxwOj92zWa6yzuSqLiMgWrZW5mgrPQBVyBZ8CuBScuBw7px+lnP5XNFTKOaUVYAYur69oVg3f/uE2C9uCGOqSd59iYDzfMp7veLxR/PxX/xXr7YWwKcra+//UUmA43zKc4XgPbnWJqbYMXTeNTUmLKaWOS5Uhay1HY+j0mfF8Q4oj//QqvHH6pBRxVcPF5QXnczuVgE5hJA2RsT8z9ge8D1i3wueS1c65LNTr2GZhWWMszlVst5tcKliYH9bazCyRKkyr1WoCM+pKwI7D40H0SgA/jpPA7jiOUzqZ73tsJQLfhYGyWq1ompqm2VJAtqe6OTGD4TJnhlyWO8E0f0RQV+ZTB4wx4seO91R8+Ng+lKaUBCMmZnYF6pzLHUuAY+zHOUBsNaqR1NwUI+d3d9hmTb3dQ7KkpBjaM6TA2HmM1dRNTVdF4tDDeEO6b0jHgwAdpobPfykLzxDpDyfaUwuDaJ21t/dwuIe7d5x0xcla+MkWuiN89yXYvbBkD19IH9cbsGspJjAqqUzTvoX0CIfv4fJfw/ZXORiKCL0qDfUqV3nxoEYqF7heJx6+/oLT119zpoZqBZ/+hPrVS3Y/+ZT7b39Pf38rVfoiYGuxKcKYGbVO+tFco/QFqf8WzmdIa6h38OLXrF5cs7rcUTTZUgqsGst2dQHecl6tOadE8i08vs3u3CVUF8AA3e8Qm/YKtldQGzi0EETAPr4xxDd34F5BvYXPPhW7c/QQPxVg50F8uxQ8qzWs15Z38RUhGNxaE2Jg9CfG7+/RPqBWf0ZUBtfss5mcMFW2yUIUO2q9JuoVMVYEAhYBaS9e7NldrPmqg7EfqbaWYCOjCqBWeOX4zd/eU+9WXPzX/5Lu1NOfOt793R9AR+q/+DM++7Mt//KvN3z7DZxPll/+D/8T9+8e+L/+4+9ZXTg2O8dPX19jK805aN69OfPNV0fW6xr3vsICuX0YIMrEFgmL/y+BhJJSUsCG6tl3i1O9cICVZa5SU4T0sqOd3//FEiCt2orR2x2Y2RA1AlQsGSXlusvUm2W0r6SZWOCCGTApwMQSRNFPv69KnrJiYpv4fibDpALnLoGbbFxPIpKlr+UOlyyYRX+VXiDKSUCZQr2fAIcCCLXMufQFwODZuZcATEnH+rFWjl0a8yW1J/BDscMC9lwtxreU+1SL497nCFTM6UP6R45ZPt9l6tWyv/HZp7TyLPM8jHlcg2JiHP1gLMq4fWwffmuZU9zyXBstxJr4zpGUE1BT16AreU20BT0ypXhlg9A7RzSaoLVEP1Mkek8p1dt5qXbQ1FKWtB9HfHHQQRz9kvoXk4Al0S9STIb5HS4MmKGXDToeEeV0z1PG2OKnUoslKTNPtJN0S+uothustVRVhbMGa0wmXEVS9JBAZwaK1gqXc9s1ilEHvNf0g6QXEFIptJoxB0VlJdJpjGxNCUUyMUeb5Wf0Em2atVM0VBbd1Ji6oqkcxuToa3FAB/Be0fthgU1nYKjK66bKoGcRexNBgFmMNww51SaLwcI81pPK+5CBEQSUQskaDrnCT2aiFSbLtHQV1gnMgtdLhmXZP0qK6XK9nZvRmso5KlszBsWX50hIAQkelGe9ZPEVnZSPgO6H2ErZ4pkdojFWobPOxBJESdkmKN8ZBqnecnV1hbXzni1ABoTgJzHZkoLxXO9EZYRE5d8ppZ+cR1LrZIovAYgibj2R0mCq5pPKukRhKZCFVCt0tSWOnRj/7x8RAO5u3nE8yjHaOLBbpGLasgrg+9+R0sLQkqLHuTUql3pPKS5SkBJdO+QSx8JMsc7h1fuEm//ftxQj/fmeFNZZRJapIk+QxB6KnTF0j/ihzWNpGI2jP4mOzTAMUsUol4OWc8gaXARdhVUiz6OuKqrK0TR1ZpNEjDGMo6T4ANR5Tkjlp0iKiegcIUbGccjMJybGCojAsXOyrxT2S8gaPGU8tTFiOWd9lpTSNPeKkK4xhqEzDKXy3cf24baJHZvT2Ssn+2HfweGtMBgurkElkjW03RlbGa4+2zEcR/q336P3O9CQvvtbdL1Gvf4XhP6M78/EXgqBwAh6C3YH6z2qXrG5uITxwOHv/yPjaMCbnC6fZlbwagPDW9m77z4FNKxfw+4Std6yW39OXWv2Vw3nXnE4aSotIvf3XybicAXhBdQv5d7sGrTB2ioTbBT98ZbYj3A8M94defjNd/T3A2Ckwky9BlczPBx4PDziH74WkfmLVwJKnI/QH0TTxV2AW8H+FRhLOp1x2wpzcc36s/8WHy3ncc3YHgjtDdX1a0yueubHkYexp/3mK4a7W9L5G2HXNC9gt4ddJTaI72B8KUCUXcPpBk6jBNPMS1hdCmNFbaCzGFOzvX6BMQqrE6vGQxz56m++JGjgdKZ7uMXHI2n/F+iqwWhDau/h4Yb99SWuXkndU6VoNhV92zGeB7z3GAXXn76iawfOh45x6Agp4pMlBI0iMZ7vGNsD/uYtyo9oDFE1sN/CzbscCHtNUIpu7xlOJ/zpSLIaZR0ox/295rd/HzmfFTEqLq4U6/WKf/HrzxnDGh8tX3/byr62XjF4w2q9InQd3p9/9BX4QECUEiFbRihKK6DEhpnJ8ZyCXECUhQNcRHompkJ2QnJFCJWkhsET19Y1gk72xfAt7IJSCnLpqC8ZKEt2x5KV4RDnvTguS5r2kpVQNks9R7KVydHQKAvARI2t5N5+EKlciqU2zIbyEuRYOktZn0CpxXDmCDoFSCmGewF9lmyaBUvmB+BSZAY4/ljLIenpcReQbOGsPhlbm8ezGEc9s+OxPO65iWOZGTtLNsryuOfgyRIoWp53+dxLK8+yOCYmn3rBXJmOL+cv13jODPrYPrxWwM+FYR+AYIkPe1AZPLHrmYZpMhPB5HSbUQCGOPTEIgxbxFozWylmyvOYU4KMsQx+JIYskK3Izj1MaYWFZxhGJnHqInqdMtBSSluWnN8JnH62NqjMnnqmW4I1sFqjq4pq1VBZQ+PcBJSIAK68EzKbFUaLQKDNJVVFJBGsAj8OUpEoCxD6lDNfFNhSUlVrAVAgVy9SJCIpBaHQwwyCaA2ZHWPrilVTiUhmpnmmpCQFKDGnUpW1R5ucUZjXgpgkmlbKM4fMQCmVgIqTtmQHFZbKOGYQywjwVEpGF+9FG0HvVXz/8jbtBYWRuUjVnJiVz5kkT9e6UtWjMhU+27XzeUsrKaMRWXMz2PsRRPngWiJNZXa1NpMmSZmuhd0BZC0UWReK8+q9xzmHc45xnJmmKUWCD1mwOadjyAmfnJNnvyuaJ0sNjAKKzCV8peczEJNPo1VmQzDFgSaARRuMtZhqkzW0i3bG++Zk4vD4gDId+6trtHFotyaNGch9wpLlR85BFn4daPZbtLFTWlTIbA8QkCBmACUBRi+DO/+570vC90cUCe/3kMEkYyQQExbssDC0BFpmG6Wi2HsRja2qqZxzjGGqRCSMPibQAwQIUkphjcHneWKMnbRLtFJUdY3J6UF+HIn5QfVdx9AO03Mr+jzlWSmENViqChVtnnIfRYi2AH2FTWWtYbVaT6k9kBjbj0GmD76VAEB570xOz/cD3H0rwqb7S5JWKDRDfwbluHyxIp1bTne3EvM2CW5/B7sXoH9F6Fvi4V6q0cTMNNNGtOk2l+j1htV6y3j7juOXfwNqD2rNlF6rDDRb1OqCFL4A/wjnC2F4rF6gLq4wF3s2rzZsNpZPXznu7z3+bc+qqlEh8XD3CN0Whiv5nrViBzmHaVbYFLEhMg4PRJ9gHAjdgdPxHaQr6VNzISCKUfjjA/7+Fvo3oDz85Gfi/J8e5D7TAHEFqoH1LgdvesxVRbVds91dMnSR/vsz/u6GcL5BbS7BWFRy+DEw9C3du+/xt2+AL6TazuYzqPO9mygVHQ9XOYBUweGNpHhjwV7C+s+F3asMDD3a1Ky3e6qVoa4Vl5eg4sC3v/1eXNNzy/Bwz3C+Q//Vr2UNU5owjnB8YPXTT1ldXnD7MApQ3Fj6c8R3UslJVZbtqwsSR87HljAOhBAJyhC9RoeR9uGO4XgLD3foOKIqpAzx+grGB9GWc5ck1zC0A2N7IrRZz9AaUtQcH2A4BLQ1WAfbHVRVxeufvOTmPvH4mHh3MxATbK9riJqqcpweD/j2xwHdDwREgafpODAb+YVFUpx6xSwOugQTyu/M4jvF4Xfz95PQoZusk/JELqa9BQ7ZCSkpHUWQb8WcigNPHeSlc70ELIrDXo4pTv9zA7j020wRHLEwctRzSh0i/04xMz2WgEy5dtls68XvKomQNhWzlscUIiKHkDNAo2HITl4qaTYKzEoWMgpLJjtjJdWIlHMiVXY2foxiW8ZCM3NiyxgoBDBjMU4FwFH5ngpoNCw+f8ygKXOnlFBOi9+XzzLt6vm5isFU5mSZe+X/5RxLUKRcs6RpLb5XnNXiEL9PNuZj+5M0pQxWrxjD8R9xdIDwOyisLr8HtQXlwG5EnyNpJoYXSApK0TgpAqylzOjQy3vpA117lmybUpknRTmfdcJyKZpHMYjB0p9ELPZ8YioNbzKLRCt5r9Weeb3Ic3XSd3HQNBI52mylT0YJDbcyrFcNlbNsmzVWa6ydGV0pJqxJKKUJMeGDpBZ4Hxm9GOVBa/p+YBg8o/egoLYSSbXWYK04WFZbfEh0/ZglXhKjF0N78LmscdEe0UgpQGNQzmBqi6ks2oqhHmLIkkRKNBEU8H+z92ZLkmTJmd53Flt8jS2zMrOquroa6AZmACGEFAGHIhQ+wlzzHfkOvB4hIcAAxAAYzKAbXV1rLrG7m9t2Fl7oOeYW0ZlV1VgGeZEq4uIR7ua22zmqv/76q0rn0rkk7rYU8MP7BIL4BJjA9HxPrcjzGJ/GPzcmIFonFlCKDrWVc6lUEtlTx3E9RAFctJbtZ6BlGiPmQLFGAPgmvR94OHYdzWrNyWrNxcUJ5588wd31dIceS5wg8OOclMfVDHTPj+2DvVcWJWsfo0mlEWCMnTL2xujEKvFTYJrFZ9erFavViqIoJlDAe2mRfP36JUPf8eT5pxTlEZxR6tjS2Dn3ADgBJm2NrIUxB3CAiRGTAZayTB1ppo5CAqaSWDXz9Vpr+elPf4pPWiDXr79hd3f59vMSOpRyaH1OXa+4uDjn7vaG/X6H626PQd00/76r5CfS7y+lW1F1SlEI+JMZHForhmFgv29w45jObwYxfsjv+HHmhpb7y69QxRJtpTzGaM3QrhGdwLmDME/KCAjeDx3DOHC4u0LbElvVLBZLyrJMHXKEMZjBsOADIQbathVmkzEMg2SFMxNldE5Edlf1xDyJMUoZUV1zOBzw3rNYLKRDkTUopXHeUxQWpR52dBqGYRKizdsEuW/awwFCoLm5xZQlRV0LK8l8AFHee/OD+DQ3V0yai3UpIqk//WOq9YKzj88Zuj2u3XP45X/n0DX09kAYAgwRdmuiLsCcE4aC8Vd/R2x/Df1LcCdI/HYB5Sls1pw8PaFcLhi7W4buCrhGGLZLWP0cii1sLlhtt2zPT7m+WdP3DRTPEacqsthuqZdLqkIz9oG//pvb1LhQcXf1Bg4t/iCaKPRvQD0Ho6jOnqCKghAH+qs3dN99i8/+QLWB8gJO/2e4uoHdHm6/lBKd+LGwZIyRpJsP8PIv5fn2O7DPofgIzn6CWmwolhs0Ck2Easc4trz88zdEUxJOT4ibFWajiFYx7q64/C9/JZ0co8KPJdgzcPu0P8/g6mvY/T18/j9hz0/ZfvyUruk43DVy/UYDnGJXZyx//6d0X37J8OZbWH+CW9bc3Bw41RXbk4qqAKKmfvYELvcMX72E8wt4/nucPt2CjtxdviSEEc7O2Lc7OtdxGCzaWJxf4A49HHq4v2YMnpdfvsLbpGs37CF0hF//v4yhweuW4E/Ar2B0hNjRvv6WqE9AP4G+Q5mS+idPCL2n/9v/jzjupYtQbIm6YLjtpZW7MZgXz7DbNcVyRQyRoRtoXl3T3+wI2zN0WRG9YtwdGG7u8VZLSdY77D0CUeBham7OCJij/nOAIgewGdCACeTIZS8PgnOQjjcFBjVxXGRaUgnxzJNvXn9iteg3fZ3UAAAgAElEQVRKPgtpX1TeRuShiO3bykDm7IXHwEkCe3Qqk5nKeDIbZP77OYsiZxfn683LPM7EzLLOWgswM5U6wdQKWWVnXzO1bY4FD84FZpY9zSAKEojlDHnU6Tz9EMsi7/v8fOXzwuzz+bHlczBv+/lD9fz5/sjrzsvm0qG8D2b2/ZxhNAfHtARiys7Wl7afafvx0TVW+vieXzn1/kOn6IP9DzWtDVW9xB8kExofjC2PLSLBLbMYNMDYAAbsIt0TiYkAcm/4yFQrPD17pPtEQUjCY/l+UiTATdr7CWs/AygpKA8+iY8NHPV30r2ZNVPMbLiPacW5046xUrJTlKLhYaV+WRciAFuWBWVRUBVWnGYjwESMMWluyOokYAp4H4hEtIvSzSOIg+1jSPiRSi1VNdrI2CPBoIAww+jwPiYwxieWjhfGS5wdgxKRWp0yuMYkcVtydjRnwoW2PjF4clvj3FUIjkBInJ0kna6JiWnc9Md1eJ+YJfk6peddJxHZrCuTH/J83XIr50n8ex7cZYD2cSlPfr19nNPasF0uWC4WEjxp0SyYcwYfzpvzOelH6El8sH8zizAJhAJHnQl1FJHNJRs5OPXeY2ZdUuaaJqTfqPTsZHaAACjHdc3ZJtke/s1MNyW1uZ21OZ7v19TpJq9jtt7pHTALEVC11mKLgt+2o1+RwRkJ7kvKsqasHLiW4JUw+H7L/3vL+Q1OnhU74EfN2NsJeBJGR5j0UnQI0rY1GpQu0pjyz3uGhBXUozDEqImVADi2rCFIZt27QbYlv2BKmimdGD2B6DwBh2eYyiGHocRoj5/p3FhriSFM+jkZfHNOQCIpMR2wVgBu5xzBp5JKddSJARnbpRXx/Pw+Yi4lwC3G430rTEFN0FKSFr3Hu4FARGlhyagPztH7ZyKIdCxf7fapQ96YkkcGVVpUXaDqJXZVYguD6yMER+g6QtMQ4k2KMSrpRqO8aG9EiM09jJ0ADdUKZRYYUxEXa0JtQQdiGBj3V/iuAb2QpJVZS5eb6gS9OcWsV9jVCjue4coaXW1FJ78f0LbE6IKYdKT21y1RG5S1xH0D+9TRMJLmc33012MgdA3hcENovpPqBV2KHES5EhBH3wNDUmzQD89dnnvHA+Bl/UUF5VK6HBWJHapkXAnDQPQ9wQe0hcXCSimLMlhjCUNgvL9JQ1CRkmcprowmgVtM/lLWHsEraJ2UD1nRzdOmoFhW+FVFPNTo0xVmsWC5VdJUyEa6XYPvO2LfpSqJAGWNXm2pF5YYRoLrhPGxXKNNAt0JRDfi7gOx2UuXyK4jupGhHUSXZWHFx/ItNN8Swz4x8DpEGgOgJ4z3PKiQMAhoMozE/Q2o5C85YcFF30jDA6OI52fE0XG4Ex+/G0b6+x3u/ob6/AxTW5RWRER4XBeis/euKOA9AlFyADvPyM0H51y/ncVXczDdchSQdcjJTtlflghMspytqwSWGDQFsNDQRM0u5qzfIyfVWKHn1ysJcoa8THqFAH17/F9XMjhMugS5hn2u85GPYwnUMpBUqS3xmLRNwnw/5uchv5ez9eZJPC/3mImT1iUqlnKDukbWoSwUa459yPURMwAIM/2ZkACjokinP5cMkH6vElmnhrgWscR3Wi4leAykZCCK2WdwdFIUU+cU+nT8M6bRW20uBDxft52dPzX7LO/TfNsJYMotTc0M8Jo2E47lABNolQbgeRvYrIfwvV0FPti/hZVlyfNnn/DdtzoF8p7APT9cmgZyT7Zw+EoyAcVnCaTIwGMCKmNM3VzCUVBLmaShQRpKNESFrioZZrxHG4tRBm8Kpg4WQ48w7EICAXKgLb8naJmciyK1aE7jx5B+UyR9oeBFX6SsUMsaU1gWVYE1YK1iURYUxrCoipSxlkMYncd5z+g8TTfSdyNt20PwKAWdK9AZLNGg07qEgVIQo4AnTTvifACvGJ2n7ZKwYO5+lQFeH9LcGaexR0XRXimtpbAFIQahn4dAYQvKoqQbdjjXC90/t3uPQbYxdRMpmQS5c6ljsUg4RhDxt74VkCyOKbNUSo1SBk1Qch3LChbJKVJK1tv3SeC3PwqEjxm4n3fgyWNSHuduOc5zbzNDVdb87NOPWFYVJhqcN4xeIyTqbDmgnJfDPk5WfLD3ymZARc7sOyes21x2krvu5OB0HKHvewprpRVuAlYECCipqsDFs4+nso/MuDBao415BHwk3ZO0MzKMzTvtHPdLG41GY81xVnssSHv8LP+tj+uf8FFPCOZhSdFkFlQN0RMD7HZ7vBex1KquKcqSpiwZ+5bm9hUyB5uU1Pkeiw7XXuHagsNdRfjoOYvE4qnrmrquU0vgntvXPZ6IWZwRxlGELyeton+6RXfA+46xLLBFzdnFxfRI3l1+zdDN2ZExjTl1Kn9UYNZTSWjf9wKkTaBa9o0Uq9USYyzWGHxadkwsm7ZtCWNLGO7p+wvKekuz2wkD0I/Uqw2rk9NJx8S57IOOLBeLpIkiVpYluSuPLYoHoFcMQRgpzjAMIz51Y/LDSDu0xzKxD/Z+mXMicnr3BvY3wJUIo57+OxFZXSwoTraYqqIqC7SK9M2O5vqG9u5W7tmqhs5I3FFdJMY70iHGjaIRYp9D9TP05z+lWC/YbjXD0NP1B3a714RDC9/+LcQSqv8AF0/g5BRVrTFFyWIhwXvjAsVyTbFcUK9K3BA43HqMVgQf2e88rh2I372B9RLOt9DfQXsP5UbYJdtPYG1haRiHHoaB8Oo30P4j+L8D/wTMCZz9qcR/+xbG18BXoH8h3y0WEjseMiDQAzWYFZQvYLOERQWFJuIY2r1owYz30B7QwNkf/oLVqubipKYbThjGSNCB3noaSmKuPohG/COC+IdvruU8P/sYzBI3Rm53HdF50Xk5PZfE2dWv0KqiLCLVL34Gf/hz6rJivdL83i8MXQO7G/j7//tvuPnyO4LvBfj66DPMpsZWmpMVRB94qTrW23OefPQC3wX8GCiGhv5mx/6X38FwJzFovRJfqv0NHK7g9jXT7PFAuTsxjiaLiG90AJ4SnaH9r/9P8psjrC9E2+XmTvy0rGkyQnCB2MHVN98SCwUnFdy9Rt294un5H2K3K5oWfFyAtiw3JWVpuP7rtz8S7wmIkst2cmA9n/DmA2l2LHOv63mGbl6akS3TLfN6cxeYJSMapRXbRUmIFhctfX8QCtK0XY/QrVoYMjXepCxyWkYH8ElMKZCC5eSkhiBU7kkfJYMGufNMLU64FgRXYvcxUVFzGU/WPFGzdcxYERMTIpf05OXmjJj0QEXAZ5aIPS4zIaSkbLZnaoE6XZ8UlKHkO5gBPSpR2wPEe/A3EDJS+DbLYFaux1fHfXzAOpnb/LvHLT9/qJ6/ADY81BiYv+dzmYPcfMz53GXgQx1LMGwCUUI8BshZTybTlLNeg9bHS5azSZGHJVUf7L2woih48eI5WklJydA77g+GcewZh5YfztxH4Focg/ZE7pHFOt1mKZjOgrATMyGkR+yow6O0RhtNaVN3G3OsxY9GWq5NLTNVAut0AmNivmcTI6JInXfK+giimMS6UPw2EJoy1Mbm4Er2PQK9c+knMQEogWEYJ/aIyy0/vYjl+j4QrCGUlgIrFO1U4qQwhBgZfWBMQEwcRWhXSpvcw2dknlHJ++4DUQec84yje/hUJ52ZGMEaS1lEVNR4pfHOz4aaBMi4kDRgqnSehP0jmbcEthibum+lV8hjZV4+aaGEkMBUlZzEIL/rO2kz7XuOpZoj4ljla5z1rfbp9f36UoWtqYoFhS0py4qirFF6JDASKAjzzPU0F83ngHny4oO9T6aQsp3gfZrhjpojYZ7V5AhYgDC9Mjsrm7SiNanMI+B9akeby3iMedBFZ96lZ9qfqbTnCKQoJeOhznMkHDUyEnjyGDjJy2QmDfkoougqaaUp6xX16pS+3c3aAweIA6asUdrio7Buhr6fPABrRaQ1bs4IQeGjwo+RkEt8piTV23xGT4wDXXODdweMqVDaYpLwq9GG1XZLCBFlC9wwMCiFH31qk/zPZHWlNsxx7n/FyGK5ZbFc0bYdwY+4oZt8CFVkNlGCSY1c4wdiwih8EE2p3W6PnonOTjosRKqqwunIEAa8l/bGIbeqjSNuaGj3AWUqhBmpptbFB2AYB5aLJSqxiMRlUiiVmSvH1sv5VRSFlHjZNWEc8K5n7Pfpen2w98bcKDonwwGMRp2d8eTJU0xVM9bPcRi8MhSLmqKyvHhaMHQdl6/vYP+dAC8xsTb0iTA4yjLNwYZi+4Q4DjhrwSmImug8fhhoDxHf3OFvr4mhEh/i7KdAASqJsXrJ7IQ4MoQGTUBFR3QNSnm02hCDRiuFGx1uhKq2KKOgsmCV3OcnZ6JjQvLtQ4NWS2EBt3ti14r0w9ADC9HmKM6ko0+8k/jH3QIWtqeilXf3RrojMjB1JC0LyvUpmxef0ivNoJRUFIcA4UBZKarNKf2uJoaky+QjYweH1nHoR0Jzj9vdE/VSQIfoxJ/RBsqPhB2z3BzjjUML1hBCmZLCJfXJFrtdsHiqsauldFxcldjKcHO5p2t6uLsDs8XbcwZTELcbVptPCVhar1msLMuzgtVGEb1le37Bar2iWihurluGg2N5UaCHkn1dJg25Pbg3iL9zDTTJJ3qXvS1WisAhHXsSHy6eUZycYU+eMtoVoR8Ju05itsQqUcoRdEqOj0E0Y04MI6VUdHsvfug4En1B+B4Q/j0CUXLN0Tw4fkxzzid4z1H09HHJT/6d4mF7X4sIrlagaroowW29XAAlkRLvB4bhEYgSWmAnyJ6uYXU2K8PIbBR/pOibJMSIls9HNdt2dgTSQ6QWKchJWcyQAqyYu+Hk1swjx3a/8/ORHeIMoGQBrznYMi/5yf9qJhHXSdg1ZcWH1IWCzK7JrJbkeGcM48F+aOleQQ/xFZI5veH7rUqvx4DZ25yQucPzOGubD+r7rAbOZ/s7f58dA4lJExRTGUb+LL/rxEKxiV2QgSSl0rVG1pXELo+EmxQMZgcuxmOW/YO9N1aWJZ99/hmrdclh33NoB776znA4NIzDJe+urc8WgUsIB2hOBMCwRWIgkQLrkBhfKdh2bga+SiAiQosi4KqAQBTd2BCJOkCUNqcT4GeSXso0HmQWVCn1nFVqtZsAkel+dH0ad3jIklIKbQ1GqTTcKUKEtpf6eB+8tCx20rbYh8jonUw8IYusBoJy4C1eK4wSNlYIWgKpaGQ9PtAnEcwwDHI+hiG1BHbpUY8JB1BynqydmClRedw4JifDo5WRgMcowYpspLAFShu09oza4MdwxGWzTopyQqVdZv0rBPhwabzJz75KArJEGSfcDJBQa/BW9rtP13scjqyz9iD6NTQchWIzmFKn65d1nl5z7Ar1LlPUxZK6WmELAVDqagmmx6sRT0mY5oc8X2QB7yMwd5wzPtj7ZLn8woGwz6KadcGJE5MrhDgBH8DUqtjOWjPm75RSic0Sp44ouRwnd+GR5ey0/HF/YD53CkiSgBtBW6fAOgM+89/MWSkxfXnURolJdFYAoGqxZXWiGIc2MRUgs2+L6gRT1BwOLd57uqTloZSS1r9lSVFUk1hq1xnwTgRWQ+BY0pz9qzwRB2DgsL+CvQJqtK0olkuWyxV1XXNyfkFmAnVdB1rT70d8kN/+c831O9xg6IcwjX0vPv2UxXLJ1dUVQ9fghqSVlZyxXDqj87mrqunaxyhdcXzwOOc5HHYALJdLFosFq+USkgD4crmk7w2jk7LK6LojCMzAOAyMw45q9QRTLtM2IuM4MvQC7JRFibF2KuGad3zK1z2zUrT3lGVBsBallgztHd41jN3dP/s8frB/YXM9vPkCOMBHv4d68jGf/Mnn1MsFuxH61tE2I8Zo6krxB58V3F63XH51Dbuv4PorWP+RsC90LXN4KaUnypaUzz8mjA5XLOB+B4eOOHQ4NbIfRrh+Ba++hs0nwjJ48ceAFlatczAEYhyIaqT3rSSk/QDdHoVPqgkVWi3o+pHRjVSLNbrQsC6ZOh9ePJMxqL0i9g1xf4mOGqMqhsMdsdnB4VKCdraw/okIuF69gvENuP8GnIM6g/MnEm998SuOsg9LUCVUC+qLCz7+o8+52Q/smgF/ucO7AVxLtT3h/PkFt/XI0Hti8Lje0YXA3b7nvmkJ33wrPoVeQzwI+18HqZ5Y/gTqJWzPpDypa0U3z2gItQBF9ZLl2YpVbXjy5HNCCBzanu22YLHWfPmPN+xfX/Ptl//A8tnnbD5fMNRL9LOC08//PX3T0X7xNatNwfnTiu0J+FBy9tELyuRyNvc7Drc9H/30Y3RcwHoBg5cuuOMvedCw4Z9kOdl0BfoZLH5GffGMxbOfsF/tGfcHwvhamNarNbq0yddLY/4YYPGEuHzBECvcEBmdw48D9B1hrPHm3YHaewKi5ExZtllQO/0PR5pzLuOYsxfy8uXs91P6nyOLRcplPIHWB76+2xPUAq81zs2Do7xPO2RiPEBcQbeSB78sJZtMlBo0kiZBdpptecwkTI5rNn1kK7jMdMn19h1HwCAf15JjtjDvV2ZQZAfZcQSUskhqco4Vxyy3n5fFkEp8ZsrDcZ4ZhSP1W81ej69TBgMykPNjsjH5GPMxzVgt099zQC2DYT9GAyWbRVoin8igFfM655a2p+bH94jhEtLvst6L19JObcJZEkNl7FJW2kmQ3FfHUo1pXfEhoPIBRXmvTClYLlfopy9o1wNdN9A6z91dyX63J4Y8rvzQfd4Dv0KexZ9KlgQ4ipRyLAkrk+hzUU63oU414cMgoIXzIcl1iDbIBMCgjiwUbWUsCl7us1y73OxlTPLhWFpm9XFcyCK3CVCNzkm5bG/QMaKjABJKSZlADILShyh1o2gjrYcPB6GIuqQbolQCbIXmb5TBJkcfIi44Ru/oxxHvRsI4ylg0DAifMh1jUci+VQkoyv/nmiLv4ODwVSDOyn+M0QxmpO17RhfwIUhtfy67s4lZGFNpVakTEJX1oBLQOXqZ9F0CcmIej+Yd0TJbz8G4gEYdS/hyaWc/CkU3l31NY3aJlKjmZMAlQlPNzKfvs8ih36GN4/pmhQ8WXZR8s7e82WmG2BOmMqA8Nyw4slDyeJ7b13+w981yp5NcBuG8J7edJY0HWbQ1B6fOjYRQTiU583Udu/yIhlDWRIEJ6kjL5uUfz/li85Kf/F3+8yhGG6fAea6BkteddV0ezoLHbi+PSzqKakW1PKFerDG2YLFYTus57O8Y2gZ19pSiLBOQIuU4UnriqKpK/D/nRGMpeBn2Ypy60EztomPA9w3Bj4yHjtGQushI+3nvHMbI/01hGYaecezxbsD3DT/eT3mLxSDCkMl29zcMw8Bms0ZvN+hnzxgHx+g8wzgmlklOHsI4DnjnqBcLEe42FlcWOOenY+129wzNPXsjiTetLScXFxMzJWvpuGFgHAea+0jOdo/DiPMtsapQWrNcLBKoH6cSIRETTtetKDE6t68XkCffJ33fT3ovRQKDu/0N3n1ocfxeWVmx/cWf8MnHJ8TlClXVVKeleMs9tLe3XH31LQqLMYrxzcCiUPz8ouLXh5/QqhOofwLeQNgJ8HHdwukJ0Ri6V6/AWsx2Rawq4jgQr/5CAn/1RDrYoKVU1hbwmy/FD7BJjHTsErulgifnSO3GwPKjE4wxtJcNqhgothCcI7rAOKoUGpZQFZL0ooexJ1x9La2H2xv84ZpgK2KfEhCnPxNGadvAfpBSlGEPVFD8CazOBehZPZHYTm2hMLIN56fzGYsCZ8CUlioa4lOD63sONwPt5RWvv/mW0SwJpsAvLUoZ7thTn1Y8uSi5/s0ONzYCEAwpNqlXsNiizz8maikPKs43WLOhe3VJHB3s+5T8AVZLYixTdbMiOM23//Ubuttr2u++lQR5WDAGy8EFVH2BCXB97/G7Du52NHdb4nqgNBZcZH/VslxrKm1E78iPfPWP3+Gbb+H1f0rdgA58f4Lox1llTzDa0g43RH8LzZ+Df4JSn+OCk8PcbCWRuFxilwZjoPVOcLBeo1crzHKBUhpLZLG2+NrgT2ru9452/25w/D3zmlLmHziCAHMgJTuUcyDg8TLFWz7Pv3nIyggR9oMDNaL0OBPumv9mJjYbkU4Yxsx2Nf+RGB1ZaEzNS0xyKdFjSlBMpTuZ/TEv3Zkf/6z0ZjqGeblJfs2zi+mVssqoOTiQz1U+zDkteK6zoh6tf275948+f6wT8luWGTSPLT5aZv75HESZ7//j8/l4OxbUBlgIkDFzMh5sMwdkv3W8c2ZMCoQmECSvK51bHQT5jpmRk7eXW1KndWQWyoeOGO+pKWEtLNZoPWCKgeVyQd93TKLA0fDuUrVsHriD2EiQr2AqnYNjWZhOoIaRtr4oUJlGGhFR1RAYR3/8Lenv6XGYjRUqlwzmZbyMWZCA3cygSvuQ7184jhEhEJxnHByKiApZezXQd12iOQ7H81GkEpauE0ZeiInVIi+lUoY0vSZCWwj44KVOPviU8Uzvfna8wqNPpTb2CKLEKI6YDxAcIZUcxYQxB2vwWqFGlUCo2fOXwU+TOx2l8xHhgfCvS1muMTFsQhYzyzpLGQzOY7a0xmPoUjlfKpGKUQCtOP99ZocYBMTI409mWf44OrsPA8Og2DUHTLmmWsF9r7jrtXQlmsawOcg+B1EUH0CU99MyUGGMdLmJCnRMjA0djoyONI9MZRL+WC4xXxcCeyYQJU6aJMduKsf56Khn8naG0hzgUGn5+W/zN9KcPA2Bs/KgaZnfRlHS90kUdzZna22wRY0tCqwthAkRo9znIQgYG/zU0jeXJGWh2EVdyyPuPcF7QgxoLedWAGthaxAj0k69FdDYDwTvUrtpKV0KWmO1IkZDUdVEpaVBAUp0UlRAqSQS/jvP8xHx8MX6viWgWK1WlGVJvVgwDIO0D24aEYYdxyM31weCEkBIJ80nraULmrWW4D39MAAelINo0aZke3YqXdKMTkCKSeciShlGkDKjECIK0cOyCkxRoWcMEykXc8fLGyPGiGBvBmmyWK8xZgKutLYYW6BN8wFEec9MWcvy+TPOPn8mAp0prPEuCuY3DPTNnugNKkZ8e8/5puLZx+cU9QazXeLtOoU4jcy7Y5oDtcV3PXoBRb3BG4PvleiTdAfQmxTeLQToMAaaG0BJUnvYC8iiR3AL8CtQEV0oqrUwpprX9xBA+5EYpBNfCGPK/XopUYqJfTUcRBelb2BoiENHxAIbKc9Zn0Owkowanfj93gkDpDiH5TlqfQK2JvoedAJ+6qWAL0G0JaOx4sYpUCpSLCxKe7gNuK7FXd3BwkNRMegl6ICOngUFdWXRoZfSYF0m32jxoEGAIhCHTgDz0sr/Xp53rPg2MXVTHEdhNHoX2V027L67gt2dXKfilIjFRVB2gQ6a/jASmg66Dj+OjD7Q3I/E0dPfN1gsQ10RvSP6kea2geYVtL/mdy97TCzH1AhhXgpqTI3JXWXjAO41+EYSe0ESDiIMfPRHlQZdCUs3thFbFhSrEq0DmohRAa0DxgZwPa57d7XDe+I1zcGP/L9+y3sGESYKAMcyl/x5yREwIS03zN4lgF/UC0Bx6A4QO6J/F00/O7KJeh2voVtCvxS/0wC9Splfjvvr8jZngXYGWkitNBkQxsfjVnkifnsEDrLlY5w7wI+DfZV+l8AUpdJpm28zO9M5C52zsfM20TVTUPCABTO7Jkqnid7Lw6st6I8kYzs+pmPm9S6RTGhmy+Rr9C4nI0d89+l9zVFTpknH8zbBxYUMvPWngs6O+fxF0TyAaSATFkkSnJwAjgwkMTv2TAOOEigpI4PXhLlkgbms2aMQYd4i7beZHeu7wKkP9m9pSkFRGJSKoAuUhapUFCbIAB1zCcaPnAS6PVx9BZsL4TYWqWxH2yO4aeXvmLrsRO8JWQ0+i5/6Md2fCchDgSqPTIlxSK16E6ONdD8Hne7BIEAfyO9dFk/NoEsGLIDeg1K4fpzGLRVl3XF3K9vqD7NhRx/XWQpNlfUmia7WaGuprIjJomD0EvQ4Ly2Qh6E/thcu6+l3kyhvTKCS0lPZk0oMj9glsdZDA0NPNElULQ3HwehUXpku7tQtRyEaV1ronM5B06SuA6M4IUrB7l7OaUhjdcz1u7nMJp+7PL4tEmASISzFeSoLWVdZpGrEPO4NHFmKdbqvBoT9+H2i3I8t0A0df//Vbzi9H3myK7i6jrQHTYz1bFtW9o8VU0lPPte5S9SHuOW9Mu89u9096/VmAjvKUu7n3M5YwAAJYJ2TQN+HwDiOSJvhEoh0bTtjAtSU5fHeVQq8z+U3EYXi2NXnIZ6Zl4+zkteHIErq2pL8uQioEI7pj5k+yry8AzJbRWM0rNdrqrJkd/21NFkA+m7H0DfE808o6xXOjWitKYqS9ek565MzEboeR5qmoa4qFqlsJZdG5Q3HxJLJx2mtYRxdAlMEgHLjlmEYaJo9Lhq6tuNQHqYylmEY6LqeohBAp+8V2pbU2ydUVUVRWG5ef4sbM8P3n2Zje4Pr7vmmObBcrXny7Nmkb1PXNeM4cn19ncCIkMq8Ind3d8Qo3dIWi3oSe5XzH9BFha1OGNtbgr/n1TfzcSf7mZaoNMqY1DBOU1QLlNGMXU/0BmOs3Hfe44ZBhGOzYCgSsJii5OzsjKosRbNHaeq65uLigr7vuby8lHbegKnWuPGfS/P/YP+StliWfPaLp8RKTRVeocs5hoBdbTn57Pdp3tww7nd037zmZYxc/sNrVj/7A5598ilvbq8Zh0aYG2UJp0v02QksVoQQqRYFHz1Zc/3Vl+yuXoF6AUsDZ59M5SdSpuPh1It/tX8NZgHVFoZr6O7gix31J5+y/L2fc76tsAp2ux3O+WncnJjproVXfy3MkPUKds2xAUcMSMySlqWV6oGrg4jObs5h9zqx+ZciRvskaXIs1/TDSAydHMNyAdsT2BvZ//NzwnpJ5y0AiyUAACAASURBVOH25prm9o6TpxUmDNC8lDjlxXO43EHXwJNnVOsFp2drQjzQNA0+HITdutfoJ59gfv57uKtXxK4lvHqZyplu6Y1iUBCbN5LUPfkZIqRfczhE+nHk7uBR0aNdRz9asNsUkgegQOkVxm4nUDl++SW0OxjuOF0Hzj6yfPln/0B7syPc39Bsz7h88wx/f4MaGzbDV7juNYd/km7UCagti4vnKFswxoAFSgWHmy9pu3siS2SMbRkPt6ibrwmdg3aEy6sEcK3oTleYVcXF5+cMh5bb5iVnZzXnL1b0B03Xdnz96y+I19fw5jV+8TEUq3fu2XsCosDD8htmf8+BFDtbLk/Jc2G8DKpksCFnAOYlKQFFYJkyEocuqfYecyWzdc8tIhfoVtYbjTjcIUqQMgnPzJkO2bHO7Iy8P7kWd67ZMs8Kzo/z8T7MGRM8+jsDR3Oadsqyxpz5zMvmTLECk/ZvYuJksVoFqpCHbuowwvFYlWZqFVqSPCwjgds77fF1nh/bY3tcXpWzqvN74F0gRIUI91YcdWbS8vk4cxCbWQEkMGza1uwcq/m1TPsQOXqXMTKJS07ATwbg8jWf7+sc+Ppg74sd6esxCTEWwgyJMeVUf0fgyx+gfwNlat1WLwWcKcw0h89xVpX/McnJJ4AKSCtd5B7TiklkNd/PuR167i4zBc2PhniJdtI/8chCy8LYihkzbZgWi24QcKG9E4B4PJA7CBEtk+h0MMcxYRJVlrEmRIULETf6FKA4fGZ6KAXKokwBKhLjbJyYtx3OHcLy+BGjOCSpNaecm7T7IQhAFWeAlUosQpSASsoIKORG6PfiOPmDHAdRVN2n85sDodwpJ4POj8fsPCfNxpfcOj7M56Ys9prngkN6pQzxjzZh4DgfOfSO22ZgcJYYDQLelrKvagtqDbGScyL0G1KxOFMrxg/23liIgbbtADUF6mVZpttKrpdSoLx0pHLuIXtJKSaQJbMGlLKT1zC6R/dZjKAet0Q+gh6zNSMdVOaCsXkV88SRrDODng+Xe9vvkhitEn2XWBQU5RLnPH7syAyRsW9EIyB1KPJjSVUvsEWJ0gZjZAxTWuO9m1gtsj3RDck273CUS51cLveJERuhrBYEL2yPvu8JwVOkVqRGz8qhMuicmB9KW8rFCm0sw3DIqBHaWpRSUnf/Y3yBdNx+bOk7aO4LTFFhbEFd1YQYpb17jAkMk9IvPw4E7/FhZFCe6Hthqfjkg0ZF8HqaP4Kf3z/ZL/UCaBtJPIIihBEdIYYeo5esVivp8pMAlMzyiYlZGMdAjI5xWImwp3OpfbSZXkopQpRWx6LH8yHB9D5Zfm5CqqD1PuLGiBsDbdfTjyMuRoKxYEuiF9ZocfEUXa+JyqakThp9yhK12aIK0SMxBopCU9jEntIWtX4q5cKFhdDA4Rp8EpZVJF2VVJ46uesaygW6FMZa34703glB1lrqhQi1EsEkgFm9eMLYtfSHG2GKOA86MdhDSPOjEXYpSqb+aoHabomhlzLqrhM/rayJShGDY7U0UJaEcE6wNb5ciu5UCPha2KfN3YHh9h5/c8tga2G7Dh12uaTcnuKcJYwBvawxVcFInMSeTz95hu86bu8jZr2m3KwI91ZYPL6X59pK18EYAtSnwoipFqmZicONMWlFOZQKWBUItoTFGkUlz2/0qLKWMYaAsRrzdIXbe7rXJf2uofnmJcPNDX53gH4kNgeCuYX2W5S7w4XXqTXx73LTFSi7QekTtN6w2V5Q1BVKK1SM6OCJ4x1KR8ahJwZhRfnmFaP9b1J+NUTpBKRPwaxFLLYXVnRZFWzP1ijlaJsbuquBoWlxN1cCpnVe8k7m3b7RewKiZCd0DiQw+zs7p3b2eeShPkZmTGSqfaZawzGYqIA9qJbz0w1Qcn13M6Ol5u2/K2MwAF8BF7LseJe2dTbbdn6lbkPGHEtAplbMHUfHOW87M2rmJTnZ8oQ/Zy/kiCe1KH1wzPnzIv2bv8/fJQZF6sQhWpQzYELFY4bZmKNoZa6Ndm6GZ2gJRhZpOy4Pko/tMfNiDgbNKfHZ5oBJ2pepvCqLIGYtmMemgA2oEwFRJhp92pZPpQgmlQXkkgpIAeScyaRmyxSpzMAfb60wd37y/ZnbYOfr4ThS6OfX9QOI8r5ZFsGLMWBNiTaG6CPBeRT6dwdS3K1kLghQnoN5irIr9KKUVmshTPG96BMotDKE6IgxSJCjU7Cr1CwYRwZ4F1MZTExRSS4z2SEPZX3c14j8VieAIAMQuZtMpvNnIdR47LRD2yZ23R0yjvUcGWFLAVqLSvZVRyYB2Ky5omwSKoz0h1ZKgrokausjrEVrypSVOP8qgSshjTVTRw15LmMGbX3SYOkHJuE2k9grwyit4+PiWF6Uu14EmMabcZRrdHidju9auuhM84vmyHDMYMocsM7nIYtl14hoeCljZ5GU8COpHCivo03XJ4PqrxGQPo8fP9byvKU59HC460XcVhcQXjDNkWYFpk6dD6KkEfOtbCtxtj7Ye2XBB25vb7m5uWGzXrNcLtlsNhhrU9twK9JAzhOClxp/juOY1kZE8rxnGAa0rrFWWAMxMTZiYolMAa3OIMDRF8sgQS4PmsRoHwBvssyxw0/CZGYlPCAO+8MWykZ0njITJc7XoVhsLoiqpLn9lvxcHHZXs+2Kb3j65DllJe2IlVJ4v6Tve7quS0Q2jdEaWxQUhUWro0ZHPt4QIlVV0vdDEqV1FGn5+5sb2qYhxkhRVZydldN3+fzn7jMqlxbGyPbsKc6NXF1dEb0HHyiXK7QxtLdXxKnEb564eZtFiC1D2/K6vQa7Qtkl5+fnCWAr8D6kchpP8IGxbRH2ZEc//rYCQXADwTX8dnIOjuPdmIDyerrMvr/Hp04adbnkxYsX3N3dsd/vsUWB9150UYaOMAxE1xG8om1XhBixRUFZZFBNpYSFxQ8Nrr3jKJD+wd4XiyRSphOZj8FBPzr6YeD2/pax87jWy5xXrxDmwBM+/d//V3b3Lc2+J4yVzMHGoDcbzMefwBhQUQCUqoDCDuiigPoMffoECPjdt3DzS7j8S9B/BOaJCKYWFZx/Avud6JPEpGvy0efo7QmlMbz5+oquOUARWZ8s+fjTC5S2KDS7vRzX8mcX3Pz9f+H1X/wnwAl4Uj2XfR1a6XJTbWCxkh/cHtDbp5hPPsYtNsT9Hr75S9A11CucH/Fdz08+eUa1WNHHU7oDtLtIoSVV1rmBvmu5/OIVvH4Jd9fsdwuJp8Y9q4vnXPz0U+5OA+MIxUYzeMf1ocWEHqsCf/J//CnBB/7yr76hWG/ZnFa4NwVeadC9+CDVE/G1nIOLj5M/4sF14A74TroqUQnzOtaRsJLjtYsVBM94e4XZbqisIeLRheXkTz+nubzhm7/ouf7iO67/+y/F54oKWMK+SeKxf0EMrzh8z731LlN2g978O4qioiwqPvnkUzarJZtVzegcfd9T2sD9/TU3l9/ghogfYLz6G8arvwU+QvzgJSwtnHwmHYoOjuADi8WCZz9f8eryK7754kvcry6Jhw7G7D+na75ewXdv38f3DESZs0/mYEq2OYMhD7CPNTwyi2I+Ic1b/nbAPYQV8bcC8AzYZIf5XTXpOZjIIrAtR5AmZxoTOya+DRjI+zJv8Tt3RuagB7Pv4qNX3k6mgc+YJMocQY+cLRbvRFBVM0P6swhkYYWVMpE8ctCWmBXR5GiPqS0ogmDS9BB7CNfg34Y2VsBJ2teGBO89Ou/z48//5wBhy0MB3fyd5e3XaQGhgm5IQk75fkiBWEzBG17KfSIp45zLnrLNM+FW1hNypj9fg/m9loOuvG/zMrS8z9k+ZH7fTwsEP5BLHKpqwWK5ZrFaMfSaYVDIsz+/T97FjHLAAYYv5dloUucYzigKm/QG5DdGxyNxI+kQjF7o1yEEYhr/BMMMhImxMB8v5wBsAp6NPYqcZsAwgy79kICI3KEiCsjondQDx0GCbZ9ZGAeOQX8e70oZK9wo2/IJANEjqEgYFH1/SKUynnBI9dD6GPzTC6vvKBk0pbsSmOIhdeBARejTM7tPgnLD/XFdZpkA4pjK9A4JzFGyfzFFd24QanDYyzFyhYxN9xxZe/kZn3fwgIeAeS6TqeVdlQmgTSy+pElA9In9ksaZqZwzz3/NW7bzw7aqSrSpGO0ZTp3g1HkCjEhUhARARSsCx9MY5ySj5xLo8iFoee/MWsvZ6Sn9IEKd97sdwzhSWMtytcJaS5FYDaJ5YSQUzuUobpRlioLNZo0xsqxzI+PokgCtZDbrxeLtbY3VUZUkAyNZP06lD37MHftYQ0X+y0Kueb2zZVJwfXJySlkU0qVnlNdDE1+t3d/gXc/pxXO0sbRtO53DfFzDODI6xzD0qaSpxI1StpjFVKcuN1pTFoV4I1pjlGa93jAGj1J60hsRvRrZ96HrRIOlqmbfSdlQUUhw43GUpXQQMkTGoaVrrqczYso1AH7Y873me2L0NHcj1paUy1MB/61NxLx5guoHr84PfB1knFCpjFmlro2xoz00fP3FL0FbojL0XZe6KanEuFkSxj0xeoa+Q6EY0vnRRmOMxVpLXdeEsadXZRqfPoxH75PFAIdO9NmaQ0/XDYw3d/huYLjdEVQBukQvV6hlDZ9+hjpdS1pnDHTdSNjfw+Ee/A2hq+F2hy5LUDC8vCUQcF/DUG2oTs8p6oIwdBz2O2ALJ/8LlC+g3FCdPk1aRh3lyZrCRCk51oawOCMWhv2hx93fwWFP9fGK5SqyWlmu70bu946+GYnjwP7re7rLA5inyVewkghRAJbN81MWzz/i4Ba4w0B3dUdI3VuiT6XRT34mAI5vYfeS2N3w2u4xVU3wBe7Q4XYHPvrFTym3aw43juA6ONyit1v09kwYEATYfkYbV1y+2eFiQGnF+WJD2wZ29x3Bt7jQ8Zs/ewluJFz2DJtz7ruAu7uRcuvTcygXqHqD3QaMhu35mqgUu92Au+lwr1+mcl4L5p5oLX5RYdZbytWKelGgMTh7ymZbcnYWubkZ6XrHzeVAHBVnn/+Uw+WC/vYWygZ8A4e/kwSZixB+R/YJa8Qf2lEvljz9+GOWqyWLRcV2s8ZqTdO2MsfFwHKzQRlFe2joCfghA+wpjjYG1j9n8dEnbH5yQYVDecf1N1/Qjvfs3dccWi/Ene1ncJKqF1SBUhWxLsC+jRgg9h6BKNn5fwygxNn7XAdkzmLITj2zdTBbbg7QSCDgQ8GxfOXxvhSP1vnYRkT3IgcwuTZ+7ogu5O+oOLbLnR+Hnr1nSndmQMTZ+xxgiLP1z89TBl04rk9pyb5OmEsK3jMlzepj6UpMmWObmSfJUyLtu48JcEjbzeCMJmWsfQq4Dkgg8jYlY4sAIdccwaf5xP34mvHoPK3SOZnjmXPm0dwUEtgVqevRfFv5HKp02tLfOgWzE2Nlvk/hCIY9yPZnwCQDeXNR48ycesy4eRvT6oO9TxZjJEQvNd1KUZQVZb2grOskwBVT9jBf03yPvk1AMN0b/jWEW+ieQ1mjo6ewBcYUE7NFK5nojAWjLSgogmRHvQ8EdKK8e3z0hAwoTqUq+b7LY11yeJNw7SRkq7QADD4IwOgSEyMPFmEQgKHbIc9qLjHJ7Lk5UysfoxY2W2a2+ASCDFKj76IXdsc4Sks+gMWaqauQqJrN3OaY0l4hgTKjtOjLTDli8uoOKaPSMDEO1ZKpRsB7AVJSe2XK2XM8HKQemhsECM8skB+qxc96ThmczwB6Ld+pIgUa+b5QaQjwkgHSCRyaQCnScpmh+ONMIYHmqioxxZKufkrnNzi/TSBNSOcjyrZjOu5JHDeN3dFJxk39buDNB/vXN2MM680G3Wj2TUPXdYzDgC0KtBFNjNzWVicgJRpQ3k8in7n1sbVS2y+fC8DikwDtJJg6K00BxWMWCVGhVJyV4qgHM/YP20OQ5ChmG6d9k/047sNqtcJoze3dRvb9rVoZgb7bM/QHVptTtC3p2hZbWKpS2v0qpWjbdsamEZDDuRGiUP0La1NQpyYNFaUUJpVRxRjZ7/fC5EllvVIqJOwTN44orbCltKbXSuHS9oyxxBDxWgkToxKmo25VAlHkeHVRJyy74bfnk/mpFJZg13RoW4rgY2IThRCIOl+rf4nnOs0LOo9tRyHHoe+4fPUNy8055XLDOIq4r7EFSlu0sSLQ6zxuGIUdlYDAYC3WSie1qqoYukpY0uHwu2LJH+xf2UKEthNB4t2u4bA/4F5ewqGH+4Noliy36CWoooCnT1GLCheidJEaHPGwFx2NsIehITSdjDlaMdzcMA6OdgiUP1tRnq4occJ4OhxE0HX1TNrUVgvKkwu8Gxl2gfJ8xWKzENZwhHE0+HHg0LSEZo/q9lT1kmoBZaXoxpGb+xbfNFKG8+aN+An6RMrWtE1AyggYFucbTj+7gF1Ff3Ng0BCDI44DKgbxr85eIKXIAzSXcPsNd4WBYindfw57aG7RP7+grJdEvAjcDi3m4hSzPsdf3gsos3jC4C3D9R67gnJhqMs1ofPQ9ETX433L68tfS/ciKlwfcb6Ado/yjrhYoaolul5hK0NZGk5OJLYbBtHZc/e3UK4SazVAURHcCeVaU9Y1dQVaaUKxZL1WbNeB+zuH9wOHu0BZVpw8/wg3DvTdCNYLi+PwRUpU/9i7axbPqlyC3FNVC54+fcJ2u2K5TOOic7SHBhJ7cLFcYa3h9mpDcN0jWTcpRVSbT6nPn3L6bMPKBhg6vvuHv2G8/wr2fwWcgT5D/eEfw+KcSInCoJXGj40k295h7wmIAsddyRPqnDkwz/Ln98xKmAvIZsvBTBLPmwLdAzASo+LrV1eAfzTBZCBjiVzQd6nsZTbFPPub9yNtuzgRJzqQMoEKVJ093+TM5hKfHKhkICY7EMlJN0VafuQhe2N+rIZjyUgSCjRKaga1lsytT7oHPjEx1CMKZ2796UigiZJtj6NkrCdWik9slhpCK0hj/Dodx9syqfn833Js7Zkz2nOgJO/PHCiag1+Bh/T3mfbAb20zBYylSbdKlKwrMa0r/VbBg3tMzQLQmGn7TgAZN9NTYJi98r26nV2DfD3m12pW5vVObZgP9m9qMaAQB1CET3uGcRStgRhYrpacnJzSNE0SFbxJ90QOgr8nexY9HL4gqI7+ektcn1IsVkQlOgDSilJTFRIcWW1Q2hBDZHSBwXlGF9DBMWAY6wQkDJAKisWR8RZGLROjSd1siiKVrMWjAK3z0O4lgB57ccqjFwdnElB9i5bSdB/nZy+VtOhKyud0KeBkSM+Pd0KJ7RthjYS97Jd+kZxxc8QtbHpubRoHFfLufdJi6VOrw7Q/OYVtaiahXJsc/VInECYkx38GaEePjOF3SBlNj4xJ7wLW5+NTPnaNjEdL0Gcpc2Vk3e6G6fkeE2ilBmH0TG2OO44APPz2GPb9drEpOVtV/N7nn0Gx4evmlMt2SdtsIGZWSwK/Qi4lzWNVAoFMIWU8tpAx/YO9dyYskg3L1QrvPU3TMI4jL1++pCwLqqpms9kkAVkxm8p9cjtZYUSI2OwwDLP2v0fwJL+yDkouS5lAlJjBjdydhen5lLeHc1lm0IGaMTLmIEp+fOflPaQqw/BoHVCWJWE03yPPKrohly9/I+U8qfWzVpr16TOKaiGdchLLZOj7KZiPRLrdjsWiZrVaTa2ASQBVLoHKYJPsG9P5XCwW1HVFUVW4saW9e0m/q1C6Yn1yQlSpXb1rYTxwaCzOrViv1/hygapOie4Avse1t2kLc9bq2wD6owU30tx+hymXmHLNdrvFWsMN4PqWscvC/P9Udkfym4KD2B39ILUgj6dd29GPgaquiTHSHQ4ordHWYusTiJ7hsGfsPXd36gE4ZYxls1lDjKld85bD3ct/4r5+sH8NG4aRb//xK/z1Lb7pCd0ArU9JVp0A+QYXHKoq4OyCZujobhr8MBKGBC70LagnUD9BnZ9T1xpDYNysif0IbWC8u8Ydbmj3v5YEyriFpQZbc/HignJZcfnLL/DNHm5uWG//gPOLUzyBrnV886s7wvWXxMtfEtUWU29YP/kJ0Rh+9csbdpc3+Nt7uPpCSlDc+hgG+CDJjrgDAqgNTVPir2R8W2xXfPIf/ze6HvadgtOIVrA8qTk0HS+/uYT6KawquL6D+Bri3RQHfvv3v8F+21I+O6c+XVKvfx9jK7TSOONwbQNf/aOU4tiK+vc/pyq37O8H2stb+ObXcLaAdQmf/XtJFL++lXbM3/1nzv/4P1CdP2fnKgndDh5TK8pK8eqyQUVYb5Zwdka3+xQ2J1LiM7QUy5r1R0/QtgAFt1/d48eRWIzcmI6vdcsYSqK2rE5OqQpF4W/R938Gb/7qmJT50eNM8hvr5yhTSBOCaoPVFvwLTs4uON2sKG2F9hZtoKwsm+dLGX40dH1DP3SEoLh5Y9ldf8ERGwjYuuD0F59Tr2Vc+vI//yWH19/hbl8nX+wclp+jVp/w5NkLVLXk/q6bmEMMh5R4erv9s70mpZQB/hz4Jsb4H5VS58D/BXwOfAH8nzHGmx+3tvg9L2bvYfZ6nM2fszZyoJrZKv30+eAeTyhztsAP1aZmECdvOwsE5jIPz6Q3MgkJzp3wOVDweHuz41GpLMcm+r2fMSLIbJGIsEwsMBOB1eq4Kj07tuzEBMUkFqtI658dc+4Akmn6YZjtWwpcVCE0+LBHoqB39dKes2Vy3srP/p8zhR5bviZvW3Z+b8y3lRg1OrNqtNDoQwZHZvoSKjJl8WOaDJj9n++jaZn5dub7MN+XuYbN3B6X+HxgovxL2r/IWJSzuqYgOIdzjmEcGcYR70aKRcFqvSIEjVYdbjykGn8tGYjvtQChgfGe2NwRigpfVEQlIrbRyBih0BhlMEnkMBAJGjR+aiMpJWbx+DzntutFup+9T+U7WZMkM1U4AguTlkr6O6QJMGSQcj4u5fs1AdPKJFBSIROhTRogCbjJTC/vU11x6h7kMhgaEkPkEWDuEAadL45lMNrIPmYB6HlmPIOeuQ3rRDc3oGNa9WyuiPn/IQFFLTIvfJ+Ya2ad5OOdA7d5HAvH/2MPcUZhdSqNMw5pgZ47+8yTAL+7aaWxxnB6doGpNtzGil2sYUiAWQoYp3OVz7tKAJBOAEqRy4/Muzf2wX4n+5fyi0IMDMMwtYQV/Q1x6LTWiRk30nUd3nuKopjplUjXlAyOeC/gh3MOa+2s+46AHAJCPDiGh7hIKuvJ1b+zj6fl83gx11tXU6Likb3VxVJpP+K0PzF153rIknm3uXGW/FKaoAzee7QPuJnI7OhGKXlJGioC2MTE/PNTuU7u1JMBIO99Yq+EqWzKaDWVp+j/n703ebVty9L7frNY5d77nHPPrV4R8TIj06FIpJQsp7GNMAaBe7awWu4Z3DCoazDGlv4Ag8Adt9UzuOWewQ2DMcgg2QIjBGnIjEhnRsSLeMV9tzjFrlY1CzfGnGuvc969r7zpfJg74dx7ir1XMfdcY47xjW98IxiCU3jviC4yjQ1oRfBTai/q8NPAhGaqSrzziE21oBxxdtiXPmNOAGXmrDnNVhDfKPgRJgOqILhJ3B2lQFuUKVNbV7ibpPo2wG32N+9+VvlvIbWm10ZKyqy1M4iiE9M3TD0hKrxzTNPENI14X6XtSfRqqroixki3e1fu/DbG27JF0XmG6y3xei/lt6OX8tCcsNQqucqSaJGKeY/vhwSETCmeqUCJwD7jmFZVlESPj8CR2A/EwUMnz7KqG1TToOqSsi4oS4MtEPZ8YeW5U0q6SCnwXp5PpZUI2NYVIZa4IXC87ZmOg/gkfRKRrS6Z2aM+lSfrMk8gqqhQ2uKODl1oVN2Ac8RpSC25EwvX+1Q6m5Ooydc3BqwI54+9Z4odZtOhrU6Vvj3BB2I4QuxgMGDkWLEfCf3EmGKF1XlJ3FSEdcU4amnTnJm7rgOliLZMLk2ApLuntWLsJrEoa4UyqSVyUaOKgmgiqq7QpZ2FwN1+jxtHWGkoAqZU+KAJUROCIrgJ53aE4Qqml99iVS6T5/KlbYWtW9rVGaUtMcB6s8Fa0ekSpqVoB1ZlIWsNiEwoBe1qxWHXIkmu7Jt5iBNMHXEy+GDox0g3RihrjC6oypapekqsH1G3tazjbge9lKVrZcDoN8JCbyP19J8Df4qk4QH+IfC/xRj/sVLqH6af/+uvP0zOL3wViJI30Pt6Jznzn/+WR769HeK0btP7GqpCAxP9eOD0YeZAPb/uTSMDAvma0iZIRMp8Oih+Kr8bbyEmozFrayxZNvl6V9zdLKM4uMaKOKICYrlgtuQAyIA34FLwohNtPU+VT9of4zEBOoE5mDeI0dDpmM6dvJ87IE8WklwEUiFlwHkOnATfvjyWQIFjBnvmOZyQRf+6pbgEXvbpOG36eakpsDx3Enis16KNMJ9eI+JoQQy/VtIxRSWwCSVzMLhTYJmPa87SJoGwUXxAyrVye9IlMyZnqvPc5a+8Rot7c/NuvMXxvW2R1oZ6fYGn49DfcOh6bm+23FzfsNttaduWR48eUlc9fTcQggAtwQUmN+LDfem+5YjALfQRPv9zJhSTKUFZcTx1iTKaImi8i6gYcSTBSDcxjhPj5On7gWlyQqMdnaxbWwqLo0gaItamUjskQE5O90J0RAL7ImkjmZRlDIETgw9OIEEuXVmLs29z1yvE2TAWmlYC8qJKkVNM7YO9XKfPIEwtpT9HJ8ACSoCT/B6toHDM2c46CcM2DTQ1qLO5/EecLi3X5NO9xSK9N8o9jUvGWJXu54CU8dxyEopdAvB55GvecNr4l116duk8Or2G9Lvfcifz+yW899sEL68fhzGgO3j4wc9oV5fc+mt2WqFHQ+gyQB4FTDLINUYldtEU0imqqKSttFsAcu/G2xhvxS8ah5HPPvuMi4sL2ralrivW6zWr1YqL83O6vuOwP3B1dYX3nsvLS8qypGmaxDSpZ7FTl4T4IUPrjwAAIABJREFUDocDdV3PWimi3aGlswHSxQfirPUB9xgpizHnGtKYy3zSv1l4NgvMaqWkFCa/mRNYE6NKrUdPzJQTc+VuF5xvOrRtsNUZyhSEENjt9hTWYs/OOO739F3H2cUDyqqkbds0H8IaySwVlbr15NKe/X7P0B3xQyrpjo6tqlG6oD1/QNFuoN3Q728Zuz37m1yjn5NBMHU3TP1WOi9lsNkk2zndcuqmuGD+KQ3xgDIlprqY3QfXvZozpcH1BDfwstuilCHaBmMN1fqSqTvixwwcR06dLL8rkBuREu482QVK61lst2nbO+smxshU14zDwH6357DfM44DWhvKspjBrbOzc/msXr0Ddd/SeDsx2jASP36RQrWUTKiSbEBtoaihaigun6LLmn5/m5I5iJjn4QjnPz6x4/c74p/9KQcECOGjHwnYsvtcjq8MPPh91GqFef8pZaGpKoOxCk3gyc9+wjh59rsBV1fc3gSMjYxjAOOwT39M9dFPcUOH94EXnw3EcSDsboWZGTTEBqoCfvLXwFZoUxKuroWdcnZBTnydffiYy6cb/uJf/IrbbuRmVxMOA+H2SPP0CaaqePaLF9IBR2k4dHDo4el7UJdQrTF1iW0qpk+uCPuO3Z9/KjGZG4Wh6wYISb1UP0XYMBOHTz+je3VN87sfcP7wjJ/+6/8W/eQYxolf/avf0O9uYPgiuRTnXH16g7qGGBILebVCa4vRBr8dIUSmswkflDCHh0h0Hn1REExkd3NNs95QVCVc/VqqEOqPePDeOT/6nUv+4jcT261je9tj/RX9+HP6/avXLpkvjxzjbhAWbyd+3PE5tnzKavWY95++x2a94XzdzsC8LRSFFaBOa4WysmdoBXVssKqkbx27agPqEcSXiM93wO2f8fL/+N9Z/d7POPsbf5P44R+gH/0eYexZrw0/+VHNy1vN9qCo1xV+t2X4k39JbC/hwY+oHr6PrVt2n7z+jr4XiKKU+hHwHwL/DfBfpF//feDvpu//e+Cf8rUP6DIbOR/9DV9wKu3IG0AOUvMHlI+ZxR9zS8o4H0f53KJyef7l9Xybsby2hF5OKdMYX4B6AHp9cuyVPQXqIW8UKQA3iXZukAdA6yRqk4J9F0Flx1yl7EXWOViwI+akRc7AzqjK6X6DS16QWQAHi4zqDKDkzX+pW5Pncqkh8qZ5ycBNySmaGNOxVpwCtPuRRn7vcm3k639dwAOoNagLqfMz1YkJtMzAmDSXc2vnKMi6d+IUzC1N0/qIh0RXjJxaIC9BkQyi5HnLYMry2peZ7NcBhO/G9xlvzRYlhlIkSL3t0LHd3XI8HqnrmqquKYoSRZ+6YQwQoaxqQjT4b8RiHMTIj4/heA6mJtqCyZZoBUZLZKK1I8QsEOkYuoFpGHGHI3Fy0E+JSssJEFUqMdfKhT5JWps5LZxBw+yomCigCCrVAidmRZR2w/LSpF1iWuaa+CxYqqw4UmWdBF1sYrbExIhITlO0JwYcOpWPpOsymTGTL02d/jda7qkqU2ZVQ5XvLS5MVipHVFH+NrnEoMtlMw4BOEYElM0MuvyhLdlhWd8oax3l7jtZADYzV/IznPVU4KRt8pf/bEdAVw26XhF1j9aeQgcmqwnWps8wZcNc1mIhgcmOmbnzXVn+78aXxtvziwAlzIfdbieMk66kquu5k05ZVsTUMCIzVGKyF5lBEUIgd58pioK2bVMnMD13wRFbEPP1p2rjwDhKS9/VakVRFAuGSJzfm4GOZbB8d+VHYkgda5SSFp+LV4QQT+9L753FtBdASlVXjH3Btxkxit6LMQIYNU0j2iXOYYuSVRKc9V5KnZRS2MT6UUquLXqP925mptR1jVZwcENqlRqJUVgtU3/EFCVFVWNLSaZMk7Qjndm9p4sDn2xGDBDFvhT1BqJo1sTgE0CSfEZVgi6FIeO9tCS+A37G+dgxRqQTYYEqq5OfmP3QrykRujsUqAxOZwZ4/j77kxMRGI4FoazZnJ/PLKhpmvDeU5YV1hYURZlaIJM0eQJFYWa2US4leze+33irtmh2fRNwoo0ABNZCU1HUNdWqZdp/gbseIdSyr1dpnw8BlRIt0U/yPmOx55eoumJyibGKhbaFuqF68hhdN6iqAucYbntiH2bmhxsd06GHzYZppVGFJj8SVW158KBhHAzOBYahgEqh6weEIIyv0FZEZfCrNWGYCPtUwlPIvRkDhS7oJ8WrVz1OKUxTcHG+JtQVri6ZVGDsDoTdK1RRUjx4jLIXqPMWVykiinCcqNqazeWG271jNCXB9wKWeguTkq89zKxbJrEPXhFcwE0jx+3Es1++xHnF5CJue4QhQPFA3mMsUBKnlDwhgnLSnn3U6Er8Nu8cyhrK8xVudyQMPTFuMNqyqgtQiuA8qx+/h58m+soQlObYa6IymELR+IE4HBmufoUfvol4rBX7ZVdou0LphuAaYkroNesLHl4+ZL1e0dRVCttO7MAQwabyzNnMwaxJpbWirGsuHj+m72AcC8IIyl5QPP4Rxdk5WimqokJhcApC8Lz84sh+Gxi7wI12hGEgVueo9gy9bjBNganezIr7vkyU/w74rzil4ACexhg/B4gxfq6UevK6Nyql/gHwD+SnkrtoeAZD7tJ95j/F7NzmYDw7urlWH8S4HxDneclWSJPhR+6CKMvz580ulwJ93ViCPElccEz6IPFzCRbsh8yOtU4BiE9ARS4zyW13Cy0Psc309XzpqWTIxRMokkUjgz1pncxtd9UpWzxf3yLzMDNjcsDA4u/Ldsx53pYaJIvN840jByVuMTcZcBjSsR7KfFFwt0VzQrrvZEoidwV0XzPUAzAfQnUm8zL1i/lD5rNNdK+QdCF8EJR86pFgKIMfaQ2Gnbw/BO4GVPka8nwdOGWP8nzldZdBvrg4/jsA5S2Ot2KLzi8eiPGOApAM/ZGb62u6ruP8/IymWUngQsT7iXHssEYyvpMzb+6OfmcMwDPon4C+gMoTi4rRlETiHO8qIi4IrTz4wLA/4LoOtjthYkypNEMnFoq2ogOCFo2QaTyV04TU4SbRSuXGkyMUldgcXTCLn86gSwI7bOrwU9XMoKxLIEYuFSrM6Zg+MeVsEizTuVNZYo3kluExBQk2sWVmQcnAnGqw6ZqrRv7P1x9J15AAE580Xfwoc+OXJTu53HDL3KFtfv6W2i4aeVbb9H/uvJZaOVMBn/Jl8dkr/kqGAlW3UK8IukOrntp0eKsJpZVbNFEArn44rYngkz5NXHwufzW38P/D8Z1tEdy1R9pYYpQ2x5LhL7i8vKSqKlarFVVVUZYF1hqmSUokQmKd5JKUHPxrLfooRVHgnBMgZE6+3Dk/IOBN13Xc3t4mDRV57k4xewZg5BfSIpj0mlOCIJfk6HTs3Dr51OUn657cZZ8IkOITyBJpmpb+8C1BlBDwzlFYS9NI2U4uf2qahrIsRWw2teRVinmeC2s5dh0utYK21mOtZbVaUZYlx64nTgHRfhLbMxwVRdVQ1g1F1WCKGn884KfM8lvOdYSwsCNRQzBU63NQCn88gjsSw6LUUDdJrFXjx1F0Jr7kR5yShfieqCPShj4B0H7p633ToUE3id2YfCMFUp6Y/dgRwshxG6jqNY+ePJm1eXY7WYtZn6coLMfDkX4YZgHk/DdjxK86iQu/G99jvDVbJPtf0horrbBH6rWwT1ct1brh4rzl5ad/jHvxBWx+Bu0KVueIPxEw7QqqCnfcQVlCVVN88CPMaoX7+OfEYQBK2FyiLi9pP3iKKQq88/THie7lgWOZwP/DTkCXY8f4RKFdSajKRLRVtJXl8aOabqyZXOSw82gqSrPGEfAx4NxH+AD96Jn6l/jrF9LStqzQjcWWBW1VcjgcuLo+gNU0dcmTRxf4GBimiS9++5Lhdgfb5+jNBdXmdzHlBl1Ad3ONP46E7YHm0ZrHj1aiZ1+OhGnLzDgbC5gK6JX4kNpAOILbSrLXBqZpYDp03Lz8LXPjjGOKN+onSROvEDviUyJeBdBOyucGhalFHHuaJlRpaB6dcdheE7qOGM6xtuLibMWxHxmc5/yv/YQYHS+fP8ehud1CwGArzfmoGdyew4uff4NlqOSazRrqx+iqxRYVUy+Jwmgcq4tHvP/kCW3dYoxhcuNMnLYRTBDARCVZhWz1lFboKOBK3TQ8+uBDrq8LwrYVreDqkvr3fka5arEq0hQFpbIMOMbjxCef3cB+gMHRu0ls5OYp+myDPd9gW4st33xn3xlEUUr9PeB5jPFfKqX+7rd9f4zxnwD/RI61infqxxZIU3o1M5MkZhbAMpDPAas6ve5ExUCCd3XnfSP6K0LYZVeVrxPJiUjw3CEwYoUs8Ft0VdN++HeYuophZ8Af0vFyeUhyYII/ldI4Lyhv/pp1VaIEDC4F/i7Vu2uzmBfkmq2Rzc7506YXc/19npcc+MfF3CWQ5k6GVcv9zO1MM5CRO0tkRsnr5uj+75aZ3gw0LAOZIX2tF6/JQETufJSFaTNF/97IjkL06TZToCfpLfkKSbPGpNKcGUwyyEaRNQuWQFHqwKHLlEFP1+VyqVPHCUSpOZX6pHvImg3z0x+ZNQjeYSnfa7xNW/Thj34nioazo98f2N1c46YdburZ7TVl3dDe3rA/HOj6IzEeQTVCNf+2UWj3hQT/xYfCnPIeNzV0oaEPAojG/gjTQOwOhO4Wxj1MqXNBaMCsoDhjbukbE0ChEwsBxakLWWJeBc+pY1gCarURp0bBqZQtnrIbRXkqFYzI+3WyLzlyyvYMku0iYRIWygL6FLwDcycfUgvluBYQp0ylQCrZx5zxshbbtGA0KunExBgJyiXzZYUtNjNTQip1mjgBt+50z1Scnu8sFJvZcg3F5fvosmLaPyNOe+LwHLF5K75NB52/1GEalD3j+tUth6Pianfgdtdz2CbavnPSCSnbtgwY+y0iNuvAWXHg3gRKvxvfanxfWwR37ZGxVYwRNpvNzMx49eoVxhhWq5a6qmnadhZ6bVL5jklA4ziOc8nOrIECYM3MAMm/i7kIRyE/KRFzXa/XWPvl0oqsIZJHblUsf5Pvtdazpybg9ImN4TPQOh8PYV/kY4SQ9KZOoMrr9kqlC0y1IQviOueEweF8ouw7bm9u6LqOdRbgjXHWhVmvVzMjIrMmpCUyqQ29SoKyMbEpShSwWq0Yjp7R5XJAha5qbN1QVdUMFjVNjXOObn9gGve44Q3aWUHEvbtdj7Elm/VDhs7TT3tOjOBSGELDSPQ9bxYzz3YvEFxg2DtiMKeE3dcmwBbDrmSObYme2Uu5TEtYNs5PhGkUhgET03jL57/5BXV7Rr26IASfBIMd3jv6vscYQ9u29H0/g2d91zGkNevDN7y+d+O1423bImUfRs5aSaTUNVQVl5cbmrbgwWXJMMKhj9JBZ6qS3lZKTNQ1xIh/8Vzik7qGqkW9t2GKSti13YCuWsq/8RH1+Yqirdi/eIF3nmhL/O0BXt5QffAQ01R0I6L9sWkI0ROvrojna/GDBke397x6mSIaH7j54oo4jejQcfbeI9oHZzx/1jMMnuAnwu4L2P65dFC0LeFwDRfnmJ98RFkAUfPg0SVVaXHesj8O3O5Ghu0IB3l2Y3S4MDFupXWyf/FnxKGDQXO8Cnzx2zXHqwO+60VkNzpJWnWfwfASXAWxTvFgii2mLYSR8PK52LQdMq9FCU/OoKgwbSvMGj/y+L1zyrrk1YuBaRjwNze4GCA2jNdXRO+Z6hLbNBTtiuLJQ6yLmM2GpjaCxUSDNgo/DExjz3h9iz0z6M05ttsSu1uufv2/4rvn33Qlyb144GgwZUVR1JgYBPItNOMEnzz7gh+//x6b1Zq6bRJootEo8dCMQWuVcm3CbspbQlWWrFcrHj+8BOVQRnFzeIFophR0XeRw6PHjQPQOfzwQux5ud0JYqLXMb/QwDsSpIbhIdxjRxzf79t+HifLvAv+RUuo/QKLGM6XU/wB8oZR6PyGc7yOiGV8zFllAlQJ6BXPt/p3sfX69Xrwv/wx3N4b7jJbMuAh4LBIsvy6CvR/sxze8Lo+lU31isChtse1FYlCngCGOwIq5DEfn+00gSqoJngOetFDkf06U9TuFyJwAguXvc/vhuUwnz00uVckgSgab9OJ1edEk/ZRZ+yOX+ThOgMabxv05WwRnd0qg8sg6J8u/Lz/DsHhNBjnujTnJIt1UcBOnMpx8Gel7kwJM7zmxdSzZIbp7UM1JuNcugs0MKOWvwN2W14vgZClgGxNYOH/O78b3GG/RFsnIDp+bJtmcwsQ4DvRdJ61GhyPjOBDjBLG4E0x84+H3Kehfy3NtSyF4GCPr1jsRuBp7ON7CeAPTHnGcc2hiQLcJGNRIaR6ntab0AkTJIOLyIvLrSIBFBm1Jj11igdgEotyxTSrpAyVwNQUN8/mzjlBmv6gM6KRnQMVkD4eTmFtMAX0GURI7RWmNskb+16mEIEa5ZkiYprp7fZnpd4f5NSM7nGxR1oDJTMYKXa4wdYMfbgmhI3LkxD57m859vo5vr0sQsQQqdvseOx3Y9wNd3wtbKSRmjutT4JQ0coKHmFg5ceS0L74zQm9pvFVbJMFlwCShPx8j4zje+bs2Zg7yC1MmwET0RWIICdCIaKUSmCFBsFaBufAmYbD50cx7b+7uo7OfslgnS0BEfube96mE586r7t7bKamQQZkMvqh7KzJf532bpkAZlClRSEtf2b4Nyvhk8qKIyCrFJovuGjOf09oiiVGeWDGz4K42RC1zt7x/pTWFtXhb4nSy/yqKfUoaLyLsK6VB1jqmyRHCgBuWyaPlnEpCx0/iRxij7rIxcmlljNJlaE6MvW4sbFT0BOc5dQ7M5/2GQxcoU2KLcgbiMkAkLEmf9Pk9MSXnQnAc9yM+RHl/yiBPi5KvrMkzDMP8O5cYQXnNvhvfa7xdv0hr1KpB1y26adB1RX3W0tSWzUoTo2O7d8SihTolZxWnhK8xAig4A1Ul+3lREaaO6IUhqZuW4tEjqtZSlprbTwemfpJKt3EEN2G0w5is6WigrmA3ELsOypQgnRxu8BwPHlXIOh32R8J4hHFPe7EixhXjMDINHq2CaJK4I8SjlNaMnlhqYYL5I9r3VPYBhYaxGxgOHcftkdCN4DymLlGlwfsJ3/WEYwe7m9RNsGbqjhy2He54IPYdHLcnEOV4BeMr4EdAsXh8NbPUwjAIwyQWoApJOjVrqCtUVUIY0S5SX9TUbcX1LqKnEd91hLrG20KAA+fAFyiCiLSuW7Sx+GCllBzR48N7pv7I1Hf4biA0EzF6GG+J3Rf0N39GdIdvsRwTQBEcRmkKWxLTpqMTy/F47MROxoDVhdhQW6CSYK/SSr6k1jKFyCJAbo2hLArapqZtGoah41Y7AiMxJNsyRsLQidxGl5i5LkgsqGOqIFcoK2s3eAGhv8pefmcQJcb4j4B/hJz07wL/ZYzxP1FK/bfAfwr84/T///T1R8vBa0jo2zLgvx9Qw6nUZEQEPsvTBpNfrzSEQ9poFi1ndaoR97eI85jbyd2/FtI1ZMf5wDdznjtyCYzvr7n9+TOIDyE8BV7J/akSdC1Z5JlOm53zKM7voISGn4OOue1neqlK3/uUcZmmlHWN8oDhJcM7z9syiMgskjyfuXRlCZhkansCD2Y9k/z6G8T2fhXAtASjAiLimH+3bAWcUMp57s7vHXO5iDNw8wbwJl/O7lY++2nHSWy2kbIBFxJa7aE/inEK+TzZKbGLrwR62dxqOlFXYxaozMBODkauOa2bNI9RBEQpa05rfXHr78Z3Hm/XFoFSBltU1PWGtn2A1hXQE9wtNzcju+MOPxwIfiRGzzCOvHj1HOnOU/L6Nt+vG0egT+Kra1mH7YWIG++2MA7gO7EZ8QgxZx3zM5UCYTcwd8QpawHoPEkvJSyAWXdik8xdbTht0mOmaiPgRFUn4INUX+SF4aIQRyUmAEPnyCsBtrmmV6VSw9w6d0jPWi7NjJkNN0LYSya2C/KclTXoSpgpVhG1YfJeoA6lJagEtNIEHfDBgU7nHodUTplLNpeiz7lEcMlEabkLIB8YXv4WbS3tKuCtS8U7N0gZ0HcVYrw/DNgPIA7gsy395qObKoZDy598vEeXnme3E8PVFp5fS5cmosx3LteZmX7XnNZoheyhR75hLdq78RXjbdsigP7YcbzdUtQ1RVWx2QjrYugHrq9veP78xVyacnEhz8U0yWeptaaqhYlrjUn6E34GMLwPc2eU+9omxmi0LimLAltYlNJzu+GTL3HamZer16QOLSp3ZVmwVJTK4JAAoYJ3+pm9AtxhoEjFkKA8ytbo+pIwbMXfUSti1Ez9IKUxcYRYYIqKzcPHeO8Zx5E6Ce2SzjWOA95LoN40DTa12s06MbmV8WrVorRmSuVPIFT4GKXcsG7X1O2K3fVzpqHDd9d044G+79lszmjaNt2/gAa+aKCMCeCNqRQ7JXtyO3LATwM3z3+d5sOAbWcwIoZwrwnAV42l75wTPt8SnHAeaxVPnjyh6zp2u11KDAqgF/1InHbpeu4ee+i2TH1qCqA0lGe07ZrHjx9TlSU2saSW3Y+M1vNn82589/HWbZEtaD/8kEcPN5ytNXWtefZy4Pr2yG9/ucVPgTAFAhWsSgEkxhE+z76Mg/cfQ9Nimg3x+obw8a/A/xzUEdb/tgAztcJoSRbXF48wUyCiCVWNP28Yyw5iT6xaYZr1wO0VbF+KEKotYPO36VFM0XL+qMHaCMM1dAc43nL1CVzf7vCuxhQV508f0rsPOF4PMPRy7c2G0Q1c/fbnxJd/Are/5ZP2D6WsbZqIzhHcBM0DzGrDj/+df4/h2PP5n38Kt0lYNmjEvzjHuRrfTcSXL2C/BX/D7P/EBvhd4DLFbwr0BagLWF9IFx3biJ/3qJKg3yiwNYwB9/wL6gcN7VNhx/XHnmEY8UMPxwNOlbgOuOlgPID7gsk0OLPhj/7e3+Ls/Yf8n//8lh5LGFYcrq7ptzfw8tfC6ltdMOgtW2D49f+Cv/0l0e35dgmlQmLe+imrB0+4uHySGggqytIQvMO7iaGfuA1birqiqkrWm5VEjVoRYoAo/p8ymqigHwZ88BirKaKhtJZNXaNWK17qKyZ3ZPfyBeiGqAp49gz6A5ydSQnUe+/Bq1fwak/z3kdUZ2sufmrZ3hx59WIrgNpX3Obb6M5zf/xj4H9USv1nwG+A//ibvW1ZarIcOejO3y9/n1prqoX2xJ2Wtak+bNlSVunk2K/EiXe33DX8OSuo7n1907HYSCJE55Eyn5q53CMeEm6RghSN1BjmshKdPrQs3GjS+WcvJGUyIqcAaN7AIui42GDvb0Rh8bv7AFUGUTK4kect/7ych1xec38sXaolgySzSLJ2TdYZyEswa4ksl+T9TTl/Nm9a0el8EQGQQgo+M7jhUqA5hrRGoqwPZREB3pgCjnyv6b5NeQK7QtJdiMvygHzfSzZUCaripLKfGTFJs0cpTiK178Zf0vhOtkhphS0sRVlKnba2KJLYrB8Jw5Hoh/TZAnhCyOLVy+fr60Zez11a6luYNBxLcTqmMZ1jCZws7VFimoXcOliJc63T+eeWe+k6ZzOqF+s517OnksLgBazNrI4MGqqFrcig75xJXvx/h3Kf7FcMd5lgX9JTypnZdC9hce5lHtsHmYmE/aiZbZOvKZ8rgTkq25OaOyVKuHTOU9ByGg7owU/EaPCjIrisW5A/r285VIFS0m42hElakWaAdbbdCxD96w8IaKI3BGe42U/o0jBMUVqv+uMpqRDftIdl+1aJU4gRkMx/U5X9d+Nbju9mi5SiKMt51TnnmMbxxPBQzCKjWedEBGFHvBP7MZyfSQvjKu0994LTzBpZgigqPeMnuZTXrZ/Tt1n3JP9F6cWaW25zKWuYGTDiwgjbZhlIL0VFl66MMZa6bhncAR9SMm1u0Z5Lrx1EK+dQKgFAihgCfdeJllV/nM+n44QvSow5x1qD1iYBJTGxR4SZEoJPoNNJ7Fs6GxnqZo21BSGM+ABuGhj7AyoBuDEB1kprirLCpBKqoBDb6B3eW0IYCS6V4YSFH5rsobYGlCLESPQ6+bdfF8gkG6qNgDB3GHrfYMSJ4Af645ZxGPBTN38wwaWSyfiGY8VImPdJBVPPNCi6fYlab+ZWqsAM0Cl9AvTejb+U8Z1skbGa1aYiKOj6iWkIdLuRoZsYjllmIIvYe2l5GzTYGtusMdYwtY24FrvPiIejBPRVSm4WJSEqxn2Hx6OjsKeKwgpTohDC6uiCCCpjZf3HFCOVBl2egzYE74l9h+ca/SBiCpOABwu2EXL/NKJNidYB7wbateX8dx5y9ewVw7EHt4fOEdQRjs9gvMHzDFSTGMRK7s+MRNPTX71k7Edpy+yR0v+sAxl6GK+J2wDDNiXHcmerJRN2IbpvUil1uYKyQZU1tiqoNrVIyOnI7Y2TBJLKhQqaMEYiXoSa65KpTUzlwz4xL1KnxBCIfmR32xOqDj8MKB3FMkyO0I8UqzVaQ7He4MOe6eozfPf8OwAoGspzivqC9YMnbDZntHVD3mOMhegLgi8oixJjLFoZFEq6xiWfb1lxEdOeFdKep6IwR7z3eCdftrrAxgavpAzcGINvamHMjR2mUJQPWqbhiHMOU5YoBf3tNVPvxI8y2b98/XgrIEqM8Z8iCs/EGF8B//63O0IugVgyF8zi+8WGPN+LQZR+C6lncuH0tvzCWMuxA8w7uUGEkcwj8AXsP+fLjmvOlmYtlW8KpLxpQ9unY2YaboEE1atTtrZtUrIglZe4kIIJ2fzm8hGVKPcuiz/CXPaUL7NUSR8gZ10z0wTu6gLk+14wdWaR16wLk/+eS6HyJO9fc5/ZMc8bdC5nyeUtOSOcmS1V+srBTLl4z+tG5M3ZUi3vj+n9fo/Q1nfpuKMEqFOAUUtdZilK95QFxDFR4IfFHKRgMzufzqfX5a5PeV6XQJMGalDHvRamAAAgAElEQVQrMA8FbY5JCydaGLPmgxixd+Ptju9vi8BoQ1XXtG3LerWisBVGFbgowFwM99dg7voC3w5wzSMLYCthDgz3AQeF2KIcZOdnOMh6jEcY0tpWhYAgRRB2ms8dWZTU0Wp16vqlENaL97K5jmmDXa3k71mzQC+uJy46uuTbDaeNbf5ldqqDPx3fR+Q5WWZDNSdWSLqfkJ6NkGyhST9PIzFaHEoaBCmF0ilA0cn2hjE59T4J1yaR2NzuWWk5B1uEGXe/y84RuJ79wC5/rN9jKLPG2pq2PWPst3THV8y2wmcdpZwI+CbBQ7IxviQGy4urESol9+sHuS+XA7AHnGx7tjcVYt9WkhmyG7GDSsPxl9//ht8N4O3YIm00m7MzQvAcDkeGoac/HtFas9psKIqSpjH0/TCDKFkQttu9ZOx3nJ1foLVhvV7LdZHcCU6ddZaCrlkH5G55jgAdX3O/8o1SqbRGzeeL89/jHZYJ6bw+O7/eSxlN0iQB7pRKVlXFxfk5r4Zr/BTTHs+9x8YT4sg4jBhrKcuKEDzD6DjstgKA+xMNfTyALWpsWaNUTVkKMyJ3lMlAyTQ5YV4kp32aJsqiQNc1Z5ePscbQ9R39cc/21ed0uz3dLoJaoUxB1a6wRcFms6FOHZbGYZjBsK7rGYaBcb9LYrK5IUIEP6BCoGxbIgpnDH7wRJeTU2+yG/n3AW1XaNvg+kNiLS8psOre65eH6HFDz/NP77O2v+2I4PYM+z3P9q94+PTHnD14Mlc4Z1DLzOVp78bbGm/DFtWV4cmjms+edzy/2jJsuxSMpy/nRKy828J0gOn/gfYhvPdv0Lz/lPbygttXN0w3z/G/+ucQauAMdfHXUKszwmRwDm4/eyWlLlPP2e/9PuVqRds0REpCqHn1sqQfp+QOedAOVhVU59hHvwMhMn5yBbtr4vULivc8ddui6kr8I7MBK6CrXSmUDhy3L/nJezV//Y8+4l/8s8CzT67g5i/g8ApufnWahPEvkL10hWg3nkN/JPQDz/7FLyQmNZdQXIjorlcSi4wfw97B3iOdpi0iRr8CnnAX1FRgGolLygraM6hq9GZFuyn44P2aVR0pTOCP/6/POPgR2oJJW0KniNGhtZLORI3hxij47Au4eimsZQKwmV3IP/uzW/jUw95TrkFVWmKhYWT9hz+jWpWc4bn++J/x4k//52+99gDQFrX5HTaXj/npT34fa0qMKagr6YLmgkOhMEqhE9ib9ZdwAbQSvDgl9STPlvaOIPtG8MKM64eB4+HIYd9Rn/8BWm/Y1yusFVZlXz7F90fCL/5vyjry5KNzrlRgV1QUTU2cej7/438FZw/g0QcQcmz3+vGXwUT5DiMH3/r081yDughK5iznYrFFf6KtE+X73MptVhLPDqWZCQPnj87AR24PLLJ1SydheU1LUCdrgywDqdNGdRrr9PtDOk7DHdHWOIC/lmA7NhJsKBILJWdUU6Z5jKe/mYRW5kxPBlWMEvlijbQCnXw63ZQCn7wIGkR3IHcxyveWwY0l8yffr1m8H2bWxpd8qpypzW7TtJjXLNrKYh6WGXY4tQa94LRo89/zMd8EVFXAY4gmASi5DWnOeDskcDpCMMJKCTUn5FclVlOb0O1cZoUEo9Ejwm+p69KXGD3La03aEb7jxFZIr4uOGVaNfvHed+OHMpRWWGtpm4rNpuXR5QMUnle3EyG6r/ncvuvnmRlruZyu4W79ul68LtfCLwGbpIUSG2Y2VXDCUAmJeRVVAminU2lgbnsbUgmOLZg7fhWLLjipJlUyvgncKBKInTOlubfgkkFidCpP7BNouABfshBt9qJBnrtccpkfpyJ15KmqRLc3KRATTYfovQBAfS+1rjHK9a/W6VxK7GGMApy6Do6JSRSzKHgebxB9fMMwtqYo2qSjGxmHAaUU1hpW6zVN07LePEKbAucVr14puuOOU5nRAhCbgeoMOr/xrMj6SCLmvRc7byNMkVMHMQMmCfbaXLbjobxMWa4WKQu1CajXgiG9Gz+YEUJIXWMUVVlSlgVunAgxMPQ9CoeKItYJipfPI0oLW0HbGlsppklKWuRRO7Ulzm2KQZHb+Z4gltM4tS5ePq6nY8TMLolx8dr0+4Xw31y+k76y2Ojdc315DpalPwC2sNJV6CtGDJ6xu0brkkmXxDgSoyO6zO67O7yf2N88J6zPU0cZM2ubxCgMoNxpZkgdZYiRyTlC1wljqCioqhprNFZrxmlgmibGbhQxx76DBBKAzFWZEjTCdJGafKsVMXi8H5L+iMY5+Vy0EZustWYMHpft7tfuOyIUrI1mtTknxsA4HgluILj+G7z/bY/AYXvLNHqqdiVrljivh3EcCf5dkumHNIbe8fmvrzgcPK7zSTcklemM/clNOb+A4pKyeoipWsqzJ5i6xTuFf3lL2Pew/jGoCnRLLMvEDBjRZUlxfo5TAd9bJq/QPlLWimEMDP1A2VSYsmY8OkJw+JDKqI3D6JLoJinXwIKpuX0+st8GwrMrTNVQPXlKUBOBkfDFr4mTJ6qG63DJL8uSvr7APLT47W8glEg8ktdiKzFC8QFsHqLO3yM6I3Hn8Ej8jmoF4yRzs78Wf4M1p/2+FrCl/QMpWWYDmUUbU/w39lBU8OAMyhJTGd57v6KuDUWhOFvBqlLYMMref1YSncffHKjPSqrS8vDcctgN3By34gsWBTw4p16VfPTRhpubI8+f7WD/Sr7qJ8TY4ELAnK+prKbbHnGHPXUz4PvXJc6/yRBg5PLiAednZ5SlxRqb9E7Ezuoods5ojdLCQCHGWVoPshvqCUohrY99Eqr2+BBx0yj2OHj2xz2vrl8xjS2+UITK4VWJKy22lNJW9zs/xW5qFBZdr9Abw3F/lPXz6EfY9Zri7Izh+kB4kxg4PxgQBU5ZfE476f0ddVmyMv8uO/eZFh0Su4MFiJIZA2rGZ1ZnLXjH3hiCD8So7x07W4RlLX1mpyxazsG97/N7a04gShYsPHICD0aIW/AWYilBiULKenIZTwZSQmbZpKBDp6B/+b3RYEM6VQnai75ADAIwSeoWKJjpryd+P6cSmzwHCeBQC0YGEaGJJwrtDG4sx3LjW85LBlEG7gra5vmCU8edfD33AIg75Uf3z1sA52KEYrc4T74mz6wDE42wkHwOXArpd6+NGPaohKankuM2ZW2FI6cA9v75l2s1l1tl1f78d8Uc/GYNiXcgyg9u5ExoVZWs2pqL8zOcG7k57MCPqRzjbX92EQnmM8C5ZOJlYDODga8rG0rviT6BgOkZnx1sJeBhBkCy/cgASmZpWOQ5yEDKrAEU5bXZaRoGaFqoggTikQTY+Lu2xVrZwKdRjqETcysJzc3isdkU5Nfk61PpGAlIUUpjUATnidnuOycgSi6BIt1DZtxoDX0Ck9o6db03iaHT8e1oqaehUKKd055TGY0icIh7tFaUZcnDy0dcXDzg4cPHKGW43nUM/ZHnuhBAdgaZ8/6SSymz5tebRmLdZaBkTIB5EcFltk86nq5FFDiz6RQyB0UBRXtaJ69pdftu/NWPGKVdsTGGsiyx1jAai5sm+n5H9B3M4n6KaYzYsqbdrFGmwCiLc17KvBI7JIMoALnLik6CgvfLKJYY57LERioB40yEXb5vqXkSQpAVnnSTMgV72dlndvfSv3Pb5Hg6dtZLyWKv6uvWagz48YBnRGxjx1c9UzF4uv01xhia9gxtNEZbQmL2ZBDF2pJxnJKIKgQvjrxNwEjT1FjbUpQ1XXek73vceI13Dj+OaG3wZTnfi81gjdY4J6VDxlr53KcKbUScVkAFf+qwpJQIn4eAaMF8vQ1TyDmrdgVAUEb697j+a9/7lzH6bk/fDawiIh6p8/rUs7jsu/HDGW70vPp8m5gnpDBmEnbDsJU9pa5RZ2eodkV53lAUhtoaXFC40RFud8RugOZpSthUso0RYRrQpaVoa8Lk8UEzebA+YEpgFDC4qBoKVRCmTnJABPEllEFhUMELI8a0YAsONw7UBNc79ANDtVkRGPHe0G1f4g9HUA/YlSXh7JLRrjAbi5/LcTac/K0G9BrKp6iz99Hv/5gwOOLk4XAhyey2gNuXiCbnHtHBPJMEarZHqob2xylxm2xZBBW9AL1DB4VGna2IKHRhuLiwFFajYqS2kVUR0H4S/6oy4DzxMGI3lqpQnK00DAG6vfiF1sLFBeWjNT/6W0/ht1c87yJ89hz6Dp4+JAs6m1WDqguOn32G9x2jO+KH7wqiaLSynK3WrJoWaw0mASbGSKMAFbXYXGtQCQeIqQxdaSnFJEZcKq0UEMXh3JRC/8joPc6LKO2x79nudwL0lQ04TwgRrzSlNZiygKcfYioNUQSOVa3od1vxE8+fYNqasm2Yrg+E6c16cT8QEEUxd+UBTrtnflKXATfMQX1u5RscQtFOgX3UogBtCqEpV6k0xcux4zTRdSNNrfmbf/hTXry45tNPX3IqcVmeM5e4+MWXQjbmNeKs3nLqzpKu/45g7f1j3jAHRkEntDPVX3nuZmXz3BgtdPwceOSuFBk8CjEFHgitHwXrGgYrQUYhmWV7viLsB8JNt8gcI/OpbboslYKhKIZAJ1HV0so1Hl5B2PLmIDIHBctAM1HQZzCkQaxnrmPOgWIuj4G7NNWw+HrdeXNJWA4g1sxaJPNx8xrJxqxL11TB0Mp9FlWa33T9MYIbxRDe0WO5D5osS9EyyJPRyzJlxbW0QnsHnPzAhwJjMYWlrAve//B9NudnrM4fstsduL3Zs91/wjTl4CWDpK/T2Pi2IwsVK07ttvM6ziWBOSCIiG1KYsUxgl8z62xkdkkGJOD0+KWuN8IkST/PoLMSgNGFBZAb09JPa10nPQ83IoKuEfw4T5/YJ33K+haFCDtn0EQh77dW2CEhXdyiJODUBj49W15qfV1GwnVi2+ST5q5ZJj2/D84wWoma/tULQtfB1RciGudeIsyf7+KoN1hTcXF+xoPLSx4/ecxq1VAYwzj2chtKcX5+wWq1oSxrnPMErjier3n44JzuqPB+YtWsUNoSqRhHx+Qc43gkviZbLqNO6yKxbOIRhlHmaEji3+YizUUqWSxKKRfNc1lmps89cP7d+MGNsih59OgRx+ORYRg4HKSExFjLo8eP6fZX7G+yHZL92g0de3eLKdeYoqXre4y1OCfPSsYm8xYmpiIDGqfOKxDuASSJKZDq0PPr8ziBI6fr17Ow7JK1cvrK57+vhRJCnLsLya80p44tXwZ7FmfEVGcA+CHr3X0Tpobc33F/zdDvefDoR9TtRlrtes/hcCB4T4giEHvqJCTXeNg+50hkt7ugbVc8fvwYrRVVVVFXFdM4sdvtCCFw3G6pyhJjNNZUc0efYRjYbrfEEDDGcHZ+TlEUFEXBfrdjnKY7+cWqqimKkuNWWrQSsn/zetvhxj3B9YS6xNiK1WpFFx2uz8mht+2X5BLFN9lY8f26/Q5TVDTr9dyKO4w7Yvi+e+m78VZHRILy4QBjJ/t9XUNTwfs/pW4b2rWUnNhS472mv93y8he/IR4/IQ6v8F0DuoHqQxFLXq+lBDV4uCjwRUE/jMSiRG8K/O01Y2cZHtR0x4HDsaOOBh1h+PUvpdMMStoAx57hxytJkupWru/4GWx+V9gh11/gjgPb39xw8eE5Fw/P6f/232HY7bn5xScMY2R6sZcKaRfg0U+hewXXUQAZU0t8UDRw8T7R1PirPbayaKupLmuc6+n6F9DdQtfB+icSh9pKEk/HTvwpY+Hyadq3B6r1iqJtqFeK4CauvnjJar3h7PIBh2Fk8oGPP95jjaauLZ/8y49xL56xvYkiwn/5WI65KTn6AnfU9AcYb47w7JdQP4X6El3WeApevoT98w6ev4TRgFqDbSjLmsvWsN0eORz3xBe/wnUveGF+QXDflqaak+EPCXHDdjfhY4c2Bx6cn9GspGxUobClMJRVTIl6EOAEJZidlw5jk3coBWVZopXC6AqtxRaXegSlGENAW41patSHf0S0F3ilCH5iOh7YPGgpSytMFhe4verob67w+y14gy5rVg8ucM5xuNlD01A0DdOvX3+XPxAQJY8lEyQsfk6Z1HnnT054/tsdxHpptBd0+AgiXBhAxVQ/DG3bUhWH13Ib5vfOZS2eU51qYnXM2iH3ndDlBnC/bjWDMXDqmKASi0KloCciQYg+BRN6WWqTb3cReETSMdLfjBGKNwqsRlmLKkuUDaDHE1AVOHlWd7LACXDQyPWYKAyXL1Hg74/88CwBD53mKzNN5htYzHOms2eWxv3P9f7rv4oNkkux7pcMLY+TPxcF0abLLXPKRuYhwpfBm/TZ3AF9lp+NXrxucV0z+4R7r3s3flAjfVzaaGxhWW/WIjYYNDEauqNLLT+Xb1gKMX+fDFoGA/t0rAGxJfn/JRMFTrYkdYcKqc492AXbQ50OvbxBOAEUOpcDJcZJzOWQ2b7Ehf1NQXcIwnyYfeVUNmTUKWAP6ZhKpfIfeyolCh6KAlVXwirJwE/+n3TcrOmiPFHphKFrNAofMsiSwBmdrtMaYa5oMMqjYtJBmK6kzI49r9dXWoKgd+2L1hZjLE19Ic7GxQUXD865uDhjvV5TFhafsskuBOnO0azQ2jJNjqosaaqKtqmJYSL4gs3ZBTFq+hG8i7ivZaC0SLewVpxFkAxXFlA3VuZZJWZdYQXAqipmtkkuo8qfqVbciXzfjR/MUCkQ996JIxnCnLHXSRNI6SIFnGlPi4HgQOkJpSem4chYiFiqztxoBcS7mijAorIu+zjZt4j3duD893vXO3932vtOx1scIb4GCJlPnsqDQiDE8CXWSYykpNt9tmo6TOpUpk2Zyo5SYg34OtscvCN4xzgcxcbX7QyWLDVbMqtDIQmt6KQEZ+w7KeXp+3S3UoJjCrBlIfbBLXRgQkBFaaEcE309pLkwxqTWyhCCl04giC2NOmnPhShzoSLaKmKY5gzul0YMBD/hRvHBiqJEG4s2pYBo8a8CtAiJ2QneiYZVNLnL4Ttg9wc1Mis7JJ0ybbFtg2oazMUZTVvTrlrqBoyOdF0k+MDUD9josCYQrCIag2lqqEtiZVEOyF3DiPjDEZXa4cb+QPAF/e4oHbWcxw092gfi8ZroozAqiSKarFJZalkLQ3Nyac+zUNWossJYQ1FayrokxAtCNGCeEdFCTg8psVw2MKVkr91AsZG9tSiF3amVAJcOsS9GSVLnuDuVFddrAVBsIft1l2KOqEW3TIPEZwZKS7kuCc6irkuiNWJDUqORYfA4LWBC/+rI+CyVLEUNhx2YEnSFthptDM4ruR/MiV08OfxxYPtiS397hHHCNC26KJlsiTZaqrjDhB+PML4iji+YeMW3B1lTzGcalJU2ylK2J+wTY8TXkrbFGpWTaHdCO7ED97u5BS8JQq3zHpZKR72wLqUfg0lspCYlBGEWqg1htq2EgDWKpjJ4X6IKSTJFH/DdiG0atH0zVPIDAVGyAV8CJ9mZTQ+FTg5idgKCk/7b+X2qldfHBTUxiypOOfjoyCyWaSgYDYwWoleUWjMFT7jDNFCcssBn6RiZYaIX/y9BkdeNDJS8bhyAV8AlUIPepK6TUQKUwAkkysBRLu+BRMVWi3nhLihSpH7qRjZ7k7RjvEkBFnpB8ohiCAorcx4juOIUSBUT6B7UZ0ipyptGLntaAiG5jj8zdrLAUa4VBKk9jJwAmiVYsRw5WF0yXfLx4+J9kLiCi/dFTlFf/mxziY0X5k5RCuumTKc+JqOK5lTOkwG03Mo4B89L5zOvCyfsHeAUcGdx3TcLFr0bf5UjUFYFRq0IAVabAVvWBO+5ub6acYm7Iwsj51bEcALa3sSguj/y+r1BAv28jvrF35cjr6f0PE1W6KYqtQcuEjsheDh0iW1mhGkyM0uQn7MQ7TTetSnzqRZgizaprXpqm5xBR2uTnkrBXKYTERvW1CdmRGKimKrEtrXUuoZA6JO47TDC6ETLxHm5lrqWUsW6pixKtNb0UROiAuPSdWkBUowA0ToM2NChDp/D7gWEjznZm/tzmYHeMs3nXbu+Wl2wWT/gr//sX2O1XlFWBUVZUdUNbbvGFqXQ9b2j6480dUtVVmitmSbH0HUM52f0x4f0qwaAJx98xH5/5Ncf/1bqe6fxBIp/6doq4Pckk1e2sq95d1obSgnb5+xMaNLaJHteQLM5lW55l9hFC3B3GtOx3o0f0tBK0bYtdV0zbSacc2y3W8Zx5Ha7JUZFuXrE1F0R3N092Y8H/HhkJODHM7a3H1DVNXVdz8DGkhWikg6dcy6VNJ6e/7AAWSC7BGH+nZiLxetDnI9/AmAUSgkrJXdUeN0QDDXgEmhRFMW9MqQIupZn3u+4+xxHFAplCuz6Ed55afecSw058k3s8M3Lz9DG0l68j9YiTquURk0T3klgZq2dmSLT1OLdRL+94ng78JvtLc3mnKpt57ldrdanYEAp6aC0EFC11nB+fjGDXdZapmlifzhwuLlmGlKZsi4koHOdBHF2hS4r1qsVY7+l33+VbxbZ37zCFhXryydoW1KfPWTYvxKh3juJyzeNN6cc746v8omXl9QRXMfheouyDcqusHaF0l+VqHs3/j8fboDDc9icoy7ex6zPOH+woaosmzMleH1qLDhOcDgO9C5Cu+bBj/9Nzh81/Pbnz3ABzj96nIisAVs8IEbD7c2WeHNL/OQ3xPApxCsofsJUbPjizx2xLKEsGW6uRWNt+BSKNayeYjcPMU0J1VpI9I/eg+0VXE8wGSgNfPh71OuGJx8+olopigrcaDG6QOmKWLbo9TlhSp2G9jlhXsD6IZy9J/ILKHAeVU3oJuD3qayoromHG/jkN8J8qVq42Aig43WKQ2PysQJ8/LH4NBdnDL1msuH/Ze/NmiRJsiu9TxdbfYuIXKsb1Y2GoAcYDEfA4VBGhPPG38C/zAeOjAiJ2Tgg0Gt1VVfuGRHubqsufLiq7hZRmVXZVRh0tkhqSkhG+GJuZm6meu+5557DVXkhBevjQOcCvfcnG/CyUvhx4vb5HoYouWIYYDzAL/5vuHgMjz5nt1vTrmvJOssNPP1rcoE+PHvGMM/89r/ORIRQcPG3P6d4cMWLLzuoCnFdn26Z91+D/38RAdw/FEBBzhstZrWibNc8ePyAdtWy2axpamlNPRUEMqBCYiFy1tcS8EOjVaQsCiIB52dUUKA0KgZi8AzjQN913N5cM+wdfl9AeRCjFVtjNi3FastxOHAcPNv1RrrWtaK5fEJpP2M/wDAFXl134h61P6KbNbZs3pvBfyQgSh76LiPixM4gFVlSv73KLTwL9fLcEqIyis25gnoSY8ztFYpSr7Ao5snLYh39aaE/XzBLRkGuBN8DeLKFJopvZ2e8bxRAI1QxXZ6TgAyEaES0KAe/hHT85Tl6icjjWbD0VMVN+xmR9yiNdxof41nzQCGJSmaBmiwim86BD4jbxQT9NagOaW35torOMhlRnCu+ijPw0HN3sc7PpWM57dC7KhL5+87vzVoCevHY8ntafl/LtqClCO7C9tTHtMsJBIpavhtbgtOJNpsT5sX1dkfLYMlOyMe0vB4DZ92LT+PjGxKIm0JLF4opcD7w+vUbvJvu9WtnRlO+Hu5Pt98VlL5rLK8ljai4L6/j/LkFp3ae/LuuzmCFsUnHJIGt3kv/a3bcySBtTOKk2U1HG9ENudNSk45FxTNjLajztvN+ZT0SkwAXH6UqFJD5xKb3W4uyUm1VqaXEF6XIr4RJApl5ktOQ3YSIRKVlStSaODkJTlxKlLxLbBzRhPJhYAxHwvgC4jXv1LJRFVoXtI0IrSplmeeOGB36lGgGNuuNsE52a9arFWVVYmyBLUrKqsTaIgnfQohizWiswWjRjCkKiyIyDx11WVKUJZvVihgiVWmZbGaILOfNrG3yQERi60epj7xM/egefCXfidWid9I0nG3Z0/cRw2IqVOf19WTtHt8D3nwaf8yRW110ErvWWrFqW8qyPLmYBO/xY0k4xTl5ZBbmucJ3si9eMEuWI5NBlpolaU/S5XGiqpwAkrtga1wUEzPbKX3e6YfvvNZEaFVshN08o7SmLDOYYmjaFqWgvz28g9EigE5VVTgjsYcL0pqkbUsMThx6vv3ME4Jj6m8xpsSUrQBL1lKeRGcVMYrwr59HYgg0621imYjw4dB1GGvRxmBTNTO3AgXvmfo9EY0yAsZkYCY7AvlkGRuX4jTRCZsueInx/EwkMg0GN6f2hnOV7R3H5vBeMXby2QF1Ask+bK36UBDlDx1RmDSuI5rV/4Dtfxo/aBQFxeOnlLstxWZF0das1hZjxabWeZj7yGE/MA0T/atb3DiB9/Qvn8Hes9o8JuiSsetP80FRVLK8hyApS1mkGoaHSoNVxGk6C9hmVll5hW7WlFc7PAHvYkohFKZtiGwIaha9ECVz4TwO3D57jm0UplToYi3aTtMB9jORMbUXOWldmmcoLqFeQVPCXuYNXVWYSmMKxRQH4uwIw17E7WMhAMp6LXFPdNCsZF1er2BO+mSrtcRdg7QVR+dofrYh1gqqmqKqKOuWeX+Ln0bivCcEJblfUcJWg1MiXTFM8vsw4aeZaZ5Fum72cj4P12I1OIr7YVS1FNnqkqGfmd/cEPuJ2Q28+Wpkun6LHvdipPC973UpUisd0YVhu2lpmja1MgrLxgdh35Wa07yZp64TUSRGQhRb+XEe8d4xjhN1VdI2Dc6JsPowTfTjSDdMzLOCmAxWlAPjiIfX+O4loaxR2tLfdqjKonc10+2MdZ6haJl9JO4PkkfXFcoqlHn/Ofi4QBRlz0F7kXVMUlAffPIgz5oWM5KIZ6DAIdShzDzIoEOmumf2g0cBld5SKs08zczzjIvZfjezDXIFOS8YPWf9joVwX0Lbvj+IktSZy0aqxEadEw+t0+4EST6mXB0NCTNIgosqpkRIp/eGhDPkq5EURynRXYyJbVKkRB80zQsAACAASURBVIicqChJurKjRogyM4Yewh7mL3m3tfH9kZkW2f1moVtAqoxzez4W4MzmgDNY9W0gyhJ8WVgSn55fjiWgoTm3Q+TPXwI4SWdhcjAt2sKMlUmwVwmLy8dm+aZmRUKvaTkDJflY3OLn47r9Po08ZE7RtgITaZShrFwKzH/PPA/3qqi5BWcJHObxfQAUuJsM1Zwdq3T6DLiTZJ/+T7a1dZpPlBHhyVQ9xc0iupZBvRM4nR/LYHQCQIw9AyK59UchCbtP4MpJCyX9baws3EWaiyefpF3S9Z80OXRywbApMUKBLy0uRAF63Sy0WAQAltbDCFEzO6FzMgYBf9wo+ixugvFa/p73eN/hwx54xZnNc3co1WKLlt3lQxFu1Jrj8RbvZgqliSHgvGO3u+DBox3bi62wA8oKZQxaG4qyxBhLDBlzqk5uHtaIVktVlRA9Q7dnu/2M9WbLdrMmhEBdl/RdFszM7LYMzDVgP4fiEVw+SQC4EvBo9tJrrTyUHtoWtWqJKoHKp9wofd8azm2j6fnoP4EoH+kQAb2AtTkJNxhjCSFQVZW4v0wjw6FOrWD3QcLz7znx1zoVUuJdN50zwCKOOiHpkSilT+DHqWYjbyLEiL6zndOHCT07gy5KxAGzrklM+3OnnWihi6LS6+d5ZhgGtNZcXFxgtBKHmbXolQyHF8R3uLhorYW9M8v6G5ycHVOtiH7E9RlE+RZAIEam7hpdNFRGWGZFUdA2zUkItu97uq6DuUcruPjRT4gRxnFkOB6ZugNl21KUBUrVp2ObphHnZg43r0EZdLVhtVp9A0RRp/Yrw0nAO/okJpzYsGEihpnBhRQHL2Opd4EonhgC/f5awFZbpsLb912r/glHmCHMBJvjxE/jYxmqqCh/8jO2u5a2gboS4mkExjEyTUIQef3myHg8wovn8qQuOPzuNxyHl/zkf/8/oNrwxa9/DQZMoWiqGmOjxCEaWNUQrExlbWK07kdObqXtRvK85il2u2H1+Irj2z3DoUOZgLKWctXgKkVY2RTuS0FqPk68ebEXdkKpufrpX0qOM15DH4hvv0ZyHA9ciW5L8xDaNWpdEm+vRdmgFXv5sizxBMLsiG/fSixCI8zP3Q5uJphAbS+Jbbq/HHLPP7kk7m+Iv/5HGCbUsWFlnhCrEtWsKJua3brl9bNnuDev4fpLKFfw4Cdy8ttVSjlGibGcgX5g7gewhuAj8+SgKuDNG7j5Eimy1bJ/qw3sthxvOni7B68YQ+T5y4AJrzDhhhj8D7gLPcKci5jCcLkVa3eMFJMikdkFEeI3aX9nj9HS4nNq1Ukgigue/fHIOE30h47L3YZNXTHOjnGe6IaB4zBw6MYEolTJHnmGaAg3Lwlvv4IHfwnVlsP1tVxr6jG8uoXbDh4/lrjo5gbaBrXdoAuNNu8nDXwcWZzSYOtzP7xzqdofU4BHmk+XDJGSM02ec6U0LwYn95gMhKjTeyMQjq8IM8zG493SxeW0U5wXI8U5sc+sE7N4XbYv/j4I/QgcIGzlrdMt4tyTk7KUPMSsi5A+0wfp+fKpNxaf+vSSCG0EfK4axRSXa1k0QbbpXSJgJOAqaElSRgdTJwuaHxDR3ndUcO+MfH6Xr8kaJwpJYH7POVFznJPBJUMjJxGKs9VnrvS/j26eXYWyReyCSXNin0yck9D8PS1/MqCSQTJ7/jyzQ9U15mKDD444Bc6A2ZL9sqSvZpAmX0d5P/LfH+LC8Wn80YcCVRQYraljy+7igidPn9BP10zzUmgrctfS+59yHyqwj0At2U9wcu4K+fpN+zFPcHuQeUArGK7lXs7g4X3Xg5jvx6wzkA7Hpb7eLOJttcwxMaZgIYGuIc/TaR9skZT37Xnf3HhO3n2BspqysBTWUBoRE1QkrMcXjGUhgmezEpAgpjnAJ6ptYeXYpkFATz8KOORGmL6C0EG4TfPmkoV479QqzcOrK9p2w+XDq1NLgzGBeRrZti1KRWL0bLctVWFoVyva1ZpCF6nCbJLLiRKsB0NJiTJi16eRJNQUBevtlsc/+oyHjx7RrlY0q5Y5BC6vHnA4HJh9T7wzL2yAH0HzGOoLAdtzy5R2oH1y5HFQlBhdCGwdhRKbDhIWSZnrOjmfGfTCCuj2SRfl4xsR0dHIzixJeFMp0Uox6e/VdocpCvq9J8ZcPDoPHzyHw+H0vrxm5fYYxbkSeMLdRHzkntvOvRa/xY5mBsv7RF8zAUXwFmkXOgnIxjPj6yQ0m1pm6ro+MVOUUhDEJrgoChT39yfihj0Eh28ajNG0bcuqbeVpJYLOc9swjTOzm/HjkOaJdzswBDcyHl6dXHSa+nMKW1BVleDSzjF7sUwPIaC1EYCrv4VwxPUD+JrYriispShLadUpSvpuTYxgtKYsS5qmxnsBm7quSxosmrKq0FoxdWPa18w6WhSaTkYM+efbRlqvvJdYM7gPeM/pjHCOv9/n7JMLUyn+SyC5zDG56PQtnzAd3q/t8mn8UUZRap4+rU61Ee/h2AXmyXFzfUPoBvyhY/YpLilaIID2XP3VX7Pd/WtUXeOJXDx6xNh39McD++sj2ozoskCXK9S2ZVM+ojEzL379NfPxKCyKWICqaX68w2y2uGEmGsNxdMwuglfEvif6ienmS6oHl2w/e8zQedwc8NNMrApC8RBunsP1NXu7kzVw/RjGTkRzuUhH7MDfQPeGXbtl/fSKsRVB92ZdYq3GWAFTXaGJ+69TnOWpakOxrejcSFSewnjqXU37eE3fSe1j0opgK+L6ElYrVNtycBajNFcP1kwvn/H6H79gTi1Hn/2bf8esDG8duBfPCNdvzzos4QamV3Dj6V8pxuERsagTCJFzxAnqJ5jVBduf/wXjEOj2Dr25QBnw+w6mI8xv8cOvCOPviOGHtNRJ7qbQBAcvXrykbVva9YoqzYExRAkRAwQf8N4JmzdqYupMUUZho0WhqGsR6X/+8jUo2F5sGeaJaZqYhp6h69jfHPHzBnQL2wtU3WLWDfZyh/38z9H1BqUt6rMrZj9zHAcRSnYDBI8qLNXTR3g0c9TM44j/FubixwGiAFk85yR2mltXTonoEgjJSXJupYgLEIV7jxlOonv5fTESpw4fI86KVZyMd1VwctKbGRELsdrT/izbST5U+yCPxKgJkyw0vofYQ+w4O9jkJCmLsmpZSE9AUV5QUyuQtilZyceRRHSyNooCVBR/9JBfn7brnPzM2ZEmO45813EtQZQMfORzR9rH42Ib76p85L/zd7UEO96nO5O/kyWDaAlm5f3ynEGUpZVz/lke4xLoUSLKWxp0XRGKkqgLCTxODhrLayEfB4vtLIGWJbCXr+9P4+MdgooDWFtQN4143RclCk28E3jma+afehdSO5luBVDRRbq/Q2KKLTWGUkVnGpL4G+C7BITm1+R7czm3Bc4MiHRPZGAkC63Bgr0QBVRRRtpKclvQslUEld7vEyiePi96VIzJ5k4J1pMcQZRKVe2T/bE6B97BJacsI9vVwNwlWrtLbJQB3A3EA7D/rhMLaNqmZrVqaZqabPk6jBVGw2rdSvVbBaq6oCgMZVVRlhVGCdMkW5IS0yyQki1SskvglICVVcl6s6FdrajblrIqKaeKtmnRRhFPLnO53a8BtQO7kt5qm1hBJlXqNIkekM8taO/JrU8nMdkkQqqNvssmUOn6+hbhtE/jjzciUcRHlTqtjBlEMcYIHT5GiqoixMDUV4SgiXGStT3dyzFEpnHCNT5v+O74lhYfYgZIQKkcB3Fnmb0rHhvvbD/e+S2ePg40Si3Xv7tAjEwliiJnbXACaLKLy0lUejEPRz8RnMYHj9UFRWGxVtgdIg5r0doS1UAYR8LsE1FrWShaHkA42QArpQh+IoYCW1mKoqSqKuJspdid9s8YET1UOhL8RHDiDhGssM2sFWcKU9TixmNtslAuiHHG+2x+EE9tRJGIUmmuudOKnPd3uRa9L1ZbxkZpnvle2OmywPhtn5ViuZP7Zl4flyzkb44Yvh1k+TT++Yc2iqaR+GCeAvMU6Q+ecZw43Bzh2MHxAEWJMhZT16AC6Inq4oL6wZruGHHeYW3JzEicA/M8gDaU2xJlC3RZUq0KaqvQv3kpcQ5O4h5dYJuGYr0i6AkfPFPfEcdBmKtKo/yMmvaUas1qVeLGjjB5TGHwUYlBgJug3+OGAVVU2PWOoFUSby5SuneQON9fU6iJqjCEWtbPpjEoI0UTZR2YnCtJ8d8YxI7YSgFGR0dZlqy2LU4Fwhik9cdHsBVm1WC2LXPURK+oa0tgZji+RZcPsHXF+slnjCFwe32DVx7mDqVryeV0yg/DhJ8m/DBDrNJUbYS5U1RQ1KiqoVg3uCA5nqkrdGHxx9TpEG5gfkuc3/yAq0VY0EpbjCkw2tL1A0opyqqksKlglwH303+58JM2kxiNwkwRowdjNc6LDIcL8uO9w6fWz3kcgR0UyU2prNBlja0KqrpM7L6Img2h7+BwI7FrYsAYazBtRZgjjCGZBbw/9/04IqcYYNxzN7jPCHaix99TaD+NLJSY7WiVSoBAFNq4VjBrCbT92ap46m5xauDgZ+Z3Wqllin7WG8gLQmadZNpkBnRKpH1j4LtQ9rvjGriF+S0CmFQI2HALfIZoIeQWgcyASdR9ZQXt9U4qw97JcRotQXXQkugYy+6hxVYWb1qhimrNfpyZ5oCbEDrYYRY+3pTbnzIA8L7q050vIv2fAYlucd6W5y+DMvmY7vdw523odC5yhcjx7gRVIaK/VdrmAvy4A5Dk92ruAlM5EBjSawbO1f4STIV98ghd1hitCOuWYDXcVql94MgZfMkgTd5WDjjvVWVO7U7ZqvbT+NiH5PWa3W7HT376U55//ZzxGDiOrxdASr5vPhREzdfL/YD43ggjjC9h9WOoL6HeyvvGICyNvpP7P+bPnhMTI7eXdWm/Bs5g5NIKPNskZ7FkuHOtKnMWnfWkFp/q1H+MsUkMdpTHTSE9unEQRts0iOVftjdu68TukcDah8jkZkKAYZiFGZgZMKaQfmRiur2VHOuUmYpO5viyAlJby7xHHMS+axSgSuq6oq4sMXhMoSjKksuLC2IMrFYr6qpkt17hnOhBNXVLVbeYJHSulIDPMVmyosQJ7ZTgRSfJ8DxRFCWXVw+pmjW2rCmbLY03rNcXlEWeO/J68mMon0D1UM5BUcm5jsj5HXo5t91ezoNXeGPwyZkIY5I7gKyRPgmnx1yxDmMC6AzaFqD1PzWH6tP4gUPYIZ6ikBaeEHK1TmGMFSZKVdG2LUVR0DQNs3MMQ894PDAPPTAQYqAfelZuhdaKQAb35HPErEklfDQBHaTUPGmyxHiOweRvjVaBZUvOffvi9IRobiSQ5gyEyKecQzslhNiQt5WwWmtP7S1pg2KZjBKBVXpwyzbjQAyOaRLgNr9fBJ5FtHXVthTWUlUVBwWzc3jXnGOpE+D8ze/jzfPfUjUrnn7+L1ivV1xcXHB7u2EaR7yXFqQQAkWzZVev2b95jpsn3j7/DUW9oWwvePjwIW3bcnFxISw1Y2ia+tTKk1k32RFIviPFUDZJB+HdzLpvHaqWeDrkuOOH3O0Di0yHb65dkZNj3H3xfF2gipboOmE6fxp/EiMG6I6R49FxvL2lPxyIN7dE7xNIpqHaUD/cUa1rnj5do5XCO3j121/zi3/8FVHviFiIgeidxBXTiNIac/UZVVuzbi23b9/w4vYWr2oRdP3Rv4CyQVctsS1F/sPNhJtX8OU/pFYgTfnX/5Zy94Sr/+Uz1pVmU2kOf/8L/OsDP/n3/56hO/DVL/47jL8F9Yb1k39LtXvMblNz8/Itr758kQrIAcwDGL6C1/+FN1//kre9Jn79f2Gsov+b/w2HFUbJL/6O+PYV+OTAg2UcHuL2gdAFIp5BvaCyD4jbFX1/pLvtib/6QkCmpmDdPmDz8AJr5J7SMfLoL3/Cz/71jzkMMHuFM5ap68AfUQ8v4GJN2zQwO45fvJQ2p80VJ4ZpTMClLuDJ38KjfwlvvsaNPa/+w38k1ltoH3BxUVE2Jc9+O+IPL2D/HyF8SPz0nqEqKD7HNivK1YbHTz+jbVcipoumLGtiNEyT5EdGa2xppd6mwGrRyYsJ/M/NFEoryrJgt9vyt//zvyJGEZP1biYET+8dk5sl5nywge3n0tRxnJiKmqpWrNaGvp+Yh4n9F18Q+h4Oe7h6iHr4iM2DR6Aj+8Nz4qRhNARf5MXqnePjAFHuVOkzYKLu/v0uEEUpoZnr3Cua2oESXVQ0PlLSfLLClITaWouKhnGacO+kn6Zk5NRykiu0GTRZggYZ/Gk4J/351H5XZTpXHXvO7R0JEdRagBKfJiilzjcGhUxc+TVGSYKikMcX66NSirZtsJVl8AajNYU1DCESosMdkhOGG5O+QW5LyDoLA7IgvgfIOp2HfJ7uv24JpuREb0k7vf/6ZVXlPmPk/lCcAZSsT7Kopp+AoKWI633gYskwyseeEVGFKaX9IIQ08TuXgCorQrOw+JzlfofF9u//5Baj7xEMfRp/hCFzkC1LmtWaummoqopuMmfHCODd1+h3bPedLKblcMBeEoW5lWRaGblXQwYYc7sOnNvf8n27nFfyZyaQULXye8z3T57fMoDynntekQDs1AKoDScrYu/ObhhTL7omIVeSZHsxgvNBNLRDxLuUIE4Twfnz+2PgRAU/iY4jx53beDSy+ro+tR9+e+uhMQV1vSJEsYc1hbTlZKV4qRQLg7EoxJmjqlqq0oDyqaqd9ApO1iQKsc/Ly9f5e41RLPWAJDxrcW4mAHU7473DzRPBZ+DVABXoCzAbqagkrYqTs840w9gnGmpir/ikWxPTF5RZKIv9IEZpM1L5m1aECNZolNHvVaD/NP44I4bAMAxAnSyNhXUkeIZP4ILG2sRKKQoK7zHGYpVmsiVDFyGas6jrN5gk6lwRXA71rsdlbogh3nnNfdBE/lv8H6UH/tSqwxksESBFLfbv/m6cgZYzQCMtSLYQnSHvi3Tfh/S6gJs6VAyndiSjNWMCXzWBEFPXQVlhjGXSM6LFYHFzZkN8M34LwTNPI8f9NWXVUNXtaU5wzolGTXc8O4lrmySmPM4L8O3mWSyME2DinGMYRpxzWCvMG60VStkT4yjGIHo4sSCEctGCs2xZ/5ZWHq1RxqJiJUls9NIy872tjRespPeOVNSKp4lb/s8aL6pIn/+Hrpufxj/3CD5wuN4zHCamrsMPI3ixFi7aRmyDq5Jy21LUJYWxRLRE27qCoqGqV8Sg6G/2aW2P4PbEGPD7G4Ly6NWWurZoaqK5xDs4uBpdVJiqwo89wY3Em2dSQNBQ7bYUqxa1aiiqEluVaBvQWpiwwTt8nAk6oqqaWG0RW+XAPA4MwYl+SF1RtnVqjIgE3eNunhCGEa5/B12HbmqMrXDHI9PbN4TuFbhrYCN6dOUl0TT4YIhFI6DsfmQueo5Nhzscid0gMUNRYtYtyli88/RDuouDwmMItsTWAZVS26o2bHcN+2OBH3zS0gzorUO3a8x2x7zfE6ZeXHuMgaZFSAZIy/PUE0KgLC3N1Yrt2mIrTbspGZ1iuun4IYxqpTSmaqnbLe3mgt1mR9u2xNlTVSVlWeB9IASf5maVWHYqtadKLBVCODFTEp8ybV9hrcY5zzw73CyAed8dGccJVCPaMc2aZiV2z7QFWgWGw5GxG3DDSBjnZJFdoqsaXbeyLy4QR5fiqRQDq48eREkTrE6I9fsC9/zSDJIonQRSi1Rg9RJk5iDWJH2QypwJCnFCxUl6ZANcj/edNvLwSAW35Nz/Ced2kGVLRk68t0jSkhkscLbU+65FItsgL+xRyxr0KslvaElCQirPZPtKk/QKsi2vUsIoyYlIOhUXF5cUdcHr64HCGurSMIoNBuP+SBwnsYw+sSpSZdrUAkDF76oY5LarLPK6tBbO589yBg2yKGYOApZj2VrzLrG85dBINb1I78ksk7yNJYiStzNyTiTzd5OTyAx+pEBNQVVbPJqum4l9D4ejqG3rAsaCc1XnvibKEkRZ/p+fu+X9PcWfxsc4iqpifXHFdrdhf7vi+limr/370I/fBa69q0I4AS9hNDDOUr1QBo57AQ+iQdr/Rs5gSscZRFkCupl18gBYgU6sllO33gIUNgmoPQW+qb0m364n0dkiJfdOgqKhF0AjzNJjHFJbkKkSAKQJMTKMowhdKoWbJqloTaNsK1WoRCQlszqSDopBmBh+gv42MXBcOgeZbfP+Udcrnj79S1xwhOgp6gZdFKekBsBog1JQlIWAKPWautpRlYayENvic9sS5IxJ+XTusghvhJA0LVT6B4rDXgLHqqnouyP7mzdMU4YwalAbKH4M5UYCgoiAJcHJOjcNcLyVc02Uz7d1AtOL1Ppj5fe8L5LGUpQWo6DSijAH3OQprMYU5hOI8pEN5zzXb9+y3e0oiwKbrlNiZJomyrKkqsrEYDDJvjjivWOed8zzzFe/8YSQ1+e74wRe3Hvs/sjtOjEVq04rm+Iu1fkO2+Suw8+ZXZKf4yR0u2RenAVmlwBKCqpDIGQhW6Vo6ppRKfo5CPsuSnwRg2M8vGKyDd2wSedHSfDuBlx/g6032EqYJEpp+j47BsLh1uLGAcJ9C+X0vcwjL776FUWzoV5d8ejRI9arFSFGbq/f8ur2hlwMM80VxjYys3rPmMRo83F4L3o1Waz84cOHydZZUxSi/ZLBo7IscVozYQRU9wPn+CoXCXNL4N1hjEWXFca0QMQ5T5iPhOm72h6/bSwLoO+K0VL8FnNRTljCQhivgAL8LefW6E/jYx3zNPPiN1/B4ZAKKBaKGl2VrD674uKi4sFVJUuxV0ypw2YYQDVXNJ+1PLi8wI8zX97spR5caLh9CeOe6csV+uEjwoOaB4/XtM0O76E7eP7xvx0xUVNr6F+/xN2+htf/WQoMu8+5+Ju/4uInf0b3dpZLaTYE5XDGEbWAzvvhBqcN+tFnBL0mmo5uP8DtM27eduKmc7ljc7WjrkqmcWSoGva3Fvq/h5v/B7jA2AdsLp8S3/539r/4L8AL5F43UF7Bo39JqFcQa1g30Pfwu1/R9ZpusiJaOs+w22JWDc2jCzyRw22PC0F0l6qGoBQz0DaaopLQp21qHl0+4YsvO3GqoYFCYX68oWksq1XJm5vnjNdv4M0LqFt4/GOJo/wMt8/kXrt4yu7JBZ///CnthUIZj/vpjn3R8OL5D8tJtDWsLjZst1dcXj7h6aNHrFetzFBGY0vD4dAzzCNKKyEXL2zjc3jpnLg1Ka3BSSFKJeR7nmecm0+sy6HrefviGX4uRD+wfoDaXPHozyqqUhFmuH55w4svXkN/kPM/I+3RlzuKzSVFu2bqA2Ga4HaWa7MuUEWBMua9vL2PBEThTJe5v34vF/QT93TxfPBJX2uW3jk/p0DfyO9BpfUkV1Y1qIJCRSKes2jq+0ZO4jMlcWnXC2cWSabGZxZEs/g998t9yDhrj1w+2lG0D3n1+06srYoiOfVEuSk04n+e3XlUPPfIg9wsXuhkb246iqnEBU+YPc4rxtExTwk88blandqFVJlQOANqgviWD0sUc3UiM1gC3wQnlmMJeiydbJa6JNM73rf8vJm7bTqpFSDT/b+hTbIExOBuErsUom0gWuZpJuAT0HQAdwv9kAIDOLd3LVlJ+bOW2132EGeh28x0+jQ++qFJ7gyKze6C3WHPm9s9w9gzTVnR/ftQpPN98b5ANI9bYJb2HVTSOkkgyh2NodyWdt9yO9mpswFWgtjrJP6c3VtiOlCQZCaLjZozKECIQnlVSuYcv2BIxMQeianXPiaHIAsUK6mcVC2qrDBFJfasbiZOc2oJ6gUkcEmLJYvaaoW06iQLgPlWjj/8nnO7nl/8fn9IklFWa5rmkvVmK8erRF/BOY9zM2VZUivF1HcQI1dXF1irIA5oXWNym8xJiyGPNA8XnICS3I8QvCc4n9xGHF038OL5c8ZpJGA5HDuevXhO12e3ua2wUFZrCRKtFvDE5QQzsS3rRlpWM1tTF1JUsNKGeCoiqAT2K4VCow1YY9jUNfM0M6iBohAb1k/j4xoxesbuDTfuQFlvKCqxN1aA855xHBnH8aSdkbVExP44oLVmvd0yzzOHw4HddrtgNvhz645KINuCKXLeh3t/I0yPrB+0dNlBqbMyXMxElcweOYvU3t1+OIEpy+3D4rHMXolnIVqpVCJzTsgMtHvnz88Q9zhfonVBvd7gNbi+x8/ianMbBowtKOoNxhQnwcO5LHHOEtyEGzu+ObcH/DwzdEdurguGYaAsS1CK3YOH9Mc909gRfESZmNyVROPGOcc8C7tXfp+F5RoCN29eY21B2dTUdUNRFBgjrLjVapXYKpZpiLgpawtwnqvvsKTP5zq4gRg9wYqbZHApZsZiK2nznoabE4iVY0FdiFNOmLs727t3pt/zeB734svMPtJa2iDkiv6ObXwaf9QRIok+SblqKduK3YUwUGxZYa1h7sQB1LtIN0Scj8w+Mowz8zxye30kTCPRd2wutlx+9pCX8Ui/32OunqLWWyZnOXYa5xQPdmAazWpdg44YInSv4fAMokJXK4rHP6JaragMDExoC48ftdy+GfjtL9/SHT0RQzcETFWyXreEoiA8WNHPntALE1/FgCoM3b5j2HcEHEWh+dHf/Iyb304cnxfgDa6zvP5P/5np9gvgNadYXn1GufoR258+5tBNwiC8GYXlv95I0efZbxCjgAqz26BrS1Qjrgv4QdgZZWVZXa0Yr2958+s37B+u0YWBl69QukC3l+xnYST++eeGojRc3xjm2TF3B+LxKEWm1SVUJRhFuWopCk3c/hWKiF6v2X12we6xEqO/ceb69/+N7vWvf/hl4ib6t7/DRI+1NU1pmceR3e4CqwGkRXWaRKy/sBYVFZHUwqNlLfIxoqIwDokCoLvZ4byTSDkEvJsY5oF+HoixnX1MOgAAIABJREFUwK4f0jz9N9jdQ+y64HIjOntvOoc/XMPLLzix4lSJLmrKBw/RRU1AEwwEY0DX8prgiEP41tntIwFR3kGXObFNMnByD0DJVVOfgvaQBAyjS0mFPrNSgkqVupzQJrQrZirjt52izIZYJvtLLZScxMPdVpYqvSa3r3woiHLel9W2odluePPWy/pYFDBH6S3LdmBWc2pjygm8Sr8n68oYFbfHkSJEykLMHGKEafK42RH9RFJF46TXoVP1VyEgCns+bJHL+59Dqcw4yaydOzUvzi04y/M3L16bldy/7Tta7nt6X76eYv7cXImL3L3s7283f2fy+ohmdk76wecpKTgfk920Qar6SxAlH0f+PvIx5aQrbz9fR0vGzqfxsQ9tNGVVsFqtWG+21PWaEFXqv393H/13j7j4+bbRyc+U+/8zo0pzttzO992yGhk4A3Y1ot1UyU9uhVScX5/BwTynxASeZGDAJ5BEp/nBL+Zf78+MlAinliBjhClRNGArsCVKW/CB4EKy651hTHNRWLBfrE63lBfh7eEa/B5hnrzgzDp73xAQU2tLVW2o6g1N0wrzRCm64Yj3jmkWZkxZFEzjAEmrQPqUZ5Qqk33xPRYKKv0aUWbJOhP9kRCECRBjZHaOfhh58+YNx+5IWW84HjteX18zjIk1pNZgtgKSmEKAkCnIOclrmtESIKn6zDQJKrkoFal1armmRvkeFShtMNZS1w0KjXceu7RT/TQ+nhED87BnHmB2gWIO+Ebcapzz0qIyDhSFuB2IO4xOP2IT2azX6HHk+OYNLrv83PsYAUJAqTN75NzNc5ogzruVHs+slfza3MqmTgwUlV5/fu3yM8/PnV8dF6/X967J3BrnQzjdUzJHvZt9QXRE78TxRgcKe4mKEVRB9APeT3TTEVuIPpFNOikhib1Ok2UeO2GlwL3PUAKQDiNHc2CaJlbrFVppVput0MzH+XT2BLwKeKUSkOJPLJyQ7u3oPcf9Hm0LVoqTnbUASoaqsidR2hA8PmQb0JDae+BuO/PyUpqIITMTjcy5KW6yRYO2lnnYS3ERyMU0nVxWohsWravftVbdH7nAkAETuViUUmLHHvNr/tDtfhr/fCMKl7JpqXYbmm3Lw6c1hTX4xDqZh8gwylJ+GEULKRCYZo8bZ47zUdp740DbPuTJZ4+5fX1NH1fozSXUDfMs7YJ+Cjy5UOhSUdUlwc8QJtRwA/0bQEkSfPEAW9XYVDTVBrabyPXziRdf3cIoMf84RapCsa4r4toSVMv4ck+YA4TUTlIYhpteijolFNsVV3/2mOHtNcdXM4QRP07c/uqXwEvgIEUiSjAPsc1DNo92TC/eMAxH6I6ScDUrOPZw+wLWT6FosKsVuowo3eEnz3yUTooQS6pa0Q8d+999jfaPUVWB/4ffgWnhsoR1hV1XPH1sqGuDxnB7M/H29kgcRrm3dw+gsuKEuKqpVjVcbkErad95WNJswXeByU3sX/6K6fbrH3iNKGLwzMfXjGXL0D5kvy8JPrBab9FWk13gvA8URUFZWBH3Tg07MV1r2alNq5AAPGFYBu8lxY2iDza5icmJ/pJpLlh9/nPKVE9qSwGt53nGdwe4fgllK4WmwqILS7nZSh0wIOLCOhcc5TPELfj989JHAqKQV98FeLJ47jRvLybwk6pvVqNJFcIiWXCGtLBEzlafJlU1VOR6MuAs8U6bRx45IckTfmYyZDAkMwtW6TVrzkh6kR7Pr1+2dbTpfQc+ZLF4/stfosvXxPWPBKmbjoCVQLkpUv6khZ0yBeiuIUxC84wpmaEEVdIPF0xKE6OViyoE3DARJicXlAKiTq07Csi+7APEa852w3e+NM5Vj/tASAYrlmyN+/26gbOQa714H5wBqyVz5P5okcp6w0moNrc5ZRcRpxKwttxuFhjOAcVyn3PbUSF9nNqIV3rM+1si37dfbE8jSWneVmYvLcGgfAyLdq1PAMqfzIgxEKYBPzvmaaa0mlXTUtcNPogruJ+vk67Fh458HfyhgeMSkM1A48DJzQXF+Xq0nF2+1unv1LoWQ2r5U5zsh1Fy/yznYIWAhtOYgBMtc+08ye8hJkbgeJ6jm0ZYFNGegRCbgvehI04D8zGJ0nmf2CxeBGNjSFNLBBNRZSE4jJsIvMK7XyGA0ncL+Rq7oih3WGuw1nL14CFtu6IoC9GYAAorAHkYZ5zXzM4QokcThfUXFEaJXbN3MzbCN61V84m6+9WoGKSaokCZgmN35Kvf/5ZnL3/P8Xjg9W1PiIbJa4L9kQjktn8mbjxVdktS8niMaU5XZ4ceY2UfcyVaIa8bRxgScydfJk1DrCrGyuKnwKv5+rTb3vOtgcKn8ccf83CLG48MB4XCEGOVElFOQrPTo0dUdc16vUIpTVlK61nTNDRNw2azYZ6l6KOTIH9mn3xTFFadGB/GLNdIGTkYzgBKBjjCYhsxsUWW285tK1qf37ds1YlJq+DuiIkY55nm+fQeoXV/iD2vtG33fScEt6IgZrZbKg4JaCPATVVVWGvF9UHbBFYqiSPdCEph6xUxiqbQ1HdM/YF+//wc8TjZp8vLR9hCgJmh65j7geCFmbbeboihpW1bpnEQq85JhGm7Y8dwvOXtixlMg7YVu90WrTV1LSK0YRM4Hg+4aWSab/mgNcVlxhvkWGXsXicgLWvKlSKmX1Q0rbBU1HrDnBg0c3dN+Bbbz3ePCAwQC4KzlFWFsRZntDAS5xLCCPFTU+HHOExZ8vSv/oyrq5IYNCFo3FEzBSFmT3NgnCI+XYOmUhRaWjRKWzPZQP+Pf0+YB9i0OGPpgsKvrmCqcL99gSsLpoc7VN+j3Yzvf4IqLMN0xL36Cvf1LwlDbp+5JMYVHsOzl45nLwdcd4tSjlfXe8bXA/QB1lcpP2yZhpFX+6/4i5//mMefPeQ/9SPHqFF/+XM2lzVXj1Y8O35Fd5jRbUN3e+AX/+Er5revYc6ufyPwBomxfg4Pfg7NJbiaoaz5+vlb5m6Qy/3iMRJLBaiipDm7J+hmTbtuWK81D69avoxveTkcoNHQGEnoNxv46ec8erqiLDS/339OsA32wRPWraJtNFFrfISmhpvnA/uvXhNUido1rD7/KdWmYP1Qsd9PdL3j8mKFNQYdYewUX/028vo3/8jx9e+Z3/4DzD9AUBYFPKCotjz4/C8oqoaybCmqEm0NEZ86kTV1Yam2LaUVwfs3t28pbEFZVajkKzDOomcVosLNc2pRFReeeeqYpgk/OfphohsdMW5RqsHYmbI2FAX8f3/3JWM/M5kaf/AiRF4XUBVweYWv1xxHh0mxYDgmaYuhlyJWuwbEUOB94+MAUVL14jSx3wdQTjTzXCldLhSL9ywrHTmXPX1Gek5LcjDH7MCSUfvli5eJ8X2AZUl5zvtc3Ht+aRXKvec+/JTPwwGmiF49SRT6gyCRpj4JNJ60T9wsAbMfOTtTnMECqXREnA/4EHEBghf1YzKN2+tUQY6psjNB3CPtSu9blJdASmaWZOAJzgyMzNZYBjtLUKp8x3P53N+vm+WRE8JFgJfFJ5ebOe16/r6W7TzLx5YgSgBTQlFgjZHgzihi1mY4DX3+UUl/IOQ2pByghcVncu+97zu2T+OjGjESvcfPE24cMAqKwiTxP4VSucXjD9oo36/y9q735DayPKfl3zNAmYRk7wCGCWjOj2V2RZ5b8vMxAR0IoCDipalNR1a5xJLI1VoFISX9mU2iEuXch5OzThacPP2EVHHI4LCRH5myA8rPQtvnwIdon4CIyJbVGmvBWkNRlhhriKRkLgT5OKWwRiyXs62qUQqlNGctE9IxLdaqb4xvPp6TXJTCB1GUn+ZRftytzOfVJZRbVLkhNjtpxzkJpqtzxnnSprFntuDJhjqdQzyEOX1vszyWq84hEkOBN4pxFJFZrQ3onDx9Gh/riMELS0CUGr/xvNOGvu+JxJMjTWasBFFxPYmYGmNOWiOKhXzfu5Rd7+4Fy/knbyM/ngGT/NrTdrkLpMgDgr6cQJS4fPXiE/PLY5QAeuyJSgspzvskcvtu9sVyvyMeN4/pFcu4Tu5n2Y/zvtwVuo0oI73xMalHK1OgURil8GMgOIdzw93tKpPmN4ltxELTpvlAgCxlVLIeFxvySGKZeNnmNE1gFNp7pqHEWNHG0VqjE3gWdAaTP2A9uRMPpXMT3H3eyum8aG1OLWA6KkwAp/WHTL/vGGl+io4YUqEru4V9YqF81EMbRdPWVHUhZJIA0ygtO+MUJRVZEEiNVRitKKwiFJboSvrE7tZVgw+K4+1AiAZdVNiiI2hw05hY345h9CgXcIdX+MMr/PEN5/Z+Yc95J3Oan720sZAYYJ0/74zWKLQwXEYRxLVKNNCUMcLyV0Zyoim5lPYeP02464MwZE9DCahqNmCvsJsfoZoL5usbwjQzvr0WgNZFUAMYg2lqoqqJekO0ol2plZIl2avUTR3BecKkGG6PuL4HPxIHTfQGqhpV1OiqwJRCUu2HyDxHvFci0O8jaCssXwQQrttSvp9Z2ngLq9EonAvcTo7b1y/oX31JnI9ShP9hVwnalDSbS4w2GKVS22LEB48OipAYhkrr83qhZIZergUu6WMFBfM8SevkMODmif5wgwsBFwLzMDGPEzHURAdzd8SoihAMh+uOqZsEwJqDsKHLAqoS3baookrQQZS+AKukczoEtFaYqsBFRXTvn5s+DhAFziBKZo+c/k8Lw7IqqhcHZNS5Rz1X4KyVE5Wrcvl/HxPdWTHbnSxwnAXAzmPkDKLk1ovMPrnkDAikJCJmUdPIHVbEySlmmbTn1pYPWTBuIA6Ewyj9/92vYPXn0DxN+bkTkdM4IkBHTt47RPfgJwjd/TYFUJFxngjRELAQ0gJfWNABYrJIjh7i67Sdl7y/yhO5y9jJYEiujGdwItmPfkNE1QFvgV06b3FxHj3n9oj3nauKM2soAjMnJeU5l8fGxXZzi5I4b8hms4ZCvhUySKZgtUW3LbvVBhc8ex3xXUk4vV4qNlIm18KCUlpoCdEtTlt2eVKLv/M2PoEofwojRrGonfsD/f6GQnvayqK8T3TxWZwOgPM19F1R5n3w9gftIXItPeUM6t6/tibOICFABi1MYooUZ0A1xOSQM8nck1lVMd3zPltXLiua3Xn7fYCxBNsmtkQp1Rii9AbHIBGXSayWExie5vNaAExlDXbuwQ24wzVhukUs4D9sVHXDxdVDiBMqHW+YHfM44Caxx6vKBms0F5stZVlQ1RXF7gKjLaWtMKpAYTBKY9/RCvHekeYibQ06ac74KId9bkPYC1i7eoje/gjdPsD5Ms1P8cyodKmFKqQ2Kl3I724S4bosOBsScMIk57stpQXx7Ss47pIujSWoSO9HAWKMhWotUdmn8ScyAnK/nUeMmtvbG7q+53jsTkLJ4yiuL9PQ83h6StM0YomcgJYYIyqEU8i1bLsRhksCV+O51UfAY7kXfGKWxFO8xp3359afJRNF8gd10jhZAhfn9523ld83dHuuXz9Dl2vQBcElLSYaJF74FiZgDMzdq3c8URKjxTlPjKNYFHufAKcZ7yeIHWVZUzYbxqFIts/C9Knrmr4rmOeR8dAtzkGE6Hj78gXalJSrFdYaNhcXKXDXyb66EHacLZjdTFEIM64oSvq+53DYMx3f4Kc9b4aeompY7S5PIJnWOjn6lLxfE2oxbIqZTrpV918fgJHgtCR3q5Wc+6EX5w1jfljYEh24W+ng/OBY+NP4Yw9rNLW1HN7AMMI0R7rB42MEE7FWUbYGW1iMhlKlBmOlMEWJiYbDj39O9IFVWzPsO377xW8wj3aU64pH/+vPGPuBF1+/gm2FMit04aG7Yfr7/1NYq8C5ENQTfM94HGUNHAJ0vQB0pReGfVuJAPsYsA/WBBQhttzeWswLiN5gome63XN91Ny81MTfv4bDDeHlC1AVmEegViLWPiWtDHsFuxU82HL52SNKo/n6V78gjB2RUQAWXYN7hlnVbP+nf4fTa6bQMj+/Jt72zNsVbwfFV1+MhG6QvOH6DXPwfP31c2J/C8c3vFQlFDXxZ/9KGHQxiKblpPjlLye0gu2qpHMVbC/g0BMnx+G3X8KjNfHJj9m1FReNiP4qpKPl9c3E16+PhBd/R3z993y/VvTliMCAMSPbbUP0ETfNPHv2Jc57Li4vadsWU4prkwIm71HAxcUF3gW883g/4byjOzq897h5Yh4H5mni2O0ZuiMvv/gNtm2pNlv6N29xowcuGN8OvPyvv4aLK1itiTeDXKw3ncQ6zSVstqi2YbW7QmuDDoAKKCLV4x1uGHn55pqmNVw8bnn9/IYhfOxMFFig9YsFSKXf84Rt1DlhzfaN1srfc6KE5351ZVKFThgYoomSWAJB40yBLirKtsXPAT/fpxDmpCDvT9b2yDagWX+Au/vMiCQr63e8LqHwJ8DhQxaPCCqDNgnsiUqCaucR15w+7WvWYUk3Ovv0/1oqyCEQgvSaSW+9kvYXbVJDWKLnWw0+AQ3fykDJTJBlhTu3R+WELZ+zdyWLCfi446QTODuMZLHI9wEp+TxmpoyT40RDbDi1J5wqtwls87kKD9/8DnOFSqOs9MyBSsFDScjbiEvRTiufG9M1GxMgdULM0zWgtEys0S76lz+NP4WhFAk9l8kopJy2KCzWqGSHaVGqQSWnqBCP/PMGiLKIne7508S5ED3OtpJqMY9pcwZQjEnzSpojwsx5TjvfG2cQcdnOd+Q0B8QZQpE0hCz4Sp5TyLUfSfdqkVrw8nyupOpqFQqP8o4w3RDnjjC9lFbFDxoC3npvmIYRPw/E6JiGibquMMawv71h6I5s1xvquuby4Y62aVitJaEx2lKWFk1gGjvKMrdv5nN9P5M4lcwX4H+af1A470Rh/o71cI2xa6rdFeV2h2nWzM7iPAyTIzpHnKN8F87BkIKBIld0A4xdej5R4UOqhmsN1Tb9fRRwJd7K9yGln3QtVDJX2k8i13/SI0ai6/F4nDHieBAj8zSIfohzuGlkGHqqqjppdJy7d9Ti2iXTTMgAyj14hPuuPne2kd93n99wopXc/ZilPkoGXO7/7X3ShovmVBsz1kKMKGvwTgDtP3wElIpia56OyyUQxRqLLms0F9iyFqHezYYYo4jBxsjQi2WoxKQVJ7ew00FPBB9wo8KoBlPVp+Pr+x7vvTCDtKYoStFviaLHVFUVSoGvDN5NdJ0E82O3R6XiYgwCxnwwshGSEGbMJgJ5n+8lUdERw8DYXaOUZp4ncRPS+nue53eNTwDKn8oIAboOxtGLv0VQqEJJRmQVxiipUWsBTlTkBJL2XU/f9YTrV8QIU/kYXRe0j7fEtkQVhtmD62d4cyOtrHVJ3NYQZ9HyOelXKlm32ieo1QOxPZ56opqgFBaG3VhC1PioYB/Be6KSOEMVa7rOEV68ZZpn/DjBzWtQiqiTw2nTCnhCAbSpqGPhsE/12DVqtUKvN8xYYSroQnK18AL8W1lngyGGhjEook6Ml+kIx47peIWtKy4fVBzjkWGawX0Fc0/0VjoDjCG2G6hWqR0a/DQyBqlFlYWA3JkRTTRkI5XysqXc1lgDKgpj+O1+JMZA6yPD6xeEr74k9jf8cABFPrOoN5hqwzjOFLagblrqpsF5T9M22KJgHGaqSjS83DwTolgZz5NnHD3T3OH8zDjl1k5HJGKMSpqwhmqzA61x3kmcnQ1itCY2jZAlIqlIhwAplYayBB+Io7RN6jijplli0uBxfiTM4mQ0Hw8cninc4SA6Pu8ZHweIEuEsbJpGBlBOHRcquTSkir9JPfY2JceHg6zKGUQxOsX9Uap1xkqlzUvfuCtKjA6sNmumbsbP94Nzh4AQmRKflcVrzloDywQ8/6SA9aQ/sNTcWCKpH0i9BLkxVQJRYpCAd0oaAvTp8w5pX6v02QFheayBC0lYfCRokvuFk3NirfzOLHelreSxsZAk6L27mFgY1JzBm7yIZ7vmzFLJNsD3RwI+vgGipFaiE5jyvhs8n9fsjDIlsCiDN4kho5NjRaHl5cNwBlLuAD+ZySOP6cJiqkJOgVLiDW+SYKPP++UhpvatU2uCT0FJfz7+/5+9d/mRZMnS+35m5uaveGVmZb3uo++dnumZ6eEIBAgCgjaCJP4B2kjaSqIA7ggtRegv4JZbQoCghRYStNFK2gjQQhuCGIoaSpwe9kxP933UrcrKVzz9ZQ8tzCzCM29WVda92d13hnUKUZkZ4WHh7uF+7Nh3vvOdBORkKmbOXKj/fRDn9cF+7SYEKlOBfi1EwGYd5LlGZwrvBoTQCFkiycEbnH1bN4Nfh3kCmBq78CRhaJeYdj4EH1kUI00dZqQK90ds04s37DudkVhut7O8CUBJ97wj+KF4T/kCvA5lPftSosReSfddZG7ptA8SyixQgaVFmB7MwNBe4PsVdN/EfbmPSWCGHRTttqFtNlgzIDNBPanJdcHF5SXLqwvMySMWizlPP3rMZDrh+OgotkSVeB8Wns16TVXleF/f4zuICNteLVPiERgzHBZbewB4TlYcMz99QjU5RlczukHSDQ6zbjB4/GACK6hrYbUM56rsD4mHfhd8t9nE738Tzq3MAxPFtcA6AC3WwZDmtMTkq8O+6uKe5/aD/TDN480Wh8XaMgSoJoJrsaR06Du2211gPujsZnti2FfnQajqG2EejH1ZYIq4vaYJROFYf+gSlLYDDqV7Nwt84jYSKf2hucweiwzbO5eC6Qii7EsWIdOa1AbZ7zrsXWHGO80ihENnGueD4KuNIEpRB2ZxXtYkAdyjxQKA6+WStm1pmib4CyEQssTHrg4HG8AbTGvRWRY7J4Xxt9sNw1CQx1bqWmvwPiwsfBCjraoKIY5xzvLq1Rl9u6NZX3NIMqVOkHAvIMUloL0OyUaZJVGkm9v5AfxAs7mvz/1gf5PNWVhtPE1nkUoglCAvQxlsrgUSEXIgAB5M1Ewyg2Oz3rC5voazr0AouukRk+OaxckRTTdgjaNtLcO6hVcXMK3wkwp3UsdETkpKGqAM1+zRj5CzI3Q9gbbBqB50hchzisczhs5gd11waL3BE3TERJGxWu9YXa5gUoUF9sUr9muF2RHUC8hPY07XwVHslndxFUpjlULOJujZlN5n9L3BZwVkFvoX8d5xwB/iUOxsKOPLshzaFX59Qbd+Ql4ueP7xghfdFe26A/NX0F9DLyF7BvozODmFyRy0DkWJfUvTOoRwnD6ekGuFUiCFDCCKDV34qmdzynmBzuLaz3quLht6M7AwlvabX+F/8S+A64e5QISgmD5CV0fsdj2zWU5ZT5jMZ1hrmc6meOe5vNyR69AFre9arDEYa2lbw25n2PVrjOsQXkUYwJMJGcogpULpnOmjp3TdjrZZ492KPcFAK1hMETIPc5lWoSph6KAoAzjXh06H3a4Nfm+7DSXmwxDaQuNgfkK/6unX1+Hvt7jVHwaIgo9Ub8LMLeWhRCeLWcqUrUSw7w7R9eEGSDXfYdYJkYB1B2q4LsP7dUQZnQh0dGFvZl5uWGJEpJ9pUT7uxAM3u7+EbPSh1TEcQBjJAYBJXTXuc2oG2P48Zg1OoctiS2ITso77kpeoEC1r1NEx3uxwqxekiTKrcsgzjE218S6cc+GhzBGlJjuqcD7WBi/XoRPQnQBcysamkh0XjxkOQo9JiyHjwCpJYIojlPCkcpaSA4Ayrs1/G4CSXu+42UKZcFw+nZc8ZmBNqFHEx0x4YvekxUy8bnQZrplMI/NwnKur17i+w+0anNdBmKhxN52738BQhX3Zjz3KyGUetIdFETtee+hUBLTecogf7AdhQkjQBcVkjpQZrbmkM57FfE6mNVleMhhCa79dixkaBvubzrJZQsu9HdCCeARiHsBjUQQUXmUBhJZZ1NkQ7LvvJLZDv476JmlyajlokKSLNbJI9gBzYp8lc/G9Ow7gcwJSorAt2Z6spiYlWZnz+HTK0G5Ynn2F2V7g2iXenMX7+X46KME80DMMHdZe4pzBe4cYBLttw5kXNLsVnpa231EOBUWeM5lMmB8fIYWMugWWdgubZc9genozoLy/oYx14yNdKAWw/QAxO+RiNsX0A9vdjourK3pxgpg+Y/Hxv0O9OOb48XNUViBURm8MHoeJgU9I3fUR/B0Oj8TWtEMEbTsOncW64OdW1zGDl74rODAVE0tQxmL2+7Sw/2C/eZO8D9jubc+wu8RH0FIWFVmWUdc1zsPrszMWiwWTug7ZPU9kSAm8P7QhDgCLj+BBiL1kZOIFcETuX//WPqTOCmn78CaI4wO42BEjbRHCNRXb3ppR+Y/F+diZIVBR8MMWbzzDUEJktAY24HcpDwn1+tvdFq3z0KY4gjda61C2JEIHtmEYOPvm67BvSuO9pygKTN/jvGO2WGDMwG4rY9liimEEqBIv1J55onVGVZXgoWlauq6PrYzDZwZmDBFUCcDzZDIh1xk7KRnaNXZIAtvwXok5HNAE32/h4cpKP9jfVHN4nPSUU0mmot6JEqFnR2Q2egetMZjBsDy/wO12uKsrhqRjefIkdo+ztJcXmLOvcNsNfjAIoRBFQf3TH9Ofn2OWl2xfljHX8PsU8xnVyQnbpsE4qI8/pShzptOCy5ctm4tLTv7WH6HqEmu3yFygZEknO2x/hfnLfw15ha/n0EZ2QfE8sEOefRqnRBlZHzlFVeO6nuFyBRQhMVRVUFoQKqR7l2vE1SU0G3zzK0SeIZ//R+RlgcozmnWHtQLOvsFVGcNEMf30Ger5Ccsv/xTNgqPf+WMulv8P4tXPefyjT/H+M15/sWFxcszp8xNMPcfnU/KiYrvu+ObL18E/OstymdHUFXz2I6ZHOUdPF7z6qqRrHEcnNVor+haWL85Yv76ge/VneDuw/voU1/wKeMG3ZRa+u8msIsun1PUUY+H11ZKynFLkOWYYwEORZazXW66WK7QEawxXl1ehHbaBzrZYZ7A/VrKdAAAgAElEQVSmjy5N8vj0mNliilfQdx3r9RrTtAyr13hzArKCR59AMYPG4ddn+GYbkD8p4eknQZy/LJk+q9F5xs5IbNNhbJzLMgWffhowCHwAVfoefIqX7rYfBogiCDueSnWkDMG+lIdyHZn0R3ygmzsfAv7U3cFF6rSKhxTbwgUgJpatZIqDAF/IDnrn78ZQAPaaBSmAScGMH72efiYAIJXwMHpPeqSg9Z4AShrbXBMC30cxQ5wAgrRviRZfILKCbDrDdR63Zg8kKR2O37jRZJlEJaVCZBKRF6E1obUhmXmnmE5aPKWgO7XqjWPd6Khzu5QngR2ew4JKjp5Pi7FxdvtNloKl8T7KyGBK30d6+AP7Ax+vNTvKyAigCFmZLENojShypM4QUtB1Lb5tYL2C8igsRvc2KjdyqcQpHUvaz7hrWqBnObbzWHxgw4gPIMpfFxMyQ+UBUMnyLTrvKasSj8A6QT94zOAZeoOz73OPP6SN2U2xjbGogl/MqxDA6FhCkzpYOcIi2kZNJNdz0FlK9/j4kZgk8O17DQ7AKuy1o25sn0oc470qBCKTKK2YVDmthWW/wXdXuPaCkCl535sksNycG3DugAR7D8Pg2e3WGBPYNYFOSmi3lxcUVUVkyoNwmL4LOgDyIMH5xs/0Fu8MdjiAKECcZ4IAXtP1OHWCyhdUjz6hms4o6xlB4lMABu88zsZyVOfCXLfXf/AH5qYggiTjssfkG12koXpuip8n4XPY60SlU/bBfmAmEELjGW4wOd5q3uFtt2fwCqmRKkMXJW3b0bRNKO8JoyOEx+9ZJOFjxpU96e8bWim3f4kZw31EFBkqPrVLTz9GY+zb5YqRztC+ZfKYrWsP26f3xEyvcyn2eI/E1J2nzDF0XRB71IHBGko41Q3tESkE22YXSn3KOryuFD6W6qksi8xVHZM5KbETS8wTS8eHGElrjbOOru9j9wkRARTYx5FC4KMwcB4TO9pYnGmxRvFtTZP72g8VOLlxUX2wH5AJCVpLdARRwmomoCfWeqxxdG3H0PfsVivcZgOXF1AWkBeIxXGInwXYrsWurmG9jPOUIjs+Qn30BHEFDANm14eYpTohWzymevox3foaZwxZXZNpRa4kmfco5ygmJaou2C2vkU6gvEX4ISQ8d2u8MaA0wgwIb0M3RZWHFsRKxLViiZAZMi9iaXO3H8NLSyrV99aHX1fnsF3CcAXFAlGdICc1WZEjzIuoyXGOtwLvJerkMVmRwe4b/HqD3z2G7dew+4q8/AREjZADmVZUtcXoDicVpQDjtrC7iGtgh7M5Dos3A/lcsTjNWG8EXju0lgjv6Tcdm4sV61evYfl1KFWRCvz76cvdy2SGUBlKZQxmoO17pvWEsqyCFpYHJSWbXcOubZiUOdYYNusN1gscgsEZrLMMfRengCC2nWlNrnO8s6EHgh+CGK44BnUM9TyI9BsHuw2srqCoAwOlmuw7+OpJRV4VDOseuiGKIcswTy5CC2jbRr0x68DnkcRwt/0wQBQpYTo9lOcoGTU6YvDY9YcSFBfLWMb+1Yt9wJDKdW48VCyjKDT0Q6BnNR3OdWxai78zY5zKPPytx5jCPi5BSj8T60SN/s45UC6/68TQAi85ZIPTWKl1aY08fYSa1hwfl/RbzeVmC3IKqkSpoOfgMhW6dpoYbCdFaGDQKuj0SnBdh+/uamssgVMO2enEPNnF85KyxWNgKTFSckJ2O2VPPKEdNHGchsNiyXGTuTK2lM0+JrQ5TuYJtXGGQ4lRKglKNXMZPPk96Fdw+Q37dsbEIKcsKWcl06MJqCK016onWCfwdOz1JERNCNy2HECy8UIzASpxv5BUVcFP/9ZjXp81fPGrTejA4fxDAsEf7NdlQoDUYXLNCmbHLUpLtrslCMNq21CWNaLKWW+ugo95vw/gIMr8fVG1AVjGMp5XoH8K+hgWx9G/xvbG3sfbK2r4+AhMeziU6yUnOt6nsU9wHO61cXljHf9O4pcJLE0+NQKm0oEG023xtmF70dCvz+gu/g3eJ1/xXUrePAe6Oxx0mzqc6+m6M4glCIujKccnc6bTGeVkgq7qCLYDwjNReq8hIVWGVG+eUJ0DZz3GGmxncNZSVjXCQ6ZzpC4hn1DMn5PVj5jM5pRlRS51UJu3jqZpaXcdrNchE9L1hzlwPw+JuCiLQNie0ZfKdMYgbpoj4t8iaaK4UMZVlCHYUNltrdIP9ls2mWnK6WO6rsX1G7x9j8nCd+B7bLvF9RlD7MqT53m49a2JbY7T9m9LKAVL4IqNXa3Cfz788ze3A/btjP0IAEpAiouJrlBCFEBGZwOgmUAb75OwLaHjkBpnBD1h8rwdg72/eTfQbl7RbTVroSErUJmmrkN8YYyJLaKnCAFd27BbXeBRAeRyO/CG69ex26DjwPqLAEjqBKaUYrVaYYzh6Ph4z0jZbLY0TUPXdXs9lCzLAtCy714UWsZO6hrnLMZnuC6xzX6IlmKjW+X6d26XEoxRo8veV//qg/0mTErBtJZocYgKrANjPU3T0qxWbK8u8Rfn0Ha4sgzs/+dPoZpCWVNXE6QAO2wY+oJBTUAk4foOszxj868u8PkUjuYwKcO1IDxqWlBUkpma0vcD6/NLdlLRVjXi5BGzxQwvC7qd5fp8i79+Cedf4/0UUc2pfvI5zjja6yXTz59RHs+5+ouvMLuoExaZCmyWeONoy0t89xIu/4TCPSP3x2yvemy3gub/heo5TH43ACDdCljitwLzF3+GFR2I2GzAx1jiGpBw/UsV0kx9y/UryT//3/4Vpu/xzvDNz/4vQOAHx9ULyfJVnOcRCJEH0Ngo8DlCFXz2k79NNc/RfIkyBbQVjyaCqYLzbwz91Y7miwtcfw7mClwe1i56FnTqHthtWAy9CwKwKsuoqwIp5d4FhlnA07UN29UaXIU1lvW2iSGNChwKPIOTsVuaiQLbmu12Q9d1NM2OYYily8UxFJ+EYxIe+obQoXYD06egK9i1UIQmIEMTdqTKM1Qm6IaO/HSOPppSlRXOGC6bFRQZ1BX0GtwPHUQRsYSHyIJI4EkCTKwLmbckeLiv472FluxFZ29ROpOIn4ssliF2nXBtyNi8sQf0eJxxli89ksnRNrffH8tsbnSRuf3+uz436XSMJ56kgaI4CNdmsW3TjKyq0GVOUWikq6gWxzhR4EWOiFnUUD8c2Cn7q9q5IO0xiFBTPTR4m7r+3GVjtk0CjO7ShxmzdiQHfZQxI2XMOhkzUdxom9umCd2HqnBeVfTqCccYs072Y9pY0pWTlRqPxpKP9t2B9Ii8IMs1uRZhjzzkeY7RfSDNpnOWl2AF9KmkafydJlaOOvztHN7GVmzeBcwmCwugD/mWvw4mbmRTdZFT2orpNCxOu6GP7D+HkiFLc9N/3GP8VOIi8njv3SdTmK6zcfkY8fcIVLot+MhGSYBy6v6S3pOYgCljmnRVZBmADqNGAGX8XBH1qGT0bU4QxLxtYL+ILLyWRGpv+IUIRkvC+EOPHyw7cY5pLvFuE/f/wG6RSsestcBZGwSy3xoFJP8pAvhJ9Hl7oEoghWI6nTKfzSirEq3zKPwKSZdLKtBFFWj9STfmW/77sEAUUiKVpG8Hhq5FygxjPbumw6Io6iNkPSerZmSZRkoVOthbSzcY+q6jb1vomjBXmViic+Mj4x9+5EdlLJPyyef58F1KHbokpbk1tj8MuF0RQZTywOL8YD8Yk0JSlBUewYDBRrG9MHHcJwIOrAfvLHZokaJE6jx06+kHikIeWCcksONg4xbG3h9+J/2/f47D8xGMOXTl2Y+23+a2JcDk8OpBVyW07rQMg8HaMRsO3jTedzLv8N4ENpgITOi+65BK7XVevAed53jv6XWJtbFVuk9DpJKidFIVB4H70IZ0GEK8mTojOesY+iG2a3b07RYpwBmNziu8rzHmUMrkrMWaFju0saT4hxxBvCmGg5txU5zH9lpd351V9MF+PSYAFQVjrbWBQbVrMMNAt97Qtw22jfo5WQZVjSwK9GSCVTlOZbi2Q2YwnZbsuo7BmFgio0EYcB5vYgLVR6AfB7nGuFAqPTgX2n/HmLp3G6TrkBja8wucdbimCyXzXoPUeJHhOgdKohdzZBnnOyfC5Zmyx0qjSoNynnIiMcKwc5e4xmPFGt8aGHZgVqH7oCzAXhLWZU3M3cSE612xibt5RzgHfXMogx43OHExlDpYWnfFxK/NaVZf48w1UhbIVY64yuk7gRkk3WXJsHVY04H0Ya5XTwAZQ8uH9xumH5BqwNZRKkJ42taAVygZ5hqnJJnW6DyP/OUgom29w1nL0G7xdqDvm8BsyaZYOzAMHW3b0rVb2s0FQ9cCNVQLqI9RZYm3Fte3gXU9OQogttZkhcZnGT4C8UpBWQqE0ej5FF1XaK2DPksfO/rkBWhNNSnIhGL9hmP+gURNIgTxgzmU6PRROG/vTMc/06QUF+4iBoRKBdoYxFg9BZKJcWFCXXnTRqSq4X5U8ZTVTM49LVxSkJ5AgZSxTUCAGj0KDvT4cRCexhuDD4m1cZcGwJIgePtj9toC9RwenVJNcqoyoy5LbJ6jqjLE4MbTdC3euTA5KxUEeBJK2g3hd9thV1/CLrZFvnMRl/Y37X/KfBYcFjxpoTSm+CddhPLWuAkwsaOf8PZWfRNCK9dJWBwVOWgRdmHtoOm5KeYSSxLyOaKYMJlmGFGy5WS0jxYhPdl0hq4EpfZ0xoEXzOqSdujpiWCetTCfga3gPHUGiotgIcCPMiqJCTNkmKbj9fmG7S5k4GWmkUJ9UCL4a2Xhui+rmlxnODMwXyw4Ojri66+/4fz8giwTZGoMNN6HSSEJYrA6LIbtGfcTUdWEe2rLt++XeE/ZczBR2FjpAKIkXyMic8/a2P49C9e1C/pK6Dwo068vghYTA3uWSlaG1/PYece4ACr2u1CjmmiyZoDdCvySA7PEH0o2pYXtNa5bc/n6lxzEskdnXSp0eRTo80LR7kJ74uCnboPqCUBN+5ohZBUyOUYTwJk1CoWWOc8eP+XJs2csFgvyqgLUjRLYAJ4k5sebMxJh7ZWhBOS+YH19yXp5zTAoOuP45vUVnVEsTn8E1XNUMUNnJVIqBufYdj27tmOzXjNsdrC+OmSx4VAVtV8/xkAFG/xONjnsi4vMIp0H+vRsFrIxXc9efD2POjkpY3gjy//BfggmlWQ6naK1ZqcUnSxj1nIA+6aw7g7zFoZNKJtTU7quY7fbRf2PBBCMg+qgf5LEVNMCPs11AQBIuicRDNizJdhve5vZcgAjIugYn9snd27u9B50GIae7XaL7Xe8QajtO9g4Dru12I/gxmq9ji2Ia4ahx1pLUZRRhBa6pqHdbjmwKIbDWPvwJwLKStMbg91sKIqCIgulQsYatrtdaKvsHf3mIoIxkFcLqtkpbdNgrEUpiTMtprl6oHPw67R0bu+KI8cl7vH31ClSyciI/CGDQ//2mQCUDzntXTvQNi3rF19jt1u4PIdcB0BkOg0CnvMT8qLieLZgs9nRNg3t2QvKKuPZT37CRbtj0+zgo0cwrQLY3zq46qHbBEbB0IMSiHLCrh/YvbhEFRqUxDuB7zva3QpMEwS0r+P6al4DJcw+Caxg52lfXKEfLZj94ed4MzA0A95HXbZKhURCOaGae0pt+OhRxeZM8YuvzulX5/SrWyekfx0evzG7qT3nPbz4+Zs+XwO/C/oIZk9DrKbmgZlhDLz8Bd+N4fsW89CtGtxQ4KZHAejqLM1uR1kYfu/zZ0ilcCjq2QyynF2zxgFlXdN1LW2zY3X2NUNzCVyiymOqRz/FmIauF6xW17Sba9ZnPwM/A57B8SeIo48pqhLbNnS7HcyfwSKARarIqJ8/wjrHYBx5KakKwdGRoJ3UDEVFhkd6y8XFBWa7gatrmB1DVfD40YRZlfH//cndh/3DAFGche0ucqFjCiOh92OwYZwBHLffg7hu9wGI2bc5jgyDRFFPr3s3GndM+b7LEmAwXtyPWQYxM7nPyEREck9xTxd9x0EHpOdQCpPsduZ6zOK4bZ4Apmw5LBQeE+ptYRgGhIBcpU4wHhFoFEFcERFosfF11xNqEttlZFa87VzI0b6nwGG8r2M2RgJFUpeSavRaxc1FZhKUTSU8d2UiBAfAJnbeEQKmFSr35IVh6BSmUTCrw7jrQ/uu6dGccn7EbF7RSM92OoNuG+sxHZ6gyu+9RkqNziTSenZdi/MWyiyAfcozmYUM+7abhhKxrkcuJqAz3KYLmfchlSwBRY7PC4zRCDLKIgvUZf9DrUv+YG+zUNYjqGcLispQVbMg2p5pusbg7IAQWVws3GeyssAGIaZIVeOceI8Y8m2ZOw9cB9bU6msopoFaq6IWRtLaGGI2RIUMUhBC8GGRXURK+lCH61qEjA1VHYIlERkevQ3dvVTsDCMiSw4ZnrMQWH9Jt6oJoLYD+vNI304+7aZlmeb09Ak6y8kyzctvXrHdrvF27DOTX9hyYLsEQFrrHKU0olBYI+i6DY9Ojzk9Pubx48ccLY7JixKlxtoho7HvZJ/ctgicSoHUEoekNwO7q3Pa3rJab9j0GW2vAxvOa7ZtaDnYmZ52u6VrWuxyHct3Imjr3WhBFgEeIQPwoRXkCYyK35MdMX+KItCh8zKwj9LxRaFk8jz8VGI0p36wH4oppTg6Wuw7wPRVGVr5eou3C7pmQ7NdcuMeEGFuT20vbb/ZZ3StNVEgtWcY8giShO/9RndibrNS/EjjZNyBJyUQbjurm+yU22MmjREgaP9wAFPGgIxzgb1phqA5cpeI7bft7s/+tqXXEzoZ71+hAq1cqX2XrrZt8dbgrAuaSeN7Ze/jx+V2Y4vC9nbAOxH8jwmd/sQssVN63GBw1lDUC7w3dNtrzNDQrF9jTGDeeSFCicA77U3s6N+U3Y5nb7NOIqgvD+deqix8x8YEpvgPmmHzb59Z57i+vKJbrjC7HbZtQ/cvPBwfQ1khqgn1dIrKNJvBYTY7lq8vGYTFSc+jH83JtOTFy1c0V5eB1dEfwSBQkxI1zchLRXfhGNYt9ZOnZHVFVhShe4vtmVQ5WSa43ja4bg3XvwDXhmvGbgEN24+gnMYuO8GvFEdT9KRCeUlvJcZJ1MmcAsfJXLLZNlwvf0nXvMDYNS++6eibi9/2af+OZoFXYK9gexbjAwW7RYzVLsE9UFeesSmF1Dn1ZEpV1VTVhNcXVzhn6QaLRsYSxZzcOLbrlm634eLlBVmeUdQapWBAQfYxTpR0bUvXluRa0ixf0W2XwZ/qBRQ/AaPwmy39boe3FsigaULyrprgnKTdNTgEzofruHeOs4uBwTiaxiL6BvoWe3YeYq/BR5aS4HLVsNm+OTb6XiCKEOII+O+APyZ4vL8P/DnwPwGfA78E/jPv/dthc+dDMH0n2+TWc4l1kp7aEzgi8j+Y2PY4ieWJUMJjXajNsKmd7hglf5uzHjNF4CCUOB4j7pOXBIAkBfFp5wwBWAnt8g6sjXG2dZwFHIM2d5nn0E60ARYh0+Qd+JDZUFKQSYmV4cKRIh5pVImTKWCRAidEOC+7a96e5UkgSuoAkUCQMYtmfLGl4KIbbZvsdllPAlESKHPXRZt0GtJ743kvc2ThKUuP1xlWacS0Bm9x26tY/iWYzKZMjxfMJjnCWcRkgnddzLD7mH2yeJ8jZE6GR+BwzuDwQVOHQEmrag0CdtsJngZ6i5xUiKrAGQl9d+gtLkRA6XWONRlSQKEVve+w9rcV5PzNsgfzRfc1qRBCUlbTsLioLF0fgIiLV+d0XYMUGfbeIJkHWoQoUUKGe/JeMeR9FvfbMCFsz0KgIUSgO8rsAKLYIdJas5AREoxAlCLcktkQykuS4Pd0GlgMzoeHGmKpSGJsRPDE+TCBO4KfSo7bN8FfDwPwOuznjQ4/h2PMsoyjxTFFUZLnBVdXK5qmGbU0TQBsYvwlHxJBlCzQRzMZSq6GIeP4aMFHHz3l+PiY2WyGzguEGovgxvO7B1Dedq4P4H5grgTvYYxltdmy6wzbXUdjSnpTILwCr2i7nn4Y2O629JsNtmmg6aLuV0oouAPtOAmsSxG+lyKHSR0AcaKWWGJ0QmBmKnUo1ZHqAPhneXzo8H18wFAezB7KHympmE5nSKnIVEY/FLF8JIAaaylpmy0iMW6JnQhjK10pRSjPjQKnY1AilMakEOtmZ56blrrk+BF2kFgmdzupOOQtIDgBKOHF1LnKebfvgLPf0rsoxhxKeaxzUTflIUGUZCM2hAgJuMQ+y7KwsO/6nqFtsP2A9UFAVqmMQznduIT4tsV7MbJLPIQ2ylKjyxLnPWYwuKHHG0M9DQzZbrvEmZ7eHHzi/WGFMSsv/f2bAiVu+8mx70znOovMyBADCiFClnpwcSH0AUR5KHsoX+ScY7Nc0ZydwXYDXRdigDxHTBeIokZUU8rJlEwptpdX2KalPXsFE4WsMxZPPsULwV/94iV+vY7Ah0dYiVIFWhdURY1trhhaSXVyTD6ZoK3Hm5YdhkIL8gyWzsKwhc1LQmK3IzBTC+hmIXGQ6ZA40Bn5yYIs10gv8NZjjEfWJbmGk2OPHy5Z7r5iuPwFQ3tJyzm/PRDy+5oDrg7Lr73VhPtwXCr9cCaUQmWaIi+YTSYcHS1YrVbs2oHBunDLqzCXZVmGMz1Du2N1ecl0MWEyP4rzg4LsMV7A0PUMfcfQSfrNFUMbE+OqhvI5OAVtG7r/SBW+d2MQ7Q5flnjv6NshlqzLyEixbDZdKEszA367gmYDl5eBUa1r8GFO2jYDu7esx78vE+WfAP+79/4/EULkhG/ovwX+D+/9PxZC/CPgHwH/zbuHUjeDVXEISveWfOpeCNYfABRvQtBvBQfadR/BhQR8lJHhomKGNANTcAAFxpbAj7RoT9ukCU3E55M6etqndBoSYyWV5sTSEzLwi/haVBpCEoL/BJ4cavb3eh3fshFjZPMNtFvsx3+EEY/oVYaSAicUzgUASUsBSmK9C1CF8AgEeIkt8oD+82o0/l2fuQjHJhfgt+DXcTvDgWUy1nJIgFUCl5p4Lk44iFYm+ms67rT4edMEmtg9m3guM2grhCzIpgsmTzWTk2NmRxO8s1wUkn61ob9ax5t6Sl56EBXPnx2xtEu2u8gS8hL6FmE0AolUHimhLIvYkjCnN2C9QOsMlUkePT+l2XZs1w2z4yk6V1wLhWkVTnVB6V9n6HwShCV9zLxZE9vEZXcuGz/Ye9sD+qJ7miB0c8JDJpkfH6FzzerqnLKU4Hqu15dcLM/vPaSzawbX4N+o03TbUlvbd0yIbgfNvwzBxeoEpj8OVE9dHErUEvuvKCMI7aLGFEFgy1cHtqB1kf5aHxb6hY5lIWFSC2U8DZgtDOeEcp4kVu0I93AfH8lXjC1oKJX1jHo6Zz5ZkOcFOi8osoJMZlgEwZcs4jhjIVob/JxQLOZT6smEPJMIcYwST/j00+c8fXrKyekpRTVB6Jx9iegNS2DM+5lF0DvJ15drNo1jZacMaoLJ5zhjEH5DPww4YzBth+9NdJdZYPHoMsxp0keAPs5t3oXEQDzfejJBKIVABtkvJ/BD1BSLXYVCl7oCSh8A3tT1x0fBWvGuZMIHe097EH8kZSjnKYp8rwPQ9z1CCMqiYLt9xMnpU46Pj9Bac3W1ous6NtstVRXKTr78xY6uvcnwMlFjREoZNHmcDSCGv9l/KoEWXRdKWcqyBIjtj9mzRSAKv0Z9OxdejNJrPoI4IRk1nt0PrZTtjc+09sBEKYocKSVd1wUmxt1nirsTOW87uSXIHJlp8A7XLcEHrQHn1ngDQ57jrKHbrkKJjTd0mwapNFl5hDVJxPB9LZRk7ZYBLHCJgY1nu0wAwrvux7EWXbL0vgQGm9Hzv26To8ftfcpGz0d/lFA2Fxi5pm+Cb9vPDx/sgexBfJFrW9qvvgxlv/M5aI2aHaPzgsVsRtN0rLYN19/8BaLvsPOc2aLikz/6fcpak+eKq7Vks27h0oCt4fgjssVTVD1FZyqGGwamE4R6wmyRIcTAi1+dYVYNXG+5+tUagcEWR3HB+xjsV+A27P2I0oGN0L2AT38X6inbsy8QWY6anWJefoG7PAOC1tTPs0vMcInvX4F5UzzyN8FaQrz0jBB/PVxZoBCCx4+P0eWE8/Mzzs9fIXBU9ZRpVaNUFkgwXUvX7mjbhtevr9mslng5sF1f0K1fh648IsaRrofdOVsNvTEYu2G/9u3OwPzflL/376Kmx+x+9RJZ1hRPnlJ9forWlvOXDcZ4RFZFvTrYXlzD0OM2Dd4Z8ANsL6BdwVAjyjnZj/+Yap5TH2kmhUcrz8/+9O7j/s4gihBiDvz7wH8B4L3vgV4I8R8D/0Hc7H8A/k/euXAR3NA3uUE1Gdle/SwJqx0mHlILQJ8OKz53Q2BPxIUCJGFEmU/BdTjXhjrymyHErf1MwEpioqTnRqDOXkiW0TYpS5qYFqlLxZidkV5LIcZIfPFOG93groP+GttcMiiJUkd4pRAqtHAWhDWRisnGg45vCkjGjJG7JsFkERBSZciq7Kn04+Mf66CMJ0PLofTo9nH50TZp+zc5sPSZ8bvyDroWtMQjUZlGKkFdVXgcTTdDeYHoPbrQZJlCSUeuFdNJyS7Pw6LFyXBtjMU2469SSnSWoWqFGBzGemRk8+SFDslfB1pnZEqicoV3Gl/kyKJAaI2SGVKJSEl24G2gM3/I/n5ve1hf9F6fPCIgSLI8p3SO2WIGWIaux0vHttvR910ANN9p9j1LvG4uQN5sLgQZSdugfQyuCMHGPoC/a/jIMpEylrKpyOwykRUhw0LfAz7WsysVfKnpwsOlhUbKFqUAJany39RyEUKGshqRI8jReYXWJUplQRMlBt/ejRf+6Tzc9OFKKXKdU1UVk6pCa4XOBGUhWRydMJ0dkZcVKgEod5a0vN9N6n0QvLPWYzzses92gF4WeFFAlodTaC2DMRNWMr4AACAASURBVHhj8dbF3Y7gVWq1KgmlNvvyVhl8njThXCeh2zhveqJzz4jfU/JlI3afj69FgB0RQRTxAUR5CHtIfyREAOxDmUtgZ4RuNYKqKkli0IujI3SmsU7Qti1CytDdRSmkykF0MGJ83HiETwICgJKYLqkTTgAzUqnrATxJgIsfX1sCxOh+ucFySWyZ8RhvsVQutC/zGesDvf2d99gGpMoQWYlSCu8Nbkhi+yHx5p3Hmg5nDN7G7n44vHNY7xGmw9kEYL/vRB6Ozdlvp1Dueu6mvYsZ52+9/uu8r8efn8rcb8d2KRkoR29JDLt0vu2eqfPBHs4eNDaKwsqiKFFRNNbpIsQB/YA3oQ2wVg5VQDXNqKc5elohlQxc29WGbrnBNytkXqDmM/K6RJYaRChZM8YgtCYTkwCmDj398hq/7aHtMT5JMLRgk3xCT4glSpATqGYomZEphahzfJHRXTQgOpyX+PUr/OYFILEYGi4JWpO3hU/+pllan71tbfldLcQh1kHTNlH8uiHLMsqyoOtbBIKh69k1O5q2YTBDiIt9G1h3tidoS2YB3PAhfjT9Gi/sXisqkBKijo6UeCkgE4hcoascWXnQHmQkUgxRmF94XNvi+y6sG+0AtoW2CbIMRY6oK8r5hGIiKXKPVpZMvtmHfh8myo8JHOz/Xgjxt4E/Af5r4Kn3/hsA7/03Qognd55uIf4B8A/CX/FGHPt7xwgUicHgXtwsBeFj9sJtNkgxei7W6Od5WO2aEODLXDB99lNMe02/fo3trkJ5xw27PXbLAQQRo23SI7XfTa+lshdNyCam7RQBEB6zYJIAbRK9ve/kF85D8+pPaS9Khh/9e+TFlLqqyQIBhVTpL2MtcqYkgw0tpHyXSk/GAMhtGzGDyipcfLuMQzlUOrbbC5vxay2Hm9fz7QnecWhJfNex3w4aunCNLMG5gWExJfMWIaAoS3QuqUpJd3JM86yjmFXgHdILSp3z+DRnfXXK9cbBZhuAtlSNgMNYu+9tnuvQ5rTvDYOxCDzeWnQmyKqcaVnibXAIhQRVaNT8iKLIyXNN3w8hwzb0YZHsbKRbfxBzfAB7MF+0ODr5Dh8frkldVGR5yceffcbQPuWjjz/j669fUFRzvvz6L9lslt9h7Ie2HdDA7iTKNMUW4anMRsgg6i0iFVzGRbnWgXpd5vHWjcxBZ0e4rx+5yWtokjj1Drjk0N78bYG9QOcTFkfPEEJFQEVRFCEDbo3FGUfXreiHpAXRA3exfRSTesLjkyc8OT2lridkmaAsNUeLGY8enzJfHCHKOnbkeZigwg4D3XpN07bsjOfaFmxRqPIRMispsgLjHNb52Gk6LjKEjui2Dd9DUYWyKZ2xFwEfYtmmjAs+G7t9WBuA4NSqPZkZwrxpUpLBx+500deL+JBjAPuDfU97MH9U1ROyWDqSBFnzIiRppJBkM81sNiUAFZ6jxQI3m3FychI78PTIooTegMkQMkcpRVkWVFV1U8w1jt80QdC6rus9G8RaF6jPEQi21o3EYMMYiZGyL9NxDhXbgQeR2vAZ1vn9sXjvkVKkjx+fg4NbcT50TWga3txJ0b3h9zdbWVVRf8RhjMVYjzeROUf48Hb9mjt9lTeYG3oJvykAMiXhcg5xsB+95m9te1ey6iH2IY2VdPHgprZMei4m0lLXHUEET8yIUX5XaUGKLT/Y97SHW6dlM+RHH6MnR8zrijLXvPrmjPZySffiK/yihMdTPvs7H3N8PCHPNdvG8/JsYHW2ZHu1wb/8Gb5fgntN9dkfMP+D30NnwZ+dr1qMEZhOMZlW1PM5L7+6xKyu8V/+OVBDNocnH4c58Yt/A+Zr4F9w6Frzh1A8hc9/yuyk5PQ0xzmNaQe+/rnBNkvcVz8D/wU3mff3YX79TTFLqIJ4KIFuAIn3krPLTZTIs9CeQ/MNq6JgQMIXX2DNwGa9pO96zDCQ5Yqqgub8dQBMGIAj8EUQ7fUtcIXdXge5Gzyhscgfw/RzOPl9WjfAdgvHM9SkpprCdmdprwy2GaDt8burmJw0oGLM44aQ5NssY0w7gY+fkx8teH4qQDicNywvLkPHnjfY9wFRMuDvAP/Qe//PhBD/hEAJu5d57/8p8E8BhJyllMbhWt6zTcYAxRhESZnHMf1vxErZB9cx4+k0mHYExISyHidCqUZV5jRGYr41/46BAEb7kV6Dw+SRdD3k6PWUpVCj7dN4NTczs4mpMa5jjYuZPZvlLUK43uGtwazWUAtUluOUREtBloWssRI2rIti9tLjEa7H37tdog3is84SuoKMz/+bKOF+9EiaCAlIut1y4k0LrHE2I22TuhdphLAoJTBtz2A6hn6OkjlKZhSFQKmMItcoFc5pYOR4qmnN/NEJba5BCPJZTVnoWAYQE2fO4aVEKRG6ogHOhMyxROAIdGVreqw1QWzLg1RqD5TkmcJ7h0saKAKUlB9AlIexB/NFH3/y2ejiux2Qvs0OrJSimpLpgkxXHHcDT5uWi8tXNLsG69K1/9vMunlCvayH3VFE89mzGfZ6HKaLHXt0eKTXBYdOLjbe/9bCbheEmps1mNeEzE66T8flBHcHK0JIqnpBXc95dPKIdK+3bYMAmmaHMZa+7+n61I3obYGPJ8sUZVWQF5q8UOR5RlWV1NNpaFus87AQfAgAxYfF3hDLKTbbju3OQXFElufk1QwpM5TUqLiYdDLDDgPGuMAE2beZHi9C/LfdYmSy4GycNsTBDbs0vxFedy5qgRGet+bARBE+BBQ60RM/2APYg/mjo+NTH7RIxJ7VccjoH1gkSSBWSIkU4gbH9enTZ2ynW9bX19ioiSIIyRTnIlAKuCTo6tyN+0EIyPM8lutIUsFPYopIqb7VXScAI2l+87hRXJW2c+4Q56TjS2yX9DPgfkmAPbFBHsaGvtkfh3Mu0Pi/xYb4bS6sbjNOxOj5t+3X2HfcjkXfDF4fthO3nnd3bHd7H2/HZrceUZMnIGW3GYOH8TNdoIsJSml2m8u3HOMHu6c9mC9Sk499UUwY2o5mu8U4gxWOfCJ4/EcfQZXjpwWenNXaM2xXtNuG9dk53foKt1vBsI6M/wU6nzKdadZffUW33mL6EllNOHr8BDs42k2DNRZV5Bz//u/S9JJNk4X5q2/BtYRraAaUICrK558h6hNaDf1mzXLd4a3BDj2uuwJzDf4FITb5tzVpkKoO7rPmu6eJOjy6DaqAR08+oW8y2rXCDILtakOGxQ4btsuvQ8t268i0DMw7n2QgUrxoYnXAHTFjVsDR51A/RlQFXjmkEiwWNbooQkmYCP5OlHlYF1938bqzgcWLA7OLvIc6aPsVJZNHx+i6YtcblB9QrsU2m18biPIV8JX3/p/Fv/8Xws35SgjxPKKbz4Gzd460z2LGB56DzshYI+Q2mDJ+JEuvDwQ2hyFoo2QwlBw6OCg8GcY7ykxSlwX9Tt5xWaXxEwhiRs8lIECPnh9TKMegwV3jTQlfQUeoT0s39bgDkOBQQlQTMrlvCSScY7haYgcB1QynFV4ppqVGSo8SPRJBJiQdItYud+Dvo8wRgZJuF/cpdsDZn5c3LQzH52sMJMGhrncMHN1l43bRKTDYEQKrCiktWkuadUu7XdF1JyHrnGtynSGljMBJzHDFtFc9n3KSFVxWAQ1fzKdBN0GC8AK8wDqH9A6lPMqDx9MNsaOAF4EF7zzD0GKMwQ4hU6yyUMutpEDnCu9EQE3xAdBSMrbC/WDf0x7OF31PE0JQTOYhaKwNLpDY+eKLX7BcrrH9qO31b9Veg9/A9nFojTuZkOiYe7HZZh3a4JZA5Q/aGnBwh0lPZRhguYT2Cpoz4BsOwtlJWPvtCxIhJPP5Y+bzBU+fPMF7iXfw6uwlxgxstmu2uy2r1Yq2XfPuc+hQmaScVBRVRlFmlGVJXVdMZzN0VSF08Y4xxuDuu7YMTLOuaViulixXLeuNRdZPyFVNmU9QQqAI84zzQG/pZYfphih+nrK24jAfphT9DVwlMSoHyFws+XFRqNewL1sVHACT1LXO+vCciTpiglDWJT/4ogeyB/NHIbfkECLEAm/C+gIw4UO74Qj6CxFarX/66ac0TcOvgO12S7degxAoJSNYIfcti621OO9vzJFCyL0Wik3sTBHKUp0DrdWeaZLeI2UQYFdS4vYL54gR3jqIcaeeJGxrD4rRgS3rXAy0Hw7UGNoNQ7t5sPEe3hI4MU423U7gvek9aZvbybt3gS/ijt/fluAa72ME2Pcl0eM4NZVijeP5b5suJkyPnlIWBX37Hi28P9ib7MF8kVIZVTmhefmKzcVr2CwRv/uMyeM5P/7j30EIiXPw4mXH5euey1+e4zYXcPkXcfgl8ISw7nlCnh8xm+ecvfg5yy9egP4dph8/58kffc6rFyuW1xuQnnJS8/Hvf875Vcvm5Ra++ApW16FMGIBTYIaQc6a/8xOoJ/TXS5qzc3ZffxO6/vk+JAv8FfDlA5/iv26WgIoHNDEFeQzNNUVm+dFHf5f17oiL6ojl+SXDZoUzDa67oLn6s3cMFr/XOzEuAbpCfPQTRFYiZIazCqkkT54fI4SkaT1SOIR0yGmJFx7btaOmMl3AF8wSdAX1Uzg5RSwWzJ8ukEqwumoo7I7abbG7FXb4NYAo3vuXQogvhRB/4L3/c+DvAf86Pv5z4B/Hn//rPUYD1wWWwx4ESaDEXUwTP9rO3vo5ds7pPeNtku7HBD9k9K97rG9p/DbQou/aNxxhJZHYJlG0liKONSobuhPFTxNSEizaxr9TkU3GAfgZn4PEQEnitklX5W1mwX6N2y7pvmox+YSmqFBPj5E6Q+eavRaKd0jbYzdn0L+r1MATLu4x2ySdi3Q+3oTsjr+fBILc9R3CTRDqLccYwZPwvagguDe0ZFoxmdYUuSbPshDgpSxeOGicS60TwwJQCcfRbIaUgqrUSOHJBAgcUkiKQiOlCBk850KWz7oQE+Rqn5hPwaE1LYFSr7BSYgk6KTKT5Mg9PRpEDDA/2Pexh/VF44ETGy6Co/t2jPcxASpjenSELiv+4OIli/mUr764pGkbNo3nUMf727DoC/0rcAsYCsgi5XrfrcfdZJ2kFvEHilZgOXQD9A1sX4O5JLCHVxzoou8K3gEUUubMZkdMJjNUlqOzHCkkZ+eKrt9xdn6BGXaYYY19p25AMGMGtrsNT56eUk1qZtPYem8yQWr99jd7hx92IBRCV2/f1g04a7i+vOTyeslffvGS12vBdaPoZYZAgUuMl9h1xDmM6bF7XYUEaMTrzBEAD2FDFsXbUGplbSi/NLGMp54glaIuM0xv6RqL35pQuhq7jQTBXxHx6uhv3WiulBXo/NvH9cHe2x7SH/koJJtl2bc62IxtrMPvxaHzTQIj8jznk08+YRgG+r5nOp2Q5wVlWQTSWWSnKCXJ83AdiNHAaXyZmC5K7dsQK6VGmF8APOQIkBM3xhJI6SMwNHpPBG7SMaZyoFReZN4SxP71tjSnjERX95aCljH7+S42yl3vvSvReJ9Y4/b4YzbLm1goHLb18C3w5EZceMd+qBqV5UynU8p6Qj2Z3E/65oO90x7SF5lmy/bLv0CfTHj+2cc8mv0OnS4xXvLVi55uvaO9WtFevsA0S9zuJZh0/TwB8TE8fo6qp8xPn2EKxS//asWu+hzxo+dU808o5zXWgL++hpev4fQJpsi43AFZzrMniqvuCV1RwtkKBhHmVanxwrH6s38OymKHi8CKtSuy4gghM4YmdfF5aEtrmt92Yuy3aO4qJOUY6PqBX335SxAKjwBh8cLQrrZ4E1tQ31jz3dOEgkf/IXrxCY8+OqHpHJt1T1HWZJlk1wiGrmP5+hqz2mB2bYhpjAUxQK2hKsBOAA/1j6KIf46czlBFxWq5wndr+r/6GbbS+FnJrgvaLW+y79ud5x8C/2NUfP4F8F8Srqb/WQjxXwFfAP/pu4fxkbYzBjvSYn08GTD6PQEm4+3fVVIy1u8w4B2usTg6DgDBXe9L70msEzkaa7xv4wyAGP1MCH3a55Yb6P0+W5AYHbcttfS9jxiQDxfzYHGDxuWhLWm/qIPch1QxMRmyk94afL8N4jrvtFQmNe4kNM6Q3PemGE/QtwGj+yxS0/d8qMf1zmGGPpbcBEE9JUUUgAUhRWyZGDLGh44BgStQ5oE1orVE4pHe4XzIrmWZip/h9+scEQGZdDghAeNw1uKsQUhwsXzHCotzImpAxv3l0Dbygz2IPZAvGpsP9+xeOPE9MvURaNBFic4LTk9PcUPP1esW5zy7to0XkY86A7/p6yD5wxV4Fe5/GfU0XNTdSGCJlKQuCiTRUykCsm9tEOjqG+jXBJps6rrzPnRRiRAZuS7IlA7gogAhg27TMBi2mzXeJSG5+5m1ofwHIVBZRq5ztM7J8vsxL7ztQWYIyvjMbf8UfIK1A6bv2KzXXC/XnF9tWPYlO6PAeJRwWGVBhgWudS48jMHZCMKHVWRcCXMoPU2ii97AEEEU0wWwKwphSiEpC8UgJM4JbOODj4HwmTqLsZ4In5fYKcmP7dXGP9gD2YP4I09gZQRtIBgnUQ54ijiEGpGtIkZgXSr1mU6nN7RKpAxlri5dZ/H9oRRHjD5H3PzMKKoexG7HpUaA93ghwl7G170P19cNPm4USk7Mk3Cso/lxr8ViMUOon//N+8hfp6WzkWIedev5ZG7004+2vw22pJ/jOPl27Pw++zUe6y52yh1+8Mbvd+3H2OT+ekPliKwMZTxZERgN1iTv9cG+vz1MbOQs0u3Q9Zzp6YzF4xnbjaXZGc4vNjRXS5rXF7D+Bvpr4AJEAdkpQh0j1QxbnyKmNXoxo+06tlcNPj9C5gp9fIoqVZjSjAmJAi9wXrBrHVoJijxD5nlgyIqk/6VJ68H+8oKwvrokJHFahMwQsiAwYb5LOeC7krpvA1FueL23jJHK4d4X9PyhWEdgCoK1GavlFZkOepA+VjrYbhvIEvdORN42AZNPkdNPKasc4/qQ25Sh4UDXWvpdR7PcwGodujMVRYiRpAOtoKqiFpOE+TFCSnCerChQmaJrd/jNNfb6JdJUyGzO0HcY9+ZY9nuBKN77fwn83Tte+nvvN5IlsDPucrhjkCSBJmb0dwIjMsLNlPpg///svWmPZEl2pvfYdhdfYs3IrK3JbpAcSQQ1GhCjbwP9Af1oAQIECPpAYqQhOWySvVdlVi6x+XIX2/TBzNxveEZkZWVndUex8yAd6eF+3e5m1+zYe97zninQMV3cT/VLysP2Pp1WkBgh56Q0kiKaOE1Fue83BaEvTJOBtNCoSWU5q9zG9eQ8i5m83Unex3dR4qdRgR74BkYBTnH1ymPaE46fPCGGVCPdblaJzhqnUeN3WWGbFFGzQtcXeX/vEx2enuMU+IKU26i4H9Cq2TN2DgEci7Md6+sbnl6ccHq6xBiJEJEYPVFIBCIV3yHRg5EC0xjkOIK3SGVQUqClSkVIBERGRN7P3hkFgaRtVcohzxE0gG59y3bTEamQBozx9EOg7we6LQiZSiZb5xlHm0on698Xx/xk8DHHojuNpoWmszmiX33w+H9y8gQCvHlxTWUEEoc0JwgpeXP5Ldb1/OEjGR74FsIa+gHCF6DP06JdSpgv9loo1qZFu8r91ccEnNgBug1J9avkGhfB1/c3QYMUMwSaYRhYbS+pTIOShss3b9huV8RwzfeNXoQsSOmcxwUYx4DW/r0OrwhBCxWQVVGNPwBeQgI43rx8zu31DT//+W94fTvwq5c9QcakJe4uEdpg6xatNVobBudwPuD9mIlOGZhS+Vp7l0oRuyx+JgvIoia4fp7nRosyitOjIyQe4S03S8cwRiwGISXKmDyWBbabdbomN5eZleLBtxA/jUUfyz7aeBSLiKvP80/YpaQKKe8CGIicC56AkMJeub66IsTIfD6nMgb9FgMrBRe8T3opXdenVKDF4u5SvSx688MjS7XDPc3zzsb3Lz3iDjTRSqWunAMaIcRJupBIrJlhwG7X71Gx5jFb8UeLWKrjrj8DExSMu+zr8tvy3aFfdKhFUtq6L8AnDrabMl2mArGHQEr53bSNqZ9efLjD3z0wn8kKWS0T60gKlDIIIVhvNoTViuA9Smuc+4iaDX/C9rHGosX5gr/93/+Wm63i+sby3/5xzfo33+A214TrnxPDJvkS4RhoQf8NzJfw7ClHT86ZLxe8+vVz7NU1r//1/yM2x8T5BfPPP0fP56hKIHVif4uLJwgzJ+oGh+Tymy2IgCAQvnkO6ysYLknCox2E1xCK33F3HZkYKCL5Nd/bNEnItFQAKmOnZf9MNPn/+9INc5o0RfOjPCflGcqmLkCdgu1I0gq3eR8/vnEvOkt/+Q2CLRuxIkaZb0th3H6gFo2AqvXIauTqzQrrBEJI+s1A9J51f0O0FrYj+BGUTylfQkJdQTOD9hiUQihJ1bYoJdAqYuqAUh2Xv/wNfnsDFzXj1mJ//S2R1xAfDtw9Iq9pmsYynQAO03Vgj9yX/wuIUgCV+yaMYmWb6eRwH1I+tTjZz1QIdfp6aHU1nRjLRFpeMlG3lQKrsxM7PY7JdrsoxLusHEfZPg8awRP6W7xQBH+SGBZAHLfQr1KE8706tpi8YJ9WM71P77LphD91DKb36r42pvd5+ndh7qQqHlrVaG1SWUc5EbqL7CoD7KMb6VopKdFaIlWO4BER2QmVQhClQAZJJGTAJNFOlFKImI43CfIxibpFYogE74kulaWMIVUNkpVKuimjxeYo+yd7nBZj2LEyCn8o2fdEUgTUbcNiueTkdInUkRB7TD3LkTeLtQMx2sxeimy6bXYi33/CEULQ1kf44BnG9831zzmi3KaFNALkHIRJlWHkATtsUqI0VX3xKec4rEmg6ofpFiRxSkXfD0Qc2/4qVSURkr6/xbmHmIIPmUAKg1YVldJoKVAStJYo/f6VeITSiHcwVoJ3+LHn9mbFm+tbLlc9t1uPCzpN3hGwaZL3BKLTBGVwzud0hbxQEHKvibJjZbpUNUdFhE4LjigUxFwyVqZjk5VGVzUCiVECo9PY6HxkiIqAwEeJFApJRESHJXBbmUS39i6l9rgfn8P2p2AFWCgi5UX4VWudNbdSypaAyaMndu/DjtXhEkNTyYloa04t824nKrvZbHbMlUlrFOYIlCFATIaGNH8LKZBR3PmdFIKQWSl37E654+nHIp9nYqGEMK1g+GO04pOWcaT4aVNfZGqHAb37WCfl/TRw9lAU+9Dfmn5+uN3h34c+2kPjZjjYdjpXTvYtJcrUSdT7LaAtUkrcxmBTP/9kj8ZCEKzWgfXrDZvrG7arNePNS0K3zhX9JIgFzM8QZkE9f0bQFWOUuO2awXWE9RYGT6yXqHaBXsxBpoCk8B4nIsMoEFpTz2cp3SJA6B3eu5TGO75Mr3jFvt+9Q5Mxfs9+JGYpWBF6EmjSgNCktNqpIGsJchdZhzn7TIMkwWDaUxAS268SOBIH5kfnaGO4vXpJzGKnyjTI6ihVCPMy7SsW1kYBH34s5iGsifTs5TNK4PtDrYbYEjYj+A3jFnwQKYaV9cKiUAgjkHNFWI8w5kC7FNDOEE2LqmukSXNgO9M5OwCCX2GHDRUWqQKjdeB7oi/kgIeP/ZGAKGUxfMgymap4R/aAQs0eOCnlhu8zOfm/DPBl+yLoes27tQnKEF/KJpfPyoK/MCKm+7vvGAL7VKDl/lwaDY2B6zo50Hd+V0Rwy+fvo4kS8+8CexQzwuZboh+wwwVRVQSpiNsrWL3iu6tcTI+pnGs596l45HexZBQJtT0U4i3gkp18djihl5SmOGlnldtp0NqwWJ5RVUm/REuJyrTjEv0KMewqCiRyUKre0bY1QSQhPIJDKImUGq1EYrAosR+H88+VSQsVG1LJ4xAS4wUlM2gTcMNIHJPQo++6dErLNtPxHWMgRfo/2eO0EIjBIYInShDfK+Xsri2PjmhqQ//Tz1mtGmaLkdnsKXVzzMX1Ec6NEDx2dAyD4xe/+TU3q/dliCWTUnPx5C8YhjUvXv38exzdCLwCP4C/gvqvktOgqz3YUEodq8yEKGNS8BAvSeyTKz4EQIEkWiel5vLyEms7VusXvLMS2XeYEAqjj5mZJUfNnMYoKg3zeUXVVEn/5TvuoxAC3czYVcy5x+ww0N1c8fXzV7x4dc1vX4+MXicgSur022ELgPMl2qsm7Px8vSQZQMnzioigXR4KK3RTIbUmRJHSdYJA1TN0VWOUwSiJtymqu2g058caKQV9gG70XK0dWgm0FBy1mq4xrG5uiNstbEMucf8J0H1sFok4ZxmGEWNSgGAYR4QQNE2DMYaqqlCZkRJhh0gU8CR9FOj7Pj9napdCmMh2gWEYd795+fJbhJA8ffr0LQ2WJCBb0nCSLthdJozMVX/8HmvN1YJCFq196EwhCeMqpTDGEJ3DdRverbf2Y7BUyGDv6yj2vi48DE4cAiaHgbQyhh0GHqe/Ka+pjzwFOO77bTz47UPBg2mA8KH7o9gtMqVA1g1VXbFcLnfpzOMwEHKp65Ja5ofVBzIHPtkPZV0f+If/+obht7+D/tdgvyUBBgp4CuoIzCk8e4o8XvDkq88Ybje8+pdfs/nmF2w2l8BTxOwY/Vf/M+28ZjFvuN5a+n7EyBGnI6MDrWccH8/QShC9Z8DRdSPb/haGf4LxNyTfYJb2/Z3rou9h+gLEHMbnpDXHEegmia8P/8q+YkxLykwotiSth56n9+KExdOfgJBcPf8W3Br8LV/87H9hvjzhH/6f/wM7roCOeragXjzhdnD4aJL/ELocnPrY5Yh/aPOkDI9iH2PsPoF4jvvdJvlMWidwLHo4fQLtHHl+gjQSpcH9usdfX4MWUCs4OsfMZjSLBXUtMVpyvEgj2+jhzfNrVm+ec96kdNTXV+tUSYpb9kDZ/fZIQJRA6nxTbYAy8BfHc8oymU5Ihw/P4cRTJitN6vTlNwWQeEpa810XCwAAIABJREFUAHxXObX8u6Tcxh79jOwpXgUVPUTwi011X0jHFEXO0Srn6ifvC+XTsUc4v4viKEiAzyEA1RPcmu76ElG30LSJfrdLo3ofm+btKRLyWmp7f1cb5X5VINpMjyrAWGTPaJmykaZm8nlNKxbtU4OkkphZg64USsqdQF2MuXp28Ox1SNL1L7njKovlpaNMToP3LoEuJDG9UCjHPrVRySS+F3zMAIugaVqkVHiXnAPr434BFkWK3G+KFkYAadLg/Mkep4mk0xFFTtkqTt0DC+p3NIRQBl0Lzp99yeL4mOXxAqnmCFHTzhqC9wiR0uzG0bPqPEK84mb1PJf3fA+LYIeItR+6GM4lA+MAtCkao1Qqc2wyK0XI1I9DSJRJu84RoVLO+PuYRKkWrRco1SKEZNtd4f207Pv3NclycUZdtRwtzljOZiyXC9q6pjaaataiTQHhvwMMS9Sx8gd35pqsRTL0A1e3a9Zbx2aIeNkQ0CDqBKhKkYe0mCMjZOZfOdzkEAjTEKWD4KmqJkdH3E4iZbloqauKxWKO9bDqPQGVgNsokERG2zMoyagVR4sj2qbiSGtWW8umGxNf0APBIQUsFjOsVlhTUbUtUhs2rz/gkn+yH85iEn11zuWKN5kTFyPD0OfUFwBDjOrO92Vuq+uaEAxSSrRWExZK2oWUSUx2tVqx2Wxww4DRJo9JYldpp/g1QhTPSiKm3M6YU41EAlMg7JiWpfyyCGRh2ZLCsz+GdEw+iddKiRAlEPRjBlDI80Vh3Rwyl6dj5tT3FZPt7vMl7xtrp9/vyqflv3PKjpDsmcf+4PtpO4f7KsdTXtPfHjKMKhAKqTXRQ/QRWRmU0tSzGVrvU4eEiCml2VmGzVUS3Hf++7MHPtkPbmFY457/XWKvewsswDyFqoXTZ1TtgmZ2zHbT4a9uuL75Bj8Ca4FaPEM9+YK6XqIqg1hCZRxablFCYAmMq0tUpRHmiL4ficFxfjZDa4E8aqjniiNfExZ/i19/ydW//VeCb0E/BX/z+w8T6hjMOegzhKiIWlJVNYvFOSED1CrWeNdzc3VNVS9o21OUSv15GC3GwHLxV4Rg8FGzyQPcxZdfpWvmB9rFOaauWTz5Kf3mku7md1SmZT6bwbOnqWKaiIyrbxhunrNPGfr3Kq79HmbOQf0URglhTAGnegazOTQtaEUce/zgibYjOA/tEnl8TDVvePLFnLPjioszyRhTOFRL2HaOF5cdy7bm6PMLvjiJjJtrLn/1zwRbUrbm/AhAlLTI35fynYIcBcUvf39XFPiQUlhoRAVcmCLzkqQ38j405gKi5LZjafdwUjw8hulnnrvULLl3sGMBh8q51uz1UkpJ1FKyedr24WQq2DN2Cg0pApboO8bVDcJ7lBRZpLG/p42HbDq5SxIo5Xh/lFSAMCCajObGfI6ls94XTSlWrksBiMq5JcBFKImuDUoXB0zmyFxOrYmBmB2ZveOZtFKklHmPha4cM7U5fSoRxEw9TmUgY5YPEHgfcgnGSF3VaKUZR4t1HhtKv8ojcIgwDGlhpQVIlYCUT/YoTQgJUiXx5QgihAwkfEBbSqOk4vj0Cd4tWS4XuCDxXtC0DcSAkgrvI9ZFvvnmDX03slq/SBjre1iMYEePdx/qTWQx2JhLwCGTBorRUJl07pGkjULMk1nRh9p+z32lMVjKGaY6I0XFHcOwIsZ30yff1aYQksX8hNlsyfnpGW1dM2tqqiqxNUxdIdX7MPryMYr7psg0RkXvGMeB9bpjO3gGJ4iyoii+73AakYFhl8fiGPcMlJjGLqk1UQQIEdOmqkR+tAiRdJRmTcO8rXn25JTBR9RqYLCprzjnIXhG22OkYNASo5fMW0lVp8nfqJC29QEREmA3axt6pQhKU1UNRqkdr/CTPQ6LMYkqO2ffAlHs6BBC4pzO1XD2pYIh7oCLqqoywCGzw5++L/OskBJjDNZa1us1wVpiZgXk+gqkZ2ufIiuEQJb01axnUubVGMsxiCzeHne/TSyVsANhpAjZG5KT7cjCtSUQ9GO2jIIi2FV7m353Bzgp7/f38GGWygE1dtfGYdsTdokQCRjfgfLTMXYKuNwnXjtlX5fA5AMTk6jTfFfVBOcI0aK0QRlDXdc7UK4I/UspCQLssM0+Vwl+frJHZa7HX/0rqS+dgFxA/Rm0czh/il7MmC3nDP/6W9ztmvXtL4EaoT5DP3mKuThjvjAoFYEtSjqUiChZIUXM+ow1IRwxDgPOBsRZStGnrdBSo2WNX/wHxu0Trn/1C4g16JP0/wd1mUkf1wtE8yVSJdHaGBvMrOXo4pzgLSF4tD7HjpZ1/4JmPmN5vMSYxLRabTratubZxTnWW6yzrJ+/IBI5eXKOiBBcoGoWSC2ZnXxGRNLdvkaritpUhKNjAllLLbxhuOlJi3jFfu34p8YYFaCPofoc7FUav2JIPuniZOdnxWFIfXRzCxhEO0efndAsG54+afjiXPHTp5LrAQafMC3hHK7fMK8V83rJ06eS7tohxgzUYEjr3NmDR/dIQBRBOtCSajPVzijfP0QlPETqpxNAFvzRJi0GqjaV47R5oQDs00u+y/LkEQrbpIirTo8lHvw/ZcFM01EKaNDDUMGoIJRzLkAS+X2ZDEtU5nAfh1a2LQjalh1IFC30L4gc48gVHt5bCyWzSO6kF72vTRhDseT8l2iIJAE5hTZVti2DRQG8yiQu2U/+5Zo2eK/o+oFF06CMynIEEeum7KZ0LnVV5xKjPlciIDNN8iHmXSWAJBCCRSpFO5/TbTucHxjGEec9t7e3DJst43rD0598xeL4mG23pusGttsO+g66IQEoBMAm4ERV4Dr+pMuiPXaTKrFRQlooRJ8XBB/KHBWATov42rRURIgwz6KJApUZipGm/UeE9N8LsAnRcbX+l7xw+VCL4F4mgIQFtDMQ89R/ZQYD7QDbFdhvgK/5MPGzNIYKqZFK0m/XONcnJfcPTOGp6jl1M+eLn/yEo+URJ4sjJA6R81wDnohJQO4HW4Rg8c6yvrzi6vKG19cdgZq6rfhsscD6yLof6W3AupDmHxlTfyLm4VSmgaa/RQZPoyTz+YLGaJAR5xw3Q0/0AR8jo9misfhhhoiCCs8w9rje0vU93o3Y7pqrOKDjyPmy4mhRUWtBowKNHOi7DZtNvxsOtRIoYRFxSBHg8BEp0Z/so9g4jnz99deEEKiqCmMMFxdPUgqPajPYkNgq3jukVKkiXdZPEZmJEjP1RMi9HkoCRiIqAy0hpJSfoBQogw8e4RJDxBiTdcay9ooQOyZJ1w3YcWSz3e7oLWdnZ9RNYlkW9mdK1yisk5gqcBSR3EzU9N6nilrW7hijP17L/kmpanYH7Jim4og8HoT0KuLV96Y+FX9mCrpM2yx2yHDJbcdp+rk92OYQjCnHfB9gcl/wLgUClycnmKqhnc3wzmGtpe97fE7ViVlDbtttGfqBpm3RSvPks5/SDwPdtsMPN8TwSaPpcZkG/RNoT5GnZ8ijI9rFEVjP6ncv6O0vGN0VPj5BqDmz/+m/oCtDXRlEFRF6pDYOJSWmatFKJY2mOmJDRD77K7r1hpdff03sLNEFrhqDbudoUzN2HcPqNqXXuxYv/2NeWs3AN+xZ++9rAviSIu2wXH7O6RdfUtVJ6Pjmdp1SC7Wgns/RWrHZ9lR1zd/+r/8pJyVEYpCEAPW8oaoq2uWcNi/0F8s5IURUVCmwOlpGB9F50DPU7AJzJrjtJKvf/o4w3qIrw8mf/RShTqD6S9CZFex6CLdgf/cD3NvHai3wBJoLWBxD3aTbtmhSurmpoN+k4PTlayCAjsyfLmnPTvnsC8O8hdPW8WQuOGvhuM4jYoBfu4H/vnnBq9crvh62/OofN4S+x4cWqi+gfbqP1T8QJ3xEIEpZEBcQpXx+37bl//teUxAlMzJElSKKQoEorJQyGan0nZyTykgeVsgpVoSLChBSHtjDyWoKqEyR+2lUoaTEdCniG6eCqdNyze+auN5F7QzcFdudfB57CM2+POb3ssPjvy8Ccp9NtWsKFbRc/5KWM6WX3ndcefGhdd51TGKIMd3PGNPCI/iQ9U9AkNJqCiX+rRZj+VwkkdjsyJVgcSpD6lN0RO5LNMYINnistQzdwNgPjH1PDBEpEmVaqywEGV0Wo8r3WOsE6Mn86H2irT5e2+mBJMZY9D5TzN+337/VYFo0CLJYaXqGlMrtRIm3DudGvB/xbnhbjPGdFnH+/cv/PtQGcQtBg9uAFWANBJUf+6yfMW5glw74rj78EGMufRdjTOKsYSCE9wV17zdjKppmznwxZ7GYM1/MMogyUjUNumoQ4j3SeB60NDB477DjyHbb0/cjow1oUzPTClnNGFzW0OkdQngskjjdpciASimdHSPRWWRUaJW7nYwEPyZaqneMckQGw3Y7IwiJGwNuHLDDgLcWb0fc2IPrGX2Xqpq4EedGgh8R3hLcgBv7NBMJgTEaoiW4Hh9cYtt9skdlMUbGoce5EWc1Rmv65SLfv+qAnZJAiJjTYcoEV97H7IPcHVNEqpAiQOukRWJM0t+x1u7EZ1MakNyNVanieaqm45zDeYf3ftpsZp4k4ERkNsZDXazsJ6UuWYZhSIHAO8yJH5tlX2nqOOw+K+yU/D7PMfnhzNsftnfALLmzn8NAYwFZDv3EQ929+9qLk9e79E7unqs2NVrXVFWNMoYUcJBoY6gykKaUTtBRjIRcDcrbEYHBVDO0gWYmsWJk6D4FmB6VSY1cnCPaM6hmRGHAjwkMHVzyk6NAVxWibqmWR+haUVUCKSxCeIwSKCUwWqOy9qBSjiDAGM3YQdgm8VkcjJsB7wVeDIx9R7/ZpMAOGuqTxBZQgmZ2jGmf0W2u8N4S43f1nbQmUfUxUjVUJtDOTzCVoW0bpJS4kCoFFd0pU2lG5xFS0s6bPdQYRdaEd5hKU1WaGBIoWlVVCsg6UDZVeXTB4kNAa0PdzjlGMXY9bhiINj23MQSMaZgtLwhSE4VEhjl+kIz2Nfvn899b6fcDkzWYZ1AtwZgczCOnl4u8fk4vwYhUYFrDbK6ZzQ0iRqLziOgJTjAOMut6RbbDQLe+xa7eMGxu6fstnV2D9RCLDkqV55+Hx8BHAqKU1JBi97FOpkj7faDJtCrPtN28TSQBB77kW2bqOgPUc5j9NaxepBx/rnl7UimVJ0qZq5p92apiU+HJKXhS0njKpDZnV4J4dz5f5HMo6HthXAiSYNFhlNCwB10OJ7rCdJmRUoCm59FBnPMwWHGflcm0RDEa9mk8hxP1oUn2pZzrvH3RUfGT/yvuV0GeXD/dwMVR2vXoYPMylQQjLRCGzYahVQyVAldSduIux7o4j86ncpE+BhQySz1ICDEL4iUGyjCOKRddSXwMSdbAOVyIdH0CTzbXtwlVDpJhsKh+xFQaX1U0lWFUHk+Xzk/XSQQpinwp5UfVw/pkH9tE+pfV4+04ooRA79ICP0L7cCela3t9zdW333D58mtur1/+kSoUXELsYJxBOE3jZmWyvscAdksSz7iE70wAqdgxsN6ygB177BhJTLQp0+77WBrjF/Mjzp9ccHJyxNFyyfnpCZXR1JVCz5dIU2cQ5UMtEPF06y3bbceLN7esNyM2aM6ePKFqZiglGZ1n1Q3crAdWW8vr657RRYLX7Ghuic8OpsIHz/b6DSqkiNp83oAfGTaXhG4L2w2Dlkij6bpbpFIIpdj2lmFwSKFzJalUrp3Bst6subq+Yew7uq5n7K7xQ090Y1KelwIhDLZfY9fX2J2o7Sd7TJYqmHi218/T31LgnGdxdMLPfvaznc4JJFAjiccqtNb4EBBxn0qjcjW4GOOOTSKFKEk9HB+fIKXi6uoK7z1XV9dUVbVLwahriVKJ1TKOI8PQM44J8AghUBmTFhx1TV03KKUIIbFdEtNEIAiZkcAutSdVB/J451itVvR9z2azSd3RHIO9+REAKVOttmLZ9ywpVJl5k0qTi0k8MIMoTKM9AtTkeQwhD41TAP8QNIEi4JqYr1NGdPm/+HGC5MdNGLJ3UoQKU/h9xoR0nifnzzg+u2AYRsZx5NWrV1RVTdu2nJ2dUVUVzlmstYmlm/2zbnWFkIJ+OOb4+JiLiws2myO+/e33EUf/ZD+0iXZO89f/Ea01/W9eMP7bb1mN34CQ0P6M5ulfMP/iM7T2SOlB9CgJlZYYU6FVEsIWUqRidBFshO3oGZ2ltivG9Q2srsHPgYbh1SUED9ffJmHXqkZ++RViPsN/fg6jhU3Pn/3kP/Pl2X/m//27/5PV7UvG4QXv7rvHIE5YfPHnzI9P+erzz9isN1xf3zCfGeqq4bOn8wwEg1CJ1SdNhfee1XrDrG04ms/Qpkpj2NhRV4rj1tANlnGMzGezVMlTS/p+ZLPtWW23BCuZzwRNXXN+cspmu6brOy4v3zCOA+PQc3S05M+/+pJNP+JDoK40q6tLfvPfxwQc4IAX/BjLIL+3tefwxX8BVafAs+9Tf9jmdW0UpAqGnupLzbzRfHa6pJ7V6Ar+6edbhIC/+cvAuBHcXG9pG0MIgb//t19x/eJb3vzzP5AqJ5WAfgP8NGnYjb/jbTLCXXskIArcZZgc/n8ImMiDz8t2h0h9KfFLQvyDhrAlAQsFAJDgJViNMhVCNbhe8TYtrHTUKVhTJqQpkFCOr3xeJqbiBMRJG9OHvBxPaUtxl6GRj/UtAbCiETJld5T9lnSgA5qbH2C4SUyO97Zy3CYt+qIgCYOU6/CQTSPRU5CpdNhyTg8tStO1qJan6NkJ86cXROfxvWXtOmxQyHaOns1oKgHRY+2ICOw0XXV2GmM+jpgFY2OMicEesnBsjqyl94FxHLHO5YgfRBzDMNIPlm61ydV3bELDQ6AfRmI30KKS9oCUCFmBasAXxykLc/rMavrg3JBP9sNYZjjJwjhLLyHIejuwZ3p9DLv7fHjX029vUMLTGI1QR1hv6Yfvqzny+5oHVhAM2DZFBJSEcQXuFnjJXYD2Pivjc7lW9yH606psHwYYCSRSNBhtqLSmNpqmNjRNja4qtKmQqvo9ARRyVxD4ELDOM1oPMqX5tW1DVRukEKmiQAhYG/Fe0NYgRKCPMZU0LAy66NPE7UewPWPsoFOIcIIPlrh9BWOXdWckMUi6K49UGoTBukD0YI6fIKRBCZ/U0oxmux148+aKGyz9MHJ1u2KzdXSDx9mU9qH0UWK6OAu++57zwSf7g5gApQ26nidmmrf025Tq8M1vAu1iyWJ5ugM6gF36jIDMgCp6JhN3r7BXJjuqKkPbtvR9z9B3rG5e00mFMZoql4Xcbqfi7CItinJbpdyy0non6n7nRIhvLWv2WikCL2DYXjMOA9GNJD2iH8v8WM6sXOMCWFgIed5XmWY2pePs2CkZSIniLphZWLe7j6bXo4yvB8zIOwK2pf1StGDqg02DY4dBw4cAlKLdN2Vhp+377SodhaoIkcRIUWoHlCWxY4nWhrZNrCMi9HG//6Q553eadp/s8Vh0DvvtS4IY8V0A09Ce/gxpEiukWtQoM2J00vHSqkJKgdFJi0kqRUDgXGTTW9zgcJ2lX2/wdmRUW6SEZ//hz9lcK7qNxJuQMgSaJbJt0csl9fECWVf0zuJ9wG23XL8CukDfR7x/jzGjniHrM1TVgJBstindrKkrtNFoLTGV2hWf2D2iWhOVopKSutKoXHI+hJiAojz2KSkTaX7X7yNSJfZnbQwCgQtQGUPTGIJskbVEa4mzlvW2QwoYnE3BXOvY3lq6zSatv0JmsckTYIBw8wPf/T+ShQBdnxNVIlQqgdG311C3yNmSZ2czmipyeTsipWBwnqURHM0l50sgRmqTkxgUvLhcsdn0XP72a7qbSwg9ScOuzWNzlVKbY0jX+DskFx4RiAJvC1pN2Sfy4FW+m4IGh//n974wKCpSxHPFvuqPSgvcQaDnBiln+DE5rPezO4rQLbxdAec+WuV9YmLTlCXYMUR22xVB3RIdKAuMaXnhsl09OY7CjCkAUqkzXqLB+Xe+y9fk+yKYOrUl69QbfVGLfmjxM9FCuQMoFRCl6L+8a/EkQWia06fMTp7w+Vdf4MYRu+2wNx3W1sjTI0xjmLcKgWcYRoJO4nRKC6JUlGScSCTkxYIokTCRSz2GgHN+V4mnH0estQihkDISYmKgbLYD/fUtcbDQ76Pn225glKmkX6oyIBC6Bj3PKT3ZAQkWbA++zjoJn+zRWIzEYBF3QJQ0tuoqR/nuPO8fbceAx9mOfnONlpF5U9PqOV2//SOAKA64Tmk8oQWdJ5T+ilSN5/l7tlPGgFJSfvqsR/bssw+NNKfFoVYtRlXURtHWhrY2NLMWaWqkab+7mffcFwisj1gXGEaHNA2L+YLZrEEbgyLinEDELL0VBJsmVRoZvSMQErso2ExDHVOu8/aGYW0ZRCCKxLyL629I2l1D0vtF0F9u2TMh09hYnz9D1Q1eR4hJh2K96em2W8buEuss3TgyOoXzAgaXFubNHD86sCP4FcQ/YfX/R2pCCLRpMO0pcZuo6sP2mmF7ze3lc07OP+Pi859ycnJCVe0rCKSU1rh7L6VAKfVW21OrTAUzwTimFLDbqxc7JtzyKOlcWLtNiwSlqOuauq7zQkNitN4FJ3xme96xuB9Pp/tP4E8KdHTrS5zNfonM4O2jJ0hNA0EteyZHptsHld2wxB7eA0zxICaWUqtiYZHEzFYD9hdBTd5nQOYOS6cALlO/WJLSokpbU6DnoTLyD130UrK4gC/FAuvbN6xvr5iffoY2DbO2JcSA9wkYScLDAq01VWWIEZRSWJdSwaQQqaqhLT7VJxTlUdlgsb/6DdZfwuJLxPyCxc9+hplViB1Lf4PWGq0UjZkhlUpMOQFRRAYHnQ08f93jbrf4qzWsr1OKsBo5+eoJP/vf/prnvxyxL0aCuyH6pCmpj49oLs5YzBVKgnCBcdvjbm95uel5qYa0wA7f3W9Eu0AePUGZmhgFl9cr2kozn7XUlcKYBJKUNMQQA4GIUSl9UrXtLkhrR4f3gaqqMTkfN421md2OT16QzCBKXaGkZAiCqqqoGkWsagyGJycneOe5vllzu7rl+vaKbtsz9iM3ry+J3iVmWxRpDaYuIHZJK+XxD5Tf36yD1QqamJaxRzoNCzevEWcXyNkTfvZnx5zOJH//TzdY71mPni80nC80X54nhua8FigDUkd+8+qGVy+vWP/iV0SXM0zUEtRJYrxEmYfFnMHyHVVxHwmIUpDy+5gmDymFlwmgTBYFaJhqa5QTL6JDsAceJqk/YQC34ag9o6prXlyDv3dhX5z+mjRZmryva/YqvveBAuW4CnDjJn8X0KNjD7CUbabnRm6/z8dQ0LEZ+4XKlO1SgJRp9KEcSwFYvk/ktwBWmeKBB9a8G6UrgrrT+1XOt5RWnrEHgO47ngbBgrqdU1UVttsSgwcRmJ0fIectelZhjKIyKkWAx4EQUu6biZKokoMWiuBJuUoipFQfkavseM/Qj/gY8SGVLhYoIhJrA/16S7feMm57YneTq5TsS1KH1QrbD9zaWaq4oSAYDfM2URFFfiiDyBlKperSJ3ssFmNM2icqshP6iz4tAISeREc/toOXHG5TBZYLyZdffMbZ6RPa42d0XcfLV19ze7ths+m4WV/jQ0mD+6FsOuYGkAGUB0o54/u2n5ZWL+dUwEPN3ec7sK/q9SEMlDQ31HpO3bScHJ9wdNRS14qTsxOOjk9Q9Qx+X/bJnV3mfVY1rvG0TQJBpYjIYBEuEIMn2IDtLHYYUwUVPyKCI7oexgHGPjHRos8pOD2EDlhD7Okuc1nXuGW/OCsVhbr8yk5a1KyvL9H1kuXRHClT1MtZi3WR0ba4wTPcXhNiBm5CwFvF9tsbgu/Br0li35/0mR6b7Vgl4n49kfXtFXYcuLm+oGkXPH36NIvAlip1YicIG0NhYIYMXIhc1ScDLUphgOVySds0HC0XXF1d8fr1K5ROAE1d12itd8wXKdICIy00prwWdvsqlXuKoO20wg+UAEZmt8TiE/nkl8Ufepz7GDZ5bpTJbJNq8n2qFqh0TtuMMaU0RYjyLislFuYJwDSVszBWRf7+jpZabqPo4NxhomT/4o5GxFRH4V0Lr7f9Sl3VmOaYcTB4V6qzHTBS1m+o6hnHx3+emALOcXNzQ/A+a0tUzGazndZO2zZY6xjHkb7v82Kzuu+APtkf05TGfPHnLJ/8DSiNUApdd0jRU6nENtGqRucKmdIoQhRsHdyuBzbdiL9e47sBe31D7LepXLIjzdPHT7DmiJurQDdGnBCp21pgdNg3l4SbS+q/+Arahu3Pv8Gv1yRdyxnQpvmNhvRMrklB87etqQxNW+NcjxCe84sz2qpiVjcYJXei3AKBFBIZUzF3ASkdSQsIIVfxTP5hYyqUkkm2Q8kUePWJxbIjn4YMaBtFLSRaa5wV9P1AP3aodolWivOTEypj0Frzm/VzBjdy9uwZwTm6zRa7eYUfrlMA5oPToB+xiQoW/wl99BWzL/8H+tuOcdPDm9fZf6ppjeH4WPFnTw0nM8H/9X9vEMrw+efPkLFivbF8+3rN6EbW9grwhOhY6IbmSc3P/8XjVAv154lI4UVe05HSIWNZt5equffbIwFR4G6azGHqDuzTRqYsk+nf7oHv4C6oMAVs2H8ethh9Tm0MiIc6ZAE0qrwgLoBHAQAK4+OQlXI3ArPfRk7eH5ZhnoqsFhCkZi9wWz4vk/C0qtH0nKdR88P9va8dtlvOoZz3lFI6tWnnO7w3h6lHDx2PAmF2VDnv0rkLAWZWg0lljZUUKCFw0eO9I6KyIymQIuwq7ZTf7q5MjAQhcNYTvE9RkZBAlOTDZNFa7xm6HtsN+H4AN6ZoMmkbpAA7JMpjJRFGY5oatMoRFpXQ41CcnOLwfI/b8Ml+eIsB7xzCRAgBMS1LKVR2Zn+oCFlEa0k7qzk5PWW+ECxOP6frtwjh0fJSWFDPAAAgAElEQVQGKVZsh55oIYQfenExYcxFT3IjJtW+7lgBgA879DQV8dA+FDxJi0IpNMY0tM2M4+Mj2rZKEaSmpmoahCqg9ceyHDlXKjmMOgGsEIjeEqPDW59V+N0ORPFuIDhLtFuiHXKKjmNX8jQUT3EAuj3BbwdGFQq9IknEl+uWwFvbbYhRwXKWro4QeBdwNuCsxNmUr73X9Ern4rqdh/oRr9En+6iWGZIP6dU4O+DsgI+acXScnpzstEYgsTwEAsSUmUJmQtx9NlKlOkVdVVRVxWK5JArDtrcpJU5KjNFJELFU/CHeL1ciBEnYnR2l/Q4fVxRGRqryU8CWBHqWQFQ4AAses5WUHfnWHDEt7xyz2K+IkTt3IMYk7FwAkAKmpAf6zm7S9nD3/hVWCuzHhyn7d5rG8z7zRh7PhbwDyggpUFohbK449lZTEW97fInYKwUxshpHxnHAOUvlbErzyewUmbV5Qgh47xhHOynF/ckejSmJOTqmuXiGEBaBQ9AjZUTrKglT6zqBDAJ8TIzNvg+sVz23q5745ialZ6xuEyPebUA2KdeimRNkzXZtsYMjeJe0D50DF4hY/Oh2/cZdrQhDD1IjjEYYSRQOYoUUjuBFZhq8nZomCajoGV1Iui2VpKoNdWMQsTxZ07Luey57eSRjisxCTN/qDL7AdHzLO4xi8tusRZUfR5+lA4aux+oWJSTtrEprjtGiVIWUI/PlAu88MUrieIkfSjZBqgArMvAT/PgjGjcfMKEQsy9Qy8/RxyfI3sM6VzsdBxCpslNbCeoKjI54a1EYGtPgnWCzsaw2W4axI4qOkEXQn52dU5eghFCgFimlOozsKotM+4swabsHLukjGakku3LEbwEfh+BIQdfLwnsKNkgSsyHTnVWT0iWESI6qW7F3RgvSPZIc0w39MOCR79DXK5FVs3eAd597Ekskp7zsGCVTvZICqpRoSwEnyt0xwFNSpLGwPCJ7RsfxpP3VPddiOnlOKJ93/i8Lnfd9yAqw0+zPK5SHt1DLm3zu9124Kbtmyo4ptNfvijQllkrTVtRtjXNDAke0oGk1pop4lwa46APeery1OOlTZE0rnEj9aHcliq6BdQRS1YKhT4rZIewjZwgJgpQ61Pds31wSxz7R3+OE3tU0MDuD1bdJ6PZqgNmS2B7RzlqMFmwqjx8cfnUDSsCizYKiAl6/5634ZD+4WWu5ev2SkwtQUiJFmpiS+N8URPnYQEoau2YnX9Asjzh3ghggOMXQ9yyPFpyeX3NzfYv6xYzV6ppXV7/k+6NwpWrXdzEPNHBCGk8VDD1xHCDecj97ajpGH9qUdfL7WAGSZ7RtTV1pjpctZ6en/MVf/iXO94BHmzqnY/0Q9wkIEUHEKIW1HjuOjNsEwm7Wa0bn6UbH1cax6h2bbsRZS1ytU+TWFzFekSJo0ZLG+5KOeSjWW+a2Qx2tPOb3L3Fuw2s5oLRCG4ndjnjrwTqiX5Eicod9ZXvPZ5/sMVmMgb7r6NbrFPF8SxcNQNBvbnHDwOXyiPliwenp6Y69IkRy7qtK7D4LISLw++p0QuSoK2ijd+v3J0+ecHJynMQRhZwsKvb7NiY9a4npEnP6kCQGGL3Ni2O/Z65kVgqw+67vB4ahJ+qGRKcuIvuPnYWSTbYgDKowUbgLnqS/uQsqxZiv6x5giTHgui478xkYkQdjWAFrdqyTKUD9roDU+/p8GkSLrCqkUrh+nYHegO3XuHGLqo8xVYV1Bfi5a845Lt9c0s5mzOdz2rZFiEh38y0dktXtiug9ZCH/lC9rCCFppQxD/++gxPW/L9O15vizBsErjKowSlNXR1lfK6WioWDbC/ox8OLlLW7TE69XhM2K2G1guEp9O9SkUkzncHQK7Zzq/ALvHC9+/oKw2RD7DrbrNEXVc9TFCebLJ5ijOTp4hNhAJeDonOWfnTG7WLK6TazP47pj/c0/c/OLv4fwikP9tu3rb+guN8TZE+r5ks3xHLWEeVUnMDcDHlEIgsj9UIDKY6D0JFA6Qt2UKmmT5zCDolrvgz5KJNff2wE/jqy3XdZQ8WxWt2zWa1QUjE2LqTWRiNEVn33+lLPzU+oq+Z7xKfzul5Fh1Dm5IYDraRZLFsdn3Lz4O8btqz9El/jBTCjN8ssviPUJ277DdjfQXYLLjPAWhBHI6PiHX75B4pFtRaVTKejfXW25WXesXv0K31+y/tUviHEOnHAlfwGAtTktav2SfVXekiFRkQrAHMF8kVIxL+8/1kcCohSbAhNTbY8pW2EKABRARGTRLpVQTQxEk6iVZIEYUSaWvAgqk10ERAtiyTh6vO8OcnmL81rAnNzOLsfUs9dJmYYJpoyacsxTVkl5ld+OeXvDnuExZWq8jaburxmTfRXGzpQJMz3+KbjyPg70dCGSj7nQwt9iwxzaVMBseg3Kd4dAz32WWEaRkF6xDHClVBW47JBABkAieO9R5LQcEk1WIrJPIvE+MGYQJcTIYF1y7ki3NQXqYv7b43wgyrIALeBPvs8hpJzOIpAWLQRH8BEpck4olhhHcGvAgGqQWiKU/rG4iX8SZrPzV89m1HVSk5dKpwlSTJ+pj215spUGJecolUEUBQjJwnt8FEhlWLy6wroOcS2Jb4WBS//0SGlQslDvU765s4HRJlrju20KEIecbtLxtgjh1N713YeY4HAckzItVJq6oakNs7ZhsZhxdHKM9y3gUTozBT+K5bElREIMxJCqNNlhxDmLcw47JjFr5xy3qzXD6NhsB9aDZRiTkGtwLkXdQkdK08nnF2GfAjUFwQ/toTJ7EeIAXhL6DShBtBE/RKILifESHgK47xt/P4Eqj8kKWxIp0KpGCoO1Y3ruQ9FpSwvq4B2b9QoBzGazXUrP9KWkRGZtlB3ZYRddyIv/KHZdoizy2W2S3icWXI7N5ihr6jlpjo0FhdnNzek3PqYFNiSR0ZADF947nPN5PZ5ZHXGaSvKYLftFIgFJQsodWHXnyYpQxpOMXeW/k48Rd+PB1ApQMm0k+x07R6V8N2X5fugcVcbN1L+i8Hu/Jh9PDJ7ocx98IOIYQ2Ac1ghShSifRWRjgEjA2y67g7kDColWGqWSgLEbxwSufLJHY1JAXSmkrHKJYp1YSULigkgBBefo15axd4xvrgldl1gnw5Aq6USZRPubBbJuUc2M0M6IpiKOA2EY8Le3qVhDzAFYKaCtkbVBa4m3I8E5Yp0E1uXRgqArRi/xUSJQDLHG6xOYfQWdB3/DfoGc+mcMLvFLYmKiO+tw1k5YJIGQVhr5CsTdmjEQd4KyUub1RXl88x+lOmjeYR7WBFoqgtJIEgDprMWNHjt6xjGxQq9v1K50slYSUWmqSqGVpjIVm7MznHXY4AjRE8YeqSrsGH/0JBRYQDzCdZYYBrzukjaXVijdQvD4YUuMHmstl1fJN2pnLfO6ZjFTvLm1dP0WP6yI4yZpv+UAfhATv0dkvagd27P4moad/EYQ4B4eTx8RiBIOXlNdk+n7ghIVBkQD1FDNEyWsyouIGFLqRIh5gQt3aNFtm3q9q0BVYJasV6/BFvpXsVwrmnX+fMzNNOA8xBE45y4oUPKoyj4h3Rg7abNQ5cu5vGHP+jikxZcUnqKFMp0kCyhjJr8rztUURJkCMUWjYKqwfp+V307PSUFYk6KY5dgeWpBNtRDKPZ1GVEv773KUksiiCyPKW2LwSZxMKYJMDokPPos1BlwImUZokV5S1243mCmVImFKCkYX2PYjIQvwDaNLzo2UmXInUynkEPHBJUexWSQEPdikYxDz+YxdytPbnV9++McBMavRuia614TxFoYX4BcQTzGLOaqt+UNLhn6yh63vev7t336BqQ2nZ2cslktkNU8g7R/E8niQywAqDbJqqJuGZn7E0WnP6zcv8WEDzwtgsgdSJS0RT2RLbRY09RGfPbtAa40dPbe3N1xdvWHwlvDOsqGRNN5kQdh4RXJCHpqhy7jzMa2A5HtWiTENs1nL8dGctqk5O2k4Pz/h4tmzXKocTDNPjtrvDXblsTGExG6zDmcd69WKbbdlu11hbarCs9l09MPIm8trum3H9eUt+5J5Zfwrpd2z5gmwz2d+CCQpY+S7RF9zZZ0NBCyBnv0cU1J27mMwwH5OLPv6lNrzqCwCQqCrmqZpqKqK29tbnO2JwxXT4EkIgctvXzBst5g6peRobXYLU2JEG4MRE5p6SSvZsSdS9HX65KT0IL8HAULS9JBCIDKDYqpzIqUiRn8nW1UIwTiMjDaVRAZomiZrviRn2I5jEryPJJZmsD8CTK+MT8lPCtamUqhVtXdx8qqmpFHtUnpIjKAYfCpHrXI0OzNgdxcwhsQ8QeSCAFOAe2Kh+MilKuOHWPbX4nafZXiP+XH9zlZicAzr1wybilvRUs3a1C8wKcjk1+znOoXUhqZtd311dfkqpXN8skdjQsCsqWiqJmGGmXniPKzWcHM7cHW1gavrVIL29jJpdvg1aT4y0BxB3cDZBWZxTHt8ymgHvB0YXn4N2w1cX8PsFOolNDUYCRdHqFZR+5Hudp0CE0cLZD3HXDyls5b16y6t9Qh0CuACLk7gWwPb58Av2BezUCA0umqQpsIOjlGPDKbH1BVSK3zwSQ9F5ZTDkMZGRHlucwqiyylpVRoDYowocsUx54mkpF+EREhNVTcoadh2A8EHxs3I0FmGzrE1G7p+y6s314nFtVyihE/ZTnXFbNZyfnKC0YKTsxMub25SKlA/sL295frlq8SU/1HbZ0T/hO3Xl9CMcJzHgfmCemnADWy/vsa6jm5Tc30zEKPgf/yrp5wuKr44rXh+6eiHG+je5DX9gp02qtSpM7uY3tdzGLfgQt5GAUt243rvJ5GGt+2RgCiB5CROHc4ygBrSYKsTYiQU1O3+fcxghBKZ1mR3CD9S5HV8LllkYp6gBMyaDKK4NKEJiLKkqEydzXFyXHnBcicCIEHM899TGvY0yjd9TSe6mM+7RHjl5H0pcRzZT4odd0VlxT37iJNXabNM9O8T8Ty0aecp7IvvWlBOo/VTpsr0+Mr+p0KU91kLLPFW4GzIQnbgXKIAW+sZhyLw5FJlHWKqOkyg7/tdmbK9o6fS722pxBNxrrBcwu5IQwbiohuSYr4LKV0nDBk8K/dnClYJQCdl566nrzQ+Bny3gWEDdOm7scKtK/z4Yx/w/n2Zc56ryyvWtzfM2pa2naEztfMPZ3f3JoQgKkPVJObScnnEZr3GqBrnIyGmPqSU5svPf8o49rx+/TVG15jKMJsnoUilJIvlnPlyzvMXv2OzXREfXJwXwezyzG/4+Okf38WGK8+jTi+hadoZp2dHnCyWzNqGZ8/OODk7p2pnu2dcyN+DhVIEMENIlSVyha6u6xhHyzhabm5v2W47nr94jXUB5wLrzjKMlu5mhbUDqdLNPvpxN/10OgaWsfyhVKhi77pWBVQvgEwB06fAzFSfatq/7oJUn0CUx2UhBGzfg0oaX1ormqbBKclIqvQUfJ5jc7caR8ubN5csl0tmsxlVVQGR0Vq890mXIpefLfNXmj8DU6WO3WwdY1o0TKruhOBRSiGjwvs9GJt0EUxinfiSHpvfx5iAl5zSs9lsdsK3qeytwB4dMQ4d/eYKvpMt98c2CUKDrJDaIITEDz0xRIK1SK1SCuiOsZOYbDsB3gOdmBgiUeTUFikTYFIoK7vbUu7KtIhA+ez7+HYyBQKjgzB95j/yNY8OYocbbAbtpilaxQdOunE7sWIpqZoZbrxPwPyT/bFMSompDWhBP0bGPrBep3s7XG8ZN5uEpnTrpBnoQlqjVUfQLqGe0xyfILRhlArvR7ZvnhN8CmAym4NpQC8SMuM66F+idc3p518RQloDxGjTbFXVeZm0go2FrYXNLRiB+OIJujJUC0G/usA70lpRhkz2X4O9xbse6TQ+VgxOsu6g8hVaqcy2UURTqmqBdSnVv+u6HJBVNLVAqMJCEylYWwpWCLLGishjqUeqNNdKGRmG4f9n7016Jcu2PK/f7k5n3W28iYh8ke9lnyooMUyJGsA3YIYYMEFCNURiRPENGPAlGAJfAJWEVIIBSCBUJBRFJtm8Jl5EuPv121hz2t0w2HubnWvhHs0Lj3j+snwpbly3a3aOnWafvdf6r//6L+4fdhSq4HKz4TDuGIeO3c0LLp8+p6lLDm2Lc5ZqHDi0Hbu2J1iL0ZKp6/DOc315iUYwDQPT/hI/KaL/9jtIS5EL0BtYLBFViS7h4+s1V6uKQ+cYx46DWHOxqnlyWWM/ukRIzdVGEbzji5t7+vaA9gP26A9l0sIYmbnH8FTAuI2iskcSg46YQfI5Y0JOvjXX/56AKDnrOQdRMgCQmSAViCqW4ZSLU51oDnyzIIxPC48UcQGTArSKIIoWJ1+xKhKIEoe3CD6KEn0lqMiOb7b0Pcc0S9JzEZbHqujZzgPsvM95JvK8m4V7w+ezgzvNPj8HK86vZz7WeTaX2ba/ycN1WvS+PtORaHiPjmV+bHnhz4DS1x1LCWKFdzKWxyiJ9+CCYxxiUDPZXFs9JWqowIWA8DCMw7FLwUm4Pr4/Wn/MDjmXgLF5HW5I42pKgkPWzzppzBXu5/c4sW+8hGFk7HomAr7PbJURQkRTXddG4awP9t6Y847dbk9/2DONYwxQMsX8t2VCIpREK4XUmqZpqOsGIwu8tycQRSqePv2Irj3wcHeL0gVKR+ChaRqapqJuaqqm4n67pR8mrBt4s8PticBJpjZmFfh3afNSxzdZnivS/CUMRVGzXi9ZL1c0dc3V1VOWmw2mKBNA/j0AlKxV4KI4tXeOoW3ph4HtbscwRqDkYbfncOi4uX3A2ljqt+9dLJPatzHTepzX3wZcz4OhbwtM5TF4/vl5UJLnoXxdM/if5+xzwF1x6vzzWxzjH+zNFjxuGlGySgzJqEEiROyGYycbx9tRkNQzWct2u0VrfQwE4r4mnJQIa2ddeeSsRCcKvB61T5ilO47JBkvuGJTHyzRNM52PAiXVrEwnagXZ3PI46X94HxMcSim0zmUcinqxQAhLv3/fwbzk40gNKoEogEu+YXCOIGWajsLR9zgyUQjzi5soQNlB4ejHHL/q0efg8XxyDqx8m8OXsfTdn8/rb2PD5e/6rhbZ2/6N2fFTebeQ4jgOpBDooopA0gd7b0wIgVSKIAOD9Rw6z81Niz10cHcHXQvdLo6p4EA2keVf1rC8gOWK4uoJQkps2+LaHXZ/H3cuJVxcR9aJXMD+DqYOGe4xcsHFdUPbBh7uJoRQSGlj5YEkMg06C3sLDw9QaYR+jjGaSinGco0zHkIFOiBrCOHvwG/xzuKsxfmRaYJOBLy1kemeOpFBQEqFTOWHzloOhzaW1hQGow1KCoKXR/0pmTSmTnOoSI+8R0qFSCCKdSP3uy3PLp+wWCy4299y2O94ePVrysLgnn1M2x0Yp4lxHBHSIA4d66akNgrbd4QAq8WCaRh4KAtst4yxSnj4bQ2V72EiCQ0vkIsaVRrKSvLsScNPnq354kVL14NWC65XJZ9cVpjmCqkL/LRjuxt5dbdl6FtkGBGBxAOKiQTI62Wa54KPgB01kYViQBYRRBEpeZc62b1N1u89AlEylcbEn6KKXPaySr60mH3UcmxBJGUEQ0z6rc5+Z3/RzbvapAUnJKaKKhCyRKiaQMnXiyB6Yg36nnj5qvj6K+j6PLuXQYWc+ek5idvOy2GysM2bNFAcJ5bKXPOkSufVEkUgNafgJwf1cxDluwo8zveTg4FLTiK+cxAITiVKuc3YvPRoni3J7aBzKVKYnd/MFitE8zS2ODaGaZqwPgU444S1HqEE3luG/pD0fgWirBFKgvT4YcBPUxJylQTrEg4m4r9duqaBmTOTAJTgIzAXfOpBn881d2IaZtdoQwT99nHbMRAOgTBOMHhwBfATjkLBQwvizS3YPthvywIBi0QRUk3q+8IoD87i7URhNMum4aNnn3C3fcXttgUEQio2m0sKU7FZX+HxeDcdsx/LZc1qteDpsycYVXF7e8v/81f/K5P9uoBlJJYyfluwL8918w5ocxZenv/g9AzNGRpzy58/EBWNFMvFBZ989AmX6w11XbHZbCjqevYdX2dvupM5Sxzw1jEOA0Pf0+539EPHzasbDocDN7d3BDQeye3uQN8NHG7u8T4CJs6HI0D7eP6eg8bm7Fp4TgK/3wRqnwcU54C9J86f54D9m8CTgtO6MAd1Ptj7aLE7nGV3/5L9vSXIBqkMddOglGWSSUPCOdAKISNrpe/7OK5DwBhDVVV4G4MGay1aa1ar1RHIiCwVh1IndoqSEqVPbZDzeMllF1IqtA6M48j9/f1Ri8VayzRNfPbZZ4T0/WVZUhSGi4sLALbbLVMKDpyzhJD2K3+s0snvYUKCapDaxM5FImaahSnT27nFNOQs9iOtvdylbw6anGuf5HLLR9PWHBw99xG/rZmYlbdjmq9qTjp8XzlRms0zCNBuX/6G3/cWUzWoEmMqlNYMfY/SGmP0jA/1wd4Xm1zg1y96dvd7/O6Aazvs/V0sobEdBBnHVbkBY+DyGaauWV5s6CfLMFkOLz4DZ/FCEooSrp6lse8jANLv4OFLzLOnFB9d8LOf/nsUdUWvFMZ4qkZxsb5ACcff/utfY7dbxp+/ItRPIuOlaJCFYlFJ7Ku/4v6X/xJv/gAWF7D5lGpRc/1kDcO/Qxi2vPqrL5geDtztvqRcNNTrdcq/SxZPLlBSoIOPrF5tIm4jBcumPmo5te2eUSnWqwUExejT+ps7wITA5McjMCp1BKH3Q8fgLWVd0tsW+9Bx++u/ZWi3EDp229f84ud/T3s4MI0DYurRVU15/RH7QmIk3L781xBAGcFhe0t382u8uyUyYX8X9KTmtgKuoL7ErFb8+Z/+PsuF4aIJ/PzLLf/TL29Y1xWIwK6vubqoubheUdQl4+T5H/7n/5v9/sA49NjtF7j2NcHOJDyy/6PX8V5MW47xp6hAllHkWBeJpUcKWV2cr99i7wmIIuJBz0EUlUAUmQLsI3o/dxzFCTDJoImegSgiMyMTK8XrWKtLOF7PEHx6+Im/H3WSya323uTcz4RFH3W6yNlHOGmCnGcH8/fkDOBbrsnX2rkDPf/O+XvnzJjvaucOeL42X7fPDBBldtH8XPI1OHf24cTCme3JFKiqiQ4bUTA2O3vW+librVTcax7wLhCEQWiJE+Cdx9tU1xZkBENC+n47xhKw4+nO7kcu28qHfDzlfN/n4ND8vqa/BRf3HZgxXHIAQ3z/a3UpPtiPb0mIGEEIMgJtieouzrsk/MhuXqSDW6QEYzSr9ZreHlB7nXSCNCq1Ia2qhnHq8N6itcQYRVEYVBKE22zWeOdomjVd3zKOWWvp3JGOmcS362lkcBUygCKEiRkT1KwwQOCDIwSHoAQCPpwH+PN57HjWRJFcQV1rFk3Boq4jo6as0Mak5z8kwuzX35OQlPdzQHNi1gemcaLve9rDgYeHLW3b8vL1HYf9gbvb21RLq9gdUmnPkEt25hpUeUnN81s+h/n1yqWamYn3tmOeA9hvAjvO9RHyXDu/DvP5Ou9PzX5/n2Dsg/3wFtcWIWRyfwLOjokxVUDW8RIi1utLdQzgvfdM00TfdcfuOCI58pkpEs4C9xA8uTonap2A8Kk1bwizmF+kEp8oLjovl81lP9bGMrg5WBBC4PJSp25BxbEDyzROOO/Q2pzEZd/bMRmfI6E0UulTWVQAkVg/sV30+XMdHv97DqLAY0BFzD9/7m+dA7RfNanMo24hYnbPyfPuow6TaaZO/nbsBJWPR6XpTfFYZPZ7WtKIMIVJeimxjNI5f2wr+8HeH/PO097v6V4/RO2SrovsE2dBhqgbp2tUs0AUJbZuoEyM/xDAO5x30RdWM+aVT4lKZxF4VKkomoJyVSOaFd4Yxs4xTdHfd36mGeQheBGZYHWJDAukETCO+H7EdSOyMcjFErm+oFjUlKs1zmicaqDoYBRYd0C4CulqsD1SesQgYo7eWkojMMqjlEMpSVMJxnFi6AaUkRitWFSGoDQidYQVRxA1xZmIJKZ9au2tlaaqSvw00Y+xi5+z0Z+axoF298DQ7XB2hKHFuQaqCjdolIRp2ELwHHYv6dsd3rb8MKzhH8F0A+YpsmrQpaEqNMvKcL2S/OrFjn5wLCofuRFSYj0c+ol23NP3I7e3W/q2BTvEVsh2JALE82TePMYvOVaSyDKCJ0WVWCgmJtenJMzv355EfD9AFFnC8mfxITwGrulnSnRzQQRIlIzlOVKeXsuTkylEWvhF1DGQUlCWBiEMNAXOxqwHQhOcZzhMR6G0GAvkS6KJTIs3Dchc9pNZJHtOgEDWLVlyEo3NSFjeJgFFlJw0UUj7iB0mToKAGXBIrBd6TgFNzj5m4CY73Mzen7cQ/k1KeOYDr0yvt+k43iSJmjUMVpzaar7JmQicyrXy/nOZzMmquqK5WMeKLD/RDx2T9YxTVLUOIWCUxqPjQ9ju4NDBfiAohd008buCjArh1iWwjPi90w7cPIObujrpMtG50jkJHxcDNxeCzIyjuWYOnDLsFqaQhJ7mOjb585mF88HeJ/MhMHjD5BXOS9w4IoJHFSVfJzD1gx+Xm/BTjxATVa349KefIjXsDzu09BRFgXOxVvfi4prd7oah33N5seLyas1yWSOUQkjNar0E4A9/9o+5vbvnV599gQ9bvvpMv104WrBAiAYfXpO7lElVoXVDURYxwz0TqeyHgXGaKNQFwcNh6EB4hMiK8p43t+KFqir4kz/+Kc+fP2e1rqnqOuk6RAAp2AmUieyzt1kAby3eeWz6HbwniIB3nsOhZbvbcXv3wIuXN2z3Bz57+Zqp7/D7Lfm5PcU9c2Bi3tY+A/B5TZh3W0sU0UdMlDcFJXlumANMzPYr037H2fZ5rQizz+eub/kY5yBKPocPJYXvrwWkdBRlSVEsUUqxff05bujZDS26rDH1AogBYXkAACAASURBVKei4651BFK1ji0yp2nk5X6PkpKLy0vW6xUXF5dHLZLMkPDeH/XBpmlM36tSttXPqk1OIrLDMOCcxZgYsF9fX6f34to8DEPSJBMorWm72Pnw+bNn6KJI81Vkf+22W/q+Z7VexxIlDN9c6vvbsuhPalOgdey+Z230B6L+TAyaso6MEKdyHkRsI33MqeQs/ExXRhQRZA5uPm/Mf3+TSarFNbqsj+CWUoqu7RiGHtdnUfy5ZpMAoSmXT/B2YmyznkLUf4hCnIl5HL5O5PrbWxYhXi4jG2ocR7x3DMNAURTH1tAf7P0w1w/s//pvYPdALItwqfSijHomyzWsL1lfrdHG8Prugak7cPflL8GklsYXVzE57j3sd/DyS+gO8Rm4uqa4fM7mk3+Lwgi0EvzNz/eM1qN0iXceZz33rwbwlnAIkVXw6VOqizXVsqGUHtu33Pz93xKmBpb/hPKT36O4WNFcLDBKopXgsNfsuwr39PdhM8LwKZNumMwK7v8Wph3b3Sae5+So/EARDoxhj1bw7GLN9n7H65d3NBcVzaKi1iH6JKZEFQVKaIJz6fkz8VlUMAwjznk2yzWL2rNsPC9fvmR72OOqCxAF7C22H7D9F8ANOUZ0fUX7eQe6jtdz2kHoufviDsK8AuB3z8TmI+RHf0HlPaWUHO4PLKVn83zN84sNw1Rg6gmEpRwl292W/+Vffsnti1u6Qx/1JacxtcXWwAUnP2ci+l0qgiwIYE2M9wqoDJQmgX6pu2/bw8Mt+M8hHN580LwvIAoQPdwZyq0gTuzqVJZzLNVJVKksHCujYJkUAm0UWkqUlphUZxtV4H1c2PsD0xiiSJEnaV04mBz4ggiczDrxvJUSlQPpDHhkkGH+95wZnKPq2SHOf6vT3wceZypLHpfKvCkjHDiBJPnf55nJ82zod7V5+VCm6J+L755bDg7yIl3w+Lznx3/0Jt5wjDK2ZXUWH3SiNfvYSm1IbUMDiDIgrIN2iPWRIfWWR8dDzRmZyb1B8+S8lCB9xsmESCbmCkRQ5ViTnK9rvk8Dp1KpucOTz3feYjp/5zdpy3yw34ZNdmL78MBqs6FZNMCEKQxLJWOWQc5ZBj+eSWUIRU1ZltEhl4qr4Yph+j20cBitWdSGaQqUpWEcC0KIgXgIEqFjxk9KRVEaqrqkaWrG0bJebmj7nnH69r2ilFRIaZhszCKCQkqNMoayrDHaUBcyBXWKXdvS9T3BRtV6NQZ0YShLQ1FGzYfXr3u8n7P5YLlYsl6vubp6ymZzyWK5pqxqlDagouyvnSxKqGMTi3PzzuGdp2u72BpwnOiHkWmcGFLpwcPDnt12x/3tPbv9jn4YmNoDbprV0AKPs8Bzlgg8nuvzwRhOoIma/Xji/JE7peV9530UZ98Jj5mNIu0nAykZvDlnUOY1JYP6yZk4sogysPu+Zv7/zbbgLW7cM/oSKQ3B5/Fh8T62Bs5ddx6VkKQyEqM1CGjb+Gx7H6jr1L5dnspyMnAihCOEKJAI4rQ/ESLr4qh/EgVnvY9r2jAMx9IghEApTVVVKClZrVa0bcs4jrRdyzRN7A97+n6g63ucHfF2ZOg7vM1+zvsyHpPvI2XKLhuEiIwT7yPr5s2snpBA2hMAdXo//S/AUdcvv+WyrzD3Gb7NtVCYoqKsG3RZo3RxbG8viOK91VRj+w7nLNM04OwUs9whavrZ8RA7Hc6uf7A9QmqUKQlepLGhkVLEMeB8amH8eN7+JgtuIoiWcVxgTIkxce2KAt7j4+v1wX775h0MKeGoy5j0Xlwgi5JytcJKzSQF/fYBJQJhTGNhdcGxoUd7iOPd2ri/QiPKDUhBqBucNnT9xPjQI6eRKVR4FFhLGAfoWoJIcY6pkUVBuVhgSomQPd3+AXtoCfsuBsOqxk4eMUyJEBPY944gBVVj8KHGjoZJyqSKcACnQSwIYhmBIh+Y+nv8MOKERNQFYvkMMZVQB8YgYVLcHQbKCQqj0eOEMg4lAkoKilIdQWuR5mnpfYxRK8WiqZjGmv1hl56gAVSJ0A1hErNyEh+Pye0T4SD5DSHHXOkzv0Omi5qrj/+Qzcd/yOWnT7H7EeECT57WXK4KFo3gJ88MiwYOY6DtRn7+5Uumrmc6dPQPe9wwJraIhzJ1gsJDn8C+Y4yeGtSgIlAiFEf9qagcDDjoD1Fuwfdpfn67v//+gChZd0KKyCzJgIlJrBOlkt8YARVBSK5mRPqVFGglaaqCooj1t2UZJ+a6qnDO0bUHDsLRYxmmkPCBRNkZLPgMaNxwYpu8yebBcAYxMqMCTjTtDDrMAZT8fnaAl8ACuJ39PZc2Zb2MeeB9fhxzjZN5x5h59mL++e9ieSHPGdHMqskg09vMEa9dvjYZLJA8dvjz/t9UAx0dF+d8XOx9EWEiF5gmy9SPMLno4C0SiLJvo1J3eIjH5wwcUkmVVODT9Zfp2H0uH5hnhMc4Dq06gShuir+NgVzveLx/CyJSM3JiGmUwbQ6izLUP8rjJbUg/2Ptk4zjy+vZ1BFGammkMlGXJoqrB6CPl+ccGwKQuEdJQNQ1SKXRdIDU0jcEIi5JgdEk/OLq+ZJoKoDxqu0hdoHL3g7rABcdi0eBs4HIz4f0D43foUqyUxiiDdSo5vBFEifoLDVVRslkaCqOp6opyu2W3P3DYdYwioGSgrgzrzYrLy2uEVNzf3+D9SRtJCMHFxQVXl9c8efoRl5fXrDaXKBNps3HZcLhpQiiD0gHCOR0enHXYybLd7o403O3+wKHt2e47umHk5vUDh4ct+9t7TvPCnOmR57BzZt98gc1jYl6qlMdLnusyEJLniHMNFc62m8/bc3ZKLgmFx8y4Ar4ComTwJOkxHbfN69RXSyk/2PthwU9M3T2TqEEW6TbFtdR7S7CW5WKBKeLYiC2D7bEFsVKxg87hcGAYBg6HA1dXV9R1fRJClLE7itYGa6Ozr5VOMX4uf4s+ls8Cs/7Ufcf7wH6/P2qvyFRW2DQNxhiuri4T6cKz2+0RwP5wiK2NpxE39eAG+oPgsXj++2AKqBDKILQ+lUXBETzJ5U65804un4lAylv8rgyghLm/Rrq/2Yf8thb9paJes7l+irUxA75er5OofqBJxzkMQwSx9nvGvse1LfgWgsX2b9Bocx0Eg66WeK9xvqSoKpSKTCU7TWkfOeD4lkGcH/DjSN8u8BVcXl7OyrXtsdTrg70n5h2MXZRaqJooGPv0I2Rds7pc07Ut03ZHd/MKxgEWK6ibqHtiJ5gmuHkBQx9Z4csGNmvEeo0oCtzksN6z2/bw6hVsd/DpH4HR+KGHwx62r0G5GBc+u0IvG5bXK5h2hOnA/vYz7LaF/QTVEpaGqZ/wskOwxnrBrrU0haRZaYLSjKNjwsDDFnZ3MVbQK5DrGCMEiW132P0IukDrJfLiU2RYolrNNA7Y0fFyN1BpWBQV2niUEdQmYLRCqYKgBOrIABR465FKogvNsGoIwfH65paJQKBF6AJZN3inHudw8OB3xAYXc3tTjPj+W1Ev+PTP/4Kf/vRj/vSPn3HzRc/Qey6e1VRGsipguTR4b/jVi5EvXjr+jxe/Ztr3+H2MA48gkjGwWkXMQKZKA5vjYg2UsfIFfeI4SHFimI9jLE+73xF9v5FTxcSb7f0AUSRQ68QySaBJjlUliZJ4KtUxWqO0pDQGY0xs+1eWKCVjaUeiUrrJMg0Tu4cdzjqGcUAxoiV4HVXAlxcbnPVRY6NtCUMJe51uytt0ADzR6cwgQXaI5yBJDgRq4g2Yix/mQHqEagVFDfsR/DzQDmm79LmvONhvOrZMU5rTu8+zpOeaKd9kCVg4itVmKvrbtj9nV8wzs/NsZ/7cyEkbZr5PDSzRuqYwZex8EQIuCEJsUg/jnuAsfRlpc6gANAn4eEl0QhIV1Wd9Gpn+ne38Pud7N8bOOaI4ZmmYhoQIV8RrPc8azxk/E4+vtZu9nn/+g5PwPlrft3z+xc8xymG7O5QWVE1NcIHFas1yc4E0RWTChUyFPgfDzp+7d2NCCFaXz3DOMo6eRbNgvdlQ6qQIHyS7/Z52+gIh11RjRQiOaewZ+5aqrjFlyYoVhSm4vb1lt9vy8HDDMJ4vyl9vkz1g3ZSSJDFAV0pTlQZjFKY0XD97QtPUrNYb1rsDh7bl17/6nMNux9DtkYnZdX31jGax5LDfst/veLi/Zblc0iwa/uRP/4zNZsPVk2fU9QKpyhhy+MDQDymrOmImh+4HyqJMWVIfAZNh4Ob1Pbv9gb//5Zd0h47ufsdkp7itix2/xsljp1wumUGKilOAkzOtmekx13vKc1t2YubA+RxYyWsBnJgp5/PxXN8KToyX+b7m5YBmtn1mncyBasFjIGWuiZLBlAz8vvzae/7BfmyTIAyEIf64uTg+4AfC6Gj9HqUM9eoJQkQAw/uQtJwiG6xp6sQ8Ualld2zfnTvjXFwoiqKM5TuA0urItJimKbU11keARAiBPrY8nrA2HpsQgqapU9viGiXlsbTFh8CrVy9x1uGGPgENDjcNgAV/OJ33d/JTfggToBqQGiH0I02sDJzkcpkQ/BFoiuwMdxLizSDKSSAhBWeB2Mkr+1N5DskMlG93jJvrj5GqwFqHt47XX77A1DXaGPq+QymNUvJ4rJGBFF/7psFtNvTdnmkc6Pf3UefmLBgL3jJ1t0dGzWAVQkiCrCnKkueffMI49thxYBgHvLXYYXic5SWAa8/OLTB2d4gwwOUlm82a6+tr7u/vedXefMf79cF+UFMGrj5BrK6omhpTFOzHAdfuuH/9BU7p9JnrFMC6CJx8/qsYmAYPVQmLClmWBCUJUuFDQAwjUcCQyAIfPAwTm7WBqmJ3K/DSQxUolxKpFb2LncBqJWiHQG/h6qd/jBssr4vXyLJGL5ZMX97gb+64mbY0lys++uknDJ1jHGICQUqJLhx+vcSbyLCSSlKvS5x1tLKkWP+MQn3Kal2hC0PPEuqS5ceXtG2L8xa3bBgT68v7ntANyF2Llo5V21KXirpWKJWqJoSEEJiGEe9cmgYESjdUz/5trPdMxzbn2SZi6+L3CWT+flYYw6cffcyT9YYCwdPLAu8DpshtpWG37WnbgW5vUU7yRz+55nbbc3PX4253hGGKJWNSwZgS3y5Vl6gK6uuoaSdNlFjwIbFOku8+2Qi2uFytkGUpDIhV/Fz4/954/O8HiCJE7K6j1EnjJM278vg71pLGfvIROCnLksIYtNERRBGRymony+gsdopU11i7G7MzVeFROg7iIBWmLEF7vPMIHwj4yF4IXxf45AUvX+y5czsrCyG3unxTF4QUbMsQtV1ELuWZZyRz1vLbpoffFJSfOyJvKpv5NvvNqNycvXFu2VmfIWBHJ/5NzBhmfzu/3pF+Hp0XhXVRVCr4WWbHTWBH3NifdqFMHDBeJCAs11XPdFCO7I/59c42C5h8puGn4/dR9yHek6yTMy9HOg9wMth1DrbMz/cDZfV9M+cmDm0EFoz0SAVVs2C1foKQirpZglTxTnoLQiKPWhzzcTwf++fv/YYmoKgavHdIaTGmoKgqSh3pot46bPCUtSFQo1TURnBuwrmJQOyEINIEWxQGoQTT1OP9d8ti+NRaVaBAxO45RmvKwmC0xmhFs6hZLJasNxdIXWDKirvX90zjeMyCa6Vomob1as315TVGaaZxYrVas1qtePLkGav1mrpZonURdei8x4cIjE+TZRwH9ORQesKVMQvrnKXrOtpDy4tXr3nY7vns8y/p9x3tXWKrHcFqxUk4EY7Pr0jPa8hzXgZR8twxZxqeP8t57p2XaWYmyNvYgnAKouZAzDmddD6XqNnfMvhzzmyB09w1n4vmc/YHe+9MCKQq8C63MT5znoOHMOJG8HKkrDdIpU+iolnwVQi0MCkLGrvnWGtjS9nEVpmm6cgEkGk7IeL48T7+/dj+WEikzO/5BCSQynv8UYejLMsjhR1iAN51HXaaYOw5jdE5CDkf278Nk+nRk5FSL2IZT7TTMUWxyBgIHRkngvg6syiOJSnhMfMkdwD8WubwtzAB2lRoUyG1oz8c6Lt99KWFYOgHtHaYwhxLcE4lX8UR6AmAkIax72KZDSR2TfZvAt6eWM/Opy9XEgpDWRZputQ4FE5MOJvmsJQVFsnnDcGdrg8ian2l8W1MwXK5ZByHD5oo75tJhVhuEKs1sizQRiPGPmroHA5QlFBLMIuoe2Lb6DN3qYRHAKsFlCViuYjPifOQtMmwGUQRkLCDolBQKqTWIAu8rpC1QmkJbSo39FEM2zqBXq9Q2iGaFlFUyKpEjCN+d6AvxiiwbyT9YWIapqiliEBphRAFIvlRUgq0SaxTCbJpULWhebpESMVhH/DKoJoGGUwEQco1QQQmPzENATs5Qi9RwhHwuCARGozzsReKik+eTc+DEKClxJuSsrmA4cBo7x9pT59isX8YJqWmMCUX6yVNVUYPqYrxcpSK8vSDZ7vr2G47rBU4G6irgmJwiGI6ynsgU5LcAZOPgIgoo+ZJUZ/YKcHGFtAi+3ohxpJhmvVImPlrsoi+4Vtwq/cDRJEC6gJJZJogonKxkpK6iiU5hTFUVRkd86YmBI7AiLWW7cMWax3jMMZuLN6l5eg0AqWCgMT6gAs+Jgh8QASPCDbRuAzfTIs6Z1pkJsW8Y092CLacUK28YM4ymd1L6L9M1CxJFMPJFs5+OPv3/Bjmi/x5/X7OeGZn+btmeDJYdD87tzdtLzhlWpOg6xHEmGuPCB63ec7b5GAg1+5LnIfJeew04qxlOAyxLfFkwQ/xut23sUazWoOp43i6vwbb87gFcaZmVbPrkZk+mRkzzzIfiKyU/Pmcxc3HnT8zF/WdByhytq9831fp+zp+I6fpg/1I5vny1Qtevn4FQF0vGEbJT37y+xSmpEyU9aFvMWXJ8uqaRJub7WMefJuz935TEyB0XHzqIvnmIYIiBPzY0yxXPP/o99g97GkPLd4N4D0CHzULyhoKkMXEYrVitdqzXi3w+z3TdyOjAIHSVGitKcqKq6tLnj17Gke71lRlRVmVFFXJSmjKoub16gY7jkgBq8WSTz7+JGo0FIqf/uxndO2By8s1gdgRqVle0Cw2lFXFMAzs9neMQ4u1E4f2wDRZun5ich7nYqnBOFpuH7a0D3t2dw+xhar3WOdS54n5ilgRgyHib4q4+MZaqVhr23eRKRgmEE8BDSHTROcdduYsjwNx/pmXQ74JDInX8aslRPP55hwInwMx5+VE87VgHqTlcp78Oq9X85KiD/Y+mTEFF08/4f7hHje0+CmXjH513Qjesb//nOj4NUnTaYE7skX8sXNOZiWM43gEOKy13N7eUhSGoihZ2OWxw08IpM4ScYwIIY6gS1kWFCaxTpImitYGrTVPnz6NJR/WolR0N5XSUeeF+WSTx20en7+lsShL0Aukkkgho+5SCDgfNZX8rFzF+4CUkV2TRaqRMpWIj9GfFBJVpH30ec3P4Ov8Gfwmy9cn+ydZCyFw9/JzdFGzvn6GMgbTNLjgsV1Le/8SqQymWbFarVksGqSQj9NGAZqmoa4risIcgbRu/8DYHXhc0ji3AG5Pvzvw6/aGcnFFUa0oyxLKCO7nkq8iMcWFuGbsOra3rxHaILSJQJ4xdKnFcVVVXFxc8KX5ILr/PpkqSqrrpxx297Svd3R9h19voKrgj/4slvB0HXzxRSzZESIKdT69QlQVwpgYc4WQNCxEZIV7BS7Ebccp/i4N4flHDC4gh4mmFgy9YhgK+l/cg3OEj0p6HJ+9GCAIQih58bcvCcNAuH/AFQWubmFMjTDcknav+cXPR8b7LXZ/gOUaXZasLhoKHbVFBxs7AT3c7HBdC9vX9A8wakmz/BNkUbM9gE1dQoP1KAHrDYQgaHvBoQ10rYO+QArJQVWsjGH0BaLbIlxP5V9FcoAqkFhqDR89v8RaFwkR/QH/cOCoe/IPzYRg8+wPePrJ7/OTZwuM0cdZ0Xs47Ce2u45ffXHLi1evud/uWF08ZZwm/vbnn2N3e9x2F8dPEND3kbUpm8g40QVUi5hYN2UEVrpUXSBJ46+DcMNJiuE5yDqWgmXmShHZiG8j6b4fIAoCoyVayVSzL6LquYplOjlTohIyPY0T3nvGMQIozjnGaYr6GdZGtkLwR/90Hrv4EKk83uVaViBEYVqlJcJrnMi14l8HpMwzkNlpzYuN4rEg7Ntq3iXHbkTH78o6Knmhza8z+PA2AcB5xvObQJff1L5pX/k85uyb+fHkICGDK4FTMJAZH/PsqIolWV10PrxzhNHGJ8zP2B1hiJNxSK+lig+CFIk9kjVP8r5zNnZ+TufZ3jnwlO2r2ajHzo2Y/eRznJ/z+T15l/fmg71ri+30UtAw9Ly+fc1yuWK/2zMMA1II7NhR1DVFVaOKMjrdx/lmBqi9C/zkaCL9J0BkAAUIAqE02hTUdYMdLcE62rYnhNQ2UqRDSXoJZVlQ1RWL5YLDYOA7gSgCgWK1XGCKAqV1zBAYjVQKpTXaaJSMzJdT506PINYKG6OPJZlaKxaLJVopnJ8Yhg5rLSKIJDDt6IeB7W7Hfr9jGHp2+z3TONK1Hc7FDGlsf+7Y7lv6tqM/tDx+3uessa9hYgSic+fnYFjaXsyA1KAebyQ16BohdexeNLhUQpi1SOBUCjovz8jrxLyT1xy0ngPi8/nmfF46B9GZnWMGjs9BlA/Csu+jaa25vIp6QVNfYceeYWhxPmYvs3hpdLRza1ogDExji5Ie5yNzRBcn5oFzcSznbL8QHHUosl/UtocjsySW83iMiSwzYcwRmHHJl1LJT9NaHUEaKeXxc5mZ0h6yeOn5eDtLMP3o41EgpEKkjl8AwY2pPGfWFv1IzojX3ud7kNkVmQ6e/JF8DR6zl08Mj68zqQzalAREDBQRCZgYIwsyOLyfcFZhrQUhMEVxbKPqlSEIGVtIO4dzHmlS6adQp7bHRJBMmwKpPMo7vG0QCEKYCMEyDfNuQdnidXHWY8duxlKSaFPhvUSkMeV9oGkaRABdVPhU+qR0LAPNYFvuzvPB3i8L3uOGqHsTTEGQMvrazsN+n3RPhuh3FwaMTr+LxIyScS09sk1CFJid0sI95HJFC4VCNjo2CikUGPBOxiJ67xHe0dQaFwLDfo9Iz5Tvx5hglSqBmCrqsqioi+gnx3C3xe/3hK4DoWLCfV0ilaKsJd3DyDRaXJba8ICMLeSn0SH8hG09NgQcARECQQS6dkwl3h6lFaYqsX6MbMKiIKgIooSUMHbBxgS+Dwjv43amAGEZbUcIWRT1H+a6LIXk008/5aOPf0I/gSOgVGSa+BTfWefZH6KYcVlUdMNA13eM+x2h74jdUlOSO6Q4TMh434WKvpkXkeXkAtgAoovXNeSuqQJEFRdBvQBVR/BFahA6sVjerl35vUAUIcR/DvynxLv8fwH/CZGC8N8CPwN+DvyHIYS7r7+YsEjdIrIYbFNVybHWkWEyjgzDyDhaHrptmmwTrenoEycleUFyDqLD4I/0SbA+tdR0U3IWYgiipUQWEi8CHYtEcHxTW6Mc7M9p0Yq4QGY2SWazwMlJPfKEOD0UxRu2rdJ7WfAPTuCM5Kv6KMxeZyc9L3R5BsgUdPhhH8hAPI+eKD674jFIMj/2fEwFJ4ADHjNmDNOhZxpvoYpZd/pEKRWC2MZKx+8KSSjIi/gw6TVQRqEguvQzBzzmAE7gMRCSJ66ax6U7+RrOy7iyiOO8xEnwOBiC03iYtxX8YO/K3tVc9DYbx5Ff/OoXaG24urhKjmdAhYlmsUAhWFxcoFYrTowUyalN9g9l4tE/pSkxQrEWCukDBujb2+PCLoWITr6MmdbFcsnmYuDJ8yds21cnLetHlkHduUVmlpAFH338nLqqmKaJqqrRStMsGsqypCorjI4ZxeAt3g1R/8BONHUZ9VMKjTGasigpyhK3XFIvKu5ub9kfdnjnmYYR5x139w+8ePmKL1/dsN/vub29Y+pbxt0t8Vmci3nPSwLmgOi8DCc/w3PgmxiUBg+tID7Huf16mluFAF3FhdnNSv5oYwZkcxlBNaUZX9zGmt1HdiDOk/N5IM/buaQhv55rnAycSoLeBJrnueX8XPO1yeeZ15xzkP+DfV97l3NRURT87Gc/Y7/f0XU9fd/z8uVLhmFgHEecs7EzyrQj6mtABPZaul1LtwPEAl3UXD9/lkpuBMNwwFqX9DJixy6fBD2naaLv+1hyl4So+67Dh8B6vYa6pknli1kvBYhi11pTFOURnAnBxyTXOKZOMZK7mxv8dP48JB9BpgSWH/hxLfpxUmq0ManjjsN2DxwZakKD1ASRnnchjkBWVLgmJcUyiBJPS8nok9n5/PEtraiWLDZPj1okc6DBDVuCbQGHDyN912OKIoqhTxEQE1UVmXpdd0w4FoU56uC4lE13zhF8iJ2VkmmtcctVlIMbB+5ffZnG2JvLy8duy9jFBUSbisvnP0vjzdF1Mfi+vr7GaM0wWfr9nnHoMYslSkcQpe+jTs5yufjQnecd2buaj/zY0998AZsLuH6KqBvC65vY0eZXv0qlXRouL6GukVXU/vLeEZyPXaecSAwABcMY/fn2EAEY6aOuYQlqWaA2kmYdS8W0AsLI/sGDDEglePq0Zth3fPnZl+Q2I+Qys7oBU0FZwbMyPp8Pe8LQYz//ZQRanIN+IDQ142VNvSgom4LuiwO7hxScCwOiQJQaUSm6NoKXw+0IWkFpkCbOAV++OFAUgs1GUzUlZVOzM/GSNpsGhWbwBitLvAgIeUmwPa6/Y+w7vIWfXmqU6hn2r5hcx3fTR/rdMqUU/+Tf/Quunv6EX76cKAtBU0uGQ5RtuLqUBOF52O3ZLDc8uWz4V7/4BQ93N4S7l6Se8RzjSJE0UZTh6O/kqUr6CKBYB+4VhJZ4bQtgCXIDagnrRRSnLes43wudALi3lxb+xh6+EOL3gP8M+EchhE4I8d8B/xHwXD6cZAAAIABJREFUj4D/MYTwXwkh/hnwz4D/4uv2ZYzm6dPruPAGgEDfD8f2ada5qADu/HFR9j4cO9dmC5yyBYT4Ov7nj4yT2M0ntf0jYK1P+EpA4JFSwPI5DCa2OXqjzTv3zJkjWTOj4HE74vxeBl5yicvcea3jtqJMC9UccMhCpbnzgk7ff8ZqySd+BFLmTvmcEjbPcP4Qlvefv7Pi7cDBnKWR233mcxRx0IfphARONiGNklPrqdRbXegImgzd6YE6BiQZ7MjHJYgByTwAmj+UOXDJn50HNfl7M+g1zfblZ+9lOmreL5zuW75HH+z72ruci95ucSzc39/xN3/zd2luCUg/slwu6YeRT/gDirJGqMjyQP12smlCRgq5NjoB0SFNDyLOh85B0jaomyXrjeXps2d88eIX871w0tAwxKB/DgTL4+uyrlksV5GamkQsoyaKodAlUipsymSLAG4acG5EKdAmslHKqqSqS4q6Th07LFKVIAZevHpFQNCNI3fbPTe3DxwOXSwzEAXCCEQdCLl1nU/riA3gRwhZBBoez0H5uU7i08e5YQ6AZ1D4lhNQmuYyU4F0IEJsqycF7A+x/GfoyS1R1XJJqDyud6TibU5zyzw7PWeNzKlLc9BnXoaYbV6yk+f6+dqQzy3vJ5chidk2H0CUd2HvfC4SMZhdLBaUZRWZWQLatuP+/j6CKM4hQ0nwlnb3Oml1zCwMeOvY3XpUUWOKhrKsqKpYLpR1UiDODZmd4Jw9MlFsajk7DAPL5ZIisVqMiXoALgXK1lpCiMG4lDIG4s4RQgz+p3Ek+D49k+cWIPRwfvw/ignQNUHoyHj10dc8paIz+4zEgk1Aav5MSM+Pn/tV8Vmc+gdOiaTv8ozFtsRN3US2S+qKpHUEvqwW2Klk6nuCD0z9DmcLpqlisWhQqqRtW6QUNE0DEBmU6b6UpUwixBEo887hxvEI0gghjjOEEJJqsUrXxDENPd6d+7Enc86xv39Aao0yGjsOBO/Z73YgBGVZUJpLCCFu7T3D0DNNJ20e6/6BljH8iPZO5yNTwMV1FIt9/Sr6EZn59uQKtEYYTSgi8yQ4dyLZexF/D2PUo+hTS1pvQU1gAvqiplkVPHm2QNUGYTSv73r6duL6eoE2mnrZIBYFEsfd3a+xo4dFA9s9tF2UY1A6/m7v4O4BUJFVsHoCQ4DtXfILInNLhoKmkhQmrbnOItxItVogmgbRSEYXOwcN9yOZYWYqTbmpGMYpsqxWmqIQVI1MoA4sm03MxQyaYfCMXUsYDwQ7xE5AWuKXDWW5oVoY9nR427P3AxMWuOOxL/APxQzOl/xvf/mC1YVA6JqyCNRlYGEMeMe/+Mv/l303cX+Au9uoq3N/83cMXQchyz9ojsluWQEiAScphhYQBXa2caz6icgcNiCv4jgp6ujL6SLl0B0chuT66siOEm+ft79vmlQDtRBiIiKbnwP/JfDvp/f/G+Bf8A0Pp1KKzXoVy3HGiWmaGIY0mfdRudjNVIpzec4cRMkgCSm4iYAKRzDlkYBWAFmo6Fa6+Fefyn+CFFBfAvbtHY7jbMBjijScqNa5Bp7Z7zmI8qbsX+ptLXT87kc0rpxZzEAKnBzh/B35/Rzg522zcz0HA8Ls9w9h+Xvy8WXHP5x9Zn58gQh0ZDAlnY/zaaJNi7RNZVqx6Xva1TIixlJHAGXqoa7SAMmL+1yTJgcQ2QmYH8v8eHOQM7+/+SdndfMxT2f7yPcqnP3MO/fMP//Bvqe9k7no682z32/5bPp1eh2QbmS1WqG0YnP1hMurJ+kJVURBqjmAxnG7k737BVJIgZAGpVUskdQyJU4jiOKdR6oAUlJUFc1iycXFRaxlf3RcGdCsONWM5vfy8z1SlAV1s6AsCryzuGlCq1iOqXXUgnHORhG5AN5avLPHtvTG6KjDUBYUZREdG2VAGnxQvL67YxhH7nctD/ueu21LsLGMqV42CGOQKAKRcouT4AIBF4EUlxkfga+yygQnfaY8R8wBBktsYb7j+MwHB8LHzFtEpaAyCCUJB+LraYCiIHiDqmu8A+fHWPNtx9m+MygzDxjm4Nv5WMnz/Hzeyuc231f+W56D5tvk72W23QdA9x3aO52LtFYoFbO6mY1QFockmG9jiYaIrY27wz3Bzdd+gPi8tfueot4gdWT85k47wLENbvAeewRRHM5aJmvxNjKz+iEmty4vL49AyTRN2MkeWQQiHYtMiY9YIsSxde0xgHmThd+SaKKQCFWCELG747H18PzZmJfrkHwQz6nU79ziXOK+wrr59qaUxBTmKFwrpUxdkhSjlAhVYMdAsBNu7CIzyMFqtaIoCg6HA0LE9tUhlWVpFVvSF0VxBL0h+dVjBjSGI1iT3yzqRWJve6wFXOqoNL82yYJ3dIc9uiwpRI2fJrxztO0BbUxkHdYFWuvYankcGccJISITylqLdx/mpHdk72Y+0hqxWEX2yXYL7R6aOmqiXMSAVGh9LG0Lzs9Kd4g/fWp1fDgQm2oEZCkQpaR4UrG4anj+0ytUWq4+//Ut1gqu1lF0tCg1qqwIWO5v/p7gNZTPY3DcHSKDIBPM+x3c/wpEA6aBpx/HZ9VOxHbcE5QrlAxUpURLIlvGTuAsZaWQSsGixG47QjvENsdBQFGgC0W1LJke4pxcVAVlKTHFaea9aDTeBdoXjmm0tIceDvcwHOD1l5ExU9TUdUNZL+k6yWQlnV9DeOBxN715svd3PW4weF/yV393T73SfPTsisJYymLk48sV0jv+z7/8V0xOUW8+pj+0TH0Lh8/S/PsR0U+aMWxFQVpoOJVLe2Ks/uXs9XWMGdVFBAabIrbM1hL6kErLHJQ+NaN92/we7TcGUUIIvxZC/NfAL4npun8eQvjnQojnIYQv0me+EEI8+6Z9WWv58otXjON4bBXnZ3olEBDqLOgOxLqpRHNM33fMECfo5Pi+SINOiPgv6wUKgRGC0XtG5yi0RmtBWdc4VzK9VYQ1gx9z8dCTw3JikWQGRFqdjp/P7ZFbYEEMUpIIoX9T4J2/Y58+e57hnpeRyNm/55bBgGL2+oeyfDxvOtZsMxrWMeOdM6g5cxoDPaSKmd2sFh/GNLATq0OYpMBcwvQAdLE98bHFMZz0ZebgDpyCKX36zkeZ3Rww5vPKAYpNx72Y/X0+BjKYluvuONvn+b4/2G9q73Iu+iYbbYd1M0c/eKyYKF5oNtfPKesNFxcNpiwwOgetZ/c4pMA7126+c4vjqywLzLpBl39ACKDLRRSTHDo0HqU1UhmULiiLBiUTkHsMsudsu/kcmEvVNIIIeuhCc/XkOd1+y+7hNrY89YLcXs1NDmcn7DRS1iWVrRhshy5L6tUKZQxBCOxomYYx6p1st7x+fcvL2zuG0TI4gfUSUyyhEkilePL0GiEkbnJYF3A+IIUhhCj81u/uaR9eRqFHn8ty8tyQHZPz9u0WWHLqjOaIz/mMIZc7a/gBxhYOLtaIZ42rqceNBi8kyiRn0vap5jvPB3l+ONdkOV9zMmgrz973Z6+zpzpfj/wb3ptvl8fm2+mqH+zb27ueiwQCKdUjH2ez2bBcLllvNrTtge12x83NDV3fU6+fHbcb2numYf9of1Pf4iaHvHqGrGP5TRabjRsKtFL41LZXGIPSmmkcI0AiIwN0HEcOh0MUcR4GJmtp25aqqlgul8f9NU2DSaKzuSMQouDkJ70nFiIQEYQ8UbfD2XPo89yQ1vqjrst8LZ+DQ9830AnsH27o2y3l4pqibNhcXACBcZyOoq3Nev1I68a6yOqwCYzQOpZLdl3POAwcHl5hjIHnn0aNG2OSXpVI4rIFRVEwps5nEP1mKQQuaZvINF/74W1sbQ/hgB06/PSAT5p1+/s7hPBIYRFCIaTC1Buy1osLWWPFHrVaPthvbu90Pupawt/9dSyt36zg2ROEMUkvRIIHP9jIOgmJEWAtdH1koEypZEd4WDjMuqS8bvj00wuWqwpLYL/t+cv//ZeI2x08dLT9SAiOX/z1gPcW7y2Iz4AdwU7ABvhDmA4R1LOpBGdXJ8bYGvXTP0ddXlNdLhEh4H/vY/q//wXTq1dc/eM/odosqI1n9+oFn738jHEXCN7QXX4EQWAPFn/7ANsHKCVUFer6KU5pDvuAfehxfc9u62lLw369QOo4j9y8inHs5D126iEcoNtHxvzv/SzOIa/v2L/4gtZNeBHnY6wFq4FPgWvi2p2TWbfADW+pvf7dMLFBqGdcbBrqJYTxFS9vH7i9v8H92Z+yqGu8K7Bdy+HwVxEs8xL8c05xrAMOIK5AVEQSQmIIZndpfJmA+QpYgbiIzUdMGZWAlThN252I5dnKwPMrRFEgi/I4s0+fvflUvk85zyXwHwB/QGzb8t8LIf7j77D9PwX+KYAsFqnGNwndzWIO8eh/J0cCTiBLrhdlxjghvoIjsYrjtpGB4uPFTiK0gnBsbWWMBq2ZvpatMV9gxexnHlCfMw5y8J7/ltkhevbeOPt8/i1n2+eftwE758d2fszz4/2hLDv4+fzPwYP558Tsc+fH5GMQplTMJh9r4HLGdZ4hSu/lwPSYRXrTdZjfr7lAI7PPn28rEkso/S1kMGWOeJ5f/3y+82B6rsWQv/uDfR97l3PRN1kIHndGNx+mgd3hwH6/Z7/b0dQKIQXa57KZ4zel251AlDyWxQ/xPAqkVsjCUMlFnCOVifoi04RIWWIlNSFE0eY4fOfBdJ7Lci3/3ObzWyyRLKsKOw5RY0FFivjpfI+wNmVV4vwCGxxVs0CbEh8Ck7WM3tJ3UTB2u9+z2x84tD2TDXhpQEq0MQilonhbUUXnXgaEdQiXQBQEIoCdJmS/xPvDbFrMc6nnND/BY6ZaBsIz4JFqboVJrDcVARNvia3x1KkeN4tSekuwAzLE7khxDssA7HyNmK8TnP3t/GdefpjPZZ4xD2fvzefheanP/P79EEDev5n2feeitI/jfFQ3y9i6fPb4ZYaAUlHANfhA27Z52yNbwLsRQmydGYKPpTTB4+yAnUaUMakFsTgGySGLoOYkVtqn1hof4nMupDyySuw00Q8DdpoYhxYpAv2xhCf6Y1VVUVVVKhNy8Xn3PrKAvSMEd34JfmRLz1v2HbMw7KM5b+7bnb8/99G+L3Dy2CLTyIKqCAicXSJVLMf5/9l7sx3Jsiw979vTGWzwMSIycqqurupukSKphiRIICQCvJBeQde60IPwls/ARxAkAXoACSIgQZAgdoNqUupidXVVZlZlZgzu4W7Tmfagi7W32YnIiKwhI6uioViAwc3dj5kdO2cPa/3rX/+yzor4eQa8QpBuZjrnEeNM7PfICkpRNHSQ0p7CODK59NA5AYmryuX7Nfe5OTF0lJY9RGdfK82vxyzplGKu+JBsurRJjoQ5eGxqlLb5Eos4cph95nv73e2t+kZqKUGqtdJ1p2lOZfYhCmhRNMICIhjrvYAnXpIYpjWYytCsa+y6xp436MqQSMT9wHjfsX++g9stbA7AAGlg4JaT3/9LJPHh8t+ekhGbvL9Wwka1DSxWuLNz7NkalXIHrUSOE5yUHWkljLt+oN92EGpQmjCIlkvYjZKUTdAuHWpREWppIy8rR5GJSKQkGlEqWpSBMOauaHEUlosCgpekThplrZl6QrcjjL2cM0r8CqXArVFuhdKKyi6JqWeaWqCGtCT1RQvr960h9ZtY8S9O8ZnSBm1rXHWBqy5ZLxzOQX84MI093gfut3vGIRCzGGycyndznHQ/czJL5bisJCPLGq44JvBIBunYcwbmUjRPsp4NRSNQiY+qrBXwZFGTjJSGGS1agm/iE36Xcp7/Evh5SukZgFLqfwD+M+CJUurDjG5+yBsaA6WU/gXwLwDs4ipN0yQJAKXy98obOVBqUFN2gOcgysvgifwfBFVXcl6nrhCQ2x8nfPSgEjFK673aWZraYo2hNoZ+cvS/8cZYyk+K7kbPqbRnDlwUZ+EMYaFs8muXCLJYgvKyWJQgu+hudMhk+bYJUxz/bwMPfh9WHAvNCWiYa7XMqedlYsyzqzmQqc+hXoLf5yyunR2T7088yOLtG1ALCWRCyEBH/crnFdCqTMjCQCmaD6+CLxns0A6qc2HAxAD+OXIfXnAaIyUIex04UnRWylgpmika+OJ3usLv7WhvbS1S6luKH99gwzTy5PYZq69/iTYWVyvWMWKrBmOl28MRCNZW1rPJS1amaKe8lfbHL5tyFViDHfssHySdMXa7PXWIWOtoo2I87NlunzFOAyqXxZzG/8i3Z4wVMUyQAvViQYyeaVxTtw3WWRQCzjijIBpwietHH3AZEz+wDltVuLqh60f23cB+v2e73fHll0/46utn3NzeiZNtHXVV4aoKWzc41+RyhNzeTkUSnpg8PknnCWsXVKsLFlVFd/OU0G2hn4t+w8vztoDaGlnDB04ZoDNpdecaWV8SUjoYBjnWK9AV+uoBAHEaxVHaHfD+OaIBUcTD5xTd8ny+Npe1IutkvdQa+VVQ5FX2yRxIKb8Xp6Ow4sp7mNnjvb0l+05rEby8Hl1dP0xKaYw5+T/FN9JacXZ2xtl6zeXlpZS83d0xDDKP2rYlpYQxhmkYePLLL0hJ5vN2t6EbPYvFAmNs7ogl3VuGoZdOV+E0T9q2FSAlihht0cywVp6PwwF/eMF+6umHEWMsCri/v2O5FA2V3W5H1x04u3pIipHtbsvUb5m6ohnyh7IsLK0UGdnhZdHnMk+Lf/Y6+36BoGF/y9htRHthueL6+jp3O/Jst1vGcaTvO2xeJ6uqwhhD27borFHVGyPlO80ZkLh78SL72wrnHFXlePjwUS7xktc2TSN6VikRQ6AfegkSc3c3XCtBoTfI+jJviPCqVtOr10/8smF3hzIOtzgXdy4Eop/gPYjyNuzt+UbLjxM//CFKC3Ar7C2fXWudb2+SFsXTJIKxKmaZyAROsfrhGWdXC/7szx4yDoH9fuLn//Yr7p9u4atbATmUklKfGhieI9jPzzmNpVJm3CLj6SecWKIXwArUQ7h8CB9+xNnjc2qn+PJnXxHut/DkmQTe2nD72ZeYRc3iYsG016AeweocVIV/spG2zbsNnK3RHzziR//RFaZ2fPkcMCK/sgsVftCsrxwhePaHjpgaCBpNRPmB8flX0LSwPJPYpLuHL/4d2Bqah4h+R+TEcL2F5TWcP6b64Jp6teDx9SXDEHn67CCsHD/gf/q/kLqvZtfnXbIKqR7bUZjLtrlg+eiP+eDBp1xdPOR84ej7nv/7F89oFy0//PhTfvX5U3bbA3HnkeYhC04VCyWWbECvwSwyiJtymXSW2ogq56sfCmDSXkOzgOUyl/sk0e+BvGQJS8penGGrhuVySTfBfkgscsfJNzWu/C4gyufAP1ZKLRDv8L8A/i8kGv2vgX+ef/6Pv9nbzVrIJaRNcf7lpRKd9PKxJctZ3M+j+5+zIPPnZKHaGGMW3FVUlQUl2RejlLRYNpFJF8Ga0sHg9ed8yuiV8o3XZW1nyPxL2cEm/z4XPixB+LysZ/4e32avOtCvO985APEmpsbbskKZn2dw5p+XkI235uXuQZlRYnJwEcbZawsQUkRjy6IzyYKXklC0wrysSs+On7/HlAWFWpgUxBHinm8GLEoQ7nAQ1DLNv8erAdn8+TxYmd8/C6p9/cve2+9ib3kt+m1N9De22y1Pnz3jwcMHaG1omhZjtGQOnZOAXwcRb8yOKFqj65zVU69jY30HU6XWPbNhjLSPVySmUXQM9tsdd7e3/Pznv2CzuSO9EYB9nQlwMfY9Q98T4oQ2hmaxpKor0WRxFSSVqdnqVJ8P2KqVWRIjXdcxTiP3my37Q8+uG/FJo6sG4xq0lTp6W1U4V4sDT2Lf7UlRWmyG6DOdXVoXGjue2o9aJxTOwUIqQEq53kWnyOGahmqxQCmp7T7cfZkJcLP2xEVQMoZXskACGKV8X0keQpePmeuWzIGM+bUugEoR2J6V8Bgn9zPm9Uib/PkBae1X3resb3Mx2fITvgmYFHD5LY+9///aW16L5J4URkBJCh3HoPxRSjK05uxszTg2OOeYxlH0TGIkucTq4pIYRim1SwalNd6HY/tj6a4TGUdhsIRxd/SzvJ3vz0FYLUgSSymFMQ7qJQlN8IEUPIpETJqh77l99pRhmvAZvJX26g0pTEx9mSN/qPKNOYA5n59w8gW+vS7+t7cCos59wm+3lAJjv8Ea8P4cIJfqOEiJ0eafWTwWEsYI0yge/eXCVMrskfxIWcvqhXqeW9O73HpYGH86AcYQU8L7wND3UmRoLcoalHOEYIkxl3kqhTFKNLK8zwmtN/mbgRQVYeylvKeqsg7i+/XoLdjbXY8SJwmgMlVClPIUH3LXG0mqUEVMY2guG9bnFe3KERuZ+7/6m+dMh5Fx09M92RB3vbAvYhYEjT2oEVKJv0oyNM0+PGtimMWJIRoaUA00K1S7wNQ1/WFkTJF490IEbetGEi8AuwNxHBkxEjKkGg6SYKeqcG3D8kGNWjTotkZbmyMKj0ZjtGW9coRGMQwjMYGzC1KSvbwxhpg8Y4hYBVVtGHQgJCkRrhbnnP/oj9g9uaN7sYPlhczJbUCvrrDXH1AvK6zV3D99wjSC3ynS1MsjLEA9yNflgHSdKWv1jtdXLWTTK7CXtIsaozX7uzsR/f4uZULqHK0tbW2JUROi5gc//hOWqyW3z/e0iyUffPoJ7eKcqm751c9+wXazobu/I3iPV5bh0BP7HMsdk0kl2VNxiudUDnUL8B3kvhkrwInR8lNbAXuty/kn8XUSIiSrbMI4i1YJV9UYl7uXhYhRgen2a0kUvsG+iybK/6GU+u+Av0Ai5L9EEMsV8N8qpf4bZAL/V7/R+5XAP7NOhL6a2Sblfzl4PdJMKT9VTvTKMwFP4pGOWNTWhUIaBUyJGlcZ6roRx9uLOJvVGmU1o7EIQ6TQ2V9/1qcBqjlN9NeJphVGBrP/L/Lxh9n7FKR1Lub4DYjoDTanl77JisM8BxW+D1O8zOyYixkWi0gAsuBl8dkkA70IXU5lQpXXFCR6VqMcFfT9SSBIZbrcEZSqkT1kXg6lhdLVnMHBwtTNQJSih5A/N3mYdnyTyjvPVs3vYTmmMF9mAJeqpJ1WysjpH5rN/Hfc3vZa9DueBfebDcMIH334EVobFk2NMQqjoW2XKOdISthwYVZr7pzNgdFb1qVQMqdUpjoqI4GTUuDHkckHbp4+4+mTJ/z1//sT+nHDm9e611mANNId9hwOB6ZpRBvNYnWGsSJYWFUyh2NM0r1HKVnPlaaql4zjyKHr2Gw27A97nt/d0w+eXe8JyuKaFa5psMZSuwrrKpxrmKKo5W/2G6IPRH+aX8PgBYo1NcbKa5K1UDUcxcfkinBidWhgSb245PzxI5RyBD/Sbb8Wp9HkzTtyBPRPTl/RuKrz/7KuQiqgbFn7StBUgAt4mVlSQJQFJ4ZcNlsJG27SQlO1RpzWGHPt9HytZfZe8/VqXrozX09L9vh90PJd7ftYi4qYrFZCT9Za5SEse05KSQJea6iqCu+FYbLb7ei7jq4XbaPLBw9zC+ORruuJuT2xdGuRkg+lFPv9AVKQrjJ5rkyuJiHzN2r5zBgCMYnYqatqtLH4aSQMIyHkLjvVkqHveLq9B+vQWR9FdFIawjTR6SZnB/9QIAq8DKLMmXfzUuq3aQWUnTPJfo2lxNTdM2qYxoe4ygmLuq7RWklDhr5nOBzQWpPguP6Wjk0KcnlBbs0cJggTYZxAabrtFlfXrC7OWSyWuWxMQBGt1RH0nqYRFUJODkh5Ud8XlgporamrWtpwxw5iAcpeD6KQImFQuGZJ3SzwkyeO79ej72pvdT1KCOM7JvG3o4Ihyj50OAjzchxPpJA24S4cZz8859NPznj4YMFXX+25vznwk7/8JWnTScmOyawBneeev0XYJzskBkuctAcTIvKegRV9CfYHkmQwVgRBtYX1OWaxxNU1++2B0HXw/Ln87/xawB7vYbMhacPgGxEZdS3sDpAG+KSlPm959NEZ2ipKxZmfAjpOGGNxGNbnjhQ1P/vFPUpVrNbnx74gZzV4PPcxUhnFujUEHZCCtUva88d88ud/n1/+1ed0w1PUo48F1Jwm7Nlj2g8+prZ7lD/w7Be/IE5KGBjdFoYDhIUkZPU1xBtIT3g5OQ+vj0cBewnNn7J+eEXlDN3mbwjxht8dRNFgrjFuyfm6ZfIj49Tz5//JP+XDTz/lr//1Z6wWjj/78TVdCOzHkf/9f/o5N0+fA4pumrgPBvadaOi8lFQqtuDoR6WsQRczaEcQv8tVpy5N7VLuOUb8piMzN7+vAuUizhkqazBW9jFjNMZErI6MX39O3Ny88Vt/p+48KaV/BvyzV/48IGjnb/E+EGPgyDpBlMjzZ5xcOzUDTMiQQpI6tBAz86SAJVF6TZcay5NadAZRBgh1RbpYg9Yk5Rl9IAGN1SjXwOo6CyIdfs030JxETA2yPhVBtwIOwKntcUHWWgRAGThtqkVxuHT4CfmYWeD/UmnQS1fy111pvl/gpFgBOYqDMKejz00DLehaBnzJsFl7qlkbvdRWHnUE1Oy9SjnOrGORXUi9ZlqjzZrm8lNiVCI6efeENOyR7++AFbo6R61WVKsFyY/09zpPTgvDkMt3Cpg11z8p5zH/WUAuPTvHuSZO/n/qZTOiTP739l3tba1Fp5Zp29/6HMZxRwwjn3/+Gfd3d3SbDU1bs1jUXF1Ds2ixVdb/COEI7qrKSibYubcfxypE/C0DF85VLJdLtpsNfuy4ff6MF3fPOAx3hPibACiFIXcSoky6IkbDYddRuQpnHRad619PGQOTz2EIQbKZ23t2+z139xt+8fkX3G92DFELmKQqElrU8fP3MMZglEajRNvFe4ZuIHpPmkKugYU0Sa1x8nuCsURbkepWAFZqvjlnc213s2Z9/ZA/+uRDzpaXRB+4/eyvGXwQwERlIH/qBFQwiKHfAAAgAElEQVSN9zKXC5MlJuL2hYBXyUPYIUB4AUhc/n2+nxQAozwML7c+zhYMpCqTUwxUGpx8pnRXt+ArTkLahd037wQ0L/spgEtZo98HLG/L3t5ahGhYhIDW+thyVhhdicLsIrNBiv+ksNA0WGOYlksOh4OAlfv90Tdq2/YIyggTrKdphMEinVwCrr0iTB1xOjD2Pd4nqrpBZy2WmLVXrBV9AJO7vsQYOOy2hBBYrs/w08TufgPRE4eRzU0vLZVVTfC9MDz/IJmESmj9CU4JvJIMm5dVf59WmKoaZR3KWGHtpSAlzK+xod/z9Mufod0CbRseP35M27ZStjUuGJfL47q73W5z2ZWBJLpVIQMoVemm5qdTwyGtQSkOhw5jrLSrr6osKisgWlVVrNdnAuzNxmVdVaLR4jOIncu92rYlhokYA+M4CMtkmji12cysqtDjxw0xHEhUwiB8b9/Z3tp6lIAxiT8+TgJEDIPcO+3BJajh/OMzFucNn3y6JCTF3T7w5U+f89m/6uhv90z9RNoN0gXHThC34AdQG066hw0SMBfG9hnHGODhP4LlGuM+IE0QNyM0a2lVaxXaWprzC6rG0SwqmmsHU8MXLxaEwcMggC6tBXclAMzFGbZtqZcLdPAYlVheNSzWhutHivv7xG6X6LYTfgp0wwjDBjUcMIMHHwkB7HoF51dolVApcnMYCJMnnT9kCJ7wq2dMgwazhtUVB73gF19sOfQJ6paEQVcV9Y/+hHq5kBBoSHiv0Y//GLY74ldfwfoMHl6jbQUhEjf3kD6A9GdZp2iCmyWqqTCPHhNufkra/hLYoe2C+vrPefjwIz7+6FMePlhijOIndc04biH+gL4bGUYvmiQhMnYD49QzjB0ibFsAGkkSL1YPaNpzPCtisNxuNNfXZ/zgx2c8uFhz1hg+/eQC6wzJtnTdls12ICwuYKVhF4UlHAcpCcMIUyaRwdd5J0MLNoMjts5ujZeurIjviK0ETFGtgH1jfr1KIozsHK4yso+mgB8Gpi6i1B7jKpbWMm3vmJ4/I3Z3omf3BvuuLY7fkmXKNafSnVK2czL1SgYROW7GMCkq8ylmocRctyf6GFFoZykKsEKSrPAkmGBMiDCXUqjKop1Dt0tSsHIPv9XKzS2aHa+7rAUFK4OhoGE5mC51uS/VyxdgZd7hpQQAv2spTnrl8X1YAYO+rRSqOA816Er6cZNkQ61qAVEqI2DDNGfYvMr+UZwAmylrTFiwFcpZ3PpKdINCgG6fpVJGSk2ltjWmcjinScExjQMpakiGlCrSlIGOlPhmhupVIKWc25war2aPYj5/hT8khfm9vd6EkSCB7m83x2L0TClwf39LmDy1MazWS5QS0dQqxDxCJKMX8jqVYvh+HcbSbQKFMSa3tpQSte6wp+8O+PBtOks5WEOhdSWilXG+hhkiimmc0EpLC015GUrL3FBJRMWUScSkCCFwOBzY7XZstxvu7jbcbXYk16JNJfufUscWrMdST5DynSDOuvdBABTvBUTRSoDyEGAcSdpI3bYVMdp0XGMLMyOXDmoLtqFqWs7O1jw4vyL5SFUtmaaemAJCAVZSe5tGTp1+yrz3ArAcQfXSArSs7Q3fzAoVp7Gk7+astbLma8mMFXqrQoCaOZEmKb4JxpR1qIBecx72HET53Vuwvrfv2RLHYLWUJ5dcQ4lB04yJS0poo2QE6FN7XGMM3k/44BkGjcsMAhGAjYy5pa20U5YyPFdL9jf6nhg8MSnReFIw93HKPJUuL7JWTJNHeU9dN2ilhQbvPSlMjH2Xv0Vxjt+QKZV35/vxU3SeQ27GkEj5o+YJn+/LR5r7MTKRlXIo49A6kaKH0OekIjPfF2IIdPt7MBPajcT4KINfohNlnTv6wt57SRpGKfsxWRclpYRzlqgF7C5CwMYYYowyVrwnxIiJUUoUkXVYa01VVUDK7yXnZ3J7W5/LfmIIKK1zW2Yna3bSoD0x6VxmKgM5RU+MvYjKRj+7Ru/tnbGUYIwSkI652840gE6YRmMqjWks7VXD4qLl4npB33nu7gY2z3ZsvrqH+70kJm3eL9UE6QCpg7RF5t6CU2fPJn+4AxVAB2g/guUVqrqSJPdwB+0K6gV6YbGVZXGxxmkl7I+1RUWFWTYENQgA5DQ4h6pblK1Qqxa3EBCFMKCJNAtLXSu0CXif6LrEbuPxk8f7kdR1opey68FHWK6gDZIDyiK2nkBQCb1YkLo94/5AUi6HHwsmZbi/2YoP45yUfzuHbRfoyqBI+JCYgkYtz1E+ynVoatTZOapqJK71EZKsZ8oAacJ09+i2RV/8gLS7I2xvgQllllSrT7m4/oBPPn7E5YVDqcSzh1eMQ0P0NbvdgOkn0hiIIVLZkXHsccOBYewJwQvxITsgxta4eonVDcEbwmhYrM559MEjKmchetpWo40FYwhJMYWEW6xxK4XvJ2HLjeV7GFA1wlKblylntonJotbaSNJbGBayB+pcwqNtBslVlnfIp6v0sTEBKZB8JPggAt4okSwcPX4YiIc8XpV643L0boAoSQRe4bid5Otx9BIAATliTIKkH9km+RFyoFvYJjFx1K+YfP7b3JEM+MFw+9ORtGhguSAuKpq6or5aow08mM7ZhoruTYoykN/rjpdBlBIwh/y/JbCe/b18qZIhLM5EDVxxDMh1w5FCDgjNqgQB34VRMi9H+T6stP4tJT0lC1pMcVwo7eMs+LOAQy/3qV2hraJyiWmKBB1ALyVwSfecMrszBgoa1BJMI+ikUiRriNrRtjXLpmHTtgyHA/tffEYKCpSlrSyLRYXWAn4smkekIOUHh25kGiemGw2+y2BOGT9LXhZ3nAuqzbPccAJWeOXvr4Ir7+0Pbw2YH0NwiGjw7te94CVLKfH05pdsdgvpeGAtV9cP0abKArIOY6BZOPwwEKYpl9t8X+OggJXyXFcVlbW048g0eQ67Ld3+TW0qQVNjdEtV11hnOTs7o+87nj1/Khunq1GmIiZN1/fEFElE2QO1E7q/ki4RIbfI3Hcdu92WJ19/Sd+PdN0AWJp2jWpbEpoYzZE9LPpYgX7oEAG2nn0/MHqfZSEywB6TbJjacHxxGAXYGCcBUCKc9Ksy2NAsZVNWCmsrmrqhrWuo4KMf/IjbFy949vRGgF7tss6J59hi/WgJWe/h5a5G+pXH3CpgBfpDOfeUgGf5vfccBfSCF/G+KTsIQ5PP2cCY180jkDsHTgrYc8/rQcH3gcq7bCklvPdorfHTRAiBummODICib6FzmR5JnQBHrVBRs1qtiDGwWCyy4OyCw2HPNHmMMfRdx+3NDZdXV6zP1lSuom1bHjy4Zrer2eAIwz3Jdwy7LbQrFsuPj6yWafIoFXBWGHUSYHN0Sl1VcXV9Le1692XOJGRcftv4K8BiEep/W5bZJspmJCozhI9aSb8Ptu5AyeKKBSG7hcji/BxtNNPYHu/v1O2lu4e2svakDkJHjD2f/eJvaRdLPv74E6qqQil1bCfd99LqeJwmdOnClEGUcZxwzrFsGnzRzsnjbRxPXSIPh4O0H85gns1lY8Y4rJXkV8hd33yMLJZSgtF1ApYphEVojYAz1kgZ/aJtqeuakEGbzX2DH3p8WeffJ5jeLfMBbl4Ia8Qm2UbPFdWq5sM/ecCjhw0ffbTgbz/b8eJ5z//23/8/+P1AOPTEAtqrAfQA03NOrMwGmQePkH255sjGLyKz1uc4YSWMy9sBv/1bEWt9+BDlGnTlePBwwWpl+OQjxXajuLkVnEclQ/PhJ6jRM4we5RzKOpbtgspZlit3ZPM9/8nf0G3uuX/8Y5SRhEj0mug1aZNI4wjd86yztoawgTDA+iF61VLVsNuODP3Ap5+uMNpwf5MIviaEBfsXLdMwyP59uCP+279Af/hD3IPHPHrQopTh2f3I0I+EeMBVFm1qKgvh/Izh7/0DrKvQ1jL6SEwKlmuUq9B1jdORysKH/8GHhDiy2W/YPr+i4xPgE7RZslhfcXax5PrKMHZbxmHgrO3p1MRmFzAVVFpxmBLNsuLv/8efctauOV+c87/+n/+SX375C+5uP5cqDwZ291/Q7b7mkx//p5xdPOCTTz/h+uKCh9eX/OrLr/nZz78mpIGLy3N+dLWmXbScY/hHf//PeHF34K9/9oxpP+F3k/hYaAHq4oislXk82HOJ7xYrSZRNUz7OS+VC5WBRS3WDzj53yqVn2e0ziwrjLLiG2HeML3byuqrC1AsUiu3XG5JXUD8Ceybv//xfvnZavBsgCiWEEOfv6AQUBeiEZD9DpLRyIwptNBXApLBNfGGbnESzCD4/fxlEISkpae+DJBhTYPSBaTojJhFAPJhSivKmBX2eMSxZxPkGUICSuTjqNHtejpszFrIDnOZ17HPQILxy7Ltk5ZziKw84MVQcxzKeqpHynSOlMx5TbNEH6QXvfdYEUDAWkCq+8nn5M+OpZCvFyNSPmJQVaXyUKhrjjqilNhqjFYp4VKlPVjR5umkieiQoUyXrXgKVMi7m9+3VMfI6ts88kJqXJr23d8KUBr2AeCEZkt8SRAEpTZymkd1uz3k3EEIixERMUQIipdFGHdPJMSZUSJiXMpNv09TsmYKsYeCqRjSjMgtGK9FFsNZl4D1R2ZbKraiaBusq1us1ddMyxYTWFmMdVdOgrcWHiPYBPXlcCOggGU6RCNFC4/aBYRjouo67+zu8TwSvUNrinJU2zChSytopCWmtmjPECQHcgx+Jk5d1vwDnpQ2bzvNR6VMGNxbGCK/8TDnTAFhLiIlhCsQUcdpwcXGBD4EX9xtMs0Dblr7fk+KchVZAsLIGzBmHc8ZH6V4xvy8NyiwxzdlRkFMOKa8pjJYiFmvyd8mAvTLCUnmJATdfU+ZU2PdByd9FK2DJdrtlt9thjZRJrNbnuMrhnIAWc6Ku1poUQZl0ZIc4B03TkGLMGhpe5mdKx3IQyUPl9UAbqqpmsVxxiD0+158HPzF2W7StUFqYKzqX95Q2xifGQyQlOaZdrNAK+sM2J82+haWqbM4wfl9W/MG5jzIvd/t9WFkb8pxNkYSUvai8Rp9OV0pgQiL7N9nvSQk/doxGMw6DjAcrjBOQrkpjZgYaa4+MIWltfFoTC/B17LxTxIqVYhx6gpdWy6IXYAkhYq2AITF4hn6P96UlckIpnfeWcCxHA/DjdCz1SSSU1pjs77WLJZMxTNrg/YHwa8vo39vv15KU7dSJelVRLS2ra4etLcpouv3Izecju1/t6e4G+k0nAqFDD8aDyuBfmjjFTAU0cRy1wFR56LylKQmItUP0BKVUVa8cqm5Q7RJbCQOlqQ1Gw/2Lnt2d5/B0wrcOpcGPWTstSkypkiIpLY8Yj+ypcOiJ+5607cA5ktWnpLzK5cYhgopggpyXAVxFRDMcJoKPwjgO0p7eT4EwjoSxw7U1tq1F9HuqiKpCWwF1xu2BlBRhUoSoMms3ylxJkZjiUeAZ70lTlq0wwkxNMaC0rKt9SISxZ9xsiUGBW8p0ty3KKA5dz5dPbiTRFAMhKlLSxKRp6oamhsP9LTHGzEy0uEaJ6LSpUJlRDYaUHDFVXJyfc3l1Qbtc0SwamrZitWpBJQ6jJmK424zc3O243x642/bs9iOxH0lTgmTloVRmoxi55zr7c1UrwIjJsXCMYDNIogu78JUxpDKAQtbBSZakbNb0Qt6vaKhoR/SRtM/JMK2yIG31xlnxboAoCnSm9sVMLy2skxTCTOMkO8vHspxTwCwie0lYJ2kGlLzk0M7/lpkRsYPuAF3HULX4puH+/Iy6tiwXK3a2QSZ4qS1/nUkmVer3SivLuZXWS2XT2nECFMpiUrRQSgZxksEko55TK+TS5rgE8e8aFbsATvMWoSCOQmbaqLXQaJ2FZZvLDVLuJy9ZoBgS49TDoYNugMsref1Y3jO3RlYle5udIm9h1BAjSQX6sKE3Wuh7RRSrauU1SqGskrkXQatE6ywpb/B3e+n4IWUCJXtdQJCKU8BSnKG57kD5fT5mChDzHjx5Z00pqFaQPpYMQ3qzoNS3mfee5zc3rFbnDP3E6Cesn2D0Uie+aIU8AfjJ51keUC+Jf34PlstymmaFX6bs6Ap7wdmWyras1yIMm/AsFkvOzs5wzQpja+qmwfvI5cPHx9r61XqFtY5xisTkCQmMdaSksM5jTcJqmMaRoe/Z7bfc3d/x1ddfY0xDXa0xtsZoS9BWNjYrWhCRLAaOwViHD54pjIRpIA4j+HRioZQaB2skyFB5fS3rwzdAlAyqD0k20GrJMHrutj0Pzifq1vDJx4+xleX55p52/QjXnPPk/o7RlzW/5qRxVZgor5YozPehOSNPA+eY6prF9Qf0/Z5xOMBOzQ4rDmcp7czZ8jhALH8r60wB2ksGHyTT975s8O+qKa2OJRa/+vJLPv/sM3x3R9M0/Ojv/TlXV1c8fPgwH30S3ddaH/fVEE7aFcYYFouW8+kcHwK73Y5xuaBpBVBNMTIMUtrnnGWxWLBaLvkqeHw0MN7hx477m1+yOHtIs7xksRDdgsJeSClR1zXWmpwAk5NqmoYQHvDVZ79gHPaIj/C6L23BLHPy69U99G1YnotpnCFP8O1lRd+XFXC0BkZIA31f46qWy8tLtJaOanutGceR7nAgpdIcIK9pfk/oA/ebexaLJauVyaVZlouLC8ZxZLfbHcGRuqrwQbrJxShlP6vVCuccm80GrTVNU+eSoMh+s5USrDTme1NhnMM6y2q1Zhr2bG5+RWnH3pydY510U+v7nv3hICWkStHvdnLNtaZyAgCWcXl1dSXiuEPPdruju/+2EtP39ns3laDxsHZcfHLBgw/W/OmfrvA+8Bd/ccNnP73l3/zNsxyoRtHtSl6YJ+EFojO3R/zfJcJAueAEojQZMAFcBJuTyCkzx1INXsNqBc0Ct7zEWIOrNE2tqCvFagnTMPJXf3VDuNnA03u4vMg6iXk8KcAnooPRLoghoLM20DSNTJseNiPJ7USY9FJagsv3ryUe2FuJPadewInKQLVkCoYXTw+Y2mKqmsNGkWJgc78nbO9Imxse/cM/obk84+7FnhFNfzagF1eYquX5Tz8Tf+fhIwnebYWfPIyJMfQondBW40PKDWnSEVxIwZMOHbEG7yNffnlPPHSEZy/kuOW53JemQunIr548429/fs+jyyXLtmLVrvDB4UPFo7MzzpYtT768YZwmRu84jBNa3xBTwOjio+Y4Vl2g7Tk/+uGPuLh6wHay4i/Wij/64UNCSHz+ZM++8/zs83s+//JLvn52w3YHoZvg2Z3cf7PimPXWRdJiKZ0VXS33UetT6bZFrlNQGY/OPpnKTBSd/TIbYdhDd09qHcE5YikrXZ8dS4OCqsEf4OYJ1AaWDTRX0sX1DfZOgCgpJaZpzOySE3iSsp5JmgMoMQMmKZ7YJ+RSnSPb5FXA5NXOBYUhMGdzePA7Yt9x/1VD1ba06xUDS2g+gOFr2UTeaIoTRXyJlN7MOzCUz4UTXXQG5tByqgMsTJMsZGrOMmjkOAn6zD/3XWGjlHpGM3teQKEMDFmVkb8acnu8FIPcU40odW+28rowiuI3PnPyMiqYwSW9PgPjiC92OTubtUZiEop7SgKoFH2VqkI5Q3N9QcqsgGg04+TRBHRUKDUKqKKVdPs5HGCY8mK1ADdTAY9zsd/CkNGcWlbP7/s8W12YAe+BlHfSkhGVdh4Ks42v+W3BykTExwPb/S1fffVLVJVY9yucyfXkccxZ3Kz5ESJxHNDGyj7wvbacTfT9nu5wT9UoFouKKa5Zn12yWJxxcfkA64RVV9c1TbvA1QuMdTibhXHHCR8CIQaapgEU4+CJEcYx0A8TMSmcnfA6YLRnvz9wOBx4fnPD/WaDti2uWtC0a7SpSUrT+4CP0gZaKYVRUpqj0Bk/T4SQ2YqKE4ASk7S0UxrGoodVtIzgBKIUcepTiRNMMpc7GPcNm8093j/A2AXXD64Z/ERVaYgiQJZKB56XhK0LmFo64szZgkUkfL7nFLAsEKYD/e1Tac0cegFIvjHe8vuZtexDseNloes5kFvaxs+ZKXOtFXh39oz39q2WoOs67u/v2W9uCeOGlCbGMfLVFz9l6D4ghMDFxTl1XUSTyd1YTuUbZR6IPoX8TxvDarXE+4amaRnHkWmaOBwOL7Ukl+PWWGPY3PSkKOymse+IQeccgwA9wpqJmbkgII3Wmrqujud2fn1N8GcMw55pODD2r7D9Usglc2W8fh9j9XdhnJQkSGaPmEqy6vHb/MLf9FxK3b8m+Z6kEjGe5ZJ2TZ1Ff6uqYhx6Drson5sEYA0B9vdPGfaO3Z3j4uoD6naB1gbnHKvV6vh9lRJWoNaiYzVOI7c3N2ilBByxNjdpkGtfNQ2oxHg45HvjiWh8tEy5G5SY+ENTd0+YHN6vREDWe3wcJD62TjTAwoFuLzo9ZFHixXKZO/sYzs/OGPdPv+N1fW9v01xj+eQfPebsumLfRe7vDvyb//kZvhu5f9Yx7gfJRjLIHuX3eX6UcjxJGpyaalRIwJv3bZuODHGUlcC4JMzTRsp4xp7Vh48wFysO/YhOhrpusQ7QidubPeO+Iz69g90epj26eYRaryFUFC1M42q0ccRdxzhNxOGOZC3R1cSLx6izx6wfXBBCYr/rcgtnD/Uis197YX8YBysppcHpIxs2+oE0eTbPDzCOhN2ONG1gvGX7y4rD/RWjagiThvoCP2jiXUdslyitqM8WBDQ+KdJmD0MH269JRhObBXp9iVmsuVjJXH2xGQhhIg0T3vcEBuLdF6JltFiybltWTc3DVUtdGeqlhVST4ioDtZq2kXjt7GzJoqqojOGHf/wJXd/xs8/+FhUHVOp59tXX9IeOyw/+lKpqWLZrzi4fsTq74sNPPmDRNqyjsIhu9wPP7w5sdgM//5vnDIeBYX9gu+vpupEYsu909pCj+H5hFCty3BtOGihkkf+YK0ymEaa9rEv1FbgFNCuOb6CzD6gS1EuoW1RzgbIN0chaaK0ljD1xGgQ8GXo53jZQXUC9FpHaN9g7AaKQIExe6DUh05MK06QIxB5ZJzFrnGQa9kvMklcBkzcxAtTsZ3keII6kUXG4ecG4mAi6YkoNVFcwPvs1e25xVouIYOnRXd5/ngmcAwvltQ2ysMw1VXJXGGMhOYjFWZ/bdxGZfduWEePjdS3fpQQFvaCHTgANrJGaw5hp7Ca/bl866MQTUJE3W4yWLHPSqOUSXTnifcdRXh4yIykHRqgsWuuOIEq9XgqzaeyJmdasdZIqACLGKKzTpHGAfpD3SgZ0K+CPc9Kx6fiZJSib/17s25xA9cqx7+0PbrlsBGshXCL355ZvriG//o0CA/vDPc+fP2WxaohhYtFYQlWjSdSLJda2xOClXHGSwNmYvBkD39f4mMaOcThQVZq2rYhpzcXFBevzS64fPMbljj7WOVwlbYWFyi2bSYyRcfL44HHOEXzEjxsBOWKiHwIxTdRuwmgpmeu6nv1hz/39ht3+gLY1rl7QtEuUrkgofOqFqpo7jiiEcqty2ZNsA6cubsdHKtdKCfAVX6Xnl70g6yfB7GeQTXhITF1Htz8QY0AbxcXFGbvDjrqy+BTxUwFR5qB5WecKG6Q4jGV+FwC1nMPLIEryHePuJp9becwZK5y+p1lKZi6+uofAN9km8xLEAhqlV45/F/aN9/YmSySGYeD29obusCFOoiMSfOTu5mtQClstc9vg6kjGEqKlrB1aKZJSmAxwFEZCSifB2rZt6bqOYRiOehopt1VWSkm5j9bsX9T4lCB5/Djip0TVtlgrYqYpC42G3P54t9vmrKU468ZoVmfnpJTY7cRXGPv9S99YWKVFM+T7A5J/e5sxwZQWJzuA1IR/l3lUwN08T8MgUzxEtE5CjqwcUFHVNcYYuq4nkf1jLClCv78/noerF6ANTSP3zTQNZGFirXMJqVbsOdD1PV0nnZvOM/sllm6XCVxdkwiMh7xeJC/NyYJhmtZEX/xcWXPDNBG8xUeTO2IGYuhARXR9KSulHxn7A+PoBUTJgsWuqqiqmiaXl723d8dMZXj0wwseP6j5m5+94NnTPV/9668Iu6xzZJEkKQPQQxAhU9nPSoJ4hRxYGP5ONE90EvYJABpifkw5FqTL4vGBpnZUy4Z9twESlZPpmGLk/r5j2uyldfIo7CldOxF29bl7mEoY4zDa0L/YEA8H/N1zWCxhpVHn15imZXFdMW737J/fQ5eBlGNcMgqIqh1q2aKaVsRkJeNDHAfS2NM9yUH5sEeYOC/onp3BLsD5Y9nL3Yo4eaIfoW7QtaNaNEwhSYnvOEhM9OKZ+KXLiFldUDU1V9fCQLnf7ElhlJIhDhAO8PwparHAXl6xvlhztV7xowfnNE4TU482LcYEdl3Ah0TVNlitqbQGL91sP/jgAXfbO/7dX/6U4bBh7DYwDlhj+eCH/z6r1RmX55c8/vgjrh5ec7nWuBzHbbqRm13PZ0+3PL/Z87OfPmPaH2B/L/EsDqwWgOLyQuK6CMe11OhTkkxl/yfkuC5NEpcNo+hVpgStE01M1+RjgrxORdkUXZaPcCtpNJDLXq2r5NqHCe6fSbVD0das1gLMOPfGefFOgCgpRvyhe6kF8RE88Rl1KnomL7FNXsc6KU5lcXTh5LTOWRvldQMnZ3Ivr/cafxjZPzXCJNOLTBP6NtbHhIj3rTgpStfAJ/nvz3/NVSgO7/w7VXmztrJRT2WzKpRt+Gbp0B/SEidx3VnG5ujI25w83UPToqymsiZ3FBZHL8WAf/K1MD/Iq6NyJ1HXGASAaWucs2hj8JWTEuEp180ZYNHKsf1wGk/5DLv97ni6PgaCisQogWyK0jO8qS3T4DOleC/fISbou1ylVATy5lOo0PjL9y5CdSWoSggwVtqdfp9sg/f2O1mKgnQ3K1CXwkjpdhDvEEbKb+cs7w739OMBz8jZ+pxH1xfUdcVif8+jD/+IZi6aQf4AACAASURBVHkuAcskgUtVOeoYUFWLKnWf38MY0UbjKsPl5Tmr1RplaurlkrpdcHX9Aa6qMUYyhMZYXNWgtRFWYEr4EOn7nnEcCVGBChjriN4Txont/oA6QN8PGCMdezabO3a7HfveM0VNvVixWJ2zPruWQCuBq2oO/YF+7I4kEmel/nYKgWkKjFOQuMXr3Bo9nrITUZz8kwbJvIwSXgJe5Epw3CuyaGJdWazRGK1pFxUXl2f84NMf8PRmx4u7QqeHkyBeWe/mc74Ax+VcCkulsELK3D8g+87T2XmVNWN+wx4J1bVZSwnTVNbXN43HeRBagr9Scy7MIblOO4Q1+d7eRVMopnHk66+f4CeFba+P7K8//uEfCytsmui6Dq1V7oajUFqjVMxMFBkHAp5IW0etFAmNMRIoxxhFtySLffppYn84MAyDiJP6iUTi4Ucf03cbXjz7AimV8+zvvpSOWotLKSSz9giEVlVNCIHNZnPs/tO2Lc5W1HXNrnKgrYAuwTMebnPQBCfw77uCFL/blRebf26ez2aJMg5X1ShVoVkzHDZEX0qNy5z7bQRqE83ynKpZsbu7ISbFOI1H0MO5CmM0KYnWjKscfXdgHAaUNlkotidOHXHac/v0C+5vv8Y0F7Ttkqurq7yWG6yx0gpWa+q64fz8nN12yzCO9L1k5g+HPVVVH8uCiI79K+5vSoF+94xSLqndEmVqwrCFFEjjXT6+AGMQhxPQU1gtMBJCYuc3KNOg3JLVaknwrwLJ7+0PadMU+Hf/6gt+8qsb+iFK04cwQRVh3EoZRNhldlTktOdccpIryM0yypZpSmmagViJ3+89pB1S3lZ857WUWbfn7EaHO0SuH5xleZLA/st7upsd4f4W7QyX/+GP6fcHDnf31GfnmKpl0JYwHoibG8YxoKZExEigfXkO1QLaFY+ua+pG8/TpLdNhODEhnIPbJxJsp5hLQDKzauxhvxWgZXeQeC166O9knBsrSfC0gG0H3S2kWoCDMUjZyKJmeb7EOINOHpUCCp9FdRX80Z/QrJZcPX5E1TjqxvEPf6QYh8gXX2yJh6/g689glctPLn7Axx9f8Z//k3+PF/cHtvueF7efsV44/uE/+DGbfcfzuw1tW6G1Y7leY1TCJs9XX/2Km5tn9GFk1x0YY0/wOxhuYPUJ9cUj/sk//cdUVcOhjyzaCqU8nz/pCFGj1Bl3mwPPb2/Y7gemwXPx4IreVWx3B2F3VAuE0WcgZB0UTa4iiNLG2Bp59HspnfJBYrku35cYILXCCGpXkqTf3JyYK+tLsA67NsT9jnh7T7hsUG2FqR0QGYcD8bCD3Q6aS2i0vFe7hOWKZiGlqW9SR3wnQBRSklayRxCllO7EXLrzqrbJHDApjuc84wgvAx7z5+mV5+V/s6xlFqONwyATx5bNvNSfv/ZLcOrIMKdR/6bZlHLuYfbIznYK2eGdBwMz5/+dcDDK7yWj4jhd61nmNym5rzqLuhp9lBmZsh7OqWyqiAQZWZiLUHB20KQ1rM5oYwZQspq3MgaiknFVsvoqX+UY5e5oI91EoiJOU26NHcFHVEhHEarTOJtmSKk/neM3ArNyjfRr/jYfn++ZKO+e5fGXIjL+KqQ873ejbIcYCGNgu9uQEqzampQirlLSIi7r78SUiFMQd0IrrBZao1L2exkixgjNu22X1A3YeomtW1wp33EV1tkj1dO5KrdEFX0qpSM+GEI0hDGXXuY5kEBE0/Jc1VoCud2h59APxKhAGZS2aG1EXNAYFFKvH2KgcrVMcyTwSwmCF8HXFOJprzCzNTaB3L85A7GAKMXme4IuKSz5XSkR07TumMVXuXZ/vV5zvx0x+oCyBpUqtGmkk5cng+xaxkuKEA0CZBR1+XJ95uU8cAJaXh1fSsDjvK5puwSzJP7Gg+HV9agANy6DKDqvswMnNuN7e9cspsg4FRChjJuSEChsgdPDey+g5bGt+emlxVOQChEFSaQBU9kej51bIpMxR80j7z3TNIpAqAJQKO2Ocz74kRgT2ntiZqQopVBa4Zy4mFPuLFQYZQmky0vd0C7Wmf0yMnUvXpYp+b3a3Jearw1z/7IAAgLcKmvRpsLYGlIihpnvcvQrf1PL76+EzePHEaM1KVUZAMulU3m9FLaR3CdpN3pqa+6nAT+N6GhRwDiuMrtQmI4KudcmC82GEI7aOyFI6/hyv0Qk2GBsTQxT7siRzzhML529mv+WXrOmpFfX4rw+pyR4SlQQNYNRsn+8t3fGoo/sn+8Yn2yPwBmu7K8HoOMkcl4SCrm73FEw1pyCZYUwUCKnRGfMCZGXmlHkJIByoKxouoZECpEURAx23PdM+x6GCaUTycSsraFI/YHkAzEehNXR7UljkrDS1qKx4SqoHMpZjAWjAtP2jjBmHyPkc5oGOT/XgM576pQBk26fNTlzqUkYIA7yu4FjLBSmfJ0EXDGVIVot67CfSCkQIqAVRiuonIQhTYtetpjFEm0SikTwwlZRROpasTqvYFWjXIvRLdfXF1ydCdtZunppYR83jil4msZBNMJMDBOBREqe7X7H7f0LAVbHWUImaky9plpeUS3OqauKpCeMFgmOZ8+2jB7q1rLb9xy6kUPnGcdESlrGgK5BC3guoq+lVCcTJAqLJMd5x0qUUAA1EEmHvKm5WhqPVLVc49AjmXkk3iQn27QFbdBGi1yDKP4ShwNpzJIN9UKObZaopkHXlYwH/ea16N0AUWKEfZdFRV9XnjNnm5QA9nVB65w6zeyYVyndmeWAQZDR4sSWLji1UMnGPbDKiGEW/vpW8bGEZPb2CAKrkez1rwvACkOhDJJynpm63b1AGCc9LzMd5oH6mzyPctzb2pAUwrAp1Pi5ReS7a4SR0+W/lRq1wtwwWGswTgTQjAKjEvdfP8HvtxD3HO+D0jL4/TZvwFZarHUwGC0TcBryLTX57RNV4yAlBkK+5Qq0QSmNSpLdsU4zDBPT6GX8hQBBMSWYSNJP/giiFNZSuQbl56v3QnHSXbCv/A6n7FpxeN7bu2Uephs4uBP4ls453effzcO/fXHLdrdn0ayIKFZnrczyJCUq3kfGvmcaNWPfs1xHXF1jFmd8HyhK3bRoBdcPPyShqRdrdG6bt2iXWGtxVS4PIOVsdtFUEDHmGC2KxNAPhDDiSzClYeykrWZPT4iRYZxEc8F7MA3GyPwYfWDX7Vg3KyrrWC4WuMqhrCGkXBo0eabJM+73OeszCOXSx5d3sFQ0sopjV9br+fwrc9JkOq6VUsEcvNRVw8XqXERuYyIGsLbmwdVDttuJ/W5ge36JTpr1+TXddsvh9kUWMdPiDIQoNNPQZ2dpw8uMlPm6XXRNXjHloHoMrkK7mqZaoZVlf/eC5LvXv+aNVtau6vTex7WnlJH2v+V7vrffh43DyOb+nocPH3Hz5Anb7Rbo6IY7/vqvnnB28YirR59SOUdV1dK9x1rOzmb0Y6WOK1c6IhQyh0EVjXVSFIaKqhuqKtI0DeM40Hc9n33+GYf9nsP9M1AGt3ggmmLBg9+QUmToe7QWzae2bbO2Bhgz4v2EUjLmuq4jBE/btLRty3q1out7+v5Ad/cV4TgOXy1XO34h3n7iSHHSo/NgWwFEC3U8zjrFhD0piHtQtedUqyua5TkxrjjcZRDIGIj9DIT59dbvX9Dv70AtAUW3uUVxTtMu5AxV6aIj3ZoK+HFzc4OfPH4c8uUqvmokDncMaeTW2CPLaJrqY5ceYwzOGlarFWm55OLygmEY2W63dF1H33e0bYsyjuX5hwzdPcP+9rXnn6Y9YSrCob+Jzbu0ZIsSeB7ut7xfj94tS93I+OULaAyMO9E8GZ9zarpROu0UvZMiuF5BATUqSRwRrSQavM0taguTv+yPK2CNJLC0fIZPwgSP/x97b/okSXZl9/3e4mssudbSK0BgZjgkRTORkiiaPug/53fJJNGMphmSM1gb3aiuLbMyIyPCl7fpw30vIqpQABqDbrJgqmuWlluER4S7v+Wee+45osX26pt7cajxmXEePaxqgg68+eU/wOhh79iPvxRAg29AdWA+zzoXC3ldbaFZYZoW2zZMPuCngfSbv5fHfPY3otE0ZO0NU8HFZ/I+XYT5HuIMdzdiwfzpj2H7CvbZWTQ4+TptKdYa1hV2saJfXzI+7Jl3A7tffyNzxsWK7mLN+vqSQbcEn+Q8Ws39XmHijI6O7V0kBkeIii9/+hP+9ot/gwoRTWLd1KBhO+w5X1oenZ9RmzXWapRVnJ31rNcdr15u2W5HXn79nBADPiX+4avf8PWzZ6S7LUZp+kfXKK0I1Jyf/5Tlxaf84oXlfKl5etYQxolhP/N//x8/Yz/N/Oivn4jjkLbcPMDDQyQ95D1bfSmXOCQRb60MLFsxeNlu87lK4Ia8hfNHQMV2Qmro1zIvhwkuL6HroLHymKaR6+ITjDP4iCdJB8OTJ/TLFcZYNq9uSdstvHoBXSOCu9ePxZEpQtPW9IuWMG1I7vfn8B8GiJKSTJ68D0Q57Ws/BQvUO9/fxwY4pYUWvZLTnwvNeUYS/nKiCtesIJBJBs+fQM08gjbvoWb/TpQF3HJsLwocqG8Hd4WaI7BUnncqkPj7Fp0forRTAKgCRp0ueu98bpWt+lKesDKV1zYNTWVQuXKsDojkaZvLKQiUP3tSMgEX5xybBw/itqMqaVUgJaZRZcFJsWFDqYPzU4yBMMwy0KY5o+AnwpDp9NqV6/ku8HF6350CJeV/5ffT552CLx+BlA8rAqQNhJ7DmFRZITw9RkDCLX/qmEqAD5HbuzegIldXS7wXu9BypHgQ0YbaO7Q16JSO8ijfZ2TWxWJ9TkJh6kZARq2zrkJOqFRCZZZHqWJrLUySKopgatPWpBR5QCqX1srGPKYoPb05cTPWgNYoY/NwlWqqcx5nHVopKq3RStHW7WHEazMTbKDSmi0wTxNJa6liKTLQmjc0scyPpxbDcJxHcvuNqVBNjbI1ccjstqqS5CfPEc55xnHEuVlAV2OoqlqSj6RoqprYtsyLPtsDkqsdojeQfJ6n5iIA+a5YbOJYsT5dIzRKV1SLM6qmpWk6vEsE76UVMkbgEqn+/R6Hk995nXj8igNva2mVhDt8x+N9jP9WEWNku31gHkdijNRdR9suJQ+JkX55Rtu2OO/Zbh949ttnKCJtbViuL+gWK9brNdaaw1AoTJHTvZNSKrNTkjTipqxHVEnSfnV5RdM03CrRQpp8EIHZ6ARAzMwN6cD2ojmWEsYY6lqETYvGRmGdhRhRMRIzs6JpWs6unjCNI8MwEENOjH4nfiiqShkPwn4js3IOVB1O9yYCgMYo84QxBqUNtpWqb3CFzVjilFmmIMy8f1+YgBmlLFXbY219wjTicN1kTRBr6bZtUYj7GcagsIRgSNFDnIjBMe3vSd4xTw3rs/MDABOjCOxbUxiBlrqGRd9jrcX7NoNfAtpYI6C6XN+IG0/37aef4c+J77Po9zG+v4jg74BRQAMcb+cuWSiWFsh7ea1Bx+N9H3O+4jPrIJ0KSHcc211LXhFEZ+VyzWLVsb7o2bcNMxG3H4QVpZTon0x7aTdRea31TtbeoIXh1JwJg8FPoDyEB2gv0dWSZr2kamqqpkKbSKBBPf5citghZKClF2MLbaFqUNairCXGURL/qkE1LbpriQ+aNEWo1tKyNM9QW2gq6sUFpl2gzi5QVSMdyCRQ6SBgqtoObWvZHex2hMnTnF+Qome+e5BWTRIuyTwcvKetFdeXLTrrmcyzpzKK9bKi0kq0HrUwnQFilLbsu80Db+4e+PbVS5yTYtf9zWvifodtGmzd0vZroMXFFlM3KBKvX7/CjzUL1fLmbsPd/RZnDDQte1/R2IauaUHvScyQRmnN6ZYoeSOkaSfnbvNC2nim3XHOT0kAq6o9pli2zKFBiA6mWBNrUCa7YRti8iQitA3aVlS9GCLElMQQwedWQg0se3Fdaho5FgqCw+9mxv2GOGzAf+ggymFj967GSWGdnMZpG8RpAvqHWns6DhZap3ZaB9ZK2VSW1y8D2GQUceK4Kf8TPtMB2Pguzyvvp4AR5Ryc9gR3vN0ffMq8efczl/i+NxzleMWWb5m/n1Yy48n7VKDbjCRGEfSpG7quoe4aKqMFzPBOwBBTCeUvnTCKVDlmvsZJycQYcq9iUwljJHh0pTGVpamlT1hmDbEKU1moLISU2wEcbMcjin34fKUt693z9y5Y8j5g5bTKfAqUvDvU4snjPsaHEx7SLfhiKd4J+o0B/zmiXVHmqj/l2om7zKvXL4HA558/xjuH99PhMD4IhdGTaJxDW0v1B4/554RCGcP64lLYkgh9WhIsuW9l36Pypjlv4rVQIU0WfTXGiDtDCqTk0dpSVZbaWZJKDCFkwEajjaFSSghfKeG8LGrTLAK0ulDHlaZvO6LSJBSVGYWB0nUQE5vdnmhnGd9GZTqulY2dL2P3FHwvYzCD5roC26DbFtM2uDiLmHlTgTUkFM4HpsmhtSy6WiWsrajrlqaqSCi62hJjyxQD0zQTQhTNCRRKVURfkXwjC3CYeRsYLvNDsbE/XecM2jR06wv6bsGqX/D69S1ummTjFyvgKcJyPAU9/lCF/gTUT6VaXB5/aon8EUT5kCLEwObujv3mjna5plutOT8/xxqDD4Guben7nnma2G4dX/3yl7h5B3HPp1/+NY+efknf9wKiAOSEXJ0gs28n5omoFCqLxBbGwtOnT5nmGYVi8/DA/uVLSUbiJImCtgeRWp+deazNGhzW0HX9oaXHGJPbegIhqAPwaq3l6vEX7Pc75pevYLonvhdE+SGijEHZUymtUcYQwik4UOw8814xyefBzWjdSCtg1+PngTAXY4GTQoruOIrjR36vq0+aUQaaxRqbBb7TyXWTGVlhDGAMfd9jjGGcpJVCKUWaKkLwMDticMz7N8zDiDItfb/AGGEUhiAgSt91VHWFMTVGi2NFH6V1cxiGzHyxDHWFMnW+xh4/vyHF9wlh/1OjzNUfWSgfXgSINzDfcAQUFxy1TwoTJbe52MI+iRCMACgh79VdKQDsOXYAFO2U0h2Q1/LGoD+/5OyzM370o3O+/s3E/ZsstgrQ1tI1sH8D/meSrB/yphE4B72A/kcC3swPWejVyT5A96yuzqgrTWNhO0ccFvXl36D3A/H2TvYMnWgxgoHZoPoWu+5xbhb3WKWyhGXCR0XYe1hfyHv0G2h7OF/Tfvoj6uUaazQuBHbjmFvXUm4n0ejFCl1bTErEu3vCfqC6XIpW1c1NzpUszHKeTD3TVYknFxXag58jv36xo6oqHp8tkeafsupLRUx07Ryvbt/w/OUNXz3/lnHYM+62ogPoJqqnP6LpV/SrC6gis/XYpoUU+Pb5NwzLlpW+5BfPXvHs9R2xbjGmYhtatOpZNguUCQJ6qKxneXmBahq0NfhnX8F+B9tnkmvH0t6sYIqiAbc4O6n3ZJkINeepNTOAk+zvlBFdO59mAgHVdeimpl92eO+Z3cw8OqLzkvNZDedrAVDqzEyOEfyM32/xD/eidfPBM1GIHBMTeHsjWBLU0w3iKVBymthqZBCf9NGVtpADG+D0qxyr2BIXCviOI9DCO8f/rlEYIn/M1aMc9z5/P2WZlDilqJdzVD7D6UJdgIcfcgEqwE15rR0yEZbKfanS5/YoVYnqdUoi/GqykFOM6JRo64ppikwuYNuGqMjJQpLPJ70+Ym+WyufNr+8iJC90MKWgUnR9R7fsWfUVzs28ud2QJgduS1SaQ3dNkuo6YT4ZuHCkJr5dGS6Vp+NnL0Pn1DK1HOPUoeiUjVLArpCPVVhHH+PDiYjcw7cc5phgMtvhEqghroGvEMDzTz36zDTvubm5Z32xZ7WesKaSWcBYlEoYpaibjrrp+IFoKKJFAlSNPmiPeO/EESInOcE7ULL8piT3c3Hr0EZTaYVNNttoWu43MoeZXBlw3mOUzsi/iFyiRBsleZm3U4zElBjHieCCFH2MxVYJW9UYY+naVtIGrYgqgYbNXc08T4AheM+8y4r0bHl7TJV5KjMPVbZX76T3NSVFf36JyRpNtrZs9zs2m5owO2GXhsA4Doyj2KwbY3He8+b+hsk5JuekspEEy2nqitVyAUmRYuKuAjeOuVXxVDerAONlw1eiJqaKwTmUmbGmYtrvmfZb0kEv6miJevy8p+Du+6JUv8t6VhiXRb/q41z0oUXf9fzrf/NvmaeRu/sN292W25dfE0IgmZ5Hj645vzjHGCu93mnIrF64vb1lmBKPHz/ObSCnJYDCbJDXEbLYke0gwEoGVGIUVxhrefL0KRcXFzx69Ii7NzfsthuqRqx0i+NPDBHnZmE4WJt1NeS+k/YR6YWPJ456OoujbjYbQgis12uMXqGI3Lx4hnel3fmHjON+MrotyucK9kFIOu+/0nFdT2EijIFxllbhlCphgPzOvi8Ii0wpiIp+eY6xlu3dc0nA3okYPMPmBaOq0abh7OIS1Wchxmy/VASE+76nqirmeWbc79g/bDFNQ1V1NOsFfp7ZbUTgMoUdu90DIUbOz88htwb5EIhjJIR40MEqbCLRtREmnuoVla1w3hO8x2rDPG7ZP3xf4GviI4DyoUZA1pA1sp5WvNWyo/Ne3SRJmEvr7FyK0TOkDUexWAtccyxaQ8kdzNM19nLBlz9eo6zh2Sayfbnlv/76hsFrfFSky3M57rgVcMd/myeyUgArBflaAJztCw7t+Zefw+oR6IZgau5e3KKNQhuw3RJlLBZDrGrCcsHFZcdq1TDNGucV+70ikPDRSxuKc1ApIgkXo5BFuxW0C2GXXH1Kt2pZXnT06x5jFZudY97vmF89JynRjFFnC5SROdOHxG702Ksr9HlgPw8yA16fs2pqFpWl9RsqZhrbU4eZf/zZ1zy9OqPSmptXrwnrHj45Y3KB2UXmEHHes9s8MHnH6Ga+fvWC29s37F48F7Yr8OmPf8yjp9d8+eOfkKj45VdvuHrUsFz2PH/xmu1ug9vPvJkG/ss08+b1lv1mJNUNyoihwP71yE16xW4ziSlK1WUtGYi7B9I0w90LAcD8KCyh0r6lDCwfQd3J86LPzKXMMLq/lZae9ZXo0DjRe4nWCCFZWcS2SZFCZNgPxHmSNq2ixZK8FNNDzKlaIOmszbrZyL3ULKFfyeO/ev+o+EBAlFIFeIf++DstHaegybtRktsyuE9R0ebkdd7ZaKoTNkeyHMEKdXy8Uvl4/q0F9Lt/tt8XBUDJPX9v0RhPtU7Key6Ly+mEc3r8HwrFL+f/3fYoxVEYsePt65QnUWWzxTCgxGVD6fyYFEWoLiURMbMGk2qcbjm00hgtdL6pVGyPeOrBAlunw1syRoQhrbV5c5Jk0A0nleB0ULXiCEy9r3f5lPHz7uL+LgPo9DkFpT8F3crP5Ryeav58jA8rZqSCUSirUSZ10wtDSjcQnkP6U0EUuYe8n9lud4zDwDzP6FrLHaQ0Wovwn7EVJoMrP0QopWW8UEaVOGOlECFBJJG8y5oo8t4UmqRTBjT0cXZWsuFum4YiBIsyWG8ZxwmtFJ4TXRUlziGlKp5ixPkggvfaY2LK7BWL1hFrjbTTWCNCvTEQwowZRZzWjRNhGIg6kYpQnbwSBwaKygw3ssBYVVHENW3dYI0+YLHTPDMMIyomkUwJnnHcM7kobntI684w7QUgCh5ChiV0RVtp1n2bkyrFMI0kpQmTI4X5KJCmAJo8fZT5DUDanLwbcVoxa42f98R5yPNiAWIK0+1wVfP337fmnLI14dgiavndteRjfAhhreXR48dyj2m5/x9uJ6ZpIqjINC5EQFTpPJ6OGjvOedQ0HcCKgx6KUr8DoJTHHASVZdCjFdJuk9lki0VP2zR0fS9JNpqmEdFppTTeO+ZJtI9itv7VWeRW6+wQpItl+XG/V17X5018XVfUdY3Rhs2b25zQ+8Oc8cPerwliabM8HZfvAXFSIAVh1Mj4a3n/XgJk/yj/MtZiq1Jsed9biPh5kOeogFsssFVFjPFoUWwyEF5ZlIK2bfCTCFkarbGVxdZ17iqyFIbePE3o7Px2KiYckkIFT0qyvzyyX/ThullVichsBlFClPlo2GXmbzq9Ln9sPvoYf1lRrmPRPCntO7Ley1KbMoiijstNRBggsRSpC9Bhj8dSGlUF2f9UGnXWYa5WLJ6spUR5/8C4GZm+vZO2GGvFUSdmcDLsIY1SJMFAyqwvlQVGSaJrAtLy1p3B+ilpHqU8Os+HlKC3PQaFinLv27alW3csL1r0A5g5lzBKu5CfRaMtKkiR6LINrzXSflK36PMrqlVNd9bQ1AlUIgRHcCNx3IuNbm1RdSXjWiFgdPTZJVExuS3JGFS3oOsbzpqKszRSkagJaB15eBi4WveYusK7mXm2DNPMMEUmFxm9Z5pmXr++ZXYiGnt3f8d2u8FPE1ppun7B1ePHfPbjL/jyyy+Yp8ivvt7SdS3XV2tevnyOG3f4weOVY55hfJjxQ5LzHRWEyDzPYu9cXGXbpey9UoRpJO12MG3Forgw81UjOaOuoF7IPi3BoZOhCM+GIK/VtOC38nsuzEWdpJXMlHks4n0iujmf60b2cDEcc0iPvAedQRXvcitRg+lbVGXwHzaIUuJUFPaUaXLSzw28DY4U0KS0w5weo0TZPJSvzIjQOn/lTGHYZTp4QUpNducxoD6FuIfx1/x+wbPT+GNVk4K6nQIDhZFTqOdZSPXQxhPy51Ucq+A9RwbNKTvi+1y4OgR9fsPvCPAyIGyUEoUJk4AzYIWuFcpoVLfAaoXVCq0jIcxsto55ko2XtpqqMkzLhuSCTLxdI0juMEsP3CFmQX+dhskLUNPXjMMo9oquJsSY24MmSIU2WPRwCihySvU/PXen998poLfPjznnLe2cwwbqVDS2HJOcwJGToPL47/s6fYzvL04q9nXuy1wvcnaR4OYrGDd8d9eeonCeGIaBr7/6muVyEDSmSgAAIABJREFURVVXrM8uhHWhKmwl1nW2adH1ibjt9x26ODSoDAwrfKanD7udOHNELy0sVY21FUYbdARTWWz91qGoasv5xSXBx+y+ofEhst/tcud0TuRIwvpAkYInhiTjNEaC1vJ+nGI/7KjqhrquOV+vqNuWi/WC9arj0dWaVWsZhpHl6oJhnHj5+oa7hwu2uy1xcy+ViSjq97KRqeVc7ke0UdSVFW2kEJmniWg0pqlxk2MbAipGmqpmuTxjco6bux0uJFxI+KCIQTGNXtwp4gxJgKVVv+Zs1fPJo3NQ0hqkNOyHiZumYd7umO83RxBHRWkXncp8n9cVPxJf/1f2qmJQDTFsETedyBHcOxWlLcySP9Q++u7/yvyXVe0/zkUfXihJko0xfPbZZzx58oT1asX93Q2/+eV/5tWzB25f/Irz68+xVftW+8nnn3/OJ5//M/pehEmL20oBNUp7iHOO7faBrutp2yb/r7y+yoUOYSxYWwlomhLX19dcXJzjnRdOlNZM08QwDDw8bJimmd1un/VOmgPDpa5rjmyXI7hjjOH8/BzvnLQOKYWxlqunX+CdY5xGsVweBpIbM4P0XZ2h7zu+a5GjjJ+B7zKOtnfPoWzk/2CIjfTdjWe7abKjoSWlRNM01FWFqiqssZydndPUDW3fE2IkeMf9q98QAqBqdLVEGcO425G8x19eHVzaSOlwDSHfK5BrVTJnCIAjc3Rd15laL8/xITENo7CIY3FoKQW902v0Pg2oj/GXERXwiOM+V0OdpIhpoxQnkwWfE1/3kNesHcc87RHHDoFcRLQR1RoW/+JHrK86vvhyzW9fDtzcjPzn//AL0n7C72dSCJKfqSwY/+oe0gDxDaRL4HOxqMWIzmG/gNXZUax02UneZw16vcI0Fe7NHcpoFv/sMSpGlHckpYguMG022KZidXWBi4Hb25FhaHK+PoNy2GYmzlvSdi8tH36E+U4EUxsLdo1tLWfXPdpq5ghxSETvebh9RXBBLIltC6YiuoDyEdu3hP0D8/0t3D2HMKG//BLbLWlVz5M+8ckZ/NWTCywzL16+oLYdbdtydbbAWsOPPnvK/W7Hf/i//g6rNUYrjI7s9nv+/r/8Ar/bkR4e8GEnW8Drv+bJJ5/zv/6P/zOfXFdcrgzbwfJms+Xly1v2444h7Hj+i59z/+I1KS2lsNhqkumhbqFayoYwesm9GuQ8aAuLlfz97g52d8IgCrdIBepCRHzrFZha9m1VI2DG5gUHfal+KdbIP3qC7lr0YkEwljR7CIrcm46pDbqu8NMsrKDWkvwE2zvY3JO8h6unsif0XoAfrSDlds22l1agvufJRUffWH7+n94/Kj4gECWdfD/d0J2yHk7R/iI+VKhg1cljc5yCJuTvOjNLDiB5yhSvk5c8ZX6kjKxpKyeYBkmI/tjiVzaoRaj03YX1lN1xqo9xiuLnqqNq5fd0TMSO30uybk/+9udEAQBOE3zN8Vyfvr8CpETkmiSOyaKGukVVHba2B22FymisEbooikOlw1orpzrbH2M1GY4VlFfr3K82H1/fVHLD+4JSQvABN81MWhFTQmlD0qfAxmlSWjQJCpDy7rkr160s/KdsqXJ9T1UryuagUOxPmVSnUc5d9Z7/fYz/vlHml6yfpOuD/V1BtkUlfAn2DPwN321DKH3C1ojAowsTm809Ny9fo01F27Y0TY8JihA0IjT2A94bpeKcZC5MRWg5eJx3InKbEkoZ0XAOMsZicMdxW46T7UzrqsYRcM5LZSlXMmPurU/yqQ7itFpLYhYTxGxZ7mPIdsaeSCQRSGmB1om6suIoomvG/ZK6siyWC5pGAFNbG7quY6pqwjwzTaNQY40lVUb2dd4LoEuSpUALwGON4fxshc5jOKWE8x4fo3QWlir77PAZ+FEpUdWWqqpQiP7DarVmuVyw6HuZe1BsdyMpKepmJvmIdyGLaCuUThAsygqoqwikFEjJ4bNAXAp7BDg5svuUbWibJVVlGLMei4ja+7xxPS0Dnt6DVjYph8pcWWfeAX0/xgcRKu8TlBJWijGa9dk5xmjc+CXDsGe/3zMOe9Q0ihBqjrZtWK2WWf8iMAzDIWk2eS7bbLYM+x1vbl9x/egJ1l4eNEvSQdT6uF8yuUpKErZnjBFvnQAhGRhRiKWxyq0ipT2kACfld9FpOQIpMUbqWuzFYxaKLxoqoKhjIoaEs0Xs30r7TG4hOqzf6Y8UJ5QIN5f35F1x0fk+4rvtv97XwvOHjpmiI7jEfnuHsTXGyhgOIdCklKvVcm2bts1WxZaxXeBmh5t8dnKPh2PtNrdoU6GNpWnbQ+uV1gqtZA0S59mYga6Q2Sn6ALYYa6nrhq5forXB2ooUa1KMhJCIYSKGdwX6P4K1f5mhhOmhcntzEYvNIGvRJSR5+TmVPXLRpCy5mgZj0a3GLgztosG0Fa6pcD6xebllejUQ7kbc/UAaJ/B7WddScSgV/ThhCK+huYb6EtWeQ1Qk9QBNJ+BEEyEG9GopluRWAI6oFKmyshYbizYJazTjBD4L4qcQcONA0AGlIjFVpMwiTXJYkrGyR0xzPh81uu/QTYevW5IyuMFha41qFOPdLWHYE7Y7dFXTrtZ4DAED3smMmAGjFAK26ahMy/X1knbRsVhVPF0brpeKVavQWM5X/UnBSxhqwzSxedjy4uUrrBJBWZMi4zgybO6IwyhuR4CqKs7Ozrk4P+fibEFVJVyIPGxndnth8Y/7kZuXE9PeE70VvZJqKYK9JtsW25wP+dK1kcEQbaTtKcyiSeMmOXklR1ZG8rm6oVgRU8w9UpS/GSPFsKoGa0nakGJCWcn9kwuHdUrmrnRgx6XgSAfGUM6bVSZRVEKqUEaT5pyXx8zEUwofE3P4/XPWBwSilEXwFHAo7TkFvCiisKV15BR44e2ftTqyTPKGNXv6yWN8HoTOC6UnFq2K8roAo9wM3oJZ5vexRlggf6wCPXPUaDkVKn03yv/eB1BkzQx7LTeTP7XtLO/xtHXk9DP8U6Oc583JsUr/YkGg08ljNbAEndkycUthe+jVGt2f03atVKK9p66sbAYrATRikip20zRM04zz7kgHrGrYPsAwQnMOtRER2DLw2pVc24f7TPdS+MnhnSOFiNJaaKu6Ieo+D9p375lyrsvifspOKQBX+X+55qX9KnFkBhWQBY5ASklONCRz8r/ymj1//vX6GN9vFIGzM9BnApb0mVaojdxD0UH9GFQlyPZ32oB3aN3QtQtCGNiPL3nx4hm7zRa0ZnW25mwNKUjvZ4zrHxhfywfXWnRJgsd7h3Mz8zQSYkJrgzYcWCXKx8OmvVv2pJwwgbTotG0HTHgX8iIWCMHh/cw0575TldA6iXZIZXCKA7iREkzBE0PATSPWG5yzpMszjG7pWkvb1nRtjSIwDBNNsyCExNl6yX68Yppm7h4eGMaRm7s3KBRGa3EKCoHbmCn1MWRGnAIV6JqWn/74c7x3jPsdd/c7nPP4KAtz07Y87EZ2+z0KaRU0SrFaLbh6fIa2C6ypuVh0LLqGy4sVJvfeTpPHGMtu8ihTEdsOkLYoo8hOSJd5pkiEOOL9xMPmJUwbGO44zhsLlG2xixXXT59ycX7Bb1++Zr8fGd5sROwzjEhF3HO0ZdfIfNPJhpMI+2cc560lsga9/iFvuo/xT4hT1gZonjx5Qnr8mB//+Cc8+/YZv/rlr7h7/TXzuH3reV3XcXZ2RoyJaZp4/fo1XduyXK3ouo6UIr/5zW+4u33Ji29+xj//V/8TddOxWCwOIAqFrYYsyXUtbjF1fdyghhCIKeJ9oKlr+r5DG8M4jtT7/UFbo2h4GCOAo9YVMcTMmvCgFE3TUlURay3jKMwTAY+MgANZv0O3nZSgspDtNI4cbDDDhqOOyXvOp64w7Tl13WCtYfvmGdFPv/fxH0YEYgzcvvgKW/d068cMw5hbrBY0dc1qvRZb+nyOIWG0Ybe94/bFrwVfzVsU5+D5Nw+gGtAdTz/7jOVqRVVJQattG7wPeO9xzmVQ5shkkusnosPWWpqmZprEyjpGuSf2+z3zfsu4O3VL+8hA+csNDboVodjSQh+sFJpnI4zKOCD5kUdypQ5hbZfcawQdoIX60zOWP3nEJ5+sqGrDf/6HV9w82/DqFy8zOpGyFoaDdAPcIVp1IGvVX0le1p/D48eoiwsqIyx29/plTuINLNZgFdWTM2xlaGrDbpyY5hmWCzCGiKGqDHVl2I57pkmYcH6e2LzYiNaLNawueow1xGgJc2AelLSpVC0MotGGXlL311TNGTvnCSGx+faedm1ZXFg2P/tPuJtXsPyU9vETPvnkmofRs58DOkRSCEzbUQZphP6zn3B2vuR/+1c9Z0vF2SrRakWt1eFc9J88yj/L34Zx4pvnL3j+6hW//s2vJN8NEebcvjI9cMh59ApbrfjJp1/wyZNrLhawmx1325lvn49sHgbquubhzRu+/cVrGCyYa7j8K7GKXlwIeBYDqAyk7UoOVEG3lPz7V/8otsXspJCjS06Z22+qSrTqpEqXAY9sHtItRV+maw6dI8kHAg5Ti9NimMbMRFHEkIgq5I8YSfMI406AHNuBrfN3A1ah2hZd1YT7nWAC4wyVJwbP3Q7M+PsZiR8QiFLYDqUiVp98L38rYMFJIlys+kzuMc+9/m9VcVOSG8iVCkbKqGaAWJDNsuFMyOAviXGUv8dCtS6P/y6hTj6H4Sjsx8mxyub49HMVloqTP59fyIC6GzhqNRQWw2m7UzmPGcX7JyH+NdJmVAQaS8sKyCY8QaUFddQ12nYoo8XxxmsYCjUc2q7FLvostCbVEp37+4qg5DQVmzSxNtVoqkoqyyGQqfgps//eQRDnvVxnW0FdobpW0Mbg8RkJjz5T3usaZpfBsnKeyr3FyTk8ZUIVhk+ffx55+1wX0EW/87fCFCrgUxGOPK36FlbMx+rvhxUa1EqqG/1aFonlIquha0gBlWpMe43yDcl9S3JbQtj8kePmaqc6k2oOFeM8E9Md3z57xsPmgfnxRG0tTWVYrjvapgLT/nCMlLzABDcz7naM+y3jMBw3wipKP7zWGKT9JwQPBqZxxNY11ha9I7LeYcR7x3TYfKesuRBI+XNoY4UxmSxKB2JyhKTwMTLOsmH3IYpWSd2yWq9Zr1Z5w24wRrPoF1S2QWGIKVFVhq4VwcO2tozTTJ9bExTCIgnBs2xrSAmjtbQehcjoRtquo+tEALtvF2h1zzQ5EclVirpuiMFT2cRuN5BiZNG1XF+tePrkGqVblDIkL+ATyqCNOJYYW2GtWCPXSeGT6EEoEk1uYezbBqNlbqxthOSYxmuiG0luoG6EPWB0jY+J0Xk+/eQzri6vuLh6xDhObG7vmaeRadjjw0QiYiqD0QZra2aXcF6hq17EJMczeU1riLEionn1669+mHvtY3yvUTQqzs8v+MlPNdOnjxmHHb/85a9w80B0+8NWRyEMkvV6jVbC7ri7u2OaRl4//4phL63BkgzLmCnWtyVZBvLxZG3XSpEy0GIU6CiaKNEYTIysVivatqWuKnzwzLO0CqY89ozRouPCUdj0cGytaZrmwNY4/XsRyLX26AaUMkDqs07H9m7OoMj792kpesL0wOx3eK0FuP4LiuAd4/YebcW+M4bA1DRUdX3C+gGSol8ssFajFWy3Mr8LAy3vV5KHuGdz+y3j7g3Ls0dS9FLq4LIkwsCim5KigFZyT6TszCYMw3JNgMw+keq30pp5HmTt8EVM/yOY8hcXB+K1ldYJTxaLDZAmikMKXPJ2Pudk/13XLD+5pFrULM56xgTb3cyzv/sWPTvc7Y44ZCe7OEAagHs59mHv3QEL0D2cPREtkXYtIvHzRKylNQ2tJWeas60uBr8fSU0FuiWmvDevEskH5q+f4RNMSeNULSWOMAvz3e9g0UPd4JzDu4ifZoLz4o5TtMoW51nvUeN1TQyeppc2RrNMxGnL7revCXYF1y3N9WeovufNw55xmPFz4F/+tGPdaVY28fVz+NlvHP/iJy1Prhuu14q2hlZL8cpHiLHks4GHYc/ddsc3v/4td3cbvrnd4EJgfX7NePOSef+QwSlhW/erNevLC5brM+qmIynN7cOev//lt+zdyOxnVt2CdgG2aTB2IdfS5NwoIoX9acggTRCTjwQ0rbgLtRV+nkREtg6gJpjvITaQrLwXZaUIn6zk6HUr99q4kUL69RMxAzAiraG0wtZ5/5b3i4C4NYWYF72cJ8Yg13B8LccOSeyMbQtTNinpe0xdYytL/0gckWyKDCGx8wk/BcIfAOU/IBDlXY2Tovp8+hbfwzhRyO7d6LfZJyrTy1KUCxxjRsvKBD4hie2eo1NKYQhkwEZlsAV/QiMrgn7fJQqIUtgNp+0giWNifcokOQ2fi4+9IGMHoMUjiX1puykaLebkeCXB/1OjCPIWcMGeHC9T+arq2FtYd+iqJk4DyUUY61yZj5I01DXDMAt9PidA0kPrCT4wTRMpKRKaLm8CrLUQREASY2Qg6XLOdOkHkP5DEjRnqKpCtxVx8KSQzX1I0qeYlGim+JhPcUFJTzVWThf2UwbKqTBxzduMoncBrFOADN5uQwvvPA8+tvJ8iKFBL6Q/s1vAYgFd7qU1Ci1mwNiY0K4ivrkgxPQdQBRXmlko4JoLDhdGbm5upKpoFbVR1AY+//Iz0nqFMu0fOe6fGTESvWca90zjwDQOhFSgwITzWmiOWBQKHx3KKRHENUbApRylel0qw7NzpAKi5EQoAbX05KBqRUwe50Fl0HOep1z1TCSlMaai73r6vsMag8kWy23TYU0UVxwSCUtMFTFFKm2YZkfb1AfnITeLW8iybxBnC5gmac/Re0XbtFR1g9UGlcC7hLUjLgS0MdR1QwgTWnuCn4gRFn3LxfmSR5cCjMWkuLsTYDchvUJKmSyQazHWYkKS952ngMpa2qbhbLUWm1djWPYGoyIxXBJTIMZI37fUlaWyinEaubu749NPnnJ9+Yj12QXTNPPm7J79MLDd7pndTIjQdP3Bmnk/DIzzjMEQY2KeL+R/TY0L0lb16tc/7O32Mf78OLBSlGK5XLJYLEgxMowj3768g53Gxzlv6JEakzEs+h6fwYbtdstu+8D9m5d4N4toqBV78hCk/c45WevsyRg/2OxqDfnnlBRJiSZQSqKJpLUihAatlYwxPTLnMaiyCK020mIXtSY6aUkD0V1pmkaS+MP7SJn5YA9gygHcyedknmfmeWZ42EgbHAJUlvd9/BCB5Pf4vyzs5BApety4RVURHeT8+OBZrVbUVUWVgSYUdF0r4HNV49NrJg8wH+jqKDlH++0tw96SdEOIkaZps3BszC1ccs2kvbKAWxw0eAp4U1qkkjW5dVPulbDVxDnrWhTTgI/xlxUKYWQEc0w5okOKug9IzrYEVsheGVABpR20BtVXtJ9f0Z91XF72vHq15fU3d4xfvYbNkBknmU0ft0gh9zlH040O1BLUFcouSWeXwgCxC3mOcyQb5RgaKXxPQ2ZbQczisaqRtRplQQVSmHEvXoOHySu4uBDL25BzRj9BK/moz9a4fjdKXumDiKeqhLq6QmmDSprgAz5E1o3FVoZKwf7lHbtXN9Av0MuW5vETErAbRsIwo33g04sVTy4rPlkltJ745s7w+VPDF48MjRGVg1or5iDtNiGIMH+KE3cPW57d3PCf/v4fefXyBvqGpus5v7jC3b6CeUDrhFIWzJrF6prrT77k8npN1VS8vpu43w7cbPaMfo+Pjr/9Z59iaou2FejsemRy4T9EUE4+/8HlJlsOVzWqqzGrmvBqS5p3YDOraN4LeJuyNbaqpR0Ik4+RARAfRVvm/JKi2weAVpjWwF7A8lTsocdJgJxQWomQeyGM8PBSWvNtL4BM3cLocpdZi6ksVW3oO0tlNLVRpIeB3Zs90cWj5Md74gMBUWrgM94WhT1pvYFj4lwAk8Pv+SkFkXOeg85JKr1zmdqcRo7gSUHEc2KO4ShYG6Cp4OxMBE3nWbzRE+887tSW+X1hESGle2SSOW0XUiePMQj7pYgGwgFgCcCzX+Q1x588v86PPxV1fRcY+KfEBkF9i51vtpw6FbytHmHbhm7Vo7UFZahrTZgtw/QoM0UM2+2Eml4StQg51rWhaWu6puH16xvGUUTo8EkGzGqNqRupsMRZBlvIzI5smyqnS2fHn1pAMS1fSiHq8tMsCLXSWfAq3yRTqU6dCsvGk69TcOOUoeLydXqMgG4FUCtMEn3yvNPrYE9+Pr125XX/qWyhj/GDhbLQXcpCulhC29E2jVRkjbjQhBTQPvfVn/2IuKtg/vaPHjolz27/tcxPB4ta2Gxv2I8PDNNIjDPeD6wuzgnB8/hHf4ux747p7weES4jAmZvnw1gchoG6LZal4sAj+iTHec4FzziN2LqiPgCM5PYdj3Mz+/2OcZqYZkdC0XVLgg+iJUIl7jPei26RUigkKRsniD6SZsdeOZRy7PaO2npqGzKrpWi0JNTBcURTV1ZMApLC+0DfiVsQyKYmxYALXiyZ61oqSj7y5v6OhLDinHKiL6ZBVTa78Ug73np1zXp1xadPwFrN1UVHv2hYLTtml9gPjl/86rekBJvNToAZW/Fms2e7H3h1e8e02zFvHg5zpDtfEtKK9fqCWksSu+ha2tqyXDwW+rxC7Gu1pjIKHzxXFyOrVU/XNbR9SwiJy/MLQkiEEJndTIwRYypiXhZdkI3dOErC6n2QOVMrQmZP/8OfdUd9jP/WUTRLlNF0Xce/+3f/TlhfwdP1Ilyf8gawbhps1ifabrcHYGGxOufTL/6as4tHxJj4+c9/zjgMaK25fvSIzz777Du8j+LyoqQ9TWusle8hBLquY7/fM02TzKWHx8tjnPMi8JzSwe0HEL2h7OQjDAiTQUFxidFKEaKw30pryeXjJwTvM4giejL3t98yj7s/8ineF6f7gB8iiqbcdxXILXO+J/ktIezB9NJgPE0opbCV6L3IOTY0jaVtW6ytuLg4x80T3ju2D1uqWvS4bl++ZBr2bN+8ZNxtGIY9xfa6qoRxuFgsqJuGqqoODkmFMTQ7h5vFlcmaog8lbWPzPKO1ZhxGdiQRdQxFHPsvFMn6/2NEBUOEdA/MOb9a5K/HnCRjoCc4X9FeLLj88TV112Aqy/MXGza/es2r//MePzuY8leYIb1G8pkbjnuc0g50CeszuLxmfXVN3XRMMeJ3e4aXX8FqCV1PrSfwgWGzFRmAYQBbYzrL0y8umEnc7AbqqqNrKvZ/9zPidgsuYq8eUT39nDlB1Ip+0RC9Y3jIGh6bHb52kltutzDcwO45mKeo5oyV6Qgpsts9oJsG01dYmyA6bh8eCPf3sNvTPH5CfXHBo1VLiIGtdvzo8zVPzy0r7tm8GPiH//eWzd6xcDO/+tmel7/tePT4KRermh8/bnj2YsPz11s221ucn3BO9K5sVWO6M9ozwzjfMd+/4ebFM8Ls0Lrn3/77/4Xl6oKUeqqmp+0XfPNwy+bNltfPH/DDQHi4J7mBFBwPLyYwDdM2EvajsD3YAB7mxxmgamBxDs1CALakhKz0sCHe7Em7B3AjuFsBUQ4aORa6a2GFVK209Oji6FpR/83fivZJVRNmR8y5fVIwjVpEZ1VA1w1KG4LVsN+J4HDR7YlI685P/jW2aambnsmLlTt6wPYt/dmC5VLRtoK5hQBjABe05LbLFqMtw+8ZFh8IiKKQxUS9/afyvQgY6TxITwWNyGXTmAVooiu7bI6TdEl6C4BSbCLhCKCcCtVGqtqwur5g2uyZdiPe3wvC9Tu2tX8IRNFyk2H/QK5s5THp3US8VK2V+Gi/xTIpNLnyuPK8xJ+flBdRtnKcU1ZL4nDLJCAEEmJtZqwWOlbVUESCQorZP90SolRUQ4z4EHA+4H0g+gAuggv4cSJlW9E0TzLwopZBGfLra3J/ooZoZUIz+V4o4FnMoMxbbV2Jgz6OqqQaEk7BjFOG0Ol1OP1bYaa8q19TGCmnLTqnLTu/77p8pLV+cCFekahFj+5aTCsOCEYJAyJEJVW8GInakmwvyuS0vO2WAsdrf4wYf7f3PkRHdAm13xHChPMD9/d3bO7uePS5z/fsnwuOvj9E16C8XY3SFmNqYZnkd58yjV+6JTXkCqSI0cr9G4OwQoL30kvvAs4FfIwoZaQdSAkDJCVx93CBky+Fy0My+QSzx40Tk1ZsNg8y61moK0Ndl2VLyTSfdRu0EdcfY3R+r2W90MQQSUmslLWWzYbTEacDddXgg2cYp7y0JMZpxvnAOHuMMhAddd1QVZamrqhry3LZ0jSWysqa4VxknCacC7g50jWeqqp52I/shpFxP+D3e8K4Kz0WzINmspb9WDSWwLlAZQ1V3UgilNdApZSIcisLnclCkJraaqIBkiHlCoz3XlqGVHbOmANVSHI90IQQcSHKfZz7z/9AseVjfLChchsdaK1Yr1eHLdExju0wJfk1xlA3DeuzS9p+wfr8kqquCUHYofthEKHXpmGx6A/32jzPB7cdk5lhh3eiAMS+XJ2su4WdEPIaLhq0RVj6qK+htCbMswAqOfEuejDyGY+fQ2thtYJCpXTQ4YgxUtXiJhZPhK2NbTDWEfx3dVMrUfY/72MKfx9xrLBqbSUZ8GUuEBaH1vbwWcqFLaLcICwjk2nup+K9R3FglXVOWmEB102eHwRwaZqGpt0RYyLGWeZJJ9pUMevVVJUVJ6B8rHBov5I1ThWB8SwKrFMB0kSstms7lNI47wnaSc5cNGwOtsgfJ6APO9KJrmDZ55acKTMQrJJ8uNao8wXVuic1tbT++YDbDsz3e3j9ILlamvOXQ5gnA5Kn1bJPr89RpsfWj9FnZ+irS5bX59RtjXoYcSmglhWhrQi1RYVACrIXV5VF0WD6Bts3VE2d71sZP9YYrLF4W4nxZ9OgugYd5X5uVw1uhGEnBQ+VEnVjhI0ctOxZ9oib7WsAAAAgAElEQVQoqa1oaiuajt5JC1Eo+46E8yGzGQyLRUO/blk0GucD8xTQ4YE4BB7cPdM8c3e/J6ZEVwFRij0xk2xignFyPOwGtsPE7CbGaaCpa7qoM8tGgw+kOeBHj607mrbl8dNPWZ9d4HxNiAofFSFJ+7SxhpBg2g2iRxI8zm5BO9nazpmgUPKlGLNShc1uOlUWeYUUBpgGAVDmQUCycJJDqmzaULfHVh0loIX4XFtUvwClj/NeqaAVR0kt513lAhPZJIHieKaSvEbVoBZrTNNi2w43TSTnsSlRdQ11rdFKig0hKIILxNmJcxIigG7tBw+ilEhHsKSwTYw+MlDKiQxeLsicL2RKyMDzCFNgRoCTU72Tdwf9giOrpIAo5XQ88OSi5X//9/+Cf/ztG75+ccfNP2zEzhp4u33mD1ATlYKmFssvf6pTctLuYVZgLsCV3r9T4daSjE8cbZz7kxfwHF1xSiL/59rmls9WoiT6ATm3CvwT/Ox5uH2NWp2h+iWrpSDNtDXKVuiqIcwZ1kuBGETsaJpmNIphnIjeSwblJZNyt69xKSLXLcjkSs/BSllrsBWq0uhOE9uFJA3eg9YkH0gxl5E3D3IftRnwUEHQztpIT9w8w11A7pVTrZpy3k/ZQoWlUvRM2nf+Xu6x0oJW/F/TyWOK9k2e4LTKApA/tEXjx/iTwlrU1Tn26oJl29I3DSZ7tvgYcD6CVwzOi7aFakCtgS+BV4j4WdlklFa+P15tS8kzTneH3188/xadEj/667/FGiVo/SG+rzYwJe0m2WFhQUXdRJq2RympIIfgcH4mxNz3biq00kQPznns7MSJwQU29w9st3uG3cQ8R7xXzAEUiRg9Rim0MswB5gCbSbGfYDcm3CQLGLORsbnfMe0fmHXi78LMcrXip198IsKyXYOtK7QxqCTJXFMZam9EM0WDMYX6rzBaHbDV2QXp7Izg5olhPzLud0zzzMMwyGynFPv9hPOBEBJWG7qq5my1ZrlYUNfS7jiMWRQzBtraUhnDdrdnsx3Yj4Gu62nqlt3k8dPE/OIGwh7SFtiDi7jpirvtjnuvWfcdi6Zhu6s4X3Ws1g0KqcJrsj2sNZkir3AuEqKna+0BQxacXVHnzUwMoHzMZD+hS1eVEuHJYBiGke1uwDsnYMrH+IuMI2iBLDGHXxJiZy43h/eO3W7Pou9ZLpd88fkXeVslYMMwDDSN9P6/ePGcu7s3/PznP+fq6oq6rnnz5g193/Ppp59yeXnBarX+nfch4EZ56QprhVFStE6cm6WXn4Qxx9du6prXNzdM04RzM32/oG2b3N53FDaFI5DinTuIn97f37Pf73ny5Al1a7O46cD24YGqO6NqVzzcfvMdbIVPoxRCsrbD986cOO7X2sUFdb/m4eYbgpe9YN2u6VYXjOOIdx4/zxhrqNuWGCIxRdarNU3bsFgssLbKm34Z//v9/iD82mQWidaKGBOr1epw7i4fP8a5C/b7vXxaY9htNky7HVOa0dowjjNt17HIFsrF/aKuKparpYA0SrHb7w7gi7HiXtY0DSEE6rpmHEd22y3ONSIo7AurYfyez+3H+H7DIYz6NbAE1WXwI+cG/QIullz/809YXoqd9m4z8OzXr+H1Bu4H0R8q0gpsEKHYlwh4UkwtHoG+BLuGzz7Hrlc8enpN11f0y4plL6Dqi5c1+nLN4p9/wv3Gsd163vxmi58jXFxgOkOzqFgvO6qqwqPwQaNVj9U1lbUs/uX/ILnM3R3BGqboaNqOurZcXSj2d47N7g67XmEXKz77dElbQeO3vHx1wTe//RzMAl03rB43jA+Ou+cDcR6JSjOEa2l51g3US1h4fvLFikefdexnGHeOsL/nF//Pf+Q/PvsZi6ePaZdrHj/+kmXf0y8XXK5W9G3DxXpBU6tcc55wYU+36LGhZUw1g3cM48D2Ycv4sIX7SYCo9ksuv3jCo6fX/PRvfsKy73hzH3n26pavnz9HK8dVY/nxX33Ozcsb/v75cyTH0XC3l2sLoltSLTNbJMk16s/h0WfHfcd6CW5g+uVvYL+FfenAiBw7ACI0V9CewaKRImEs+ZaSQnzVEDL5IIYgHYCFfaw0pm7RSnS1YnTiGjntpfCuyKK8CR5dofoFpl1i6/r/Y+9Nfm7NsvSu327e7jRfe5vosjKzKsu2cIERKiExQLJkhkgwQswYIHnI1OY/8IgRIw9QwQDBEGZIICGEhAGZAWDZLmdVZRPNjXvv15zm7XfDYO19zntvRFRERkZkJuW7rz6de/r3vM3eaz3rWc9DaUuCMsQ6cvP+NdqIttexnegHh8YSxpHh01/Caou6vKWuFFUpZ+uXjd8REEUJcre0IM4jRkmyQWC4GCGMwiQIefLNLJOsWZIPmuKEkp4YHBksWQjXZgQsppIOhm6Y+fknLzkcJvneVRJV7cPiO74OPZ/BvZDtPLn0LJP1iK0spqqY9mKn9SYIkqsUS02VfLJlG8slg2WZ7H+XqL46/0UEaQ3CDonjBPSMMVVP5hmVqkTBe+I8kXsSVRS7vDmIIFB0Lom9ZqQx98uqROmqhG0SjRzzhOUUpqRe14yzlpZF70+sJFOJXosbkpXViW0ShC6GEpR19ovf9fZ4C/R4Awhh8Z58u2QJab74mYvnjD1r95QrAXe6b39k3o3vdihjqLYXUp2zBVYZfBJBzp0jJ3YGCKjXbDBPPqSylxS65/D6BX6e0lyS3bR+tREDeB/p2yNKKaoVsiDq70iIOEZUBLS4ZBRlRcCjdEAbOVd1FKs/52GanFQqo8aYSIgK08+EIGDLPM3sdkfabuDYDYwOnDf4aFPvvFR/lFIMXjM6OIyOaYi4IRCGKTmhzaLyTw9MxDAz7D1xqvnY7ymbFdVqja1rtCkgFhTGsK4K1uuSVV3SJLvOspJAQKqjiaDmPNPkOHYDD48HDseWh92eaZoZ+ploLNFUTKMjOEeYHRoYVMfQjeyaA+O4paoKVk1J0xSsV6L90A8T3aFlbDtcP4i+jCmZvca7WUDTGDivSQkonjvibscweWLlCD30bUezLjFJ18Iqg1aaQhuUBmMUtrCYwnK5XaGVYhg82W7aJnHJaZbfu+8GDvsDXd+hrTBWxlkzDiPdIKyDrFvzbvxVGpkNl8EHQ1FYTBI9ttbSHo98+sknwkIIntXmipuba5qmYbfbcXd3R3t4oFeRseshTDw8NDRNdvLRCdx4a11cgDlaa4qTha44gvnUWhS8TywH2G43J1cYETcVZsyJ8ZY0UsS22Z70OXL7T4yBcRS2X11XDP3APE0LHY88f35TICXHCd8Xa/TcRjzPPbGLCcyUPeedY+x7/NwTvEfbEmMLEbpO+6Sq66QRY07g0kngNQjbTKVkw3uPteXJEln2pUl21V7acxIzREM6P3ay38c+gXExtUcGIjAWFuf9CaQRBg3Supk0VTIzZrVaJQFaJWDZNDMPihBMIjmkcvu7VuffwWGBS85Fwgm2Naa2XN42xKok1CXT7Hl8dUB1E2M7Eu/30HYSd3NIxeKjvP9UIC7AXIoW3eaWanVFWW+pnt9QrmqurqvENtAcW2G+7u+PMI3085HerhhVCSXYwlKuK5QRtpsxmsLC5BUqKnTUeKeYQKy/vaeuK0xhsGWBKTXWKrQBWxesn1zh3Iw7PrL75MBQGTbbmmlw4sijImHo2f3ZS9wwwO4BVpfQbKiaAoxl6gLRKLCKUjsaRkLssXak3kBreu7dHlX9kGp9xbObZ6zXFZtNlZitE3UZQUUeDxNoy2azYfKOyY3s7naEeYS5Zz4cRLqgaNhsL/jwox9y9eSCi6sNu2PHoet53A/cPR44tEdmgrB2zYbBGSivhCXkHdJelfPvSWKYkHKpspTbOYHL0eF70V6hv0+Pe8nllBTATzm+tqI103aieXn5QWJbayhLlDVk18sYAlHF8/sy05iIJqCt5FWxVIRZny2nTQHbDbquaWqxftaFQk/CblFGZrPZiUZdVIqy1ChbYp/d4G2NtwXOR+L01cXu3w0QRSkokzf0CTcIZwAlt+ecbIizGOzSrSarN8OZcZK1SzLbZOmUk/Qq8gE2Wr4TD9FwOI78k3/+c2xVY2yJ2mwEMRvmRXL0NSBKnMD9AmFTbPmis0+kqAuqTYNro6iXv8FMyMl5BlbU4jctQZSlFkrWVfmuF/wMBEQBPlBykg8DcXIMQ3qJUuiiwGqFdzN+GqUnLYC4ZEy4eZZq8+xhTIK5Si8WTy00rGqbjr+H+ZAyy0hp1lxsVhy6wETAT0LRVQrMqkJrg9+lE3/MySxQeEFyxkytWwq/LseSdZJBrMxaye1fy/2Szze7eA+8+bmpJcMYOdesFvEqq9+BKL9DQ1nL6uqKVSkAilGaMYh2ByoS0jUv/4CiQBeXlFdbLhvNykb64/+JdztEiylwtpn9VYYmBkV72KOJVIURP/svBengLw84v+T1qUWHzESpGqKa0cYT0YlyL9RQ5wLdMEs1OEjiFaIixIlhkqRmGifu7veirdINYNZEZXFBhCaDD3KBKsPgDcMc2fWKOETovfQuzwmwpkcuiiMwMO7vGPea/csVpr7Abq4pmg3aloRgqKzhsim5vVpzuW24vrqlqmvQFhtlf3mUOPxNM8d24OXrB168vuN+t+dhd8RNXqbncpU6s5zMPUOfBMknEcerNcf2kqYuWa9qtpuay4s14+zph5HD44GpO8JwZKRgPK0/Mf2uzH6EE/g/R3gsGDvPWDr2DJSNwVlp67FaUZgSowwWYdZYA2VTU1YlwQs1eZzmVBBSFIWwU4ZxohtG7nYHPn8pzIJmswZlGQbDnGytQ157342/cmPJUjFJJDkntcYY2vbIP/0n/wRCh9aeP/63/g5X109Yr9f8/Gc/4/HxkePuNcEJU8C7AXTB1dUV3l9jk2ZT1meBc+uNSjboMWl1ZGZCBkOcczigKEtMcneZppk+tRM55xiGPtkqV4kdJ1o+xnhhVMV40lmJEYZBtvMyuRG5KcUcANFyXtO/yfi+2VnnOG0ejswnm+rUljdNuPkga4kKFKunFGV5clFSiHistUVyPTKnv5jsp+W+ZhyDJGN1nYA0wzwXTNN0bkpOwJZzjrIsaVYrxnlmGgfc0OGdY3IOnxiIaIXShrZt2Wy2rFYrqqpKoI0nhLPujdaazWZz+uy+7xiGkVYpYcJNRsRAfS6KvmPG/W6NAniCxMEzqBmuryhutzz/mz+QFt3Z8+LPX9LdHeGzRymMRBFjlYL3a4TN8oKzgcglqBXY92FzAR9+wOrmgouLNZcXBWWpqRsYhkjbRo5HGPrA3YtHwu4BPv0YPvwInjzD1oaitGwvN/jZM48OqyNWR0lbgkJHg3NSpBqPA1pFLrYVZWWp6oIgYQpKQ9FUXL7/lN0nv2S8e8nrzwZsVTH/4Y/pD6Mw3lGEGLj7+cfpN0YoK1R5zXpTgTa040QwilhAwUQVFT7cYUxkfaX5vBpQqqXYXrC+fsYPnn/Edm3YruGnv3xJNw7U5TXj7Hn90IIuuLy64vHwSDx23L94TRh7kX4Yk9379jlXT5/zb/ytv0FVa6yFj+8f6Iae/eGR/XHm8TjTukhQGrhgGDTUT2DeI/FXx8m1NmrRPEEcjsTwQ0uMFHoII+71XyA9To5T7q1KsTSuUw5dGLEbHntoH8S6+L0/lBYencgUSvLLeIpTEdmGIrlkqohCCoGFlcK0c7J93pai0bLaoC+2mMqyakq0UaI04bWEmUpS/nGO+ChdL3VjKEyBun6fcYz0PYzzSJi+ei763QBRQAASl9TtYjzTxEJqeYgZtcxq0BnAyADCJt1m1knWrjDnW50XUJWS6Cgn/ek7c1VA4caZ48t7ystL7AYu1it8VfI4Bxgq8co+idPmRLrkDOrkkRPyzEaxyIkp3zMdXuP6ljC3nEVPM1MmLyRZe6VD7MNyC8+yjaR66/vyvvp1Rv6OZVsK6dgkRk+chKIe+rTuV3gdGAtLGHt0CDx5/hxTFBgND69e446d8PmzUrsmVdiTyG5Ixy9qab9RgF8lMTJH33W4lw9420jC52dQCj9DDF4q6SZApcQL3GXhhSFp57j0U3Kf87LVKmub5H2eA65ciVKL1+XjnkcOiJauSwt2UNTgS1ABgkaVDao071RRfoeGRlFoi2hEeAJBqmXeM2bL3iBrR11a6uKCwmpWdcGmNlQWLj96pHt8zfGzn6drRYYxhveef0RhS6wtefX6M3b7+y/dihhLnLO8enFPd+jpu45me0XVrCnrdbLRVae5y7mJEANan8/PLC6ILpEVIxIW+gHSa6pT0BzwLjBPjm6YcM4zO8cwTvRDz8N+YJoDRRJLlcB9xBjNsetou45PPv4EN4z4YULVG6KtiEWZfo8S/SQ0fhZ7ungYRLBt7sG/gtgiC3cW/l4CzgKu+MkR9wdca1DKEuOGUVf0ZsXuzlI3lvffO7Jar7m66YRkqCJKFQQM3aDYH0c+frHjeLen3x2ENkpi+TgDRwdzm6ouLyAOEDsYIc6Kh7FgbwzGWKzRFIXQ430IUgVKOi0yJ2f9qgy+5r8Nb7LXSvluL3OOmwMv/+zutP26qlHGiLNJDCg/sbq6pN6sefkwoJXG+ZDkBWJqWRBL0n6cuN+3TI+vmI879lbmuhBmYigIsSIWa6ncvBt/pUd2uDkl6c6JBkdoIXoUol/RNDVKwe2TW/7oj/4m49DhndhJtsc9n33yC6bhPZxzWCsi1Muh8jSEkoA3JrZI0ujISXXW18jOPd47inQaZsBkGIaT45dOrImu61FKsd1uE+usYrvdorSi3b1iOHr6/edMkwCg5WqLNgVutmilMFYxDwfc1MMCgK5XF6y21xweXzKPX9UFD1LoqRN7Novww5sxV4pnrGhM1XXNPPYJKFkK2X/ZyHFcIBskKPTJhvri4uKkewRnfRTZ9+p0u2oatDGndihpw0ntUUnoW7STOAHrWqsEhCiKosSHwDgMHA87nBNB6qISIC7EQPAzrt9zdBPD8cj1kyeJldKcWsQyG8VaizWGVdNgraVpHHVdMU8zXdcxzxPzNBGcJbrjl+yXd+O3NwI0Dp7e8OT5lovrhjbIuvPxP/2U2I2E45A0NWZJ6GMP8REx1+g4Fxo/ALOB4hJ1+xyz3nB184RyVbG6XlM3lrK0TJOi7eDuHvpDx/Fhh391jx8nwqamul5z88O/BXVDLCru7x7AObbbKw73jsfHltvrC4pG4/qI0rDZWrxXxAA3H6xEYiPopCkktU2tpTukP7Q8fPKC+dhJq3H9HJoapSswRzAz9A/iFBo7ZB5owCni6Hl4OGKrgqvLmqvnBU9Xl7jxkb/42T2//OTnVIXl+c0VzbO/xh/d/Jgf/eQn2KLkZy9/gYoOg2N3HJh95HEecAHafhaNSe94eP05w7El7F6n3MbDqpEf0N8x7BSfv3rG60PLY9sx3N3j5hEXjji1YVZX+GpF1CWvXo34rofHl+A+Ax44F4AGhAywBvsE7BaKRkCNIsLuCO1j6hopOOfjRhxxihLKSuayYS9gynaLvvwhqqoJhZX2QCcamkTwbRLgtyW2tNiipqqEsegmR11pVivLw33H0E24yaLiBvv8CtPUmKqk2Zai2xVgGD3D7JPDUmCeVTqrFeuVAGh1IY8NI4zdIO48Qy9dE18xfkdAlCgnQO6Xi7l6m/sks25FZnIsGScZMMngQ2adLNgmbwh95uEXt0sARcCN6AOu61F1DVXJZlURreG4Wkk6PXtJiDPy+Mb3Lcey8mG+8Lyfe/y8BGPy78ntP3mbMjCStzsn8vk1xeIxy7fv3V1WujOQsARR8m/R0ucXkod7zHQKT3SVsEO8l/SgkioT3qFDSO1AWcsmj5iAlIR4Kp2eT/ohp2Pq8LPDtz2qSYJGMUBURO8JKhIJRJWEZXNi4PL5texrXrbfnKK+NPL95d/yPeFLnnu7DWhJA07gTEggUUyBZrahfDd+N4YiVTSDzDJRgAcfAtMs4JtCifCnMayspiyMuKSUltIomstbQoi0L18SfXc6PZQyXFzcUFUNVdHQdkcOxz0huDc3AIX3kWkKHPct3jmUDuIGpA3W1mCUmE4lsa15GvHeCdoOoDwmtYDILK/BZWHnwOwcMUQUUrEMUdo+5tnR9QPT7JimmTE59xyOPcPoMYWnKAqGUVwYtFbs2462a3l191ra+8YZmgmKCl1vhO2HFYJ41ESnBNTsB2ndCT0CnhyQztOvghWFlRam3DsvzDjPzKwU4wy211R1w+ic6NsoJInTNRFLPxfsjhMPh4npMOHaSSzbddLeClHA2rlLc9ojsu60J0LaOOfjZPhymv+SfRIQ0DtrXeW5oli8Ls0BQZ+eDz7SOak+owLUPgm4pWrt1DMETT1HhnZEoYWwmeoB3k3EKPPvOM/sDh0cW6kaZc0pRgSAXwsT1Lyjz/9VHyo5tgAnTQulFHVdEIIwQYqywBiDcx5rLBcXl/j1JmmTCPjqJgFVzuKiX/imxcPqfFelU1qpN/5ya4oxZ4AnE2iMMcJc8f7kxpWtdXMMYYymKEtqV3PwjmnsmPpcgLJJU14TKROQVODdhHKztPrEBDybgrLeYMwjTk9YYwlR9D2+GB9k9lZAqQLRLzq/TimD0iWqqDG2oKgaSQ5maUOPhG+gz/L2/BLRSmGteXM/yMJ02p8g7aeZ3bMEWWKIBBUSUySm84DTe5TSp30k7JE1hbXMzsE44odB7Noz2wWJudw04mbPNA5orShLAWCEDXNuM9JaYaylSiK1ANbOIkhrhH09o/D+27gpvRvf11AazLYgXK0on2xZ3W5wu4FwGDi82sOhh33qEoguresdsqbvgBbUDagKzA26vEDVN9ib59iLLZunl1SVZb2yGCOAR3v0jENk/+gZjh3dY4s5HFBuwlzWFOuK+r1biCo59kkhobDiEhacE3dBb/BeS8tGoXGJSL/ZFigV6Y7Zuh20DqAiUxcYDwPDwyNEA6pE11tMLWx3aYGJ8jtdyykPVNLxkOeDGMWddLsx3N5aPv/zkf39gc9fPFLXJbaouby85mqz4dn1Fc57/vz4GfM04aeJEBVRaY73Ch8iw+QJfsK7mcdXdwJ8+BmlFdpaQlkTjUb1R9w88Lh75LPXO149HuH+TuKbwiV9yAuR0sDSdw6GAaZlLHbDOfcqky7KJRRbOSEyyOtESFYmoQJUwym3spW08mibukmQ+1WDuXoORSmaJs5zkuxQEL1LwtrSilMkQX9iJMxeGLkW/DQzDzNEYVXb1VpkMkpDVUrrzzQKS2ocZoKX7wlRJ5NfhdaWqjRoBSFE3ByYxxnX99B3krN+xfjdAFGiFwthlhbEHecEPgMhGSxZsjUycGHPr9FG/nKiHlP0G5Z6KXAGLRRvAiC5raZjbjXeO9S6oaxKnj+9putqDk2Jv5+IQ8m5evrImwteDfwwPf+YtncZcETerFwsQRSQFqCAnMx5sZyQPrVsEZdZOdXis36d/t0tIrqbtV8OnIOHDBB0oNdQXsD8CP6weP9BENt9BUbjtebFJ7+E2REPe4KXnmrstVxUtpYLJ3hYWWlvmYzwrPo2HUuVwJqUkHgDQyCOWTy2lE2cRHk7GgXjgDKa6uJSBNmGjtxjd27P8ZxZPBmEyuebTb8/gyUJYaZOr83HPIMyGbzKAEs+p5ZCvSotLgX4kjAOAqq8G78zQwFaixWsMDk0VSmMAxDaeFEY1qWlMoZNWYiDilEYFVEqcvPkfap6w8NxIuwVcf8KKNF6zeX1D9hstmzXG2anINS8vv8Zs8stPwKYfv7yJbvHI9NwTDoBt3hKHIYQapTWjFObLh1F2z4yz5NkKIDSBoVGo6nqClTEzT3j5BgGxzi5ZDcsFeKyKJiDxnnF43FkmjztMDJNjnGaebjbM/YjTE5olPj0XYEYNTGORPcJuTeWVoCToC6Q62vN+TpzqYLb8Wbrztmh5uvHUgy8BNZ4FQkq8qqd2c1HHvsZZQrRTrGAqnGqoe88fauJsxbgYsz7bZRtiCMyX/fIXPtlc2lm6X3ZkMrxSYibA+c2noqzALWFciuvye2qYcFc85lp6JI2eiHW7SGAG+mHVwwvXrFTqRpNeabOntzqBmLWmgqeMxsSznNUCVNxzlrfjb+yQ6kzUyFGSXTf//AH3Nz+++wPe4Z+oKrXjOPEp59+Std1dF3Lhx9+xHq9puu6U0JeFgVN02CMeaOV52u2gJOhT1SnU66u69SyUzDPjmEY6NrAHB2bjQA44zCckJjMpgkx4pwTBoVS1E1Nubom6pK5uyO3Nw/ta7S2rC7fE8o4UNYX2GrNPM2SlAyPTNPEbrdDlVu2qys++ugHtMcDP//pTznHXKk4Eo7ookGX12zWG7RWPL782UnTZHVxRbO+wiQtGJDWm4urG6ZpYp5Hjg+ffgWQojkX0uZ0vALDfi92nyHQrFbUdZUhJyA78yi8Pwu/no5XWZ6YP3MSlM3HLSShWGvtG61Y1lq22wtWK09V1/R9T3s8nvSTqkq+P97csru/ozvsuP/8Z2hbUG2eSE0sgTNaa54+fUqZ2pGstVTJljqEwCrZIQ/jSNe2PL7efYPz6d34TY3mes0P/86/yuvHid3LHS//2WfEh5Y4uSTkmTQzeIWs56+RdW4FXAMfwOoD1OqC4sMPWG/WXFxu2FwUlJWmKDXOQddB20b6PnD47FPc4UD8/DPi5QZur3nvj/8Gq01DPwqw+rAfcJNLjoAFBQWHVoG1XDyr+fwvXuBHh33+EWUl4qKrSvReVyuYfeDQ9zRVwUVdcuw6xmHg8c9eilZb59HPnmGub7l5WlIUEeV79MrCdgVdLcx6CslnVpfUt1fUTy75vd/bABOffPxnvNxNHH8x8+rljv444O5gWmvuLqBewTYGPv3sJcM48vBwTz85+tHzwXtPuNisuNqseDz2/OnDS6Z5xs0T/k7kTp1Mf9kAACAASURBVM3v/ZDNZs3ldsv96x1jP1BstoyT5//5f38ulr4+gN8JM+7p30IVGopIcIXEQo97cDsE8KqB58j8WQE/kbab9QY211Kcvr+Xtp/hheQ00UJ5nVp3yqT/mB1btdA7yi08+SG6NOjCUDQNgBTADQSVYiGguLwS8Gld470iBEWYRch/dp7h1ZHXPzsSRgHLi+fPqOqCq1XBFEWAtx9kbhvHATeMhK5H1Y3MT7YmEvFhpus0k5NOIz87di8fCdMsx3XohTH9FeNrQRSl1H8B/LvAyxjjH6XHboD/FvgR8DPgP4gxPqTn/lPgP0aiyP8kxvg/fP3l6ZFAM+t85EVlSYF+Sww231cJBIkLRsEJOFkKgi6rgEumAIvXZNAmL1wO/EicNNM8gtXYoqKsSprQMAxbQTT7dvEZb4+4eO7r2mvya3NP6Cr91myfml8zc2aFZN2UJWPk66ii32Qb7Fv3l583yXa9YU2X1JyVl4vJe0xVo4q8KAeC1kRVyLHSFrGzgpOYWG5RCI6z2GxMPydRN2ydwJdCdAu8B520SrwBUwn9qypRSiflipDOB31GTwFpEcvnWz5/MmCSwY28nzXn6vHbzKa8v99mIWVwJYMq6bGozwlTePs978ZXjd/EXJSTDKU1RouFp4karwMu+OT6YqhLS2UNZWGTxaZn9kKxdAG8suhqS7RrYmIbxBg4tockAaWJIfX0f0nyOvsBpsjhIL2c1+FaKqJEnJPzbexHvI94H2nbjmkamZ1LzJl4Oi3LuiBGT9/umGfPNHlmJ68RJF5jC0ugxEcrbjlzYOxH0cxwI1N/wI/jWSzsjXPbpPv5espsQo840WRx3ZpzYpCd1BKT7Ru7iuU1Ia8BK6l6aBGvjgYcJQSLcgU6lihKiAVRaWYC0+iI4yyuEJndF/P2ZGA6u7x92778JTtt4k3XtZwg2VMl/dxOugR48/0ETEUl1u2pWhP9RFyy3EDAIL+o6MRlISLNcSdKgE5zcCE7Dv3dm4/8FR6/mdjoO9/q8/+UrG3GWJrVmhChKKrEQnGphabjsLvneHFxSsi1NjTrS2xZLfRWfhUATp1vojq1+chyX5yseTPLwifxWeCk2ZGZK/m1zolmUwgeW5SE4Ji7Bbs0BmLMLYypnTGJrhpbiNCq2qKMFLqqqqIsS5Q22KJic3lFCCMxzCeAIgSPKWpMUcl3+yBsuxRfeDcxTx0hVAJqqzPIIeL7BUqXxNxS/gUx1WWMmn5GdPh5ZOgPJ+vNIlkPZyAkv+fNFh9Sa+cZYJHXnJcfpc771zn3hiCs1pqyLE/73DkngrVJwFopS1U3eO+YhgPeeaas7xJlW5TWHPeGoigZy4bVek1V1/IrlaIoy7wAQ4zs9bvY6JuO38Rc5H2ke+iY7wfmhxa366BrpUof21R8yEURB1SyLttrdHWJLrcUl8+xqzXN00vqpmK1qjBWNNi6LjANnvZxoD+MjN3EPE+oQrF5fkVoGty6wQXoe8fYzjgfGGeHd57ghUlmq4KmhiHCqBVeWWaENCJMDkeVGO5dL/GTUhrnPMfjQP+4Z+pS6zAGtbmEsiKimNuWoDzRj8yjE8Cg2kjOo0p0WVFsL7ClRSnH7UYRneNnd59Q1BVme4G1mrI2vP/j59i6wt5saaoCFSOvXu/ox5FhjkxeMUfNFCKjczweWw7tyDw5/DQJow3k+ppmYtY20RqlDWGa8LNjnj34ORVWsk7JSoR0VzDukG4IdwDfcu54CEiclYR/dSmsEu8FkJlH8BHsWp5TJZhGwJO6FtasthJfoEBNYAw6FfVijEQfBKzVmqjEBZMQ0rwkAvjT5IkxmQOkFkbnhEXnoxatFG3EFwbZJLFrj/h5xjuPm0YBRZxP7ZyaqtJidDIE5n7A9+ALS/AePzr5jd8gJv0mTJQ/Af5z4L9aPPb3gf8pxvgPlFJ/P93/e0qpfwX4D4G/CXwA/I9Kqb8WY/yaSHRGhIaWiWq2IM5U6IW2Sa74a5smXVIvVgIgYkLdeDuAzO/NSXEGLPJfDppzRTSAC0Q/cTheUkW4udnQNIaqLnnQiqFrmD/7XI7cF4b08Z9PyoGvPyiBsz1zZj5UaZsy1T336uaEXnES/zm1+Hzb4H9O352tCzNAk5MlgE6AAJecddDAVbqIVKqUOqq6wTYNs5+J1hDqEjcHggvnQ6N02iUxHRIP41ESBp2p7mmV1wbWF2da++MuaSrcpW3bosoCZUUQTalIP8yJYhvk81S6qEOfJowswrvlzCTJ50rWmeH8WFacCksdlSWDBeQ8DbypjZOTqORshIFQye98N77p+BO+57kookAZjBUKZmENKkLwXrQptMJazbouqQtDZTTOe/recTh29MOIUobZaWz9hFg+ELgGDjg/8vNf/ikXmy3z+Iy+O6IJX5p+uNDhQ8/r+wlM4EP1IcEoglGMcyC4yOEwiKjrPHM87BjHgcNhYJxm2n5kmkecdxSlws0jdy8+XQTWWSdKg4ryV2ylf5UVeAVdBjg63mS/eb4ZIOwQcDzPt2tkPssgQdYG+FVYc1mMLjPIboUeXK6ljGANTldEZYnUZOZicCKGO84T8diLIFzINOMdMn9+lYndrzuWDnKZ3Za0UuYsVp3niyU4lcGqiVP121e8yUqceGPeijP4RKtFcQab8tppJPBTKfgw9tSDDFF2xbvxTcef8L3HRt/nUIsEWrHZbNhs1oAkyQBDd+Dx1S8wWrPaXnN7c4Mpap68/2Oa9eWb1srfZgtyS0+6L60nRQIxCsaxYRgGvHeUVcU8TYzTyDw7YhS2YAiecZSEyzkvek0Guh1vhlsxgQReRG1jAgIurq+xxQpjLk/OQNvtlrquGMcRbQwf/ehHTNPMPIvobbYGFmcbw+FxxzwOqSgioPLQPjC0j6jySiqfZYVObS3WWrSxqHIrxaA5x11vM5N58wcw491Mt2sxWqONoUr6JKJPIyH9koUibEMjttIxPxdODj7AG0K0zrmT1XVZliJSrTRlKcfl6uqSYRiZ55nDQVjI1lo2l1fUqzWvP4vMU8/cfVHv63V3J4w6vebZe+9xfXtLURRJ8FhsZ6tKHNZev/jdIMr//2T8Cd/zXDQeR37+j/4CjgMnJ83QIvHBp5wZpRfI+vyB2BRfvk/x7Bnl9RU3t1ua2nJ5qU9zx+EAxzZydz8zHVr6Fy/g8Q76I/zkhzTPLvnRX/sbDL3nsJ+5//Se8ThA62Qds5KUo6F5f8v6suLpEyFKHPYQ1xdQKaIxTC7Qjp71qqDxlt1OxNjLqqRrO17t9vDzT6Hr4fYatdmin7xPcBNu7Ln/9BMpvhgjGh/1Cq7ek3xTlxRNyfX1ltF1MB354eUlru34X//0/2Lz47/Okx//BB9nYqj423/8r6G05TgEuv2e7rDnn/+LX9KOM82TWzwGZxT7YaZ3cq3NU2Ae4tnO1xgIkfD6nsGDKmpJRTUMd48yZRSNvHbugA3EC4JrKMqGi5sV9/cf44+P4iQbc6zXI3PR7wGVxArWiLZJuxdjkG6Asoabn6R2HSPaMEqL3fWpRTq1Sfc92hqKxuL6Dj8MzDFirKVJkg+6MOKAHSJ9PzCNju4wYAqNMZq5GyWGNdIaTrORbgStiEib+mE0ApiHwLDbJ0ZJZhBKG35ZWbZXiqGP7I8Otz/K71klZvC8KOppLXHSV4yvnaVijP+LUupHbz387wF/O/3/vwT+Z+Dvpcf/mxjjCPyFUuqnwL8J/G9/+bdo5MLL9OwlYLK0IM6sk5S0hlkuni9lgWSqcv4/vCkQmv8yq4PFbcEb1cDomI8dKhrmi0kEBGfHxWbNRVPw2ecQvEbEdJaCrg4R51nqZHwdiJKT7Qym5LEERpYVirydGVjJIMq3befJCVIGBdacq8U5QFiDWWcunAT25SXKFNjSEJyIlhX1irKqqHSmTXmmcWaeHXPv0sWQgJlIQkq10MaUFsAjN/rbrOxcpPxslpPbluDOLJKYBIpjUuH33gmdnSgXm1FQ1fKe3sv/i1IcMryC+dyT/cV9TVo88gWWK8pLUE5JQkeqAmcE+HTs/flzJv+OifIrjN/IXJSmk0jEpR5Nk+ab0hixlrWaQiusAkNI7RKOfux5PLQYWySZniCWfesPYXxF9B1DtyfMHfOwF8Ha2eH8lwMS4gDkUAqKakVhVli1kkA3OObg6KeRtu25v7+n7Vp29zucm5hdKz3vMUhnow/EuARxU/J+IklFYASXqg4xn69Lkdclu+9XGUsm3lKH6K159kuZguqt19cIQ69J99PnhyjBuamIZoW3lqCrVKEoiPNEnGfiwx2MjxA/RkCTDA79pnLZ/Jsymy0LW+bWwNxyA28C/LndaAnIL9sLNOd20WV7a+S0lqpSAKciWROavJ4iRYBvS178l3T8ZmKj739kfeqTTXGMFEXBs2fP2Kxqnj59gjIVEc0wjiiluLq6pq7PDjG/7nefySkqPSaMhWyN7BduPvU8M47jSZ9FHGBgmiamaaQ/7vBuPLO88ndpEaL1IXI4HHB+IIaRaRJKeVVtMEaYHd57+j65EXnPPM8npof3nuA9U9dhyxKtam6fPEErxfG4Zx5b+jYDCJHoOkLQTL7DFg1FvT5p0RRFidEGrxValygVmIe9xDEn4wKAQsD9oiJGR5g7hu5I8JG6EhHgx7uX3Nw+Zb1eC8CiVWKTqDdAFWMETM1aKTFGAZUWbTxLNtJ6vZaislKgA95zYqkswZeqqgje4+ZZGEwHTfTJmWXJsokeQsfh8XOmcUdRbSmrmpub2xPzxSZ2zbvxzcZvZC4KqcXeH4Ej4j6YDTFA8p8LWD2FckN98x5Fs6a+vGJ1taLeVJSlAHJtqxgnzzA4ursdczswPBwIWqEuSq7f+4hNpdmpmoDm05++xo2Bqfe43oOz0NSYwlKtG4wOKB0ZnOf42PPnP50Ze0d3mAh9yPVwohZdlHmSuc4mF6nD/Y559wiv70AF1HbF+vkzqBpCKY5hbuwlD7U11DVFU1Gua+rrLVYr6pXBFoa6LhiOI3Pv+Mf/+B/jxiPNs/d4+v4zfv+Da37wtEDjublsmH1kDhMdjtnNEqsQmNoD0RooNH1XMqCYhhkVNXVZUjeWQm+YBocbRtqXr3H9QL/bE9xIyAVubaEqIayBUpx39Aomz3jXsWt73G6EKSJxVc5HrpAY4gJULS052qb6TwO6FgbOki0mtOZEafOJEcs5hysLQvC4Vy8JKRcrktV6SEC6juLU5Z3DHfYE58AFQm2JpZWwVEnxpywtTWlp94+4cUaX11grOigx6UL5ucZp8N1B+rdKmN1A6D33k8NPHg6DFAzHWX6nMQKa5I4IZf5SvbhvC/U+jzF+BhBj/Ewp9Sw9/iHwjxav+zg99oWhlPq7wN+Ve9mtILfrZEaKPt/XhpNq3hIMeaNtJwen8GbwzeI9OVDNgfO8+J7M6li2ssjk7/sBp2xKUALjNHN9uaXQFZ8rCGgksF9WaQOCzFq+2a7O351/T2ZJ5IRmQds+Je254rsEgpa6L7/qyPsoa3xkJ6Clve9KQJSmltjc1ahmjS4sRWVxcyDOHlNVEiQURtLB4MgtNW6MJ4u8pLAqF3IEyuZ8QZ5adhpBQq0V27TgUiJQvAGiEDzRO2KsJMBySawYElqtZFLRBsaYLE1LUJ3MsvOXHaflYp6TvmXikvfLnA5h6gEMURaakBkpiyQxBpgT9f7d+HXGdzoXmfrq5HAS8MwBIKIVWG3EjUVrrFIJDvAkA12meaQdegrrUMhiosoGtXomYFqEeXpknjxt+7joZSfR0pfbJI9pozGFpShqrKkxqmIKA87PuOAZp4m273jY7zke9jze3RHCgMw733Dk73VLwdY8ly7bK3+dsWTJ5Wtm6VyzBH7V4vHlX81JCJWGL4DkyoKqCaYRtpkSMdsY0zzS97B7Be4BYT7mlp3fxsj7eOAMmOe1KT/3NoiS5/u8xuTX57VvORdl/ZkMCgeZk3QhTBSjUxUrsTZz+9e78euO73Q+Wq023+Omnr7xjY7CiDALrq6uuLi4IIQPOBwODMPAy5cvKYqCi+2Woigl0f21ct03vztrdCjFyYa3KEoRlp0mfPAieGstzs2M4/RGa4/3nr49ENwXr2ulFE1TM7tA17V4AsQRN09obU8sDuAE2IAADG3bJsHVJITrPfM4ohT4smBzcUFVVUSt6VvF0D2KYC1AGIlCzhWAIjTpueROlFqSbCEisG5siScWWo6PClAFumiIfhQgfhrxLooWVozs7l/TNKsUTunEQJE48QyiiMCuUNotMYoFfdaVyYuBMYZxHHFuPrXxYIyIAuPRCUSp6/rEBDrtO+ewZUE7TARGAe9jnv/TbZzo24m+BVOP1M2G1WpFURRYW5xalN6NX2t8x3lakxx3jkhxeI+soRrUFbAGtUWt3kevL6g//AH1quLicsV6pahrhXOReYbjMXBsHfv9yPRqRzge0PsH2KxQTz5g++E1tzcb3Iue7jDy+uN7iZcdaf2yqLrB1CX11RqrHRpP93BkGj19O0thwHuYpF3Oq1Q4MApnNVFrTKmJMdAdWtEEub+H6yv0pqG5viYayxRT7jKNKaE2qHpNsSrZbCu2TUlVGtZbWVKtVrRoOuf4F3/6U7wbuXn6HrdPb3j/dkNdroVIESPdOKOUxwfHNM/E1MIy9x2qMmhbiGNx0OA81mqqomSzMjSVpu08g+lo/UvCODK1R4k1fQIAjJKcqVgBAZok7NsH3DDhHmZhw8bIuSAckHw8gSq6OIMLkSSZoCUfiyG1RZ8ojXIbfNr/UbaHCPUWgsPvd7BuULbGWo2xEkXnuNs7xzyO+L6V2MRFoi6JOqRCkOABRWlZrUuG3Yybe7S6SQ5giZmiIqY0RKfxfhYgxGi8n/CDY5r6ZHDgYHTyf5mkpdCUW6J1Lkp9+fiu+XJfNut9KYQTY/yHwD8EUKqJgnwVCyRrAZhEnw7UMmBcVimXrjdvgyVLZkV4670F5xMnnzy5KvhWS4zrcF3k9WeviMYStaXtBiqbhbssZybK29Z4X8aU+bJhgaeLbc7CizkQVovflefD15xZNVXaD/Pi897us/2qkVuncnUztwet8g7gvL8btG2oVg2r20vq0p4s9IZppmwKzFoqFP08EcYIShb0qqpYNw3TmIR7iHJRGCu33sHu4Qx86CROVBYyGRiVmt4ilCXEEqZLxGZwhn4PY0/fJi7vPKRdr8F1EEex5zJlmhwMWI2mEMRzRqrwMblgnAILJRPo6X7etznxTKd+VHIhmrTNPgvW5qpwRu2jgDbqHYjyPY1vNReVlx9F7yN+UbkrUudDZSEGT9Rg3IjXClMLLreqDRergnkqCc6jYqAsFWVTUd0+J/QrwtTxcF9CnLEqUNcNZVGeKn6HYyufHwOXlys264Y//IM/ZLW+YnPxDKUNfdvStgemaeLYdTzu99zd3/Pw+iVduyeEI78+6BEWt98FPSGDw1lY9Zrz0pNZhxkoWALCeQ7Oc1EGUtZQXMhiXtWpwlCnNj8r1/Cc2lqmAYYOhjtR0HefcKYd/zZQgzl9t+MMrmdgJP/ePef1aKmTstw/y788cjCjkLWoQvZXTua8zH+zknbEmEBc52R9Db+N/fEvzfhW89HN7bPfOD9ombtmK+LtdstqtaKqyrSO1xTZi/h72w4tcXuMp+3ISb+AKA5rB2E/eE9ZllxfX/P5i5Kha+n29yzjOO8cn/3iz4naElSRBGDBDXt0dHh/TWFtcrQR7ZBhGDDGcnl5dXK9eXz1CfM0QHTMQ4ebd3w8dpiiYbPZ0Ky2ND/46+weXtAdHt74TW5sRdNEiSacKldE7whTi2aLLnOborQsV7Voh4yTgDpz/whKY5obNpstTbPCeWkJfe8Hv8/24gLvg7QLpX02TRP7/Q5jbGKhgCdybFuqqmK1Wp32cdu2J12Urms5Hlv2+wNVVXJ7+wRrxdrdJCHfPIqiYE4V5LquKYuCum4Yhp6uPTKN4h43dR3C5D0LNfpxRz8f+UV/R1FvqFZXXF9fn8Cxd+M7H98yT6sj8Z8hMW/WanwiLcDX71NdXtPc3LK+WFM1JZe3FVorQlRMIxyPkfuHnqkbmF58jh8GcXp6fkP9wyf88MPfZ3KKVzvP3S+PvPrTOwnfAxJHFxbWJeuLFWVlqdaGgGJ0in5wzOMggKgxbG6uUo09UjaSfz286gnDCMcjUV0TrGUYBqKfwQRY1XD7lOb5R5jVhraf8F7Ayng8iptgc4WtC65uLT94VvEHH0nBd3aOjz/+BZfbhn/9Dz7g/24dfzZNXF5ec7mp+Hf+7T9ms2pY1bB7nGi7ib/45cfc7w/87NUdwUe8i/T3r5PQ/UQsSny3otnWFGVJsS7R2mBMJe6PfeTh2DH1vewbN8JDCzEVp3wiGew96vIa9WRDGBQ4lQCRBHTEFsKy0+Ai3QZhm5QN3DyV0yak00ch7j6qALXipOm2v5OYwlQiWxBU4icYqGtMWVC995y6Ligrk9zP4DiEBHzAfDgw9Z0UyAsreiuFQll1Yr5EN9E/9EyvHG6W3HdKTkZKFbjQ4/2A++k/I44j1BtwEXoNu1a2tUq6nJVNQFsChBTSDRFC4i385c6F3xZE+Vwp9X5CN98HXqbHPwZ+sHjdR0iz3NeMHGQvmSNvIddvBI3L18CbwWRmUSzFD5dAglrcqsX95euWzJbMeJmJXuP6ThLwomKaZnlKLZ1dvmxnLz/zm+yHt1+33C9L3Y38niX7JN//tmNZ7cyfl5G4832FToKUBUVVoqcRRYAQ0El8cxgGnPP42UtV3VpKa9CF9PIqE2QCI4JKrJRoEorqz5uD4iTEOicrLL88pgt9kiDtMyEkICkmAENpuUhy5TWzQYICr1AmiRqVyMV20tjJAEquCClEGNcksGXJEornbVCRbGX8xeMXz9t2cgx6N77l+E7nohgjLsQkUhgIMRISiKKIGETc1RSAUYTSYLSi0IpVYZnqknmaUTFSl5raKFaFxlcKNxYE/wTiTKEDTd1QlqW0t80zxkpVL8bAzfWW7XbNk+cfUpYrtF2Jy9TsmKeeaZzo+4Gu62m7lnHq8e5XEWh9O476qnkL3jhnv/K1XzXy3FGd/9QqVRTyIlxyAgrCor0yjAkcTQv6iW2RANDMqtBZpyjI++esizVJ5Ww4wHSP9G8vBcx/E+PtNSYDIQNn9uNyzl3Ou3CeW/zi9qtGZrG8zcbMa0bg5ISWPzf4NN8mx6R349cd33Fs9NsY57kh58nWCvNAmA7qlKR/r1uh3t4OjTj6xJP9bkiisyoJoRZFwWq9QStN9Ml1J0xJSDYyTRPoiCoMkdQyHMUydB47iFWy1TQnq1+lSACETvvCEoLFe2HTRjcx9C1mdlSFwRYFtqhQKjObz/NljKKxJ9eqQWtLDI4YHMHPeGeJUQo2tqgp6xX1ao224sYRpgPS1lNTVvLXtmIF3DQNShv5jlNrTv7eeAIlYpTtnqbpxL6RFh59FvnVCqV0EpGVWGocR0IoyNhZ1JowTSfh2fPnJEHaxILxSXBXzTPeemLQaRvTfBSlPWr0kxiIRE1Z6JOY8Lvxrcd3PBflArNKAqIbTHmLrtaYm+c0Vxesn1yxWlUUhRH72RAZR09/cAydo31omYeJ6BxWR8pGE+sCXVWSNPtInBxj65iPsvYrbbBVhSoLqEtMU6JLSWyDD7h5Zu4H3NDLmm8lh1DaoAqDLlIMH7NAu0+xN/hpIgaHMhbdNBhjKbdrTFVzPB7ECWuY0BFMVaCbinpV8Oxa8+zK8myruXts6dqO9u5ztuqSqvgArSIxwO31FbdXDc9uLnE+cDy2POwG9seBF692POwP3L18EH0kpQlTJ+txkXKGECmtoSqtgAiII5l3nuAcUz/gx0ku9My8UVn7UUt85Y3kVRh5PutYRp9irKTFZhqJycimH0Y0X8rUzhNjyp2QbdM2MXusxFhjJ2ydGNNnCSOEwqIKC2WJqkpM3WBrQ5Hsh2OIZKFZF0LCaQymKkFboi7RVqXpP0qh0TnC7AmTI/UaEiMiOjs73Dzhpl7Ar3mWFiQVQIek5emRfnx1bkBJnQzE8HYl4S+9Kr4tiPLfA/8R8A/S7X+3ePy/Vkr9Z4hg0R8C/8c3/9hcDct/OQhcMk7y/zPbZFmtzAyOHLjm15eL+3CeDJZU6WXykQPPYvG5vQSaBwQZMzWH0qLLgqhvwHTg71ki7OeRf8/XjcjZwniPsEBSL9tJeLDhjAL79Hy/2P6w+KxfJdnx6XuBE5Vcc6a7532RAQhQMRCcY54UYZpw88zUtuhVg6kKhvbI0PWiN6KEVqbiBZE1ZVOijGJ47NPENsFmI8ijWgBagXNPXQZCEu0LlYGSDJzltoCUjKkC7BNODk4u0dEOrRzLsYVqDWWD2hhUaQiVFb/7x5YTw0ml9hyVABQUVI18Z5/FIPNflLYIV8CYrUzz/nx7fFeV/n+px3c6F4UI7TCf1N4l8PRoFamsRoUZ/MTNyrKqLOtqhbWG2hY82664rkuGUZgTTWWpC0NTWqZuh5trnj9ZoVVMGqgGbbT0oweZg6I0fbLZXlLVDbdP3kNpjfeew/6B0Q30w46uH3h91/Gwu+fV/UvitOdNDaWvGsvEOgf4bwPVy5FFScNbr/mmoPAamceuzt9bPpFFtlyJxlFZnpP4cToDj/0Rxqz2n65vVUo/rk7giU8gwNiK2JlzaQoMEHupsnAA7pF58lexUf51R16zMsie9U++rkXq60R7v2rkY1UhTJTc/pSZjOm7c9vWG6DJN2UsvhtfM76n2Oi3O5TSGB2TDkpuwVG/kZaLrNVijLSjqBjQWtp1y6LAeS8Jvvf4EHj27JlQwt17YsnbHtnv90zjSEhJQAwBTI0yNXF6xM09rz77M+rVFauLJ9zePqGqyrOOiNaUVYk1Fvg9xnFkv9/jxiNu2IFrLSbG6wAAIABJREFU8a7lfnzAFA3V6pZp9Eis9mVzjswBYdkGM7TMg1SEbVFxdXtL0zSsVquTDfBnWkDXohCbYKUUx+MB50S3RWvNarUClAA8UeyVV6t1slWeTi1QIQSMMdR1DYDWhvV6Jc4608RFalE6Ho8E73l4uKeum8RIEpZB23ai7WItTXrcOYf3Hu89RVGy3YqQ7jzP2KLAe8ecNCbCnPX2ZP+4qcVNHcP+xRvuQu/Gtxrf8VykgVvgCi6ewuU1Fx99QL1uuLxsaFaK9VoxjjA7xd09tN3M67sj8fVr4u6R6EZ0U7L6ye9xfb3m6ZM1n77oOOwn/vR//5jgIjEmVxfVwHaFqUuur9eYUmGKJF/h4OFhJIwjtEfY78UbuVAEa9i3PeXFlur2mu7g8P8fe2/SJFuWXed9p7mddxGvzazMKiQLIADSSJmpG1ADjTTgSEMNNNZQP0Ij/haZ8TdoIpOZBpJGgBEAQbCAQlZl85ro3P12p9Ngn+N+n+fLrKxEVeEBiG3mFuHd9dueu/c6a6/lHfGYVdM3K3RdYYD5zR5IVB+/YP28YrepUJmFdn8zEnoPD4HuoytWz1ZsupanW81/9y9hXcOqgv/3//oP/Oef/YL7L37G9M9/yh/9qz/mMGuiavg3//VPeH7dobXmyy/e8Od/9Tl3x4F+dLx6O+KOA9z0RJtn6ua3Akw8/Qy0gJFPnq5ZtSve3A9MLjDNI27/IO0u7pgnhhXivKOhuhZ2kHmSJ5Mm0t6Tjne5ftGgG3C3MH+NTBJb2G7BtDLJ1WyFgWIFoJBQmTQsABRVB1ajOkV689fw9V+C+jE0V/D0OtddYK436KYG22G0RlkNWeLUxdxYgJb6cXaozQ67M3RNMXUAYxVawzD2+MkR94fM9q+hbVHWyBx8DIz9kfRwC4eHXLIaadlpLOgMICkEEFKl4yGzXGI8SyyUiXOlz/NQ74nvY3H8vyPiRM+VUr8A/jfkovz3Sqn/Bfhb4H8CSCn9B6XUvwf+DKka/9fvrz6/TOKWs2eX75cEvoAoSzZKadFRF9+Pi2UsQZpl0bDcFZe/vWS/5JlRBWF2JKDdXhEnmB5u+M3NcBagJ3FupSmPpS5KwznpvhRo/E0U6UsA6N39UuwC1dInL+U1VEpQyWkA2wljw3nmfiIlRcoCYlXbEFwguiBFU4oLvGnR+qJbWbDr5XlagmL5tXf0EzLgEUNeIS0Dc1JZY0WjtjuSbcDUxHkU9ojJGiwY0U4xhmxgLoNHOWd8aTFQF+vKYh2qBXtleX4Xx41msQ2P8avidzEWpRDw+z0xppNlWppHEglXaSn2g2M2LZXOMwJaoVKithqrLZWRw77uaiqjaIymZkXwluhrcfnJTj9aC5gCLOyOtThbVRUxRVQQxlKMQRLQEBjnmduHe47HB9J8kPX6lVGAkyWQsgSmS3FvLj5X2HFL8GTJjlgCxOW6LI8d6DXYp+d16LYiztZkEKWqOLHE6DPgWp9vYJPLQGlur4tegICo82UX5P0wCaByYocV2nixLr5kePw2o7AKl8D9rxvL4/U+kKu8V1icmaVzEt8tzjzLGfGYE6nH+LvG7y43+kBCgVrkAL99+OQ9K5DvuSXd0MZgF5bIOog7T/AB671Y1BtDXTc45+iPx5NQbAJICW9aGVPihJ9nhsORab1BZ4ZFOtkvy6+3bUdVVVS2Yp46pqGlP9zhnczCRu9w057oZdKp6XZAYhp6vhusPLerx5gYDzeotBUAZ7ulamq22y0xxhN4FUI4tT0Vkdd5nsSiWGvqRsR/z8474SSQW1p97u5usVboJfv9Ps93iWPOarUSPRo30/cDLov6CoPF5BYex8GNuPmabr2hbdsTw0VngdsYxTq72CMrpdEKgjGEYISNE8oYnS41gR/jV8TvZCwyNebpZzSrp1RXV1TbDdcv11SNWISHoDgc4GE/MQ2O4fWBeXaEfsJasC+uWLUaZS2jMvQPE6+PM/2Dx42REIU9oeqaqq2p6gq6Gm0NXilx9nQB18/42ROPeeKkP8DQwzTlWkND8oSpZ76Nwh2OQWqBmGAOxGECpUk+QVXJyy5yHDzJealJxohRivZ5y+/9pOHlRxVtpWhtxPUjc7TUVNR1Q7dacWfXTMHy9m7ENpaXL7ZUbUtUhsM483bf88WbB/p9j5scbvSE6GFtBQSJcn+3lebpi2cMk+fQjzwcPPM8UZmA1qIVdRi0uPBUawED5iG7BbVgsr7o0Gem6QRZi1JqEpvl0yrRttSZWU8t4Epb5A5yzaSz/klMkqNZEL2/CmUVSiti94y0+QziTo5B9JnBoUnDSPAeWiNsotowh4iLQQ6J97i7AwFNUrldUCuMkbuNMTA5zzh6vHNEH0SzxFZga0xVoY3OBg8QSTlPzINIygydEGT9TzUZ521SSsCrU7dCzjW1kbrwO8aj7+PO8z9/y1v/w7d8/t8B/+5XLffiW5yZD++hIJ9m+ZeisCWJL4XA8lGWs9RHWS6nJNOXCf9lO1FY/L8AUVQtEhvzjAaunj7FHSPTQyms/y6xpH8XC0uQQ7VavF/2U8uZ/XJZSP3QdVkCU+9h6OQbeMrCO4p0Kni0ykdEgZoHGI9wtZGTdXBMDEyzp92u0MZQr1e4YWb2PRzus/ZNobgXECmdRYzS/rwuqZy+e06Ct6eiIRcOwefDqgS5RIObUF2DfvKEmL3J49tDpgICLrcZrBpBL8cEcxTYtGiiuKXTyfJcLOdQ7uUTyg7veo4XvZtlkfUYvyp+F2NRCl5U2kGKe2tgf0+KgbkS6jcpMDVgbQZRjM4gikJri1IWozWbrhG2oIJgFSl4gp9JCyBYkQhWZgvbkyuVPJRSBO/z1Z4IQZx8Jhfox5k3tzfE6Q7c97HmXTLz4HyN5P770zji8//LAn45Ji0teC8YWMC7bIgKeCIgSvecU2a8vpKbYLcSPRObVd+zBSfayntkEMUdszhZZsKlJLoewNkWeFr8v1z3AgwtHbV+0wywsswSZV8XzZPv22K1jCU4onm3TXX5u+UeYDnbPreL15ZuY2Udl+fB5W8+xveN301u9CHFuyKwf29rkVdCJgrNSfvDe0+MAZ2Ze9aJKGq3WkFuK3n9+jXTNIn2RxBAIcSVFPBRRGa9e2DYblFahF8LAJEy+NB1LUpprq+lZXkYerybBEQBUnSiXZJXsts8ARTT6PIw8G2A9xmQjsFxuB9EEFHXbHc76rrh6uoqs2w80zQxzzPGGIw5r+s4jvmnNasMlhTRXXErlPzXGM04jtzdjaxW0qb15ZdfUlWWJ9dP2Gy3dF0HJMbRcDz2Jxeftm3RWliUY79nf/M10zSzcZ4f/ejjk22x6H1paVXIzBefW6+ctQTfME613BdD0fP6PhMCj7GM38lYZFvsp3/E7uMXrNc1q67i6kre2h8T45joj/DmzcCw7+EXn+e2iUT944/oXj7lo5c7YoSff37P/esDb18/SMGurPytK9RuTbdrWK1qsEk0M4aEmwPzOMFhD9MI+3sRRR17qRtSlJxdASoQhgPheCd6JxpgJTn8YSQOR2FBffQZNGILPMyByXnCw0CaHAyJamO5/vGKP/yDlj/6vRodwU2O17/cg++olWW13nD15Amvvr5jSh2vXh9ZbxqeXK8xdc2cIuMw8PXdgZ9/fUe662ViqAYaBdcVHBL0kpfUleUnP3rJq9sD+95xczdjdOT3PlEYa0BXuAfDiBbAIwQ4DNB28PIlRCvs/8NX0soSHZKLVZJPmczEMK2wVozOgEcLeiX5Wcx5lhIgRbUdyXmxCq5kGbqrT/Ncaf0pKT6R7ULYL2RGUTzkdqOriqhAbSumOeB8IPlEmibi61cyqbbeoeuEVVm7VkNjYOhn+v1wnoxuO6nnqgZbSUu9T4lYJBoU51qNJAzlKrfqkFknRTg2pdx2ZERcNoazxbGxsv++A9X9TQvL/sAoDJJLHZMl2yQtPltWewl6hIvvLf9fFgJZafyUSJaEeilAWxLV0tKzFKANmG6FvXpBUmCMZne1Y2DgbqnN8YPCA2/57ptIKRLK7xx4fwvRD41l4n0JEpxZFYlIRItmRBSbV2M118+eU9eWurG5lSxwUofyvcwez4ZZgaprTFvLia/gfJwv918Suj5wFkosRdyy7asAahZUI99Ljna3Yf38JQ83e9wwQppIoye+iaQiXDznC9TNECtIjQxMgxVqXIqIKG2bqXATIpC2fJTfz2BODJkKpxBR2nK+lXOpuJM8xgcTboavfwYk9JNn6M0OPx8yil1Lu1lVgalIuhL9lFz8W62oK7HkNFpRGyk6FIlkFBElAmLB470jRSfASp5N9EHlfnyNc6MUBIDRhqZuGY49Q++4uR14eOhJ40OeZfhVUQDipZtNcW5pkfNxy7nFsYB7yyK+XJdLp5gyvha6einoV9Kqoyu5dmwDq42g+tpA18kNq6lFx0Ab5iHb8vkJ0ghuEDrmcID4Bmk1PC7WsQACS2bMsg203CfK2LBk8F2yO35olGUumTtln5V9nTiDU78qlsdpyQCC83hfjltp66wuPl/uVeW1ZSyZRO/blsd4jA871CItSYg+SgEEwJKiRivJS6rKMs+OaRw5HI8nwKGua1KKub3FS7O0l3qjjC1uHpim6sSeqCpLTOmkI2KtONNUlRVAQf0B49BzzEyXEALzMODnmWM/oI2h2z7Bzwfc+H1Ab4lpOBD856zamhB2xChuQX1/ZBwnnKw0WgsLZRwG+r7PbA/FixcvRDy2604tQcDJkQfIjjgyXhlj8PPM6y8/J4aPgSfUtbgsWlsxTxPDOLLf7/NyIqZqWF+/oG7FhGAcpW2qqut3rJALiCJtPiJE653DWEsIDa6q8N7h/ZzvA39fzmmP8b6o24rP/uAluyc13ml8gNdvYJ49N6/vCQ9Hwt0DEwllFNs/+BF1U7FaNxymSH/wfP71FyQfmSaVWSAb9Fra/ze7DmUNVIaA4uAi/jATvcMfeuI4wjhAf5TzY9oDeXJ0tcq5WS0Tp6+/yEyLVpgetUVvahQGvbsi7Edi76RtJRnSV29YXbdcvVjz/MUGS+LP/9OR62vLf/HTjqedIfbQNmCNYtM1jKPnr+9uuN6s2fy0pdtuMXVNVdc87B94/ebIn/7JPX6ciPs9D8eZdMwT7RYYDyha7HZHaBLJKp5/8l9irOXnnz8wuCATUHEkhpGvX1coDLjI5I2In0JOhTaQ1uC7LCcwQdgvGMo5p9NVzsc6AVu8hW4tzN/2GmVrbNMShpk4eWG3lFYZkohxz+JgEwsYYRSqbtBXRoR7vYNe2qTQCXV1jWo7uo2wXuYhkkJEx8weNJbm05/gQ8CFgHMDIUyEWEvdODvcID1c+mqLtpamsriQmF3APRzxMaCuVmA01mpC25JmB/eKkzWaz0wUkzX0fO7wSCEDSwbmIBPefsoTfJVs73eIXH8gIAqcE7yicVL+llaVZaFckuIlVfqSYr5MtMvn3vfdyyS8FAcLRsGFAKAyFt10KCLWKOqmxtmStP5dEvPEt+saLNdxOftb2Dm/qShFwfJ3y9/F7G5WyS/CbjF6tBL6qLUapRXKGLnIQhbySS5PDGtpnyGhKi0gyuk3MvpZZpzL78eidVNccZbHnMW6laf51E4OYyvq9Rp9GIX+h1C70kAGQsp5FhCV6lyIuXzx6SZfRD6fOlqQ3m8IQZb1KcXL8jyCk6bLiXr/bTPCj/H3FsnDcA9E1KpFNTUqzKQQzpQ/rUhKkxCRr9K7bbQSIMWKhaTKtMJ0Oq9lNtSHwOxmgptE+NBnECUKYGKMZpyOhOAwSQnVOkTmcWKeZo79RN+PJF+AvCVIvLyWSpTifMnQKGBpRZ4S4SzQXD5f3L6KsOsFO+z0WgFRDKgO1Cb35GZrPGuzRV5m9tTFYldmSDWgvBcAy42cxL3mvbBQ0h5hbpW2nMJE/La4vFew2Pay7uri+eU+4zteU4u/+uKxtG8uY8v7gOFvW+8CXl2Kzi7vYTUCorSL3yvfL99dbvvl9lxu/3KbHuMxPuRQ59spiZTO+ixaQ8p97Dql3EaS8NnKN4Qg1r5GY21FDMIsUUoRVMRre2LXipWyP70PihjPrTCgZIy3FcZY4u6aulkRsQKieA9RkaLCO4eOka7riMFStALeyW++JWJwzMEx9HuUMVgrbm7z7HDzLKBOJW3KRRPGZ5aKAobNBgWie5LSaV9BIkbZtjrbCackrkeznxj7PUO/pW5X7LY12oqzT59ZPtM8n0ARYyyqXWNslV2NAl5raaxfiM4WRozJf0/tUkAIORfSlkgWnvU/VBvqMX4bYYxhs1vRtnDwETd7Dg+BcXDc3/aowwH9sEd1FdbWVLs1ddfQdQ3Ht0fcODC87aUt3rYoYzGtxWQNxXrbin04CTdHZheY+5E0z7DfizTA0IvjXnAQ5xMbgS479cUk+cOwz0wLA63cD01Xo3WFpiWliqg8um4gBeI00mJ5ulZ8+ryiMpovXs08ubJ8/MTSqoSfA1QanRTWGKbZ8+Zu4Pn1inXT8fLjChcTs3Mc9nv2+1t++flr5uMI+8OJ1UGxhQ8RlRJWW5KFaBTN7gWguXn7QFDiNJMYSNHRDzrLf3qolORV3pP7eiAaqUu8FyZFKfzVYnLZVLkNpuJkkNFuoGpRq122ejekGZJWJ0dUFQMpZBe/E4itT/mc0gZd51pOlQk1AIVuW/Sqo6qrDAIHVAiomFtsjKHebkjjiDseiT5IZqkg+SitV17EgE1VYeqKqrYC8nhPnCfwHr3rpBPCaKI1JFstxtrIqVXH5mOQODNRFEIZL2Yfwcu5pb8pDn4ZHwiI4hGrXsc3gZJu8fySgbAsYktieJnMltcui94l2HI5g9fIyW5rTv31vhfECoP3ijDMXD/d0XU1KUkx9duNIvxaxMqW/f2/qShJfCmm4MzcYfGeI8aJeRwxSROdYhz2KBSbTcDYGlPVsHlGZTrc2y/zhV5cOCL0r2G0+CHTyUz+TRVh8xTCIL2O72z/8vgWsUYW+6IwdLLSNBpiTT96xjf3JFuhdhtS/5qTQC3ZHSQtZ7LLzbuVgWZcJDsh8q6TRSk0NeeZ8v78WunL0xvZdyfA6LsvzMf4+4ozkBnu3xCOe1En1/nYhQAu4GbPZDQxCaXR1AadZ92cT5CCULFTICVhlKQQ2N/eM08j/bCnHw+MU4+bR1IKKIVYQ9Y1wzgQQmTTbamqlm61Y9/3HIeBN19/ztDvIZWWsNwDi+bcAri0WS9shcuHRsbXoiNVXi/XeZ7pQMkMj1aZgZUBlCK8pfNnyueqlpNrjlFn5N8YuTGlfKMfj3gvxU26eyutf/OtML44yPalAWnXK6Dx97lmCksjiz+/M94v2W5lvyyXfabUS8yL9wrwUJzRCiC6vF8t168sr6KMm+dYMhaXbJnlWLa8hzWLz1fIMS/rfzkRUFhxy/VQF8+Xrz2OQ4/xDzEKE0XC5ILciC8yIRqsrVh1HcYYhmHg9evXhBBRStxsVnoNJJzz3KFx84yfZ0LMrZRKdEembNEbY6JpRNTWe09d1zRNTdO02AwiCDPG0B+PDEPPqy/+GjcOHCdEdHbzEd47YvCk+Z7vc/29+ernmDdfsn32KZBFGIeBeRxxSmaEdVVhK0tVVaLt5T1fffEFbdcxjOM7miQFHFqtVmy3W968ec04Tjx9+pThoBn3X3N/f0s/OsxPfsKq62jahqYW++FpEt2Vvj+eJtMEUDEn0MQ5d3qtWCuLbkvEBktdVYQYqWsBhupqwnmPcy1u7ugfHpkoH1Ik4NgL++T+5oH+fk/68ksprrcdq2dX7P7FJ7RNQ0LxxVcP3L2+49XdkZgMEQNqjeos1ZMN3dqy2dR4FCHBfobgHW4YSH1PGkdp3XETDMeseTYJWNLWsPsR1JW0drQtylakt2+ETUDILcAjpB3GbHnx8mOMEf2ROztybBxPVgki3FWGz35a89//VytWlcIAnz2/orKwXSve3O65feiZ3RNMNIQHzau3gT/55cCzu45tZ/jsJ5bXN2/5//7kL/D394TjkeDz5JTZSg053EtdaQysdlSrlm1b0TuYguZuakBVqKrCKodiYjaWGBMk0TfCRGlnOswy0RsBFBzuoH8LKU/Qpk+FNb1uzylNfSVslFRJLtZYWHWouhItozwJ6CojDskEopsZX78SIOj+QRx7bCW18XoNH30EWRYBVQnAc/0k53+W9W5D1VRMoxcAeJrheIRxBOupuobViw58YIweRgchESYn9ZMP6PUGveq4um7QRuMdKB2lXrSiWxJn0THRppbXmkomwEtOFENu66k4ieWKpU8W0M0TVTHKhF5VZ22+nn8A7Twllroky5myJeBRni8TavWe78G7ifEla6Fseu7HU6VtJwvsKCPPFeeioayHn0jDAXc06OiZTU3EUK+u8XNPPFmN/jbisk2pbCecZyv/LsyUAlbAef8X0KIABknAhQRh9jgf8EOPVhrXrPA+omZpU5Bes1ZO9tMuyRSqkEANuX2mOp+owWVx1+X26Yv1KbPjl+uMvJ/73HS3JilDGMa86jEDLPmiIl0AKAs9lXKupfH8O2nm3XNyWYyU88pznlHOVH6dNR7izLno+oelK/hPJzLAkK3MdbsCreV0MRalLdZYaltRW6FCWyNWmCklgneE4BmHnpSC2BbHSPCem9dvmKeeob9lmo/MbiKlmMX8DDFUxOAZs4OCpsa4yOgSh+OBY39kng5En0ESbVG6JaUsmnxibC2jnIvV4rFsf7scOzOYou0ZqS/vKZtnGpKwzHICf7pcVG6hKQLRxdUqknWBPPgMRI6idZL8DOOtiEaHewTEKm2KM+8KiH9XLBk0hWFTxstL7aEliLLUzFrqp1yCD2X/6Iu/y3vOUnvl8v60ZJZcslmWx6Sw1JbtVPBNgGe5TpfgzXdFWYfLdXyMx/iHFuqdf9/JGLIoLFrRZieb3W6XXSBmYmbTppRdaroV1lb4qkZrQ0yJoR+IMTCNAzEK+DBNK4KXgkD0VjYolVs3lfxmDEGucq3pVhustUzTiK1a2tVKgIfgOd4NpFjGnW+PGAPJTUz9HpTY/2oNTdvmbdSYOt+LbIWvHAqE9ThNHPcP2KpCZxBbaU2VGShwZoxU1jJbGStjmHFzT388kFLK7TlFqLc+ASLF6aekb8L64WLZMk6pLJyuNWAVKn+3WElrZ06MlfFDEOB5jFNEH9m/uWe4nZimEe9m2m2LVqA2K0zTCH5xdKSQCL0njAG8RlUVpqqo2xpVWVRXoSqDQ+N8IPiA72eCc8S+l5adaZR23pAnza2RCa1uJQXuep2ZEkaY5SEIS8UHEVw1NVQrqGuSMUyTp61h1ViaKuHqyLYDTSJ6TW2R9UiJSGJ2UQgdQfHV2wde3+7ZrBQ6Gty94/VhwoVEP/aoOHH34NnfPzDe3co2TLPUGkrLpDBemDFJBG5Vs4WmI5mOWleYZJkxYkaKQiPt3VWzItqAD5rkvYBKoQc/5Mnp3EattDBNVNZDU53sn7rIB6hs9ZtrX3XOX4QNFgr9gzB7ohfZhuSc9Dpqnfd9A8Zg65bUNISUSNMsOZ2W7gNdt6A1SWuqSlNXCoJCK0NKFj9GgprguCfOlul1h3NRALCijae0kJu1pWpr6rbCGhk7kjmnn0krqUdDJBkt41ARw7UVGCc1ZQFMUszkiBxFMZx0TolOeim5zv6OsegDAlEKgLFMRgsroCS2JZle9o4vZ07hXZCh0L4L5b0kqxVChTby11jppxMoLe/EfNKVHZkWNPIpwDRwGB7omw6jP0ZTc/XRH3B4+xXDw1ukCPguyvmvG6W4SZx1AeA8E5nBHzRnt5pfNxLnmexy4RUGScM5uZ8pSf889MxzD9M90RjmZoX3PW6OmFqjjILdMxEcuj/y7j4J4B/kover81v97WKbyvlQCgkv66HXEFVel7B4P58bMaIqTfXyOeEw4G8PEAcpALuXoCeYiv5M2e7Eua2hgDQO0j2ncyct3T8iZwvsgNi4NsBd3ldbTloO5kq+4w+cHTS+b3H4GL+70MBKAIT1NWw2NJsNKcH4cEBXNaZuWbVid7dZr1g3Aqjo5InBMxz3TOPI7c1bfAz4mBiHiWmc+OUXn+PGe1z/FaVob9dX1HXDdrslhMg8R2YfiFHh/EhMPc69ZX9/S398QM4pGQe1bbHdFu9zv+pYBv5lWM7nXAFD4V32yVKAtM0zCrUAjSG310QlY2W5qRRBMrOkTCa5mfosomiz+46tcrtOgrmXRODhFmIP8cgZNDlwtnn/dSKP5dQIS6OARuU6vWSRwPmeMyHXYmGSlTG23EfKecHif3PxWvnsuHgvLT5fQJtl22jivO/LsVkei8uWpHIPVLyrwVR+YzlZ8F3jSqH5msVY9hiP8Y8nBNRQp1bL1XpFt+q4utoxTTMPDw8cDnuGfmB2UsRfX19lVkXgeDwyz443b98S3USYDkg7b6KqGpIy3N7ecn19zcuXL1mtOowRYVfnHOM4ErJw7fOPpN//1auvWa3WXF1dUVlLiJG/OfYE18s4+Csipcjx/uvT8+2Tj1ltnuKDR6Gom+bkhlOcdw77PW4euX11j2k6dNXSti11XZ1EY0UrxtI0iqqW9iSA5AeCH3n9yrLabNlsNiewxVphvLRtQ4yi8yUaLTPeSz6UUiSl6gScKKXfYeoUxpAxOi9DHJTEhrnicPMouv8hxTw5vvjzn8NXX8HTLepqzbN/+RnNqkNjubs78ubVPdz2MIbMRrVQb7DbjmrT8PRZgzaK0SlGF7kdAv44SMvOw50AJ/1RWnfcCHGSHGO9Fe2OTSvMk6pGdytSDKRpzPppvbT9JGDzkWivrddgNVEr3r6+4Wrb8NGPr5ibGfzMx1eaSkdWylCnwNevBlaVQ6XI374RJ9HKGv7j33zJ51+/YbO+hWTZ32rqrqLb1Yz917hMj/VGAAAgAElEQVTeMbjEcHtDfPVGJo2VEu0REtx/LgDEZgf39xASZrdFtVvm+gm7dkdbdfzt2xumeYYQsDZhjaHtnqOU4aG/JwwH0mEP7q3UTqf67CXUT2DzHHR3ZlVooNai5WgyOzcizqkq5woxQFDMJ4Aht0/1A6d2mBhl/7/4BJwTI4QXHxFiYOiPpP09qT/Ai+eopqOq1/n6jzSNomsVra0IESZfs4+39LGHL39OmCI3rx5gtYXNE8kxjRWRYWuxdctmXbFuzTll0WKjrbVYWifI0gsgnSRG8te2le3r+zMTpbTml8m/mNt8lBYlWzLYEnwG8JScx98SHxCIshSVXbJNluyDUtgvtVDgXYBlCZiUmbyc1OpKdoYyiLNLLiKUgrhIiE8WkAWBSrwrDJpnR+2WZCumaWLVVrz8+EdU1mCbluPtX2dGyg+JkvAviyGL0OsLerjP7y8PYQEAVnn/FWAAhN7/64A6BaRZzFRWde6pk15DU1kiDRjotmuxujKN9M15afnRVnP94kf4wXHYZ7GwVICLvD7JI7T9sp3LGdd8vHUejOIecAKInACQsg+8ADJKVL6pLAElHTUx74/kxRs9Bc76M8vzpjszkwpDJd0v1q3Yhi4BkHJOlpnzZQGUZ8R9WdeBd4uzx/igQuUe0SLAhUUhNG1TdRhrsMYI3BAj3gechnlKpCDiqPd3dxyPR7748hV+Enq49z0hTMzH18RQmGpyo12t1jTtilW3JUZFCImIIqTIPI5475inAedm0Iaue47WBq0NytToqmGaHN4n3HsL6CX7QS2eL99bsiQyKyJmIa7CGhN/Pflb1M1jgDDn2ZWBk9hyyuC2X0HIN7UwC1NmfoAwQrxFWF49Z2edSxbftxX5BagoQEgBIpb6LkswouKbwEcBjQoIWoDyIgS7ZC8ur9cCsJTfKOB2Wnx24t19W9bh8pgUBsqSdXLJMFwyXsr6LwXUDe8ezyWz7pKpohavP8Zj/NMIlXM5RaKuKrbbLXVdM29m9vsH5lmADwXSArRa0zTi9DOrSJgyUyRphmGQvNAfGI6K168V19fXNHVNyDoETdNwOBwYhuHUOnN1dc16tWK72wlLJkY++fRTjod7bl79gl/XlGDsH/BuJumGqm7ZXV0xTSMPDwLIGGPYXV0RvGPsj6ToCdMBpwVgEutiRwgBYwzWWpTSqNNYJWNMmPfMQ+J4ONCtVqe2IIobBqLb1XWauq5z65PYSMcsHiluPRqj5bsqt/yglNzHVDrppEhL0Lkt6DE+lEg0VyuuPv5jYl0RreHwMLO/m1FDYJqCTDDTQKuoNyuqxtKtK4KxRG04TML8moeJMM2EcSIdj1LUH/cy+eJHyS/aJoueWgEgmgbVtaQobdXx9o3kICGitEWvr1DNDpTGVw2bXcvVkxW1dVQ28dGzlm1jebmx9C9WTHOD8Z5pnLiLA9MUuNtD7Cy11Xy023B3GPnPX9xw/3og3QXqrcJUmuppxIee+fDAPB8gOcyo8YcJ6KDuhAGiqtxWlDVLPDIBrA262hFVw3AMhOGIVSMxObQKREaij0w+4EdhToR+T5r3MN5lVu8KzBOwHXTPRMy/XuVaVmPXK5JSYnxQLIELu1hZtFHYSloY05xBhhgkR3N50sxWMklmK9keY6nbJo8XkFyUvK5rUU1Ft9lh64qqtWiVMDphtGZ2iYeHiRAiIXrcm9dw84W4LKoW6qKjl1torMW0rRgP2AqT22+KOkKVCUhaQTRZNmGaQCtSTKK3V1lS22ahWySX9VkrJrP3IMm+NDlvNnnyfC6t+3NmxPyDYKKURHYJpMA5AV2K5ZWZvXDxKKyT3Iqz1DpRFkyzKAA4U3qWzBPgXYq24iyUs/xdj/gwWZzzqK7h6slTQogkpRkfPj8LI//aUZLlZWKeKVunwqDMXCwLhYWmC57zbG7iZA/6veOyrUdngcgaWosyCm1lPyejaTZikTeMuQCJiRRmSJrVesXMzEFbueDeSfLLbxVE1SyeL/Z76W2L5fPz4nOliMgaBaoCY4TaRcqWfuXcmIUG9w1KfSlGskaKqVFJwBUROFu2BZSWnfx7p/2/tKMuLQ55maFQdpeimMuC6TE+iNBarNZMFuGiJJUabWu0UTKgJxFUdt4zq8isA36e8G7kfr9nvz/w6vUtbhgJQ8+ZaXHHMlFWaJpmRdeuaZq1qI0HR0wx2+4JbXbuD5JwWkO3eoK1NTq3EKGSJBYp4ClCtstYXmvlurq89qrF/0GA5CLwmvJ4HJG7VtEw8vlG42dpU4sPnEGIwqzIbL6qygyUEXwBT27zZ8fFei2B3+WYfLlN5TrseJdpU8aQcs8o94IydpYo+2DZ6lPA+F81VhbtruV9YTmWlM9cgiDLlp3yXtGjufz+ZVy2DS3bCS+/lxaP9y1veV8p331kozzGP+JQSq4EpbBKYaylaZoTW0TrQUAUrbHGSGtlcbCJM1OhjKOYXaaGh4lpUDgvrZih69DanNpdREtFJmqqqmK73bBarem6Lrd+wrMXLzBGcfP6a3nh12jxdVOPm3qorgBZ7z4E+uNR9A0qS9N04oITIm54ILoBXzVoYxdtOJH1ekNdVZmMXUAUGSOjH/GTou97jLWsug7KuzFlMuJZ90TYLY5pmk7tPsIKMmBl9lgndWqB0rmY0VoTtT5piyn9mBt9aFFtG64++wTvI95FvvrFW9xxgvtJJqBMhaoaVFVR7da0nWV7bRlnIaMfx4B3nnAYzk47/UFAlPGYJze9gCZtBVdbqTkaWaauG8JwlJadw0MGBAx6tUW3K4xqSNrga0v7pOHZy45tPbCqI3/8kxUro1gn8EnjY+LV1yN3fib5gWnw7FWiMlu0tjxta/aHka/e7hnuJzhGKqNpWo1uEvv9zHA44IaDtOSN5gwiVTuZjPN5ckhlIdcAaHH4VHZNxODGwBwHSGDXBk0kJnG4ij7io9RT9L3oqrhefkO1YF9AtckMDiM12iwTwna9IiYlALCV9imMhpRIQaOtxtaW0B8I45D17vLEGLWss8558KpDGUEuqq7DVhatE8rJ51Vdo6uKtuuoalvm2WksjDPMLrI/zMTghV10fwe3N8A2T8qvBAzSdQZSLKaqsUZTGXOSMIkxn2b5UQDZpJPko0YAEpUti1NVyYQ65G27BFHI7UOZwW0KNpABpeBl+wuz5z3xgYAohd1R6OWlKFWL9wvF+n106ELlzgmzWYrCLlkBSl4L8E2gJH8ucaavnyxsQ764SyIsybetDKatWK9q6sowTSOb7Yb1quX+iz/F/WDn4ff1vpcb7AopHOBdJkZxg4Bz8bCk6E+cmRIldvl7Zeb1kjmzZAQZ8dBOs3ibo2XwqipUsgzTTIoRP09EX1xsGlKlmadRrPg0gsYmnX+rJAxLunoCtULaaEqrjMkXtkbYOMsCJHFubyAnNwGGCcZIOH6R+waXhePE+VgW/QQEaGt2mNUKu92wXXcYIq//cib67A7SZdT08CoDQsUlo1usVwb1UikO7fk1qnwMDpzFIR/jgwltxI63RPAi4qog+UjQCq8VwR3Za8XdTaKpFbuVxqSAjoGbuxuG48C87zPrZEQYSOXaK2Cd3KCMWaNomSbPOI4chwP9cY9zEykM4jihK548fcFud83zpy+obEWKEedn5nmisj3jODLtDenEpCuxcM85gQsFBCyteZvFe/naCIVNkRlvSQtNtwDLKY+LqTAzin5JEVDN47U3sL9DhGJHSHe867ITeRdgKODGspWljP9lTF4j19yOs4hs2b7FOKhbMGvp49Va7ugx38gLqHo6Pge+H0usLL+sT+DMSFlzZqZdtpsWlt2l7gp8E+y4ZAqV+1gBjJdMlOW9bDkGwVkY/BJQyYnDYzzGP+I4t7IvwFil5WrJrSlPnz7Fe8/19TXzPDOOI+M44JxnvVqxXnU8e/aCaRJL4ZgUzs08jL3MiMdbbl857k2NbRrIbUR+nkV/5bjHVhVGa6ZpZr/fZ2aGgC22atg9fclwvMGN+19/I/2B6dDz87+6I8SsLzEqlDKY9gpra1arFb0bCfOIHx9IbuBNSietrh998gl6s6GqLFqViasuD6dHvHO8/vorUoys12uqhetOjAmXPDY7+NR1gzHyf/Ael92CUradNsaetl9rJeyXDKgYo3NLks7r8RgfSgjDYM3f/uVXpNGT5ogPGVxc7ai6hmbTsN5W2MowBI2L8OVdIAwjcZyJhwOpsE7mCaae02zzppWCd9VB00Bdo1dimx2HI+nhSJhyi4k21FfPIWtshMOEv+vx450s46cfc3c3cbyf+Lf/7YqfftSwNYrjMPMXrx542Pcc+4lxUBwfjvzsT/8jCYPWLf/2f/xvePZ8x//5f/8ZN3vHYVKkpFHW8unLK+pNw6s7RxrAxYHUexFJVVlsVTUyEYuVfEcBqydSrM8J6jXUHTFWaFvRbSu8nwjBEZwnuUkEXIubT/8mtzbtQK2h+dei92FM1iexYFJOfxTUUs8mXZFCykBOynlhEhBhGkTc2k3E+wc5FglY7+Djz0TPxQXYXmHamqun3alFUrpfIvu9mB9gs/Oitjj0yexGJyG0uBBxPoA7iKDszRvoZ2AH2+fQbODJ09wlkikm6FPXTdRCFvFBAJSTJJ/S1JUl+JT1NcmC3wFTictl6lrR3FMCHp3aeWJctKtn4Chlxg1k1kpYCMz+g2jngW8yQeAMmFzOuhXwo7RXlBnIhVDsKadcLC8tf6O8n/LfIjTqOOugLG0q4ZISrpSiqSuqyqKUorIWVRmUKcV56WHP7URKCZX9B8/8XbJOSrGx3GeX9G/F2d3hffowJcG+1OhYtDV945gocRTJrwUfScGfBNVOUKExhBiF9mn0Ah+6LBIWTBJb5xN++ZmiAXA5a1tmg5fbHYWShhcBpncKkOXfavHdfAFnYSR55O+ZLvfNzYvfLPvNnn/znVliOBeq5bW4+H5577Gt54MLpTjZoaVELMczQYqKZLQ4yemEmwPOKTSGSiVMigyTY5xnYmlfOYEYCnSbk8ZKKKhGBGFjtqac5xE3T8Qozj7GaLECrNds1hu22x3r9YbKGGIMzLNBKWjnQIoJbWuSC/mGuWxFKe0qC62fE4hSmGql0C8tNWWsKMswi9N1CbAumVpLRmAes5OGoPJyi+bSEkAtgOZSi6gwRBbX9ImlFhDgsjwKC6WsawE5LgH05b7wnEHlAv4UYONXxfsYi8uxpTxfsmLKe2WfleNz+XvvATu+cd8rY+Xl99XFd75rWy6X+wioPMY/xpBrQsAUsUSW5/JXZ4FVa88uMkVLRev5nc8pU2Gcwzkn79sqy0BFvHPgIyGz9oqYODERoowr0zyhvccYzTxbjNaEtmWaJ9JJ5PEHRHaAm8az+5fIYilidh6MlSYlGXuMllzVzVN2WU5M04SxFmPWwtrR5syXT7NovUwD43DkeDyw2WyoqgzQpkTI7jxlj6tsJZ2SQWfhWLGIlvtG2cdGa4xdHpMlO+UxPrQIc2Q6zNLu4BO6bjGVQbcNtqsxXYOqNckowhzwLjKNjjT0AjQcHqQwHXrJjVIQRr/WMkHZNKjNmmQEKJHiViZGVQyomEgm39dz24rcBhVJKarGQGOI1mA1NDpRazAk3twcedgPfPHFDf3smJzHzZphGBlmJx4YNjLOTlwQX9/QO03XPiGsGpJS+JhQcyRERQyJ5IvORnZ5LS3PKUhbUijyBVCkJFS7RtcrtK5QWeRVaYVCS7oYkFaakrOU56qCqkN1T0gqIxU2s4JLzaKUXLNKkVBZPySTBBKc7HvnEbEHzpbF2oA2qKZFtR0JTVKOatVQtTVNK3VOSjANM8F5/DSfRFxNZu+FBISEdlFI+EkxO4+bvWjXjAMMg+yrZitsnVbEf4XEcB4HU0wnE9WIYFAnrlti0frnJb0siHmIWdsk7xtTJDxybpriuS+oRNk3Ou8v8vOY89TvAHQ/EBBFIwyLpXVxoVSXxL8kpaX33Qr1x+bCt5xwBTTJN5F3El6lFjvDyI50pRe/FDvlt5fMhbKskgwL3cn7iAqBq+sdq7aia2tJ90NAmWeCDoZXnOjk3adCVdr/WQZofkiU/dMtnpeZ1JKoF3ZDaW0yiOhp2a5Cby/btV58thQpafHdvN1VFomMgeQdPrrcz6oJo+OkoWAMdDUmK7j7mPBKQVcLMuvLzO1yX+d10Qm2W/AaHvx5W2LRJal513mjvGZAr3LRWij5SyHGsp1LUeEG0ZbpkZl4WZUwjIRpZLrJCVVzBaaFXsHgs03Zj+VC9aVt6oHzrO+Rb9qPLme4y2//wKTpMX57kZLQGmNGrEMQ6Fupkx5ISganofTYg8Y5iFqhUPQu4pxHBFMH5PxagVph11cYI0rwRgU0kRAGvD8wDAe89zjnqZsau+5YrXbUTcd6fc1ms6HrOrqmFUGtGMTWT4tuS1M13N4fmMeaeSigyXJMLc5QhvNYp/Jnil2yyeu8ZFOU660wK0rExbKXQM0SeF4yJpbswQLgliggSvleXPzeEhxYAhKa83hQ2pEKuyT/Vsz3Alda+Apw0nNmBw28q2HybVHuAQUcKWNtWYclyLscOy/dfgpQ9G2/ly7+X7YNLoGiZStrWbflpEMBR75tnLlk+zzGY/xjDvUNkwWlFNYaUjIYLcyQ9XrNdrvFOcfbt2+Z55lpmqjrmq7r2O/3pJRoNlf4DKoU9nIYHziDyOV6rQg+cHd3n91zLPM4EsO5dUfm8H4wdflbIpHme+ZZMR+Re5tSbJ98Ckpzd3NL0zS06zU3t7fc3t7yz376Uxl5uy63i2qCr4hhJoy33N4E7h8O/PT3f5+r62uqbFM8TZO06SiF8/6kiaKUoq4q6rrOzkYj3gfGcTyBV8Jc0VkHpWik8I1j9Rh/v+EHx8Pf3AkYUK+gq1g/3VK3hs3WMAchet70Hu8D8WEvOhWHPYy9iMaWlh2VRPNku4HNGpoaug5lK2zbEY574tATX99KTdGsMO2aevcC5yC4yPz1HTgvj492qE+3PP/JU4yteDgaPrmG338BmpGf//LI//H//CXH2z3+1Vue/N4LNi+v8KNnDo70/Cm77YYXT6/5qy9u+Iuff8Xtz75g++wJf/iv/5C7vedw9Pz539yQUuTqesW8P8LDAfwRmEC1kiNebeDwFm7vZeIcpC65fgkvfkyzfk5VrahocNPI/v4NprHoShOjIlFB+wRmJz1Q5mOpNdoNetVSPd/h7w6E4yCsG2PF9rlEzKYfMYFWqG0noGpIAqCEWdppjBXn1OdPRah302GqiqZrcK0hhMjzlx11bVBa4QPMLtHv90zHEYZZ6u/1mlVnWK1q3t5FhhDQxwlbKepKMfRH/DjCm7dyPrgI189heyXiv8bKckquFhKESAyJoCMRQ0wZG0ly6qQISmnqWjNODmU0qbIy3M6ek+mBtQLQVCvw2SLbB9AOYjZYKCyVmM7pZplI9blO/47Wwg8ERCnJbbmpKM5b0wqKpEtRas5/VdaeOLXtvG+GMC/+1G+6EAxMBaS51FVZzvAt/+bl6QZMR9VuqdsO7wM+SB9nzD22m+trUJHD26KgPIO7hWDKNMGvGcuZzbKN8M1EmsU2lnaTJaOk45z4lyj7lsX+WNpsZsDDKKgM7aohRs88D2e0M4QziKK1CIWVtfGe4P0ZVT4l98sEPxdXqZLBI5TWlzIL7Rf/l4ItLd7LDKJ3mCmXxzAvo7mWC9YtZ2yzm4jvOfPFLKns97Ck/3uI2cHEWhm0Yr1YVikIl4UOi/fL+VX272N8MBEDDMfc8pHkfC02etqibIWuKqrKoI1Ck7AalEqE4IghECZHdEuQooFqha4adtstRisM0gaTUhAXYDTdapcpkxqlJYGtmjXGVCQs05yIyTFNEa0V1mqc80wu4HzCR0Vdr4gB5qEABUswuBTjpcCH87WxLOqXBcBl+0l5fTmmvM9JrSx7yeIrv130SS5daODcCoSAoqrJY8El4FBeW2ojLQGS0iJUIyBzGWeG/BulnXDJEFskIqdYAjflui5j6pJ9tpxJvrzhvu/58n51yQq5jMLCuQRSliDV5Uz28rgvx9zLbVuu0yMb5TH+KUYGVxZaHVVVobVmt9ud3HZSSqSUaFtxwfFe2i99ECcalTRNtyMGxzwWJ8JyjSqS94Rssxm9J8VlXlBaxn8bkRapUGIaHjIL0hBjZB4GwtzL/Uwr6rpmu9sSQ5TtvbpCq0R0O8bJ04+evu8hW0arPCOs5EbGPM+S84WAzpoFxbbYGntq1wFpBZrn+bTPxUJZwK3H0egDC63Rq5UIi7YVpjboxhC0Zj9F/Oxxo5PWndkJeDJPonnineRUjZVarqmkZadrUZ1Y8aYQ5BrpD2JXHCO220BSeGWJTuHvBmGAJFC7FmsUbWMJq47YNoyjAHO7RvFsBZ/sEnd3nvu9Y7zpcQ89aRoZhwkzOv7Fj58TQ8J5hXKJuy8eiDqQSOw++RHPX1zzyfM1szvwcJwxWhgo/eGImyfEhcdKkb3eyIS+dxCOwB70czANtM/Q26eYbid6dlqjk9TvyiqeXHVsNw2//E9fSu6mVG4pGUQ+wFiZvA6e4AJRK6iF+aKspmpauePHhE6CQMbMK4gxnYAJYRAh7Td1C+2G7nqLbRpMV0neqa24lJEIEZxLxOhxLjK7hA95xZsGXVXUXUvdGKoK2lYxj5H5/o5AZFZJspCYRPskGUhWhHdtfSY1nFKiDF6QQY0IMaWciqvTOCYgisJWCW0USgtDnJiyeGyuq0wBUhphBIXEO46TcEZrYzq/Zgt7OZ4nU78lPpAKLvJu4lu0KrJIqs52m4VNkjgDJ+/k1ovktNAjC4ASg1zEJ5p6AW1+FSNkWWiDMB62UF/TrJ/QrDom56isRqMJUW4eV8+fYWvL8eYNKR1l++avfuD+KYVGcZ1YFjhLnYDc83ai10+L75REes15Jrgk2Q3nWclSlFxxnjHNhZRR6Ers7tw8MY99poguTrQYUSaiVZKyKIFzM9EFCE4GhtN+LdtWohIQpR/zNhSgZwkSxcX/y6Iv5nOiFDqXIA2ybTqJ5oVP4Jb9x5la6Ja6O0uh3sJwyU4isZWe4XoHvskMmOKAVIqxBehyutSWANCSNfQYH0TECMeHPFZoGUd0EZqt0XVD1XasugprtYy1wYMbmWaHm7wozk/lOsogXLNBdx1Pn1xhSEQ34bwhRE9E6M7rpqVpWtquY5ocISYSVs7wAH7w0HtiEhBlve4IIeCDx7tICIq6XRNCYXQUgLEwMwowWa79AoDAu+yFwt466z+dr7dle4peLLdcH+8Do8v4VYDg7WI9yuvl80WXyYC5Fj2TOC4KjLI+PWcwpLA9CrukXIeFNVIv1v/IebxcgkmGs57JcswoAMbS5r18btkOdMkeWT6WoAe8C4Z8G1PkEhBZgldx8XcJAi2BlHI83wewlMjHVVlODM7HeIx/IqHU5TWmT/m0FPWWuq7x3jMMA33fM00TXbeirn22T06M40iMIoS6uXqGm0bmsYwLeQxOCUIlLS1eLYBhOOejv5sYDjcoXWG7Z6JZcthDGjCVyaK6FdfXTwQg8p6PP/4oM0ng9vaWV69ecTgeGcaRpq6p6po6g04A8zzhZkdMCa0UOrdJldYpkMnheZpw3jGOc64ZI1UleZLW5hHT/dBCG+xuy/p6TdMqqlqxHxOzTxwOXlo1jkcBT6YCnswwHwVk0FosfpsGtms5CeoGldvC0v0NDD1xfwvtGpqOevcMlMUPgbjvme+yK2ll0L//gnrX8fTljnHQTKPisBds4aMfJT7awI+v4PXrwO3DRLgZSP0AXjSP6Ff863/+MVZbvnobuPnFW1799RswEbuq+P1/86/45OWGzz5a8+ZuIERPUyl8SuwfDsKsUUkmU00NVzu5rvf3EA/APdiPpG3l2Y8xqzXNeotByx05JhFnrRQvnq359PmON3/2c+ZjD6u1gAGuF4eiysA0k2bwYx4rmhpUQhlD062JKeFDxCoZv1wUZ57oYzYBiDAHqX2qTvbx9orN8yu6VSM4TUzME3gfCFHhHHgXmacZ5zyz86KzYiy0FaauWG1XNK3IiaxWYKJnun2Ddw7vvDBO6gaatVBJrBcmkym1T86Tiu0w4ZS6pChGCSmqM7Uhz21qJaQoo/NYbsy5hiviscaIlU/TyET4DCfB2BhlIcWRp3wHJSDKCXzyuePg/fGBgCgGeApkWo+2glidqM8K6X/7LsZJfs1f0pyjMBTSMrlfsgG4+Jsunl/Srp0sZowMX94w14bp+Y+Y1mtqY6gqjdGa9WaD1oarH/2E8fA140Nx0/l1QkvL0tU/A29hv6TlwxkoKQVbmRG+LIwi1FeCms6FDQJnIGnJkCgAVgE7FKe2m+Qg+dw/3GLUNc5HEQ7SRvoDh4Gqqek2LeMEfnbE/euMLCMX8rcm+Pk4xqVOweUs7XLGu8xkl+0t7T+lMCqFXsOJgRMVHL7kZHl8Ok8KCFUubLV4v1ns7xJz3v1lBskhLWnlvC3LL+4h5bjsz9tktqA24H/GY3wgoZS482gtNwptTtZu1GuwFUkJQymhCMHh5pF+f0d8eEPsb4nz10CC9hm2qWnaFmU0Wv3/7L1rrG3bltf1a7338ZhzPfbjnnvuq25VXUhhUaA8JApoAqEsKNCIwpfCQPhgQqISkaCmKqDRRD+YGIUEMSEKlYiCiGVBKoSSADEpPwBlQLxF1aUeQNWp+zjPvdda8zHG6L03P7Q+xpxrnbXP3bs4e6/F3f13Ms9ec84xx2jj1Ubv/95a68LTy535bTLBNwTfMqRIVGFMLXFw7FNiHBNTTFxtL9CpTEGnsyAHSENoH6M+oKFZcvmn6Ih5Fud6rvu5WQQ4jvCaRWTlMKPOPGXvcVHUWVCcBYn5/phT5uZ78GZHfl7PGjgBWVmjwpV1zw+quDP/wp7FN9vCsyUAACAASURBVMRNGTGY1+kO332oUPbsM44fdplDR+Y4ZWUWQo73jyO74ZDydxz5dhyBM+/XbSMUN0WU489vPrPkxne3revmb28KWMeRKjd7HsfRMje3U66Na9GBlcrrgZZ20CKccNTSKIN13gsiAZEVTdNYuuU4MpapgXNKTFNke3VJnCIXFxcg0J6cE+NITpNFt5JBd1yb7EA83frU1rE/HsB6BfueI3H/gR0Di/UnJfjKV75C2/Ws12tO1mvEuTLFqMd5z9nZKarK5eUlMU5sNht0c8U4TpycnLBa2UBA23aM40hK0QpY5lxSUG3AwHtnNVhCIAQTpGw2o5FxHGmaZjk/lftBaBxnj1dEhGGfSJtE3GytrsbVlQkn+y0Mm0MahHfw6EEpFNuYONAEpG1t1svtFXlnBZppe3y7ovv0A8ZoA0fDVy+tfSCCrBv8Fx5zerYmNA1716F43n3bcb6CN07hl3waWp9xOvDB+xM/8vbECPSrNb/+N30H7375Hb74t75IfjoyxCf86Bd/FvENX337gpEW+dznOT2NnJ8F/vnv+CR923C1h4v3n/L0y19Br963QqVxb6pB00P/GGhg46wY6y6A+xz0n6Z78xfh+lPozxDvIQquMUEx5pGYtuTNB/zcT3zAO8Du6RMrPpvLgFX3KYt0nxTGkXlm2Xa1JrQN+2FCnWfE20y8ThBMDDBdQZDGkbZ7cpwglP7K1UBzdk7/+AHqGvaTMmwiabNl+tp7JCdkEa7SV8AJuT9BS50VmhbxgbZrbSaeBpJm9kPm8qtvM11uYT9Z4MP5A1NWQrAMAzmKAonR2tcqpQ1yJKaIRc6oh5wyyTucClntK3JpnjvBe3slH4pQNKExo2qD/ppb8mp1SOlOJWAgJ5ZCtkntuORsA6dNsL5yinYtf0Ru4T0RUUootXSHnZpHxpZ2qBz+lfk3pXEtc1SKluWPxYYiACyN4Y/iZuP3pohSXjpB2pO2O9IA6fQRITSM44B3HU0INE1L6pX25IxpfPILPC4OK8DzuOzzJdeFIL3x/jhs/7jToaaUCiAl0kLTjd/MzJ2K+buj2SDUBBhxDi+C63t0jOQpElO2G0zsAdm2DcM4oTmjw7ZEoBxH0RwLI8ciymz/8WseAefod7OIMn92c/+P1z9PhVpSbqb3uF709Tiq5agQ5bVw+JuUDmg+Phc3C/XOAsw85fTxzEgC0oK7LYWgcmeImELelFxTfyTsugYrD364jlUzKSX24wD7K9g+xcI4AwRrFDTrNS5H0GzFBQXaIHhnRWNNbReSenISksIwKlPMXG326LS3OjxLDQ8BWnuItx30K7q2xXtHUiEv0R1zxNlRHahrosFN3zYvP/uG4wgSf7TOY9KN5W922OEgzK7tFU7suCI2QqLJ/NK1NMcMGotw1HJdBJn93hxRMu/L7AuPl5vFy2NxZxZWj2fPuSlozPWT5u0cT03O0XqOfddNP/GsTsBNAeVFuPnb43N4/N1N8eYmNwcQ5nVXKq8jpV153HFfpuD1hCA4cYQQlmDoEAKhmScVsLz6cRzxpc5HUmzQRnbFtx0LzQHB45vGGu0EDum/rwJFb9RgyapsNhuywsmJdVRDCFYbpQgfTdOyXq/YbrcmKMWJGBPb7daiTkToHvQ4kUVksmKyuRT1tWfFMgOPs6kJUimsrjmTVRFxVUS5ZzgntH1gGmCMmXFMsNuXuidlmuJxB2OZcSeUDILe6p3M6Tv4gIQAKZogMaf7lOmRm5Nz4m6CfSRtNtbZbhxy2uAerOgen9G0LfESplHYb+FBZzMiv/kQGmeRMVebkafvDZw97FitAp/91Cdse3h0zCQd+Np7lxAaNtsRDSvk9Iz2wcT6gefNxysEx/vvT4y7kXFzBZcXJbV/PCqK2ltb/qnCJJAcOEvB8etH+H4NoUMxwXKejSqTyTlCHLh6uuVqP5pYos6iKcLK2kqUzv1cLgHwIdB0HUNUVBwZu/fMDwGSEdVlCuDssPW4okKkhHdC29sAcUzKfkikzUj84KkJXiGQ9xelHkjplwdf2sje/J93poNkJaXMuLkibnfWrmu8pe00bREqZpGi9NVzxoIlYGmHXGs+mpg06ytaFptn/7FrkmXWILNTiiCiyzWr3pGDN0EPTKCSfPD1c0rRIuRgpSvm50EupSqegdwHRyUi72Bx1u/etS3AG9wPO+D+2FLtuM7Hbce3qOonP8b1VX6B3DNfBN+41/wvlGrHh/k4bam+6B4hIpfAl+7ajsJ9uearHde5L3ZA9UXfsNyzttF9uearHR/mvtjySvpp90JEARCRH1XVX1PtOHBfbKl23E87Ki+H+3R+74st1Y77aQfcL1sqHy/36dzeF1uqHffTDrhftlQ+fu7L+a123E874P7Y8qrsqHMbViqVSqVSqVQqlUqlUqk8B1VEqVQqlUqlUqlUKpVKpVJ5Du6TiPIn79qAwn2xA+6PLdWO69wXOyovh/t0fu+LLdWO69wXO+B+2VL5eLlP5/a+2FLtuM59sQPuly2Vj5/7cn6rHde5L3bA/bHlldhxb2qiVCqVSqVSqVQqlUqlUqncZ+5TJEqlUqlUKpVKpVKpVCqVyr3lXogoIvLdIvIlEfkpEfneV7jdz4vI3xCRHxeRHxORP1A+fywif1VEfrL8++gV2eNF5O+IyA/dlR0i8lBE/oKI/EQ5Lr/ujuz4g+WcfFFE/qyI9K/KDhH5UyLytoh88eizZ25bRL6vXLtfEpHf8jJsqrwaqi9a7Km+6Lotd+KPqi96fam+aLHnzn1R2e698EfVF1VeNdUXLfZUX3TdjtfeF925iCIiHvjvgN8KfAfwu0TkO17R5iPwh1T1lwK/Fvj3yra/F/hrqvptwF8r718FfwD48aP3d2HHHwP+iqp+O/Arij2v1A4R+Rzw7wO/RlV/OeCB73mFdnw/8N03Prt12+V6+R7gl5Xf/IlyTVf+KaP6omtUX1S4Y3/0/VRf9NpRfdE17oMvgnvgj6ovqrxqqi+6RvVFheqLCqp6py/g1wE/fPT++4DvuyNb/iLwXcCXgM+Uzz4DfOkVbPubyon/TcAPlc9eqR3AOfAPKbVyjj5/1XZ8Dvg54DEQgB8CfvOrtAP4VuCLX+8Y3LxegR8Gft3Lvl7q66Wc8+qLtPqiW2y5U39UfdHr96q+aNn2nfuisp174Y+qL6qvV/2qvmjZdvVF17dXfZHq3UeicDgRM2+Vz14pIvKtwK8C/ibwKVX9CkD5981XYMIfBf5jIB999qrt+EXAO8CfLiFr/4OInLxqO1T154H/GvhZ4CvAU1X9P1+1HTd41rbvxfVb+Vi4F+ey+iLgnviisp375o+qL/rG516cy+qLFu6FP6q+qHIH3ItzWX3RQvVFt3Mnvug+iChyy2evdMogETkF/nfgP1DVi1e57bL9fw14W1X/n1e97RsE4FcD/72q/ipgw6sLT1souWy/HfgC8FngRER+96u24zm58+u38rFx5+ey+qKFe+GL4J8qf3Tn12/lY+POz2X1Rde4F/6o+qLKHXDn57L6omtUX/RivNTr9z6IKG8Bnz96/03Al1/VxkWkwW7O/1lVf6B8/DUR+Uz5/jPA2y/ZjH8J+NdF5B8Bfw74TSLyZ+7AjreAt1T1b5b3fwG7WV+1Hf8K8A9V9R1VnYAfAH79HdhxzLO2fafXb+Vjpfqi6otu4775o+qLvvGpvuj++CK4P/6o+qLKq6b6ouqLbqP6Iu6HiPK3gW8TkS+ISIsVgPlLr2LDIiLA/wj8uKr+N0df/SXg95a/fy+Wh/fSUNXvU9VvUtVvxfb/r6vq774DO74K/JyI/DPlo+8E/v6rtgMLD/u1IrIu5+g7scJJr9qOY5617b8EfI+IdCLyBeDbgL/1Cu2qfHxUX1R90W3cN39UfdE3PtUX3RNfVGy5L/6o+qLKq6b6ouqLbqP6Irj7wrJqhV5+G/APgJ8G/vAr3O6/jIX1/D3g75bXbwM+gRUQ+sny7+NXaNNv5FC06JXbAfxK4EfLMflB4NEd2fGfAz8BfBH4n4DuVdkB/Fksx2/CVMx/+6O2Dfzhcu1+Cfitr+paqa+Xcu6rLzrYVH3RwZY78UfVF72+r+qLrtl0p76obPde+KPqi+rrVb+qL7pmU/VFBztee18kZQOVSqVSqVQqlUqlUqlUKpWP4D6k81QqlUqlUqlUKpVKpVKp3HuqiFKpVCqVSqVSqVQqlUql8hxUEaVSqVQqlUqlUqlUKpVK5TmoIkqlUqlUKpVKpVKpVCqVynNQRZRKpVKpVCqVSqVSqVQqleegiiiVSqVSqVQqlUqlUqlUKs9BFVEqlUqlUqlUKpVKpVKpVJ6DKqJUKpVKpVKpVCqVSqVSqTwHVUR5jRGRbxWRvywiH4jIV0Xkj4tIuGu7KpXK64WI/FIR+esi8lREfkpE/s27tqlSqXzjIyK/X0R+VEQGEfn+G999p4j8hIhsReRviMi33JGZlUrlG5xn+SIRaUXkL4jIPxIRFZHfeHdWVo6pIsrrzZ8A3gY+A/xK4DcA/+6dWlSpVF4rinD7F4EfAh4Dvw/4MyLyS+7UsEql8jrwZeC/AP7U8Yci8gbwA8B/gvmlHwX+11duXaVSeV241RcVfgT43cBXX6lFlY+kiiivN18A/ryq7lX1q8BfAX7ZHdtUqVReL74d+Czw36pqUtW/DvzfwO+5W7Mqlco3Oqr6A6r6g8B7N776HcCPqer/pqp74D8DfoWIfPurtrFSqXzj8yxfpKqjqv5RVf0RIN2NdZXbqCLK680fA75HRNYi8jngt2JCSqVSqbwq5Bmf/fJXbUilUqkUfhnw/85vVHUD/DR1oKlSqVQqVBHldef/whoEF8BbWLjqD96pRZVK5XXjJ7C0wv9IRBoR+c1YauH6bs2qVCqvMafA0xufPQXO7sCWSqVSqdwzqojymiIiDvhhLOf3BHgDeAT8V3dpV6VSeb1Q1Qn4N4B/Fcv3/UPAn8eE3UqlUrkLroDzG5+dA5d3YEulUqlU7hlVRHl9eQx8Hvjjqjqo6nvAnwZ+292aValUXjdU9e+p6m9Q1U+o6m8BfhHwt+7arkql8tryY8CvmN+IyAnwi8vnlUqlUnnNqSLKa4qqvgv8Q+DfEZEgIg+B38tRDnClUqm8CkTknxORvtRn+g+xGcO+/47NqlQq3+CU9k8PeMAXPxSA/wP45SLyO8v3/ynw91T1J+7S3kql8o3JR/giRKQr3wG05bvb6slVXiFVRHm9+R3AdwPvAD8FROAP3qlFlUrldeT3AF/BaqN8J/BdqjrcrUmVSuU14I8AO+B7sSlEd8AfUdV3gN8J/JfAB8C/CHzPXRlZqVS+4bnVF5XvvlTefw4rxbADvuUObKwcIap61zZUKpVKpVKpVCqVSqVSqdx7aiRKpVKpVCqVSqVSqVQqlcpzUEWUSqVSqVQqlUqlUqlUKpXn4KWJKCLy3SLyJRH5KRH53pe1nUqlUvkoqi+qVCr3geqLKpXKfaD6okrln5yXUhNFRDzwD4DvAt4C/jbwu1T173/sG6tUKpVnUH1RpVK5D1RfVKlU7gPVF1UqHw/hJa33XwB+SlV/BkBE/hzw24Fbb1DxnUpzYm9UMVmniDvXNJ6P+AwBEcR7nBO8dxzP/aQKWctiCE4EBWJMaPkezQAE79CcSSnZ6hVwHpwQgmOxMCuokuMICM4HNGW0rMc2GjmsxIPz+K5DgZwy5GyG5QgCBF92SSBNtg4XQBNcm6wiU35wtH5XPpu/c7imQ5oWJ2ZPTAnNGXKybV8T0TL4FnwDKZXDascV5w7L5nT0k7KOeaatnLFJfmKxY0Zs/xdC+UyBVF7Hy8776OzlWhBndoggs12AxliO423rkMM+eIc4QcQhIrh5XYAeXXc5K6r5cGhEbB814wTECaoCCLpsR48uRbNvPiTH6yYntKyLOB//3buq+kkqL4MX80UitdJ25XWm+qKXxwv5IoC27bVfnXLc6Dke+Dr8qR/+7tb20nVEHM45fPDEmMg54X1ARKzp4QTnhJzzsm5VRbOSy7NMxCHOEZa2i23bmlsyb+hgSFmPPYcBxNpMCt67ZVl7Di+NtmvtuXkdeu2jo22qklIkq9p+iCDO0bVtaTuUY6VKLutypV0gIma9KinlZU80lzZB2RX7XbGgtCu996W5IcvxkqU9IMuxkvko6Xw87Vjmo/M3r0Pzof2Qjtps3nuc9x9q56rqcr6WtugROedrdjnnynFSNGdbn1gbGSltaXE4J4czerQ/8zpTzuSciJO1eefrSMSRdW4nzk0pXc6pD2GxQ2c7VNltLhiHXZ3C9eXwwr5IQqe+PcWVPpaI2D0KR45Iy5/Ksfspt/nx2pZllnYyalfX3K4/+m7uF6pea3FbL8eVe+rYnmWb8317dJ+KFNuO2+z2PznyU9cDDGTxVfZdXu4x5/yRz5jXO9tb7sOUEefs2IlbjsV8f9j6rvt4EfNbefY7xS5xcsOvXufY71w7/hz2bf7t8QzJiz/MuvjIpSeWM77Yn3MyW8v9vPip+VmAIE4Wn2t+2fzYbNfN4I2DT+TId13fj+t+9LDNrIfjfThb13az7B/L8Tg6KBw9peYjQU6ZrNn84Xwch6e3to1elojyOeDnjt6/hU0PtyAivw/4fWbFmuZz31UOhP2Xy9+SYREJykNL5otNFSkXbp4fCG1L1zhWrce3HeID4hpiUvZTJDQe33j6tiUn5YMPNkxZmbJCnvCiPDjtmYaRi/efwqTWvz97QOhbHj3uyGSiZnQfyePI5t2fw/uG1ckn2G92TLs9uARphIv3WESC8ADXnXL+i7+NqHC52cBmD7sBrt4Dr/DGGaiH7ODJOzAN0L8J6QKGnzwcC3aYKPFGWf8EnJTPNkADnNF/+hezevOzrIKQYuSdJ0/I+y15ewlXW5gidjUlYI97+M3I+SdJTy5N3GlbpGvxq56UEpoS7K6KIuVgv4VphNDY+Rk2kD8AfbfYGG05WuCURRThMXb5ReASeMJBdOkWe+w3a1h/Hto1cnKC84HQBLRpUWB69x3Y7eDy4mgd3kQXH8y2psGfr/F9S7fqCU1LvzrB+4BzjjhN1gDIE8M0stuPpGQPBO8bSBN52LJaObrWEbUj44lqDUdByTGiGVzT472jaz1J03K95BTR/RVpGkjDHt7fwDABf/cfv+gNVnluXswXVSqvN9UXvTy+ri+C6/6o69f86l/7W5ZOvSqHxroeOjDzZ8dCBxwtW5Y7bi2KCE3T0bYtJ6enXF5esd3vWJ88QEXYbfesVi2nJz3TOJBTImVrWKYpMowDcZpwvsV7z+qkJ/iGJnRMeSRrxkljjXUniFh7LcWD+OKdI3hPShFBWa9XgJA0M40jMUbEB5w4/DKYofY8VayhW/Y/RevYiHpSSmx3F4zjyLAf8T4QmoZv+txnaduWpm3JyUSjcZpAoG06W84HUo7kFNlcXZHVBJ+crNEeQrCmzjSRcjTbxQSn89MzmhBou1Dsg9Z76yg5jw8NITT4UDp9KZFTJI0DwzAyTiO73Z6sig+OFBPTNDGfuClNS/v49OSU1WoFat+lZAN/MSWmcSDFyDSNy7k2EQTGYQBVmtAQ2oam7YqIkkkx4sTR+IbQBkLw9KsVwQea0FiHRMTaViI415ByZhoHttst+/2O9957F1V48PCh7a9vGMfRBiVdJqfMOEScsw7w40+8Qdt1tH1PmibGYSCnzI/81f/ln/iGqzyTF/ZF0qw5+/bv5uTklG7V0zQt+2ki50xOyQSDnNGUQTOa7DrNOeG8iXCLSCI2UK05E4IJFCnHIjQ05Kxkxe55QDWRUyJO6dCpVcV5T9s0rFYr2q5jN0VyVlK2a8t7x7jfEWMkp2TLd10RgDMaD4PFzvsi/NlHMU6LEO1nsdkFVJVh3DGOE8M4cnp2RvCBq82GPI3ofoc0HryHlMg5M+xG2r6nX69p2hbvHEkVHwJ917HfD0yjDcabH7djiGamaSq+FJx3NE1ThBuHOlfMP1TmSDGiqjRNgyIklOAbvPfkaAKnjR8XlcQFECHFRE6ZOE6oM2HBBt8zOU10XUu/WrHb7ZmmiWkYQIrwraAqNCHgvadpGnzw+OBNXFVlignRUkPEuTIYDXDwTapKnKKJsikhTgg+4L0df+f9IjyllM3XTSM55eMxbHvdEI3mQIpcutDzNgG0nKf5fE2T+c8UJ7t2Rbj6+z94a9voZYkot6nH16QnVf2TwJ8EkPaxTpOjCN0WNFDW4IqF84UtAm5W5I4+iymaA37/HaZh4Go/wqM3YXVCaFb2gJh2hFVH6Fqmzh4cu91+1mbAJdQVNfNYoZSjjV3fh+uBHMd7qVwPxDhSWJ/7iF0z4IV/WL41h3V0uRTFkRtn5NjMWYKc1dsbtj9zp4//ftYGns/u67+X64fh5k/1622L2w/jbZ9dO2+HG9sU79ute55NXVt6kUK/js2Vj4MX80U1EqVSqbwcvq4vguv+aH32UC93GxttnQeK5khKf/29lOiBucMsuGvf+aXRqks0Qtt2c7udk5M1q75nSMJ+HHnvyVPO05qmDSXC1Ex13tG2K9ZnJ4gI+92eaYpcXFxydnrO2ekZLpoQMkfHihO8WKM8ukiMie1mT/CO3ASaJuC9MEwTOkeAlBFYL/bs9d6RUyYlJeYy0FYiONLckcuZcdyjmmlCKB2hxOXVFVkVkUTfrzl/8MBGTEVMGEKYIohMiHPkOJJzZNzvTGwKDX3X07YtbWfHbIrWgJ/GgWk0u30RU0IIOB+sswPkpGz2e9J+T8xK23X44CHbEWqcDfoojvefPmWaRpw3kSXFVMSXwOn56TLinrOy2w2klEvDfyrHLB+Nvmacc7RtY9eCE/quwwk0PpCBpMr52Tlt2xGcx7tA27SI9/YSG03OU0LJqGT2g53z7faCnCMpTWZriWCeI5lyykwal0EqdXOUjF0bcq1deRgNr22jl84L+6Kw/oQ6EaZpIjQNIeRyDzlEsol5IqbpaYkYKBHdJnRap1YUEC3iqiuCr16/Fo7MXIS7PEe/mO/yPiDANE20bVfuPwdujtiyjv0cbTeLC2WtsESSHwblbRS0+KwSsTJH1S2XJha15r0nhIbQNDjvuHj6hHR5Be+/S/jEI8L5OevVmsaZv/TB05SB35QSU5rImvDekdJEymk5nm3XsttuuLy4AFHECSfrlUWy+GYRopZjczhaeD93mu0+DC7QdyuapmUa9giZtnFM08R+HOyYlWPknKNtGqY4EdOEpoQDVr31lzebrW3FecY4ix2Zs5NT1qtVCehR0MQ4jMRdRHFLH9J0IaXve5rQFh+RTDjO5sdmwaTtWoL3tG1j59q5IuBEdrt92cdDZNwcxOicLH3cKZlosgQileXF2fNwPufb/Y79fs+wuQKUfr2i61pWD9b2LFLl6hk30ssSUd4CPn/0/puALz9rYec969OzG6Mo8whKLt3Nw0hMKiGKmg/LJcRUufUD8CO4vXWGd3vS1UVJ94jkoWdqW1OjckaHWf1z0Hpy8GyLDdI06P4J7DaQR1LbcyWPUNESnphBE+70HO8bQrsiZFDviNMeM2A+xBY/pCKH7vO1zvSNUKtruoQeLff1OF6PLBeZ8KEtXLPr+u/lxR5kt2koH7JJ+HAd49st+vDKDrLENYFCbll0eTPvx2HhW2WbG7u/OMz5iw859tuVl2vBZMsitwknhQ9H2VZeDi/kiyqVSuUl8cK+qGkaPvWpT9vIbmkf5dJAPIQ861E6hv0dY0Y1HpaZQ57VRnidtxG+1ckaBfbjaM0ZFTbbLZurK9596x8TPvMZ3vzEI1zTAIqLEedsxFFLh6mNDb6MLLeNR5wwTiPjNCEIznnatsV3LU3TwDjYSOAyyhlxrY2UUsLpvYebkTbTZOk5uYgG1oCfABDn6PuO4D1TNDEl50TTNqxXKxMYUE7Wp/hgKdDWaTB7586apYILCW+Zyk1TBChroavCNJlQkHIEtbQaaa19EZqm7H+0Fjw2cqxqqdTjNDGOE9MULZ0YR+M9dC2xZFh7EbLY6CeYMDEMA4MIbWOpNUlhGidiTHRdj/eBrulQn5foHFAaH3DeE5pmSS2YexRJHDFFpmnC7wdizKSsiNo2mqbFB2+RMKo03oYvs8B2c0WME0iwaHDKdjlE6kzTnNaNRcYkS/G2Tq1HszWDLp8+KSkZ1vnJKeNcsHT3ysvixdtFpVMe40RKiZS0XKOlOTs35+X6a0nJ+/DqUK6nvUFJ7TuOI5jTRmZhozCnf03RBAhLrTkIxUpJZyupYuIOqWeLofNGFv+YEeZoB/syz+vTTEwR1cw4TSiYWCqCqEWypRNFBbQJTFNiO16WqIBQAgAE15ro0nYtAHEaUbREdNj+2b0ldP3KxHInJe3NkfWQajf3Mw59ZxNsAYKzKHvfBHxwOC8o2Y7VMDHFaBE6ascnhAbFBOyULSrFl/5jThktgr1iPbmuXzGnMHpnYvSw2wLKetWjYtdHTHNmiaUn+eBBlJQmpslSgwQI3iNNoAmhRC55VJVxSuhgvt/KUWjx2SzlFWTed4UU8yIfHESvMrgAlo6UTAg24Tfa9p3Qnp8u15aIMI5T6UM/e9D/ZYkofxv4NhH5AvDzwPcA/9azFjblbWUPvqPGgF3A+VoDAJTMUc7UvLw4VDx0DqQBPMQE44hu3zfBA7FwpqYljaPV0EhzuomDvoOmYSgKvAuBnAZ0/xQyaJzYtScsgoZXxCl+tcb5Bu9bgirqHXlroaJIOAgS4oqqD6guav1tYsG198cS6IePHrc5qGsd9uM8v1v++tDa5GYg1G3c8u2i9dy27pthJM9UQG5Brv01v1M53pdn/uTaL29d04d+vsiWi1P7Oit/lhXPWOo5xanKx8EL+aJKpVJ5SbywLwo+8PjRo5J6Yh3VWOqupSMxIaZoaTZYIzPlY6EhkXUOVijvsAAAIABJREFUubcGbRMCTWvh8EkzU06IOsiw2+64urzk6Ttf4+H5KYIrdTEsHcc5R9MEspTOUwg4hNQ0hOARB1OcGIYBhxBCQxManHia0Fitkmzh6YB1XJyJLc6X0V8P83M2lhHPKY2L/XM0wxLyLSbU9G1HLPs7TRNdaTvlUi+taWz0M6a0hPu7o2e8d+CdIN5ZGHwIZRDVGtWK1dGzjksCAec83nmcCCH4EroeS/COjRgDxJSJU2QcBmJMJQTfEZuG4AMx5aVD4QRCEW6ywH4a7LxOp4jzxExJn9lzfqZ0bY/v1qg4RE1AUqAL1mHzTVhq3mgZyVewVJwYGceJlJRhsHSInDJ919M0DdvdBlBO+g5FyCJcXV6S4kTfn+C8RUVpqWHjvbfOTLJ1zdFBuYgo3nvarkfVImq2200RvWJpI3tCaK3tX3lZvLAvkiI0zukWqmrpN3M0hM6DjnL7+OPCYeB4ifZQFkHmEKXkmIczXdn2dRFFSEmtzECpFSROjoZq5zodx1Eb8/qPIly4KUrPe2sij62HknKUir+1iIkQgh0XhKYIrto0TONImiZL21eBrmOOegh9T2gbur5DsKgUqyPiipCti3+YI9ZkcZZFeFoiDA91lezYzSJRGUB3jtAES10pg/85J0tVyanUfIqoOto2lBKdx8fTshhyES5kro1ZUkG99/RdyzSOFtky7BGUrjMx2YTnUtdJgSD4MIs5JoyrWh1S7x0+BNqmWepVxpiIcWCaIinl8kiYa66Yn5wzBFKiRCUeustzWs8soDgxn5djZL/bkmIkxpG+s7TW1aovQqH5yhgjPjQfdTG/HBFFVaOI/H7gh7EiHX9KVX/sWcunceDpz/4sc+FQteQv5qNkRYNMmbLctbCMDsyK0TAOpDgx7XaQMoiHcQPTHnRn793aamQ4P0tWWD2OokoOCUZgv0JdTwqPIHtYPWb15mdxbYf6kosVI3kYUU2o99B6pGt5sD6lCZ4nH7zHsN+xDa3VNRn39I/ewHUrNpdXhLbn0SfeZLv9GfZX71mOWNvhTz9hjYSYYRiAHYxb0LnmyYDVP/nQUb/12IqIPcPl6y9rQs9RcaWiIH9YprkZejIrzS8qEDyPkDI75bkxckNkUkpx2/zhnx2/kfnfg5jy7NuCa7syi17uIx8Mtv6POgKLfLSITR+1rsrHwYv6okqlUnkZ/MJ8keCcpYXMj4vO1lYE/qNhhOMBmaNny3GU5PwMSslqDEzTyDCO7LY70pSZpsTP//xX2F59gOr7jONjri6ecHq2pmmbpeHcti2JTNKMRkVFaIuost3t8M6x6juCt1FFHxxTHol7S+1AlbPzs2WEsO06S9cpBUpjTEv7rm1D6bB5YozEONGUYqSsVias5EQobTuZwyXkIJRIGU0MoS3Fck08sjQYq5cQY2JKCcZoNWA007XBojzabhFDNtsdKWeLyGlCSZUpI7YipKwlX1/JSYnJjnrKCfA07ZrNdmvROuOetgmM0xlxsLoIm8snhOB5881vLvUAAlO0ke+zs1OSZvb7PfvdjnE/Mo4jOSuXF0+LZmPh9iKCy1IifALzeGQqYpo6S2doutZG2eMEOhKnkaurLdNqTdd2pDgSQqBfnRCzMsbMatWQo2PKEVFPF3q2+8gw1z6h1LMoI70pjhYZFAK+dGhStNonfb8C5xmGEcQjEri4uCoFaisvg1+IL5pFjHEc6eJU7jm3iAizdzkegp3TDVEhJy2ZMlJSemzZPNe9nEWTnBfRo9Qfnkd3rRSPk1LYuqSuQRE2kkV1IdYSV2uPz0VnKYJNSibkCdeFknJcivBSBARVJOdyP3lyHsEJp6cnzAVjU0lBNKHY2bQaeYAxljk+FGIkdB1N3xVhJADexCM3F7V2qNMS4WL3L84xT3IRs0V2eOdKOpVnmvakFNnv99dqkYg4fNPiSvTYOI3oUGzNVk9Ki3BTHGapdwWSM21w4B277RYBVierRXCyQABhLrk9jBOWNiicnT8wEdg7YrS6WX2/ou8azk7PiDmy3V+SczSRt+8sfbBtmQthm6Br51NVmSVf5004McHpEHkSp7msRunbCYs/9iX9a9jvmMaRYdhDSXfsugbXN3h3spz3uf6Ud4EQAm17KAL8LF5WJAqq+peBv/xcC2cl7Qe7iebEpjm0s1QGF+fsAekE9ZbDpbPgImIhonGyIqfldxYveDTLjLPZcfABmtYKuSZvy2gC3du/OYIk0J6w7gmrM/qzc1xrIa3jOKBq4UWkjE6KumTFwLzlvYWmJWXF9RENAQkBv1rjm5bd9gonU4nESpAn6M+QfkXTrSx/dBqQtrO20nQFOAhnVm9VM9BzmO1m7pE7+0zKd+pKSJuSBVTKAzU05NCUwkdz3rKFQC0Sw3FwzPPydZeVZ/z9rGX0GZ/fwm2ROnJje4s3/vooetRGfQ6140gUea4tPDOyqPJx80K+qFKpVF4SL+6LSn4/8+Ps+uwoS074/P9ltPZoubKmwywHFt2Roo20zbVUdtPIbrtnt33CsLsAJsZhx8XFBf26o5XWoi5KAUbNkXz80BMpA0CW8uO8p5tH8ZZUDYvicHIYuXXOQryduCXsO82jqWrp3tZgtkEeCz0PR7O55DKZYKnDoYfZ8+yYzyO11iFSPDhKAcpcCrKW4zyHbotY6H3pgKlamkFWZZzGJXdfHITsl/kQLdUoWU2BydYrZebBTFrasnMdEc2RnMWEhhRLNIalCPX9qnSKGnxJH2i73kbDVXHiaEPHbmeFM4f9SKbMVpFsdD2N0VJ5loJuehBRLNsIygi7RXVb3RNLI5ps3oFktQKPr8k59SHFhObEAOx3O6ux4C0qR7x1iu18W2d2Fsack9I0L9tUi/BJqmQS2+12qX1ReTm8sC86GmCdRYyDCDGLFMft7MMsUGWDHFrHx3/fbGHrIUpED/N8HQZBF/uv/Z1zOvRh5HDPz21/k1aO0huX2TmPZhS6ZpMcfSaHsVyxFL2cElMqhV9LoVpKcd0yHm1pkEUMCSEQ2rbUSprrhMz2HmacESzKZvGlpZiqE2WexcotgQWOnMvf5SX+8J2ILDPNLsVT9eCzhdmvLQEmRWDS2XGW5AI7viklQtMv6XcHid4OTmiaRU4Tp3jnr+3bouQWE5zzJa2xRJEkS9mZi2TbQnI4RvMJPpi32L7UVEUW/xSzFbJO00RKEc2pRFSW546z2jbXZgSan6slkmf2l8/ipYkoL4ZAKk5+soeshYTAfJIUPSojcTzaUm6UtDVFbdVA30O3Ale+c32ZpSWU73p48MDEksveZpjZXwJX2IwwE3O0x+Nv/md5+M1fIMeA4Ggbz+XlE97/4G3SXkgT5M2OGJWp2TF6uyhcaAk4WjziLO2nDy2SFNm/wxRHLoKQBrM7fOpNwsk5p6cP2X3wAdPFe4THD3FeGH7mpyyK5vyb4Oot2L8H/mHZ7w+KrRFoQU6he8OiM8Y9KSrjMNl+e8f69IyxaRmbjjQCurNjmQVimdFmvhqPhZQPRbM8g1tTeT7yB1zf0E3mjd/y8bVt3vzwOYy9tsjBjuWv+WFQUijl2T++9vlHZ9DdXMeLqFSVSqVSeV1IKXN5uQE5hLtbo5TS0AOQw3dHM2DMUsocCj6n6S6/c9CfrPCNzTD3/rvv8fbXvspw8Y9Io+W2f/DB+1zufpyz8xPOz8/xrsGHQAgdKSo6ReIsRuRD4/fsdE3bNvRtj6oyxmhpNjnTd511psVbOkCZdQEBLdMST3Ei6gQqeG81RfbjjhACXddaHRDnGIf9ktOfkhD3aZnZURGmlMjjyH4YbKQ6dCYEhaZ0LOYip3Zc+r5jte7x0iGY6BOTstmPTNNAnEb2464MmAXaqWGarDaJ5lK/r4SLj5MV0E2xpFOR6PqW9bpH8kgrmdPTHh8a2sYTpCUFT9cGuq7n/MEjFCmz2cwzFTWlo9PQnazwZx5UiXHi4vIJu92O7XbDfr9nHEbee/eCput5/MYn6fuWtgnsdhYVQrZUKPFisy4q+N7Sl07Wvc0MtB9xOBwwjRHFokj2G5uJZ0iRFCPj3iKaphT59Cc/Sde1iG8sNUo8zTz1c+k0hTkSQBLb3Y5pilxu9mw2Gy4uLxFcmUmkcp+QMhCrZFKcoO9KhHYpTbBEfOjShp4jzPLNbkEJppsL0S4fa0kbFA4ibdm2K1PnZpmnwmXpBE/jSNO0FkGypMawzArknFuKH6s7LsrqgPShXsgywYhKEUe0pJ14+r5n2A+MOnL59AnDsKdtbFahcbCi0OGkZ7U6WWbSmSPy5vTKUPYluHmrR6IFwuZqw9OLC9745JusVmssEUOWaeAziviG4AKnvogXomX2HmfFt3MixjIzaCm+DRbpkouoNA127/edpf60bWAa9sRxtLRNzQzjyHaz5erykk9+6tOs1ifLTEaOTIqUtJympFQpbdcipyuGYWCa9nzta1b7qOtbxAWLsBS7Ni4uLpcZmeYTMJ9r75bLhZRm8ZvDs4zjwuVlQGC3Yxx2XF1cojnTtBYx+OD8ZEmDmopfTlGXgQHnPLMAqNn86m67ZYq3ZX8Y90NE0VjEgKOO+7UO5nynyY3v3NGfARcyqxNwYcS5xEauiLq3BbJAHGAwNcx1D8G30J9YvtY0QV6DeltXt6J9+Ij1g3NOTk+Z9oqmg0oYgk2hrASa0NG0LX3f48M8tV1R7saB0DZWREgdKpn+4UPEe3zfs1+fMaZoYZ/7PbvpfabLd2H/Np5TfHOKPv6kjQ00HRof2I0fzuyqnQTiFlIRgATk7A0LVtm3ZNeQpsQuXtnDa9WxDh0nJw/Yqmfa7UiqaIrodI70p9boagJ4j1/3NF1L2/fsGYiAtp1NY5Yo4lQ6Ep7nE+hunMPlZN9yfm9+fgvyEd99SLf5OiLO82gXN9f3vFrHs0zUGnxSqVQqlecnxsh7779fBk1dCeqwZ6tzh2iUuaMwh64fz8ojZbk5deZ4Zp+2aWi6nvPQ4d76eYZhX+qH2MPKprwcrehosmZ3niJTjEzTninad9ZYn8pophRxxOO8peJ4lWXEUJPlw0fyIqB4ypSkoQFx9ArTMBGnyBT3ZWTXZr1pu56mbW0/4kSOVoMkpUTO80i4guRrD14B4jSR8sAwjssgXNtYhE1oQtn/iTiMoJm+b7H5IEvNla6lT71Fe6Bl6t/AfhjL9hPiPU2ZzcIa4lZ/YJxGmqah7XrW7eow1OIc+JJu44VV39N1HeI90zCy3ZowEmMklylZNUfapiOEBrCIosurK1K0YrcOK9T48PwUnCPFgf1uYhqshoXDatuoWDu1aUpkjxeW2Y5KWpVgHeCrq6sSEe5wwdOtV4Qych4QdsPAFCdO1mtb11zfZRnCZxnxBSkzMM01YIQ2OFLbkFc9iGOzqwNM9435vkaPapEczRymc6DAHGVRIlPmgfClgaww57VLCce42T4+TkM81Lgo19IcUYJFM+SsRcjUJZ0DsZmnls0tv102gIizac7HCRc8YZ4tKOel42wRb2bEPC3vOE2lSLTVabKCq1bYtu/bcpyEpqTlpGwRW3E6zC6kjUdFSJlSC9Qi8GzqeZuG/fTsnNA0UKK4YNabLBJojjZZokaUkpICKc9+7xDJMQtb4j1eTRJddWWaZJScJvb7kVxSHMU5nNrAer9am3DctocoFLXSFnN0T8oJktrsYk5wzlKJ5imw0bl2kmWJqJqtudh6PEPvnGx1XOMk63wuy34tkUTZ0hpTQksNrazJzgU2uOC9Y663A5ayM/cr5+dmTrnU07J15ThZfZs5o+UW7oeIwgTxa1h6Siny+sy/HWb2HA5lqT00Db5Tzh8mmjzSxIGJp0QGE0YSlrqSM0wZ/+ihzb6jZ+QMaZwsh007cA1hdcrppz7FyaNHnJyeMTKQpsR+P2JFhDxh5SEI61VD2zSsT1Y2cqD2sEgxMW23NP6UrmlNyRfh5M1PWugVnjgOjCLkKZGHDVfT+7B/G3ZfJujnaZoOefOzVtl8Gkj6CA1raHq7svY9DE9hp8AFuB3uwa9E8eTdlhwa0hgZdht8E3h4esp6dcrp+oz3mo7tbscwlYrMU7QUJ6fQ2sUXTtf0Xcd61dmFrpC6Ho2JvI8moohaIIzOjS85OmdzoCssaus1weR5IlfmO+sZX39k9MvifQ92LGHQz4gYmVcnR79/USHleJdvmHJ9I5VKpVKpfJgYJ95++2tLCsQctj2PSM7pIXNjeg71Pg73nr/zzi2N+xD8UuCza1tWqxUuBPb7/VJ4FCyqIo1TKcCXoczuMAx7pmkgpQnfhKVj4UuUxyygiA+gEMSXIqMsU0amnC3FI3gapQgkHSFAaDou0yXDMLHd7iw64sTSW/rVCu8bAKZxhJQZJxuIyvPIc2kaWqPZajFkFaZhYrvb8f7779mopXOcnz8sHYOeaUpcXUWunlyRU+KTbz6iaTuabsVJv2a9stooWZU4jTaS7B0iW8ZxIuZIGwKnJ+ulWOKUbBaMy8srxAV86Fh3HcE59vsdMWeigmaTHE7Pzk1EcY5xmri4uGCzvWKKE/tmKGk0I12/simqScRp5MmTJwTv6RqbLckF4cEnTxnjxNOrDdNgnd7zszNCCHjniTmW6CCbOWnMVhsmEkttmmjHNCX04sIEryawWq/omjUijr5teHiyZrsfGIaRGC1qZre1KGdXxD9ViClCSY/KZRprQQjO0TcNAeiCRwX2T26JQK7cGbPY5YM3cXCKNpMSB3FWxAaK5SgSReZID52nOf7oSG2ZC17cVFXK+udIvJTzMtVwLtet3e9W6Hm+92fxZo5kSUf9YYeQVdiPAw0doWlLh94iW8TJMn3yrAblrAzDyLAfrMYGFm0jgPdi926ZXUvKDDNx6djnIgI4NFk0SIYSpWfpLM57fGjpuhWrk7Olv+KbZhGvstq6nCtd+EWcpNRIMkHJpizurtVsQlhmG/NA05qwOqZEnCaGcYvgTPx0jflo7+i6FaEJ5fhYkdqUItM0FkHDWZmLlLi8ulzSNFOcQDNtMFtn369YTRmOrp+5UKzAoebJkRZ+iLw8RJ3YjHSZ/WZjdU+2G9q+o2kbTk/XJUoxLelIc0pWWNJJ57RQJaaJGCc22w15HMmjiekfxT0RURLwlGsRJrf+ffyZA3UWYZIFOMGFhnXbMV5e8PTdLxOHAevEt1g5tgf2Ng70orTBsW4arqLjqctkKYVc0yXTZcPFz7xDlxTdTEzDHpyjOf8ELgSa9pTVKpMbCI2n6Rq6dU+KmRiz5fiOwO6KFGBc2w3qXaDtO3JShv2E7ge42FrxWXIRJAYgMQxb4u6KmIU8jejVFbr/CowfgLwBeMgbi3GigdXnkX7NujslqbKNidD2NE0gTns0Ri7eeovNes0HZ2ecr894fP6QD568y7jfkN55j9g3pLbBdyeAY9rs8Xiabk27WtO0PZpGK4DGBpHGFMz3npT6M3to1tA9tggjTTDEJSXGvKoDv7IP4nyBeuxyvE1YKQKGPMP1HuXYXedIfPmIIJbbV3nYpmoy0fxoNS8mgdzYeNVPKpVKpfJ18CHw+PGjpUNhA6Ll4TE/9kr+typlBpTr/Y95RHfJ+1do24a2bWyEse3IMTNsnhK3H6BHo26+7WhWDwn9Gte0lkoijq7viGkkjZngrRPRnpwtjdHNZsPm6gpRaNqOswfnhLah6Vqr+ZYzLicuLy/54MkTHj9+g/V6vQhENruLjUJ2/QrIjDGSNlv2Y2S1Wpugsj4jhBGNmXGyjtQw7hAnrE/7MoCWGaZIyhY5suo6Hp6fsdvvGaeJaRoQsYgU7xyhaxlayFE5Oz0D5xhj5J133ibFifWpjQ73nRXOFfF439C2jkYaE09CWAoCt2GNMrDZvI33gdAmht0G1Iq0goDzpDL6S7b2o794yjjajBdTHC2tJ+1tdqS2JQSPC46u63CccH7+wCJqfFhGnvsuEGNks9kwTSaG+SZYp6hpbYrjGOl7q3OwL6PrOWc6H+AEq7HgPKHpsPFqYb/fsNvt2O1tZov4+LFF+SQTkbq252R9ukwjHZOlcz29uCSmSJomcpkBwwQvoes72rahSxGc5x3vqdwvxDmaEEqa2lQ6pSbULoVckRKJUtryugQiLTU/Dk3iMnsOcrgWSjs/Z5sOe77mZI4ok8OsPohFisQ4mVCRMs4r3jlLDUllZh3U0moQaKTYaxb44Hn46DFzzEZOdh/mFAnS0PiWcbL1ey9LxtIw7NhuNmi0VJl5H4ftjm5l0WRLGpsoEhze+cN80Ev9mHlK3TJFuvf4pi2RM5RIQhNlZrfunMPj8OLtGDtBrdATXWOFosdhjxMrDzrf+3GKRbieu/66nKftbsu437O9fMrZ+UNW61NcaA9RGpoZhsHEeAHNydIvU0TE6qjEMiOX+IAvU6t734DasjEl4i6VoreBtkTqWK2aWWg9/F0sZK5hUgJgSDGyn0bGMqEMmgne0/cNpyePl+MUS0qgpRE2+OAOEp5YvZhhtPXEOJLGyWqopMmemx7aboX3nt1Xb78n7omIItaHXiIKjjrFH5pi9sYw/9wxzwFU8NKQ48B++3QpyGYLNVYbRQVywqWIz5E+KINMoAM2880e9BKdHOM0snv/awTXE+MeCQ20PTmDw9MGRy7zJjlv4aCqEZfVcs4aT+udjVQ4aEIgBGu8xCmV7c5yWzTFq5lPcBm5SZGkHo3RarcMT2F6z/aHAGxZonXaM6R/YBdtzogLNlWz8/i2IY3KeHFpBXjzxFm3JjQtjSu5cXkCdQihKKiQd1tS8MRxVYrFOcS1KODbASlTfKm7LKcsQTjFrd8oN1mGPJjQk0YTUHDgLQyVCIfooqb8Pd44z8CsQJfRtHlELpOvOeQPXyOHtyLXPj1izkM8fndw5nPz9aP18+dRRfTGv5VKpVKp3I4ToWubZfpYRa1dgEWJzOMHs4hC+VdzqQuiWkLFj15Z0Wyz8+x3WzRngvOkcY/GHRxVnxPBZtaJiWGcaIMrn1nu+DwlrxdXRnFttC9GW38a53DtRPAWnUIsUwN7a3Rvr644PT2jbZqlU6ZQGrOZprVtjVMkjVawVcTaJycnp6gvBSzLK8ZY6gesTGDisN/OeZtppu+tI5hKQdU8FzIsETuipZadY+7g7fY7ht0WfKDT3mYoyoqUgSDnbPpfxUaWhVJg1TWIS6ClWGSKxGkkpcyUAZylPUUr/rjH0gbY70k5WaHFMpItWSF4RJpy3hPQIt7biLNzJtQEmxWpbwM5RoL3jJNFiOQ57aDryhTYeRmVzWKjst5Zu9WLszae87jQluXV2q/DUGbUEYZpMmEkzbMqeZq2I5SO1DhNuBhxYYfLmbRECOgSNRWC1b4J2WrzzXV+KvcHKaKFMqfPlamOZ2VhUUuWX3BQTeb29BLmzaETf/jN3Km2D47CEpb1yfKbpY2uWiI9rPftHEgpXLzUZ1HrjPtyT89itDgriJrLdMmpCChz/qFg0Q4xlcLTApQ0lhij+TPNR+KP0uRc6rnM1/ls9lyjak7FXPYKoIiv/lrh2fnfuTAu5Xi7o/6ME0HFJsNw4lG1OkdWVsLqFk3RZr1xRXS3Val1uTSXaYpHYhES5igNmQvwJpvBR0o8kZbp0u04ZhSbuTarLpGIzgfL0cnuMNuOmg1zZJAJNAfhZEn7XMaxj66VXKIjS8TINIsoKE1YWSRe35ZrUy2DgyKPlSKy83MwZzvP0zgylsjKPMVyzsF5E7dD0x6JTh/mfogozRr/5q+2fM4UrcM9RUu9ieV9SliPe/43YwVVk/0tkZxHLp5ObLdbNvm4JNEIrcedfQrdXKH7HRdvv0UTBLrEbvcOef+VErajZd0ZuOSDr/4dnr79/6GaEWkR9xlWjz7N2ZvfzNnZmrBquEyW1YKAC45GYHXyCCeP+eZv/qx1+r0nJmvgNG3LNEWkEWJ6ROw98fJymdqL8QT2D/H9I1y3xmVHGjakzc+Cvo8JJ++VfSsz9+Bxp1/AnX7CCr2lDBnSlJhwPPzM58hx4p3hJ2HzFN75Od7dj4SzR5w+fMzZySMef+5by5zbmS//9D9muHwCT3+a4b1TxuYRcnqC9D0n/z9779IkyZXd+f3u093jkVkPFIBusimbHnJGM2ZjMpNo0kJfVitt9C20ktksJEo2Rs1wyG6S6G6ggKrKzIjwx31qca57JNAAujkU2SVTHFghMyujMiM83K/f8z//x6s3aOu4++QTMYer8HC6kFSB0NHfvWb3s3/BtDR0eBlF/hOiADht2kJOkA4NAHNI4pBGWEkrSOTkuA4eM+zo+0MzATIUayg58+Q9NSfxu1mZS9o2Xphusdbtc32lQD9X+HwfOWRFQNdv/j639Od8qd/+aVxZMzc2yq1udatb3epHqpTCeD6z+gZcN5SrHrxR7Fv8rtIyvVfPb27faTiE1y1Sim+++pKu66kvXxOWMzJIulaaH8jhib/49zPd8JJ/+a9/zvFuz6vXL9omNWOdEzND69BFaO1vPn2D7zzz6UxK4jmwxExlpmTxLeg60dcf9nus0VQKc1ikWaiVy+WR8+nM7rDfKNlKVdCVcTwR4sRhP3A+PfGLX/41ve9w1jFNF7Q19EPPMs2M5xNFCZui33mM67Cdpxt25JTJQZqMh/fvybWQkL2TRvHFl29FZuQs2hiGw4HOO7zVGKMI88zjOGOtQqnCOI2klAhL5NXLVxzv7tFWEmv+9M/+jPEy8nR6ElPWZWEOob0lMuG3WlPWvVuBZQkisarSgIgprqEQUZO8xyGtDUjFWotzjv3xiPcdvfcYBUaXremJK7CVCsNuz/3LQ5OgV9k7poRCEWNmyRFtKlUlSlmYl5lpvshjlObzzz/DOY/vPOdlYR4vPD08oLXheHfHsNtzOAgzOhdYfSWcs/SdMH8qsjcz1lNbJPIS5tv26COszVi2GbnmlDGm4LVItEQqo1s3w04FAAAgAElEQVTzuw7E6yYnXOfktQ3NVxNskPNvbarX1K01VGo1HF3Xu9WHZW2GlRKD2ZwTKWk6a6UTqJWcJIK45gbeakOtefM1gkqZx80DqLZmX35e5nR+bOBAwbseauFyepK1z1uK1qgKXec3SaJSAp7MYdlAprAIy2vYH3HeYbyE1VMzMQj7xXcyqAaucphmCqJVA3tjkMcoTSGjFVgNuUrkfM6ZFBMf3r+j1CoAqTZi3l0RuaUxWzqb1vJeGG3Y7w+8vH/ZWu9M1VEIAlbW+L7zPDw+EMIiBrcoaos8rlSUEV8Z1/Wshgm1KCqlMdlKi473OOtEElRErNDOMPlPSTyxapKjEAIhBi4XkVkqCtZZdoPHmh6l1CYTnee5sQA1Xb+/gk8NTJ+niRgj03iW93rza6koL8bp+91OXrexkvb2I9fERwGiWOd5+dnPJIIo5WZyKnnWNSZpkHOi1iQ3kxKpZGpJVITBMQx3GF3J4YGS0ndedIUSIH2glgswU4MhZZhLJoYT1O9z363UvJAlxgYBbd5R5w4933N85ekGxzzLCSqGSwK/aCNuzM51G/2sBKGxVgCtxKhsN5BLYUFRYpITQWmqshQ0NK1vjbE13RaRJqX2nBqIRKHOHyjaEXdvxKSsRZBpLXGCWM3hxQuSVWTyZqDTxkJgDNoqNEXkReEC+QRFoqGqvqBSR/Q9th/wd3dYYzBK0x+PRFVZlj3VuGsEoHIkeqorGNeJLCnFBqJkqoaaPZQOlNBFSe11qQy6A91h+j3Gi9matjJpCaubs/XgMvhwBSesvQIoriUzNSBFGdtYOrZNncTtW2XdjJ0sSqVGJWw6cgwaWYyEy6b4tqP4953Z9Xs//ZF/cKtb3epWt7qVVF0NFKWLkA05PKeD17qm9NCkzVDVmtLD9T61TjUrDUSRn1lKZZ4XcgalfDP7W+9PArbE+QFqJcWfNQZHQRuN975FVK6GgdIwyL5CvE2MlcnsZZ6Zlyi6f5lnQFX4Rl0vpbFs2pS3NIq8bulCsuFvDJgqFPqnx0eWecI7R9d1dN4zLyPUSkmlRXqyNWcry7nW0lgVubF4ZMIqDUkzxlV6pfnI9HX1UlNy+04pk4rso4yRxsTlxujIFesszhpyM2YtVfYgxjq6Jp+x1m5sEGcs1hjZq4Gk+7SEiopIJJRe38LGKKqSmlOaxwB4jNFC3VeKUAtGK4xB0itQ289f0yi0Fo8L1Dpp11jrSSW2JAyZ6saYmqwotaZYEZelTaPFD8968cNREtlCypFxGrdzV5o1hTYeZ4XyPy+xbQdLO831Fut6q4+tnvlXaLVdR/Kd9n2+KyBYw4KVMOXU9dHf3hivrBL1Pdvjlb2yXoPXNW/1K9FaTFtLFnBgjbRd1xKKXMPVCPtF2Clrgk1onk2tZ1Lbb2vJLxpTNaWlUcVxlOhdbcSUWWl85wVs8B2lJErNqKK3566NxTrVQAzbAO/azHA1KAEwa63N4PbZXB82RiFIb1dYGSAy4c2lkHIhTpMw3ZocSuSGAgKDJPPI35cGQl0ZH2pdYNpSufpL5ZLkGqUZZeeCtRalNIUmKdqYI7oZ7a6MkpaV9sygV1gpAvrXdVDd3lPdzoM1USikvEXAa908llg9wdiYSaqBWcCmVpDjVsT0vEhKUVgWeQ1R7nNiWO7EY8XLOq7b8VLGYn5HNO1HAaL0w45/9e/+20bfFDpVTpGaxfE9N9rNSmlMMbQTXw4sNfOzl5q6PPH3f/lrSgy//UvSI+Xx/2IDHUTRwtP8+zzD9YpOwNfoqHBny+f9gcPLHacHT1Eepy1ZaQpV9jJKUW1zqVeaGrK40ke5CQ39DlUVfddz6Q+EEJmeLuROEMW0zDBfICywXBDw5Ng+PiCgzrrBKtR3/5H68CuWz/4H0B6oGAOdN/RGkP7h5/+C8Xzi8vDA+TyS40IuYvCTKey0lUip8QTjB+AD1CdI7+EEVXmmReNffEp//wrnO7y3mJ98xnI58HVaSMYxnZ8Yhj3GWhazA6WwxpLCTM4BiSuv1BTJOVJSlF1VrTDeyeG2GmwHxtPdv0AbTc0Z7Sy+75lOEyEUaneQ16sdkjmdBRTSBnwHxoA1DUixWDtgrcNaj/cGYzU6VWLMxAhGK5zEBbRrp6KVwelenoNCgL7GN7tq937EqPb5x1vd6la3utWtfmetGQVsN5rN2+QfUQbZMHfdjlrh4TwRskObO3J6oOlsr5XfQRqp5d9SsjBLvO8Yum5j26eU0EqAiPfv3gOan/7Rzxj6jv3Q8cWvfsPj44nUZDOpsY2HfkChKQVJKUwSe1urxGR67ym5ME8Txnp8Z6glEkrh9PhI5zxvXn/CfrfDd55puggAETKqCEjTdt/SNNVMTIlpHFnmBd/YO94ptLUY71BVNupaORlCaSQStIFQJRemeZHmTCv63UDnnVDJUyYsgRcv7tnv9zydz6QceTrLJNwPA673IgEoVfzlLmcxg9WGYTdQqYyXCxqZoEujAlWzJaSUlo6S09wAJ4XG0nmLromaCjEuxAZEDX2H9Z5h6FuTIzIGAThKA2Wk2dsNe2Y1UZVinmdijIyXSyPzamHmoPjw7muRDfU9+8OB492Rru8BmJeFsCyc35+wxjZPg+ZLMwxiImwM09t3IjXKYWPSOOe3JuhWH0+pBnIZI7K4ktfY3FWy0q6RTcbTABUlSS1pldg8l/Q0EOS3QLPvzCA3x5WGcqxpQOu5r5RpoGgD/qpIS5bpQkwJayT6V2cjrDlrWr+ZmOaxXe9GWCzaSCSG1njvMC2m+OnxA2EcCR8+oPseezwyDOI72fkOpQ1KO1LSUKJcZ1WkQL7v6K14hKwG37WBnwJwKOZ5QmvF3lgBqDIy8FX6moakxLelVokppxZCKeI3khKnb74mLgvm8ALrO/r9AWvEB6nCBpxmlTeZk4AcInUJIW1eRsbq9rxmUowS554FaLLGo7ShKCukBmoDMZpfaTO/zUVAamskdjqXzBIWSskMw1FYI2ZNlRMQpdbKNI2EZWE8n8UI3RoOhx3GGLQW0DW31w0KZ932vNfBg4AvmcvlLClz83xFpmpFWYMdOvp+kPevrTm5+dZUxH/KmI9czhNj5O1XXwmatNJW1wtIKZSyYobl2mX37GJTqmB05b96XanzA+nhr/nm68A4PXzntzxnbfzjatclPr0f6co71DmxvOvQbod7/YkwSJQh59pQWvndVbG9sV0nNK6aK9YYqvVMuqBKIp3PzVk5w/wrSBe5ULIFBq4SpjWp6Hktwnt7/A+gBuAOu/sTMYR1Ducs1fZoZXHac7yLol8zhpgWzk8ngnMYY+lef4rpO8avLlBX1ssT1BGWX5CeTpy/0NRP3sD9vUR4Wc3u9esWJ7VegFCTTB86pzG6IxdPrQ19KFeUsWhxvY9qRCuN7Yd2wWjxeVGVVDMFBUpTc6CkWZ6fAfoesmsGt0gUX9eLMZrR4oydMvM0kVNGKcO8BKoqxEX0wsvpRKmKhML3O9F+G3GqXiduhSrATyloA7VU0UbXhuKuPjlWY7QDbajTSEaRlaeuFjCdAp2/y6C+1a1udatb3UoMN7u+ffUs9LN+/+eb6eyPPIbmk0LNEAPjNPH26684P35FyWdkf/H9tSYZhGXBWQvGyB6mZsbxIoDJYcfjwyPzvEhq4W4Pr16QQkQVSGEh58J4KXTOMXSelCI0Y8iUEvNlJMSFlOJG25/nBaWi/Fy7NmUZ7yxGW2LOpGmitsTGFINsg7VC2Ub/bz4OJcqUWlG2Zl7rnTCIG4W+ZElYlF2ngBa5VFIzXAjTJBv5Zq7YdZ79YY/znv3+HucdVYnfia7pyvpVbAPBmtpwsMkFhIGr0UZhnWfYi6Frbekmucl6SqkikamVriVmKMAqRU1RptRtv4IS4m+Isj8pDawx2lC1wTybvotkIDFNF87nM+M4bWkc3rktncdb1+JcpfFY2TXWOZ6enppfQRT/ma5jGAbxaVEydbfGYpqp5DiNjONEiJGu68Q02Khvn8u3+oPXcwW6bv4SuWRUM1aF1ZtDWHLrdQvP5YWpKdrbwHEzvqD1dY1tURt8vH5ffkrDW9S3mGFamY3FYIzdZI6lZEmOURVnV35DbbI4OQdVLYKtdgNrNLzIgOS1Gi1SFtWABuccqu/h5SuUNWhnN7ZGqQVVFIosJEFloP1ebxubTCv5d1qjkDSbnKUnCUug5ICxFt/txFBWi0wQpchRehBnLanK2lTKKkVZfZkMh5ev5TV2Q/OAcpLGZYyw+hRNFiSsjDW5JyUBfayzYtNgdJPIiMk3ymCtwrrmkWI9KyNSKd06IzZQnfZ55z0K8ZWqZKoR6RBNMiXMvkKKzSuqeSspJSSA+/tDW8Za/HrO1Cr9r9kYayszSvCEmMRIN4eFkvMWWUwtGO8wxtB1YppLY+SVqrBGwDLrrQBdxmCs/VFW3EcBoqSUeP/ufWu8TTvB3eYibIzG6HYSKI1xrlEhDcaIWuOzN1Bny+PrO6bx8Qd+0z8eQAHoXOblMeDLCaZMfLDY3R3u5Z6kBkpDDUtVpFwwVYG5GrxZa6FWYo5icmTsRh3N09h8YRLMX0KWiQ7cgfoTQfgETwS+616eBFC4/BLYA5+jy0+w3ovsxlp012OUwWqLMYK1TeeJEjNhPBGMRxnP4e4V1g9M33xNLQvUBeoJCBC/pJTAlI7YzmOHnkymakV3d4euVSRBiGEQWRZXZ4XGmatqF0GFUoRVlBNZaXKtpAjKtGNqwOpmhFfKZjoEStggKSC/QKOsFyPbXOU4aI12DtWkVXFZZNGfFkquaONJOZBKJM0TJUXS5Symt65rUZAWVdZYNd1SsqtIrGrZmCgNIBYUVbW3R4vZnjGOEKL8G6y8hQZwFVS6gSi3utWtbnWr3yqlRPYLV4DkmrZz/fj88+1jA06+73ulTWxVzszThW/efkmND9T649Rc3SjUKUWM0hRlUFZmxPMy03uHd44UI/N44fHDB0m0GTrxvKuVHCMhRaY5oPY7doOnxGZSWQoxJsIyb6k0fd9BRVJ9KsCCHlzzUblOUVPK5Jqa7EVTikxUV6NTpSRitxbx2FNVWDO+ebp415IojCaEQNKZnBdkaqkFRMmZnB2VzDwtm+lrzYVl6djt9tjOczjekUsml9zQiTU5qclcYqKkTIyxDduu8hwVI7Yaur4TcKIDqjRLMYs5ZAhxGzT6Fn2qaH4KtfmfUAVQqsIGSFka3oRGq4yzHm1KA2DqBqTUKgyWcbxwPl8wLWVoGDzWOaz3eOcwWuOMNDOVJmswmnEcCYtMrvf7A4dhx24YcN6j2h681qscJIbAsszMixxr5xx6lQjc6qOrVWKntRYj6aKa2bVcd9sQEzYAZGtCn7Oyt760bj9Y1qvy7N+0a+K7TaxaG3fV2B/6Cjo0lkHJEv2tVklcfcZnUUoYC21d8K5rr0tTU25AszBRrDbb2mSNQbUh+Aoraf0M/KFcn39jv60Ml0Ih1ypArdKopnkqpUoK1zxBzdhSSDmhq0ZXxdq3liL+Jl3nyKmt47VI80HdJC3D8X6To9DkNKaBKLatD0tYxD8mJkw7tjGG1oPb1sOo1ucIaCtgaZO5tL6Viphdt3VNDstzkgM4K2vFsswUJcbXK262xe0U8a5Z5ollHKk50+8HvHcMQ78d/82ctgjQvIJmG5uuinplWWZCCORpaufjFcxb17BhLxHtIrVcCVFizeE6MekW2dWz1/Y99VGAKDkGHn7zBUoZlLnqm2gGoDxLZEEpoVbp1TlY4azmT/785xyc55PXP+H9hx8CUf7fqf1hz0/+6KeMT5nx6Yn0/gkbXtC/6fnmYvl60sxZkNJ+6Dns99wd71hz0h8eHkkpMo8Tu92OznekuJCWEZYZ0tgYKGckqabFAdcZecvugEP73juEevucfpsR89lfM42fk96/ZAlBJiTDgRQDMUzcvXyJ73qObsdwd8/h1RvOpzPTONEPd9TdHff/RhGWmWUeKV8b6vRefm82MD9yeXjHVAEli0M/7PC+w/UykTHacB9jW3kNIUZqTIzzIohiTuR5Ik0XqnHUppsrOrHUih56XOfYHPZz2aYwdRUNpgVtbHNlNpQMKazzo7aIIZMplpk0TmSlCM5TS4J1w9EuZpxs2nQVppD3npQj03KhpkJNwqBR8rKxSmOdJlfZIsxzRpnCnBJ9D941EyutqMYBRqRHLUWJ0z/p6XqrW93qVrf6/2BJtKP7XpnoBqbAdfT3HaClcbV/6/GlyVEVlte+p797wW9+8X/y7stf/OBz0Vrz+vVLun6HiFtk+FNSpSQBGuY58OHDI28+/ZRPP/ucJUgk79PpRIwLWrUki1pRRtHtel6+esl4lgjeWioGg9719J0llyJRvkrz+aefbBNwLQdH/Oe0Zg6z+BAUYbforhNwQa1yKAEpjDL4Wql9j1J339ob1/VQFXDOY23T/6ckchsrniXCKKlYI4mLunc467HGEpeZkoWuvv680pqcVQLhrWXSpnmMiLTbWSP7JuswbcKbaxHGLuBtL94mWoukPSdh1tbafN0kPnWVJ8QWI60Qc8q+k0aklMxXb98SU8I5AX2Ox3v80EussvEMPbx8mdu+78I0jdQKYXG4vqffSQqG0YYQQjvFNCkq0Iqh6+isJYWAMZYlROrpjDG6zZY0xrb4U2v56U9/IiaW7YxHKcI0/5A4+lZ/4BJzWUutimmeW+JUbkmgAo7lxk4QAG+9sOoGhqwykufX31WeU9Hmyu4QCU+Ts23rmUa7rvlvWMQbpDBNF1JYGJ+e0FaGqN77TRJjjLA8qoKcIzEFqFXYGKsnh5Pfpav0oTkncinNeFaA4FVNICleutmIrMwYoDEaVHPGrVXWHqcQ49ccOT0+oRV0Xcfd3R139/fk1LykmrmsKqX5QEGKC0uYmS9PYq7bDp5SWpQausWqG7fJnZRq7KBaKCWxpGYu/SxJa5knSin0u0FAEmeF+ZLz1nf7fretZwKiyHsiA/CIMcLiaVKR9p8BdAOzIqen92it6fs9cVmIKUJLVzVGDLWtVgwv75q/jSAbyzILUKYMzrsNNFlPnRiklxzHi0RTx9jUHAU0aGfph0E8qpxDjKwVqci5ap3Dm9ULxWwMlNX753etQx8FiCLTiRmUESxgPUGUyDa+9TXyZq1RUQqFtYYwL2RqQyf/abWUIWaeLgtPTzPjJbLMjygD4+kD40kxjYolywVU5h4VFkxOVC3RbdVacizEmMmpkm1bHJRCO0uthpoBZaF6xAPFSsduVgPWCjVAnoUlwsS3CXcAlRQDdbzIFCYkdDUtHiqwhAQ60TuD1Z7BOIkmLBXrPdRKf/8CNc9U51k+HKgsYLw8B2XlhB0v4ATpzGqRSYfxGCNAo3NedIGNdVZLJc0zOYgcpywTebpcU3S0p2pDiYFioFi16eXWE7rWtni1Y6rbBkUpyKpS0vUcWE2wVspIbY7ZhOWqG2tu16K7AnJl9WTWxqBXc90s2mHT/FLW56CM5L+rAjlco7+iCtBiAUsV9+rtd+jvMoludatb3epWt7rWD8oa1Lc+tC/Us2+uE8LffpxCmJSS8FughG2C+kOllNpYG2LaKLGiqu2ujbGNAVLwrpNkibIOd6oYGuLZ5R0hJUipNTh6Y4zI/lbuvDrrzXNEaOxui+9dJ5lVSfJCqZUSy/Z7jDH4VTbNyvKoTZqyznRMS/0ROUJKZTt+ppkweu+Jiq25kcMpezVnmizGaGxja4hEJ5K2dEjVwAwBXbRSzfR+HRZKM9J5R+d72Sshr3tZ4jYlXdk02jh0i15eQbF1qGiMFbZMimgjhrW6edH1Q78xaYzWxFJZ5kno+8ZRlcJ6h23Ni2nDo6HvN9NXYTxJ0yQzIfVM+CV7b601WjmKFv86EMPLmCKlaGxrOKXxpfnedDgnrybnQkz5xwa/t/qDlqwpa/ytRIfLYNPo2mKpn/k4rSyBDUi5sjaUWr/+gVLqCg43L6L2BSDePfK5MGJKEVZYzokq8GoDR/S2T9dG+pSUk1gQNBnSd9CcBr6qTUJy/WsxgNXfSvdU23KruHq7qKZrqbU2U2xhism6Kc939WrSxjY/j3W9r7KuIiz8WisxLI2NXxrIa5+9LicginXSx3BlsNS21teSCcvSUrrkpZoGHADt2r2CXBsT6FlHXRvzZk1Lk+eWkbil9fVzjSev6/0lEi/vREnSGHgxZ4y3GxlCIYfDGN2sE9qaU0Cht3OOJg1aQeEYxIohhqWl7UiqkzZapFPGyNpmHdY5Vt5dRbFGwhtnt/uXEkoS34Zqfrg+DhBFAb4icpT2dxuMz7c/0uKu1scAxRhOHz7AAE8PT8zT7+UW+19cf/33b/nFr77eqFK1gh0feDiPzEshxAocQTmicYzW8LXT0B+w/YE//q//HGN6nNOkbKhTQjuLOw50P/2UNF6IpwFOBmJjn2gjJqvHOxj21/jnh5ci+clfI7qQ1felB16SL4lc3hKeBrTrGO9mlFVgYH77Fmcdrz950WLqBg6HI7thR2qbjuFgCUtgmXa8+/IVswKO+5aIsxMD2ndfYd58DhUu778EP6CGI7uDmIfdvXpNLZXlcpEFJBXCr39FGk+wfGjvewQafUR9AhjRt33+OdTXHA73GGNJNqKVaPS0H3DKka3DOsuwP5BSaLTh1ShNLgRjDMo5kUmBfAwBhh56D37fQLwG1lVDSVBSRXWNBZXZ/vT7HrQm1SoLmHWoDDUX0vksCwyJSU9MumD6HmUt1u+orPq89G3q461udatb3epWrUothDDJFxsYsnHk22fP0nnWv3kGpqzNyvPHGiMN0Pk88vDuN/zyr/59m/r+eOk20S0FkWykRO8kaeZ4POKsxltJXEipopTBWsMwiL+ZMTI5zqVwnkZiiJzPI6oI5dz7jlorSwjS6LRGXLdUG+883nd0vmsNgEiGY8pM08iyLJi2ER+GQcwlW0pFrUjyYZENpTGSJIOS+7EqK1AiEiprLLthIISFs7OEINPTvhtkot0PGzNG+OAQk0iTY8my16mVFOLWNA7DwGF/kAauFpy3dN5zf3ffjC8Np8uZEAIfPnxgSYUlVu6Pdwx9z/2x+RpgWv9WxXyyyGxGa4Pzhm4vP8saAaeMtlgjjUHOmaenJ7744gtSzCxzYAiLMIfbsMpouDveczwcmaaZGAPn8yMhJUKc0OoeazRae5lNUTnsDwxdzzyPEkm6LORaKW16X42mG3Z0XcfxeCSkRMziTVeQFI6wLEzziFHlR/vrW/1hah3Tbg1tk9iXnMV2wSjUuoduIMjmjaIQaUQjkNc2s1TPgRLY9uxaKQmgUOt6tq57TZFgemFVpEiYJ2KYoQS0Urz69I1c86vcR2mJ+lUaoxXzEpiXuRnGNgk+mlrNBvyYNuRcPVSU0hIl/zyRSLMlrop64vq6a0kiC4yR0/mEs07WLedBG/rdXsBPK71OKgXTUnOyoNuoWgmLGDufHh+k5bWW4/EO03VY30nqj/cNiLGklkq2rjFrtHnJmQ/vvqHWymF/lESzfUe/6xrLJghYkxK+8xgjPiEi70vbu++8wRjF4+XU0s9UkxVpWd+NxjvXkpIKRiVyuRD+9n8jRTirT6VH9D0v/uRnOC+AUG5+WCmJ7NEY18BwS2u2qYhZ7NQkg8syQ87SD9ci/pXe0Q8D3vuWRKYbZiDsk9Uo1jUAnwbiXxOfGgjYTvZanvmJfU99HCAKVaJynq+az5+1mE2sX/DdV1R14Rd/81d0OjA9/pIPD+//aZ9trWK086xyjszLIymt4qrQWCSvwFm0H1BW3JvPH76Si3+8sMqtorNUwDiL3u+xzpO9o0aJHlz9ParrKMZR4yxYybCDmCHINImahJmiO7D34AewTg5xSqTTIzgDzlCUIWnDoy74vmd/hDjPpBBYHbj7ncfoZrjT9bDbo/dHMJaqDDVYyLZdRMjJvEzUEAiTo3gHNAO1p0eqG6jaUsIF4hPU94AH1UO9CLumAmoA/UIWkxBaLrmYlOl1M9YQzDWSyjTjs2ILSnlySozjhAGUNvhB6GqSyR6hRtx+j+17sDJxWcZJPFVKaZnzkZhs24gZamO05MYmWU8DoxW2aZ9dIw2lJvtBZarLghgrJeSXnNuf76Qg3OpWt7rVrW7FdbJZt00kW0OyTj63xz6f7G6fXx+xmfYruV/VCvM8sSyTTEV/R6WU+OV//k/sji+4e/maECI5RVS9SquN8rLfaXR2rweh5msjzVbM2xQxx9wMVdvrBEkKrGXzPVsn0KVUShKPkhASqc9Ya7GuMRoaA0WrTpr7BgaUQpveXj1HKlVSHUqTorSEi1ppvgoCEmVV8d7SW0kDDGFpHibyXuSUUNairN0Ou3OWEgPzPDaSq8JvqQ8Kaz0ovb1Xa4Py9HTCKGnoYpFGwhiNiomSFs6nwjwawnzBOUff99seaPNgSKmxgiqu7zbpkBwLYf1Ya9kd7lDWEVukKwW6oRdDyY1DkBsdHyoa7zv6vifkyJICx+Mdve/JtbKEhcfTI7U1fDkJS6nre3KV93Q9d1MpYsKvDUoXdCmU5iOxzBLNWnJqzOH/kivmVv/k9YyZoY2c1zlnTDEbceQ5mFs32tgV3BWmttreYvX8zVZa2Fh1Xa+E2f58PVi9LXJK1Lg0dgiAbkavknYjv0/ADfGCSoQssdy2xevWCjEmrPVXNoJW2DUYo6XLiB2DABQxLNdj0BrwqgQ0jbWSQiAnWR9rrU09IaBOqQIcrUw48S6Rjj3HpcUsr0PgIsamWtMNe2HAdZ5h2EsKljKg288tlUreYttljZffl1uMez8MAs5otRHiV6a+MWYDsFJMxBDJIQJgnZe7iaqcHoVdP50vzaBcMdwd6XZDM9lmY6EpYL48EsdH8YQqGfgAMVK5rrshCnCiVZMvNJaI4FHXJN4cIjlnYhDTcXISJqN1uHactJVeUOuAKY0AACAASURBVFQKDUDbfHO0xBkbeRybjKudK/V6itf1fvs7FqKPA0SpFVJsB49n1KqViqq2A/ttTqp8XWrhL//DX0A4Ad/8cz7zrUqNhPA8EegJ6KEc0eaI292jXQda8/D131FCIJ9GRLdTUa/fYPqe/X6P6Xus61gO96QoaKbSCucdKSZyzKR0kenHbg/Byu+KAUqC/CSRv8NL6HaorqcuCVIU9odz0HektkiFeGHY7VHacHk6MY8jvevxXccwvMAoJSdhv4OUMXf3AAKMeNdMzFaH6ALzBNNEpBCNYWopALz7Gu7ewHCE5UmeJ9+AegX6hQBp9SzHTr0E+4lssuaZYDy+69gf79uGRG/o8Kax7RyqiguK7zPLsnC6XCjIItbvDpKsIy5vFCLd8U7SA6ohxshSMiwRQqOtRo0NusmHLGhZTFMFSiU1tFiQcaHreUmXJkUEKKkRvJdNg9LoWoVFlPKNiXKrW93qVrf6/lJtwrkCC6uZ4POe4/mm6Lem9+q3t0xKoXXzNBjPMs37PSrFwF/+xf/Oyzc/5V/9N/8dOS7kHKk5b0b/VmugRxmhRzt93bPFGMgxsSxhk7tKDOkKoihizlDqtwzkV0P+lKIk5uTCLkScW4cqMs311mI7j3dieDgvM2uaQ4wCpGhkv5hyJkZhuhiEfi5JD0L/To1F0g8O33fsDwdCCMQYuZwfCfPC0+OjAEVcVQe+88QcmcYzBvEpub+7xzpPaR4LQhVXUCVJZ0mB89OFddLrhwGlxG9lUQslLTydnii58Og6ht2Ol69f453HWklGEtijUrIkEPZ7SWQcfLcBNkOBrtfs7u4Z7u7Y3d0RJzFyNPY6jS0lE1PcpPHaSNzwsOuIObDEhcHtMcbJ+3d65PzVhXkc215RvAfuXt5vEaQhBEophJRwpYASc02jmySoZObpLJ4Gpcgk6lYfX60KwWeyt1IlbSo7e2WcqCv4uwEnihatLQarK8i4/dBVKtTAjUKTVSjx6lm9MWsRE2XnRK5Xarmy65T4J13TS1UDZQRMFcPrCec8zllikpjcECNKezrjJYhCK5xfGSVFUmNWyVDJTPPEig11K2uDKnK0mJhOj4RphFzQzrF7+VqMbFWL3KhIiIoRhp1qCTthkvXUGi1mq6XQdTJ8z0gS2m43YJ1DG0to6TkFVsRYwIq6BpiIP01uIPLhcGigUWi9s5hrC/BkNwHI5TIxTzPxckErxf7FC9aI8tPjI3GaYV7awqdxztDvBmGzlELIBWMMzhoe33/DfHrfgPoIfJD+p2RUuw/MS8JZi/d+8yMRlYcMs5dlZlkWwuXSQO/1BlHR3mGcY7c/tPhmLaB7FQBYa/Gb0tai7VWyo/R1yLB+tt5rVrBdTvn6o6y4j2OlUhVr8rYvaDgngKCR17/kW6/mmQvw4XiAWDk/vYPfgRz981UBTnhz4NBZ1G4PxhEihFkzpggN3KgxkpVh1pFhL3HEDKIrDiFgreXu7siyBEKIAoRQqVoTzydCLugXL0UDVmZB47odxvVo45imiTzP5PEMcYHLE+rlG1Q3kIsiJBinGe0s+7sj8zizXJ64/M3X7A9H7l68ZP/ygOkttevkCNdCdZ6aMtlUSphI4zeQHoEHZISk4JtfNflRgKcPcLmXz/HA5+j9G8yLPyJ9k6jzAMxQejGMtffoYYcfBjrvJW7sue6yFmqR86Qqg1IWlKHrVr1xJcbI+XJhdzxgnePw4pU8dzJ9v5PFuG3eVMnC8rlcROrjXaPuyQZIkaBE8hwF23Mepyy9VfSDRyvFOXnUWATQKhpVXTPKKqQwiv9PjmB1Owa3utWtbnWrW327jDHcv3y5dem19RsroFLbX9Znf+SvynWa1jacq9YepEGXdIZw9fv4nSX7mWn8hr/727/l9at77g57SeJTNF+RwDxPop23RrwSmrGp1RbjNORMKWLCnnK5Ju810/ja6PK1FuqzOaBWWiJCK4zzhF7k/t53Hbvu0IxRjVDJcyaNI/O8cLqcmyYAOudkIAIYGa2y+sPMIaNiat4mopm/TCPee/Z3M2vqxzyKZFgZyxwCl2mEIpPTw/FAzpnedzgj01FjLBXFPIeWMpFbxLBm2HnMMOBeyFQ95SSNVi0sZabvB5QyhE5ioTVKKOolEUMhBbXNHguFZZoYx5F+3uO8Y3IdnZPo5WUeiSmIiWuVf9F5z93LT1CqbrPLWgulJsbLxDQL+8ZoTZ8NyzTzcD7xUC6UUnl4+MCyzFwuZ+4Oe/xuJzIPrVokdDPjRBgFKWXmJfB0GsW3oNHzS8kCCGlJbbQtNeVWH1/Veo0XNsag2nVvkqHkTthMGkp5LsFpi9bqkVLFawPYmtpcVgbCundf/UyMsL3av1tBmRBnlnnmchnpvcF3Q/Mp0jjXEVMmBgm1qFRSFBaDYmWcGXznqYAfBpHTWd0SYhUg61FcIvM8E8JC11lhftXcvD80l8cHiUJXSKqo93T9QNf3zcfIYPyAtuLLUdeWvflulJRIYSalQFoCJUVO04hxHtt1+H6HdZ6Xw67JlyQNzJDpfCeMwmUR4MdoQm4muFE8Q0II231BZDnXWmOJa5OtlJwJMaJVZbfrJImogd0pRLlfnM+whE3CSM1cvnnHMl4YjgeUVswhsh86un6Ay68oD7+WfmgrSSJSecbWgbvjXZNnapZ5JqTEvEyUlMQ7M0sMfC3NiHsYcM0oluaLiRKQCm1xzqB0S6TVElu/eeOsMth6lY+t98bn7JONyvE71qGPAkTRCjq34vBSKxpUqFdt0vq99X9Vby/WGkUt/7SGsv/wKsCMVhGvCtWIqazTovvV3dJkTEVeZynEEOm6LPQqKzSvVX/ovCc3hE2tEp1ayM6BMehhh+48hqHFNPUY7dDKENrNOyslDIi0CPqphPKVs7ixd12H9R41L5SYmS9nnPOgwHUdRUFs2iqtLUVbam7ypbzIRakSqFmYKbXCNLK9e9ELGKk8aI82PWZ4gTnekR/vqEtGDHWtXHRKNddvuTGv7ty1VkqK1BQoKVGikYtNVbSuON9thkkli/Y27wZMM8YTGLxgrUdriZzWzUiJnCFEVClXyK7RChUVXRMpTnITcRat6lXyZBSmN+hsmhewRlVZHFBQcqCWKMfGWrn4b3WrW93qVrf6Timl6XyjssvfsCmaS8uUa9NSMVClfVyNQFcz1bqlxFARqnotjXL+D2FDBmIceXz4wP1xJ+aGjU1btslhJGWDoRBzwVaLs37zPtDqyixWVQYt4h/S4jpX6c32H89ev9QaDdx3FmslBUK16bNSawOut+bgSmJeWxgZw+hG4V619rKxzkISrWLq6DpPprREGk1cJP1BWBuFZVlEtas0vpemo/MdvlHMtdbNtyXKxD5GjHFtqizeK33XE/WCiopYigyflJjFdp0885wzKtfmK1ObIa4keQgpu1ByJC4zxmlhCIdI7XuGoRcKf4KwpOZ/U0W+YKyY1W7HWZJEGJc20S2NNdAm7UskpECMicfHB3JKmxxMKbVN8ksVb4cUk7RqbWqdc2EJEW8b2NLAMjHrl/fbNDnGrT7O2oDNZi6bUm5Nbt1ifVduyXNlgWAp6trIcpVSrHwUtkezUudkn9wQZPlxlRwlOSulDJ34EtpmeiphELWxUK49Q1OfsK4Aq+xQGZEASTLLGr/d+qtcSFHOY+9162saSK0qYV5IMaKMwXqwvsM4SfIS5oNBGZEKGesaUFzbaxKgI6UoEqEGKMcQQBvc6tlhDF3XCasrpfbcrse/lizH3NBYLZmSVUvrytvgeTPJXaVOqq2I7R6SszwX28Bf6+wmtauliHwqNSuC1exVaWElXhLOiRQqLgtZZ0qnqMsjNXw3MTcBhRpHVNrTH7utv8tFoqnDLNLAsizb+q2VQluD9R7nHV3XbZKs0hKhtDYY61ocs90kmivwpxqIviU9bazH5/l11wHFRs/5gfooQJSh0/zbPx0ouZJLJRdamol8XL/OpYpWNa3fo30vc/7qC/KyUiI/lkrAe4ieOu645Ez2R45vPsUOFb97SUmBkiNPl5m8BMrbL0n5NWHX453Ddh7rZFMQw2pI2tzoSyGEhZwEbdVGoq4663HO0+/2LEsihCQNft8RX7+GZYLlQgkj5AD7I2mcOH34Cv3ZT/EvP+GzN6+hFk6ne7CG05LJpkNZQzifMM7S73aEy0hMC1kX6Pbs/vV/Tzw9EB6+hvOpMU7W5bSwLl4cXmF2e+5/8jko2QTl3UtKdeCNyH/OT5SwUMYLp5zRxnCan6gZSqykt7+hzBPV75hL4qu/mmAY0P3AJz//U0ElqTBdqOczU00sw55udxQXaBIpRNCWqmVKUpWDqoWGB1il8M42GY4mTQ+k5QHGd2As/aHH6kpWGha5yHsOVGuZhyz/TonhEiWTpyfZdBqF2+3RtmP5g52ft7rVrW51q4+3agM5fnhfs817laLqNu015jsyn3UDLZtCjWIulaeHJ6bx/A96RjnMTO++pHz2Gmstne027brc5UV6k7PIQsKiuJxHrBaqvXNC1y4KUq7EkJupYcGsciNjhM7fGvHSZCE5i0HiOF5IKZKWib4fWJbCsNvR9x3eZowxHO9fcTi+4NM3mRBnUopMo5jh1rAIqwVpnnIR2fCyROYxkLIYxJ5Oj1hnOB4O7Pd7+r5HIRNN5wxawdB1fPPNB0KIVFU5Ho/89I9/xvoOjNPCvMws46MclxTJzXRXEbDOcXEdKYnO/zLJgGa3v5N9Xq2EKFNgKgymYzf0jOOFJS50/oC1lt5bvNUCThhDqZX3779m6Adc73g1fMrx+IKKZlkWfv2rv+d0OvHll7/h/v6Ovu/xbmhkgSJSZaMZ/F7imbsBtyS8daQkBr6ff/qpDPy0xJ3WWhn6XgCRLMyYp9OJ0/lMrfDzf/lnWOuILSlSWY2qsm/qvG/72gbo3DCUj6pWBsdzTxRrpYUcpxnjmjxOW7TRpNSglNoe3BJ6lKLJUdTmTaGUaud3e/+bYrHWgqoFnRxKi/xLKwFGlzBTa2a/HxiGHu8dlycB9XIVMKPzAyksYnzrLKpCLopUQOWKstJgu84988ZAwI2U5U8pwijTPbrSDFALeZlJ00TVDuU67l/Jemisk+MkB0wYL35oQEAVyQ1Xz8V5vFBLRNVM5z3eW5zv6Icd+8Nxk//llkYDYBpjJiV5bTnM4k80ydpba0W3qHSjV+8PsC3RqLSh8ZqmVmpmnCYBLXLG6haWASg0vfNYrbHGcomFZLz0gF3HixdH5vlMmC+MX/wncjhT6yMfzMCDO1DmH/AorYWHv/0/GF58xps/+mOmJfJ0OnN6/55lnkW20yiDvu/x3sv6q3UzvIWYwHqLNXLM1qS3zTB2BetWL8qGiUjq2TOwpJ3ggs9VdJOPxhAJLbb+h+qjAFFyzpweHxvgo9rFs1Jt5KNuNK+qoZp1erA+VjP0nxPGM3/3xd9vaNvHUYWURqbxa0KoFD9R746olumdaiIlqNMEywzhQlo65vGM3h9arrmY+sj0RSYepaZNL1ZSgGWknC0qLGJS6xzETEiFlCtoqGiJEbYOikdbh7YWOwzUnMV8CCVxUbHFY2mh5OZlIc+BEhN5nFCdp+4HjFHgLWEa5WT0HW7Y4fSnJN9TloU4L7Jytk2H1mDuXuF3e44vXwvlMyS07yAm9OBRXYcyltz1VBDDpWqx6kCuSXLO1/y/5UItCzU8QB0oeWC5fEa1IjUiRYgLZZzkwjNWJiVklClgMtU6csnXBb/ltNNQS6ehN4oLgRDO5OUB5RymJlRLAtJErFK4UpG0RY3WEqlmjaGykMJILQpo0WT2o7gEb3WrW/3/utZW/HcntNzqn69q2+x9q598jo20PdAPc483CsZ1+qsURmtpgEq5xnz+3pWpZSSEiXme6e8OLb5YGvdcq0T81vyMyakEAKFsVP1cJfozlyyME1XRzm2DB1UKuQC5SXvWBIYqrAW10e7F9FbiOwvRJpHQqE44sxWmaSLGQIotXlVruW8rofVrJJEnxUzJsrdSFKzVdN5x2O0wLbZXGwWlsMyrDEp8BazRmMZmjSlRWpqHdw6lKof9QM6umS+udCKZIq+Slkppr0mRS2ZZAvM8A2IGqdq0tRSZ/scYiVZMGek81nn63XUCf3+8wzhHzYXL+UQKCdcNzXyynV+liEQc2r6vbt4PpRRMa7xizA3QujKK7Gpc21JOSinN6F+OadcV+pjEf6ZkcozCoCoKq7wwpbVp58caOVtvAMpHWY0xUuq315SVwd3MSzeml1JC+1BaIo5bPLBSaz+nNyYIII+tdbW6BMRQWm8aBdEdxBgpKYnHUpOu5JwpuT2ymbiq5oWyEgnEoNZu6SyqScdozL2mz5HX15roFMWPQzfGhcjeJBZXOZEuVeNQxmGc+G6sCTWqMdCEAVJaFHQmBWGypSyRzCEENBlN3RggXW+w1jdwKVFqxTrTAi7kOiNFGay39WM1iF3ZKWIkLn/0xsTQ7Z1ku1fUlfnXvGasthglIRgytBfgOkcBrevyCGGmZkMujsVeiMtIXmZKeKSmGZjlOebyHRnPt6vkhRQuTJdHYkbOoXb9Oy/AmbIG63wz2G0ynTXGWakGyJn2fVkfWQGx9dWWK1xSNmbJc8vYusmZaq2bV6W1BmcGqPBDcTUfRQc3zzP/8f/+z3ICbrpW26KS5GtrRedktcZ5hzEa5yzWapxz/Pmf/o+cHk/8T//z/yL0ro+olvmBZX4AvkLbO9KwQ/d3qN0d87gwnc/w9iuIIzARToVgDSjohz13d0dCiJxOIq0x1pJyc5gPEaYTnN6STh9IWBbTiVSk68F34B3d/Quh2WlLbfIcf7fHdz3H4wtyrkzjTKFymUam8yKLXHcgRomri49nyhzEOPawI98NdN5ge8vl/TfkmEhHON4defmzz3k6n1imicdfv6Vai7q7wzkxGzoc7uj7gU8//YxlmhnPJ077HQsFf3dAG4d1nnmcCPNCmU8o5+jefE4tE0uZJfLZFTh9BfUJeAtzB8vA6cOnYPcwLTAHWBbK4wNMk5haaS1Ryd7irKH2B0lcEo4c4g4LlIKqld7A50fN33914cP5LWH8O6wfMPnn1CyUaO9mBioxWmLMEJH4MStmd2VJTJd3oD3KHZoh7s0T5Va3utUfsjSyFdDA72cyeqt/vsr1GmG80uSBjQJ/rR/4aqNwr32CwjsPWRoU9Q8eOiXgicvlA+/e33N/f8B5h20eKKUWHp5OhBjZ73q0tmjjmKdAWBIVTVUyFCo1kykoXdFG4xpYYZUihoiKwqSVjW1B14rWCjt0KNVtyXy1ZsbxLA2BEmntce6l8UHz9pu3LMvCfn8vhrSD3xJ7lDZYY+m8paTEmYxVoKxmeHnkeDjyk5/8MU9PT1wuF7zV5Jz58P4DqvlCOGvpO8+u71C18u7DBzrX4Z3nzcsXWLPnsO+bkW5Boym58tXbt0LvLwmlKtZo9rsduVSmsPDw4QNv337D559/yn6/Q2uHtoYlJuY5MI4zpWq6rqPf7bDdwHA4bO/3Z28+J4TA09MTX37xBZfLhVdv3uB9jzY9tKYrLIFlWUg5bUawfTfQuQ5rPNTKGCamaSGGBJV2bFfZjYBRxhhUG87tuh1+2LPbH9nv9oSwMF3OjY2g0eqIMZp+6Km1itklrVWuNxTloysl73mibGEKG3ujSUVyzjjWxBqatKel3CAgKqzNvuyNS8lNCijn0Tq/hEpJAnJcU30y4+VCWBZS8/rIpTQmXBFjWefwrkeydCpFQW3pM9bKULoWtXkj1ZobM0xei8iSxEw2LAtPjyf2+x19P0B7bf2wQ+9NY8xJOo42rtkwaKwTmWFOSSRwYW6gTGQaL8QYSXGVV1aMUVijN7bFbrcnxMQ8Ry6XCyllht0gzB3tSM3U++nhgVpKY+J4rO2pxkBd/URlam2sxWgtbLm2hq4ymJwaCFPFCNs7izEOVRU5R7FDWAJhPLGcHuD8NxAfKWhmKvOXP3D/qEGUDj9amRQuvP3VX+OGe/zuBcYZDI7dfi8JbNaSixAq2tlD1wAr61wzH26R2+rZ/RHVEo6+xyi2nc8gu56SCzVnkRDlREmJ3W7H8e7I3d2Rzjv+9n/9/lfwUYAoFENdBkpQVK0oGrIuKFWYdZYYYC0XlzBVZVMhF6LE9fH1E2FZtvzuj7Nmaq6cv/47lN2DuxOWRgiQZ6G72T1gYJqZvn5L6jrs53+Ec45Xrz/ZPGL63UAthcNuR9wPxP2RmLLInqJ4njC/g2DAmP+HvXf5sS3L87s+67Uf5xVxH3kzs6uqu92NsfthMEiAEAyQmMCIEZ4hkJA8tsQAi7/AIySmLTEAiQFIIMEQBG4hkGVkN8aoXe2m65lV+bh5b7zOY++9ngx+a+8TN6syK6syqvqmO35S3IgbceLEOfucvfb6fX/fB7FxqKajaVpyMiRl0LpDKccUE3GYGF5eUToLjWwIMhp/GkinE3F/Rz59DPEEUVPcU+L0nFXb0a5atk+fE2PCdQ39aoV1Ld26YJoWi2WKiX1KGNfQNBKvp0LkNJyqZlZRfEBNgcatsI2jcQarFbF19M8uKCiOxwM5JkEftyvUqkH1mhR2hKGvgkdDmqKAUn4S5s3lC7CSz66Vxjbi5tx0Bus0+0mRSsJZML3DuBXWJlQ6Ml2fsK1iyhp//JAwvaSUSEmBuH9JmUby6cT7v/2UJyvHP/jjD5gOJ/LtLcEakjF4bTAkntgJT2bKhTyumB4jjh/rsR7rV1r3/QbmKV/ikYXy9lWIkVevXmP0OY3OGCP7IWMWSraUGK0CS9MhX88/lQQLa5Rs0P1ETAdyGX6hxxZjZvIRHzLWFVClToVjNXe0lTERCH5kGEQuk6u0KIQojYO1dJ1DOUvUnqwVUSuSl0nwzc01JWe2q14ao5RouxZtzdJAkSNmTlxQipQDn3x0zeXTZ7x4732Ms8LamCaKgpgiwiBRpBgx1rDarNFa0zYdw3Aipog2habpCCnSdB22belaR8kZ1zQ4K7p862RqOvlpYeL0fS9SmqbBVKl1riaNutLoN6dBjFdLWWJIxfNAmivXOHa7NU0dHBojzVAppcYSG4wVw/2idE3/0NVzQeFMg20tu0tH260JwS+U+EIR2VKMy8ReEisKU45MwwE/nEhRJEdN0yJxxx0xp+plIk1JrjHLlMI4jHIsRn9m2ZSEsQbXNpI6EkXCtd8nfIgLo0g8Fqqh6CMd5a0qVcGPpeZeVKnqSwQxBIK1S8qJACDCdoi1NyulkKeEtQqtEjPPzhhX1yi1GEsbAyhFCF6GulqMozVwczoByGC5NtDWNYsvRi7ChnM1hEMZW9dLtXgllernVFJeUGZVvZ2mYZCm+nBkRKK6+87J8NPoSqk3aMTYVGthuFfMSADTHCkpkeMkf6Oc2XT3DiBt19N3LShDiInbuz0gCUUCjsh9xViI4SRJoBooGaUKrjLag5/q9aGePzMjJ0OsAHNBCCKU8+sBAqyrIsfidP1d4vEVqb4OOUVyEEY/ab5eZOTJOmaPE+6BqvL/n01oyNEzfPo9ePot2tUTuq6vnpYy2CnoxSBW/Jvq/41eWGxKzcwnluc0m8TKCnUGeiocJ/4uKTPFiEIkrquVSBFdjT9GKfaHI/svePxvB4iCgtDWpzqjlRWlW7w0Pv+zopBfX8n/3+p9oAcy4fCawpFcDjOfElSQk9L1gAE/4ceR6Czb5+/i2o71ZscUAiFG2kYWnNR1TF3P0G9gHCEEcU8+BdhXMx+lSeNztDa0XSf+HSi0digsU0jEYcRfX8O2h3VH04r2148n8vFEvr0D/zHkPbCmBEfyCaUMrunod5eCQltkyqEtTddhmobOtBzHkf31zWL640OmlMAwnsTjJGUBUXzAmBbnHE0jwFlpLBe7S0KMXP/wA5QSKrJxRk6xdUsY14TilkWqRKGhETx0K+h3lcqm0DrgnGO13eE6hWkUd1cTJSasUTTW0WhNCSMlRoZxxE6FSSv8+JoUJMq65Eg8XlGmiWxHLtya52tNPHxCuL2j3F5xhkiEVbV60WGyZJ4P0+HnNPV7rMd6rMf6KiVSwjdBlEcA5W2tFBO31zdYY9HWoLVMU7WRa6CkP8wb5jN4smj7mTeY0gTZguwHcmTynpRPlPJl03nerJgi3gdCTMQoMpScEykmlFZoJRPRFCPDMHI6DYzTxJRk2BN9pHcNm67DKYVBEXWQRl4rcpDJ7fEo+6SLdb+Y19o6hZzCVLeJcWlilFakmLh6/ZpuvcZ1jaRYpMTV1UtCjPgUmCfiISR0UTRth7WOvuu5ublh8hNKZ5Fdx4RrW5HLtBZVivjOtR2r1QrXSMrHq9evCDGADzSNo22bRd5ircidMjIAlAnyqqaGCAMk5YyKadn8N86yWa/OvmzVayHljHOOtnGg7DkWtpJpU7WfS7UB6ZqOrl/V/WailEzIHhUlYlokxkiiUlKoIhHQOUrDJ+EC8noa21BSqHKryBxFSn3MMebKlh8RHn3GWgkHaLtGPC8mj58CIUykLDKGrnO1UX8EUN7Kure+LN+q7A1dpTExRswMylVZhkIyYHJlvJVSiCGi0GSbq/TsLAnTRlFI5IwEMlCIKWIR0NgaK73PEq1uF+aLpHdWg+nqraO1QenKnNIitSm5UHRZ3t/iv6GWdZRchH0/jpRxFGBIa5pGHuPsuTFHMCsquK1A6drJZrnfkiM5hsUaQKosTEKlNE3b0a9WFCDEjPdeIuIrww8M4zjUiOaRtmtxzs5iTowxi/Gr1koCLWYjVa2rX3dmicqYJS1FHuvsb1NSJE6e6eZDxqvvsCBCn7s/0EBbkfrAmdFqhImygCgzsPKT91VSwN99TLO6QClk0I94z6AE3rDGCpumSnwEPKGCree/ML+/hOBzD0RR9ZiX5UaSKltZNlZLgEnfbmhaWdd9CAzjg4ipdAAAIABJREFUxHEGuj+n3hIQJQMn3jzQ8+d7ed8/8bO68BvDv/pv/jUMhf/9D/+Ik99zyne/kkf+89Rmt2O12fD7f+V3ORw8f/qnHzEWi1eO3L4DqkYUBQ9+lOgmbYVdEiUC0E8To59QdKLXahpZSJxcSKdxIuz3lBIQavYIJcHrDflwwWgMTduy3W7kgp4iw8efkE53MH4MvoPbhiFFVNthbE/BQFRQ5hNqTzoZhh98j5swMPpn9KsLXGswrpBDZn83iJGIghy8yI5C4nS1Zyx3FC+pRMcfZUqI4D1xf0Uumf3NuzSrHnYdptJ8Q1GEUEiHEdu3NF1Hv5Ks91Xb4b3n5uJS3hGlcHe9J00BTJTnH/agI9oaLp59C+taFIomO1w06OMrdIz02wsuXeJZG/nun/wZN1efUMqIV5njy4wPZxvYlDz7uw+q5tPwv/3h92hMw/E04WNCFpABAc8gRMVHLwVdzkWR3QR696t7Az7WYz3WX7C6Pxm6zzqBs+DjbfIQe6z7lVPk9uq1+FPM+v+cliQFJR0wsz6cOdLRiLRCpqbn6d1q1bPZbCTpL0yLv8UvUsebHzEdX/HkyRafnnFxsSWFQBhHfBL/gr41GG253O1wztKMDcfDkVACpxIYJs9xvGPlO5rW8fTyHdG2V98RUFxebFEKur4T1oSiJmhIY5RLJqZMSGKwP8cY28bygx98n2//0z/lr/3e7/Ls6dM6nRaNv+j+NcaIJ8Kr17PqvXAcZeO8WvUoJYkyw92emDJNcz7GJx/YDwNd20izBqiiiD7x+tVrXvGK3XojQ5tVh21aXNMTUxTDynZF04KzWlIpcuZ2f0MMkT6E5WWdxpHJT3z84QekJN51FxcXrNcbnC0oLc2aeAZojsNEiJGYPhKmQE0qlCUg1TZHEYLsJ60R2vzFk0u0MmxWu8VkEmPJBV5fX4kUB0kjnBkGEm0dxFBUG5qmlWmuk6m8UoXjcWCcPFfXezGRdeJfYKymaRyucXSrXvwXsqT3PCp63q4SosbsX8LSfMt/JFFG3texMrPUAjjk6gGYYqJkUNZIfkNK4peCGKXODIEQAylnun4lHiMVdMwxMxxFDtP3a7F16FqcFZDSWokTjzFXeVHGZ/H7WfUrVFHMtjug0NaKjGMaxa+RampdMtM4Cau/6Wj6nna1En8gBcEHTKOwTlVlhELrGZjIxOrbUpL0OdZICmpBsbvYUYoSD5B6TLu2xTpLiB6UouvX5CKA5DgdyDnRNRIY4naNqDCUYr3aAQWtNSFFgp9ErmMS2nULIWRe5bUxNQUn13FKQfnqgRQCfv8Jhw//EcnfZ5sYYIv0MROwqt87oJuOZvsNrBPfR1WZIRnNdPcJ480HwAbooHsG+Qj+Rz/1/bUk7BiLURrXzvHEdjGLfSOieH7rLWDQjA1VCE+9iRTkKMlDfvKUnOnahr5tef70SQVuYQqB0zhyfbcXny0fq1fT518n3xIQpSB0IPWZDzgjYeozX7N8rZSmX6/RZBajtbew5jhmbTJKBygnoAUKpuvAdKgMWWlBLo0FYxet4TSN9WI6Yshk57CrivA3Dd55chR0Nist4AcAEcIIqiUHj2ocxkokcIqBNAwUPwEZ0gQpkoe9uGKvu/rOnE+mBpggR/J4wB8P0LZ03Q7tDNYqYgrEElBJ3sU5l8VkKCfZDKqUICemcRKK2DRCCqAVKXhStKTcVAqXroZ1wlDSWmGdaBvbxtF1K7R1dMJRE5PXw0SOmaIlcksZRVEFpTO2cZjqXp9LfXwxQIqykKqMyoEUDiR/B3gymfgTaGwhpTOocnUT0TicUaRlBxDqhxzG6t9Wf/3w5lv5sR7rsR7r56r718p7FOE3fv7Z+mm3e6y3sZRWdK0jJl3NEzNCslRiuKhqHC5KfBlVQZGhKEqeTfQKWUvkbbAaP8m2L6XAm++D6m3wJVlJOU6EHNnfXQubIU1VbmI5HSUlwz15hnIi7XF1wng8nqRByJmUM6lkemNQ1nI4HHHO0a27+s4V81KjVW2QwFaqdqomgCVLs6SrzEkm04r1ZkNId4RwEClP9FUmMDtNskzXS5EIYuq3Z78EU40vS5rjohMhii+CQZFyIcRELpJ8YYywQUCkWCkFJucAiLlB5YLJImWKMZFClEZQCXBkVBZJAgqjqBIGXRvYegxKECAlz2aV4hWTSgadUUrjp5EpBMZxWn5vYQ0gvjhOa2lqUyar/EYc6mzMqVTBh0hIkf3xhFZKGhxnlseWUyL4QLEFqws4V9lP89S+yqxAHrMWTxxTZRGzBKuUWTKif4Lx8Fh//lXu/ZtqEhOUmu5yjlRfTKBRYvJKEe8dpSW52whooqsBqFgwZHSe71/WH2GRzIautQ2pEjKFEjDTCPiizfk9o5bHee8kr78D87l9nxNSPwt9apHSGWPAQdHizygASmXVcO5Gl781y2NyNWKNsRqUFnQ11tVKJCkojcrnHldbW1ktwrzRxpCmCX8a8NNAzhmr5HkabZbHaypTZ37Momg5///+kfjsVqAUSeWhFFTO+OFIGPbE4eZ8I9OgdUPT7CjFU8pIKStK1sTg0aaV1C7nFmZkUTIojsNn/R4b5oHyTy9hnVCjpo1z98yHK6tG3R8IsTBq7nueLF9V6SSLca5EtVsj0erit2LqMVSVBRQJMTJOvg4scmXzfP569BaBKCNvbgjnUl/wdd08FMPVzaeUkrgKr0n5F6On/rLreLdnOJ74oyhI5d3dFbACvWbz7m/j1jucW3M63HHQCowBI7nip+OJ65sbwjgSg+dOQdO2vPtr32DV92z6NXnymJw49R0hbojqORRBDCFAGSjTHaXVKFaMw5FpTgUqCvqn4O8gHOClp3Qbwq9tBIBJRwSN7IG9sFLSgenqJf50YrO9pGksq3ZDQKFyRNXs+CkLi0YQBAVKYzY95ETch0oFU9Bt5DmniRwNPq9xxmGcIyRPyBNm7WjXDetVx3a9rpFgPa7J4BrRZMaIaw+UlInTgFl1NLsNIQwoDa4z5ALDMJFIGCNa5hIjNAeOxzvCdMU0XCMMqS9XmZHMyJdW6KTXwGfz0x/rsR7rsb5MGeQS7ur/A8IyuU+hvS+LfayvW3Vdx+/87l+pm/6yNBDAG2azMoUrVRqSFq+LnLJMdVMmxprgoOqWsbwJlmjt0MoR08CXlXeVnPjgn/7fsvFV8K3f/j3+ud//1/jwH/+f3F1/zF/9l/9d1psNpoN2vaJZrfnxy2v2PnIIEkXsmpYXv/5b9H3PP/if/y79quUv/fO/hTINGCeeH0bhug6bE21qOB72hBhQ2gpD13t2FxesNxu26w3WaF68eJdhmjieRrRWTD5ABV7MbHxJldYUqv5fGhBnHapKe0pN6tCmoSuWkCCjSMoQfCRMgb7XOFdoGgdoSeqofiAohTIa60TmXCgcDkeGYeBuf0fTOJ7sdhgrKRONa8jGkIKAGUYb1usdKMXm4pJxGNnf3FbvByCF86tVJQZ+OjJNE8PxKICJa2ujY2jaTowsG4PRDVZvK90fmdLWBmxuBj959ZLT6cTN9WvatmO13tB2XWXXrMgpMQ4nGqfJ1tA2nqwsUXWVGSOyBOMMfStJP2JCKxGkKJGGHU8D1mic1bX/ewRS3rbK1ZR0GEaGYRBDUiRmVmtNZ7uaMCPNdNW31NhjU+PNQRktgFqKhNOpRqKLTMM6V0E6J36XZMIo78tcMn3XoTq9CBSUPneDaZFdCCBhjUh85h5j9kLRRoDEmOrQVYk1gFFz9K3i4ukzWRfKbKIsRqsFUNaKf2fJEFNdnfUCYAQfSFGSOwVoijRNS9vJ+oDSmKapbg65mqKCc07WZgXj7Q2vf/CBrK3GEp8mjHM0zmGtAJDGAvXvzVIYSac5S3YXU9763Eou5BLJ3pOmkU4riIG7H32H5O8BKCjU+n3a9Y5vffP9apAb8b4QfeDqI4t2Lf26wyyJObq+7gY/s984ACOMG77IuL6gKUVSa7U12KZZAkCWq94s07kn1/msUaywAbNIskaJtPfjQNd1bDYrLnZPaRqHDwEfI/vDkSnUJKZqvEtNVVutOlxlwrz6nMf9C4MoSqlvAf818B5yxf2DUsp/oZR6Cvy3wG8C3wf+Rinl+gvvTBtU/0wefK5TgnlVnzk6Zw4W5wv8mZ6cpgFVEk0p7C4ueefZU37w8YfsT8df9Cn+UqrkzHA81NzpAngoinD9MXmciNsXpBSxnVyARCeooSSJX6qorhiDwX5/R64LGVrh2pbLp0+YWscpJ8LJkKYWmh267el3O9q+x1mDcw0lZrxzEAKEG0h7RILSCwBTZr38QggDDOgGmh24lqI10zRgRkve9CitaNuGWDf1tjiMCVDAWIO1jnazoZTEMQ7opsGuNnWgplBdh+t7+n4NSuIC+66hdWsa/S7OtbRtDznjR09OmpTFJC0EiT9WRqOdw7Qd/WbL5snT6oAPq9WKUjTGgNUBTWSz3qJS4FkXGW733N78mBh+McO9L19z0/NYX6UedC16rMd6q2uWtzYY16FtC8iGNE4nZE0R761Huc6fTz3kepRzZhjHN1Iwlq/1m/8H6qZTYesEr+SMzU7YGjkt8p6YEvkzwyatDcZYUlbzEPNLVSmyhynA7dVHfPBn/w+nwxXRez798CP2my2bpzthOsTI3esPmMYTKXhhJWjDy+9HnLOE6VMUa16+uoY8okrg+Tu/hu1XFCRd0GhD068xMYrvgMlLQx59YNQDpkZeAjhbTSbrNHLx8Kg+DgvrYQYO8pmNcR7UaUoRUConmVCGQSQ/wUesKpAs0Z9ZYYqCcw7nXD2ukEuSAIDgJUoZkWdNwaNTqr4N1TuhGJEAFBjGAzEG9sc7UkqgWIwVyzxtLbMXQyblQk7C0ClKYUxmHAcoheF4kgTMvqNrWvquX1g8ejZnLEj8M4q+a9CqoLjAuYa27ZfpsPceBTRNw2a9ou871r1M7bVtqLyoyspJlGwk/Sd4XLaViQLCKC9gBEiyPLJRHqIeci2ak3Di/FrOccZKYbQRIEJblDLCKNB1wq/kPUApOFtjkkum5CSx3iULB6GaCuvKUtKVPZdzWd7zZyg5oah+GEUtjDtZh84mtigl0rN77KbZFyOXvKydKWeRfyi1tKDKWCigC8vtzMxWmaVMBQFKS8Eax2yMbKwR0CUGeX7Gga7HpTJw5h63JFlziipMw2mJMR5PJ6iM/aIi6WApxlCcJThhpegc5e6aFlMleTOAVI2wKDMhh5lhViAp8YmxMF3/mDjckf1rCTjB0q53uG6N7i9xbVfvU+RAtikoDZsnT6Sfc7aCUPp83dAa2+3oLr8lDqcZGZh/gf9W8BPHuxs2T5+hm+bsd1JkTao8n7rWza/CmXlUquIhz8esFJw1tM6yW/dV4qrxddA+hUAIkXEc5TpSZL1emHhaDl4I4QvXoq/CRInAf1JK+SOl1Bb4h0qp/wX4j4D/tZTyd5RSfxv428B/+kV3pEyDvnxPTDblSgMh1iNfv1cSlNkBON37LHSkPB4xJdNT+PVnL/jrv/f73B2Pbx+IUorEvC0VoESmT38AzS0qW2zb0q7EYFYr2RzkItFbKIWqNKQCXF9f470nl8KqX9P0Pf12xThuwTmOn7ak2xvYbjGrnt2zZ6J/NYaubVEFQtNQ0h78S+CIoIUXUNxPAVEU4MD2sHkuP9MwjieUUaSwExf2roVciCicNvhJqLLOOtquY3OxI5EZ/InGWHrXEmOqej5oVmu2mx2n057JTzy93NC1Dc2Lp+SsKLFwc32FHz1ai0Y4kpmCJ4QAxmBah8o9q90lz955XyyPFGibyWj6lUPHG1SKpIsnmOR513zCj1/fcPP6+7+Cd8NjMs8D1YOtRY/1WG93CYACG2x7QdOvgEIKgTiBrN2fXbMf61dcD7YepZS43e+F1qz0Wd6hlLAptK4phfNUv272rcFgzuay8glrLc45bm73eP/mkEBM3xtU+PlAlFmuCnDz6gfcvPoAeQ8aPvze93HrHevhBcPpyDQc4e47S8JDrgfrg9ffWe5jyBf8+KMt5fQjdLhmu/t3aPsduYhfgbGa1rgKHE6QMwrZP/hpEnNLY+j6Tpooo8hRgJOUZb9YAJ1LjVY2y1RT/FUSzlgZVJX5WGhyYgGCYgwMhwMpZVLKWBLZCTglYI9ms17R9T1N02CsrbdN5BgJwZNTQCEJIaMXg1xVRKqstcaZprJCMq+vrjidjhyOdzjruNhuhfJuTQW9ZNAosufaeGbx0ivV8Hc4DfhpJMWM1oZ+s2W73aC0pW81xuqa9CQAUEmFrDTbTc+qb9hu+iUYIPhATEnYI9ay2ay5uHzC5cUFrbO1YWkIORFS4DR4oheDzZRGxnEiu4yzFmPyIh8CMQzWljeTYB7rF60H3RulJEPKnOQ8mtceq52wjpRFGJJiuDqzUSQMptBUZkHwiZxiBSAkYcto8+Y6ZzRhmgS4ScLWsMaQ6zlsqMksVVKWc0EraeRDjOcUFy1rwGzrqpUWADPn+pgLMSbxNtG6yvFUTYe5B6JohVZVCpnnXrQQvNyX6Q2qSm6c0mRdwR9UletIHLKa5UlJvK3IiYwkCd1cvyaGIL4sx5OwBX0Qp4WSSVoTjIbGgjUwHNHG0L7znKaRmGWjq7Euaj6ToYLtpp7f5Pp8rGJ/9V3G6w/rKyxGsf3uXTbP3hPgROsKMsg5abUMw92L58uvqCJR8iklVJGUXbd6wspdEAtiG3H8E8o9+4PPVhhPhOtPWV1cCHNpAbfvsU/e5J5wpqdQU5CipPRWYGv19JK+77m8uMB7zzCNHE8DPgSmKRCjDN5n9tSq7xaD4Fg9VGIF6z+vfmEQpZTyEfBR/XqvlPo28A3g3wP+rXqz/wr4Q37Gyamt5eLJiyXWiqr1nL04SrUcX+KoKkWqVI8MowurJxuKHwgk7oY9H736hMl//gv2dlUBriAcKa8mYveEvHqB7S+wTYdGY02hbRumYSB5TxhqA64UI3KyHtsTTdPwzrvvYNuW3dOnsgBZRzaGoi3DmKp3jOe03xPGE2X/obBQuKuPxYF+DvoCUpRo4IvnEL34lowFZTvMekO/XdH0XT3ZDDd3e6x1NRKvwTrFeDjQdA3PvvkuuUp8IGGA1WqDmZFs18opohKlwOH2hnE6EeOET5cYNMZ2+NPIuD8yjp7gxcskl4LPqWoGNbv1mpwSxxih0lRX2w2Ns4QwoVShmMT4vX/M9ME/4XV8TiqFG/URw/D2mRI/1ufXQ65Fj/VYb1fdl7gqzkrsSBj2JD8Cul4bTwgLRczsvlzNzJZKM+btGjp8Hesh16OUEjc3t5WNPoMhi6BH/q0Tx0X5ryR1Rjbr89cKY7TIMVYrhuGE/8z+KMSBlLw0Kb/4s+fMrszAp8TxmsNHH5Nnj4D8M/Zl8Ug5fBfSSM6ZH/5/3+bi6RWX/8q/znEcufn0mutXr4gh8M3336NrHeuuQZvKMqlsk+PheE5yqIPZruukudIGHyIxZmKS5BCJZxb2Rs4RFRIx1fMoF2a3va7t0P2K50+f3fNhkGbldBoIMTAOA6o2RuPkYQp4f1e9EpJEn1aDW5ImKwG3jBXjypIzPo2LPKDtOoy1NZFDiT8DhigmE6DESDH6wDhNDMNJQga8yCCGYZL9dVa4psVYi3UNBc04RXKukdlaImZbp5eG0MdMiDLUdHU63DYOmzS3NzcMh2tef/inHJ5/g93lc1Z9h2sa+u0l4zRyOh24vrrBjxOGFusM3bYVSVaYOB6OIlv7nb+KdQ2UwuTTVzI9fiyph1yLSj1HjNGyt6/sJaU02swyFSOS/Pl7NYFGzyyPMBFzYpom5lSfmTHW9x1QgcrgCT4zjqN4f9imsu60eFqoykGoIoX57JSwjMQ0DPR9T9c4YgqElFFG2CEZtZgmz+eXdee4eCFjVSkSBXWPsWKdAxQ61SSyFMSnKBcUWh5PkqZeodjudgu4PTPlydK7GSQS+nTaV/8jaKzFAOMwCjDqHKhG2Bias4azsjNYbdHO0rY9xjWYGvEsx11uo1QRUN3IUD7HwHi8Idx+yPT6+/jD1fIaa9fTbN/DdmuUEv8QVYH7GAM+BPa3N6SYeP7iBaoC0PNrofUZrDJag9OUmMlq3mecnWR+oqZbyN8h+3fJeUPweXmPzNDJ/Z1QyaLOCCFQchLZojU8udxVcNYQKwD3yaevJJXNh5pKl3HW0bQt6/V6AWjSLIPNSVgt9eOLBlIP4omilPpN4F8C/j7wbj1xKaV8pJR68Tm/8zeBvwlgmhVdvzmbwJQsWNNMu6xIFNW8KN//GQWjCq7TZDxJZU5+5OruFh/DT/vTb2lNUASgKEWR1BrbboB5Gz1HvwFJtISijzGkGMgji3N/RmhXTdth+x7jg2wsUARfGT45409H0nSEcILs6wladfZmDXolrCBjJCY4GogW4oSyLbppaFZr+s2a6IUSNY4TxiRsSHVqZCriq2jXHWHypCC53Eopuq6rGjaqplDM2lJKxHFP8AMxB/xJTM2U65h84DQM+JAktSgIiBJKwqkGq0XPlpXiqGSx89NE2axlwVeaQgYdKYdPSZ9+lymPeODExzxY3KfSfFZ3/li/3Pqqa9FjPdbbVTNwciauyteztCAga3ZGAJR5Qvaz7nP+PPuqNDyCKA9fX3lvZFuhhNeflfnfmb2+/NaiwYAKnOgFRNHVcNVQirBRxC8lcp9yUnIiPai8tAADJUE87n+OX4sQzoOMw80rlDJMIXI8nbi5ueLVpy8JPvBkt0Oxoq/pOEaVyoCXKaI0eFno9UYvAIoxFh1lCDcbCObFrJWaGFIoISz7E6Prca0x06vVuv5fmrJUARJFIejaUFX5QykwjdNiOKnqBDWnjDLyeLGuso7nZJF5aCjpG846StMym97mKgWQvqSKHGrMqTyeWFUDInW+76UjTYhEzU5qIqcs/jTWgDMUqxepWBVbSCOspRkzs2xBK3yKjMdbDu0alKXkDU3q0G3POA4cDwcO+1umYcSZNd2qY6U6kR6lVAEn8YOY42d93dM91sPVV16L2vXy3pOGXJhhguCaun+fpSQVUGEmC+TKBAvkLOemMaZ6E83rlEjT5ve+xKVHCgrjZtli9QGCRb62rIMKkcaktDBNtKosiJxwqkbxFpET5cUAt5zNjNW5yc/lM35ihQU0kvVXgky0MmBmWeBskCx/ylVzVIkfTlXeU+/PCCMmxRrrXpSAFsXIuqwUWAkXEdDk3MwrbUBrdNuKbYF1NdVM4pap/aKAwxFVBEAqOZFjII5H/OH6DQaKMgbTdLh+W8GYylbRqiqzqgF3iKQqcdGLVKtCzAvAXyqgIoCXml+gZe/xUypPMN1A8syG4eJ3U86v7yLbqmB5TsLoKRlVB+htKylG1hgOp4EQI8MwSIR8TIS0xCLVFDG3XAOC91USNEe3f4b58lPqK4MoSqkN8N8Df6uUcvdldYyllD8A/gCg270o683zumjOzsK5niD33HXrSXP+mdxeq0zjTvjphAc+vL7ik9tbQvq6ySUycIDQwKFj9fwd2pUjK5kEjMNIAlTXAk6OTQxyPKLHNA1Wrq4UJTnlThu6tmGcTuQYOd3uYRjheKSEg2xYmkvgCfAteRhKQX8BppFFxWpoDc5tUAr8sENZg2tqzF0W9kouidPpSBoH0nBktdvg2hblGhFflcRud8Hq2YowDCilePLkWY2dmjidPJMPHO/2pOOe+PKjqm3L/PC7f4zqOtR7f1koeIj/i9IKf9yL23LncKqgdSGOMhEawsRwM3F9e03yA5vNhovthqwiR39k3QcunhZe3VzjIzyUxEYbR9NuCf5Eip9vpvRYD1cPsRYppR53bo/151S2ftxvmeePz0oqx3tf85nbf17NHg8t56S1GUSZN4+PlkEPVQ+xHq23T8o7z5+LZr8yLOZkjFxNUmcWxdJ4z/uknARuS5Wtki3JBnKImDpl/KI97dtTew6Hwt/7e/8XeXxFOvyoTpENf/rtwMXlE37jN77JbrtmvepoGqH8x+TFVHCaaEoLyXD0kdk3hOrBF2Mk5Yz3QRo/Lcl/xmhSDlAKqpTFV+F0GinA8TQu3VIIgVwKrsqr1psdPkZOJ4/rhGnbdQ05RWIoxJTJuRCiJ0TFFAIpFZp2HhrWhgFp9nJlCImvSCLHRAiJGBOjH0EpVqsVqUgD0GiFbRyryy2liHHrNE74yXN7dUUMUTwlauPYbi5wbc/TJ5cS11x6bGWsbHe72kYY2qZh1bRM45EUA7/xm79F9CPD8QUhKkpWvPPOO/TrFevNBXf7BlUKq21Xn4fGasXaGbbv/yZdv+b169fyfHXDGDJj8NzsTyLvf6wHqYdYi9z6WUne1wGoFrlLTTZJBVQ1kM3VS2iW3eScGI57/DjQ9434naAWTxH5O5nDYV9vX5Z4ZG0cWhu6TvwRFQVTfSv86CvWIE16KZlhOJFTQmuIcWJ/mzmcDuScef7OC6ixys4ausYt3i6ynrCwZnLJnE57QOGqzwhK0TQOZSq4UAzomgBaqFwYeUIzuOrHofpaTYyHA6fbG3ANyhi6rqNpLE8uLytDT6SB0SRiLoskT1d5VLnXE7tGjKKbVph1WC2glBHjZm00Ty43DKcjH374KX27oXEtd3evCMMBf/MhZXiF7Cu2KNOzffc9jGvlvhuHrcyVWRZkrKMzhhd9D4BRAi6rIqCzkGPOUcPU1zglCAnKnOz6uSUyZKUiWmeRQMndVCCuEKeJlCLTMGKdpW0anj27pG0atNLElBinaQFPxsmLh1US6WDTtGxaSX0N1YT9cDgu4F0pc+LbmbxhjflCaeFXAlGUUg45Mf+bUsr/UL/9iVLq/Ypuvg+8/BL3BFiRWFDfjPWEmYES9Pw1C0tl3jQaVejagvJdZTIkiSb6WlaB4iHvaXSgNZlDSMSqH1xO08omIWYw4t5fshyGAAAgAElEQVQMipILh7tDNUuSSYNMUTTKGlTbyKKRI0VXem27knMppGoaokTCUyO9lJLfNa4R87YsJlBKGWKI5HKiFCXTnyCLrGsamXakhG00JUX86URZbyRe2Fr5eakZ3AVijMTgZYqSE0XrmaJCSgVixsaIsnJCV44gibJQ8dCix5vjD51rKjVLJh4a6DqHT4HD4Y7n3Yp3vvE+f3K8FUDqAV9G6Xsee/JfRT3cWvRYj/WrLFm3Zx25fD17mtw3UL9f5XO+/mzNLJZ5AjSDJTPrxNW/W6eJj/Vg9VDrkdaafr0Ww9Pa9OdSaehz7O7M3i2lSmXv6ccLy0Rfa03TtItsg9KyWu0Y1YFp+mWbqH+VKpTkGfcvhaESZgAxEccbwmjwXiajrmmw1gAFa02V5mSssSilSSUL8DCNsn86+y+iUJLYEEZCcBhjsK76z1QzTGpk6zxdn1snbTS6lOrnoOrUtLI9fCLrTNaRkoUlIsa+8thmX5uZtSJwphg/FoqkUxRho2Vyne5mtFEYNK7YRbaVgiQ/ppxQZNq5ydKKyQ1MbiQFkfn4UdgeuWSCH8klcdhrgm8oOdCtVzRdR0bAm2E40LUdpU84q2jaFmMacu5ZrRqq4ofN7oKmbcUE2Eg8rCrCsBmDJ8TE3ntcs8JaSSzKpTBNHh8Sgw8crq/vJa081leph1qLZvDR6JlpUuUZs9dGZZSouvYoJHadyjpXlZ21MDqAkiU9LKe8yOWUUlglnkTW1WCNWbpTB+pUL5Z56F5qVG+plhAC0Mi6aI2lGDm/yZBTJORIWoCkIr1VZVMoJdwHW82TBWw21S+Imm5TVwGt6/laUFlsCHIFQyjiPZRLJiU573OMcl+131EUJg1Wi6Gu3KWmbRpSKaQMVKPv2d+kFIO2dolKLnqOixbG4WzEu9/f4cdBVAtF2Chx/5I43JKHa6jBGbbtMc0W166wVVI4R7vPi+PZj0QAYRSoIiCnppDvI2LMoIekmOUYST5AGbnvn/V577K5jNbM0fPCOpEjYI3Brlc1nUjkjSlnQhYpzjhNhBirFLP6aBmD0fJ6lpzl2Fa2U87pDcNxRY2WZzZz/+Ld0VdJ51HAfwl8u5Tyn9/70f8E/IfA36mf/8efdV+lKHy2zGDPTIXiJz6XN34239ZqeLJrGQhv/OxrW+UIaWSt/zJre8nVKTD5SAqxwn/AMFWIr6B6h+lXgCaExIcf/AiUxliJwrJGKEtKN5iLVmKAx4npeCQHOanxHvxeFkajUY0DbYVKWn+/bVq0NqSi6+tgOB4GQvBYIxuXWALr1YrL3RPi5Ck50zctp2Ng+PQ1ebvDPFGorhWE9nQkZwFJpuHEOA7EOFG0gieX1Wg4ge/R1tE5g2tbXN8TFcRSyFaoaNpZsJqiIRZx877YbfHR48PEab9nOpwwnWU8nvjkex/y1//Fd/i9f+EZf//Hf5fb4eGo7KVkSR/42oJ5X596yLXosR7rV1caiYx3CDsk1o85YvarNBEzeNLxpmRnBm3uS3r0Z773WF+lHnI9MsZy8eTp0mC88Xc++41KtZ9vmSt7ZR4oxEpjViic0+TY8e6Lb3F7+4pPPvnhz/ksf8WVJzh897PfhPAxyWcm/02Me4fNbidAijE0RgxajVKEqnGPldp99fp1NaNMFRxR4kVw3PPy5StcTZ149uyJ+Lu5topaoLF6oboXZUBLdKtWMkhKKTHFUBNDFL76kcQcEaN+iaAupWCMw2lN04hRbpgmrKkGjsbUyGJDMdJQEEcBZBADWqVgo1aA7KFiCEzDSIyTeJv0a/q+Z73pGY9HpmFge7FmGidev7rGx4iPAT8MhGnPeLyrUqWei2dP2Ox2aG2Yxonvf++HbNZrLi8v+Y3f/CbbzZa+34rJ5BJJayhKpv3HwwC6wTYrmDwlBobbO0Y/cZiOnKbM5c6jrLShwzgxhcQwBT75/ncI0yOD96vWg/ZpdSjrup6CoWAWcKRpXGXEyQdlboIl9ca1DmMVuibPGGOWgffxcCR4j62+HRLFbbFGInRRGiHYVc9MEkYXmkZ6jlRytTNIAmzO+h4tK+F2eyHyPa2EdRY8wyh9S9/3izFtPWCLBHK7WkvTXRCzY2Mk3jxDjDVNyDiUqizRUNfbGBfPqc1mg9KKOHtB1sFqKYXoJ6IvnE6Z1aqja1usFguETdtIX1TEuDalLIa3ShLKijIUrQkFVIbWSRqS0pqUPDF4PvrRR6hSaJsGRUQrRXr1beLx6o3XtXvyhHbzjFU3G0fXGOr6UajXEnmWC4isql2BYMZy47gA9nUUlAt+GAnHA5QrfjaIAjNc1DpHCIHjMIrBcApcXl7SdR1PnzwhZSEXHI8Dp3FkGMVUPIS4DP9Xq17M1K0Vi4gQGMaxrvtlYW0uzJPKgnJGoqSbxjGNY5VW/vT6KkyUfwP4D4D/Vyn1j+r3/jPkpPzvlFL/MfBD4N//2YcsE9NQX4j6giwKTu7prM7GaudPEm91PBwZj6cvHsx9TarRhc5kNm1m1RbW6xVtryjbjLZCsRru7ojjxOnmjhIn0l2kWEFLizIooyqppCLA1f1ca0djDbZvKFkTbRAtYhNJpkEZjTIa2/UV6VUVdJZJTEpFJgQzmhcDxEAajmitaHZrmrbF9SvJLC/gmo5SCtunT7Ftt6DJwQdevXxJQaO0xU/iUH9Zo7OMtYvubTqJpm2KhXA8oQ97moudACfIRXs8Tui1wRlHv97Kcy+FjjVFZU7Xe9I0ET7+HuF4Q779Ln/8TxQvPyjcHU4P+hqK/nMil0dK6q+gHmwteqzHetiagYyZYTKDFTPzxNTbhXsfX8bX5P79zwyTn8Y6cZyBEnPvdty77Vz/DFw83456wL2RGJ3O09xzzXsl3vjesmtSyCBCm+o1ANbkxZPD+0D0E8fTyDh9nbzjfrLkWVfaeRF/kVQKSUmqRFLCMEk5gwLrWp4+f5cYPSkGQgyVaTFSSiaGqU6gDc+fPRVvgZSXfampsh5tjKTh5EyKmYTsaVLOErGaM0plGidGmxlLyYaSUn08iVISOSmi90uj5Wq6TabFOUvjHNbdm8qWQizicaLKPVBHKVZ9h1KZ4VgoZJrKyjkdB1SBtu3YXuzIOXN5+RwfPJOfJFo1JoxppJFtGlzXYpuGmBXKNLz3zW/RuoZV16G0IyRIk0d5OfY5n8il0HQtSilCiPgsCT+Xz57gjOHJ051Ii8LEuutoXcMwBVIWZpW/veNwOBHjHh7Un+cvbD3o3qgU0MZSZiZKZV0JUz4RQxRgQWtSkvMqhIlYz7HGGBTCApj9dZrGYY2uYKWjX/XVo0STqnxlTm9SStN1TqR2lcESo1+A4tmnQ1cShdhByEeKcls/jXg/Ev0ElBpGYZdeyVTmwvl6Cj5ESoighNEmP8+V1Z+gJBly1/truw7bOGwj19+2FTZ+DD22bdBGgBulQNsazx4TrpvTdapkCNBGTFZKFAhDTHsFvDXG1cS2elxjlKu/sTx//oIUPHE6Mr7+AcN4TfRHjGvZvfgmFFlTbLetaUhz/3jvqlLmf9SZsfcZ9H5Rj8yUFSXZQKb6cKmSZRjODpEhf/Gwev/xj/GnBL/+22gjdhS7zaoyDOVB3O7vqlGvyHdSFDmW1obVqqkyRVmxxSMqLPHHs4Rr8VYpiGTHGJwRObX3E0c/cnsbRX72BeyMr5LO83/w+aOrf/vnvC9S9guadd4MnDd58gK+ufmb8+VLgXGaxDz0n4GNoFOwttC7Qtco+tyRlcE4gzWygNxpGI8nxuOREgOME8laMYFte7FoVSzaQqr8RiPSH6shNBm0Fcdmmym2qSZ0msae3apnBLgwU4flYl8Wt/1MGU4Ua7BmJ5SwphXFfUVOAda7C2zTLJq5GCJ3tzegDMa2kDJGG7a7La7taFarSo1L7A8HpmHi9OoKphGGE27VV9RUkVLGh0DXZhSatl9htCaHiHUG5yxlDExxIlx9SDx9Sjl+lx8c4Qe/lFexkMvXe3P6damHXIse67EermbwoqufPWcAZQY5qkE4gbMxbOLLARrz/c/ynPsgieNNidB8+5/2NSw868f6yvWg61Glhwt9uvzkDpbzMGn59x59V4EMRpCJZSmenINQ2n1gmCZ8+HpfpxavwVyp9tUXJum8NAFTBTdMnXBvtmuCn4hJwIyUIkobYvD4cb3IAC52WwCJ5E2lejDMMdIWUqo6etmYh+iRMEmFURmtq5SoAlo5FXKQjXpMiuiDRBOnSAyBGBKFjMkWtEP8I031ZSgoZYBErqyjObFEEpgMrWpxTkEW7wDnBKSd/ETbNDRNy9NnTyXBcDsJgDINTMOJlBK2NsBGW5Iq5AJjLKAtl0+lwXNaWAg+ZFIcK3BV8EFij9fbrTSZdciWcqJbrVivOi4u1sueTkjVhXJzIMREVjK5Pp1OpHTiwQz+/wLXw/ZpMMsjCqrGF8vPco7EIGuKazVGnU2OgxdvopQSttV1vx7FM9VoeW9bg20a2rZhs9mISXMFJ89yIJGsucZijeLkvbDJYhSD5Vk6X6VtCy2vMj9mSU2MQc61GOS2xqAbTalmuUbPIEk9w5SWtKAUcU6il7VRUMQ+oVRJSKygiLMVhLxnsqqUIsYG3bbit6QV3k8orXGNrWa4+Sx7oh7raoxdKNXuovZyWjxpJMJZDFVLjqQsjBNjNP3qAj8O7P2B4+0nTFffB6Dpt2yff4NSNCVTjzFLilu5j6HM3iZ6ObTzQ/uJWjxhSiXQ1dur2XqirOsvfjGIMly9Yjol+nfep+l6Otew227o+57D8YgPgcPxSIi5RhQHci40jcMYS9u2y8DBe78k7sxpvpL6JdJYAFWoxt3i+VRyZhxOTKMki/X9Cms/Hyp5kHSer1rGKNabTo5/1V4toSZF0njEAiXWb5VKMZpPGlhf9jizus9f+fqWteiuxW63NJdb+mFDUZbWWXGW15p+1RNCYPPsCSkEovf4Smc6jV7eFE5QXuccWZil4sCf5CI2TQMxBMgFYy3dqpfEh5yZhpOwKYr4m7RtW93vwc4a7Zwq26VwZ0UvGUJkHCf08ciL5+/Qdz2QcKnD9p0wTLTmOB4oKbLebvGHE/71K9rdBU3b1I2CLFDjODFNE7evrwjjJAAKBbXqaNtWNLrK4KfA6e5IiYUcMhZDyXB9OLJbdayd452+EHPg4+9/jzj+HGkBj/VYj/VYX6pmAKMH3YFuWJz1M5y9Tjyywxs5m8Z+ngfK/ZrNYGcgxnI2il12jT/l9+7Lduaf3/deeQRQ3sZSSmIbgcXjRHCBsvQMJZfle7NynTJ/nieyCNMhSkKBJPcYYsrnGN8vKtOBMhAn3vTr+fOv4Xjkh9/5Lpu+Z7Pd0jQCWoxegIkwjQxjIOaMdsJOiT7Rta3IaKAyYxNFWRn2aI01FmsaaebKJM1FKYwh1D3YivVqRdO2pDSJ8WtRWNuwXq3IsSZHzL4NnCM0Q4ykmBhO4kugrCVGaRxjisSYOJ4Odcoe0PV1NE6jrKYkU0GLTNdJQkfbdFitcEbx/NkzCoWu2VTT3InNdsuqX2Gcq146Ftu0dF1H3uwIwfPywx/j/YQPE2hN0Yq7UTGNgeOnn6Bch2o3bHdbrIG7T/6MnCbAS1OGQW++IQPP4YaSBwonvvfe72DbC4ZPPqy+PYru+Qua3Za7H/5D4niEYgjR48NIDo9SnretrLNsLy9Q1so6khLayvUkxlTNrc/NtEIMWn2IpHEih0hyEnHdOgdKzgllqu+QsaRcuD0e0Mos6S5KKwEDK3vguN8Lc+x0AiWSR43Ih3KK1belAaAUSQLSVfpRSqbrOpxzC8PFGivnhRVj1hRzZZhVso3RklZjpF0uWawVcsnkkhZ5S9N2wizRs19VXgy/c0pYrdmsO3xlnQHkGPB+pGkanHU1TpcKlAj7w1hhphnHcmRX/Zq27YTxVoGtw+GWu9sbtps1rXOkGPDDgduXn5CHM9O+ACmLWXZJAvro2ZNFjEzeuK080DO75w0cpRpTq3phMkrX3hyOd3dcX90R95P4beL4UpBD8hBGoh9QSjxsfAwYs2ecJlEkTAFjJSVtu90uSUQlZ/w0yWuT7x3/fE7+Fd8qTduLGa3RuqaI7Xl1/AiFYr3ZcHlxwfvvvcd+vxfT8c87L372M/rlVyksTtwLe6j+YHkRlx+UM421vpraFKzTJGc+H3P9GlUuhZALp8q4SHmLMmeKlzIKZ6rDc05E70XWojXaB2Ke3bPVgi5qdfaOFqdhXalW8sYTXasj6VQNdww5s2SkCyJb/z6FohWmCFBjjCYET8ypagQVMYjjfS5CjZoR6RSFOTIOIylGVqsefCCoioTeM0bSIRCmiWkYCYcDaZogBFTj0G2Dde7/Z+/NniTJrvS+313dPSKXWroLg8HGGY4o8oXPfORfrQe9yUwymskoyUxGk5GcwQAYoLura8nKzFh8uZseznUPr+ysBjhooHMacczSIjMyFg8P9+v3fudbhPUSC7pMMPakxhGcI02BohCj2+LonKKYzKQiMZ4Tc851rnP9sfVAXrHIaBynCYPlY5CicGKazL4nv48FsgZA1ok6llPKzty9ml/3sUXuehvWjzuzUJ5sKenWljr/Od2q5e+iJHpS0BLRrs/M6kXdoySiF63I1ZMgmySSkj/Et6um1qDqMVueDoiSU2A83rE/7LnfHbi46OTzKS3NpXFiHCeJuJwkyjhMs6lgizYnGZyqVHmthdoeKrCRilDURdYsjNwYI00jDaaUqqEkEkXcNi1Rp0ozP4GjKWeMS9i6CFXI5B8FxlZDyonF5DBXs0RVpQqN89KNt6YuEISBopRss64mtdrKXFhrkRJZl7HWYZwTaVHOpNqE1EYMYLWx+KajKE2WRjtZwTD2DMcj/eED2AYVJigRoxW727eULCDKAu6GyrLrbxGQeCDZ12h/oH/7VT3eNA0ZPx443LwlT3tOY+XTObbOdSqlFNraxXJkffmbxx9dzUBLzhVaQGQ42qB0qbcWbcVPo5QkV65qYlpQ5FRQVt7gpEuYvSuEeRCjAI1aK7SZm+x1O+rrqZX2ZL5/lgkZYxb5j9EG64SFb4xaACF0bebOa85qLj0beJcKAukq9xBJDcIYUUmYKtVn4xSlrBZwxRiRQ6ki43vKM0siyzgzX5qVqAP0ajB3zgoQFGP1rZQ1nkj8RC0w9j3jcUfqbyv4DZgGZZr6OvU7rSa9H5EcT/yEj4+B5T6FWj8oyz5WWlWQRpr1MUYBn01tLpXp96r0jG+xrTT0Q4zkIn5PSotZrPiW6AUMmZmBrNLrcko1wrqyTaoyA1UVFkpVhqdQGHMF6GYGS85ZGE5TINVI50/VkwBRQoi8eXOD0QqlzUdfqjZ1Z1VQYDb9UVphrK6AgsK5gWh+AAgK0E+RYYrc/bf/it2+ofurf0/TXJI31/i2wXq3OJoLrUtjrKJtPXjRFArTZAIlaLDWszxHDNO884LY5XlCL8ZEMSVizhhdZVZ1QMlJIqeUgjGMksftGy6uLmg3LdcvX5IrQjiMI/0wsru757g78PWXXxGGgXQ8YtsW7SUxp2sb/tXf/YL7piErMFYc3Ye+R4+KUcF+f+B4OJK++lJYKCViP3tF8/wlzcUVrm2J92+Juz3ly1/Tj68Yp+eYMAlYlAeuXnh+9tJyczdwN+3Zh5Epn53fz3Wuc/1zawZM5gXYLJ2ZKasFcpQfAjJzmOrt/POHABcz66RlYbigORnEzo+BEzAyT3UegiZrBgp8PEXSnOvplVLqk1TiPxj2qpNDpw1DP3I89PjGMVlNHMbqDfDtZbRGaUf0HtL43SbZ/dE1Qv6a16//if2o+MUvfkLbtWAdJdZJcAqkGLi5u0Gh8L5l0JLU0G5aoYH7llIC41gYwkQphcNxYk4n3DSexlmZI8XIhw8fMMbw4sULCp5CYZwkbXC/HxhDIMSIta4ygy3aOrxRtaleaJotMQWmoZdueU7EFMhZ0ziH0oqUqy6/AjhGGzbbDb4tpIR07ZWBBFMI9CmgnampFAIMGesIGRhkURNj5Pb2g8R+uoa27Wgbxy/+5xeknJjiREiJMQR+++b/5NDvoNxAKJQAh8MLwEI5cAI96rjW/7b+fTpCh/f/cKJEzd/au68Z37MC5M5zsqdeqUAIoZqq6vqVilTNGoXxinGcCDFgjEMpTbfZEptOJBdtK6kqWlgissKui380Cr3I14w1hCAggfgXzZKhiZTyAhoabWqDNpKRNY4yElFuq6xHUdeSWi0slFyySDmUxljxKBmGWI1HMxdXzwCIOVRQk4XVMA4jxlp8I4CpMYY5kVuTKVlRSpTo5FzqGkrGoTk9yFojBthNw36/59gfsUYAHlWQ+PMQubi8wjkvqahan5rH1kCM9SxLtK1HP38OORKnkbe//nvS8R3sfkVFY9AXP0ZvLgUoVtIAl/AuJYACArTPpIXldK37UJUKbCl1Al1KIc77UwnLLYRIcRb//JowJHIEbTrKqCi3336MPfv5v8Jf/5jdEClxqClfMp51bYdrLE3bVlZfYBqnCkClus35ZBqb67WvGhY75xY54d3tB2IMhDBxdXnJdrvlR69eEWPkq69es3vzlunmBrZbinvich5Z6TvJGs+KrCowCSidK4qUF7fgRetb6U5WF+5u90z7+48G6X/JVYBwvBe9mv6S2F6TrwrdxRbfdcwitVISRhlss0E5oWjlIhdJY0dq/0T0u5VRIhGH9WStaOS8cyVAr0isF0LPijERcqidj8zU92gUeYryuloL+pcT0xQkfzsGpn6opmyiFy6qkFIgT/Jd5mwIY0Bpy/bySro5BUI1R9IKnPNcXTvGFMhhJMWAu7jCe8/h9p5DuWV885q4v4PSU8Y9ea859rd0XcMvfvFj/vqF5+UV/Hr3FV99/SvSGUA517nO9c+umRmyvnzObaMjJwBjnmXMspnZMPZT8pmH5rAzODNLdmbmycM0nTWzZDXr+cb/598fCpvVg8ef66nUbMB+ot+ydMsWOjXrf68mt2r+u3bXasKAsXK9jnHtw/N4aeOxrkPbhoImjqP4oAHGOYx1ULQky0zD0nWe26j5z3atLUzH9+wpvG4Mrt1gvaNxls5b8WSIkcZaORNyIoWJsWSG8YDWhtZvgSRNuvqqs5mlqUb94pUiHeeQc5UrBIk8LeK9AmCruaVzVuKkVSalQIjSKY1BmChxCnXSX5tVJRFG8ZAoOcn7o2v3WiTs0hHXIh/KIsdSRKIOpBSIcSQkiVu1rsFYh28bNm2m8RljlZi7ThPTNNGrgX6cKlPFkkuWxUnKDFMgDXcw7vloHClHZCx6bBz7xH3fmJuXxx96ridZuUj6U4qRVIEvpQ2zR8csnxhHSaNqOrcAIlbUNRIzi0Kpsoxfix12BQrF30NMQ/vjQM4FayujBMQAVWkK1fsEYYEUA76R5oI20vAtapYXgXeyBiolM/Q90zSKPYIxNLkR9kQUv6gChGmgADGlCtjIthutJd67epHUZdVH7LGcU5VfzmwyWRPFMFX2mFzDUy4Mw0CYAjlExnHCWkvT+I+AKqXKoioAiDFQ6lopp8TQC4iUwkSOE2nqyf0bmO5Zn2Rl6omlsHs70m6u2F68YAYeZJtkmxdPUiV7vVSZaC4FMxukLMiKqvu1znwKxJxR2tC1lrS/Jw8jRd1S4v73HmfTFCjTRNNsFwPjOa3J1JSyqfrhxJRIOZJXbJ+1ZMc4U7cpi9/VkvhVaNuGUhw5N1CQlKj9Qfw1xxGMwV9fU7wHrZk+sb1PAkQRw9im0sBkMvixxndGqmdd0/yVyhdudOH99Xvy8OGHgqEAkI935OOBeGzR3QvGQRNDoosClGitaLzFtw1d12HqBKpUEMVPU2WSFKyTwaWsroPzgKbNCURJdSC0RlKAJF9dXmfuwEz7A6VAb8QQKilVD2QZ+FIMpDAxUCGcLHFgyWpyiRAC1llKigz9gDKWy2fPORwGpmli7AcoBa3g8uqKbrPheLUlxMDQD3htaY3j/es3jLsd3P5WIhAZob+nTJHDdEPz4pJ/+x/+DZ+/ann1PHNz82t+89v/+v19oec617l+ADWbuDoEuJiZJRmJJ4aPJTiPgRwPaw2YmNXf63jih0ax8/PW0qD1+64fN28nq/v16vYMojzFKjkz9lNtdMwdQLlW67mhtNzWhT7VCLCc/kcRT5RSMtpopiDeE6UMfFvspHUd7Vb8NXJJTIc9pRqmu6bFdxtUcotcV2knJvFz8kz+QxlXf3yNh7eMh/ccgsX4C3zX8PLZNT96+ULMB1OgaxpyzpJOFAZiVNzv7ikoLjbXdJuG7bZbzB2tman6Wmj6JeOMFe1/pY8P40DMilxgGgdhVDcWYz3OmCVOM8TAOEz0/cix7wkhEqZR9Pm+Qea3mWkYavxyRGkrZ3iW9B+dRAqjjSIm8aKIo3g9KCCGkSkM3O/2hBCxzQbftGwvLhkvEpsu07amMpUHQhDfGOsatLW4pqkd3MgQCmOIpP0NjLcPvsf+G/v/XD/smhevpUrMckooK2aevmklKScMDENPShnXXmC0wfsGY4UxHytTqxRJ59HV/1ChZjI8zqqlGbvf7QWQWcv3rXhwzNJGEEka2mK9PQlNSq5NYTF8bRtPzpl+HDns9+x39zRNg7WWHDfkIgvyeXwdh16Ao5RpmhbtqnxEG3xjlvdXWq7Bs8FsSlV+V8+jkiMhTIQpEMYJ5718BqUlVXQcSONECYlBTThf8E2D0kbMaSuQYaq8iPl7IJKypM8c9/fyXiUSx4E07SmHL8Vf5PQNUvodsd9zez9x/epnXFx+RimRQjm5qlXmolpZQJRl3Q1GP0iK01pMUOrjM4UQM8Y1NK6lDzfE/Y7CF/whiVv90BPckZc/foXWhlSg8RJ7PY1j3WdjlWjJmDyzTmavMO2Ewdm1ApAMQ08/jez3e4zWWGN4+Vw09+YAACAASURBVNlnss7Vinfv33N3d0e8+SCf+PKKpmvpnj1bfGqeNIiSY2R8d1NRJ1hoCDO1aGFK6OV29vlQap7O3pF/kJTkDOEWrCGHIyldkEpaqG/WeJyRgazvxSh2GoSeq5Rc2EspYqqmVI2JojYBxPU5pCSxxtbivBOamRYQRRnR4+VSYBITWoyBEGA4crzJjIcdxQsjxShNmibi0GM2ciAbawQIC5qma/FejJKs9eSiUQVUzY+31nFxKd2QEAPaWZQxdL7FKsN4GIg50odEzgF0hs0VxAmGY12nHKG8w9rEq88bUrzjl//97zke7r+/r/Fc5zrXv4Baxw7DaeGgH9xXkIXEGiBZP35mfKwZK+uu/EPGyexx8hDQmLfnsXjih9u4ft6n2CVruY9+5PdzPaWaFy4r7skCqCz3rCa0ihlsWb1IBVEoheNwZH/Y07ZdjXr89vePKdEPUyW+Jgoj80RYqw6jrzjuvyYGSZ4y1tF0Hdu2wRjNse+Zpp7j/vdwuL+zyuT9P1G0Ie8Mb28vuf/qOZvrS3zr2bQeYchkvG9wznFdCtoYrq+frRYOZfn88llPnVlTu5wXl5cordkfesYpkXKRBQaF/pglLtg6LreXWGMw3qGLQqWEMxtSzgxju7x+GAdiiOQo7BSjxd8gxyBz3wLDUQwil7SMIumHWluMAec0bfFsNltSzoSYGafAuzdv2N/d4p3n6nqD0popjKgiM8nD4Ugu0F5sZQFVMu9f/yN3779gGm749BLiXH9RpWqMcG3A5jJ7dyhKkb+bdoNC0/j2lB5TpTRZi4LA24YQJ8ZR4sTFy0O8FI/7kVwlMOTEiYNSlqWhQlGU2BCoOr6pAkrMVJaxrZTENB4pOdLvZf6f63m8ubjAVmsIYYNJQ7/Ua2Gu0p0YI9YlbMkCNVQ/pFk2EuplvVS5TesdYRwIYeKwvyeGqXo0KtAa10h0OSWhtBID686hOkW72VSTVAFTx+ORdLnFeY9tWmGLaIvWrm53RJHZtI5xTPT9JPYW3nFUi2sJwmT1QERZh3/+c9zlNcpodLGI2uPj68q83yuh8eS9Ve+ff5+Bk1T3e0yJKUUMGpSh5CMwM9l+f6Xb36LGHfrHPxVwLCvxwKmJSnmW7lRghyKXuMbXeHZrmaaRMI28vb+lFEnu8d7x47/6EdMkbKq3r19TYoIYiNU1d/PZZwIG1US1GGdD4k9v+5MAUciJdNwj5mUzcFIBE2NOAMqKOoZSlGoShAFrHNm6H+A8sEAZIA+oElAqVSqcWjokM9Us50KIgtIpBMCY045yEhMmY+T0WCZfWpgrsosVukBZZbJba0k5Y6MTMyWT0EaTIhAn4jERxwE2HcpZlG8oOUHKNcFnRjWFlmWMxTpfHadl+1QRyp28v1BnU8kkVWpHSGG0JWtZAJRcSGSoBmqq21AmS04FcoA8IQucFlTgeLjj69dfMA5nM9lznetcn6o1YDHXGnRY3zczO75tYjA/xzxy/1q6Myf6rEES6mvP26Qe+SkPfh4DTebHPfa+j4Ep53pKVcos55lLnWTN9W8+/u/CWPlGKRjHiWPfVxmOGI8qJXKRxyrnTIlRPBbLfMzXx1bn0ZITCjEulW6xp2lbnDGkMpvi3vFn027EHaVuad8P9HqiGEXiYkmiAOkoG+PwPmONpvHSqQ4VODkxnlkm68xT0WVuVJhCZBwDOWV8I/syhYDWGWMSne9kX1tZ7GmlxPOhFHIReroqhVS/M62UzMHmeS6zZwGEMVQ/B5Fxa62xvsqyq9mi0ZamkQZaPwxVNjQwpEC0I84VjDVkiryGMkzDkSnExXRYa83x/ob9zZd/nu/sXE+/6qJVgAxF0ZWNsQZxlUZbI6CedQKemNOYNa/TxcBVDEhVHdN0ZdCPY/Vompke67HssWFNzZmspwANeaaAICkGUpwkFWo+vo3GOltjeFdgQ1338MhbzpDBYpxb90de0fsVBq2sjAEpSoR6lRLqeXy04mcyh6mIZ5EAob4RUHUYDuL/Mo6E1su57dLCSlEqiyFttUowWldwqdB4h8mZfmbkoAEPqhEQzDrc9jnGt4sEZ339VzNqsvrsqjJgivrG3qCU04woVnlhTIlSIpqwMp7+w8b/MvZkZSrDRO5LlZkn4FhZxkzFfEzV9XBdE1MBsDBNwrIxGu8c3sk6NsdIf+zJYYIpoDcbdNNg2rZK0wq5iHeKvPenza6fCIgyweG3fDRZVPPv64mmgChFaYpS5Oo8Xpzh+X/8G3K6Rqn/6/v7HH+SKsARZ7c82xa6zuA7T8aJHtHKj3aWtmvRWjMN4zIZmPPZpxDk4Lq6xDlH4xuMl1HNNk6AiRg5TEeGYcQYiY+6ajzOi3O1NYbgHNPYE4iM9wMcRkgRrp+jug2+7dDdFr3ZEmIk5gTKkhWApx9hiJHtdYdThjEHOt/Qdi0x94QcCFNGGcW2a9EaYp4wWVdXZovxBt9Y7NZDSbRZEcaR3f0t6fZr0q4nx8L9fsf/+r//H+zfv+H9l78mTGcvlHOd61yPlQYu6u8rzeOyaEycJhq/LxZ4Zp/MgMU6UechQ+RT0pt5O9ZAx0OWzBpIgY89CtaxyWuQZW1Ku54QrV/nXE+lQgi8efNGFhk1ieB0q2qzQy3dXPELOD1GnlebT9bgGs+1eYazlpQi2+c/RR9u6e9fP74BJUOeSKH+vurI9Ye3jP0Nf/2Tn4tHgNKEVJiSeH6EMWJcg7EJMUaejZX/nHWEPHB/Y+gPge32AmMbWt9gTA0n1YpUCvvdDqUFvJjBE7Ms0KidaVk0pAIM04nqnoNIboKWSOEQKUUMKe/2H4RrZo0YHFonSUcoUpZzWJFxzuGdxpjLZbUZk3RCGyemErc3t0zjyDgMxPq9OwpGW1yW0ABrHdo4jFIYa/DO4I2AwYu8C2H+GqNxznH/7u+5vXmLUq+wmyuaz37EMJzZJ+c6lQC6kxxrVcYjCbsKY2dGlKpyQoP1BmtsTZISj58Ug3gnDiKdSXV9IudOhHkRDIC8pqqNc63E+CFFiTGOKWOqMevcLEbN0o5AjoEUxmpEG/HW1ahgW5kNSRj3GpRRzAoHY01NCc1iON10C7AofieFOE3S9DVaGsalkEskgYRoRJE9XV1ekHPmcBxo247N9rLuy0wfhir/CRgj5qlFyTpsd3tDjsK2EKNcB8XU4BVNjBM59eLxUQreWazVPLu65G9/9pJGR/7TLw1jdMAlNBfgW7AK0zi2W48qmd1+j7UKoxWtb0R9oLUoC2Fhociwoeps5TRvSLkwxigzolI4DgMhBMbjAOOe4xgp4wfgwMes3m+Zb7QvKe1z+v2AacBYJ54yKS6sk9lg1zsnMqdSuN/dMQ0Dx/2e7cUF3abjZz/7GQA3Nx/Y3XzgzS9/RdGiG7ObLbrbYJ2hVMAp5kKJgZiqKXCKlBBErvSJehogCkCZu3pq9fdj3bcZZFmxVZRFewe5PT3/B1UFnSdsuCMetsRiSWaDto52I+k7KUfGfiBOgSkElALnHEq5Kqf5uDslmdqyC1OSSKhpGBj6XnxKtFxcW+9PJj3WUnKhaTxMjtFqkVPnLEBKinLSm8qCUaBzqROG+knGQTSVZaRYQ/IOnS+wzhCC6CDDJO7fOcXKspGOV4qR2B/JRkEw2MaKQ7aylDiKJ064g7IHMjEEbt68ZtjdMZ4nBOc617k+qvl6so4MXhvAziDEkjX4B7zWGuyYJTjrKOKHtQZR5onFpwwb1+/Fapse2y714PfHHls+8fu5nkrNC11FWSazczc0JyWdxXXnMMXa2Z0ffPJQwahFt6/bFihcXF5Bnug/oXR1ztJ2W/rDSIzShLBGGjYznmKtx5pGtiFFSsoLI2b2Nvh20PFPWcJJKfFAVIrD7ZapaRm7C1rvcM6iSkYrMEpM9ZVadZYrOCUeNEtoKwVJwpm78zEIQ0TryvBRNb5UHi67X2uMNXWRJsxclapkIASsqp18I/8vCpzRmGLwzqNRbLdbfOPxjSQc5iLzK6UEQDFGOsZKFWGleIlEVojHHKjaOS6kOd1RWzku4gjcU4YEO0jT8Xv4vs71lGtZZFdj1Hqz+FHMrPPZU6iUTE5FFqU5ihwjJQEZ5BGkVIGUlJc1ygIUK4kV10pV8+ppYYGoKlEUU9QqCVKz7KcsoA3IuWetWAPoCpzMdgbCOojCkre2gs4rhsPyWWq0cc6nK2mN9VUFyPojMW8uAjKUIolAs7RJPqOm7TpiCPU9RFI0DYPsK9kJ9X+2Rq4L8yelKNK/SWRPwqxz5CA+T3dvRzziq4QyYFtM26GbDTH24lGJfP6UExazsG9m9o6qH0SB/F5NbUU6Jay8ygOpMh9q0JKsy7W2ZFUoJfLxvGbec9/C4rUNuA1KmZpAnJcfV5POlJJ9H6aJWL8bXde8m+0WbQwxJvr7e0qW/ZpSAmNQdXzVxqCMlkj3LHHIKUVRUMQgLJ857eRb6umAKB9NIgsf68fLg1uWL1LgegfOQmn+PJv6PZSKR/zu13zYHdlxQ2w/w7Ybnr16yWxINvQDKSaM1nRdy8XltibwaMZxkpMD0TCGmOq0pqAmCNPIYX/PYX+sgEPBOYfVShDUzVYoqEqRNx0qR/abDlKQuMMohrE5J5xyWO+qmS2gDIMe6A8Zdrewu6NnAKNge0X4/Edk7TgeekKYmKqxrFFKtMRGk0qRxJ/bW2bn/5c//Qn+6pK29cTdkemr/4IgniLbiRO8+80/fC/f17nOda6nXjPQseUEeEzIgm+OJV7XQw+RdXdiHUW8ZpnMTJTZHPYx1scaRFnfBx8DOA/BErW6nQGfh/evgaL1QvZhZ+UMojzF0kZzsd3U1IcThbzMrIicF+3+cl+lmC+PS3WxoAuqZFQuPHvxnKZtePXqFc5kbr7+x0ff/2K75fNXP+KLr94T9wdIirZr+dlf/5SQMjFnrGkoyRCKJkyZ0GfajUXpwvt3t8RwBH5/jPKftNINOX3g61/fgd3C9nNePL/m6vICb8BajTNuoeoDC2ildWX2GGE+hyQ07+PxKI+ttG8Q5orWlsY1lbZvaRpXO/SzdllRg0KYxsA4BPr9Ee08xrlFSq2MQhuPcQZvpJnVthsB1rSmH3rGcWR/GMgFfOMoaSLHEU2NT+3k8VxfYpBufioi0xqnkZAzU/XEkzHhA3n8wPjmd9/XN3WuJ1qzZ6E2DhC5mKmpOSHGKtepFgOmLtNTZAyJECaRtoRISpFxGHDO4r2XhXAMAjyi0UW8fYw1C7POaAhTYJomkQgphbONyNxKxmiR6KAgp4IiUZIYuVqrMcZL7LnSZMQk2uRCiD0xRaZpotts6XxTr6az50cFCuq4kIKAAs7MgEnBGDmZc7GLqCflJF6fozSEN90GY0T+1zTiO3l1tSGEif1uzzgEwhQ57MVIV3nPnFqkrRcPFGPJKTINA/3ulvG4x3cXohRQhv54ZPf2Kz7893+EcCdfmruE7TXt5TVNt+Hu6ztpnhcBYAsZYxzW6voZxKx69hul2jF4Ix4sSutqDCxGrkUJW6gUASGMlblObi2xjOIXE+Z5UwXal/nPJ9gdfotur3CuXSLeS4qQI117URlQmb4/cNjvmaYRBXz22WdcXlxwsb3g3fv33N7ecvPLXwqj5/IS17V0L1+AksSe+boZ6jGZUySHKOlzM/ukFHBOrEQ+UU8CRLHthpd/8++r/igvDseiZ6uOx/WgpGSI6cR+KAWsIex3lDwb/f3wSpNxDHStofgNu1zTdsKE8w7fdrRNU31IxM267RqsERTTWCuynnEi5UIOgWM/EFOSi7yCTbthPAyMYYT9B5KCu2kgvfwM5yUPXesGRURrJYPiZksaR1JRqOpzYqzFWg914rc/HJh2O3j/GoY94lcyQdEQA2kcGY89aZooKVf9r1DHxCjI0BhZoCQvJxZasbm6xBrN23/6FeP9lwiA8umkgXOd61x/6eX5ph/J7KCQEPA+8nGn5CHDRD3435zUMwMla6BFcZL2PAacPMYi0Q8el/gYwFn/b13r9B314DGPMVDOQMrTLyWG+UqBNqiFeCweAsAisZFIzfpbvV1eRSlJl6jPM14m/kM/ilfAg/dEGazbErNltz8Qpx1aDXz+ox/TeE9ShpAyIRRCHMl54LDv52fTlA6tNc5bKJa0wlCM24gPS8qoajoZpuOfIQ65AD3kCP3EId8S9xuef/5XGLNls91gjMSWzh4xzgrN3jkvkcAhkILQvUs1vVRK4xpffRY8IUTub+8WJtBm20k6yZziQaFtOmH6ti3Wetq2k4Wg0sQsC5ndYQ9KQJyu7cSA0lhQEhQwhiSGtlF8AqJG5Eh+QzaeoDRpEDPGYTigtUMrSbsoQFGaMUb6KTCGT9PVz3UuYJHVxBgk5rsCHCABLRSq2WqmZCUJXRRyluZqTkVYCsbhG6o3iaXtNtUodH4NYdeP40BJkpbTbjaIt4XBWmmsdk1DLoUxyjE+s0JKKeQaIS5pZBJuEXMWj22toBrcWizaCGDjK+u+IH4bsw/G2nPFWlO3MwsgWoS9MHt1SkywwboWrR2ejNZa0lO1lqZ2nT8MNco8Va8WZQy2aSiAa0VaY5QoApTWULIwxlKgaVuaxqOMl3jnoilTgOOdNLYB8GjT0Vxc07Qd3juuX7wSxoZv0ElSeXQNDxmCxAaHEGnblsY5oKYPmZN0tKjKRFF1V8xso5zpb25JUyCFRA5HmHZ1mtEia7M1IcLwqLwzFUqVSCklPk9NI8a4x8OBXJPItNZcXV6Sy5aSM4fDgcP9jrv4FX3KTCXjnz2Xve0cyohsJ6e0+J2UnChRsIWS00m2YwyqPsc3klx2/ITi9WmAKE3D81/8rcStxUCMqerYElPVsxEDahKKDdMEaUaLEtoo8jCS0/EHOw+UqdSEqJYs+6EevCFgvKNtmnqRhilMoq/1bgFRUJoQIyHWyK0YORwOhClQLjY03tNtW6xWsm/3t+ScOERwTUP6/DOsszjnyVEiF1NJTN2GMIZq4FMz3I0VdLZkCoI6x/4A+1tgAhWAKFSzIlKiOE3ilDwb0TJTmQUAaryYK6mLKzAaZSzeKkqcuH3zFal/w8xAOde5znWub9ban2SWzKy7Ig+lPGsGyDod56H0xiJdlnXCzkPQ4zGmyQy0sHovHjwvP/Jaj9W6s7NO8Hn4uo+wOh/9+1xPoWb/jcUwdnU7yzNmFrX8VW9rVxhOTArfuprpp5hiIKY56eCbIIpSEhOci+Fw7EnxiCbw4tlLtDFMKZKyIsRCZhTg4O4Way3eNxRa6RY7S44fd/GMa9HKklWsKX2WGEcBN/7kNYkH33RgnPZM+5bt1XPaboNvGpw1WCP0bkrBWY91lrZtybudgCgpSkMvZ5nka11jXCWhcJwi+8OhNgILMU3Vq8RUU9hCTpqm0Ww24hnhtrMuQtGPIymP9P24gDklK7z3NI0sZHLOTCExRWk8ChsGjPZo25Krp2AYB8Zh5H63w5gGbRxjCBQUtmkZpshhGAnxz+1Vc65/eSXshJwTxeiPDK61qmwN0bFQKjteAJV4kuAoLcbM+hSK4SsCI2y6TI4CDoYgKZ+6Jtpopet6wFRg0xFTJA2xeq7kk7QxIwtkysKMyfVcUpgqEQKw6FJQSgxflVaQC7lAnuVFulDqZ5eY4UIKad4lAgBVdphENWusayi2IPYbmqZrBETRurJxElMQT5hcpTHiI+NBK5pWQBerbTW1ns1sM6UkGaucI2dBMkpSoggY98gcRiQ+xrY03QXO13Hm6pm0dYx8caYkkSspRVjW3gHvHUp5AZtWjsDzNaWoWQwyMx4zOWXG+x1pGEQCk/dQbhGvuYYTy3eeN+nV3w+qnCz9JVXWopViv9uJBEoptpsN7XYrqU8pcXt7RzweSXf3sNmg2pb28hJtTD22hH0Sq6Q1hiBr3RgrMSPVZoUGa1HOYbzHdx3WWj4lbnwSIAqAqnRKVwT9KmVG7Vn2saodl+UW8FbROMP1z59xuH2NiPR+eBeEQ8j86nYi3/89Wf+GmF+CveR++FtA015dM00nJHEaI2GM4kRcMr5pq5bMEMLAfnfP9PYNaRjZx8/I2w2XbUvbdpTnz9iXCUqhu35G9+wKZw0pZ0oMApY4y+bykqaNpJjk4E6JUApTDDD2bLuO1nVcX18zGM3dNLB0eCtrxbVbfCcnQ5rEnC0kGQSU1njv8c5XSqymaE0sEAuMcSKPB+jfwnj3vX4/5zrXuZ5w6WegGmG/lQRl4sQ6WYMoyxNWt4YTSPJQxjP/f2a4PAQt1rfrmu9Ln3js+nXmvwsfgy7r+x++z1ras37eY48511OtECZef/FFNTxV32Isu75v9T+tlihfrztSToQUSRliLNx+2LHfPZweSlTx9fOXDIcd+7sbcp6WiXcpEFORqFCj2X94TZjkfIpRk7NBscW5jsvtFk3meH9iYjnnsNbj9GbxDhgHvZq1WaBDmiKBxyPCv4saKSXy7uuv6I8Dz64ucd5graZrWzHPdCITEOPEXA0qDUUrSnJVUS5eDKUkQgjkPNH4TH8cSdMEuUGhsdbLoiclhuHIOPbsjh8wWuOMQRuP0jLhD+PE7fsP5CJSrDBOOO8pRcyDfeNrt1Y63RqNN7qybO6FVl9ZLV3j2GxeoVxHQfP//qf/hcP9jaRQVAlYGvff8b491w+tUk4Mw4j3fpHUzCVgA+jM4ndiTVnMaAWEUPVcmQ2w9ZKkogDvJYlsP4ziTVFyjQWWFC2JSZbGawqBd/vXNcY7VVaLqcAMWC/nk3M1ZreAMQ60pihTARQxewYWD5cpJuI0kiorQWtdn1t9IZUipchx6HGNFyZZvQbHEChKQjGUERNbXcGmmIRdVnKU10/CnlEUtJY43YLCtZ2w8I2YpZZSCGEkp5rKqsB7Ya8pZbEGiYFOIxM74IaFueqeo9wVrhEmDlox9sIKgoS1sr4Sn5UinjFQpTOSamSNjL1TmLDW0VhTpxSFKYSa7iMWETkmCO8g7utQP88vJFyEi38D6QDHf+Jk2P9NAOXZqx/RPP8Z2mhKSTWSWJJlnz27BiCGyHA88rvf/AY1BQGRmxbbdmwuLslKAmhyESPiWM2Ic4qUUFknU/XJ1BqMBmdxbYu1jnYjwIl1bpGU3XzivHgyIIoxgpzPQOI82TuZoZ46Los7sILGaRpnMG2Dck/m43znlQsMsdJRGUC1kA3p2BOOYgY7o78piT6tZAjjSAqBcgnGOYxVxHFiOhzI/Y4yDsS+I2jFMAwyYFhHc3GF0oru6hLXtsI8qUZmqfrR6BmxUwrXNBAFtFFaVZpbFkS4QNEG1W0FmVVgfIOqccfWe8kDt4WSUk3y4WSyZsRNOatCmMTgLk4BlY/kaU9JByjfs+b6XOc61xOsygpRTn7KfOGe5Ttr49h8evxHTBHz4OchiLL+eSwSeV0P2Sj/o4yQ8onfHz5mzUr5Fv3xR/VtTJdzfR8lR1L1MikKVWZvDUUuCqUqFbwuUvIshV0tWFIuhBhBG+lmpohWQkPv+4FxesR0vXY+c4rkNCLHjyHnatpYD72CeJXlJK+htV4WJqVIF1hiTl1lVRS0kjQIYyRmV4z7HsrU5nNtDhh4eKzP59gfAwTKOBDGPYMV2ZJ1RnweiqK00LQdKF39A4Ql66yFAknlOh/Ktd2XURSsNeJjUxMeQPwDckoCZypVGSmQQkajSEqjTEIp6XTHEEgpLO+bk1DOQyxLJ57aodZVguSdoxShqKNE9JWTsH2c8yjvyUoTxj3j8faP2G//3FoDxN/F48715645GUXVUA8xGgUWKaGAjaUUUk7VrDOdzDxXz9NVqiE8j7K8wQwUl2KqB0tlss1SxSyWDzFGUs5irmrMTL+Dma2nFbroGssrkeYzdSZnAT6ssRUA0tW8tBCTMBVsBU50vVVKkYu8X6Ey5a0YU4vp7SjvYzK2URill90SqyFtSXkxL5VRT4kcBzFonfdr0RqV142dUpkgVRKkqhlsFu+XdHxPnnZ8DDTX15plN0jaV8lJ4tar99Is/dT1fe0s0yplYaDIULMe9+ttKaQEKdV1Z0nSpPpoXJ7nWg5pRjWcJNMfHV2Apmlbus2GECdyUgvzbjETppBjJNYQEhWjgFFKoYxFOUkeYjkGszB+UhQlS1rJdpRCWytWFNbi2w7rrKTNVZbksmmfqCeBOhhjuNhcrszQoJCrsU+uyXpiliapMmlFI6rOwHmCcs9fzMBrGsDA7Xv2KXIYJy5fPse3DaUoUpKYvePtB8bDgelVwjUtrt1wvPnA8LvfwfAl5AHeJvrdli+Gnmbb0XQtn//05/jG0Wxa4W5lanRyWWhz1QgetGGzle9vilHuK4Xd/Y4wifcKWuOefc629XSNo20bUIopzLnfWQYjjQx81NPQGorVDCURhpH3r7+g3H2g3LxF8ZbCAXLPHzeZOte5zvXDK4VocTdQnAxWeUBopQc+Bj7mx8/SnBlIMavbOWVnrsfGnMcYHw8XBWX12DWzZP55bHLx2FV8fu56O9ZSpPl1Z6+XNdiz3q61rOhcT6m8s/z8x5/JRHAxlJ0lIbnKffJyXU5VSx5yXib8wxQIKdEPU420tVxfX2KM5ub2hvgNFkIihp63X35RmxMiky1FcxwnrJOucJkkjrOU05xru73kxYtXpFLohx6jLVoZ2s01qYgWXc/0fXLtuupFFvDg0yPn3JFvnmt1/sORP27OVyC+ZTwc+YdfX6JVQavEj159zvX1NduLF2hECo3SWO/Zti0A/TAyjhNhHERWjmj3G3/B9eVPePvmLbcfbjkOScxj+56madhsN+gi1P+o06LZSsNISgKY5ZJwFllUakPjNdaqxdfBGshRFmbNdov3nuvtJUXJ2X4cxL/lcP8aazTOGwFj9EqD8Wetdaz6LJucaz0+zmlmcPa3e1qltabbbHHmtGw0SoDUWM/tnGSBK0kzqOzHDQAAIABJREFUIvGJIdK0Fm8sxolnWKpSGaPVYoYdYqQAbbupUcInADWnRE4RgqwToDIncoGUJSHMOQEQEeCGupY0xko0cDWOzikzTSMpBq6uLjHayrlRahM6RnJObDeXOOvxTSNsrZw5HnYSntG0NE1L4ztKDsRp4u7NG2LOYC2Xz17SXVxLoo5SwuLPiRQjzgoo4+Y4elEQIUHnM2wOcg8S0OEEhBKwXBQFCs00HAj7t9z9w/9GyevzpUDoyaFhirEqBQ1jCmgFL6+fQykizar7TJeC15qm6ySFSVUfJyVgFEUTooA/pSiMccLK6QfGmgqbc4uMQIfVtkwCrOxuhZGifwr5HfBQPSAMxE234eqiY38UqVR2huPhQH88cry9W6SUpmloNlthi2gxOp7XoLOnag6S5kSoFiAxiVGsMdB1YhXRdbRti/deQLvqb1PFSovn1KfqSYAoMUTevXkvdFXmDspK16tO96OEyTAjmUbJpfT+3Qf2Nx/4iwFRygTIgc0YKfd7RhVI7QU0jegSg6C1pe4vpZA4P2PQXUtOG4gavBHd39STvCE6h7aiz2valhQzcUooUjVckgEn5sw4DEzjyGysZJqGXFHJ8XAgDgN5v0NpTWoawuUFumywzlYqX/VEifLaCgHVCkAqxCkQhqlqDyPetUTridpQUqiTvDOAcq5znWuepM962xkcqIbkwCl1R68etwZMPmUOu/59/X4PmSGPRRY/ZJ+s//+YZOdhlQePffiYxDefO//+WGLPw+04M1Ceajnv+fFPfiIm+7UbJ4aJcptzWXxNyoqFmnJa7j8ce8YpYIxMbGfZt0T/7iH1j7xzhjIwL3ad63CuxhoXKvNBEhH3SlXYT1UTeycNEcRDwFlL2zbC2Cil6turSSFUFseDUgptHNrUrnHJC8NGK00I+ZSi8x1UyRPx+DUXl8+5fv4Zz66u2G42pBzReHy7IaSErokbpRRiXCcmUZMeKgVeW9rNhqtcSGpPCIEUhY6fYqIwx7mWCu6yMHVSNXz03ks3vaaUgKpeBYqck8yBraHkIp40+8OyGBxCEMZuFIlRP47E9JYYAtPw2Pf9p641UDtTjSvbaBmbZ9bcX8gc/l9YzTIctKrEiLmpnRdjWKUQbyBk7Cq5XhMLxBAY+h5QWF89HKuk7OG1UJhbNSodOf8FpImUaiLbbi+E9a4K2tjK4iinx9ex0VZDV2FUSGIQOctaJgpbbByn5TOa+jnDFEhJ5EK6Rh873yzHq1KKGAMpTsRpAmvFFa1phAEYA85XI1ktrpbKWrSmSmBkTCvGLNMBVQEUUV1o2SN63v+V6WesEAdSZvzwG8L+rayF1ueN0tBekrVj+vCBpDNaZcKww1jLuG0X+ZN4UBoaW4HWnISxUiLGi40CudqcLExeiDERk1yX0rAn93vID7bjo0pgPHpzRRnuZQm7Lu3BXlIwpBQZhiNxGAmHHVFpstIo5+Qao+cgE9nmlDld86IwTnJKIk2aU5aMBWOxbYOxTnx2rMU5VyWmlZWkqu9PZQHOKXefqicBokxT4KvffVVdl+WCIYaoaom5MtUlXWmNs2ahjVoFpmRuvnzH/sPbetL+0KvUCU6le423ME6MU2ZsnqOePZPjJkRBAE01cVIaowraO8zVFSUcKcpB6+UMnXpS8EzBy3fgPL5rCUNYaKeAnDQpMU2Ru/e3HO/vQCuM91x/9pl4o4yBcXdP7g/w4R0FRXKeIX5GLLkasRlyEVrWNE6LE76xFkpB5czheGQcxmrqpNi0W4a2J/oWxiIJTec617nO9ZF/yQyOJCBUiun62mBXj58n+Gtz2MfqMcDhsb/n13tskTeDNXM9dr36HwFW4OTr8hAoWdOBH2ObPJQhneuplfeen/3t31bARMz7coorEKX+VLq4JA4ImJLr/+/u7unHEe80ISZiimKeWqJEYaZH5DwURDos1baXNM1WJucKoXw7hVWmMktgpswb59ElzffI+qBrmUUv5bTOWVioHx3hCtAK2zics4Qg5opK6wrKGPLujpgHvrMFdw7k4xdsXmz5yY//iuvLC7z3pBwxOJrtBVOYmMaR4/4oiUZGkyqQk3MBVUjjJFGmRdNuJH50SAE9Qqy+9ykE8uxdU0Q6NNPUKbKA0UqipI01GGfISbq/3gujruRUfSKs+NzEyP3uuNDpY11QhJgYxoHbuzuO798y7u7gkxaJf8qax59y+ls50E6MHQEZdyPCFDwDu0+tJOjB1t+FM5FiruNPBfW0wVgJgXDOUXJBKUuME9MU2H8QZ4nLFy+FzWYN85LNGLecByllYkjMxCmlRDYYw0g4DqhS2Fw9Q2mLWit5qsfKnPATc6bTGmvtYhabY0DlLO2VIOba93f3WCtmtU3ToI1hGCU6PKPZbC9o24627WRb6tg6TgNhlIhmVRfi2+0FMYuXifet+FNhRN5jMrPXSQypyoXMsn8pC2y0eF0t7NJSTWobTwySYDu8+W9M+3ePfFkaLp+TY2J491a8SMoA9Jhmw/HyhTBpauyzVoqmteScGMZITGIy2223woApdd2X8+InE0IkhAqkHO/I9/N2PDaXEG2BchZ79YyY33wTRDEtNM9JiMnt8bBnuL+n/+pL3IvPsFfPMI1YS3hbnWhKJqZZ3iXpriVGGVNyhJp8hPdgLMpZmk2Hc57tdisg0sLwYQHF4wOG5beNR08CRHHW8vLlS5aIvoJoZUshpSLxVeNUXYpr56LU/kUcIA388vb/JvY3jzjN/0Ar75GvL9BcvKR7/q/p84aYNenNrytsqDHXL7AXV3jn8M7inUNfXuIaz7TdkmLEdm2dnDjR5CrF+9fveJe/xqiM8y1Nu2HTtRhnscqQxsQ4Hkn3H+DmHTCQjWG3v6coQ1aWfDhAGGXWpArkKJrdkvHO47wjl4hCk1LGeEEWtXfEkBinkRgDOQc2G/FTifFInt7B+I+Qvo/JwLnOda7vr9YSG4XobOsEXVtQBmVauT6EGWheAwwzcDKDKA8lLQ+BiG8DMNb+J/Pz15fUmbY+v8ZjnioP2SNLH4qPmS75E3+r+p7z9sy3Dxk3jlMM8xoMmuU+5w7wU6zD4ch//s//j6RZLOaxp1utFUrXZIi6iNHz/7xBo2hTQfuGoquPBqCMIobA+6u/Yuh3hP7DJ7Zgjuz0+NbjG4utHcxiQNeurDGO7eVL2s0FQDVRzDjrTqAJLGCIrMDKtx5yRov0yHlbj1ZVFxaK7dU1KW443H+9JNh8FxVT4TAkxtQDR3b37+ripeHFy2uurrZcXl2BUoQofgQ5BqZqXnjY3XM89tzc7mSO4yxae9rGMuWj6Oydx9Wo1Lv9PVoJWNZZYecejz0pySIp5kSZEENaFBuq9h+1+E6ARLI6LQu7lBOkSMkFbRypTOyHgZQOwD1/XPDCPP4+BKUfqzr2KPEbUDUFZFmwlCLWBK4uYrRDZv6NzOPD2ez2aZU6xXSnKn9BoZXBWo+xFud9BVoFDIgxkstICCJ50c5TKBz2e7wXwGKB1fIMfkQUCaM5sQDqIKKUwnZtNc12oM1iuCoWA1rOixDJfc94e4OKCbvZ0DVdZbprihJG/TD04hl52BO1JhtN0MKqz02LcQ7fNotn5zgNiBmslrjhmpYDhbbb1CawE+8XrcVwOsclTjfnjKmJN6dWRzmNkTW+V6YikqUmVdA6Y42mcRpHIpbyqDKve/F3GH/N4f4oY2PTwNhDgu7V/4TfXnB1fb0wc6wxMqYbib032jKMew7HI9vLK1CaKaSFdaS0IafM7ZdfEadJPLGmW07pqJ+aM+0o40R4N1HC/WOHFygl/p5mzzhN6Kbh+d/8HakyUbpOJFnjOMj4GKOkuqZErgwlWW9qMA7diadO24n6wTpXVRBmAQQXqWzFDmbwRP2BTN0nAaIorWm7bskSX+io8wcrK8pq/d+sbUvTgTQdmL7+mvzYF/ODrTmKU2MbR3f9GSko1BTJN0M9sDT66tmiYVYVQhR39w60JeWMtbbGCDdQM7OHQ8809pRpoLu4hGtF1woFTxlLjPL+KkdUDJR8oChNKA0YLz/TVLsMJ23jR4dkgXlipLVZEggKilwKIdYOWzVPU6qQ+p4cdpDu+O7d+s91rnM93Zon8GsZTk3FUab+aJT2FWSvksePRp01qPBQVvNYlPBj3Yi1TOehLOaxx8yLvDlWef26n1oAPibNWf+96ug+ur3r/8/gzkNPl/VrfSJq8Fzfa8UYeff2fWXp6srAFeq6sHN1/ZEFuLNWjEaNwWCEOl4n9k3bVlNXLewFpem2zyglfwuIolDKoO0cLSrvt8iDZ2WG1jTtBuuE1TozTFavQrXEnVXZy6xgfsT6XFS6mjpqjbHyfuI4XxdT3mO04agNJX13AGCMgb4/UoaBnAv97l58HpJhu2lQ1xdYZxdDxqKK0L9LWZhAUxg5jDs2my1t23F1scFoWahY53FNg6+SB90fJMLTWZzzGGNINWFxnAQQSSlLQxVFaSRGWaQw834rlbxTt6UujkouRGS+HMIAeURYHn9MzePnY+PFQ+C5jtdKkhiVVnXRK4BgiRFVUl10V+PP+vqKWA1Bz/WUShRoRb79k+4Eo2SB6nxzuvJV/55ScgX3MsqIuXUYJ4H/taHU19B1hCg5VaDiZChKEdNmpVX1OKkNk8XqYQZZNJQsco4QSONACBMEB74VoMVoMplSBEhO0wQhULQiZUNWBWU02jcopU/yQ8RAlepcIuvRvCy6bZX8iP+KMByoxrclxYU1qKlJa5gTCFLm9b+Mmbqo6pGrKpBSxK+p7p+SJogjPAIgG3eBcVcwfZA46c2WnB2lWExzgW0ucd4v48ypJzWD1LpKZMR7VNZigRlWyJUFOe7vSaH6sOS5afOpKsAoRrhDlt+/cWwZlHXElFAVnDHG4S4uIQhYYow9HU8xyvvHahQ7M9q0RhktwSVNg3Hi7emsyHZkHTwD0VWOWfGF07aoijHMlMlPf7InAaKAIhfRkc6xWXa+OCtQDz+BKstNGO4Jwz2v3zumvzgfqgz0uE5z+fIZl80VEcObbst0v2P6+g2uaWhaT6IQw8Td/aGaGEHTOJSG9+/foLWgdWkMpBAlsjAVSIijdAwYY2ialm7jGbtWosRI7C5bhrtbkVJtLiFmkRIdp6q3PghVq7vCdh2+bXl/8x4AjRaE0Hvx/cmFeDwQxol+d0SRUEgOONOR46/+P0q64Ww6dq5z/SWVQUxiLQKA1GuCa+tFQjNnn+c4sz9mtonjBB48BlqsJT1rJsoaAFlLYcrqPvXg9/VEYn7v9Mjj59dZue8vC8l1gtBc689SOAHI82vM7JP5c7QPPvuavbNeAGX+uM70uf6UZZ3l81cvgFNXtlQWbsmpUqo5sXTrhH7WcgNVGq3x3mKdpW0abm5umKaJf/dv/x3v337Bf/nwu0ff31iPbS7wrcc2BucsRv//7L3Jr2zblt71G3POVUXE3vsUt3gv60zsJCXSAgmwkOxGSjSQsAUtaCHRQHIXCSGw/wAkS3Rou4dEB3r8AZbco2PAKZki7cx8me/d4tS7iGoVs6Ax5lyx9r773HvuPce8k+/uoRMndkSsiFixirnm+MY3vk/dYErfOOik02YtNYxQtQpkWgQTASokRkLKdPCUSEYrsCaBUKPHYY91hnbVUDeVOmSoeiUh5l8mITMXEqa6ABmIfvtBtvf161+wu3pGQgUu/+bf+jus1xu6rtI2Bet4c3mZ2wAStbM0dUXbVFTWMq5WhO2O/c0l0Y9MU48RT11XdO0KW9W4qsHVuk8+a7OG3KTVaj8FXNPg6hpXNxyPRw7jnuAHPXtTjRHVRXC19vaX1h28qL1qLQypZ0wjX7++Yti+hMs/hfgBznNTgd2Av+HEx89gdmYgnIT+M0wWDUaqrEuhY+CcjAdNWDUpTSCRJPFB5/ojjBQj4zBgrWQARe9FDHWtjI22azgceqL3KhpLEZotYxYkH2F/YDwcmcwNdrXC1BWprZVFlyLFpt2IUZB39FjnlBXimgyiqPOOEXUODTF3LwwDV7/4S5KzcP6IerWmadqZrVc7Rz/0+p6+JwyDJuB1DXXD+uKCqtHvMTazawCRhK0cMUbGccQHj/cTNouwkgwJk33MdMw67vcKCqkgJaf0XfVRMGrbHCWv+6jiupU41Yg02Q0JMESG4cDrF5eMN6+Ydpf44zfZ+PuXX4K8IoU3tI8/5elf/32unr1g/+YN+2c/Z2pruvXfYJoCQz/ga6d2vs6oc2pV8eTxU87PH1E3LZMPvH7zhm614vzsnOPhyNgfiP4lpt5Qf/IHTJd/Rth9V2fAhM5b7m/DbM/O2Pz6bxONME0D082WUQz9MNA02oKz3++IUW2P09DD8agisUrnU42TVkV/67qibppTy05m/xRNsZgJGicsUNuplKIjHPc7tlfXcP1CmTxviY8ERMkTwVSwLliSacrj8kDK3wJFnEqoqa2q+h7HI/t7Dq5fzUj4oWd/c0X3dK39yK5BbK+IrGKJOs32gfHqDWooJsj5BmMtYRiIKTIeb1SZ2keSa1TnpFUkT6yZt7/S97Sy1W60/89P2octTYdUCakifhxIEmAw8y6OPuBHtSZLMKPPxlmSZNX+kH28CSSvf0+HCOOO5K8h/TKE0R7iIR7i/SIn87OgYrHCexvMnyuTWY0eGlIqYoT5PSkDE6kIFC7BiFLZTJxm5Usa+l22xn1MFLnn9eV7WTxXAAq58/xdN5z7AJO3sViW71u+Jnxzuy3Xs/x2t3hu+f67v++h6vsxhiBKP0/FtVBuASnMjwXmZbTAlJ/KbA5LVWt7iXOOutbJ5Wq9Yrdt3/r91lmaplEa9EKIUFtzuHUoGSHrpsks0Ceqan/q7Y8JsafjbWayWIfYmhQGBWScnb8n+JL8qwBjqT4bY6nrBi8wxhFS1oB7j0hR9UQAgnN03ZputaFttcqMCFXltLCXtKot1mjByZDthB1dW1PXjspZiluoj1od9yERorKIdL4T8eM0W8OSWyWmYSKGiBFD7dSBoqprnK2wRgUWS+VYDFhX6bxOhOPhDdvtlmH7Cn+8Un2ADxH37fjygqAgial0P6QCZsfMWjKnHY6ut8lJYgIFv42Ca5rMPMTHFsvsTHGUxXgQ4yzmGYPHj17beDKIUsYEPSEAdNyKwZMm9bgwRrBKq9KxI7MzTgCyKAMl2wKX9r4MS+j4YC31akWyllQr+6C044AySEIxs7AWU1VEHzF1g20abF1rHmWrfM5ndkuMICcgW8cgdxoTk+R7ILfaGIEogs1jXgJlXBmrY14WvZWiDWWzllQea9QK3TB7xSQd/8J4wB8v8zl2O9Jsjaz6WcPuSBiDyju0G0xbqcuXEeq6yayT7HSb962xKtuQkrreVNm5Ru3qVadUNKEjDkcVcP3OuFsAunNsGaMgvF60cE5ddGzbQoJpGglDnzsTLNFYUt5/xlrdd84p06+utcPC2sX1Kma2T5qPqXI0R+0jY+p71VQJA+OhJ+6PSgj4Fq3VjwZEEQZuTT7zhCEmc+s5XTo/RpimxDSB5Zyubfg3/rXf4KuXX/Evf/Hn/z//hl9e7K4u2R3+hF/7wzO6Rw1JnF6E/Ej0A1MYIXWEcaD/xc/0Tcbi/U+RdkU6HEj9Df31V+jFUOCzv4ZZndGcn2v1qarmgRIc1hlt8xFL3WyYUsM0ecQanHFU1rK1wrSv4OVekx3vGQ9HRoyih6UiRVTKrtGBLvqJFD3GRD1pDj2Hmx7CDaQXPIggPsRD/FULC9KBNKpdQgS/Qy+ob2OV1UCLcXVOFBwxihZUQ74Y+AIclEnSEjBZts/AbfChMD3Kc3dFZgu4Udp+lhT2+wCMEkvmyl0gZxnl9fvGsgIu3WXFpLcsf9dBaKn5Ui7x5fcuQavynrv6MA/x0YQAlJ7/u+Dcu+0vay3OOVbrNdZo5fbiQtt4VuuGm+u3gyhVXXF2vmbVtZqM5OdLLl3mloKyh4seS6FGF0q6MYY0KuPCmfrUCpQr2rZucMkw9TuMCHWt56L2vw+QoKsbpcjbCksWY91UjGODxxHHmw+qkyYitN0ZTbtBrOAqTYbOzzfEELCADxEfvQIgEWxl6VYtn376FGOzxptxkKDvB0I44H3UvnybnTaiOvKUlqxxHPDe0x+PVFZ17Jqmw1WWzdl5BqTsnBCICM5YbF0RMYQkXH79gpdffwHhaz4o0ywF8CPftFXPFurGgKx1uemaedwRcjW44N+SGVI5p46RYTqqZ64zGRx/iI8pRNA2FUQdPxFE9PoSfGRMIzF6/KDH7/bmRk0mchuGtY4omXFk8rHirIJnfuLoB0y2YC/k0tKtIiKE7NhjUB0Wda/JGlFG80ViwtiGx7/127OwtstaQ5IygOI9fd/T9z1Vtya1icEeqdqGbr3CNU0+dysFMhBtF0memE6uLcY6XO3msTkWJmD0CBGboHKGhGQTDbJcR4UYp0wXZ6hql4XBAy4Pigk7C7lKiERJWBJiLN1qzRgPjIdnb9lRma2bHONu4NWf/YWuP7D+3d/DtTVTHGnrjrOzNTc3N/jgSXKyehZxWAdj0LanR4+f4Kw6rXWdYETHnTAcGF/8HPgu/SIDnKHjxJb750+FOWnBGLqLc1zdsLl4zJtXr5QVcthhrKH77DMmA6NA1XVUVcV6vZ6vdQru5TbLlAiFDbUQi9VNrXO0EAPBB66fvyQct7D9Cp0XtdB00G5uuzYv4qMAURSlz5UJQGS5ge+7AJz4KtYmpHZ0m6ek8Zo//eJn7A4fhtr5VybCHsZnHF/9An/sGW5UJZ5mBU41A46HI/Gwg3SdS1QV8foS2R9g3ILfo2r8ohew7XPi8YZxv8dcXFB/8pQkiUDicByzKvLE0I8MQ8/05iXT8QBxj5fIKInQJ6XYuw5sBfWKZrOhWm8Qp9OxRJoVsdU5IGTEcSDstqTjFoY9cAnpwAOA8hAP8VcpasCCqanrFlfpBCWGwGE7cEruM9hga5xVS1QRFUKdgmjL66h9/revv3fZIcv2lCW4sGRwwAlwSNxudbkv7lZP7mOtLEGTJdixBEO489pd5kkBXMLiveW1+1gyy1gCNsttcrdd6C5YUj6z4oFD//GFiFDVzWmPzfhdKv80ZmZKfpifQ6BtGtUREGHynuA9NrvqTD7kPv+732twVUtbr2ibVoUSU8xHk5ZYjXPUSVivH5OSisiKkbmvP9dIZuq0NQYqbdlOFEZJyiSGdGvepxNetXD2Xt1qMiJDEWNIMAuwJj9ynz7A+8Q09vzxP/3HnD/+jM9+8/epK4tzJjuRQOUs1qiWnJgR6xUMDk1N3VTEbAuqAoZCClE1COKIoBarzjidjuUdW0ARY7VFoqlr2qajW7W4yhIxxBCZxmFOEkWUzdGuOi5vrnn+5ord7hnEKz7EfMnYVl2XrCMlQ0yG6AMpemUZGYux6uiIGJXSjoKJXdaIcOq8UthJzLsw7/vMjHa5sIacSIUP8dGEMYa2aQhBbXBDiExTn13DilOY1zMzRIYXL4gihLrGditM5ZjGgRQCtusyyyKBtYhRhheoq45BIBXB7Mx+cE5ZB1k8lhSzqLYyJ4wRxmxAYkvrjJR19cRJrcljUhvmbrXGGHX+MmIwttgtF3ZLjqSGGMQwH5/GZDvcvFQCXS8iSQzDMHDwIza771hx83EvRf/RStbnUL2TJOCjz+tz+uTCtEkkjFiqqp1FUW9HC6wg1fnxpEyVMcxg9fGywjQtpnNIEipTqXV0TNxsdzhrqCttMZIkXH39gkhi8+lnMyslRbI+ldXvYMt3yiuIgeaJDojjGli6hAlQ44OhH8Zs7W60PdQYYvAKFNcV7eoTjBGSMbRtx2q1wrkqMwCrudAwWxQvbqTyXXoNGYaJMIxM2y3JH4l+IO4n3c/tBVQtUq9o1xusq9j9+T+796d9FCAKoP1sZTiV5aGpsbzAyvxfboeqLPXqnCENfPnia350iXYcIA6M1y8IQ2QaOlKIUDck40hJGPuB2B9QOM3oiXa4JlFB3KN9aiPgdNser4Ej/hAJVQU8zZWnRN+Ps7jPNHqmccLvbgi7KxheERjzZz0F00GXwZx2Rd2t6dYbxOmEPZGwmQLr45EUIj54oh9h6JFpD/6GlF5ynxjRQzzEQ3ysUXrlKzANrm5pmxprHX7yHMSVKzKIQ7Aku8LWDd1qkyfdhnQMTJNSU79JJb+rVbIEUZYMi7vsi+XfSzDjPpbJ8juXQIRbPG8W90vwYwnSsFi/+/RR7q5TuvPaMu6CKWVScxdouY8Bs2ztWQr03hWdfYiPIZy1mX0ASieHE4KSZqAiP6v3i4pbESxNInM/f9t0iBi1p7wXRBGca6mqhtrVJx0TmA8xYwzGGdrujJQiNuuhKNX9RBueGRPG4EzRwyBTEAob6wQuzi3IkdlQ4JaKbcp1ICAkTd7SPDZ8G0vs+4X3E3/2L/4PHn36m7jzz2ico7IGV9VZXNfkynmjIIDR8yfGirp2jFPA+4g1Vst+ThO74D0pW8QWfYmQ5LQfRZ2JpHLUdU3btXSrFcY59oeeyUf6QYUXU/BYo6KWVVNzs93y5VdfEI5vIH0IdxtBTI2xNVXdqKhkymMxktsSLLbKpgMi+Bj0txm1ilW6/cnYIC3GulvasZmpolX9+IH24kN8qBARqko1voqehJ/GrOUzMY0D4zhQOYfEyHh9rQna2TnSqlBsCqol5OpGjyE/aUuNlWxDHPGjJ1lN4pXJZXEuH0dVjcqrosBG0vPQWYNzlmmalI1iTm28fpoIwTOOvQ4cxqjWU+30vEyagyiYEEsln5PZsNqG61xFqVNmHo/n//T4TipdUPRGuq5VGSCKjTEqoJrZMyIZDEJvKaqrFtaclp+/SM8Xi81tk3ejAjbovCSc1juUYpUw7tYwrnBmjTMVUzXNY+z+cFQ3Mdvh8vfu3rwhJlg9/UzM4Oo0AAAgAElEQVR/Wlo4CWV32JMrz7cePVCvIQiMdX5PAVEMSEdKjsl7rKtmYEwKiGJUc6s732CM4XjsFWDu2jxPPO2vIhI7ixKX7z9dHIkxMfYT037P8OoVTFvV75S1FvzX55iuQ1Ybms0ZVVW/lWvzUYAo0zTx7MVLEJPFhIqVVnFtyTTR3H93svMTnKgIz9NPzhjaI5evIP1IR9+1DdRmYH9zSUgWqhXTMBHsQLzZKaMjtcxHU3yBngR7oAM+g/U5dGvIjhe27rBnZwhC34+MU2B3dcQYoWkbxAp1t8I8eqxUzBdb5kn85gKac+rNGbaqadqWs4tHrNZrXVYAYzKFDA6jhymy7lbYtsWdX+D8U8y048UvXjENH4/OTUk3HiQZH+IhllFAhgZwYFcY66ibU2/y5D0hBmzd4mxHZQ1NptD2E0QM28Fq606E2Otc4ASgLAGHdOe2BBPcYn3uc8bhzuOlbXB5rniImDv3SyZL6UEGZawU8bTy2Ut9krJ8eT+L5worxy/uy2RpCZDcx0gp773LRIHb62vuPP9dDJeH+GVGCIHLyze35jSl2mZyUnpyVTjpAxQNCmMMTa3ue5MPuK5lvVphRFtunr14znb7TeZuQghSMfpEf+xpGnvS/0BdKmwyuTXoPFeVSwtPylR7VBxRZJ6vAbPjXs6EkAh+ODINvT5GkKjzQLGGplFIph8HBQuqarYFtcYQnbowBG9JvsnJTkCZtR9gH0wT+6tLdjGQYiKJoaorPvnkKZuNVimtrXGuoW1qQvAMw0CkJ8aJKrso1VXNZqOsnGkaCTGqqGxUUejJqxuPyUCCM1p1D1Pg+uaGBIzjxDhO7PYHvPeEEKnrCrEWOXiuXn6Jf/UnOXF6nxCsbTGmxieT8SlLTMpASGkE8TTdY1L0TMfXFPcvdUUTku20opwZJinNShrA0p41qqZLtjhW9dGeh9nVxxUxJQ6HI8fDIWudqOMOKc2aGFVV4YwFC+7TzxBjcW2r7Wsk6qYlZtAlThMMA3a9wiTDsNuR+gPx5hXu8WfI2WMdP1Ikeqt6KZVBrM6+++MBnxJhgKlSUdEphOwU1pHGRBhHUgoIynqx1tGuNohxCmYACkTH3D7jNXkHSFMej/LgK0LEQJIZECzzhJytKgBoE936nKZba6cEMjtNFdaYEcGPOkcwQJhGgvenNhlQUVvrZpaNBY6vn/P8//1n+OH5PXtoDwzQ/rqKPw+/oayKOKJskSO0HdKsMLYmRuj7nv3Ll0zDQP30qWpTAlMGaKN/jfeR168+Y71ec362VjaKOGh+AlzDdN+63InkYfcXeXuNLJkrplmx+fV/C6lXSNNlq2Vl5MYQ6Cdl9KzXOpfUsanKmjJWmY8x4kMg3Un+ZVHc6oeew+FIfP1aj7N4zDU8C80Z1I9xa20hWm3OtPVMIJAI/u3j6XuDKKKKf/8U+DKl9HdF5AnwPwO/A/wF8J+mlN7mnwegqs+HfQZRFLE2s2DW6bHJiP68jDFUAsFEXPSEFLCi7fI/Rhwl+iPBVKQ4oZVFdHLj4wyY3tou5UlTgekw7hGszqFbkSJaOWpbbNMgxuJ9IE2BYey196yy8z6xTYudVqRO+95EJgVkmg1utVL7s6bB1ZVeVK2ihyH3q03jiJ9UcLataiojNFaIu1Hdsx7iIb4jPsRY9BDfFdldwbgs/nwfS8Mo+0QqxCrV0tmTRavkybHNvcrGOcQ2uZIbiYEsvpj0IufTAhlfgiXLKM+VyvZ9YIN8y3vvMly457klm4TFa0sgpYAo4+L1Al4sGSq5qjVrrRTARDhplyyfK2DM0tp0CRDdx0y5e1vqs9x97cQEeIj3jw85Ft2iI6ekE/LZGaNUKAtwIjOoYpbsXTnNoZyzs55JuGPtePpSZktOpUZbtPXiTpFKhMo5tcEM03wYno6qNH9/eXz7jMppTExZb+2bLIWUt0GIQSvMCZXKT1mIslC5sQRCrubenez88AjBc9jvqOuaylUnR5AQGMeRw+FAXTVYZ3Gu2DNbncDP66BbxFqDqyrdCpO2Q/vgmbzPoEjA2pww5hYskmpBxHyOxhSZvGc47pnGI1NdIWJJpqLfXYF/D/BIMmtGBGMVHPLTmDWB04KNpH+raGMixSnrEBhS9KfjMCeMMYs5arWexXY5PRBZvvZjnMH/q4kPNhYltbYNMTANozp4GjWc0FlBbrc1WXQ15w3GVSRB7WIzNS0NWbBzGmEIYFGB0v4AwzVx6JDKEYJqIFXdIxVfDYE47kjB44+9mlFYp4Aq+cq2bONANVhijHosWm09E5M1VXLfWEKyMYubj93CqDtd5WU+N8pAqO+EW9dfMSpKax2izW0nklz+pJSUZVdmK8UuGWfy+CHf7MhIEP3AsHvJ/QBxhLkLoAZTKxBU5iIiuKbFtqohomNYJAwHQn8g9Bui0VYp7z1hGvXXiSH4Yrs+Ef2EHyegArkPQigFrDKPKStfXLv8rWXFOFx3hrgackuoSAae9CKnelFZVyclMnBt5+MyfuM6plcWP3ntygieqe+ZDkficQ99D9aDcXqcti3SNLjVGltV2LrRFitSFvy+52fm+BBMlP8S+H+A8/z47wP/OKX0D0Xk7+fH/+23fkLwcPkSjFEHbhFCUZxa3uYD2BRIL6OEERteYaZrWqsY1/AjnA++ev0lYl6R1r8D0mgik4QUEu7sDCbw214pZ9RgPwfXQNfgVhvap58rbVhgGD1iDOtNR13V1FXD9mbLNKiomFgQC9PoCSGx6s5o6xXT5hHibLbvUsS2qrX/2oklOWFKHkdFDIHdYcvu8pKbVy9J9Qpbtzz6yU/pasdZY/ni2V/w6md/SkofVyvPQ43ko4z3H4se4ltCgAaxHa55RBj3RF8ujOXCmQEDV4O12aZUqJ2hrtzcy2uDydUZQxTLdsj6Boeie1KYFeWzl0BHASBksV7LVpR3ZVUsQZG3XTCW7I5yJT1wGgFKujgwU2hnFsnycw0ndfrAyXq4zcseuJNdcHuUkTv3CWX71MATTu04S20Wyd9TYvl6+Yzy+6dv2QYP8QPig4xF1louzi80iZ4pyoWmnObJXWnx0aejCr4anYT6MKnGRpV75ZMQIvgkapNbVd/43pQ8/viKUD8hmU1+VubT0bCcmmXWSbY0TeSEIBVgRNtW4nxeF3eLwizW91KSaARrbGabRIZhIASl00uC2qmmEqCFGeOoXcPktRo5DEei7/F9GTfeLw7HI3/5xRf84d/4Q37nd3+XCgVQttstu5trXnz9NZuzDU3T8vjphVL9o6hgbFQdFO8Dw+ipm5p21TDGSD+OfPXimbYb+EmdTVLi/Pycpmmo6zbbSYM1jmRywcsKV3thd/ULtq9+vkjiKtJbnC/eLQTbnKk+BEJV1doiMV4TYyL4hiSCdY40QiLiwzizEOq6oao7DvtBId+6UrcMazkMAyFG6nysnayx06l1JyeupABS8506Cw/xrvFBxqKUW7mstcTDgenqCtYbbF3TblaMfc90PELbYG1FXbWaTxgUJAyeNHnS0BNffJFPTYO/+QLS7hZ4Fi9viFctE4F6fc75H/x7+Jjo9z37n/9vTNsXpPQU2jN4/BPWj57SGEvV1IgI/bHPY48wjNrO0603OFerRbKYDCJMOp6C6v4YKVBJwaz1t6OMebswmCqrWx6HmOcK5iRsKtkVa9n9E6aJmNI85okRnKvBOm1bspaqrvDeM2Xr80TChsA0bIFLvnVc61+BbKH9FGSA8AJlflmePHlCs36EdZb+2LM/7En+EvorxucJc/GYeH7ObnfksN8R6s9mN9ZxGHnVH/HbHXEaYVoWt5bhgKfonOZm8fx4z7INQqsASaWuSLGwGkVbuCqnAt1iTkX7tk3EmF2gfFCAVmC2KEbBoKvXr5j2O3jz1WldXQdNA2ef4NqWdnNOVVfaZp51eoY4UVeOtm6UQW0MV2/Z3O8FoojIbwB/B/jvgP8qP/0fA3+U//4fgX/CuyQuUiacohsilpLG8n45kVSYLmWPaOsaJDVM8WTc8OOLQEoTNvUkUxGrSntV60ZVpQsSbCqlezVrBVGqClyjlQej1WJjHKXPLGVVbD9pxWS9ajI9D/zQ0x8HxJQD1OjkDdR33OpEKYwj/X5Pu17TtB3WqdjT7vKK4fqSdPMa1lp5Hg4HZDLUYyIMlyhI/oEs+h7iVzI+6Fj0EDmWQqWFYdKQqDKl2+hkdx6atRJprcXWNcYamkYrHsoQFIJPjBOEIExDJsqmmC32WAAoS0BhyXS5CwSwWOY+oGHJBll+1t33FnBmyWaJnHSYlm0wpce4hHAbNFkyU0qUCkz5Ln9n2aX18n1xd1vAaUy8y7gpsWzfWS6zXK/l9z+AKB8iPuRYZK3l/NFjfZBuHwMKqDALt5JK1UyByFxfBbTiKBLntw+jZ5wm+mPPOCWdD8QhVy41oajbDa7usvOFfv0ycShV0hNJ5lRpLom9yZVN3S6ajCBproWZBCkZ6qYBEkPviSFxPPY6x3BG24hQsKZyVqcXtrA8pNTTcE6p8tbUxCAMcob3A2F6zwJMnEjDJa9fvsTYFZ89eYQ1wjgp3b/JArBNo0wVkuC916m8ZEtkya2JMdD3Q3bDgM1mQ4qR7AGCIJxfnGtbRNXgx4mxHzj0R0JKtKuG/thz8/o14/EI39AOeddzWLSKnG6f98kHsAZX11jncqIHJE0jo4guPTOORKtppiaJFkFdpW5PJzvsU5vZLe2e+4b3ufL7XePhQ7xLfPB5UWZ1JGugaXCNCgqPo2qjkGUYUq7iIwmDIU09sT+QjnuYjhDelDXUcecbx+1EURcOI+ye/wtCEnxI+P4ms+23ME2w84xOGSOuepLbQQojz1BXLdEF6qrCuoqqsrMbjuqRFEYVzNfLMpaJrqOYwoqAW8elZAaVoA44maVWzmeAFFXn0chJKNcWACWvIyZS9FoSKQuAhyycret63F8z7m/47vOiOGVJLpi7nOe1SM7rVM/X0tQNQz7Hpe0wbYd1jrZpEYRQdaSYmPxIGg/E8YY4DBBCnuLcN7bm+Y04kHPVGEEWbl3Cab4RQPJxI5kTJOq+REo5F1VWShETJqF6UKnsQ90RISTiNDEeDuB7kh8JN70eI1btknEVVbfBVMo+MZVTQWtjSIKO33kfpxjpjweGfXwLWKTxvkyU/wH4b1DvohKfp5S+BkgpfS0in933RhH5e8DfA8A0YPMGKnG3KAe3B93Cj6oaqGr1BTee3Y9a1VsPXhcPRNcQ6wrXlurAluizOJKroX2s2idObbzE1doe5apMz4WIVrFiiITkGUf1fG+7c6XnC0zHA/vrLaZ1WGdp2qy5EjzOqBWyTzANPTfPvsY/eYI/u8BWDX6auH71Grav4eYVSEVKwuHmhugSlRnxw0vgzXf87od4iA80Fj1EjsJiKLfMMhG164zTpI9NowlNvvBYZ6krR1NrVaVpK61g+cjoYfKJ4wDBC6nPE5NviMXeN4DL4mY5gQ5LIOKuaOq7JhQF8FiySyZO2iZLvZL7LkzvGktmSQFA7qvOvGsU7RS4/buX2+o+96Ll+pff/ZC0fMD4wWMR3B6P1mcXPPnkE4w184TSFAHTEDJVPcxMlRDCLKwXglbqNMGJICeNnePxSH8c2O8ODEOE6gKmKwgKohjr6M4/Ub0No0KOMf9nhJOwIuRWDbImip4fCnpAyiCKCssqk0SSroOhOPkY2q7DWss49PiQ2O8PrDYdjWtw1pKMwRlD5RzOmmytnFOVDKKI1eecNMRQI9YyHG4+AIgywvCK519+weuriPuD36frKvqhp3aW1apjte5m9kgMkTCGnDQJTVMhYpimwBQ8/XHIlVZ49PgRzliayuGMtj2enZ8h1uJj5PrqhsPhyM12xzB5HrvH7PcHLp89B39XI+778GMFY2pSnFTfpPxU77HiqKtGW65zcUwBobzM4lMMhigGbEsUZQ/V9UqT0iwmmzJbyZgTA+XeNRKdc8YUVcvhIT5EfLCxyDYbBWxDgMrBqqNuOyBx2O81t8jJqF5p1JbXSNIEfP8Grl+pgCevv2O1JwoTKYwDV7/443uW2YHfwc0rJgQfLKuzC6yr5/EHA23bgYCrLc466toy9IEpTqSoSbu1qgWSJM0st5QBFIPJNfsEUUFLoy/NQAgoWCImoZq2uRUog9zjMKhAuKuwWQYhmUIGyKSBlPK2Uy2XGGIuXo8EP3Lz+jnx8C4doEG3nWSglAaqR9CeAw5iIokKXq+ajr1RIoI5O8Ot1wr6rjc07YoQEtM48OrFC9i/gf2X7/D9KX9/C/aRCsoK4Iu4nUULUYUBq10PQG75cxmIUqBdrF5DYkLbuWJkPB5nJqQ1OjcNITAeB7YvXsHhFYw3wEpJA90K2g5Wa5qzc6q6UecftE00SSKSaOsKa5V1fNzv2e+2DPsD0b+dFfeDQRQR+bvAi5TS/y4if/R9359S+kfAPwIQUyV2/yKjZuV2twqaH6f8txHIPfSEkYMHwu5hHpgi0/AGA7Tdp5zXG1ad4auvrxgPW+ACqS+w5+cEcbq5xh1BPH1fIc0ZkhzbL35G6I/qGd60yGpFsCpQF8XgI0zTqDSzqojIaWWiVJ7jFAk+stvtCcc9jBOVsXRtw5QKJ07AtgrqJCH1O4Yvf87ERC8TY//ql7YpH+KvRnzQsei2v/qPLMo4u2w1sTrOGntiBZaajS3uFEqDtbZMlg0JwQeh33nVOBkj0es1NMQwi4EtP0/jbWyJAp4Ulsh9ZcwlG6MACNx5bskEKcsXHZPtnc9dAid31/NjiQRcoe08Ldri03L6bdNiuXK//LtsS8/H+fv+asX7jkVwezx69OTz9OzFCwrzVuf15dpZ/sz6ISLz5H4mpCdIosKeJmtsCFBV2hKzamp6m2C8hEUyrRbHHcapra4PQTXnjOp6VFmbJM0rpdf/AojKYh3nz8RoXm6FZBZaBTFQO2W2Nu0618cKYGIxbTMXhQVt+0t5/hAl5srlabtEI0zBc7h5TfBvBymtW2FdwzTcZObDt0fon5P8jucvzzh/9IRf/7VPqKylstoWJdbhg7YpNd0GrKGaagWZAOtqhTmiVnFTSgx+YkwTg6SZBbw99pqGTCO7/Z7r6y0+JLVKrVud9voXvI9YnBjB1TUiDSIw9tvsuJP7tI26lQQfSVKDSRhbEkYhSksSp6NH8uAPWLfBSYMUI2wB1XDJ+Zw5WVqXO11Os+7ColIP2moG9B7ih8WHHouqzacphUgKkbqucc4xjZMyUKYJcRZbOaq6nhkXKQbG/kjcfw3bL7PI6d1W2A5jGy4+/SkYIaRIv71hPOwgbnkncPDwNWm6Ydd4XHdBt1IAuGsrDr06kFlj8DEQwkGZKCSsU6FSPUdVXNaU9cpjTJKg42kSYvAYgarV8zpm7UgQbMrsEkJO+gubRaibGisGm0HlGCPOacLunLoVFk2kmHQbC5HKRPbPfsZw85o4vnp3wWgRZQrV56x+8jmubjCuxqeE74/ZwCWvz/qnYM6JIRH9hKTI/sXP2L15Tqo+QVzD5vyMKd4w7N/lywOwV00W12BXK7COEH+qLjjTKyAgYvj8r/9N7OoxfWapmZhwtjid6dzET9PMqUxKV8G6ajag2T57zrjbkcZroo8wJLA1rD5F1ufYumW9OSMZSzQqjh6IGGOprGVVqdhxDIHt9aUWH7xXuRBrWV9cICLcPLv/174PE+VvAf+RiPyH6KztXET+J+C5iPw0I5w/BV585ycln6k+RTivOBkswZQ7r0UDzoKfwFiCjxBLX/mPO2IYMHGglpFWPK0NmPEAY49qGrRIVSvNLlsPikCMKuzqQ2S4uSHsd0BUBM977NkZVDZT7xPRBxKK4lLEgGKu6saAj5GYtJUnhYiramWwGMM4emXGIIoUVp1OwKaRcHhOSAPTAo1+iIf4lvhwY9GPIpYAw3K8LGNsjY6/TS7xZmqoKIBRxCCtsxhnqSoVQnR5mYQQvdrWD1MkeAhj0j7LuAQmvospkha3ss53GSsFLLgLoKQ7yy8/a8k6KQDCxDfbdH5Zsfwt77I+xcliCTTBbQHc+5g+d4VuH9p5PkB80LEoxsjhcNA9dudQmN14ZoZKFm6W3EpRoJRcbU2ZvVuAFK3iGRWgvY9Snyf7IShLWKHRU+U1L8Tt4/XOS/P9SShW5NTik1Jx7jFZILZW7RQh/yYwRe8oMbNsyseGqAmOZLECMSZXf7WCm1LQ8St989i2tsJVHX465DbC7zj+w5EYB3a7S2xVIeYT7eV3liSWmATvo+q/5R5+MYYwTZogIMrwzeS7GMFPQbezJHyeQzEpmDBOA33fM/kJayuM07lXjD6LNL5PLARwjUG1R2MGzI2OkDEq4E3ZRws1KuOQVHQLk6Ljizauufs+W7gWYE/mHTnv0nxdyQKeM1NlIT7xED80Pvi8KGXmqM3n6zhOuR0NbBYAtVnAVbIYtB92xGEL0w1lvxpTg5Tjbo11He3mKWIVsPUj+DFl0MXfGmFUhHU5f0jKygpHxu0Tgp9wUuNSTbI1cQiEAMm6DNIVrhyzBmSKJ32pcvwqYy6dfjeJmNvwUnKn5bJGp8lMuHmd8nsL08UsWtqS+vzM43C5zQKpCSQGUhzxuzdMNy+Aa/he8xPBuJr6/BHOad61OxyIMc6F7iQgVYelQlLI143E1O/pb15DbbHNmmbTEb7X6ZgLU5LAqnlAcGvdn1Nm4Yqje/QTbPeYfrvX8Ttbx5f2qpn5lLdxuYYZa+btOR2ODDfXyqTEgFkhlQrFmvUZrmmpNkrEiqXlVSv++VqpuqGkyDQOTNNE9B5X19RtR1U3JxHbe+IHgygppX8A/AOAjHL+1yml/0xE/nvgPwf+Yb7/X7/70/REuj3RnVgeiLerZuSEO/ewz8ft3cnijzecSZy3kdpfwnYP8RWIB/eYaCwxDJxfPKVpV6xWv4v3gd3hwBA8+/GKYA3UFQxH6Pcw7AlEgve8CQnnLF1dY+uKrlJLquAD+6sr2D2H7c+h/Qm2ueCT3/od6u5zVusN/XFPfzhw/dVXTFOAegVNp7osl89guIZ0xYnu/rA/H+Lb48OORb/q0aB25hWz2MHMuFgsYyxY7YkXc5oUO8mAiTNzy85xSkwxsR9VgT8FSF7FqVR0sCQod8bwb7BH4P7z/W4lavmeJWhwFzwon19+X9E48fm+tOyU7/1ljTUFICpFgiL0Weiu39Xy0+fbDhWZVYq1Rklyl9v6PlbKj7oP9oPFhx+LEi5XM0/gR2alFBq5fjGEQAr+xJ+KyvbwmYrsnCY+xjqO+z3jODL5kRAn7p5jfjzy5us/QRMFw6ef/Tqr9SZrksicByfu5ro5IV4yUPKkuMzPQoy5GpvdD/KhKQbattHX0J59mTGa/FuTJhpFa+X66lrtL1edChNKBk7F0qyeqPhgCoRhl3UUTlHXNd1qTSQxTQOhf4e24RS5/ur/5PDmguPxyJPHT/nsk8/QyipUXak4C8fjnmE4Mk1Z5NILOIvUFRJUfLc/7KnrmtXFBT5MatPpgSQYU3F+1vD0yWOssfjg+b///M/ZX71/LSBF1Z8hecU5jAPncI22dx/7njAeiNNAShMmO6mVbeBqS4qWqrakYFQrQwxDGHEuW7LmRCimAr4VhhRgUh5xSrKUb+X10hPyED84PvhYlBKSklqMJxW4XrctsUmEdpVZFSYDHAmSJxwvGX/xzyFmCoN5hK1XXHz+OVVdUzcNKmOsQENMEesT9ukTNo8uMPKbCvYumGavXl7SHw7QX6PXxuO8fvH1nxHFcP3VH3OTx8yUHmOqMy5+/9+kXq1ZrTeE3P5Y2sYku3w5k/U7AOMDKanbl7ZMBna7G0IIXN9YVt2KzdlZFsy3HH3R58hzoBCIeeJkrZnHP5MiSCRMR6YhsR296j9Zw3A8QISmrjm8ecn2+c8Iu6/Qa/v3OCFihKs3RB8YzlZMXpAE+/1egWcRbc+5ec761/911p884fHFubZeBY+sP4PHDq5/ThiecbP/2fdvsfNXELYE+7uE6pxbYkp5HrrvPZUdqeuGdrVitdlw2B8Zp4kpRGLwhHGiaVvqqmYYB0RUxHqaJobhSEjKGuH8J5i6xm3OabuOum7wSRlH/TRSVY66rmibBmOE3W7LcX/g1bObuRjRtB110+JsNV9zjcnXvLfEh3DnuRv/EPhfROS/AH4O/Cff+Q6xUJ0xT7bLjTKyxtNrt6pm+ZaWk+aKB5G8ImB2IMiASRDCTrdzu1KRoWRVMDaqqKMPAd8PhGFPmHodtdoGcVbFe0LIEzVPGEdMqohW6XvGGoIvUzchmQrsGlO3mEb9242z2iObKX9112KqAHVLCBN+jCRGSEsNgod4iPeK7z8W/UqHBakQ06C9smausICbx1fJdG7rLMaWNp2cHuWqcojCNOm1ehrVjlgF0EQn1YV1cgvYXoiHwz33cDvpL++9q/dxX/V7uXxYLFPGkpIoFjpxAVA+hutEdkvDoe1TygBy1hDDkeh3fPu6LkGRwqi5Kyh79/ESyPoWNsFDfKj4wWNRqf7e3Utp+cc3dp/kdpncMiMZVEE0MUgq7qrn+N22N40YYraVVBaEsSazFk7gTcoJsjIJcnUvvf1YKglzXDARTkeiCi8WGryZhwc5LSwLBk5KxDAiuNO2yIm7iLrLpGy1GUwk+onJTxTEpthkFsbIu0YKE37Ys796hgkHZNqqTlxVY4bsyiFCmAZCmDCilV8xkk9DdR0iRZxVFlGIcR5bSUGnwBIJIhDg2PcMY8/x+iXT4W0+Ed8z0okBhNF9Z6xW2MnsJTEGktrBniAQFXxMBRQx2pJQbGJVA0dO+2QOWdzdoqIsqvECWZ/ioxiafzXjPcaimG3PCxAa5uNodpthmb9NEA5UXUvVXgDn2KqlXW1wlVNr8lQOiQQpM9tFdMzJwPFpiBK69RpjLRM2Bn0AACAASURBVKESUvKkNGb9p0BGL0i+Xxx/lhQ9w9UviP0ZqX+MVA3iKpx1yryKKgJd2tV0dUr+qWyIkMFoYwx101LllqYyHhasV0QF9GOxbM9Mu5N2lYqiSkyF20cRTC3nVwqBOB0Ix6vMxvm++VCCcCCOlmm7xbUttqqpKodLjqpyjP2WYcoAfW7f0wFZMK7CNR1eLCQh+R/S7qtAGtNeNV8CEEbdSKaBap1t1B1G1NFInYh0GzrnCCQ8Mmt8TdM4v+b9xDiNSFVh12ts2yJVpZbFrlKB7Kzd5TI8G4NnOHpIiWkciSGo7XUR/LUKiNm8X7UlLZ06z++JDwKipJT+CarwTErpNfDvf68PsBVc/JrOyEM+AX1WxA25dz4G/fvWJLlMikulrlySS2XuxxvjOPDq9Svwewg9YKF+BI8/UZTfJ22p4cgUEtMwcHxzDdvn0F/B578DzQbjauI4kY49kGBUQckYI8FZmramblv2O6Ucm7ohmk9J7QXN2YqqqaG2eAJ+OOKsodmseWR/ojRAMRx2O7Y3A94cSGx5uHo+xA+N9x6LfmXDAC1iV9hmg07WS98uIIYUPaSYHS6UaVI5oaokT2IS+x5GnzgOSYGSFE5j9WwHDLeBDPJ9AQKWLZpwN5XSm108XxL9u+PCfSyWyAkoWTrmHPl4dD/urneFMjGzZXHdYVxFu1ozHa4Ydi9Qq8B3EaEd87IttyynZ/LwMllcgtXvnkQ+xLvFhxqLYog5eYkzEyNlWnLZfUUTpUzojZhZ8NXmBEeSaKIRtYXXuQpjhLpu7vlWAWrqZs36/Fwd9apKLUCTzICqQqJKS5nPLLMA6XJl1ogozJISPosEWinVWWZqtbUGmXVVtD0JI3OLjsnJ1XwGxR5MralIbmsKQVsOu67DWMFVEMYzgvfc7K5ISdsJ6nqlzBpzAgnedXyI/sj+5f/F/iU8A37tt/8dVmefMk6qIxdSYlU52sry6PE5Ve2oXK0tPwlGJiKRTdeSEIZhmK2FQ9AWiZAi/WgYkuH1q1cc91ccXvwpKbyPGPUijFC1Ld1qlfdVwkc/65IYqYnOEL3HzAnySVQ4LdoZXNMwheyyhrJPLJoUC2Ye8nLnDikrTyDZ0h5NnIwzJFvpMf+gLfvB4sOMRUkT2TF3CaTEMA2ICG3dzWeP0bQXTEDEA0fOPvttzj//LfAqGlrb01hFcRaLERG1+DUF6E06vhSTKBHDk6cXxHTOsf+EkIQpaQ4xHo8qWuuPcPyK07m8JYUtu794DmYD9W+w+uynNI+fsjm7QMQREipoipuB2JhOVu3Bj0zjkFsOK5588mlOuE1ue9McVURw1jGlkNvwFAiy1hCTx8eR8dgTvCf4ibqqOTs70xMjJSprSATi1JOGaxie/8A9HoFL4rGn/yLR/eRz3NOWs7MzqsqxXm+4DJ6XL96QpCIAN7sbnFWx2aquWa3X7F5vcuNRYfD+AHmF/g06J1FAGxzUZ9A9pW3PaNo1wWgb1253yFotjqaxjKNlHEa8D3jv2e+387ViGAaOhyPV2Rn144q2aUmAj8o+GYNn1bVUzlFXFf3xwG53w/7qCj+O2PWaqmo4u3ik15o8rhWHSWMszhmOx1H371viXwUT5ftHBIaCXOaJnskX2Dx5LxdjIJ9NCttVlcU5R9etiH7i6sUvMuL14wZRiB78td5nFwdhpDEjfhR8H5FOlZr7m0tif4TtpdpB0cDuAFMg5l4y0zS5MpTwMWXrvoqqaajbhv3uqH2FIcHxBvbPGfcbUrPC/d5fw1iTJ3S58uVGiKLVm901aXetSts86No8xEN8mLDc1pZSBppWmE2mXOfJq9h8IUlz/6y1FTElppA4jjHbEkdiUBB2ZpnMdpRLkPtuLBkmd+vpt/0evukocx/IUmLgBKbfdZpZan58LO4z97FCbmu9aHWmorgd4LrvIZq+3P7L7VTUDMrz9y33MWyfh1iGMYbNZk1hohTQYfl3mRul8n9+OmaQtPAHBOYJvwIxEWcd1lQoE+rEdjLG0nZndKsV6/UqV1whLQ8VyUnOkuos839AWrBScotPqZOlBCb3psNJV0AU9AyZKaOvabIe5fQlyqQRNmeP84S7Vd+BFHO7U3lDIgaYJtVgW3cb1KzXYa0DErUzEM37qa8ZFcxtxRGjOiI5Y3EGJLNdoggpT9Zbo/pxYZqISV04jFO72OgcYZx48fqasb9hOL6h73v8NCjQ/Z5RNRuMrbFVh4hR4cZ8PERyFdgYtf/EEmbnjFQK1QqoLKbjIKQQCT6QMlPF2ppibVxYJkXTIM2fl5k3qVT+OR3XD/FRRYyJoe+ZxnEGPmylbK660nYvI8L+5RdMh2uQPWE4AC1ds+Jis6Y/elLOHzRSPm9V6LQIVUtSq18TC6B6Glpqq25hzgk+wnEC0oqqdnT1BZIC/nBGv3vD8eZO61saYHrOeLklHDqm6jHiWsL6Md3mHHP+5AQCp/K9Qtet6NqO/eEAIqqbERMxaptdCIHD8YDasNeqgaQ2PcTg2W73pBiI0TMcDwQftJXJWmVw5baTlCI+TBxu3jD176Ti+t2RYNxtiWFkWHc0Xcf52RrXtdinT6najspa+mNPdEJdw7i9pH/zkuQPnJySfmhxu7CAy5wjUK9WVI+eYJsGrCVknRRr7Xw9k1wAaNtGHYpC4PzibAY5QJTBkkHwiOqbtHVDwQzG/kgfAslPs+Nss9rQrlCnJGsxooCJFg8tMSX6fiQOe2Lf44eRFN6O6H4cIEpKOgee4UazKJwVnh937pUa6boNbbvi4tFT/HDk+uqSNBy/n9vbr2QECLct8AyemhEC+CEgsUNITLsbUn+A/gaoQRroe+2xbhvEVJhShSLh+177f6uKqqpwVZUrDElZaeMeds8IcoE055gIFhWctEbFKMkCeK5WQaN03JLCkfez/HyIh3iIUzhutYlQkVCRRUGVzV0W6DLGYjN2XSZEYBmmhI+BwwDeRxi0YnICte+CFXf1SO7GXcbDfQBJuaU7y6Q7ryVO2iYHPv42zgKYmDuPbwNGs9gjCcRq+2W0p83xnXF3wfSW55etVeme1x/ilx1GDG3T3tIdWdLH572Xsth7vi9/62MVYiyOFD6m2QnFWpsrqo1qlOTW6NIf3rQdbdOocCsZipNMQs81r1u4ya3TUxbrnUpekrv8Fn4LhUEjEEvSnT+oCNkmMoshP1/Akq7bYI2lqium6AkxYIquQWk7SprcxxBZtx2IOg5Z0e3krCEWm/YfeAokIkkiq6YiBCBM6trjMptGTK52K2OmslZdMLzPYrkhj8s6xk0hcnm9Y9w9Y7z5yx+2UveG4FyHq2qqpsb7wDhMxJAd04xRNpCzOlcrmyWzmm7tbDltMAVITqypZJRhIlmXXJ15yraSxZCUwcH5/+W14CE+pkgpMo4jfhxm9qlzFVa09dRmJtW0fUN/9QyRa1RItqOuGtZtQ/DqlCOLy01hNFHYSWQXJ0CkKOfkkJISCmIdUyA7dCVc7bg4W2MEhsMGgH73mlu22slDuMRvL/FbGHgMbgNPVby2bdfaOyR5jKEUjGussfT9QEiRyft5nJ38hPee436vQtJ1xDnViyMpe6c/HABtqxxzG0nbdTPQooBi1ogKgcP+BoYPRQRIhOOBMB3IgktIipimxl6c45oaI4bJK4AdkzAd9oxX6qJzYvX+0CjzMkNhBldtQ3d2gVSOJNrOKEbnoToW6fFm0GJ9DBPeR1arM4wxTJNHxGJtk6ejiRAmRAx15fK1JnLYDozDwLjfYesGl5l3zlV6fQIUjFFw21pLymPitN0zXl1DAQ3fEh8HiGIrOPt8UdFMWoVb9KQp8nlHJyVFbOOo6xWPHj3BjwNfVo9Ifv9g6nJPGCZW6RX4HX1/hbP/LrbqYPsKMRbzk98kJqOb+fLn2tbz4jXm/FPsk19jtVpjjGEch5N/N4kUI5WrSHXCDxPBWAIV7Wc/od48YUyBRuDsbINxDjGGyzeXpBQ52zSYeCQcfv4BFOcf4iF+rNGgQElpqanANmDrWdjRSGafWINzirw3LjNRDIxeGL2w7VNWwIfk1YUrRp/H3cKaWIInJe4DP8rFpzj/cM/yZvF3mS4twRjHqU2nVDWO3K5wfIw6Snczy6XLXFnX0tokFEaNH0dsUvZf3Ta42tBfvyKM75LlFWHaIkpbmEinKtBpe5X2piU49RAfU/gQeH19k513ZG5xKY42el7n6u28/zTzdc5S5V78EDyH3Z6oNBAMQsrMgEdPP+Fv/u0/4mf/8p/z7KufAcpi6X0gDT1RIptVR+WyoCSS218KTpHmvwujQFLuQY+nFLkkCZIX1oKvIcXMQLGRRESiYKMlpciUAi4pmGKNnfFbyV7OtdUpbAhBxQj9xKpTEDgZoQjYitV1jiWZX+iutE2FMbBtHhF9r+0A8/nwbqDsqy9/xuH6ir/9R/8Bde0I03H+ncPomXxgdzjig/796ZPHrNqWp08fM00TN7sdfd+z21/x5ZcvOR52DNsvPlzrzhyJ/niN9BbZNfP0eskilKrBZptaawTcid00j7R52DD5NyLQrjqaVZdbIDhp2hBJMTv+hJCn8Bk4Swnvs61r7t8R1Onl/Tk3D/EhI2VWBSFinbrwjM++IlaWs7/2ewzDlsP+mml8iXVHfvJ7/zY+Rq6vL4nGsd8fkZRUcDilExZn8rlWFKb/P/berEmSJLvS+3QzM18iIpdaewV6iAFADh44AlIoAuEv5wsfKRQZyAwxZGNpoIHq6qrKysqMxcPdzUw3PlxVMwvPyKwGugoV1RVXxMUj3M1tVVPTe/TccyqIUifMJ13MEmUSPSH9wKo1NK4lpoQzstK2W6E/+CO6Jx+xP/SMPpBCJg2XhKt/WhzVjTDgX73meG0ZP23g7I+gucB0onuy2WwJXu7Dm8tLMqC1JRqDtZHdzTXj0DPu97i2o3m2grLb3o+kFMtEs/Q923MHGZquRStVWHdS9paTTEQThlJF8PtGD7zAbX+E2z5HNS0o+Jdf/xrXdjw9v8BHYc4NxyOq6+S0d0/hPMHtv/Cvt1LXwBYZr/Xl74Z5TOLZbLY8efqMY38k0WOMIcYs5ysKANtXFhLF5jhJ36HQGC39k3OlEeWEH7PIWLy4JCUBp41rcU3LarMp42ABh1XWuMqe0obd7S2H/YH0+prsPTFWcXQNjVxPdvcf7YMAUZTW2NV6tsfNWTrUCTyR6Yu7n0m9mjEtxja4tkVrw/rsGWO+ZuwdD6cG/mFEzpE4XJP8HtINKY2onFDakI0TMCtrUHmyupM6ZYNrhGqqlMI4h7ZOUNQ823LlnDBWoVZrzPlzuounuM05yooFclZSr5xD8V1Hk3wgxwGxp/7B04ce4zH+lVEHHpaZcaJBOQFQjJtsT61WGK0wJaFQWsnsaOlSQ4AQMt5nYhUCS0m0T6bh85IFcrofp7FM0GEGC9Li+9Pv7vt93bbYHcqO1Rrdh9q/L0GJJYhSX6cgSmWnJIiBrMXOVKirDrGC1Ly7jzSL1+m2y7qn9/pazvw+1HP5w406+6uK/a2U3KkCQtTPKGhGASYKg6PrWpwus6rMiYsImUIugvLWWJ4+e4/Pum6xYQgpY4o4bWWeTdbEJFCTiXL5kSQ/tSxjyTGYeoy6v9Mul6SpvpdZaQ3EMhu8XLZiNpWdoosQbSoil7HQrpclRirLGFNPVj+L44EyA6pRxqGiP7kLLDMA+fbw44HhaBlCpOlWnD/pCsMkg+pBeaz15VxGORataNpWWD/B42MAbzge9hz3NyLI+M578l8D9MzstyomXkuitBZhScosuFJ5hrSVwig9lV2lzEnPNie7wibS5MqUKsKa0/VfHIpadE91Rp9pvaeA+mM8hFAorJJEFTuKw9JwRQwav3/FOBwY99ckFcW1c3OOD4F9v0dpRU4RVdgm05Nnuu9PWroqfYlsmKktlA9qf1YZtVAtbyW0VpimpbEdI0eyj+SYCfhimFy3ViYWgieFeietoRlIYQVNy5iOKNOQlSUMR1BawKScyFEA6pTixGYQcJBJk0qh0dbN4LG2oMC5phxTmkhd0Xth+vhDEZT9fSMDHvIIecS5DSjNOByoAq3D7go/9KR+IJJFsyX6Alz9WyenluMKV149aI22G9p2xarrONzuhYVS+4FEMShIBTfL5BQJ4yj20gmU1ThnFvyKOPX/qVyPXHTDnNYYa3FNW54ucz8YvLQEk8Hvj/hDTzz2YsGsdHGoNHM1zFviQYAoxlqevf9sop7WxHwqDykiauLlnaf3lDPt+ZZuvcZ0a5q14U//4i958euWT69eA6/5oQvMLiP4gZcvfjUNIPbHa5Rao57/DOUD8aYHa4ozz3Nhkp+tWZ895ezpc25ub/GjZ/3keaGrWTIZ7z272x0xBlbrju75z1lt/5xGt2hlCCmQMlzdHugPB/wwcn5xjlGZ/VdfMty+Br6h+r/HeIw/6DgdXNaSnbX8rUqnbxTWWXHfKANlZxXOKBoLhxHGADeDjOnziIh331uPXlkS9aFaP1u+ny5fY8lyqEDAkgEBM0PjNOGvoEm1+b3k3/ZA//eMJWCy/L8e/xI0WZ6TyrbJEEZSytxqTdM6us6BahGx2LdpRhlkxqcykuxivTXqgKie/+X2ect6H+O7jJwSQ39bSm0qQyzPY6IyDopl1k5EUgUUeO/5e5yfX8isbRStCmMMzjgGv2csdebr1YqnT5/Og3qEKeCDoWkcxrYy+Jx0WRKRXFwV1IxJKITlkvLkvjNnNfMA1lGWI4qbi6mMlSImi3Rj4lDDpHFS5VWE+FAme8qUb8yJEBMhJLn7FKSCVRqtQNmS0JSdzbFAs6IHhZbJoRwN2SM/RIO5gOwh3XzNlRoYxxv++v/5O37y05/yV//b/0zwMqC3bSDGwObsyPF4YH/YY5uWbCyu6zBth2pXmPUT7HHA/PLvYPhdtOFqcnLk3UCKQZ4Rcq/bxqGMRiuDc4bGiRObAvb7g0BhWSa6qpBvLmPGmEqZzpRXiD6FNA+Z6Kz5hjFqMmjLciEnpzeQ65tyuaBZLJHLFX6nG8ZjfDfhrOFJY/ny6nNiek3MN8Ik8vDyl/80gab6yY8xmye0zmFUYtUYGgNOUfoxeR5O4FrVx66C0lpPjLMKrU3Aq5Z7FpiavDD08gzITcw4JTpFqxVNB1Zbjnqgf9Eys1jvidtPAEVUoiTZo2HzEXTPICps06LiBX4Q9ptrHM26w26fooxFWSvGG95jbTMJ9UtHmaZ9a7tGct0g/UQMnturrxhvX8HNP/NNKiv76y8It19x/j/+77TbJzjzPjEmQggMX/4jx6svgS29W/Nid0s+vIDhNV/fB90XCaFtSAm5vAxwi+3OWb3/P3D+3kc8uVhzfdzLPhy9gB3OMRxHQkg0TUOMieOxJ+xuiP2Ri4tnmNZydn7G6Ef6vqc/HhiHkf3hFqUU3WqDNRZddFMqEKy1lK7WyYOXX74k7Q/w+opsrAAm1kKxeRc0/+uB3AcBomij6M5aAVFKr1vR6VxmTPKdz+a/XetAKw6HI1orQhC7q0cU+y2xSJI6ZzFtQ7ANNAlcSxiORD/Snp9h24bVxRnauFIvN1OIlRKkVZepie12QwgB7wPeJ8wYsK7MgkfZbopRvL3HoYgxjdx++QnD7vI7Ox2P8Rjfj1gm30tdEQs4yTqU6A0po9F2pv3HrIgRUlQEBaMSh50YIYVUsJF5dvZunII2+eT/r+tnlwn6fSPj5frrsKnW4B6ZhWMfijDs22LJqFn+fxp35uXv+R+glE55RcyeITpSeJfFcYu0g/q+LBFaXq/6f93HZXt6zFoeYmhjONts7mid5AI4VBAlT7OelRYOKAFMSUH6BV3dasTG8XA44gFnhWbe9wMhLttABL8TgDWtSn5Tk5VZVFRKMyrbQM1NedH873601DuQT6o+Sl58NoEqeWZFoKprBtOa6iyu1kq0nCojQlZcWnxNwu7eZ7mCM1m2F4cjOVbqehn45wHREfj6yDlyuP6cm7Xlyxc/wY8jIYS5EkFn0ZQIHu/lHuwHj4+J3WHg8vUVN1c3jMOOd03+GW3p2hXKtGTlOO7HYqdKAdEtxKUQZO1Ty4y90RgrYJo1os9SuCk459BKYY0RbRRFKb3JU2lWFdus6y4YyNQWlFr2N/JZjFIG5ux8baakuwB/tU3N3zzk/v6HF9H3HC5/DfEK8l3gTkqxBLTfrDesz85w1mB0w/nZOa1rZyvjiQiSTy6xEiCkspuW35V+Tc3NrtzXaqr4SSkX7R2FpuhBpUjfD/gxoMce3x+gew5Fa4X+KCApS/3IfLJvCcYb6UuzInnH8csjKQlwqy4+IrdbsEGeplFPfXMtvzTWMA49/fFYmF8CVFYx3hC8sEH2L8iH15C/6eexnIv9zQ0+albbNaCK5X050PUZYMnDAPGbYPkaYAW6BTQkaNuWjz7+kO2mwxDww4Fx8CJunnTR0hdXnLZriSESQ8CdnaM2W9AGH8WlJ6VMjBGlxZK4bYVJqbVFF+ckXQC5FDN+HEjjnjSMpBBI+yPZB7CuME4K+6SUJ8ppy0Uj5+1H+UBAFE130ZXSt1QAuwqm1L+ZrNDSAmgRv3rFbn8rD80YGUPxon6Md8a6dTTrln1YyyyBguPLL0j9ntWTH9Gdbbl4dsFxP3B7c0BAFFMGL4iAWAKlNU8uLvA+8PkXL8mIBVqzchhTergssvyhgCijH6G/5frTv4d09V2fisd4jAcclVHgyvsSeCisA23BaEwrDw/nbFGPhxCFZELIi0qOykq4T9eExWf3Wd8u2SWny9+373U79wEharFMXa4CKLvy/tCjHsMpO+cUgIK7oInibolN/Y2XxG0MxNEQMczuQ/ed5xUy01xZKEsQpW5zCe6YxXsFUR46SPXDDGs0T87PAabUss7YZpjLaxbvlbGitZZ6di0Dy/V2gzEWawxXl1doFE0rDiqHw5HgAxOgliOEK7K3pPiUlNTEJlDkKelVaiErfYoFniRCRY4WVbTttNaS+Kg8JeGzg0tx/skUIEUSj5S44zhUN2SNQbfiLKG1ns8VLEqeKCUmTLdGVpJIxJSI/X4BmLSgLKRrftf7IqdIf/kbrk3kk3/5iHHoCWU22jjLarsiBi/6Ckpo68o2HMfAy9e3fP4vn3L5xQsYr3gXiOKs42L7DNW2YCzjcEkaC/ijLcquyfl2IYZY+1TpZ60VR8uucUX3RDNGYQs3jRgIOOtkfDe1q7mNVStQyHPpjlJkYgFH1AIgk+seo1DunW0KYDY3FnHkMOS0cClRj6XdDy3ieOD2y1++YwlxALzYXHB+cUHjDApN1z6b+gZV2GqVtTZ3EWpmli2w/6nQZyIGSPlewU9BSf4YowhHG20mO3dVdHYO+1uO+wO8+hJMA2c/Era9AvwrCHtknPG2+zzDeC0v5G463M7fKtOQsiW3Gp0TtjiRAqVsWgDJEAK7mxuMVRitCX7EWcdq1TKOA0N/IO5+A/31v+XyfH3kzO7VJeYQiUZhrcMaJ+C3NqjzZ+Aj+eoa3uFG87uHA7ZgOjnXo2K97vjZz34kArLZMxx3DENgvTqHZMhJ+idQrNZrQvDEGHDn51jnSEEm4vvjDm0s1orDkSvaJlUDq2qdOGtIGY5+4Hh75HB1Bbu91K67VoCTbjUzTyqAUjVZybKMOdXzm+NBgCigsLYFmB6gdxWVyyMxzd/l8rlzDcY6Vk2HVoqcPeHwmlefbCFcPY4L3xG7z/8Jd73jyf/0VzTtitZo+osG3w9050/IOfPyi6/Q1uJWLdbrAnIprDW0bUOIUod28Ad8PxIvL4k5ElSg+fHPUecXdKsOlRJhyHBzQ3r5gpubK4h7SF/y6MjzGI+hkCS4JuTLpFojSXIpeyl2oDIQ0BMLRWmN0k4eGnUCNSw0DSpwkk/Bk7qNJXsB7gIbnHzHYpnljOepSOzpwzhDAVlnjZVa4pOQGaGqe/LQ1cHrMS7ZNvnks+Vy9ZW5W1JTj/8+QKr+3XNXIV8j7aWWcjnm9nMK3FTAxCz+X677bQDXY3zXkbMiZT3lFgA1hy3aqncBhcUsb9VRSVkcYYwVADakTNO2pOKIkFIihMjF849BW1789lf4UcDLob8hvhrR731IVmuMs1IqA5NNad1+LtvPBWShTorJ3tSMeppRlm5JABSltbj9ZIXWmVxdJAByof4XACWXbVd2isrVatmIpNtiulpRZxEX48pyjmJKpJDISuNDvNP8betQ2uF7VT433C1nvPdqAQP98ZovPv1nAXa05nA8glacnZ9jjcFag0qJaAJ9SOyuX/PJr/4/hsMO/BGprXwztDa8/97HWNdgm4bBB4bhMLNQEMfEbr3hsDsSiyCkMg7bbBE9Ck3bNhPTZHkNDYhrUPksRtG6UwugpF7rVGCQiVmgEG0ZBGzLWXRCRx/oey8MSa2mBNoYDUUzRkSOs+jmJTVNmj7G9yD0cyBDes364hnn7/2M84sLVq5ogJTGUdvJ1D2lNLns6DIpW0u7lK5MDsjlflNkstKlvE86wKr/JD9TE+ugrEiYCiGRd1/B7Q7aM0mc2wb211Iy12xEONR3okESB+CGf83YI1z+E/Hmt3htUO056uxntJstTbeWYrcY2R9vheHfOsbDrYgpx0hwDlIkBF/GZU/KWr8lIOV4C2hyfk5/u8cfjvi0Qa06thdPUSjS2TnD9Tl+v4PxC0p9478+mjV0HwhgUfRdYsr0Y+LsbMO2a/nFH/2EcQwYbTmMmdtjwgdPjInXX70U3RYDKvsyCR/ICBgLStzAJj0wK8NhpxmGkf7Y429uSKMnDoWtFzPYRsC0WltYS62W47fGoq3BWE3MSYC7t8SDAVGq64Mg2nmugaMeVgZ9OtWRsc7hXEPbdmityDhstwLXSVHsI6D91vD7S1IE5zJtZ+hcg3aGsIk0rmUYRvb7PU3b6/cUhwAAIABJREFUst4YEaTUhhjSJEoUUySlhB89fhjI4wjJkwgE7/HeCxqYEsl78tDD4cBIglwR4Ecq+WP8kKMm0lXHog7Y6zC11paW5Sbdk8k/cv6uDGBDTOCzsE+mB8ASPFmu/74kfxn3sUfuY1i86/vl9ivVfKaYz8BJFZj+voyiT8/Z8v30vC6/j4tlanK2XGb5WiZvSy2Vyj6pDCW7WMcS+FqCOvXvzJuW0N+Xc/7DinxP+1F3UJUFoFBmdOsYSpUJXoWABmRVaO8CquQynZtypmlWrLdPSi25RIojYxwZ/ROMa7FaYbVCGz23lpOmndW819NkWBbUJJOLtKTcMxV4USdeyUKDrw4JqpSEhEms0VhbknI57vqulJrZEdPuqUm4cV62HF8qg/CM1MuX3bXOorQl9KowKyy5ltktD/aNSKQY8EOPXa2w1hCjF1HLsUc3LcrKjGskcry9ZXf1mttXv2XuA+eoYsIg+7dei8NhVoocxNJ5ahFKYYwVEwBtiOUgtTYY15Y7X2GMQRuDnpqV2LhmKJar3Ckfq0Dd3TKdu8c/2VQXhE3AP2FEhVHsnrUyi2VPnxLSWB97oO9TKDAr+TNf03Rrtk+f0TSN6BCBAKmwKMMpTDbmNjXd9os5FZXU/GNYLDcDecuOp7a/TLlFS5lezlmcbnwPm+fgWrS1Yik+HGF7DspCVMwlSvexb98eebiZ2+3Yg95idSZpRXItGcXQ9+ScMFqRQyR6j/ICnIxKFSHVjLZrsvHkeMM3/zzOEEdyGITRMQwMt7egWnRrsLYRcFslxkML2v+rz8UcSoxKmhUkYcUpa9HGoZS4Q7qm4cn5lhCijFtvPfu+l/5z9HgfZLl1h1KSc6Yi/K2cE7A25Um3JE8gfSKOnrEf6G/2Up7kPRgrr1qyUzvAxXMHXR6WVqOsRjtLSgGd01uz1AcBosQQubq8LfWsTA/DSTm8drpvfKYIQyT1B/yuF0pS29DnFi4+hNe/fQRR3hk7cowML35N2j5nvPhYXHdsCzmCH/C7HePLL9kPBz780z+nu3jCzfUOg6FpW7z3pJjY3dwQ/IjZNqy2T9k+OefmdmD35QvyZ5+QUeRuLQOs58+wbQNBE34X/bTHeIw/qKhJcE2IK3jiuAuiwJ0Rf/1fa5QR0ccYMyFm8FLzOi6Xm+6r+9a1ZCXU/Vl+V9kS94EtS4eZyj7hZBkW31fgpEdYZ0fu75hPQfKHHksg4j72yCm4shz8LcGs5e+Wv63toeHNc1+FIpcvt/i+asksBXuX17pS/GssgZbHeCiRVYHbSnYgJJMFq4ICReTFe0leU/SkKANRlJqq+HLKE5Ojalg45zgcjrz68qtS1rMMxW4/cBhvCcGzXa/40QfvoxBL4tpijarpkSbHAt6WWcIq6qoz076nkrDPkMd8DxmtyKWPTMA4DLz4/LOih6L58MMPWK1WoLQk+yrPJTvMyXhO4tow3VXVmjlnrLYyCakNuXE09iMBlXJGaUvKmeF2hdaKtu2k5CdHcc/IYkd+X5ydnfNnf/afePbeU87ON7x+/QofRlKOONvi3IrD4Zb9fs//+1/+K8PhCrlf34yu27I9e0ouDhYhJjQRrS3OtihtOegWtKHbnuGqNbHtiLGUORmDNprWGtE/UQKkZV2tZIvDiVIkBTFFxnGkMSL0GMv1MjCJgmotVz9X2n+uzCRDKjhVSImUBkjXaP1UxGu1MINSrmbXpc/LM8to9vR5jAcfTSOlxOk9bHfOxrVYJf1KzGkCNZSu+VsuJNoCo9QENoMycs1TzhgFWSk0Vtqn0tLbZGGXqansorSf8uiKSeDblBUJI8u0zyC2sGrQZcLdm4aAg6EIzMYA+Rb4kt9rUne8hld/Q/+6pdcNNxf/EdVsMJ2IlWalBNzUhjCMIm8wDDhjsdpw/qOfk4Yrrj75YgHYfpNxJPnM7RefCwARAu7pc3Tbcv3qEvpr8u6TUnGQ+V31oO6GBjqIVpxuhi9Q+cj5x/+B9378E37+8fv4JLbFRmtsY9h0K0LY8fpqz/HlCw67PbnrpIqh06waw6rTHHdHok+MOaGUGClY15CBy8sr4uFIuryW50SCrA0oB6umzCgsxzhJZhi0hsaCtTgn3/swEsNAHPY06xWmsW8tLH8QIIrSCudkV2bAciFdVSczCiqeUp5QSWIkp0gOguTFGDm8fgnDNd+Mz/YfcmRy8vSXn5OTotl+zBh6IpnubINrG1zTEIaB6AP97pqsBKnNSpSdtdI0ztGtOlLjaM0W13U06xVuzKQQ6LXQWl3bYFctpmlENOioeP1Cfe1ePsZj/OHEqSvLEsCoQ8hlQnF3vg6gKEkKFT1loSi+lQJ9HzChTv5ebuPNWca7oMjX3a/1GCoAU1XwA5J0eB62NfG/Je47llM2yTKWIMryuyXbpIJpS6edZbtxJ8vpe/6/b9Z8+dkpaPPYFz+0SDFx2O/nGdgymVSZB1D+vzNTK0KrqVaolAkno7XM0qVEUSdZgAsKcr6HtiztKXmhQ8cYCE7JTK4qgrCL7qEQG5jeCriTEQ0VAXoWM8ay9UUPk6dmKOsq/ZFSAgYACjNPuBUGy53drkDK4sO5V6t/qbL/8/LKuaIjldBGo3OmW2/RCpq2KVbKidg0xODpj/eDKON45PL1Z7hOY0uSqS2oHFDGCghuHdpYwrgj+rvOhF3TybFaS9uuabsVZPEksdZOCaTRGrSiW61JMdI2rbgmGo2zDnIBy0wRGzcarRU+yjNGGTOd+ZrMVmjDFFHyCeIq7UNNQFm+yyLJ9X+x2Y45EYInxTgtW/UtJmxt0f/kLGPFlGU8/9gXfU8i7lG6o9s+oelW83WtLJDy73Sflp8t77v6gcrStoRgpu5C//UeRU3fTPhLnu/jSSi6DocUmLbFxkgYjxADKWsyGto1RLEsNpsL0nhLHn5fVnyG5MkkiJ58fAn+FkKHch2qXZfjlT6blMkpkLUwjIMfSf7bLGMubOXRi15WGnH2PYxzjJevyf1RmDu/7zbUBnAFtQ9oFXn6/D22ZxfElImpuqnFSSx9GAdIkaZtIWW8dqic6W9u2K4szrTEoWccRCzdWGEMhhBIMRH3B+KxJw2jsE10EYut4Imad0+YKKV00SiyljFZLo8Ga42YM2SLMvqdgNaDAFGMMZw9ORNRqShiVjEVdeVYFehzscdKpFiphokwjKQx0B+OhOOB429/C/EriC+A26/d9g89chy5+s3fcNb3vPfBX3C5e8VVv+PD9/8Tbddx/uQZh5jZ7/dcfvYb9FeG57/4E8ByPBxoXUN7tqVZt2ijOd+c4UOg9yPbKIr5oX8f6yzn52ecXZyz3q7Zdh2Hq8+5+pUM9h7jMf7wQ3GXdVJn/2vvXkHfyN2kuUbpyGMSoph/m9BoXW+6+7s7eiUs/l7+X5fPJ9+dMibetu0KmNwigMnAm6yHH0osgZIlYHGfG86p41J123HMejhL3Zr7rJKrM49hPt9LNtByv+DudX9koTzE8H7kyy++wFgrZRhaY60VBwNni22jKeUtQpOu1PeRTECESLUV5lrwET94YaqkPGk8aiV2oMbOdqISDuiIw47appKLjOkZRpmp/AMUeqF5Uj4qlHoKXyULtFdYCLVUZ168iJOSKYjLlBxpY1ifX2CUwmlN04iLTC5Aiq5gjq4AyqIHK7PYtZXnArCoO5tXWOfwIRIz4u6gNc/f/wCtQLQOVbl1FUN/5Le/ubqr3Vfi5vol/+2v/w9+ev2XfPCTP2W7Xcs10paYMiGOZONEGDZdIWXNZS+U4tn5c7puTXO2FQtopTBVTFdJXhJCQhmNUYonz98jp4SpMJFSrFcdwVkp4dIa3TiR0FIQhiCgVOum7U49UwKNxjUt1fmpzt6qIvaqUEWesGjO5BmeqrhWzIn+cCDFsbYONEaYPtNjpW5VBED9sUf0YAZwZ3faxmM8xMjQv8Dpc977+H9l1ThQaRZVhTv34fJ3mfL00noGXdXifq1tr/QFSoPOUtpWXaK0UlP/NfHhyoZ8kP4NBe12jbKw/+TvSckw6CNsLuDiA3j939Ba03z4J4TrI/7lN3VuiqPg/h8BTWSFOf8I0/wUpXQBTZQIuI4j2omex+3lS1J//S2xUAAaSA6GEdIO8hXr5uc0Xcv+9prsd9/ANhyYD0EZcTTIEesUf/yL/0C33rI79FLdCez7gXH07A8HvJfc/tkH7wOam9uefnfN5W8+4elZS/PsjP76msNxJGTFan1G123Y7Q+Mx57w6pIcgpx6Z6FpK/omUbUAjQaj0F0rOk4aoh9JMRDGhDGGzdkZTdPQtQ1XN9eM49t1Ox8EiDIebvjsr/9PMhayIWPI1oHWZCvIfTYWbS1KmzKIkMGEsRqNJdwGcXyJgyBsk3jhY3x9BMb+hlcv/on+5gr6I8ef/RFNuxLK7MUFmcxw+xVKJc7Oz9CmIYzQFspV6m+l1s21qKKQHYOwVs7PztDGYFdnYFsSBr+/Ieyvv72+4jEe4zuLt4ETSxBFnbwqa6MO9WtCXHUu8j3rPU2Gl9s+Td7nudg3/+dkuWXCvdzeKRhQQYJa0hLKq/a/3wdr4m8rTlkg9zFOahigYwZGahupYFtlnZy2GX3yXs/1sgSrItQnU/XT+7L9/RCv08MOVWdmYyAU28nhjZSExaXLmFLqt+pWNE2DD57kR66vr9BotDI0bYN1htCP5Y7OnF+cYwzcXn1K8NUdpjplJZTStKuntN2WnBzZFL2Qk34kL3aoCscud7YCKjXBEnBl4jGUA9dl8lAmzKxTbDbrwosRXQ9h3VTGVZpugzpXnQF0tc4t60/TXsnZrfujsow7k4gXNk5soUHEV43R5KI1E0p50Hr7hHHs8cP9RG/nWlbdFmtNKbHRxOAZhiOHIIKz+R4r06ZraTrRMEkpE3JEF8HXyblIweFwpPcelRVGK0zZ51qeVd2P0EqEXctv266VdqVnACRVQsCdbkJN53NikJSvNIqMJhd4aiq/qWyDUlKWFwmvlAzVdjBzEnL9zVSCOF+vx3j4kRIMQ8IoaIwqAsOgEMBMgwjFRmZGSUFqpZwQJsQVSkldXU5PbSrX76bIU99jtBG5o5TJSTRDM5EURP9JGwu6E4pKGqD/AnyEeCRljX/5D6TxFpm4WNqDfxORgYHUvyS86snqiezLaiv7tlphG4cz0IdL8Fd888/iVl6bpyjbYpuO6DvS0NKtz1ltN6w/+Ijx1jFefwOithmItxBvIB2pY5h+CFzf7vDB42PgcBwIITKMkegjYQyYYYAQGLwnjiOMA1999hWHg2cYICeDv9yRh4yPGn+9I/Y92feyXW0Xw9bC7LYGZYTNKBWJmRxHclJgNK5xGNOWfi0zDD3+eKDPkcEHAaPfEg8CRInDgVe/+q/IQLIB5cR2yFp5dw6aBtt1GOtouw7rHEZ3KEypFY3EGKSEJy8H7qfJwmO8GZHoD9xefoa/3pH7kf72lowMtlJaE1XG99eQRlarDqUdxxBomoZ21XGIPaAmwTelMtYFYsqsVx1oi2pWoC0xKcLxltjf8nhtHuMPK06T2/pZjaX2iDr5rtKYMzN4smSinAIa9237bYBHPvnNfUAK3GVPzEPmu4yG5d/Lkp3qIPMIYEv8LuegAmsds0BsbSOp/L/URFk+12obexuI8rZ9OG1/9zFjHuMhhJgHqMIcERH3GKIk1zGSc5rsPaXcJmKtZb1eoZ4/p2kaQoj44Lm+vqJxDat2Rds1RRy2UEWUZrPZ0HWOf7bLYWEFQgFlaLozrFsRo5bnPAopNcl3WmcFZipcMVEUVJ2HhllPJU9aG5PzWBnoCsCSUMrQtbM46uIMcacPVcvWXYj/JUmTMpJ8hzkxJ2aSxKWcpQQlU0RqZQVGGxKx6DKIGG272pBzeiuIYozBWldcSMoMe4yMfc9ugP3hMM2qz9db4RqHa5wURKZMjImsDWrBKlcqMwwDu/2B1rU01kqigLSXyloSC2lQRos2TIbG2Vmos4RWwniZQKZac1OFeOsZy3OPIbPJShKSzGL5u9o99bhqGVJe9GELjx/uuhI9gijfl8g5M44BZx0hCaAnt80MsOYk941SqgBqdVxTwMzahjJTm6jrmASH51uXZU9T27zSutyhAqLElGSbWpJnpVuyKvnheAXsZT1RE65/yzxp8U2zZjMQyOMNcbwBE8Gcg21RbSPlRk5jdUbFnYAP33gUF7/uDNoOu2qhd2TtaLo13aqjvXhCzkN1cv79ImdIB8iV2uNICcYY+OpqR98fGceBfvSkmIlRk0Ikew9Xr0Wgd9FP3Ly64WY3iqtOVsTDgRgVAwaudzAU8oQ2YPVsYS0/B6NQzqIbEVPPOcm2gJQNxja0bYtRmhgCh0MRpO2PIkar3t4fPQgQRR7Sr5kGg1lBXx6mx/oE0gStiSh8qdfcKQ08A3VBevoB2inSdiN0pXQBw1VBwV7yOEh8d3Qu8tOLni+ON1we9nz2609w2yecP9kSU5RLs9oSgufTT79ktd7w5PwpPgTS7YFxCCilGO1ATgJoXb2+Yr8/kA5XuHbF2q3wwxGTPGv1Cuevl3MYj/EY39OoYMcpy8QyPwhqWUtafF8T3gqYrBbrqcKhp523WqxjWYJxyg5ZJttL15Z3Rf1dnQ1clhpVy+FrZuZJPY7xZLuPd/TXRy3VOWcu2TkF1TJ3mSlwP8jF4rN6XU6XW7bF+0CUx8mGhxjGWJ48fSb/LJLTmefBnFkUZocwJ0TEM2fw/UBKkW23wRU9Mm0sZFVmaqVcpm07lN5gzHJYWK2zj+QU2V9/xkG3XL/esjrb0K47Nq3FGoWxBd5QS02CAk7EanXMpLuilJ7GprlobaQsOjAhevY3VwyHPU+fPcVaJ2UtWuMKQFB9PpSSNp5VmdkujAed9ASaqGU/VsQtY87EnPHBo1CYpsVqzXrVoY0mpsT17pbGOtz5E7LKJJK43xhDiB79FgAF4JN//Gte/PbveO9H/xFjW/pxJIxSTnXYfy56KAv9gcatadyKrBw+gY9xKmuocFRlo8Qorjfh2BOPV4TGsV3/mFQdSsq1r4KexihUUuQsjCLBqGSWXq5LAUvKuUyqbEuJhbQksLOZdS3jyjmW36Y52VUKbS2rzYYYWmLwaG1QlBKLgnTFWNx7YiKFEx2IkJYZ82M84Ijjnt2nf0169mP0h78gJsljO2umR0zKiRSTOIIJLApIGzS10yhvumrxZFDLZ5ZaPvHK7xVQ7guUwmqDUSJMHbxnHD1t47Ary/699yFIyQi3K+hvga/Kut5HSpCv+NZzxfgV5B0cG6x5wtlmi0qRHP230OTr2PQIagD9HGXk+dA9Oad5/xkhJ66vrth99YpwvPkGthmkTJHD/EmI/P0nvyVgubk9Ei9fk3c7UhZuYbZdGR4ryGdgt9KnAGQN2YDX0O8hjZB6uD3CcQfdFnW+Zr19gnEW13Tsj4F+CLjWgYIQAzkFwrFHtw3GWs7PngJFSLvvubndofwobKY69urWaNegjCa+uv9oHwiIUmMxg1a5niftuc5wAMXCLYLy6M05yraYbkWKDTl2BQB0EF69uaLHuBspEMcdOR0gHxn318SsaVotD0BjwThySByvb1FRETbnxDGjvFCztNJ4P87pYUykGIvlnmY8HqT+L4zYC082j9fkMb5vURPP07arFq9TJsqS9XFqZbtkqyydVuo6Tq1q6++W7/AmeLJc9ykDZQmATPOKi9d9bJMqClsp13X9ilkotq5ryZ5ZCh790EtGlk45TXl1zBooNep1rnaL6uTzU/Dkd43aBpdt6b51PsZDCaUVTVsBthkskS8XCy6aQWU95FRKYawlJZmUqtopoksyz/kqZVBaykGadoVrVvjx+MbKYxzFAgONaQ3aGXJT2vXXNMU7u32CF8qssSrbiMX1L062lTlFhuBpXIM1ZXsTS6KKzOYZNlRSBlU3etpzzudTAAldYBatFMrqSUclxkhUmhAjSmfRXFFSCqO1xrqGtl0JUyhnYpjZFEN/yzgcePbhH2NsIywUP3LsR4bDtcxKI7oQjWuxpsPalpgyqmgBUvdpsfMViMrVx6bOrC7HzqjpklTr11mQuFxzahJ6V2R4gmdVtY2VcyWiv7MrFMxsA1WvR/1ci8aM1nIuBfRaXokCx+RMSkGEiu80lh9qGej3MHIiDrf44w39/opkHc5Y3PlaRjBRyt9UFStWaoH75rvMstIvqCWzaeowTtqDAhGpvntXo9RERMilDENpTbNa4X1k7L0IjgLzczctXt92BEGZwx5id0cC/tuLJPdUOILXJGdRjcW1rfRxoycMB9I48PszUxNSAirAqHYdqllz6AdCDoxDIPcBeg/KCdKrVZHTy2XYqkCVyT9V2LbLoemE1JcJPa2wqw7XNqy6jjEfGVOehsDalPLQZEs7hCrYlWMgek/0o1ghA8q6WZzWmEV7eTMeCIhigafMjTjf855Pvq+vG8g9aXeBWT1j++FPGAZPfxzEFzwe4OUnPDr1vDtu9zv+4Z9+OYu9XX9OPBy47I9snj3n7MOP0De3EHrGLz6H81uuuhUhBmKKUmNtLTl4utWK9XpN1zTonPnpj3/B7uqaf/jl35J3PXbwrP/qguzM1+3WYzzGA4o6o2+ZmSU1hLI5L1MfjfrktSyBWbqvVIvaJfNjaaO51EmpA8zlo7e64dRlHTOAsZzlq+utyfkp4yWXbS6te5cPxXiyruW5ccAGOGca9efbxXoGZtbKDy0Mcm4aZGa/XsulaCzMYBq8CZbdZ6W8BEbuA1zqemupWF3/EqC7Z7biMR5EKK3pVuuSKFOAgqo7svisDAhrdYhSYBuHMZbN+ZacE8e+J8aEj5FYFlRao4xF244QJCF/9sEfY9yWF5/+kpyrvtEyAnBNDBo/GOzZCmsMKcU7ZRsykyzvOs85kaAbldMAqMztYcD7SOMsKUaG/sB2veH5s2cYDcPQ8+rFbzi7eEbTfSwWqUrd4eSlmAgp0hiLRmE0pCRJlikgQSwJmTGq2B9nYvBUGEUX0cGMQSVoTAMZrm9vWa8a2tZN4IOzlvb8Gc/OP+DQHxjGnqvXnxV3mfn6/ejjj9mcPWUYBl5cXvKbF1/CYR6Ub7otP/no5+yHkd57+n5AG0/TNGhrsLawbrKcsZQSMUWUAdtqYIt2ViDXJEyTCqKkLCwAlRJGKYyqcBHTtdJazQLAVfe16MGoGWuS3idnyLMOilJqMruoChU5gVaGbrVC3EdSSWbzJAZaGUMaReqHN5koi1nsx/h+xPHqC47XL1DmY2xzQfcXvyCTOez2bLcrVl073bM+Lu8RaRem1IhNGKCWBHoiSBUAcHoC5gnaE+2dnKcnXNVqUsVF1BjDs6fnHA8HvtpdChuES+BJWdln/Ps+AyP0vyHZgf7woWh76vQtzGXUcWmJy1+TTMdh81N4+gy3WhUA5Ujev4QwIhM7I//2sqZaWSKxev5z3OYZfsyEEMjHBKkBeyZAiXVw9hSOA/g9hCvZtn4i+iZGM5d5bqWT8lGeI0aBzyg14pqOzXrF0ydbYoaYI/3uFhS02y1dt2bdrdgf9ozDwNWXX4hFexHfRmloOpQxmK4rfZvCj57o3+5+8iBAFOs6nnz4Z8QY5rrf6Od631ReMcgBxyA9da4DQw1jJJuBECNojW1b4jiQw8mUx2O8Ne4ozaeD0KcODo/iEBLx5rXUiJGI3nO4upL64JyJu4hWMDaG/PQZrf2QrDNYjRe5e7YX5/RZk2yPsRqiQj1em8f4XkUVUL2P3QFzUqu5C1YsAYhlUgyiJXKqn7IEU+r/SyDmdO5i+ZliBl/g3fs6MpeS1DgujrG+Fn0tLPZlyWapzAon/bOqpUq1FOiHNrO4tCO2wJq7QrEVGDtlA526Ki2vzemM3DT3zt1rspxZyyfLnYIz9fr+0K7P9yBylnLaO1EddPRy8h/IAlZQWAdZxN0npkJMkBIqZRKBnCGkKF5OwRfAI/HkyVM0gRe/VbyLXx69x3MkxjOMUXLPTyXZBaRZMmSYE5yyKaqeRhj2jMPIyj3BWU2z2eCcK7OGGWssZ+fPWK3WgsHI4bJk1QmuIgNfVWapq9bCNJldE7FJ7VZhjJ0skysIEFOSkpngyTkTgsYaGbe7xtWrMDEwQoz4EO89X8JSAYwhofCFtTJftXqXVrZHyRcWM/fkmWCCUihdyq9KcmGMQS/Ko2TMnBlTFEBNg9a2JAt3928hXTJdqEmat1pMlz2V06oWSa0qy6TFoZfEVuqrJnfNPK9hAv0EnYk8WjR+D0I7THtGPL5+ywJ1Zv+WFGB36FFaS2laApcy2ihSzmJvGyMxeFh1uOI4Bos8pGioVJbUsu+AaseeS3cjYJ1WM/vWWcNm1YKyKKVx1uKNRRtLKjQ1tTqXpY+X38ope3dE0njL+Pqf0atzlGvvALDfbCw6zeRhuCT0luNhS/KeNI6IJlEdN35zgFJWhpQN/mZHjAq8gazBdYAWzREAPOQj07hJlw63ovET+K7LgyVAHMG05GQ43u7JKaC1TAasugbDVhiCOTEej6TjkdF7YgxF90mDNZNpTdYiWJ5CQtU+62tKCx8EiOK6DT/6k//MOIyMPhBCYBh6YoyM40jwAe89eRzJIYqITAwQa2KSwAey7hn9iLEtbbei9+M7VXUf422RIe0FsAqWcX9gfPkKSa4iuCfE6Dm8+mpGCPfXwvYxEeV/xnZ7BjqB0/RjICvDs/ee89oYDnuLc0qUkR/jMb43UZPN+x50y37mzaTn/gS1ru+7nnWrJSV1P/e8Ofu8TPaXwMDSarddfB7LIVctjuXrhxKWmZ1TtSVOS3cqK6TaEi/ZlzCnniz+h/vPZS2lsszMpMooOmWd1PXUbS2ZTI/xUCJnqSdXugIFC9HG6bOS0KsKHgBk/BCIIaCCTHTkkuRrZEYwFkZD1klKdrOs573nz2nVgn8pAAAgAElEQVTsm747pxH9SAoQvMdojTZMmX4uAqUzyLMoH5ny55pcZ/zxBt8fcRfnNI2M33yMhDJ+s9bx/PnHaF1EJKekvKTmykysipp4Vcp2PT/LWJa2OGcnMGI652PABxl/5iTMC6MRDYdiI01lXuTE4AO9H988XznjfSSESDaKSH4DbBHHn0RMAnYpbdBGi0DnpA+Ry7KA0qI5slrTdSsBW0BmVUu+EUMkxMjgRzknTpws0UaWWRzrYmen66Xu7N0M7tQrOcO2howwoBTiqlL1cFK90GlmSNVDWZaTkTzkR6b4Qw9tW+z243eAKCXyjhRHrm4PGOswKuNjIsSM1QJ+jCExDAPH4xFbAECnBESRtpRRSUgIsARQZLJB2lcp1VFVeDvPpRpAay1msyEkWaeuzq7OiWaQUujtUyATj5/w7z82yaTxhuHl38LZT2D1vJRKfhtRxxFR7rXhJf5gCLtzVEoQR3IeeHPc9/tHwhCyxr++IkcNegNtB01TLraWXDONyNhzDTRF0BUgL8i65eJqXfqNHWRHzor91Q390TH4kfVmzWbdsVpv8D5wdXVJfzgQb29nZouxUqrTNGjrsNYg8wyJ2A9ln8r+TeDcm/EgQJTheOCf/+aXJDSpNO5k5B2j0cbhXEO3PZeaXS0PGGs0h76nH0e6zRrXtrRPnqDQqASvcs8hr4jmjyFfQf78uz7U71HsgAT2xyLik64QcSKgeSqNOCTUtkV1Le3Gwrjn+PIf2H32Gn/9t6x+9p8xZx9webzFKcVm1fGRe4JJa372s47jTny6H8fuj/GHHQ8dOBgRaivMCXWNWma04q44KcwgSgUClmVMp3bHFfB+6Ofi9416vtYIONVyF2g6FXE9BTdOmSinD+/7WEjLdcNs0bhkqCx/c6rL84d+Tb6/kXMijOOSSjEDE/Mfd8CK+hZGT4yRzaqjsY7V+YoYAz54mayKgXDcF9ZDRqNR1AGj+R0IvNLOUgqk7NAUIENlkpJkSdWyIUo6XpplZSekYoVrTEvTaFwjon8pZShktlSSe2MkQZrZLZkqaAoZYzRayatABBMzpYYxtVROobQlZ4PRNRlDyk5yhhzRKrNdt8WxJ9M1jqZxmApgWTuBBucXZ6x8x1f9jhTvWqSmBCFmhpjw+yNcXk619wAxJo7DgHWWdtVirSkOh3I/qyXgUhg01f415zRtyqiZZRJjYBxH+uNBXIJYgXHCuNH3XdgKKr3ZF1RdmmWvpWs5VZ2kTHMpRQVRVGE/pSjetpnKWJFrr5SWsqzply0za/ExHlwotWANvCsSOY30L36FUg2KFvfxh7imQSGeXKMPJGWxq3OUbUAbyftyJqQsDlMg7DlUSWTL2lMs/UaY9qvq7mTmtqU0mKxIpKKxkmgax/P33uPYGvr9B4QxiDXud/oMjPzoxx/y/Md/wq/+7y857uCbn1hbPvMl8vGSHIYiHJ2+NcmL8fU1ysQCrGtIqmiNWDi+ku32VogRONDFobc6hNU2l9IMbMw9EfgDBA/pjBQix7Bn3ayxW8fL337GOAz4WEoKmxblHMoYbNPKNGbKpBAZRz+z8hJIqZGedMTednYeBIiSQuTm9aXUP9mKDjkwBu0EITJaY6zBGiMPMmNoGos3Du883dNzXNewWksdJjFhG4dtGrJ7LreufwRRfvfwoCN2tYaYyCFPAlHYMtBKoJ3DrDpaDLn3HOMevx/we499/ifo9hljzmK/pzvarmFlDKv1iuS77/ogH+MxHoOElBTdF7XkpLJM6hOmluoshXCXQrbx5PWHLipbE4HKOKkgymmp1PLvJSvk9NwsBwp3KfVvbpeT5ZYlPGrxvlxvvue3j8zABxeZkoTe96W658/qkAIhBElytUJbg2tblNdkkgwcKboUlcEh00/kXBLeXEsS37FzRHHeSAlyBV5mgdeJwLDY1bysHylMBWsalDJoU+jUhamgFm110phkseI83xfi9jMV2Ugpz1yYIrPbE9pUE/iylSxghVIZlTNFEgRt3eSG46zFmgpwKKzWZTyfaUxbHGiWukQS4zigj0d6Av64h+EwnVetxUUp5YQ2mqZxIoKIulPyc3ra1Wk3Am+AI7XEoS5cy53U4se1dELduUh5wVDJiy5n0YdM61TzOhaLqAVQllOSpOkEoKnsIK2NVOfTICUFjyDKwwyFMk5sZlORVHhb5Eg8XCLPvzOC98RcRg5ZmFdZGZRxiFsP8n0BUSwFNykW3RODqYCzKSeqRXpORetHKdH/WTwvq6VyKuCKMZr1eiWlerkhDFfk+N2zoLrGsF03UnL3xsTJNxG1X1qUh4cBwvAtj8o0aaiGBIu+sW40jvJaTsSpKuRaQRRTSv6WIEoB1rKVz/AQEjkL2y/FTM6K4Xhk7HsBYrQBVzRYjJTw5CTlsjkmYfJNHZih2NYJu+nBC8sqJaBJylKiE3zR3hAa4Kgyvjw0FRlUnh6SqTuDboPpVjRYEnF62DbrDdo2+KbF32iOn/3dd3yg36/otht+/r/8JTF4xuOOl59+ynF/QJ+dgzKkZDh79pTtkzO6ccd4c+BG3RYxuszVP/wDprvh7M//jJThqr9h1Rh8o/nk5Y7jze6uDstjPMZjPLBQvCk8W4GVZTlPHbjUmcQqTDaU95E/7Ngi4MmGuYynAktLodgKQNXSnSomXF9LYGUJTNU4zZ7qOV+ue8n4ySef1etX11/jYQwFHuNuZISp8S4Q5fQrSUSiuMfYogGA4vr2QIweH0b645EQI845rHV0q24ap/ZDz7EPCPtM8a57NwODj2AixjWTPWSuLhy6OACpdIKjqjI+tlgLz9yzmvaQkiRIgABApZ2mNGskCJBBsdot9sYl4Z83IQNBVcGSLMtP4vllvUYFqvOMVgalGlxbnYvmAzVGZrsnRkypn0cp+tETpvt6Bp5Sivzdf/+/hDVCEF2/wuDR2vDe0w9puxXrs61os2gzMzVOzjOVyUMWZaycBZeoJVR5Pq/rlQgpbjfikKK1wlo3AUDzWu+ymZa20SlJIpKznCcRoE3k6ojBDIhVECYjltk5Z1TIhCKU23QtpjB3YAZ8FIru7DkpZYY+S24e3gboP8Z3GUob2osPyPwF4eoT4v7l1/yiiucryIqUFTFqYtFIiUXrUmfLOBqcNcXyOkyAZeu0sFIKKJeKeLY0e3EZiykT8agcMFruR1Us0NXCqWeMQVx62hbT92AVrDdgEvT3TWT8+8W//PK/8Onf/zf8cGpY8A2FfQrmDMbPkNK5NbPb4rcVZTJJbYEVZM805jjuxWI6VS29zDSmTAAJGiu4wGYFt3sYxrncyVhQG9DnMO6ktMffgl7D6n1u+sjx1Q1BO+gMpm2lRNJYYUHFRH+zX+xrGedah9YG5xypaLLGoS8Ay/3xIEZOyhjcxbmgQVnolCnKu9Sj5vJ5mtTBJyqn1igtCroZEVLTWmGMZhx6YgjoxqFdpVbffcg9xjtCKVRjsM6irWX9dEC3B2LjyBliEPvFrmkIuyPjsJ+vDRnbdbj1hsZYcobhOJAORzwjvxmP+OPlI4jyGI/xoKMm6TVBr8n+6YzrMlmvr7D47R9iLMtoqmWx4y4z577sd8kGuS+W7JH7GCKnLJLa5y6BktP1q8X7fQyURybKQwyFwmhDvqetnCb58panoZEq9rLeR2LMMruGwlhHzgdSCCSlCDlzyBmtLVppEbJV0G22jEOWcqK3RYZhFKvKtlvsUBWELOOBGbi4r00y6XqUueXKPSk/eXu7XLIq1JJBUVxglta7012lWAjLzjogOS+E7gugUDVoZFJ0Fq+d9GdkNg9rZVLpvlso+No3HlmywJQS56WmbUUYtug51P2er3n9T7G8t6U0p0zETvssIKnWGp2V6D+Ukqkl5FbPwbS9BQgybVMtz48qZRJ5cV65M35bDuVUYQtQGUVVuLdo2VQikSoJL+TSXVZNpx9C6ef3K5RSGLei2Twj7S+J3CAA6zuuk9KgW2EBAP3gidI5kVPA+0BPJFqD1htyVoRCS8lktMmYAnCKnTGEGAugWsr1tJnaWW2Dc784s6RyTgWEDMLyqqLNykJzAbGHeOS7iOhHsdj9tqJ2QXV8YleFxWEgD/zbcuKlGP5931VWbjUVqLp6CJCTI2gn5z9nhPmoRUC2supyghDmTkoLICedUhKGyuQg54QhNeyJGBi19JnGFsZSJuUoQExF4lAoo4umliYp6QNTERQvVmMFBL8/HgSIYtqGsz/6CTEKLTSnSCh/p3LDxJTKwScIldoT0U2Ddo7+uCcf9qQIrrF0bctxf0NKkfP3PkK5FWJndYM8zB7j6yLlxBBH2m7D+myL6lZ4P7K7vSH6QOgDm1XHum349PUXHK8+J+fZueTsRz9m/ewXrLqOw+HA5fWOePlr0u4zPuPL/5+9N/mRJMnS/H6y6GJmbu6xZmVWVldVV/eg+9Acko3hlSQwfwAvJK/cgLkNeOSAf8Fc5zogQPDAAwleeCMIEJhrA+SAB6Ib3dXTXUtukbH4aouqysLDE1EV0zCPjKyMzPKI8ZfpYWa6iIqKqorK++R73+Oetnlv93bXzSOzFZkx0XDIroBDJz6/0EoGyoc4GE7U0zEj0YIp804JSJSOD7zeFm8CVOZgR7l/+VlmTsrbZSekBL1KSm/eP1/L2wCfe/t9mlKKytbANOs/shKKWyavCzGiCKgACo1Whs3NDpSiWSxp24pFu2BzeYnvB6JzuBDY9z2rk1MWyyU+DCirePSjH3F9Dpcvr99Qw8jmekffw/LkhKiVhF4rGTCHxGIp4YDxLlN5dlncd6XUiJdM2wvvYhSKPbjvc3aY7CRlECFOgMgYCzC1Z07XE0IowlmkLPE1YmLDiKAtqDExRIRRr2TUOVTQNrVEOav5M6RkthQg3FA+d1pVrNen2JSeeDpjEFaMHjcPCXlQua9VYI3Uw7ks/OrH9hWQSGFUjfcO733a//WnXBfpjvI9pVNbRDWlVo4pfENrPe4zaqKM+8eksRBlUpQ40uFFw0VEdWOUY2jAEQQ80wZUjfSlOUPcvd0ZU4q6XVO3a/zlFQMb4CVvvE7aQrsG24DSnF9eEWJksTrB9wP73ZZ+B9ZaFss1Ec0QHIGIi4GgPFZHmvQMKqXouh7nHNZaqqqibZuUAcvjnU/3eH7mM/SoRj9yiCJYHbSR+1FbWP0C9l/D7rc/REv+8Ob7BBAt5TlbrMWfdh6GZ0hWnG9rFTL2m/txKq1rgROIL9M2nyBjjcg4TqxTmuOI+PQ+pFRiSkCWwUvdo5KwHm1ItEPwW/DXSCh6BB7C0MPlZ3gMXhnUJz9G2UomDHwCUEgi4sqIiHdtsYmBsu/2ROcYdjupgzWYRYO25lZv9U6AKN4HtptdMbMyod3GWkyEioneeDB3lmY8dvuB0A9w/orm0SPOHj1kuHzBfrdl17REB/bsDwm7XxH6exDlrSxG/DDgrcPZKAI7SrFoWkIVoAGjNf1+R3f9Bf3mGaUzUC9a2vUKW1sWleIJT7js/o7t9QX3bKB7u7f3wfIg2TGJppZMiZIBkdknpZjsmxgX76tlfZg1h9mK8gAh2zG2zlxcNofUhGJ5Xpa3ccWyPPtTukPHwnOyFksJmJhim7KeGYS5B1HumkXA3Sr4V1yvnG2GFPKiksMdPYMb8C5wc3XD6mRBPF1xcnLCarlku90QY2S5XBKVxg1DkpRT9A6ZFf4mCw4VPESDc5693+OdvN9Xy2ZMbFAyISCO2TWEHZLXFhmBCrxkysIzO+9YwJWJPVKmL5YiSqFmxsdqzHwzAi8yWx2K2WtFmhhNBxiPn46Vx+PBe7xzMsAfy8yVv5ydEFS2oakXSQ8l0vU91ljRQ1EpRCmGoq7TOWZJmZiAjs4LMNHUanQeVQF+TGFdhimr02F9xoY50gXohBaVeEkOOcptd8CcGYVjxTnGWIzWcjViDgNKflOM9G7AB0fohqRPcc8Wv5umCNoQgiaun6KCIp7vwN1wK9s07KH7gs2VgBemslTWUtsK2gUKRbfZ4V3gerMjeE+3vaFqF9i6BmXwOjD4fXrDKZyPRKXH+zkG0SzyIeJSh+VDxCjRSpHeI2K0IRDwvRvBv9XZA0Lfs/3iN+COibka5H2fw5PfV9szjgV0A/Vj6G7AnScmx7czY2s+/qN/SNcPvPjqGfSXAmoA05ilT8fNOkdd+r2b6uJPEUS7fN51McRRHGTGUQiiPCQmCyDXByYGdNZYsZKeWASapFytUdYmIWIJnQzO4/pBMr4Z6R/tepHfCsSY+vZb7DuBKEqpB8D/APyZtAj/NfDXwP8C/Bz4FfCfxxjfmIQ7hsh+14m4mdaCOOopZZ1OswRayxvLpBAerTU4EYXpeomv4+YKe7pm2TQYP8B+S7e9RmOolh8Th68//PD8d2QxRqGZVR4fwGhJRVbXMjOmlSG6gWG/x+1e4LvD1Ge2qamWC3QFda2xVrF/FtmyOXa4e7u339neVV90b8dsrrUxB0bK9Tl8Z+D9HnTcZoqJfXLK1BZzx+Q2FknJGDkGMCkmMCYUf3nd/A8OwZO8LGuylEygDKKU4hSR49f03r6LvbOxUZqRnWCByZvOiWZHBxsAjVJBlsUIic3b9z03VzcQHK1VnD18SFVZnB8ARV1VbPcdXQqLzrT68Da3RHSJYSDpmPddR7ffE2OkbS1GmQJ8mJ6LOP6bUxILE0W9Fr5zWInpfKfnLrfLxAQ5DhSM8O8cjBkPpUbGxShQm8vNbJUDXRYJqfGDk/HnuEdJE3p9vGNNRWUblBZdh2FwMrA3+uAcYoxHTkWNPyOKwQn7t0kAdwZQcugRJBAljZsPzj0W2i8JlJliIqa01AKKTO0VgienKR7bfWSsTMuMFmeFxPqZQi7UqOni3CAZjYab16/HvX1ne5djo6AMQWnU8gFaWcLNr4i+Q0JCjljswb2k2zR00fLo6VOqrDthK2hh2HY479ju9gQ3MNxsCBiCshgbRXDWd/LmjCJELILMEoJBFP0e7yPOy1MRiERt0EmfR8BEJdm+gh/DDJvliqA1234D4dg5GIQZlfWO3lfLk1piyhiiGiBc/U6laWt58tNfsNl0vLzwxNAXIApMrOScNjnr45WZILVooGJF00RpYZvkHimHW6X+QyxT80qmbRbjzZN4+TqppLOa+7MEohgBlI3WCfwe8H0vYUPLBqzFLBoB1EPAO0lzf5t9VybKvwD+jxjjf6qUqhG1mv8e+L9ijP9cKfXPgH8G/HffVFAcwI+UREAJyjT122UnHscOnptr2O3xZw+JysDJA667gd2v/p7h8hL219B/RjBL+vpTovs+hXQ+LHN9x8tf/xue/PjnPH74BJ8oUa2p0MZg24arly/ZbK5ntE4xU1lMVdF1G2Jw4AeJk/232koH6d7eob2zvkiu0f1M2KHle3YK13vdYSgBgnkq3w/BcrjOCQKklIKxJeOjBDiOnf8caMnb50xHpQZN3rbsL+aCs8eAmHwNWiaAK4fu5D6onPXtbqnrvf2O9k76o0O4LM+NkdgZyYoYGJmIEq0y7x3OD9RVoLKGtl6jtaEber569tXoLLftgsXpinZ5QgQ2+z12Y1kuV/hd/RbBzwrXdzz7/JfE6InREwIYUxHjA3KKXJ0yZaAkzCNkcCgzTSZ0A0KeP05Zdzh8ojJGJE6+xLSjYmI3yHOjYhE6lOqZOSbluDIUy3RKu+u8k4w5KbtR1qUJEXSIEr6PGs+pCwE/OOJbakC1i5blYpH8BE3TSGpjrUW3ptQpySyZ8jPXPYbI1atnKKU4O/kJCkMMujg/l9rHjkydaWJXJb0UyYIUVWZ7qyQQnI4yxo0lNkmqRwiyL0zMlxDSXaogmqRJUPZ3MVFpcuaeGKHfJmfq3r4nezdjI6WQDFqKZrmkahvq1X+E37zg1d/+q4IZcMR2r1D9DvP4ITFYXjx/TtjcEK4v8dEQUfQ3W8nO2i7ANihT4wIYpWjaFX3XsdnvWDSWShtCUHiURHno9NxKRbGVRcXIECQsLsbAzc0GpTXLxYJuuGHY7bh8dS2ioavH0FvoyhDkFbAA9TCd2wcieOz2xFe//E4pjWOM9N0AyvDg6VO2X5/TveZa7xEAJY+NXnI4oWMhbNL6FoyW7DlGwA7qRvoK71OnEpOUR1lGZgUrYCNlspbjRAWdQ2Ex6+VYKz/0uL7De+nbqS22XWK1wiWArdveUFWWpq5oV6cYa3n26+Nt8TuDKEqpU+A/BP7L1Kg90Cul/hPgP06b/U/Av+KbHs4YJ9VdUjOr4juRKT3a4cBcuTixdZRC1S2eiO86QZaCF7TND0RW4O9BlLe24PH7DdH1GK2ISdTHpDR/MUaGbkN3fZ5U5w9t6Af2ux3dbkN0AwydIH73dm/v0N5pXzQ6nx96St5vY6XDXrIi5uKp+Xu5bs54KO2ugizzeuXzKcVj7Wy7fH5zcKNcduxcS/ew3OdNDJE3Lc91nRwfsTJcSBXb5u/3Qo7vyt5tf/Q2CS8LfZQ86Za+57SeoCRzRdokeGESVLZCKYVzDh8CLgaGRHdvm4Z91aB0JZMgt94fwjIYesk6I7O+bRJ8nOpYfpa/BBCZxnfTFq/f3xF1fCg4Ml3KRYVA7QFgKZ9K5bVxXJO1V7IYq7An1HSsEcFSE8jz2vP7zVZVFXXTjKkzjTEjWFSMbpm3mywplucUwioBFIdkn4KRMsVUTUQUDTEUWjOvHy+fb2aPZOBqCud5w3krdVhcLHquHM8zIi/3k0rfh73rvihfUxFBVtjFGSp6dLMmDjthpRyzEIjRpbAIR991xK4j7rukhaPER6BFmTUEkRIASyRSY/A+MPQDNmrJBqYWkrHW6nG0FmPG6RTl7Sn+d5AQH20wSWfJJ9TPLE4IcZcINSmjkF4CNQcFfRAWwX0HSQtlQdcCvipD0y7pzDEoIU/UZCsYImOfmUBnpQQ4MVlYNu0fQ0qnfQiHT+OcnCEyW5ooUqRyUrxl0V8KnoBgCir1mRowGpOEs42SbFGVtVR1LWGJt9h3YaL8AngO/I9KqX8X+H+A/xb4UYzxS6lv/FIp9dE3lhQjdEPRtuWbQM2nYyhjpOqHT6nqmu1mQwyB6mQt9BzXMSr4shNRr/0L7hkAb2+KQM0Gqzqi8tha0MPBKIZhYHt1wcVnv+TyN38N8fV4wq8/+wJ1rnD7DfQ7uLki9i9/+BO5U3bPcPge7N31RSgE3TZMKPq/zWaKP8VhSE9+fcwBhcA0O1Bun9kVpTNfhqvcBcvgTwmiZfbJkuneKL2qkjWS26Lcv2TlHAOfSOuyE3oMnAlFWZkqS1Fe3jZ/zwOWttivLC/XJduHnEXpB7d31h8ppqfsMOltXlZsSJrdDwGXUjIaDNbUif6uyZkOdcqK0rYtXdfx7Nkznj1/zsXVJadnZzRNw+MHjwj9nqvLK4b9q9sdpCNpMhcnj2na9Ui3VyT2SboP5e7TZHGMUS5XhfH2FJaJQpGz1nhylpqcNSeL0uo88yY7MWaFiSSYY1on43VFDBlIEdBRTdQWht0wildqnVIoBxJoEQkq4JJMlNFG/qxlzn25zVYnK87OzrB1NYbKxBDJaVzhEAzJl3jMFpTWaW1YnJxChOADOvkgJNZJSP3MgeBtWjdlTMp+YpwAEiZgawRLYhw1YzLApGYOq0oXJVL4PTH1hjHrziR2/njtyz733t6xvcOxkTxrIYZ0r4JXgVAtaD75c9zlbxhe/e0tey4hrrk634DtCIODqKFZJj2NHqhQjcEuWtz1Df1uB2dn2KZGK+i2e7qLa7rdc3SExR/8Ae1CGAzee3yIDIm14IaANQZrLSE4CfdBo6JBYahty6rW7OsVaE3bNnQvNuxv9sAZqCU0H0HYQfeM+2QkhTWPYfGAEBTaWFYnD9jVzS0bzyek8mRUDr1JCEZdQWXkTyEdxPW1kCCcE1aKrYWpFCKEBBqjEqMmM20VUEGzgLaG5YqowG23ZFBGL1p0U2ONMJS8d3jXE1xktVpSVS2r5VKAPUS8+03d+ncBUSzw58A/jTH+hVLqXyCUsLcypdQ/Af4JgLJLFmfrg8677MBjFMX01yiNUSiFzodp9iKIkBZVTTAtUffS4OPAsU5V33Pfab/ZYnAMuxdcPf8N2CWnTz/FNkvOzy8Z+o5+t6HfXUC85pizWVlRPe7QSS35PgPEvX0v9s76osm5N7zfMbC32RyRLq0EQUorQY9jrInS8c/OuZmtL6eM73IfUJ5PFozNf2UWm8JDeA2QmAMgx9rsYAr9SB3K9i63P8buOXaMUqNmNrs8zdsVZWal/Xt7B/bO+qPlcs3ZgweM4Q9M46MxW08CITKAEnxgSCkaY2TU2VCFn5qzqFRVJc6GFpr++mSJrUWzwCjFannCRx//mBdfbtlv357FO/QbiJ6qPsMYjbU6aZ1Irh2IkoDhtUE2kNggGTQowSFBQMqUydP5oCQrTwYJtJpUTTKIELLjPh4ypmyaKoE9AkK0dY03kvJZoRLbWQAUpTUJnRmvy6Fg6zdb3l7CZmIasB9mXCpbJ2cOmuYWZaJRRVgslrKVniYfs2iuLkUZp2LTsdSMUfL6tXidcTLVvywwA0CZYELMySFyken6FGXmEnTVELwhupxl4/Xj3dvvbO+sL9LNCc4N9F0Od1HUixpbVbSrB/ShI4Yef/Oc+BrTQfoOvwtJ40KJDobvxUGmgf0VWjnqqqZDEZyHpK3kFg1RW+xyhe8GwuAY9h1x2MH1Z9A+IFYrhs0GrTQnDx4So5KMrzEQY8BYAZNDNISULjk4hzIarRfo+gRWP4ZOQ7BgFJga1AOIK3HW3QUixPqh36OZbZuADt2OzI5m/ZBmdYo2Btd3XL68ptseE+XNY6i5BlvWjqqAjXytHwlAUhtGOlFoBEyxDoxNrBIt65SZ9E5iAuPz2Ewr9KLGrJbopgalhMwSgoSbqghRmJhaS/Y7nd+obPEAACAASURBVPRX61rSzaNM7t4JmY14i30XEOUz4LMY41+k3/8b8nA+U0p9ktDNT4Cvj+0cY/yXwL8EqE8+iqePHxB8xIdADGG8+UPwgiKGMMZgxqRGTpQZl6AgxiDqutGjEg2nr09EnbfPDlFEZuaWSNzb/aDxTRbDQH/zJX03cP5yy0//YcvigeGrr17guh10N/jtKyRt9Ou2qBvqdgHbPYP2eFvB8M3k5Hu7t29p76wvUsrG49lOPgTL52SK36WVznWc7VP+zQEEX/zOAEQ+Rph9qtnnXbN8Thk0WTGlMi6po3Nwo1w2b585YFIOJOxsXdkuJWDji2V5/3mIxZwdA+MgaDzuPEwtX6uSEntv39HeWX/00Y8+jU+ePhH2Q5r99ykUR36Hg+/eebz39L2RsVGIo8Mtt1IkhjSgBOqqoq4rnjx+xMMHa/b7Hfuuo+8Hbq63rNenrNcrNhdfsN9eHqvuUev3Fwy9wTYtdV1jrJE7MspstoAVGpGAnFlmnyBMhxDigeOtYwJLmEAFATgAHVNCB4UZn50M2wiTIspm5OcgAw1RKSkbWDUtEcUwOCH+R2mzECImxhEQGkEGJSEOb2uSGEEVWnJS16kt4rhYWCMzoGYUuoWTk9URoEMlYVeTouWLcPlxgjJ/jwW7RR2smxcroU05+9MESoWYUyALQpU1bqQ3HFu/AFpiOg2FrpeQBB7vwwrfub2zvsiePI3D0LPfbECJA7pe1VhToU8eoo0l1ku6YYd/DUTZATvi9gK5xxpGRuXyj8GuoH+B0U4ATKVwPsBuL8y6kxXKVNTrM7rrHX4I9Ls9/XDJ9uqX2Kd/gj79CcOLc6y1rB8+JRJx3uO8JxIwtkUpjQ+aEBU+RnzfoY0RLanmAZwauLiCYQCrJJNNuwQXRY/D75GO5kOcYCutRQR1twJcmEdgDVSWxYOnLNcnaGvorze8+O1vU4amueWxZjkGigiLdoGMqW5AB6gtVJVoogQvbWwy6yRMqHcCh6mNpD/uvawPQcAUpcAo7KKmOltRpTCcwRmCF/Fv5zpi8CnDU8Vy0VJXFbbKOYDlDRVCTIef0rsfs98ZRIkxfqWU+q1S6k9ijH8N/GPgL9PffwH88/T5v39TWW5/yfnf/J/EKOhXjCZ918RYE40hGgO2Imr51MZgGyuIlNKErif2Pe7qWiiaOhDaMzg9hVefJhXi56BWgiyGCz78B+EdmbuB8AVXL75itwsMn39FGHbgb4jDMQRS7Prll9gdrM9+hFF79i8+A3+XFNizQ3L/0n6f7V32RYcOaImkv89Wsmsmx+L19fkvO+eRUQDsNQZG/jw26D32PB0LObmLz11+8a+RgV7DIbCRaaPleTDbJv/O60sGy7GQJnhzW8yBmHI/z+vXr1w/cHjNytnmEuR53+/xu2PvtD9SGl0vIIrzHgGb08SGxETJjmuMRO/w3tP1PX3X4YaB3olIanCepmlYLpdjxkOlED0U79kPnj4ooq6wjeVB1eKdw7mBx09/jNGGVy+/TFloSit1d8p2gH3v8dERtUYrJZO7JiYwwOT2GpkN+XNiG8eJfUEpmDprpnxfxzjqNeR4khhT2mfi6PzLsfKeib2S0g0HhPUSw4Q/QQJbNGNITW5D0R3JG74dOKxTik0BtdLx0ox5eVbj2Sk94rMZgAg+gWpJ0DOfty6z6JDoIEYflAigfOrDcirlVPJrvXksv6eQnlEvZrwDy5NDRZV6yQlUKe9TKVTCpEICYe5DCt+9vduxEaJV4gfYXOO7Pa8uX1E1Launn6Crlmb1kOHBH+Grh3D5q1tYG5Eya9xydYJZPmZnLKpqCB708gSrDe7qkrDd0H9+zjgWWZxiVidgNJGewBJ/+YyweUnse3y15PzVY2xTUdWW3cuvGboOffoIhgF1fYH3IsMZGIiV5bqx+EHGMu3Thxil2bsOpQ2magguEgeH6yK81v99SJZ0RuwyAVtpckUrdFNjTpZgNM57+mHA9VsYnkvY02tWhnLPD/MI9EewNMJAaWqU1WirCF5CLXFu6nyCE4HZEAXUqds0LDWgPHgLai3spuGG4fIVvt/QrU9BK+IwSEaeynKyXGKMwVaSscwYSXkcokp4jZA2fAqLHZzjWOKUbN81O88/Bf7npPj8d8B/hVyF/1Up9d8AvwH+s28qJPqe7uLXHAr3Nal6LdgqoVQpJkq1oCw6NsSYBqN+C8OeuL8hZipzewK2BXWCOAYVqApUw4eZPeJ7sjiAv6bbXuPCkrDdC10vbCjTZs1t2F0T4oLq6U8IvQJ3xd3JLz13KO7tPbd30heJZTYFvP8gSgma6NmyOeuhZJpkx7pcNnfGKbZ707Hnxyudrrv2HGaxsgaZjak4PMc8KJiDEdluO998Dcp9biujLOu2ZfPyymMfEwKGCUTLx5uH9dyVa/BB2Dvrj0IOfcjOsZLZvUwuKa9b1KJ1EmB0dHUQDQOlwFpL27YiZAp0vWTMc87hvMcHiEqnMHWDT6kg1+uHeDdwfv7siBOR7rsCCIlpGzcElJIBKRl00FOox3jnFYSZmBeUR1BwOOlxyO7KTxMxgxxZIHZsGVCZgZL3SGBLBlNGDT1GMCOXBQh7ZCSIqKL9SeemUdrKoP5NmUrGExJg5zXNxNc3fu0jM2DyNZbmV+Nfed6xuDYSApSYKGr2vI+0HvlnYvmUZeWQnPSXQnRGFksssKRMTCnvzxKQyWWmsKL7/ud7s3c4NooQA3HoYbelcwPBBxYxorTB1i168RAVDGr3nOg7YnRJHLR8F03fjQarFao+RRkrOqPGoutGGGCux+/PyYxQvXqAaluUyxMEhthviL34IkF59ttr6rhA6ZZ+v2fY76HaQ7eF869B1aAsNIaoYdjvIMozbBphzqmtSyCKhLqG3Kd80PepAmoBJ7QBXaWHNqCMQtc1MYHNw+Bwrk8Aym2EhNvGhjWoJdgGKhFykv4/9QOjcBJMwrCSRQym7GhoBS51OLYWxtDgJdvXoPBDJwC+c8JO1Jq6qqkqi61Evy6SMotF8EE0qZwL+OAZnMe54YDJN7fvBKLEGP9f4B8dWfWPv31pOZf0ltcG7E4JqLWfXgRBqZRwKs3yxQGiBR5Py64vQe+ABklTZSFUiCPfIBfmXjDom01mCHx3TlQ18dEJ7DVcbHljyEP3EkWgXf47RKeZhBPvguWZj3v7EOzd9UX5vrht9v4u2nwUnuuawzRssU0JAsz3MwhokGcQ5iE4c4d9zmg4VoeaqU2zAFid9s8Cqe+6T8ihKd/2+VYIcHKKhHwKG3LSFynPMc7+MthUpj2eg03lTGtmpPTkgeBUh9uuTXnseb3L+7X8LOuaw5Hytc31yXX90MLXfn/2rvqjYej58vPfiDZHCucYneWReaAnwdEUrhJjZHBOhBbRWKOp2gV1XSeBWUVEU9WWwfXsuz1+EK2BLNzaG4/RmmbR8pOf/xEPnz7li89+mcIuSvOga2z7FFNbbGPZX3yJ7/b4bo/VisYuIARUYnhE1MEtLSwMMEGQiahE/FUrlTIJTU43CTxQSjIFQsT7HmMMxuiUdGESMSUNvRWJTRKzeKssVQnkHGPfC3DBWjsmjpjqKvUQwUFhx1hlwSoW6yeo3Q399tUtV1Ses+BVmlhNz58Ck9g6E2sjb19+St2UAu+D0NJDEAfBmAkq13LOXiEgRV5esEEyqyTGBOQcecWpBM5I9PyIII3VOWTZy4XT5BCnKJIFpDrEab8MlsUYxfkNDumfcr90b+/K3lVfpIgYFaisxp2cEJqGerHAVJbB77GmwtiK5ckD2sUK/eQj3LBnu70kvPp74s2XR8u9+fKvQNVE8yNYnhLaT3DdXoRlBwfeIZIBIuwefJBEJM+/kMnz+bt52OK//tfs24/Yr36Cbk8xywf4mxvoroGvIQrL1Dz8U9AV/uI5drWmOntId3MlzrfEBeK6nhhNemXn9+Rd8WPetdXAQ+g7GF6CWUp/2F2gFhqjH6aU0YqL8yuG6w3Hx3/fYOElhD1cOAFS1j8lGEuwGvZ7oQmZSjreyqCbBq0UTSMEiN5H/OBFoDh30Cc1DBHiktMff8zq0UPOLy8IMbA8W1HXDXWzGNF6n7EaL+GO3gcG5wQ8GQZC0heLJSPmiH1XJso7tG+YlZuPXw/2m2sYpEGp90LviQjqqFfFNg8gbuVC3mkH6a5YJHRbUDe060/wGoabGrx+Q/N1hLBhc/mSYXtFHh7c273dfZsDBvNlv287xniA4479MR2TYyLPuvg8dq7f5fzLY2UGyhvont/Jvm15GVyokFjdzIIs2TsZeLgNONJHtp+DKHD8PTe/juXvwxn36XcJfpT2prLnx8jMlJJ5dW93yYL37DYSAquScKhWEvut5yCKUsnpT6KlyWsV/Q1N3TRobdKA0ScdCwEwlNZUVYUxhsH5UYNlvI+UEZbFG+6TSNIa8IX4f+ghmIwTjOwQmWjM+hia7DiP2h7p1o/qSA+RaSvl9kxEClkxZbGJMWfhydwPphITgKDKZTAyVBSZ4ZErBVP4y7RPRBhDwbmRhXPMlDIYXaO0mYCvfB4KVNG+OQ1wHM8tTgBPlHrplI4na6zMySUjbSRXP+Zy41j+2NAlESX/Gw8KGttwTlMZ21VNy8ae6PDiMYby5DoEn9hN38e74N7emUUJYasriwG8NWgj6YndMBCcR/fifEYEYIwGdOVR7UPJkrM/T4BZUazvAQ/xhuAs3g8pZDCKRoZqwJ+CakEvMHWNri1DXcOwF12MA1BD+p043MDuJTE2pPQ+SbsjAANEReycPFP9NWbZ0tS1iHLv99C0YJKC09DLX3xPNXt0Iz6w75gmcOamQBkwTdJ+2UPQoDVqsULVOSW7PLv9dofvPZgTCDeyPXUq65tEyAcka26VkN6yGjoj3iL6ay1VpbHGUFUp66ODgZ7ee7m2RGGfBNFLdcNA3yW9G3LoZKp7Yp54H8fENN57vBdGZggePwwSYum9AHnfYzjPO7I8oCs70bftUCPyAl4xpZ+sgFZAFLz8NhYWq2K3B+CvYf/8LY9zb27zCu3g6c/+lH7Xcn5zCfvqDRE6W8Lg+Orf/CUqDBgUfhzE3Nu93XWbZisPl/2+LQMg2QkuHff8V4bizAGT21gLx5z3skyKcuf1ycfkyH5zhz7HSc+FUd+VfdtZopy6+JSJuZN1TOCwPcp0xmUWH1PsMwesSkClFOGl2KfUqynXz8GPfPy5ozZ/X+Z9crlzXZu8Lg9AP9SZtffbfPBcXr7E+yK8JM2kaZ0yxyQQRRvDyfoMYw2VldS5WmsiGmsty9UaNwx0fcdmu6UfBgY/0NQ1D9cn2IWAKNfXNwzDwG6/TyztgYCm718XGh0tCd764Bn6ICKMROAaYiT4h5iUAUHCUOLobEWMABMkgUAtM8AhRlQAnw6qlYKkMTg+DUGewQwoKaXHdVrLjKngAwGUCAXmdoSMIUQJbUk7aiWD92kDyM+OkC3KRpCJoRAi3jv222vcsL/1elpT09ZnkhHCyIgohoCfKiaSujESmFhFSsnfBC4l5ok2KKPS9ddjNxBDAkrGcuPYDZWZdCZgpDzdSeuEdPysf5LbWHq/MArdanIS6zh26yFKe0e0OJ+RUdBYKZ2EegMxDBAd9xqFd90iVkO1XIwiy9v9Du8dfd8Li60fqFYrTFWNAKexSzj7Q1j9mO7LvyD216+VCw78S4KL9MMTPAGshtUKwgL2axE2rSsW6zWmqbgOjwmbAC9/e7y6wwUMF4SjMowOCISXWSz7GZU6Yd0u2fc9bnMj6ZeVFTmJqwu4OafUcnmvzJ5BdQa7ZxA6joMcWtgfixXsL2DYQuhQdoV98ieYqpr0pnykf3Uh2MLix9B9ISATD5H2+Zo3t9MeGQd+CupE2lkZ0DYlBpK+TleWdlGzbFvauiJnRm8CbBT0/ZCSCEXYb4S15B2b83M2uy1nHz0Vwdgo5JbBT+GIgxtwIdAPDp/Ak+CSUO2QNFi8h36fsIRbmvZ3uiDv3DRwxuvZIY4NxG8bnC9BL6B9hOieWNjl/OM3wAJii2oXqLoiXJ6ndff21hZ2qLhlsVoJldXq2fTP3CLGwI8enzD0e85fqAN35N7u7W7aXZ6VPwaewKFwaSzWz3VOchlleSUQkLePTGDH3DJwXf4u++dyWQk6+Nnv33dPkAGTJZMWV+lOlDoopZWzpnMAq7TcrhksChwCFiWgcew6hdk282XlcXP7zsGdLIw7B0nK7X/f1+HebrO6qvn0Jz+jTAkbs1DnyCQRhxmgapb4ENjuOoa+xzvP8mRNRHGz2eCcY0jhOFVlsbWVDD3NgqquMNaw3Xf4EDDGiLMUI7vNjs1mg4RM59SXhUUPLjskMTnFYsPguL68YbloaBp7IB6bnXUJe08hNQEgpLs8MSQK4RCVYkGmDC/5qGocIIsXPz0rKmXg0TokFkzBvlKRA40TNbEkBLxIWXFmj0kkoNCTcK1W4gRoIwzowrQ2LNsVq+UZJ6cPsZXFe4fOIitZFyQKdHJYx1S3MTNPao/ETsnMJJlpTUBGEnc1hCL8aKpPZo4cwEFZKDaH+eR0Sgd6JTkESNAsla5CIKbsS3HKppRqE9J/mRl1cO3HZXf5nXtvIPfjbrsFJDOPQuE2G3zwBCupZLGSHl2EOj1Ka4ytsE2DZkVb/Tm+37G9uSHsXxK3z4ojROLQ415dEsMNsMeuf4qqFnjtiENHvLmgc5doa9DLR2Dst4T/8/s+v/tekCcluqtLzn/zK4btK4gbuOmgPgH9CWp1imoXhItLeC2c8Y6YakAtZlqVGhnbJAHpZg2+gf4a6cMdsATVYE4fEYMh7HdSTv0Uhgty1rcQwPcDfX8NgyP0fWKuAPokgVxPpO/fXXD7BE05ptlImuJNC4sF1DWmqeRW0hIqGYNnv9vSd4p2sQBgu+0k1bbv0ZWB2hC9SrIRUK1PqFZLXIj4pJWjfKBzMgkYYWKdOC8MQu9TBiYP3V5YO24nn2/QuLojIIoBTjgcXIfZ57HBYukUtKCW0JzJTIZW0F8k+tJ23E7XDXq5JF69In6T+Ne9HVrsUbGjamqc98cjAkYTZ0AreHTastsGLn64mt7bvf2OVg7o5qyMOUvgh6hLeby5w11ayTIoB6bzv9uOUzIpMoiS0+MezrwefpbLjwEp4Za/u+C459TFTfqcp/ktz2PORjoGShwDUcprUp77nBUyB1Hm28ytjMsu27WkNmsmYChf06z3Ezh0hO+dmLtoxloeP/koAQ8CpHjvCSl7QAw+xW5L2uOoK/b7nn03sN/uGLqeql2A1oTdDp+yDTS1FQ0Ra6irGmslxaO2Bm00ysiMY0zxN123Z7fdoajQqiLEOWsggN8cPYfgPbvtjspq6tqK+65UMaLLIEZmimTHveyHSU77xCK5zXLS5IkwokbhQshhTodFo2LKaiPgRB4ZZvaH0mpkd6TKpH8FSMhsIGUsePNa96CVZtWuWa9POXv4QLIlBRE7zMBPTF9CAnC8lzArozMDhKI7VkXd1RgaFLO4b3HcWPRjr8OpUk5OTzyBKOlXnEKw1YyBk5AsSACKfJ20aCQUKxLxSbhxui7TcY4B+/d2Fy3GSN93hBiwSXDadXsB+0yFUhptjWg1yVMh929VU1kj+5ycChvOPAel8PsX0zMVIzhHuL4GXoG6wZ7+FFXVRGMJw5642zDstmA19cljMCbBrW87njAIiDKkvyvy0z7sbhh2X6RlnbAx4gDtE1SzRFdrwtUdcZmPmarBnoLLYUeglIQoxzxeqBbCNnF96ggc0IJeoVcfEbuecP0CmgbsQpKBRE9IAIP3Aa63kgKaAKYWcEYvUbolLk4lhHOX2yn34+X1Kcc0nXQU+x1UFqUipjJoo6i1gPjO9fTOy31XS0jpbr8jOAfBoxqDMprgY9KCUtjlknp1wn63IwSf+v4gfVHSBPM59NJ5yQTk86eD/Rb8LoV/DaDuOohiajj5uVyMnCM654b2aVCYv8fZjKapRUEYC7ZG2ZbYXcL2OfhL5CZ5AGYNbSsxdlajnjwl7mv4+iXEG+D4AODeSuvxfsOzz3+F2+3h8lkSdjq0tm5ZLk643lwRY2C3f8W+3+PYEj9kymaL+Co77oaPeG/f0UoHN78MypjYDD5k+65hEbcNBkqtkpKJMt+mHCKXgEgZlpI/538liHIMNJqzH8rPOShSAt68xfLfl9VIGGjWenAcgkjzNi7TPWdQJGfzKZcfcwzyeytbZv7Y4vvc5vdfZBJfdMVnZrrk7fM28/qXy+bl3qXrcm/ZnPM8f3VVhKskJ7kgJZAyFIYQub66Zr/fc3V5xdB3BDdwdXFB1dSsVi3X1zdcXFzw9PFTlssV63ULQbPd7tm+OqcfOhQaNwxcnL+UI2jN+fkl++2OT3/6x2w3r/jqy1++/UlojbYVykomjMyp8eMzpBBB3JTqV5F0TGS2W8KWxrMFshPOqBMD4uT5EEYx1MwqKWd7IgkUSYCK/J+8+iI7jYA6IjqrVWaCJGhzrF8GTwyVsWg0p2drdpvI9upwPFnVNT/69FNCVFxvthirMUZhbEXwgf2+S8KyGmUMIQZ23Zaqsqi6Qmsr+gAJ1ApeJoEPLEm15PNHIZNdZKZPBn7CCF6RwZkEaIQkNDtSRcbdIlEFVP4vtVVI4Tky0Z10dHJXkoAynzMIIfWK5GG+gIDEY33fvd0101rRLGpC8PSbLV3XYRYLKltRL5YplE7R9T0uONp2JSyUtpFnRsEQAtFalg8fok6X6E9+zvb6nGF/g3v+V0mj8hWktCExggpgIqArQr2C5gG6rjlZnTLEyDUfA5dMk+Vvsh5hn5QM0mxbJMylGOP1V/Dq/yPohwRWMBhEN+0uJSSRd75enGJOP4b4CIWnXVrqumG5WvPqt3/PzYuv0A8/xdQrFk+e0l99xf7VbwENPuKe/5oYpaOrV0uqkyW7rz4n9Ft49TdAA3EhIAkO2IGvYH/K6cc/YfHoKdebDrdz9GOGsvmYJ0/s5PHLMtX/72GzIHYnLH/2D6iXZ+y2Nwz7Pf3lpdQLxYWPoDXeR8EJVMT3KXxSG7SxNA/WBKXY7fbj0LQfkoB/lPdBBGEU+RS60+1ETDdcQnRpaGehXqKWghvE58dpAHcDRFFaELIMnoQg32MEnT4JYAIyVVHQlk2NMpU0staCIoUgZZoasCi7RlUrqCq0tRij0cuVnP32R/he4bp7EOWbLRKDY3/1itjtwV1DvC0kKnVCCtARU2mWyyVdv8G5D5MBVGmFMtDfOyPvsRUD+6Po+TEggtm2v6vNQYvyOPn7bRlUjszcHlDFjpVzjAVRMiHmZR87x7kD/qbfd8VRz6BRBj/mYMMcQFHFsrxvLL7PdVDg+H1yDJQqga45ADO/BnMmzzws6tg9Ordj9wnca6LcTQshsNluxXkuUtgqBEBQqMSgEBCh6zqGoU8hJqCNIqSZxJh0S/q+p+8HKusYBi8hJQr6vqfre6yp8F4yEzgfJG687wnBs3pwSowDSldJQPVt7psIuMl5V+keHEVJ0105MhTSNilkZSKlvA5sjr1M2nECTqZNR+JKKUI7K+c1QdcM2yT6hyJpq8RIVFmotrgeSq6DNSZlDCrKVgZjKpp2wa7r6fo9rZawByClCx1QVYWpDBiZkVXaopRJQM0Eokn2pDir79Qiuakk5CskoEjNuhThiIxtfrSsvCJnC0qcoSPdyhhWlsrIVzZFKBUitkUfmC/20X7q3u6axRiJ3gn4lfVO6hpj61GDqbx/rK0w1qbwnnSXjX6sRukGZStUH9DRoJozSZ3s0rYRYt8TYkc0RlhWxko2F9tI9i5tQDXfAoiTvuj10Fk4OgkWPbgtmBVKZ0bHXQP9FAJMyFhE2RZtFLoxmKamWq6oFi22aYjWoG1FvVoT9gkUUAaUJQ6bVFYNcSCGTh5eIrg9h2HZKbOiNihrUJVBVxrCjui3Y79xWMf8WT7vGYJIzJheEV1P8AN+6Am9/Imfb4QJk28lpdCVxQ9DwgxAGYupqhQSKaBuFlCHBOI6n8CTTvAC16VsRAMoByqgKouyNbpeoldLVFXRPT/e+ncDREEJxQiOj7Hn7V5spI1Ga4XrHQwd8fwZLE/g6R+PsWvNgwdCMYtKHvqqZn2ywOiP0J/8nMvP/zUv//6r7+vkPizzA/1v/wahYR0XD9r3e/YJHayqmuV6RW1rPn76I37927/l2fMvftg6/0D22NQ0VvMZ+zTLdm/vn0WE5pkdZTjsgOYshTwE/bYhKvMXeGY05JCMORByOKP6+guq1EKZbzs/bj7WbU53Pp/S5sDnMTCnDCmZD07e1uH6IawC1kxZeN7UZnPBc4rt5xoqeXCRxc2PMYfydvN1JYBVtl/+3Rfl53W5TXNZ82s6B3nmoUSab3/f3tsPac4NPP/qc7IGithhimOl9MRUSal/m8ZilxVGK0IUNofRFmstVWXZ9T1DuGHXO6w11LWkQV5UNc55VIw0i5btq3OeP3+BilDZikdPnmCspvnqKUN3iXdvMfkUekL/Ej9oXN2QEnok5oSE0YQo30NIjlZM7I+UqSEHleTzHp+AGMiYTMKCMExhP1nfIzVboR+TnsdIwfJhFF09tOz5CYigpXA5ZvpvXDRmgZisqda09SnaVgybHdfXN1h7SlVJhh4fPDe7DWfVmrZuie0pCs3KrDDKYZEMIopJF0dYMek4WfSwIBE6N4whXyKUmxyshLAIfhGnFMtaQKIQBVjRcjWAiE8soZzbIu8bk+MSmUKQiBGXQr001TjRm4WDTUqPKgcLoocwzkrf21224BzXXz8HragWK5rTMxaLFcaIztG+69ludthKdJaWiwVKa1y65+SRl4nY3fZG0nN7L09Qc0r18T8ibK5wX/8auR+29K++AHuCOvtI7q86ZZmJiH8XPFgrWUK/1S307e43vV6jVz/CfZ3SRIdWwwAAIABJREFULt8p08AJoYNweU7z4Axd1/TdACiaxtE8/Bi1esjmZocxlpP1KWGzABQ0C9E06UBYGI7+/Df0F7v03OaxhUMYP5OpZoV9+gv22tNdfk3/1V8SupylJwvX5zFODg+HaXySNdsWafnA9cUr2PWEnOo4glmtMKt1EqKWyYCqrlgsWjY3N7iuh90OSXsPta3QSnP56kIm7SsjrChbMewuCLsd3FxA2AEXqb41tCtUXWNOz2jblsViSVU1aKP57FfHW/9ugChKyYMAs6mFcptiZbHOGFGU9/seItizB6h2gV4sILSAImqLNoba2sREMfKyTqro/rWX5r3dakrRLltCiPS7b263EAKvXl5itEXFyHZ3u3L9+27b3tP7wH0a5/fd5s70nPpZAiDHGBbHgI5jpmbfs2N7bN83sQuOlfsmAKV0rOdgULa83VyTKpdzTKtqrnuS7Vi7/dCWz7dBAI4yjfG8DY4xNMrzmbftOJfOIbNEHVkWZscNxWeuw7E2z4BJBrNKIGQOnKg3rJ/XuwRx7vutu2ZKKeq6AspsKiqvlG9jqlwRfCSJnJqc9jaxGbwXbQqjLX3X0fcDMUSqyqJ1TQwKr8A7h/cB7xxaKRZNjTUVlRWQ7liP9zaW9UljUFDOTMfsYqlDyRElv+UcCyKDUsIIobijY0DCmqSsAxg4Cb9mSrjc6lPtc7Yj+RGLp2T6NrErkFn0XMnikYow002RMupKgKsYI27o2O0uOD1bEGnIaamXyyVVswBdc/78c9zgCINjtViwPlml66imJ3XCgJLoraRqzm3jvbCPdFUdaMgEQBmNydl7SCAIGSJ6vZfILJMQgzBitBJx2cwmGWuSzlgLKOaciDb63oMKiV2TyvIxMZmStsJ933PnTWlNtVyhjR0no7XOz5zoH1aVIYSAGwb2uw2mqqjaNrECPPurC5xzEAPRO7wbEoAK0QV5RttTCBrCApyF4Ii7S8Z3WdK9cN7hvU8P3hIwUNVAlMwy42TRFdPEWLZvd8/F7lJ4dOGGb07f+0NbQNIF9zDs8DeO0FWARy2WdE0rvrGtQImGzXa7oe8dUIt4qgHaGqVqgU+7fWpDOBzbZVPAmugM/uZrYttgGstP/8GfUCnwg2K337LZXrN3Hh8itdUsmwWPzx5zdXPFZrdjP7TEqDD6I3zX4/YdgYiKToRqtQZjiN7jt1thJBGhH1BWwO+qqlDA0PeyvRIdrkAgamGr2LaZJhuGDroNhEFiM6s1umrRtqFenaKrGtMusFWFMRUxgfy32d0BUaoCRBGoG3InPZ5AMdBMy7SpsLWlT+hg8+QjjK0wVYVSloBiM3QoY2mWK3IIrRvcSD8b/F1DFu+uaa1YPjhh6KB/i7BA7wNffvESgBAG3i5u8f20q+7+Pnr/rXQsS4FOKOQGebuX8JscUz3bpgRJ5uyHuRMcj5RR2m3HzGXfBh6UxyNtl8858Hp9SnZJCaREXmeumNm2P7Tl814zgShwvF1Luy30sLxu3wRelMd5E/A0XzffLn/msspB4bFjlWBOud18H8P3l2763r6Laa1ZLVq5MqOmhfx7EEKRRnk5bENp0c/QWqGMMKYG54ghYo3lerNhcJ4YIk3TYCuDw6MIROcJweMGh9Wak+VKtrHCFg4hvnFQebsJkJEnNxWSWjgomPdlOp9o0tCYgJQc0pLBiglAIsYxc08oWipjJiNWMoYJJWAkhcrk51nNWHYpF9JYv5zJB1XqgwjgM28bBbRNTVNXhBjphx27m5c49ySFBWnqquL09BRTLUBZnn/2d+w2VwA8efIxy/ZnAoYkxou0nUrpg+Oof5KVdJVWBO9xztEuWqljyFlyoNIaVM6yAyEmcDexUGDClDK4EmIEH9CaxBxKLJSM5iimfbWGEHHO43pH6L2E5StQtWRfEqmWEkS5t7tuShsWZw+wtpbfhUaTpFNX1LVlt+twbuDm5pJ2sWC5anDOE/zA5tULvHc0Z2cQHMH1wjYIEVy6D1aPYFhKmEXYQHCwfYVkXW1kwt0a3DDgnU+3zymgoT0DPAzPgBpUi0gODBwyNTOz8+0s7l4Sdy/fTUO+cwvA9TiMcMMWOddIPDnDLE9pmhprLQqF946rqyvcfgAacBsIe/Tpz1C2QlsN5zeE4YZJfP4YE/mBZOl59Vt4+ATdPOJP//3/gNPViu56z/Pzc774+jmvNht651kvWz568JA/+8Uv+NXnX/Hl8xe8vLnCh0BjH9FdXePceerzA9QpqxCasNvDdicpr5WS7Dm1FeigrtDG4PYdGIMCnHeiz2Q1WhuaxVJeAsEzDDvorqWxTAWrM8xySdW2rE/OxhC0TFoMwY9i5cfszoAoNs22jPjINI1QiDcXswEJZIlWExXo9QnGaM4ePZDn0QdCog1WdZPi8yqcG3BuYPfsa0IIqLM1zmkkxfKG+1z1b7YYI0O3xQ9vyygJhHA5fr9/Yd7b3bfMwpjPt5YskdKxndscbJhbXjZnCdhi39KpnoMoxxz0gync2fHnDv6xuulZGXMHfx6Oo2bbzfeLs23DbL8fyiqEqrnmMI1xrlMZBgWvg0tl2mDLoQBvGaaTy8lhPCWAUYJeuY0yhb2f1QNev25zsCtfy7kda1dTrMvfc53KgdH9bPBdNKVk/DKyUGJOb5x/MwEsCXSAlG43AyrKjDPBqIgxiqayVEbR1Ia6Eh0PlUJWsAodJXY+1i2LhUcbMzrrq5MT/uiP/4ivP/815y8dkZ63uXe63R7XX7M6XWKsHifLAiHd4Wqc2RacJaKCR5uUeYbS+RcAQJLn5NCfyaGTwmWQrSIppCelOlaS/jeqzBodB5iMqYoTWDLxXZLuSfHYqXR9MrBhjOHJ4wdc2sDmAtp6QdssePjokQziFeOxjNZYbaT+ylA1hpvese06XAhYU/N4/TEnqzXGmtQuGVASRgchokLRZ4yaJIq6aaiqKqNGeCTsSUcSlCLnGkIQ1koCisaeJha/kjMRQ6Gvkq5IzgakUfgo+gMhip5O1/cE10Hco81p0i4UbR5Gxs79ePB9MQmVqEbQEAQ09N6z3d0QnSP2jnq9pl0uadsFELm+PKe7vmLYbPCbDTFG+hCJSoNW2LpGG0OVUiOjLcENknI2iviwdx2+7wldJ7INQ8cOAYFZrURfRVeEqpYQH/cQgvh/DKmvoUxN/CG/6ywyDrnC7xXbL5+xV3sUPcOwF20srYjDAHRUDz/FLk6plqe4fcfu+XNUc4p+8ohw8VzALPqi3Dx2yWmS95ytW84+esKjxQnrdoWrlixXJzx69IQ+BEIMGAW1tZim4pNPPuLRo4dJsyuy7wQQc8PAi8trdt0A2rLvBs4vbvBdJESH0qArS7U8xVY1kYhLYYvVcomxFmUNlTHyBvACAO+3GypraeoK++gBrBoqo7BVTXuyFm0XrdHGIkmivPRlKXzoTdEFdwJEkVjS6cHMmmJicbrfD84jxWCqFMfZNBKLt2jxPhB7R0jIptEGYzRKGyID3gf6mw3ee3RbISGcK0QR+h5EeaPFiB/2giC/tX2bbe/t3n7flp3UkglQLi/ZAPDNL+Q5kHLMSZ4Lu6rZvrcBI/Py5+DFbSDKsXrNy4iz73NHv9xmvu2x8srj/hCDmAxMNUjqrBx/C6+zYiKHLBKK5cfugRJoy8vz57zNjzkKuT3nYToZ7JizSOaA2jfZ/B45ZvN6vU259/aDmlJoYycHGSBpfIzaHSWQkq6h3C0q3Z05jW5MYrOSajgGTWXT2GjMYhNR2qCIwnswEWI1VscHT1XXPHr0iM3lOZvra/rBEeM3z+p6N+B9xzIuStyC4sxGxgiKg4FrzJBGhFEfJmaHnsnhT/sdCMem7uZQ62RSGMnARN40Zxkpu6kYVcrSo6T9E2gzCs8mTZXFomW/k5n6um5YLlcslkuqppWnLZWnVcrEA+kaK4ahY7vdY43Ftob16oymaUbNlqmLSeBYhngy1jF2ZRFjDNFogkp4hZLlemyCom0TMDeiQUf763w9YrEot5EqrgMQougWOCeUeXqUSiFVgVShN0+oCfD3YSYgeF9NQER98Lz6EPDBi+6E8+Ad1ljqpqGuZdJ6t93T77aSmjjIUxedBwPKVClywFIZg4icGoKtRBzbCACs+h7VbQnmBrXbSXiHT/wAY0Wg1jRgjIAntpH7LERwKt+Yv6eWm9vsvZyezcPn7ncPPZKGtRA90fW4mw3EKyQKQJ6pqTQlwrOrB2g0IXjifoNqVqj6DNSGaSxSgCjKQ9yBCqA1i+WCB6drGltT2wpbKUxVU7dLSBiWT0lfYvSsVkvWK027qIkhcnWzkakkpen5Aq43oDQxhElEO+EEymhMW4s/H5MeExFTVRhrRt0slEJrSRUfuw6FQWuFWbRQaSprqauadrkip3UPSRPLh0BM4MwURnvc7gSIIrGi4miXyL58qBHxj3rqrLN4lx8cgw+sTx9Qtw2uqlG1pm4V7vqaOPQYxahAr4wW9fTBQ9cRXr4SH998LNSxeNfi3e6WxejZXf32jcjcvd3b+20la6J0ZOchFYEJdL3teZg7srnMY13v/CV/mzhsqWMxt+xIzXU51Gy5KX7n/Uqh0rIN8rmWzj5FWeWxb2uHY8szCPF9DG40Aoy3iGjZvL3nYIlmUrjPAr8wUYBLFoct9s9tkp0PV5RVlp3vlVhsd0wToARj8nUyCMBfAj9lhoH5eef7K59L3qdQ1T8QmbVQrSTzwYcrWfVemkKh0+xv1u7IwqZ69J5lIimGSN8POO/o+25kXdikmaGVpq5a6rrFpPJCSE92GDkOmAxYEFIc+cTAiAMYa1ksl/zBH2oeP3nKX//V/81ue/0WZ7OHOBDCmhAMGkFMlDbofC+rDJIU8GF6NHKWhRAdYyiNlhlHCQk61PTIaZKNZky9GwIHYT3yNEYCOUQn4wNxamtyFiSdJvyqNJZMIE5U2BSLX1eGykpjPXzymI8//pTa1iKT2TsJi0ktrQlobaUH6T03zz/n8sXX/Ht/9mcs2yW7zYCyFlVZGcyTpWTl2ofZs6+VGp2ALKYbpUFHcMOHOIZDhSB/ExCTxHWjOmB9x3wfosURSceO5MnOiIgEKzSJnRIDDBtIQIjvLmTMHttU4pvDKc5OPuZm9+It7ql7+yEtokQvyUvIXwiS5vv07BHGiHC1sSI02+23DEPP0A/Y5YpqdZK9OQoHj+r/Z+9NdixJsjS9TyYd7mBmPoXHlBFZlZ1V3dkDQLAX5I58CYJbAlwT4IrNN+jX4IogAT5CA9xwXWwQzepqVmdW5RQR7h5u0x10kIGLI6JXTd3cM6bM9Oq047h+7eqsoiKicn75z38q0VYJfmQcBw77a6q6wbqKuqkxxqA5xxlFZRWNMRACf/fLv2e43eGvXov8ZU0OAUH0NErFHx1Ex10myh/TVggr1iL0DAPDNYQideDAfiDtRSsYXyECqN/Q56rXoFvo9hml3nN/e5N3/3Z7Qb0544v/99/lLLW3xEMtu/gWaMG6HFp1Dc2FaI8cf4FqVugnn/P887/gJz/+HKqaLsnqqKWPFNw0MXhPDJ5xHFk1LXVl5X3lPfvDkRATPkW+evEVry+v6A8d0SfCALgatueYqkIbDUVXSZ2Es3UJyyyTBUqRtMYay6ptJpg3Vg3BWFZ1g1IK74UpU1h5IpqdR2rpLph/n70XIIoCKmvuzL/eO3dZOuzZpJy1FmWVDFFDIIyROA6EfmQ47gnBi6iatSIGnsWMsE4CM/sOvIekv3Ed/VO3bzpDYK3GGM2qrRnHwG7/MEI/mQJWGTG+/p1bP9gf0kovtAybgROAUpgq5fs+R7jYMvSiHPObAC9vE5qdn2d5vuL0q8U2SyBFL6YxyzniYvt5r/yuTvLuTO/p+3ft9/uwAnYUVgdw5w2z1JPRs22XoMn8N7xZtnNgbW5l+VInZrl8fp553XibOO/yuSyf8ZLB8rssQaHYP9h7ZSklhmGYAJQStnLS4hArzvMweELwIt6oSmpeqUcxBYrobGn3ZQDpQ4TMwHBawIIcQXKHQVEm5WJS2KqmWW9Yrc+IMdJ33yBTDxBCQKmA0nHGgFm0nVNOyll4jjoxORb3/+a+asZqKToqTMPHwhyZMgWXjfOgeXnsKVQoX+m0f25ziYK7KKx1rFZb6roV0cM8ozqOowhhAilIZpKptUcRxlXKkVRF0g5nI8norJ3CoikXodnZwhKOVVgl2QtIGWBLKaHm6NR0R+V4cgyl5iH0p3s8aceUUKdZgU6nzeu1wjpHCHKvRXPldM5lBre7tt5sOQ5Xb13/YH94k8lu6VuC9/JcrUVbjbYWbSzaCuCbslMKKUcB6MxESgJuIqwWbVTOaCXpiq2taNskEgyuwljRu7DaUlkJPSwJQWLSOSJslBS8Kk3gJ0Ey04ACvRJGnQqQfAYr/kDhq3aFto7Vei2MndETY0NKRlKYG42qNEFHYq/QzkGyRK8FiIwiwvv28WKZrJkBRHHg1FcWwDIhkyVFePcIyoFZMfQjSe0J44i2lvbiQ/ouMfa3SOrofC2MQELXFbqqqZpnVOst248/Zb3ZgoLjOGCCprIGHyKD9+Kja2E9BkVml0gYzzh4ur7j5esrYTWlyOHYMQwj4/EIyaBMKxM8uqR1gxiS/NQKJQj6NNEwD+ssWlcS/imdlD92xHEgVRWgso5VzCGvGVafdWtaz8bJ9z3ib18rfngzRrNZSfxcSZU2IepASZ023eisL16tN9R1y9fXO/rRU2E4Xl5y+9VXeaybG5KzkM8BCb1eo50lvvjVonN/sB/KVquK1ari808+4PrmwL////7TTG387S3P/uqPQG/B/9Uf+4Ie7I4Vp3nJtJivL33FnGWw1Awp6+8DUTRvDiTvCye5zxleapssGRXLUJOyXdnWMonL6gKikKdzl0yTtzn182u67wWzBC/uEy6dA1I/NBtFc0qzN7cCfJnFuiU7Zw6eLPVPiilO9zAHoIqVe17eu+bERCn7zwGcOciyLJ9yLZY3n++ynhVnZQnale1mzBb/IPD4PloIgdubm9MCdWr3pz8VMciYKUTREVCTFN5MKFUERIShUkT1hwEfAmMYMdqglaGtG4zR1E6yIyhtiLlqhDxgHWPEmJpm7Xj89Ee4asVXv/3bRcjM0qTeDuNISAlTZWaDvqf/mDQ55L4UMmDWKHTeR5w1JmbJ9IkF1pC2rrWRmp31K4sDJ+VUzoVcR8rjTYSFMrVArfP489Rl6hlgUBxGrTRNs+LZB5+yXp2htWTlCSFwOBwYBmFc+7Fn7Dv0upVxbgiYao1bK647jSdxYS1RK4LOrJNU7q2cX8okFH3AUnSlnqiEinJ/MUaIEZUSKuq75cUc/ECcXJ11Z0gnvRljJ+Bojj3B3Z4xoVDaUW/OGbsdw2EZzn3fu+SuPfngOTe7F+/c5sH+sBZT4tgdGfoe+h5CwF1coJVDGZdTj6s8mx8RJpuiqoUdkoCuk9TbWkk4ha1rQojEBNZWVI3h0ZPHlIxiY5AGXlUO5yyVM1y/vua4PzAMgeg90MPgYThAXIPSWbk4h7Xop2CegdXgb+H4K9nn985MUdA+p9pc8MlPf0J3PHK7uxX9jxAxRiaZrdMcrlr63Z767IIUEt1XL5BMQCUr0dtsnb9ngON4yWlsExAQpQJaWD+RZVe/BtdC85TL19eQriCObC6e8uk/+Rd89bf/N5e//Y+yD1pSSOdWX20aqvMLHp99xKOLC/78xz9m9D2HvsOHgFaaTdsyDCPHY8/5xRlNXbNuGmKMjNYRk4SCXR+OXF3f8Nd/+/PMtoNhGAljgN0BVa+wF2dMadETmUEXcNpirSPEAhIDSgu7L4VJhyWlRH/scziaonv5knA8Uq1aCReLM9DkLiYMgHOSAfht9l6AKEpp2qZGVMBzx5xfWJP6fEHUSZMSfUJuUGlD0zSkmIgkYhiFYTK9cSz0AbovwW3AtejmDIwi0iGxYnseuMw/rGkjQj1RWdIbzsyfrrnVU6qzT+nCmpAcPLBW3yPTCC90DlQsQY0iMjoPbylObFpsP2c8LJkDZfu3nWf+/S6bH3sJsKTZ+tm6iYyiTmNapaBkaniD7XCfzdkV962b39u7jvFDm8ufcv45aLJMLzx/XS6ZR2XdUgMH7pbnfN1cgHde7vP7nB/vvtjnudjt2wZQ5Zj3ld/cnVoyp+bXPrcC6jzY+2YaJobESTz0rtusUn7CM+HOiX1BmYwK+Z3MFAoUlWTICSkQx0BE0ROxxqCp0cZgjCKplAe4YTq3NTIoffLsQ+q64sUX//F3gCgCGofhBmJFcmcyIA4BY2yeqc6ip4VNgcoxOEjIiCqzgqfZRyCLnmoph6yvJ+PBQAxp2nYKS0pFEUUVugVzYEqV0J2JXUHZWoCFPGAv4ec2M6ljjFRVxcXFOXVTM8/eM45+YqIYY7DWZjBHBBdrZ6is5vXLFxzrmotPn2WtQAFsUrmAfMkT8aTUhzJGTlGAjlN1kd0m1O3ENBGwSE/dV8wiijHFqRfSSglpcerOTycuk91SJ9Q0CVomQI2tqNst4xBySNVysmFpDkUFOWTqwd4fSyHgj0cwFrdeizhys8JYh81ZURSRfugIfkQpSZM+9EUiQaFcjXOWVSsioMZY+kGAFWMkK8vh2GOtwRiLNsJEcdYQY+BwGNjtd3SHI0mBWa2p1n8madm9JxyO4AdhophKGAzOSdYWa8ErUvwI/E1mpOz59pMHChlflPDYt22maNYbES5VBuNqmjYy+FtiSrRNg7EGVxlUTFhbkbQhxQ7RMCn+6D3jKHcGbkOzekQKI/3lzWy7cl3ziROPUoonT5+gXUW/2dB3nm7vsdstpnLY7YrtxSPOH225rFtOIrIGqGgvzth+8Ij1k+dU7QqHhNJcXV1OpOamqtBK4UMkJMBaRh+IseP6uqOElSpjQWmubg5c3xzoDj1JaZSzxAApafTFY4xrqOuGECTExqeAQoA5Yx1KGazREhaVyyqlNLGlbNb7mkCQlGiePCZ5D0pPBNxTpjbp+yuXGVDGCFvofWeiaK1o2noSd0kZEroPRCmFJJ13ImkLSmGtJcVIjJ7kB8l9Pc301kiFfAnNM4gK3WzzW2EEdsD7mr7qH64pJTS+mExOo/dgALY5o33854yDJ8T0AKK8V6YQ1H7JHCjrlp/7wIIlPX0BYNz5vg+sWC5L9+x737b3Xdt9y3kTRElwCu15yz5v2Nuc+G9q3wRk+bZWBjjzLDxzEKWanTPOPvBm2TH7Xobr3Ad4le3Ksvt0Z5ZspTm4Ua6l6OzoxXblGO8q8+U8ynz5Erxj9v0AoLyPJk++pPSVZQIA3B0PieipACInJ1ZNNVk0MGTQqw1YpVEqEYy0/wCEFEXvQCWIlmA0JIVWMUc7J0mLnBnBKWmsMZyfP8ZoUGqexvw+E9A1+iMqBVLcyn2phNEy41zubfLVM3iSUkIbWTDPDqK1msJVVEqolEUFi0MfJYWyyvd7SmWc8rFO5VpAlTkl/O6aMluZphCbwtLQSs6ZSDJzuTEYfcpopJQi5JTSoAScsnbSWbFWY43G6MTV15eMTQ0/ep6ZHzPAZ7qsctFKhFwLkJGnUu+07gIEqcztSaf9FWQGwbzezFQAcshQKZPiaJwAm1Mpxdk1lHG7Ng6jDD4MEppwR9vpTVNYlFqRlPm9wOsP9j0sRuI4gquwTUtVV2jtJHGHkndKShE/DozjQFUZYowMw0gJsWvqFbaqaTfbXKc0PinwAW0ghpF+GEhJGFy1dRit0Ebje0/XdRy7I11/JKmEblqasw1Dd4S+I3YdaQxS17QVH88ZsFZSvStFco+lsoYEHPnuIAqcwIqyaga4aoNrW1zTUtp8VTfo/R5yP+GcpaqNAL3aMfRD5hDuuTtBtzC3huYJbnsOoaO/KiE3ucNctJ5MJOPi4gLbbrhpzkhfv6a7+QrjHLZtaWpLe3ZG20oolYyVejmesrRn5zz+7Eecbc6w1jEcjpASN7tb6qrCOYtrJJNY572w/rRm9IExjdxcX6MUVLbCVjXKOG72B253R/wQJSucVdn/V+jNGdZWuKpCeXk3MYqolejoWNHTUnZiJaYUCMkTc6YfFXUG4ZzgAylRbc8EavL+TmSLDIGlrrnK4ZyjqqoJWH6bvRcgStNU/Owf/5gQEyHIxIP3MrvggyDYMQaCF4qO96LMPI4jN7sjh/2e/eVrYncNu39PGjvudtZrporY72BMjClXugneL9tZoKB6D/Z9bH9zYDz0VMFw7B8y9BTTdYu7eMomREJKXP/8j31FD3Yygwh/lZn5ObOgiK5Ws3XzcInyMbPt4a5Tex8IMg/juA8seRtwou/5e7kd96xTiFdk7l6WyctjXhATJ/aG4XfOvNyxOZviXY7/D9XPKkRENtNWqZD+fMk+KaKwc6BkzgCZh9GU6ysDk4I8FaCjpCeeD6TK8efCsuU4y3owD+maC/fOwS9m68p+9wF3vwuYuy8GfH7M+feDvTemFNrW09/qtPgOM6CuLcZoAongA/1xoOs7+mGgH3piEgDFNIbaVWw3K5w1jKHPaUoj/SBZNmKUwaVOCsmQkOVmlaJuLDF4/NBnBoPieOwYhsj60Wf0h0v6w+vfeVsxJboxYJ3CWYUPSRwpfWojy9oYC/UiicBqATrmWXKkKSXBG3KKxxgTWt8FQVNMKJ1BlXIc5H7nIM1J9yRvodLsKKe/Yga0tFJgFCYDOeXIWmmayjHWK+r6gqZeU9c1SUv4wxgC+9uvuXr1VQ6H2OBjyMybco9MwEVhY5/qhbBHylVNoEosPcWp//ExTCCHQmcAaHa8dKpbilyOKRU2/RuTnSLKGCYAJcQSki/PIsVICmWH+fv0TWvaFevtBwwhTKydB3s/TLuKzQcfgjZobbOmiZaMPUpC2qL3uKqanNAYE7bZYK2EROj8UZkSlgDnpO8ijGhjaNvxIizDAAAgAElEQVSGlCTrT9cdUdowjAOHw4Hb2xvG3Z44elRVySRtBFs1WFdTuYroR8Z+IBz3xNsdpADaEJUI0tJ1kK6QEJjvko01IuCLAVqozsE0UFdoZ6nbZupDkqsY48hx6Bj6nsPxyPHVK0I/0NmKUFegKo6HI4dDR1VVUhbz97U6B+UgvqK0HW0rVNVy+OrvSb4IOL99LPXxP/qnfPCjn9BuLhh84NXlLV4r2KwZ/MC483S7yO31FS++ekG/6+HsQ9i9wDjD5uOP+eSzT/nLH/8Zxjl8TPz89pf4GNFJU1UKaxxojU+Rm91ONG6M5Xa/J3iPyYD3sTugjScpzW9+8RvG0fPh55/RjyOH4xGl3CR4nZTBOEskElWktg6tFdZUuf5JqGkMgZurSxIJUxms1rR1zXazIabE6+srYpCMO3VdY4wm5fBWrTXOOay1WcMqg/Wo/D5898TVewGipBjobm+IURGSJib5FqpNrkwJiYlNGue0vBQTpPE1w+6SsH9F7K/h8IqTAzQfaBrAQRogGNLYyzpVQSopMNfIwPaWBxDl+5v3EZXAe098eCHKAM2sUHaFNhW1kxfJg6zs+2TF0Z470/c5v8uO9T7nVS22mYMK73JYl/u/zVm+b5/lsiXAkpfdocWnfEuZ7VDAlJQEaJlYHMXp/6a2ZDv8PqzcX0llXOXvwkYp174si/lApZTzXOx1Dmwtn8E8DGheT5bnmNeRZRmoxbp3ORjLYy3Bj2WoTrmG+XnLtabZuvkxHux9tJQkq8EkmgenUBPKb0hKyyc7tSHK+3ccPd3Qk2LEaE1lrQAISqGtwelK9AgS+NjjQ8oplYGQQztiIOV0oh6EiVLCbjJ7RGvL9uwRKnnG/pYY7tNAunNjeO/RRpGSOc2iTqE1s00nCg7ZkS96Kfne0wlQmeYMS3D7JEy7BEXv/rlMiZym9WpxPQK6LNndU3hQAV0mkdq8l1bUlcM3LWHtca7CaDPbX3axGpyxkoJ6Vn4lX9Lpwk/QyH19yym2P91ZfUpTnAtT5aUzXcBUNFTU6T5OhxGEpRw/pqLFE0/bFT3DOPuk0xW83RTWVazWm1ko2oO9L6a0iEmrucBwbggha+4A2OzoGmvzPIzLIIqdwj5KmJqEncn7KOa5CG10BuAy4y14hhQZBmG4lJAQYy06h2lobURkVCtxlu0AMREPR3JGEVBevuOATLJ/FwClWBTf0axAN2AadL3CVhVmygQDIYz4caTve/rjnmF3Teh2pFGy1EBChZ7xsCd0HVFvSaFM2MDdscjJUhxR/kAYdiKq+5bwIqUtpmpx7RbXbgQUzwLjrqpZbcntOeHHnjAM7HZ7jGup1muUOsM5w/bROe1qJX1WEtBi9J6QEpXJIrLDSGflHTQOI0oFvPYc9ge89zy+OMPHyNAP4Ecimr4bCTFRNy1JaznmKM8Oo3Nd09NwLcVIiioDG1LfQj/gR8/YHVFGYVwr9c8IyFKoJoX5JH2c1LOyzNqcWcpYmTKbgdXvjFDlPQFRbr6+5N/8r/8HqIZUC6KnViuMc6xWK+qqoq5r2rbBVY5Vu8Iaja4s4fLnHH7+byHdcv8gNCGaJ2WgnWcQ+7VUfvcUwhrCFnQWno1f33OcB/u2VuZVXeOEIvwnbsqsqJ/8C+zqY1I0nG/PqeuaL/7YF/ZgC1sCInOndS7ammZ/l3VL53UGVAAn1sLckZ2Lhibunnt+vLm46bI93eccz8NYyn1oCeHRWvidd7CBfE8mX++QBcUiyMyL55uLsS3Bo9+XWQQAv0AGEjZ/z+99Lto6Z6LAKeVvEWCbr1uGIC6ZSct7nD+jst38eS5t/iw9d3VJyvuqfN/HlinHKK/x+Tur3HPZp9xj0fPRi3J6sPfRvB95+epLmcFVMuurc5iIOA6yzA0yKxuCx4+e47GjOx7ph55jtxfNgQRhHLBWoRtDrRKVrVBakZTmtrvl+uqa8/MzrDGiLzcOhLHj9vY2p09OOGdYrRu0XeO0pTKOunL89B/9JV99seLvx57+cEnw/VvvK6WI7/YygaUlZl1nYUo1gSUi/BpV6d1KuEkkIWKrJVyGQipOZH0UARKEhQIl3fEJlz5l6ynLJYpR2mthdRhBqO5AmEXUVgbjGbzJIeZFu0RrlVusoA3GaB49Ouf8bEt49pTK2exICnpijOHi/DG1raicw1UVk4ALTAP5dMIqJuCjTDQK3lHuMeWd5KNmP4tOi9Z6Yo/EGE/HC4G+70W3wFhsELimzNwyHV6JDkUIDN6L4C8idCu6KimzE8rDeVdIt0JR07Zbnj57xkjgd3ovD/YHNoU2FqNLhi8Rvg4xMfQ+hz/UNE2NNdnZTkVuTed6nudupKXLbL8aCR66EgKmRYsCI3UxhMB+v2McexQR27ZoZambCnJbVFr6D21Fh6heKY62ZlQGLl/CsIP4G07ASalbcwHWb2n1BtYfQz+ggPXZOcZZjNX44Ak+0O12ouVyPJJ2L0hXv5Z6bRx995TudiS+fkHiCIwcNp/nzm+Vr8lD6rgjgASk3ReE3ZdI6VbAc0SW4vLOJbrVI84+/acMyvLVV6+wriIlRVM3PDq/YLNZCesneF69fMHh8muuv/oV288/Z/v8EY19Rl3VPHn8lAT86sVLQpAsQ5c3N9RVzWazZbc/8HXXUVuL0RrlDOMw0ncDN7dXKAU/+fGP6PqRl69f4FPCB41XLdqCVYrGVaiNYnj9BcO+wz59CqYilbGMinT7a0iJtGkzyBEZvvgt4XCApsFu1jQXm0lTZxwGErBu12itMVrTDx0xxZw+21JZ0WNNKQkAl07arAnpuwV8ud/eCxAFAsFfMc0eegNjRTKGbl/hraG3jmMllLDKVXnSInK4+gqhMr1toFosIZUyDx5dBbZGN2uINcQGbRuZSbmqMqr67RuWVdKYx+DvzCT8qVpSCu8qQkBEZuOf6suxwdgt64tnVNszqrrOonJ/imXxvtscAJmHzMyd8vSO7ZYaG3C/Q73sr9JiXTnu8jzzGcn5N7PtlteUl89TMpBAzVgaJg9iDCiVcFaRoiYFhe8PeXZZ3XO+d9nvq34XlkmLME9qTmFHBSSYM0LuYxXNQ7bmoVn3MHfeAK8SbwJi823m5ynLliE75RhLkG4OAJXfy/qmZuvL8efPphy7fJfzzFk08+t717vzwf5YlhJEP4pYPqfwEPkq7AsFeZCnkNkzETEdiSGgSWitcGjJOBNE7DGlRHLC6ogpcXN5xeuvX0+x4FppjDE0boXSGj+O3N7uMNZQ1/UkJhmTOPDaGtrNhqfPPuTlFweObwNRVANIOGFCCxCR8s2WWyt0kNlMYCSBiqikSFPGocL4SFOXNjlWzPq5zM44FWwWX+XEQTlphcRTayohQeqkQaMpKiUqa9HMgmXKKUvoVZL3gVIK5xzJRJK1UzdcWC1aG5p2JYKzJotqTiEP6cS40fJHjJElG2dqzzn8hjRr1dM2auYQKJj0bXIKZJXTE1tLUIaYYPQDKiW006fSyk5GiJIeO4yepBNJa8I4yNhXS+YLYhT05x0Tk87WPHvyGa7dcLPb0a7bd4o5Ptgf3kqdjfLgAQmFUEZRa6mzU71VEEPhhaUp80qKSoDKFDFKY7QhhkCMQfoTpTBG0Xcdw9Dje2HRRaUw2mIag1EWpSRphdTrlEGaDDAj9b5qalZn5wSVSH3LsOvBHyRDz1vHTt+gHGxFff4huC1Ua2gy80RBiCLQXQSe6Q4QAhENY0lXDMRA3L+UVOfpgExyROgHJKNQC8lDGjlNgAC6kvOWNPVdD8lCtYLQv0GuCePI8eoGtitY1Rx2O6IfCf0Bv90S02Ppw2PA+4GoFLQr2tWa882GzWqFNaI7qlE4Y7i92XE4HvE+Ym0Rch0Zx4FN24g+qVYcDkeub29ICSrrOBwHut4zjIHudke/74lRk6zh+rYjpsAYPdFVmLXF1Q3GWEJM+K5j7AfS4QAKfC1sJ60U7myLbWq81qiqIsWYQyITyulJs0rejTG/G/QUViagyVzjKYPkGkomsne5ae8NiCLxaVrqywh00uW+mS/nPscDTrNq78oWkdNe0UBVo6oWe34uCDtJBGzigL+pSfG7ZStwxlEZR4j7nHruT9sSitE1hKjRtiL5gRS+D43uH6IpYIOxF2yffohtpNErVVIjPtj7Y/eBI8VZnYuSztPTFocW7r6U5874HCCZM1aW+/CObcr13KePwWyZ5q4zXpZnZ0trGcgoEQyTt4WdNjMmYg2smooYHTE49uGWGN4nXaMKYaCccQrlWTJvipUymgNchZ1R2DV51udO5h64f/a0HG9Ou10+6+UzKucsjJM5iJJmxyjMkyUYNBeZK/WtAEnzjBdzxkr5Lve2HDiW618CRQ/2/lgihTHrwokwXghhSvMoyxP9GIgpURuXmRIabRTaKJyWQWRlLEZB8CPd8ShASyUDxNF7Xr98xcuvXrBar2nXayrrWK0aVtsVm+2G4D3eDxhjaVeSWlMBIWdMMMaw3m5x9lNuLr/geLi5/5b0CjAQPCRDTEUUsKSpPOl/zEpBficZAKfpn1xEUhqVZo5d0SRIcwClABtM+yoyzpGHy2kGyKSCPBQ8J4MrOqUsUiughtYioCm5RfIFqZIAuRxNYa2agI2QdUmSIjuOmna1oV1tJoy7iCWSHbKiixJi0WBhpgezGOhnJoouD2kqM3JmplNITin7UtJaaVwlE18hJsIwoFOkMsJaUugJdAnZYfHDiHGJhCaMRym2qhVHctJCebtuQ13X/Pjzv+Byt+Ory9d8sv5kApEe7D0xJSmwvZdwvpQSbdui86x/AegmlkoMUuNSJERxVMNs/GS1ZMwJoyemiLUVRius1ex3t+x3t/T7HaBoNme4qqKuGzkH0g4kbCxKe9Mmh2hIu6t1g6trhvUK3/eMv02k7rUAKcBdRuc3N+Ma1h/+JeTwSW1kPNV1PTF4EfAudfe4E4FPVcl3sRSIt0sOuoJhFHDEriGOEIq+5wBoMC2sPxQWsdYwXEuTWq2h378JovQ9+xcvUOopWM3Vyxf4bgf7l1SPn3FMIyY/k+gjUQHbM1ZnZzw+O+PRxQWguLy+xRiHsxW72wOXN9foqsJlvVLvPYMfqJuGqqoYs87T65trHp2dY13N7W1HN3j6IbB7+TWHV5fw4WegDF9fHUjJkwiYusWsHXXTQkL0Tw9HhtsddHswBr9uJQTHWdyTJygFx2MHpJwyWwBhax0KYXGKsOzpHWFyUpqQ36tTF5j749K3eh/vvIuW9p6AKBZ4wt3B33ygt5w5m1f80tHukbdFzZuxYXMHJG8/elI8MvqAaVvMek3tHFZXuM//S8bdb9l/9Vff+k7Wq5btasPxVUfwdxtoGdp7oHYVF9stu/2eY99R6YoE9PF9clS+v8UQeP3r3wg6OA45lvpPzJTi/PlP0faMF//h71HrNersHMlm8DBQeP9MIU76fQ556Y/sbHkJBZk75fB27Ymlhoa6Z/vlfoWNMB+IzvfXi2+46+gvwZ38yTM4aI3RYIzibFXR1IZHZxXjMHLseobdJb4/chcU+KZWzvfdBi13rYAHW05CsvcBUqWsyt+lnO5jZ+RZoCmdXzlP2W7JNGH2uyyL96wv5y7PoZxn/vzdbLv5PZb15RqWz3au6TIXjZ0/+/K7HM9yN5xpDhAu6/mDvQ9mtGaz3uRfafoq4IFYzkiTWRkxSGYCYWSQnQ5xfo3RGGtQGTxNsehaBJq24exiy253zeGwwxjD9uxMUolq4V8063OMllnhEsIiEwFR4scDaFWh1AoR6D7yRn8Rbyl1O3hH2g/oVYty+ZpQOZBHnVpYkrCVEqJTnPiYtTgKqKDz9RTdGCa+RgEiJJ5Av6Upz5kWsnvhE+eUySlKGFFSJCOCmiQmp0lNtJkyBy+hUgoRWr0DkCgmkEZ2LtmJcoml06XF/NCNMQU6ApVhkaw/EsOpby2gk8rpnkkJpTUqO513gRO5nlP1OpWrzC+ehGiF5h6yNkEO14kjxB2KFVrXnN5/rcy8pwIcv73vj0oxGIVbtTxSj6iq+q3bPtgfyTKI2dR1FokVplrRlQhBEoEcd0dC8Ay96FuMh8MUXaacE+Flo3HWUTlHYdEd4xGQULihHzDGsLl4jNYGU8k5jXEZ+EtE73Mb06DMdBw49Y9KKaq6oaoaVj/5GYSeOPwFQ7/H93uOX/41cTi8cav3m4LqCaq+oK4bmZ6IXkCgGIghorSmbupJvyVtnwowctwJU+TdBQzsIfXgNTKm7GmefoiuW467A8lU6LbGGtFU6jbS9tEVqDXwCAnrKW0wQDxyfP0rhlsIfZfFZzwqBVSMHG9vSSHw+PlHrB4/5vz8nCePH7HdbqnrmhAjVTfQ9wO3+wO3xwPdMHKx2VJXNVZbmrpCEaicxRrNMAw4Y9iuNjy+eMJ6tUZXDRpP1YxsPv4R9ZOPuB1EMybubjBtg92saDdbrKswykKeNPCrFZ4EmwZiJB72jFoTjKFarTGVo21XGCP6JiEnpBmHgFKJumrwRNHnzHOJ0h8L00RpPYVipgQ+5LDRwlB5x1N7T0AUA3qdqU5LIGWWvSDNl6n8RjIopUnJ585a5e+R08u7DEJnsfFZmCaFnuRkIFvEith8QAzH73QndSOKwObSgL+rHyAgjaaPiVXb8vj8YnpROy2plMbB5/mOb+uovKeWEv1u/8e+ij+iKRQGV4vTd7j8AoZeOrJUZpof7P2y+Ux/6SLnzmzirtNZBojz9cv2u3zOc8e+/M1s2fJ6yj5p8XvuXL+NUTDbZwrnyfsJl1wcC6OwRtHUjlVrOdu2dJ2Zzax8Hyd7zqD5PlaeS0nBNw/ZWYLtcwBjqUETFuvjYp/7/oa7ZTx/FvNt7vt7fqwl+LXcfn5Py+tYnu8+fRYW25bzVJzq8xJ4WzKfHux9sBIGUkRlJ0c/OwiTMF4l2QpC1hAY+z4zLMjhG0rGzrmelLSNIyGDEQlXOdq2pRt6YhpkJs85jl0vTtNMh6W055Qm3T5x0JOMybSp0Ka+fxyVZuOimHK0R0VKZtYi51Kvb/Zn0+A2ntpIYk69ztCHYgIaTtl88uC5gAgzEKMsUBNSxdTMy3EmsCHBlLImgyNzQdmUr0r2FdapRmX97hPzZUJspvPM7zgjGacbm/Xf6VQW07GYWDx3jlPuTUG6N6JaMQnGFocXOAUulXtOwrDOYUAxRlJ2yoTZyOl65/fwDgBdAgU0QSu0s7S06Jno7oO9P6a0xjkR4SyirpDrWwwE7xmOR/zYMwwB3/cMO2GTCAjhwGhs5YguQIqYnHpYhFaZwERtLFXV5Iw+VkDAwvCISH1LuX3cCVOe13swWvZ163NSCgR/hj7eMna3jFe/xqdIHHve7XPlfq3aYuotWhthWXHSbYkxSrpnI/1YiAlVr4GedHPJN4tsyGPJpCis1fbsEW7zCMyNgMuuQmNQSaOsyZmvItKx1Jz060q7GwjDQPSeylVoZ1BqQ9W2NK7CI/pNbdtydrbl+QfPWK9WNE2Dtha8x1hD6CKHrmMYvQArTkAwkdhwKCLO2qy1lDDa0NQ1ddXgqoaIJqJRxlFtasxKcXz9mhQ8KUaZyjFSt5y1aGWnEENbOUyoMyk3EHYDpJiz+QZUzGGQ1kr645C1msIIkTusTTKwPP1ZxkBTXGQGy9NccPvt9n6AKMbB2afkaYZcIWY0wNxpT+vK3VtHtT3DNSuOt6+IfpRt/Jgd1VKZ5gPmGjDQNmAqAJI1IsiW80bf3NwS9t8Unbxrzz54xo8/+5xfvvgtx/5uMNI/+yc/44PHT7m6PrBar/j404+4urzk9uaWF6++Zr8/kF5eMYSOPn43EOfB3jdrSKnh9a//DlAQLuFmBbszRM/h/WiCD1aszNjPHeV5/6G4m762hIIYxEn1CCtuPvv2LoHR8qIrwM0SCJkDJvPvJeiyPPZ8WT6utUxZeZSWGaHaiWCl0lRO46yiaWvW64qnTx/z+usbbq4OMvK+ExLybW3Olvg+VlgoJXxzXj5LwdU5+DAPd1k+j3KcefjMQoz3zvolqDU/ZjmHny0rxyzhYMvnNAd14K7Q63JSodSV+wCPZT1Vi3MudFa0YRIZ9uHkDT/Ye2MJRTJGmBbFgY8nhpXSue22LdZV6BRlhLNeE5W4wGOEEBLHYaTvjhwPe7pesiJobXHOslm1VO2ax3XD9c0l3o+SKrnv+OqrFzL4VLBpha69XkusvNbCYlNKmBnRe0KC9aNHRJ24enGbQ6PfZtJOUmpISWYek7orylrIFFqdwnFiSBADyWQwSWsKkFIQgkLdhoQxkp5Y6wxqKEVJKOPUSShT5dj/0szmKZCNNqANRpspLbCwcE5Zkgp3RuTOooAbmdUWYpDUx0nnHkDJNkmEX5lgoGI6gzAJnYT50efZd63tlIo6RZ1DndLkS2o1z+ZTSuEUggNJBEJRKCMCsZLVSThARmtUUvJWqyXlbFJyvT7PYMeQ8EOf9XrIgJIGvRFApqgzytPgbU7kxpyzMheApMytjRGQ76E/eq/MGMPZdpPTCgvwejz2eD9yPHTEKI7r+OpLYncAjICqEahqGX8ce9CKoFJOeeuEIYYwU1AKZfQk3lwgvKhKy0pY49BOWCkxRrwfMfk1plXWyTCWGKU+a5sBGCP9RggRV62oqpbNz/5rht0lX/27/4uUet4qnG/OwZ5x8dFn2KZhGHv6QdLI+2EUFkp29qu6khA9bXFGsmx1SjOh2u8uZU7hu8Iu+elPfsbzz36EH3oOXcfX11d88Zsvef3qa1IJFxr9BABMPi4HpH/dYc62VGdP+Zf/7F/y6OwR52eP6H1kP3r2hyM+RrZnWwHcU0Jbm7MrFUabZvSR6/2RmMBVFR88fUpbV9SVZd3UoBSb1YoQAlc3B6xt2Gw0+1GzuxkYx0MenegJkD8/PydtN6QnFyJE2w90+z2j7dmsLzBaoa2Ej7qqJmYtK/fkKSF4Rj/S9x1jCBz7DpcqTOWoGtFmCZvEcDjy5S9+QbVuac/PUMqgtCElTYjCWEwxkFKcGH/fpud5Lzw4ZQzNZiMvgijgiVAOT2CK0AdPf6M1WCs5yJsWOw4EP0pnPwykIlAbR9C5cqUEyoJyMoA0BmUMWAMKfAzyIhlHkv9uKXlt5WjaekrhNbeqqmlXLTEa2tWK1WrD0A+EsaQwNKxXa+gjffcAovwnYW6NsufEjjwDF8QhDQGJdfwmHeuD/eFtPst/X7gEi2Vz7ZE5Q+Jtg8e3aW4UB3ge8jE3tdjubbYAVybwZBply8BiWi0Ud53j7ksGB2sNdV1RVS29W+HHG77dK6Zc6/dloRTwqrAp5uybco45ILLcdzGtPC0v4Eia7TsHUcr2ZrG+HGteFvP7LPvMQZT5Nd91lt4ES+bHZLHfEoSZX0vi/ntcgk35vInpnfvDgFwP9kNaSolhFBCiTJpNie5E5REIhN0RdE/wXmpoSkgqDI1PMiva9z1D19EfDzLuiBGlLM5VxBCwRkk2GiTbhbHZM+GUoSAliVEfek9ykm0DLfUnZCcqeE9V12y2W25eKcK7mr4yKC3gbtEjmagQcCcpxUQUKSwUxTRTWMCVRM4iM9+euXhsPi4n9sap6qs7ZSsT3Mu2lmbHijkMRs8G3m+mPw7TORIqJdHv1rmPnY74ZttLZZZ9tqqkHp7AnXi6v+m0k7rt6X5z8chHyX+SsWhWuOnUZ8zhHG3k2fjiUM2KQ2mFinn7qHKW29yf3QFR7jeFYr05Y7XZEmLEFODqoS96Ly0miIOXVLQ+0O13hGFg2B+IZAB0GEk++2jTHEPx7YBUhiECeKQ8SW5zaE+ajVNSaZcqhyIaIzoXSqOImQESJJWwD9TOkbTO4GSU0LPcPiddqSiAoEZCD7Etev2UOB5Iwx5Sx10NMoetN5j2Am0tCRiGnnEY8MOQhWQBY4ljZLjdS7NMEPsb0tAh0REgY5gyGVXc7yDLlUXXZ4AmDkdcs6LZbGk3G5q6JhqDtoZA4rDb48cB21hUjOikONzu2V3fMI09qi1NXfHo4ozqfEu12bDaPsI2azyaIQb6MaBdRaUUMSmiDwzjINpLIeCcYxhHbm5vOfa9sB6ty31TBp4Bn8v1cOzwITCMkdGDj4akDAlDSFKmIjycBV9zuqakpYq4lDDWZJZTJEQIWUvGWINKJoNVFhMdLlaMfY8fRkYfSPn9l9oGUk1/7BkOB0LfEZzFh4CxBpPfcaCySPfvDtt5m70XIIqzhmcfPJaY1wgpJkIoirk51jaKONEUB4u84G3TYipHrZTEAqdE6DtJn7evxVmtCwUsgjJM6T2NRq9amepQ0A+9nOvYSRzbd6CgV5WlXTf3imJpo7HOcfFoTd001HVDXTX0dccwSKqwp8+eoq4St9319y7XB/vjm94+Q28+w3/5BQwH7jp6e75TarUH+z1bnH2W7biAG8t06vOsPXDS3CihhX62z/zY96UtXrIpluDAfV390tlWs/3yvhM+oNBWZZFApogerRVGq4w35xkbZzk/33B99owQHbfXLyca6ze3H8JBN8A5MstS9GpK+YGUWdH8KOcs4VVwVwgY7gIahXl0H9gxL/f5c5kvWwIUevFhtk05932aXfM6sgRZ5syYOVCiZr/vA1Lm9aKUSb7muLyuB3vfLMTI7aHD6Dw7m1MaK6UwSuNDYPSBq5c3dP1IdziSQgA/YqoK7RxocVR8dxSW7jjK7GXKbcY6WK2oakdVOVZthdEWa2ViRxlD27RYYyWrT4TDvqOqpX8gebwfubm+IsRAIPDhB48536748u8N4R1p0ZWpMNV2oulLSmIBG8hgLjFn/ynOESVeXX4XEdcChiRVtp8xujLKknJWm6g5EXtiTreaZJYUJfoxpX+EjDGkHGidRLVFdlZgmDl78q2VFqcyQu9l6GlTltXU8z4/h/Xk9plOl3on3KikYTFnABYAACAASURBVA7Ro7TGGifRDDCL65+15QKizLrqSYpXnTSy0h1MVqEmQFm2jwqss5AioZeQB6NEw0QpME7SrwevxUf26YTFnNAjTv3Q4vlrxQeffEKzOuN2HIlaY7XFWv3QNb1nlhLCFDgOHI8H+q7HX30NfQe7W6gqqFthNSYjPlZKwpwLRYJBQnIkC5XGGs3oAzEpmtWKpNQknHwKT1NYbaiqiqapp77Cj6JxEUKgO+wYugNme4a1VkJ0ooTZGMRZj0FAlzHIO1SRSKMnRod7/o/xt1f4q1cwfgGpSBAI87W5+IDVk+fCfhgGdocdcRxJ/SggqtJganw34F9co7YbdFvTv/oFjB2n8eEG0SzxiGaUhNugtqDXuMcfA4r+61dsP/iAD//8M9qzM9ASWrl1lu1mjTOa8/MNW6uwxmKaDb/8m7/lb/7q30o5awfb5zz66Dn/xX/2z2mbBlc5ro9HDsPAl19+xXHwHIaRJ4+fUlcVN7eSEWm339HWlqZ2PH36mH4Y+cUvf4mxNVW9ps1pgP3oGbWicpr9Yc/x2JHQhKg49DD4RD9Cs3YSshWkXzbangBaZUhaEUPEVTV1fr5KKVKMUtb7Pc1qRdW0eXJPY63BOUtlLbtXX+N3B3zw9Fqxr65Yn59Tr1Zcf/GCcOzg2OGtpet6mlbSyxtbidixzzqk37G/+V4gilLqfwT+e6SH/H+A/y7XjP8N+DHwd8B/k1K6fMshIO9cVNSVAozC6tKItBT4rB8uMwghgScxDOOJAuY92jksK0KANA7gO5mVqTPl1VrG0ZOCJ379AoigEtWj55h6RfVBQxgajjeKuPs1sXv5jcvEh8AYPH/54z9n9+Q5N7sDm82Ki0dbzrZbBu9xmSY1enmhK20YvWcYBobqiA9vH3Q82D8Ma7ZPefzpP+eotvQ08CQSjnvSFaAcqAriARGPerDvaz9UX/SmzUeZc8e0MA3mznBxcMsLsyyLCOvIAz0nIVoz217Nfi/ZBtNdzs4//w13WRLq7vqJkj775MFMoa8X5glK5RSbci11bXFuTQjPOTtb8Td//Sv8eEDibv9QtkHAkw33i6PObal1UsqqfM+zKJWyWoqrzkVblyDnfL+3PaPyPWevzK/hbeDH/Nzz+1uG9xQrIM28XhbmU6l3c/HqcbZOAxZcjWrak8O2u+eWHuxb2Q/aF6VE7AfJmkCZ+cuAKIphHOj6nm6/xw8jyY/iOcdADIbU55m+lCAM4tDEuShGkjQXXcCPMqANOzcx0sj9Qn9xga1qYsrZW1w1zfYqJeEym+2a4qq3dYsiUjfnpGTw4/26aCl4wnBAqRbIzJbCSKaQI/R0HaCmMI+ZHInMbs+PS7n2eVGmiVkzH1BOKZZjZn6UMp5AywJ1SBubh/igMqiiZ+dSoAyEEXof+OKXf4ci8eknH0+ZcQrSMGXgeRvIPDFnZBdTwgJC0U04absULYKY5sc6ZRwq51OzdeUUc3mYMh4PORxCmCsnpb5TNqV8PcZBtSElWx6b1MHU8Wao4sk0DkvD+tET2s0Zqeshhza1q1V+Bz3Y97Ufqj/y3nP18iX+dofve8I4CCAbgwCxJocLN3liOmv/6EZCdNAmA8GAUozDQBh6bL3CWEc3DigtzLRpbKIENHa1w1UO67JoaIgMw5DFlFNmqViOhwPGaFarFkj5XDNB6AwKxhCIwdN1R/w4SCplbWDziIvtY6wOvP7lz9Gupnn8MXa1xgcvvVuMpK4/JcnwXpq0djD2EHakowAD1I9QDTTtCt+PjMdBQm+Up37yOWnsGa6+zA1rwPcd2tW0T57RnIuA7Th6Docuh9+JWWPZrrc8XlU4Y1FVRf/pc7rhp2y3W4wxfHm5Y7NZ00eJrtAh8MWLl+z3B75+/RplHKZq0Je3WNtx7Dr6/S23X/4WW1fYuuLrq2tCTNy83mGbSLN2jIOwf7744ks2mzXuk+dc7zour26Ep6AtzeoR2mpqI895GAaMjmhjsdbgQ8ysOumTDIYQA30W6QVo6xZjHev1BuPknWStxWgBUWKI7A9HdLumRUP0JCKBANoSQpI6WbeoZo1draiaDVXdYJ3LLLqUQx/VAlD+5vadQRSl1CfA/wD8LKV0VEr978B/C/wM+DcppX+tlPpXwL8C/qd3HiyRY27Li4XphVkGC6Xzl3dqnlmJidB7vA9UdU4plyIai9ZKkEIiDFHQ/6rG1A3WVfi4I40D6fqKMmusz57iXMV6s2IcWkblGIdbuAdEKfMHc9NK57jSwGcffUJ/MfLy9SVPnj7ik08+4PX1Fd0w4LKqegjyglJa431g8COjH6ZK9GD/cK1aXfDsz/5zLncHOPTEqMA1+JujvGi0Q2aDv2+Yw4P9oH3RHZvP9pffc0f4vu2XoMj8OCU7y9zJL8c6zQ6eHPW3XcvcUWe2TC+2mYEoejbwnwErJ99Mti3pNo2RqVpXGayr0crRNjV/+x+2+DHw7UGUJZDwTU0j4702f98HJMEJgJrrkyxnQJfMlTlIMf9Ws22Weg73nTst1pdzzVkt8+2WLJHl8efPtVzX8l7KuiWIAndZUnOmjEfAuwKutOAMapVBlMQDiPI97Qfvi1IieT9NHM1DUBKJru85HA/Ew04AlJkQf/KadKe9zMG1Wf1JAbKgfQTGO6FsAImgFa5tUcpMopIhekwEpSNKQ9s2kx6HcxUpBqpmK9kV3gKikALJ90QrVH47E0SdsIVMShDAQVEWM98mnYAJ4XUUh0P6tPmYqmAgRXMlZVBDRTWdiztHKOBDFs4tywt6M+9nM5ijtCIkGHzk9YsvMAo+/+Tj3KvLMzxdHxJW89ausYQuwaSmMuE9p3Go0voU8n6nu0gnxk45b8FyludUpzIRTYkwdR8TgEJmCgBKyeQlzuDHmMPLkoAovFus06iKyq5oNme02zM8t8QQSCHS1PezuR/s29kP2R/FENhdXsLNlQAB3p9S7RYQxRhonHynkOuHRZkcHmwUKPF9gh/ph55N1aC0wvuAMojmiRHwxCiN0dLnWGsxxhC8iIT60WcQVwBEYzTd4YDWmqbJ6bh1aR/icymFMFWipITvM5CTxlF8xNWG9QfPqK3m6revMHXL6tlzQma8kHWB4jDkcZXJwDTCtgkjxA4GR4oaVlt0XVFfnMPuwOhvIO5RylNdPCcc9wzXl0jHEYQVYRzVxWNcu8YYx+g9qUuZ9YcAjWjaumGzXlNZS3KaR88e0xP44NlzrHH0f/0fcJVjiJFxHEkJvn59xe3tjhdfv6Zt12zOLCkeUbrn2Pf0V1fc/ua3UDdQ11z1PShFtztSRQNulFTIIbC7uiHEwNPnz9l1I1e3R/wYca6mWhm0lk/f7wjeYxozgWMgmjplWKqMwceA94FxHIBEU7doY6ht1iBUUBmDziDK0XuOfY+pampTQRoz+6hHaSOulbEoZdHtGlPVuKrGVjXWmlPYeuk33zome7d933AeC7RKqREZ4f4W+J+B/yqv/1+A/5Pf0Ti9H3nx8qWE18xuTKHQ+iQypJWeOm1jDLZybM9bzp1l9IkYEnb0DH1PfzycBGadRdcNbrWRF2qOu1LOEVRFyerT3dww+gjqKT6M9MOQlcfvWutaNvWG6+M1QxAmwdl6y+cffcaziyc4Y7n48BFGO/7sp3+BayvqTcXq0YZxGOg7SGiSThmxVez6G479gfOLFvUAwP+Dt6puuXj+Me3ZQN+P7G5vOe4PfBErYf5ZzXjdEocjvJEv/sG+g/0gfZFYAUDm4AScwI1pvo67sbPLhjsHRooQqkGc2Za7Tk3ilFFszkyYp1ou51myTZgtm4eP3OPkZyAlRRFrs8ZglKiaV85SV4bVSoRl19ta+lytiK0ipIbts4/Qt4bj1dXvLsY37Nu+oDbIozzjpIdSjnOfpswcOJizOcqzmYMo83Kal+csG9yd88Dd8hR38+65y6zr/DxL8GvpzN5n8/q1nMmd3+8c9FFIyuc58LOsA/PjlmMrIhZjFVqrdwRePNi3sB+sL7LW8uzJhaSTzV5vEZlNKXHsHAenuVWBvleE7sAplHBet0/P+802k/upHDKiK4syBmdtPl/EqEAaDuxv9pAS1xi0SiidUOstrq559uQxtXPUztH1HkXik08/5/qy5Ze/ePWWO5R2FvodcbRYfS4zwlrnzOsKbTJrDn13gi0jKJFISAqdBQtTisQIcRYRErM+h08etEJZgy7IRMqTWimCKQCMB6UmsUoxgSx8GPOsqJvKrBBMYp4UCUFzOPZc7Y6EOOTsRjqvi2h9mv2cMg3NQhhKe08pikBuBi9OzJoCVpzQksImLGVUGC4pydhYqZjH0XnXqWxO11DKKeb+SWVnp1xbSkKCkWWRlFkpISQJIwulb7uffSImLLgf//lf8KOP/4wYFbfXO4ZRwEIU3B72hO+oS/hgb9gP0x+NI1y+zmiegdqBy/qSdYWrK5q2JiB1dhxFjLZtG1AC5+opbA/QawnNcLWAsilrMTlHUzdUlUMpCR0ZPXS9p+vGDPQl6tqRoqRzz3m5BHwxhlSyiKlTH5hizvSiFd04cDzsif2R5D1TeuQYuby6xVpD9eFnuMpRVQ19OuJDoDseJU3wbgdNA5tatDWVpt2cEw6Kfp8EVKpXqLrBtg1nF0+5TTcc9yOsPgej2B86aSaPPmW1bWmamuvrW4IP7F68ZNjvuN3d8PTpOatVw6qtiSHSdT0phpyuPNDUFe2qxbmGD599RDeM3I49yTiUq1Gu5nA4cDx0XO97Bg+PHn+Acy1VvSGEkTgE/JgIwYBagWnB1oydyWBRS9I1AYdxDdpBSJYhVXzx8pYYa87OnnHYC1jeHbN0gYKmqvj/2XuTHkmWLEvvuzLoYGbuHuN7OVVlDyiAvSHQO5Jbcs8VdwS4INB/o7dc8Bf0TyAJAtz2jhsSJDisGiiSzepkZWW+zBcvInwyMx1k4OKKqKlbeOSbIrOiqvwC7uaupvMgKvfIuefYzjMcD+wPR775+k1hFXn6zU6vFwbEYWyidx4jqoESY+B4vMNbh7OOISuQlQ763rLWEecEOWGN4J3uX0bX6dodKWdStpDVgrtJWmZZEWVjZWnHfujD9YMi5/wbEfmvgb9GhyX/dc75X4vIlznnr8o8X4nIF48tLyL/AvgXAJiOeZyoKu8iPARRpNTvFzEaawTnHcYbWmdoO0+4n8jkiklofagRsAaxFtM0uCKgtgAjyu1ahI/yNBE5MO1vdL7xAPFDZXlrHI3raP0Akgkx0DYtL5+/oO96rDG0fUfjO3yzQbzFtIY+9Thv1RIrlZd2efhTCqQcsaUs6Sn+roZgmh24DTGrWFPV+ckZvd8M4AXEoTbHT/Fj4pO2RUtN+PoZPAcqzhHr9fzyyP912cxDUdS4+jkHUeJquXONjPN1P/b5SBuymrQWU6QA1NYavLM03uG9VTHJ1TBkBqxvsa75cN3fGt/3DSUocNLysITnfF3nIAWP/P+x9XM2T37kZ7298+2vP8+Th8f2Z80oWQM95/u0pDer+et3D/UUTvNLqUEv63wwEr0G6tbbKj8iZeTv6b3zY+PHtkXwsD1q2g39ptf3BzWZVWthUioDTBBjwFjDmCM5BVKeIZ+u8UmsU4q+R2UhnNojUcQA37VYq4LStTzESCmjSUEZtCno4FNWlm/MmWkcNT02ZgEWmrbHtx3GNqRUdVg+OGuQg2rhaXaltfNl36t58QIVFJBA9GSygAlSgQdd53mZTGVQmFq+Q4VFykh1UlHabFRzhVwcQuThk5NzPvl7rUt7ylbqdZpDZJpmLfcpOi0LjFn3LddrcQJQTkdaNExWAEZts0/MldO76PS7sGjkwV4v50bkNO9625WNdrrPisVnSgWvOp2IOk+KQZ1aYiLntRPmxwEQIwZnOy4uLrl68YLbcSalpCUfxVo0hHBWlvQUPyQ+bd/IK/phbGGeWGzTqDFH47He6TWMeg9Ya7DOqEB1eVcZKW2DMVq6Yz3WupLbqbaIKQPlxtTnv9xvSdlR1VTOG0OSTIpgrQ6se+8L20EFSFUnSBl5IgoKxhhIQX9Wwitlv5QRk3LGtZ0ek5xyz+pgpQejuaX1VrdT2zdTBsxSprL9YjW/E4P4BqwlzTMgSNsjviM7Ty3ViyEyTxYZPeM045zaBacCak/jRAgzzZ2jn1rSMjiWubu753AcmENC5sjd4cj+/sDxcGSaIzEquJWSHmuY1JQlDPfE8cAyuJPrudP3QsaSkkFsqfowDRnLMIbCTiltaM5Mw1AatoQ3O4xzxDAXEoGWbxpb3MeWd5RRHascV0w91J5YhCRQtGmJkaLjV0WEI9WlTS2mLQmDE2WkhAg5BWIMS/ljBaUr5vBhv/67xY8p53kO/KfAPwaugf9WRP7z77p8zvlfAf8KQOxVZtKGN9dXyGP9OX1rgkDTtWAylxcdu8bwZn/PMM5Y68g50XhL3G7IbYP3Du9b+r5jOBwY52JnTIbLLcwTjCMMB/LhluPNX7P0QvPtB7thjKPxG156R0wz13dveHax48//0Z9jGu2QtpstjW8RPDgBJzRdi3WGYT+T0kycB2IMxFJvaoxh0/fsjz/MXvkp/vZDbEP/xT8nb37C33z1hv3NPcN+z+H2RsvLgoKFwVpFs4ena/1j45O2RdLlB6OzDxLytWjpOkv9Qwn5evm10KhfLV+T7wGlQNda8vNykq4s1/NQw+Mx6toqiV9R3U/flY66UaDaWUvbNGx6z27b0vcKWpT3IMdh5LAfVR39g1KjTx0GPc76s2ZcrIEFODE/ajJYYw1ULClP+TzXGanzn19PeMgWOQfXKsBVWSlrvZG6/TWjqa4vcirtqgyl9b7Xkpuql1SvcT1OWz4rADdpx7bv9VonWyyL0yljy2t7arOsS11YDI0VrBVGnuLHxI9ti+Bhe3T14ov8/PWrkuTq9czFojbnzDzPTNPE1fNnTOPAu3dvmYtOito2ZqzxiLE4q7AEkghzLCXUen9mdOTPOsNut8N7z7bvKRKu3N/eM44jcbshxOLOMSVyyEgM5Glkf3dDmjtIPW2jQIxStXu63c+Yjm8J093HjhpyYhoj1gmdWLXUxZCI5ByLPXFhIxcQJeWiR5Cj5vhii1AsxBwxS2uVVx1lwS7sG32mtZ3LZEmF/aHzWmuhaoCUNiKmVNgpUq/5A9YHKRNTZhonhv1BtRF8cYRAFGaoHflyXR+CKJz2bc0QAU52RSUZXU2LMZ72Rzjt9wqoWUtj5bwG5hZUqYBZKsoZU1KR39Ur7zSMkJmOb1ds7dpGPUBwP4i26fji2U+5evaS/tkF8TgSYiIUB6nD8UgMI99fwPwpzuPT5mm7TLcB5zBdi2k8291GS3/JTNPEcTgsQp0Xl5eY8l2uSV2pKlDdE4exXst9jMU2CiJoqY7ef6bop0gRfLbW4CxYI3TOEKOQ84wxPU3XEoMOIljjFiB3eQfnwDyN3O1vmMaRGGfEG4wV0hwxTsuGUoqkEGk3LWKtCtGKqIiyGC1V2u4wXYttWi53O6xkvvm//lLL9tvXMCeYDuSmY2Tmt79/Q55GfQ9Lqxa7FJHoxnM8juxv7+F4VLTFegVonGOeE+OkZTLGCL7xfHV/x9u3b3n7/i1t0/D6yy9JMTLPga9+9dcc90cufvJzksBf/eYr4jSTQ8D7npyF/f0dyEEFd8c9eR7g5tcnvaxZz5tcPEOcJ4VEloYwC2EOiIC3WjI1h8zh5obxsC/6MJkhZwgTTCPT61fYrmMaFCwlBIRONV6Ka6QYwYpq4dxevyeGmb71WLKaxqTAnAJ5Kqwh22ByxqZICCMpBtpSFhYrQC31GVDQTdtdBdIVjNM+pTGGKLUv9/3jxwyD/yfAv8s5v9Edlf8e+I+A34vITwu6+VPg629dk7G47oLqdV/R/OW19QCGL9OzJUcIw8RoD0yHA9MUTsJd6CiNaRqdJminAk50UN1x/cwZTWBmyFP53rPbXNG1Hde3bwmFleK8Z7Pb0neXiCTaLbx4+Zyu60kSy8tJyGKKjVKGkMH0iOvIXKui9HBQaieCNw3ZZJyz2Kda0L+zkXNmPszkdEuaf8U0zcxzII2HpV55sf4Ld/xpBTr/3sana4s+iDUYAg+FO8+/e+xznUBzNr3G2tmnJrhViHZdYBFW81geAgzn637INKCyExaWwipxMEXkqxyT8wbvdbQhpkwsowzkjGCR79hZ/uFhgS3KQlnrM5yX2rDah7T6/xz4qECLrNax3vfzl+c5UHI+bb2dc/BFzr6v4FkFgNLZ/Os413NZTwurdVke3ocjZAPz/rRoVIor1UUE0HIoD9aU5FlrjdM8MWOI+Xx/nuIHxCdti4TSXxGQXNoIUxITIJekvEkRYw3PsybTMWoNf84JI64k+qf7XvUEQMQuTYIU95/Ndot3nrZpSCRCinSbDc43tE2rGicxkLWuA7zX2vW2wZeyQO+0Hh5j6DdbXn/5E959PXI33fPxNiNDmsst6074n44jL+ejeA8DZWR7gR3yotUBLEyGalOsfeu1w+OpDTmBGrlYXpoTY6d81sfb1M5/2SM9j2UPjW43zoHhcM/x7rqwdryyLeDkQPygTOiEd65glActRdXDqdfyAVFj9be6WebV9V5t6vx8L3eR/l7cjyqwsqwiLy1pymrqUMuATnHeLj8e1jn63SW+6xDrGMYbxnFkOGrybUTUAOKpH/wp4hPmaQa/2+DbllxYayHMFKkQyAnvLc52+pxYe6osWADHWmbjEOsxtqHQAR6wn+oTX1kfQi7SDiqeHGLiGCa1LI5J2VAJltIdWMr7UgUp40zOASMZ7wxWPM42kCHOsTa2OvAt4L0t27RaWpgNFxcXzFPD/TRinMM7Q9N4vLW8/PmfM44zt/sAschJiNH27P6eKurdNC2uU82RFFV+Io8KOBDq+zqSYyTEuNgGH44XNI3T7fmGpmlU60nUWWyaAnf3e6aUicaoc1GGcJzLs2xJ2UBM5Ps9yESSUcdXYkKdxjqkv0T8DnEbmn6LWIcJSdk4RtQ5N0S4v8M2De7ZJd57aDui1T6qFYHYkJuWrt/g2hYrbrGYbtsW5xxVe0kFgkuU+2GaZlKYON7vMY3HOv2pDKZqkd22DSkp4IRo+3vSq9K757RqObX/he6ibfdj/fTvFj8GRPlr4D8QkQ2aCf7HwP+G+rb+F8B/VT7/h29bkTGWZvNcX16lxEWFwE42xymVFzb14A05wHQYkDAx7g9M08zC9xHoL69wTUMoPtOx0MyMMQ/PV866XK4jwfXUOK4uX/HymWV/vFtAlKbx7C4veP3igrax7Paei4srus2GcRoJKajnNgZjna47zNBeaOPDDSEE9od7FVEyQmNbdSVy7unl8Xc5Uma6PTLdzBy++j34BpzaAIKokv00wTgBtzyBKJ8kPllbpFGBivNkvCaulbZcY50onzM++Mj0c02OzEkvpSnTR07ACeXvykxZl7es9VLW2xCKPD0nEIXT32WEM6WiXl+S7qYx+EbXmVIihFgAQDBYzFJes963TxmOkyNPEWAmP7K9JfXgIfiwvm7nTJQ6bV0m9di1M6sf4eH9cL5NVsuv9XPSal3wcB/PAbZ6fHH1fwVe5tV04cREqdsY9M8Rzl5sZZ0WZTGV89k0S1aVRcjTwISjWMA8xY+LT9wWAciCg66Tdy3LqKa0Gdd4tv2GWgYdowrtiRhyyozTvABrIRSWitUuoN5Jmii3/baIOVrmGCDObIwlJ6XQU4AaHSQW4omaQNXRcNZhjGoTNE3D5eUl0+E9d9dv+FCseRVxLo9co+MNUjRJKgogmSryWmn2lS6nQEdeSHenobi6fOlLlpKeEwBwalO0ekW1XhRUKGBCPT5R3QYjJ5ZH7YRrGboQQ2KYZg53txzK8eZyzhRokZKsrXEUgyz2zdS9LtfZkCWewIxcgaHSluRTG1QHHE+aJeWbMxSlHnvdh1wQI7WOrro7pxYqo9ci5UzIVRfl/OKtYZ+Ph/WezbMrmn6DsY79fs/9/T1313dsNj2Xl5d0bfs0mPhp4pO1R2IN7eUF221PCMrmPxz2pALgeu9om1bLPVb9DrPc6KKsEzHkAqAY15JyLMl0LLdzRS2NMiDIWBMR43DWMs8qeHwYDtrWGEvICu6VJ1GRyqKnlKoTa5wgBYyoQ494x7ZXdkeYEyEGQtRqBiOGmLRExFkLxiIms9lsmMaB/f0NzlsaZ2kaT9f2PPuLV9ze3HP7q9/AdASZFfDOwO1dIX9auq6lvbzAiTDsDxzv7uE4qFV0PW85E4Na0U/ThLOGZ1c7dtsN201P23X0fc84jUVvSRinmfe398wY8K2WJYVEGiLiHOKcgighwN0d5Gsyb9G+lrJ+xV9iX/wZxjaI9fSbS2UJJXXkSTER5kScJ8I339DstpjnV+p4Yx3TrEBo23hyAUe2l1sVuPXTAnIba4sOjl73EIpekz2Vaw7DQJgG9rd3dLsd7cbR2gbrVLMLKWLFTt9eklhAGs7KJ+srQMRof7do7aj+atWSOjmwfZ/4MZoo/4uI/HfA/4G+Ff9PlPa1A/4bEfkv0Qf4P/u2dRlr2DzriqgVy4vghIarEEyl9+WU8VbYdoa+hcYn2k7rwuZxoMysVlQpq0AaqtBujCDOIxshhaACtKnRN0LaQlSatN9s2X35M7o+gZ9BVBhs02xIMfH23ddcXe3ofc/l5XP6Xu03b27fc3N7wzgkthcX/PwXv0DQ/T/evGWaJt6++5rbm/d89dWvefniJbvtljlMzGFkGkecWK62V+yHQwFu/hiJylP8cSJA/CvAQW5AvgT7HLO7wDiHdY44z4RhhFul/MF3t9B+ig/jU7ZFq7XyMMGtPxVEqd1Ld7bMebK+Tq7XDfR58m5W62s4gRQ7TuDNAWWozJycVpryU0t9Gh6Uk2RYkvgEmPygOUk5atOXhHE03Itwdz+RcdKA0AAAIABJREFUotobixHazuO8pds0vLzZI+y4/uY5nx4EFLRUqecEoKwFWtNqvjXIUb+rIMW5zfE5qPIYgCFn633MqaeeuPN6/49d3zXwc34v1X1cb084lfdkTiykCq4k9HxXFkmdNpT5B04lPwWEap+pVopvlA0Zs5av5nIf156GWWutPMUPjU/dFuVcB5T4sHtXwATvHZlETEavb0m2k7FEdB6s4LpNUQdIdGWE2DpfEmnhbn/PMAyM44gYg5lNAR0igo4qRwTrLJu+K300mEvHNcYJZx2NdTp4hDAXsCabzLMXrxEjvPndr5in4SNHrDphuVTCCSylKJokKThgzcNyvAVAKaOQihEnEqqzUUfC9YnLBVyS5RzDCWiQskIpYGtlw+Rl+ura5AQJHV1H7eKNMVhfz0Et2/TKhytM1DpQ9tBy+LReclZgY5lYQCA+nJ8V8FJ/qiDtmimy/F3ZOqub6XRMutxSPgTEMv9EIs4j4XhYzsXjGjcfC8HKlq59xtWLV1jfMMfET376M9VUCQFnHd47rHc6uv0UPyo+ZXskAinNXL8/YoyKPXd9q8mvMYWpYMqzwAI6VuARUTAiiyGLIyGQYkmcBaFqPUFMkZCUNeKs5epiQ4yJaY6Mw4FpGjns73DWst1sEeO0TUgJY6BvvZakzSPEGUvm6mKj93nacX19zf6wZ/PqCu898zhTLdunOZCSCpxSWAt393sOxyM5KxB6dXnBZrPj8vKKu/3A+5t7xuM7pv0A13elrMXCzS1KT0OZKHFi//Ytw3Gg2e6Iw6AMFBEd3PBWRb37nmS1XLHtleF3GA4gmbZRm9+L3Q5/sKSUuL6+5XgsOiR39+RpZoyynHPfdPimZZpHogEuLhC3w/hfkMZAjhmMQ9oe71usbzGuYU56vE2jbmspBUiOQGa6uET6Hmu1DCtjSLMC9+GwV1e5eWYOA843dH2v74s54JoGm4X7/XsywmZ3gS1uPt43GGNx1mCdsm6cdxhnOQ4HEKFpOpxz+KZhcaATbTMVHCltoZgFKFZdm+I6RtX6Ku25VJeeAuB9j67Qj1K1zDn/S+Bfnk0eUbTzO4cYwXeuYB95BWhXWiIrcEWP0RtoGsG5hLEJ1zS4nAlh0hdOBVxyLpTVcnLFqCBNNiRjFDlLiRw92La8rGZsu6F/9gxnBshHEBVf7JoeMuwPe2LKiHG0Xm+8lIVhnLm/P2LMLTHBlz8pytEpMB7vGYYj+/tb9vs7Dvs9lxcXpNyryr1Aikqban1LiBExZrF8AopDkaj13FN8hpFRHR0H9CARrMN0PcY3WG9hDmTvSdMFZEN+ssT40fGp2qKPrH31uWY1rJkH6Wze+vc6gT5PpFlNrwyDmljDSVC1al/MnHQyKrBSoy577j6TWA3Nnm0XqlBlSkqRnefEMESsMTinP7b8iBH6jae9aziV2nzqqKDQOqlfg1jnoFP9iWfznpfFrP8+Xwc8fj3W47CP/Tz2pl2nuo/tQ421AG0FTerreM1MOgdy1qB6BfQCp/tvtQ7jwG0W4T9kBmaYZkgVhKv7vN7OU/yY+NRt0VoI7+wL7fxZg0Sjbg2yut/ElGag6ASIx5D1yXJ1FM8tSdBxHMmMWnayYjOoO08R9XdFQ8n7ZdRvGf1Nop1fVxw7QOnpZX/afstFTrx78+s/6AKVy6E9+k2urJy80DjyekHReQoSQgUY6lf1tOWCzpz0TJZ8r2znwSleresEY+SckSwqRsuqxRAp9f5lhdmAmLJ01v2o1w4ULKnew0vp+uokrMvP67FU2GTZ1TWAcuKzPDg/ZYFcj09YnefTsjy436TAbpmYKaKcHwPAvi0EZzu8U7HhLIYQI12/wYjBi4qJ2lIq8sTI/jTxKdujnBPzPOG8x5nKnNeyF72Dqoj1CUPRdsgi4k5gvZzKbpYkN9fHRbSMJ6fCNoDGO8Y0k2IgTCNz+cEpWGKlqhxpUmwNhTkxIzlhBFpfGGRR9zSEsOjBJXtieqbi7tUUNsU8T4QQGIaBFCPOGTaXG5qmxfuWEA4cjyP313fk4wTjauCkaniIQasdEuF4JKQMpojL5rLD1mD7BuMstmsU7JVE37X4xi1sthCDDrc4S3SOECLHcSInBZxi0nKbFCJYBVIMWoRNUDYOjVcygffABDGW/MRjrFrYizGEqCWIrSnyFFTzF9Gcpm0VfMicyqpiIk4TOSqTJo+GmDJN29b7UUWCTWYaB0CQ7RbELhp9GRBrMCgj0hag7XAcizWyXbUP5wNideqJV7IGUjLxDGDOyzGd1vfoC+jR+CysQUSg0/OrVC5YhL1W77MFTIHSNxAIxpAE+qtnuDDjt50CL3HdYbYYa3CtPyGmSb2uxQphUmZAbBu1abMJd7Fhs9viIooqoo5Ar1695G5/4O3NNWMYyZLYbJQOdXM7sj/OHMeZ+6++5ubmjouLLUYy5MD+cMNx2PPVV1+RY+LZxRXOGEKY+OL1K9V0MQ5jwNrAP/nlP8Haln/zf/8b5jAjwPOLK3abDV998zumUDvBT/HZhvfQd/h+gzhHyJF2t+FZc8Vx1xHnif1f/u9/23v5FEtUMGMd67akjvSvE/HzJLkmDudino/Fx4CImkDXkcwqUrpFk98JuOfEShk5ASkeZaas2BFZUM/PmlidOssJbW9TEkKE29uJudjG9b3HuWapr/cFUPnjJN3CiYECDzVg6nWppSzrZdZ/1+shPF4+k1brqsexdkI6P7a1Jsl5adC6pKayQuDhtV9/N5/tfy7TDCfgaL0PdVpX5q9AWmWmDKvl63wdsIX2AlwHfVMOOypdeDhCvuMEyFVWy7o87Ck+l8gZQiqsBZ2yfCelZ5gzzCES5wDZqHuhNTSFktE4XXKMWhpjjVEBVTJTCDjnadoO23RYH9a0BMYxsB8GDIKzji+/fI0xwhQi8zQSQ8C4BsTgXI/xDrwrsl9Z/y/gbdPttJ7dfKzbmYF7yB0pt+SsLhtGwBSgxorB1YRt1TfEyNI5V9HZkqQVFnP1+JHiDpKyrlPPozwAUEohDznLoqOXlySx7GemgCcJg0Ue6LRkvMkYGSDf4Uyr+5xX+5wzkpLS0ik55eLAlBYAQ8rvcxh+zYtbynDISxJTSN1ko0jJAtykqvnCAzaMuo5EckwLm0eksnBUB2E+JtVP+IFhrOHF6y/YXF5yGEfGZDDHSOtnnDE0Dvq+Y7vrqeDXU3xe4b1ju3mxAHu5PjhlkHkpRzmfbj2I1TekCFbsMkt1GMsxYYzBN1U8PTNHLb85HI4cDkfu7vccDwdinOm8R4wwDgPWBoy1eCfEBHe3e32ecqJzFmcM8zwwjhPv391wv98zjiPv3r/HN44wKUATw8yzZ8/o+47GOUIIzLNaJzvfkJ2yyOZoePPNDX/zmzfEOZNDJL9/r30s0+n7lgjdRgczmIFGkaJhhOPAOIxI22CeXUFOGDI//8WXCPD1V19xebnlxctnvH7xgq7xvL+7wxhD37XcHA/s7+8xzmt5nG3ZbIUXIrwxLcfDkSiuABqB4ZtvGIeBnN8qYLP9Kel4TxoO8OI1drvj6uq5DtDHzDAFpjAhVjBWnRprr2jeHwjzzLMvf1KMXGB4+47Du3fkba8zDQeVMWg6mr7He0eYJ6zz7C4uCCkxx6T5NgrOitW2PqdEChHj1ZZ4Hif8ZkPTNjTDxDwHxmlUAxc61n07BdBOILdaa8vSnhmDOn8V1tOCUxvV0EnRkB+2rt8anweIgtJqgGXQdOnOZVkOZw2iqIUbZDFKurRJu9jBq+2VnM6QMbLYbUmpyTOFUtn2Pc56ZuOIRZk5E/BtR+MtrWtwruPly9fkMLG7uCQhHKcJ7ytypjZKc9FeMdYyDRPjOHFzc0PbOLrWUfVeyLrtruvwTYNzTgWL5oCzhnE8komF2qgiR9ZY+rZj2/ds+o6LfstxshzGge9zwf+hhqZXyg+O+Y/B4qkJYEHaTQPNBc32Er/b0nQOsY6YLG3jaNsWYyHFyP6PsDdP8WOiNjTr8pH6uU7KH1tunbivy37y2WdN+NdJez77YTUvnLRSaiJek/uqmZHRxDqu1r8CDLKn+G0XQKXSuk8vnZwz0xwQk7k/FJ0UUbvCnBJVXf/hfn2KqPtZE/oqnroGUT4G3pwDJZaH57uug9Xnev/X16Wur4Itj4nZro+/TltbVeezv+v1qaBF5kOmTQVp6rQ1wHPOclqvv4I5tQysBWkg24LblDH/FHUUKq9ZK3a1bN3eU3xOkTOMIT+4U+s/UjDBXMyYYlKhPYOOGhaxC1JNlsuIG8aSklLWQ8zqfnOcOBwnDseRyoowWTiOI4fDEUngnCPEhEFHFqsuRs6nNF8SxKxjgFlUZyWmyDxPpBiJAXKuYOhj7+HCfomZZOqgmvb1zGoUdDX3cp4qOKHd5iq8enpmZfW4ZZT6rR3sBRrROes6hKWU6MTuWDqgZXoBapZro9fAG7jaXRBevkKkoev6pXKuXkJZtnV2/Mu1V2CmjtfL2fdLLHbHZZ1VLyWfDJyXE7Ta3sNzV8vnT+eIciZjhBgSOQ46qm990S88f1f9oTAY8fTbHU3bEWMiMZdmMxOMkLws+4Gp4r9P8fmEJtQK/J2eyxOgYspIf4H+ShuUjaXaF1f9iQVEMQo6LoQt1Da7gpmUMr55joQC8FlrENwCvMzjEeu03CNHtUd2qD5GjpFkWpKB43FgGEeGUdu4pnGEMJOzAtBGWDQppbCipD7nKZ8sfAlMc2CeI/M0a18qAVIGfzKocHtx86klTc4j3mK8sgab7YYohikErHfYIsYtkmnbhrZtaZsWZy3WWLqmMg2Epu3YZjiOE3Fx7qo4qepx5hDVlh4gp+LqZvVEF1YMaBuThQJYKdvEmKIF49Qy2Boti0wxKkvMOYxT8e9xHJlTVEBNay5Z99FyYSwu59aYypLAN21hRHqc1eO3rtpKc2KLCMs1MUb1Xxar6VVfTtvY2o5QQJS6gtNurdt1MgvQ8kP6tJ8FiIKAMedCjeu/ayf/bCGx5FLlKzkrZcm2iCQwis4Lyma2zuC9VXsq43BFjLntO+IcCXMgzOojHeYDm96x7Rxbt6U3HVfNvw9xwhnoN1varmez6XFeadMxZsZpQIzQ9S3D/sg4jPzmt1/x8vkV/Rcv1PUiWxrvcNZzdXlFU/QGvvziNSGoRdUwKtJKsTQUAl3b8NOXX7DdNnStw6UvuT8e+dWbr8gPOsZPcR5KZTN40yBiOMTDJx7nqCPBL1GmANBs4MUXXLz+gqtnV4XaW0bWnMf6FusuMFb4/Sfck6f4FFHBiZrAVp0R+DCRXv9fyyvWTJS1vsY6avJaEwp4mFSs10tZvi37UpP6LXAH3Kz296asd+KUGNfa/C0LIyUB4jQJKNvJQMqJ4zQxB3Xb63vH9qjWx3bpXPwxku0KoNRjfKwefg0MsToP9XNd/pLPvn9sufN1r7+r38+crkW9Xuf7U6/1xImBsgZljmX6wEnLZMNDsGheLVfdhGqsgZi6fxWgc+h9UKyvpQXTl+QkwHFczV/3rx5LxwlI+dSg2FN8iogZbg+JQqBYOpegrJJsMtlAnPWZ9lbBBowrQIrlUBZuXNRBJ2OZj5RR1kRMgTkceff+HXd39xhJWmJtHYfjwP39AULAe8fLL36C8147qcmg+iW2tB0RL1pXbozeUyFnxnnm+vpO766UiKmWAx4ePeacMmGMStm24LLyUIwxi7VwBRQEOAmh1vr2Anesy2Kksi4eFOTwYTt++l4xgjpiWdqDpZnIJTGBJKJaJ+RS2qB24b/8xZ/xi9dfMsfKRzt19Iu2LLWdqTCOlE5/WgCNXJJT3fjSbynJgs4sC5AiorbMOcXiTiRarp4zUs9PLuK7VTwGFmHxijsZZNGIGIdSJj9dY11D0+0Yx1mNGnK1av+2/qfHmp5nL1/hm44YImEaSHkkOKfnzFvMvYJQ4g3T/CNoL0/xyUO1flrtOoiUkX1TSuJq2Vfpc4gKdqp2givPlFGwwwhNsT83wpLQi7PEGJnHIzHq/euaFsQQggK+xjr6XhP6eTgyzTOHmxuk0aS+8WrlvmlV/HaeJpwzJCx3t7dMYWYYRzZ9S9d2zNPAVJ6P3XbL1dWVMmeSsk8kKgMthMQ0BpgixMA0HhUoMXUAwkJzpWj2OOhAhjR6gCaDEeymxV9u9Y1rDS+eP+N4v+erX/2a9tkzun5DCAlrhGfPnrPpO7pGAceRmU3XE1NinAJXl8/xLz3/9v/9K6ZxRIxWToaYGMag+zqM2u41XvPexgMvdX9iSYCbForj0d3dLd55tpstjfc0jYrvGmPoGss0jUzjjGlajBglC4wT19c32h5u++IKmMH50jap1XuMifb5BuMaMlbbMYHd1RXWWtpuU1yQLH1XBWIntSte4R/OlntkGolty+mbU3/JiBQdp1zHER6Ui1WQp5ayU/S+zAKcf79+0GcBoogoyPFYXps5NfQVmdQTEFXZNxtyFrVUQpCUCcPIcDwCSR/UXYfgsY3ThzVH2sYjqMd1VerNgDGWZ1dXbDrHpmu58JGNj7SbV+Q0Mx4POGvwztD3HcZpDdoUZg7H20UI1jpBssG5hqbp6bodeYikCG2jwjlYQ7/dsNlsyNwxHEeGw0AMiRiFm9tbjBnUexyjN4MxWOvZXjiwjubNG2Yy6bMGURpOHfk/XQhCYz1d09K3LWFW3Qfi4523H7oVf/ETuue/xPkXONdzsdsiTUPuN3Rdr+JHSV0BQkj6sokJcQa+5wP7FH/KOGeKrDvbddpazLSCLvU7t/p7NXqz/P9tLBRW88Op01+/b9AEWtCEpJZoRDRxX79gilBt6oCNUk4NSE5a15+jYrYx6WixCHOOSg8PmeGgVNsUE9MUV9v5VLFBk/oKoKxfTWn1uWZmnH+3Pr81zGqeep3qeur5fzD8evb3ev41ULNmtNRR9apPsgZ78uq7zEOQxTzy//k9cd5JqPu9trduWYCQHCENq3XUc1PPwXob7SPH8hSfU8zDnt/8P/8rVGtxMeXvSptXHZSc9D4xfUfTtlxc7EhiSAiBUiIyz/imoWk79jc3xHmiaxSsjBkO9weGuzuIg95xpiGEUcXP80ScDb/9d3+lgqlGyEEtOxGno5lWMESMVNFWISfVvZimSRPuPBPnO056PI9FgHRHmHpySni3KSPX9sHjLSh4sejALIyMDwfd1qySysHQznztU8uJ6VzLHdFRcJN1NLVu18gpiUQoYINZBnZZtlPsUQvAs9YrXFgyK1ZNfeTFCCbLA9vPBVKXMspa+sI5rY9Z1yeZMqJcrTzr018YQjw0bZCyL7W0QsuY1IUnpEwKd0gKNM0WjCfSrECYabV3H4+f/fyXXF69ou+3YAxz1HsyJmUYmGzAJjA60JRifngBn+KzCHU2PfWHMpp/1ey0DhYCq/lqSUXGmlK+Q4aUiTmRUyCFmbvrd6p/0jZk0XdbTKkQObQM0ThHmCZiiBwPR1KKtNt+YaL0rTI3GufZH/YM00i8nrGiTj3OWi42HVfF6cY7S4oqzOq8J6fMFCdSTtwd7hiPR+7fvOc4plI5q20feWJhm4RCyUupMDFWKGkqOY+D7bbj9ZcvGUfVVklRB076ix3b3ZZ+u2G76RAyw3BgnGfSzS3OGoxoGx1TZg6Z3W5H27YchsAwzszzkXjcE/Z3BLMBcdi+U3Bb0QfITgdWVGSGQjHTdiREfd6MXe0/TNNAjpHx/Yh4hy32yiKG4XhUJg4ZrEHEkYNWRkjbYJ1V8dfWFxHYXvVWXIM3FpsSYR5VMHgacb6lsWpmIJUdgsEUR50QggqeG3X2AZS1ZMypV1zuFUr7VnVRFqZJAZqBxS0t2wQVqBZlaH+f+CxAFBCcsw9Frh4AJw8m6chDYkHbU1Z6mBWlSaVpZrrfAzqi0rSq9GsKld1kQ+N0dCNG7XxX+o8gbDYbNq2l9Y6+Deway0XbkGPgmqxUJ2doWvWyDykzzzPHYV9F1PUeNIK1TmuOfc80HTEy0XhPvaJN27Ld7TgeZwVP6k+E+/0eOKqVXJZCoQRElEGTwWJJhM8YQqnJZE0k/nRhRGhdw6brudxdsD+MjNOEjGt7wx8Temx++5LtT/49uv6Spu354tVzjLMkq0lnTpkQIjFGckFlY4jnRilP8VmFPPKzTrjXwEZNss+TYfeRdaw/v88+rPU41smvWU2vjIZz6cY6TynlyVbfrrkIz2Ypo6qZGK3aWcYKrJQBJTFYK8zT+ng/VbSoK885O6fGukxqSX1KnANQ50DK+lqtQRHO5qkAWJ23zrd2ZFrH+lpWgCStptVYl/qcg21rcdd67OsRljXoVvdrPX8t41kBJrnqpKyBv/Vy9fyut/MUn2OE+cg3f/OXnIDFyiqrz38FyLx28C8uaDYbxpiIqF5cKKU78zDRdh2bzZbb92+J08iLS9UpAcN4PDId9jDdlw51q8lCPgIjCXj3VRl9tVY74Knc72JU/yuOZZCiPgft6fs8oPf7kT/MXEjAQApCCkLe9qWDXDq6BeRYtFgLmESpgU8Zbc8WsKV8JSzv/eX3cuvLA4y6Mj5qSYkxejyV/VFzRS3nYVVOJMvjJqWUgRyRxAegQP5IcyVGluZHzh7Nk2hnKu6TD8+jlHlq3+JU9y9l107Hv7BTVnXyi0ORCDFHppjI8aDlB80zojjU62TNAPy294Dw8tUXvHr9c7BeRTVTUB2WqO2hyQZTjlcQclqxbp7iswkRW4RE9aZNNUUtZStLqd1JZGh5LgUp2EJ5tnIsrkwzYZ64ubnGOculu0SsKJiWMiIJawtbwFpCTsQQmMYRY4Vu0+FsYaD0nbq8FFBnCoFpmDDAxbMrGmvpWs/Vbsvl5Y7dZqMVAFOg4pohzswhcH/cM97t2X/9TRl0alS8UwxaElPa4BCUgZILQGGsdphEdBoZsZZN3/Dq+SU3dzBOI/Og+VC32dD3HX3b0rUtKSWG8cgclFFiSm56nGdSUo2sKUDfK4AyDjOH44F095508wae/wLpGmwRo80hkK328bTbIcoUWQuzpgX9PV07EeZ5Ik4T6e6Wdrej7zratlVG//trQph11iJEW8Fa03ic92r/3KmTjthG7eGtxxhly9Uyz8yMsU7dnZb7qLg2GXWJizGqppfVciNQIMQulCZYhMc/uHFZmvvKQ0wpkUxVy8qn7VVA/TvGZwGiNN7yZ188J1dkMldleArbRBH3mE7fzSFxHCeGcdbaL9+DgabzjJMFL5BVs8SJwZCJMeDF4gw0JhXEPSgYE+G4vyfOE+PdN+w2Dby+YPuqx3VteTllvPdas0tinCaO48RxmNkf9rx58w0hBGJSZeTGN/T9lnEeOYQDv33ze/b7e55ve8Zx4ne/+z3Oe6zxHIeRYZwIITHMkfthZj++R0dDAsOY+N3X3/DmrdI1X33xmpgiIwPpk44If+rInCw4/7ThnAoB73Y7ri4v2N8PHI4j94eBOY4Exh+3AdvB9p+yefVPef2LX9B3G5zzpTFRStk8p1KiNZNyVicFq8ypnCHGp47C5xeehz3b82R5XYtZy3U8p4RmDaLUeOw6r1ksawCmJtPrJHidhK+T6zVzoybkEx+O9CZOFsk3ML+CuCVZA9kjpdRNxDLMM9YYGicYJxgHbat1zYf9yBQF/HNNmNKnYnXV81iBiwpaVEContvz878GEOBhcpZXy9X/K4jwGAgjq3nXjkjrfVpvYw1UVZZKjbpsZQedJ43noEy9PwzKLmpRdk49hnUZ1/ozo6LC9fzV8pzH2CxwAl/M2fSn+Hyjigmvr+H5vSMKit5b5oPh/XtLrQZfWAs5E8UwWEMMWhv/9p2mQpmZFEIZmSz3alo/j/X+/KbcevIQFMjAXKet7/V73bdcn63vUvpRQ4WTDwdPEzu6tlGhVDHkvC5tK4efirBqoXwYtPxHQYlSllNchnLNG2JGnD4naQW61N9qSVw68MYUpoTBiMVaV6yd18+itv8iRgEUKxDTB4CAsoqEmIImmFLBGLOAHecg0PrvXPYpJ3VzXK5z+cylFDyvXCiSVMDJIIUFYnIBU8pIbVV+SUAYJ6bhWLYhJFHWdUiBHO8hfTsLxbmOttmBaZgzSNZ+UUiZYTgyDAdCVJeUi92FaiO4Rss4ntqmzytEyGJJ2VCdpxbwpHxf56tgY0qJME/0fUfbGFIYSCkyTJMKIMdESoGcE89fvdSBGueYg9oc932r7KgUiTEQQ+B42BPmiaYwHPq2U60MEWKIzHHifn/PNM+IAds1OGt59uySi23Pq5eXC9hobQFqjJqPWOfJBowNWobXGdgEfXiSwDhrycqUyivX6P+gQqrGqHVsdZjadLSt4/WLCy4udzpcH1WDZRxnRAy7yy1N6zCSuLu7IYSZw/Ee7xxt0zCNM3OI3B/GQnYR5pBwN5bDb/4/4jRqtULTwItf0l8+U03PpmWeRm5u38Owh8Memg6MgvCmabD9Bc43GOtwrS8gmZaCZpTpYaxw+bOf4pzDeU8Is5ZK3d9ivWN3dYGVwpa5UDkD12ofOouQMkwhIzliTMZmLWdy1uCMJWQVwyZXmLq834olsbFSynuyXnMczqmo/zSNtEbXk2v/vJRESq7gyANcSAcNkrZ/EuWEG0ERR87EtEJdviU+CxDFiNB6o+I9WZRdkkpjXmiQ+nJMy9/WROYQsAZCeYFJqdNyjcf3LSRdd9MU0RpAUOQ9h0DKEOaZEFT4Js4T8ziQmPEmEEJHiirmU/V5jNFtGGM5DhPTHDgMA/v9gcPxqMq/KRYxHdVJmaaJECbu7++5v7vj+fblaUQhU8o8girsF7tRFc05dV5SjozzALM+/N1hhxbxxDIq8JFzW7y3Q1jX9v+p40/Pk2mahrZp8b7Be4dzls22x3nPy+fP2Q/3vL8fOSXC3xeI8hi7pXv+U7qLFzRNW6y5MofjWEbOIMzayZqDsqbAesZnAAAgAElEQVRsaSLscimeQJTPK+QP/NSR3zXLYM0oER4mp+e6FrV7Kqv/z0GBx9azfn4eS3zXgE1TPivbYX1/rRKYfNROQfBkWpI1RKNibTbV/S51ywaMNUX0y+AaT7fZMR8b4iczCKv7du7IAw/PVT77/rF51nE+bQ2MPbZM/XvN+jkHs9ZuPufXrJ73xCn5/dgzvj6OtcjrY+K66+2sAZ91Ale//9hQzPp7OVtmfexP8XnFY/f1RyJCjhA+4iGcl9FjdX4K8xosfGRlH2x3Pu3SY7v5SSMD6pgRjS3AgC0sCgVsciXCoHT3VPpTui+lPKScvtMdX8t5tAclJbnPsCSH9VByVnBFR4PLSG2FWaSOXMIyxlmnUdbz6LBo2Y9cAa6yT2X16excrmRrHwoiUsGVzHqREwEgP8C5oGBZNdet2z1vH4tWgApzpsVONFH647GMun+HPpP3LdvdsyJGC0giltLmkt5UeZkCRkVSnsliT6KYT/GZRHnHnQSaFKBcbij926yei5ySPr+zEEhF0DoS50kT45hIWcsqvG+1ZA91UUHAOodVCRRyikxFy0OMunQ5pwl12R21I54D4zCQSEv5kLGGxnu8V+AlhkAIsQjEBqYQIAhmCkULVohBBa7X5UvEpD9Lly0t50LFNwWcAigYwXiHeI84SxYFhjRZV2BADMScCEHLao73d4QwM4YR03VIqxUHIWoZj8pOGPI4E5hJiw0XiPWYfotrWpxzWGsJRisushiwVi2NnSMbi7EO27Q47xdr+iyGXEEy6qUWjPM6ACxCmAbmSQeGxIB3TgXNC1NIAONqualWe6SciVHzd7Oi4Iuoe5O65ZzataXZrMyQqutUyrKsNZAzIcw0eWXoAdTG/mP4hxRwJ8dMNnWAoVxmIw8bye/wUvssQJScE2kei7gLSs9x5YXG6oKKWRDE4ziX0YVEXIpNBes3bC893XYDOWMELjqvyHvpWeQ4MdxNzCFyt4/KGsAyH/eE4UAwga5RGllMkXEKkMGQMN4iySGm4fr6Lbf3d+yPA+MwcHt7Uy46TNOEswPOObrG8Ppqw9uvvub65poXl1uapuGLL77k4vKSpm0ZxonD8cgUAyHVF9TpAqqG/lD+Ea7fv1/O3cdD2PRXdN2W6+vfEeJHelZ/z0JE+NkXX9K1nTaGKXIcBr54/ZrNZsNf/MU/4m9++xv+x//5f+IkZHnPdwd7BPiCbvsz/tk//w8R58kRbu9uGceRb765QURoupZ+s6HtWsI4KKUaLQcTo436H0ek8yl+XNSE+Lzkpia76+SzNqFrcKTGOglfT1szI87XvU5wHwNL1uUmdV11Xgc8R5kPDbCHj7Kt3kO+geGebC8I+Uti9EzO0WbBO0tMSqn1XhXTrXW8eNmwu2zpd443f/Oe6zdv+TRleuPqs4qeVjBhDQbV81RfnPAhAFPDnn2ur0Wdf13ac36+hRPDqIIWlVmSOQEfnodsoGo//W0h5ThbTto2oNeu2iefA23rY6ug3jnQd34fnscaYKsA3OdbEPoUnzJq+VcVGv5DfYLPI4lN80AgM807Ta6KECKlYw6g7BRZBtkgEwWczYi3SEnIU+2UGyHkoBqIWZkWqmHncIVhknMmkDHJlNKdhKSMLO4RUoQ1Ub0GcxLOFENx8oirkplT/zwlbXOUgZKJkUWXr1oQL+1BYYrkDDGEBRwRBGusWhPn5TQgooDE2kFHtU6iasiU81ryh1MpEgXESYl5ntWZzRq65hmIMMZEjjOEke866HT1/AW//Mf/jCyeOagGQsoQcqZpe9qmI5RjSjkzhUiaAml/KAN/T/FZhXVLKYWGUBkpUkBEdVlRJuvxELi+v+V4rzdaVyQQvBeIkVwYXupKU9ZjHJuuwTpP43V7zsDd7S3Hw4FNvyk27lmZK8aqRmYKvH1zzTiO5DjjG0/XelJO2BzxzpBS5P37a60YiOo0Nc2Br99eM+6PjPs9P/2zn9P2He++eUsYZhhCYW9Y1T+JSUt2ctZSnqZRFkrrCohS3r8CtvFkEX5/fcdViCDat7Km4+5+ZJgmbu73CnqIcPjNb9SqftshL1+yvfBMaWaIQkia4ItAKFolm9c/A4HD/h7f9XTbLdZq+zTHSEwqxsvVS+TqJdZrXyimhPcNbVtKbURFwHPOi4OSiNA0LTknhmnGO4cgHN6+YToeaV+9wrct1hbNkpSKC5kQ4oz3jqZpiDERYuTd+zustXiv14SkMh4iEGIgFcHYKkisDDsV+J3nQAwRazbK+3aOeY4cjwNdtyk+BLU/VIAfYxZWYu0jKxNFkGQIKSGpMFHK93pvG2L4tj7UKT4LECWEwDffvC2WUsUBwtaXVKmFM4pYqSK0cDhO3F3fcHtzz35/RLJdXjTZWpK17C53+Lah8yr6NSUpQlyZVoE5bA4gliyW3cUO2bR4n9lsGpxVTQOliUoB6YUQM8MYGCetWZsmraFTWhiQhTDP5JTKw6q1f0YMzihy2jQqOGuNVeR0HDkOA/v9kWmqNe3njkX1JsmllvTjF7nxDZe7Z1xePqfvt9zv3/6DAFGWMV3vMM4wDlNptD0Jpch677Cu6lVUkczv2WG0LRHPzd1By3aCItoxRrXTto7GNzgRJKVlJCumSAxlJCwltQ57is8odPTzYSJ6zgQ4Z5vk1efHQJL8yGf9O66mrdeZOTFL5JHlYP3iOAEpdd/Weh6PRQLGgg0YcurJc0tIG/Ce4DeEpNTGBhV2axuHd0LjhLs3W1THZM8PT8JrGcqqPvdR8OicbVGvwTlLBx6CV+fAUwUPqgjsGkBZX/Nzin6dt47a121YtP2oy1YnnnXU/Tgvo6kgTX0N59V66n6tS4pYnSu3+v/8fK3Xcw7UrT8rq+oJQPmHE+v76fMASf5wCGJVg2UYRyBAnsjpCDmSaRQ5MI4cj+Q0LXoNYj2NtxiTMbk47ogtQrwq8J4zTKM+z856XFKLZrVdLRbGtjxJhbmRUsakKlxYBvdWiQfymOba6XlcfucV+ySdplduiBSmSs6pcl+WpU9DuSd2CmRyNitnH5b5MnmRjVkNA5dlTseXc1r2oIJEKRdAKERyOhf2fjyMGDq/xduOmBK2uL0SEnOY2R+GUmoEOaYlgcoxaXk9Wn7/FJ9ZFLZJLeFZ8rXCeDACIUzMMXCYRqZxIA4DVWg1WIM1KjitubItWhi2lJIUhoQxykApdufDpHlWjAlrHEYM3puqf0oIKtSaUsBIot107LYbLi93DONERq2RQfVUx2JPPM4D8xQYjxNhmlVEdZzAGHzTICEzz6PqPTnL8m63dTAtQWP1O2ewjaXddEzTQAgTcTxqS2tgbj1ziHTbXt+66Zo4R+IwIZ1BnMdsL7E501xs8W1PCJkwR2KItG0L9RkVgZTwbUMGXOwR64gp44qeTCZjnaPtepYGoXSFLOCcx1qrJSxFzLUyjarrkndeh4usW3RmuosdvmuxfV/kC7RPeNIvqais5u0Zo0OPpcIEapun13/pcRXdE2d0W0mEk8X9ql0V7YvOqJtuXtiBdZ4Vk6VsS7/KVOed5esCGouRhelS9Vi+fTBK47MAUeZ55rdf/Q7nVIm30saNGJyzpYTGFMEgnbbfH3n39TfcfPOOw81dIW4kRcm7Heye0fcet1EQRdV9NXGVnNl4Q5CEk6CjGNawe/GM1ll2vcGZjDdabxqTPni5UH2mObE/TgzDrEDKHEq5BsruEqUZ5RQVRAkKonhraRullLVdx257QQbmOXAcBg6HI7e3dwxDBVHOR2CLwwbxW18wXdvzsy9/xrNnz+n7nl//5t8yDH+8a/i5hDKZwHmLtYZpHtVSrWkWGqkpo0Ys7hjfF1wSsD0hO77+5j3TPDEMR0DBk1cvX9A0DX3f6aMYUxkLz0whEGLxvI8Ba88FNJ/ibzcyej/41f/rpHSd9J8DG+edy/Wy62nn31cGxVpPpW5nDQSstVPgBC7Usg84sSJ6Tpocf0iHYIBcHDjYARvmFEmxx3ctPmZiUd83Rmgbj7MNvtnw+19fogyKbxOK/EOxZpWsz+052FDPFzx+7tfg07rcprJF6nwlEVvsfhMfWvxWdkplnpyDKB8r0ck87jpSQY9qa1xfu2tQY72+tVZOKPtcp3WrdZwzpdb7UeNjLJs6bX1/PTbPU/z9isQfdsb5nELvTdM0YByH45G0VJLcQJ7BvgTjMS6RphuId0AH4sFtyX3GOXBIsYRWwCLmSMaQsnDca8eoaQUfwSdovNoUn5oXHcWWrGXlMQsuJXWLsHZJJqUkl2tDBB2pzw9h+Vzp6w+TC6QK4pZko9LYKfX9uUAsH/Tvc1lPKsnO+j1xmrHCzupopP1ZhMU98GT7qf0kaxwhKeiUQoB8/g56PKxxXPQv8bbXsvum1fMZImEaub55R4iJmDI2qfbC8e5WR/ZjKFoTTyDKZxULSHi6142o7lB1kDECw+HIcDxw9+4dOQRIEZxHnCOamWQMgsF7R+uclooYFawWaxc2l5VMSpEQ1YlnGEa1ALZgs6HxDSIJUiDMMymqhpK1mYvLLa9ePOMnr19yfXtgmrWvnVGHm3GKHIeZ99f3zFMgjUGTvATjMJFE6PqeOWTm+VbZJWKX5xlf+xRJGShOWSiua7h8fsHtTSTsB8Jhr1l80zBPnikEmlJuE1IBSIYJ8/+z92bLkiVZmtan0x7M7Ew+xJSZVVRB0023gHABXHMFPAJvQvMGPADXSAmv0fAC3DRId0GXVEsV5BgR7uFnMrM96MTFUjXbx+L4EJmeWR5RZ7mYn3PMtumedev69V//b1uSs7irF1hjuTjfFGAx4CfRgjm7uACEjYZrICPOn0BTHbVCpnXSJ+WcMUqxMkYkJrJICygFxpqD1MNB10aLG05WujB8FOQGlKJpW9GlCYHVsysp1cq19MqIZIYVy+OcI7kCbVpjVAVNUrl+MgkBbYzVGHXs62IMwowpk8vC1NMiOKuLsUrO4s6jOIAoApCrBT4s/XAs/arSmcriUbXbK0IoKSV00qClzOpYvvVh8UmAKFppNp07MD3ImRyDDGP96SNAHlDj6JmGEds4VpfnjPc7kp+BN3IzjA7lZ7FmU4ZIwpCwVmOd4sVFR0yRex/Zzpn7eWaeAyTNum0wRrPuNI0GlRJ393u8n9ntbwXw2I1MUyBFTfCBeZoZhy2Uh12lQl1eXmIbx3YaWa3WtE1Lv1pjjGMYZiY/M80Tr1695vbunpubO3yoA/3TgfVR1+R9YrI5J3z03N7ecn93j/f/GB5Iis16zWbV07pWSmaaTtBS5CbL5ca22tGbDXMaiPmHDCoNKMfFz36OXT0nu4Zwfwdf/w64J6rIzfWXmNUZzYuXOCPOUNaKNZprLDpqTIh0XfcEonzyUdkGS2Q68Lgw52NJ8SmzZJnon+puwBFMqet8bMZ4WZ6SF++drvcCYbK8QhLxt/UZdZ+2wABTIMaevYYcVmSyUDOdZr1SaA0xRDANuDWE65LZ/D5RQZQlwLBkbdTtq8dlCXTUz9Ri2dpm/akW361gSAVRToGTvPi8Aiz1uC2BrscSiCWzpAoNt+VnxxEcWm5LBWtq+zVBqUwov/h8CS6dstdO9V2WpUoVkG94CP49xkp5iqf4FGJ5HxmSz2gL/dmaMEem5MnJlUv9DpIiRSWgCgDFTjnMRN8zTWuStWhlIAu1fJxGsg8yzixuQnHUjMqitWN9IWXWjXUolUkxirF0FWvIHAwtVJLtOzrncGSY5KVy0bHuv75iTCV5SJLYlG08zuaWHqyyNkr5tlrotiwj5aozIe3rstRBrPHAUKyTxWW8TQFzSIekRBeGgZ/FfIFcwdx3s6ANDZv+iv/kP/3PsF2P7rrC/AV9l9EpETdrmR1G0bUtOWeG/RmVFmOt5Zd//yElkU/xpwytbQHXZFKlWvXe3e8I80yYRoKfSTGQgy+3ssG1Fusa1usVWmlCcUVNiBOTVgqLggTRB+YgbdimKWyxwHy3Z3pzjdcK6wzdnz2n7yznK8c8eoIf+OzlJW3T8vz5C6xWTPPENA0M48xuGNDW0fUb7q7v2N7ci3hszDBH1hdnnL+4YiqOM59//pzt7Zbt9VDm1iZhnFQnMp1AJdrzNaZxhBgx1hC8xznNZtNz/vKKxomG3ORnhnHk73/126J7qXD9mm59UUaDir5foYDbu3vifku4uyW2HclYtnd3B/CqlvMpLdbO3WpNitKPxJxJPggbv0hgWCM9wexnFIqm6QQMTglTAAWjxV5Ya4MiQU74MImRyzxjjBAYaj9SjQi0tTRdR9c0InbtpY+qlRjGmMMEHChCiGgNppRi1ZGHiBB7mraT7dYKUpGaLeSKEIKUjFmDNVJinmLEe48u5UZQ+2JFdUeSvE1+VUi3p7WME0OMovmXj+Oog9X7B9wTnwiIAo21JIp18QGZP7r05JyEVlhmAryPgsS5Bts4/DgWWzQvBy4ldI6YHLGFmmnIWK1wWtE1lpg0rTOMBS1NMRJQpKRRGJwVSpkiM08zwzRwfXvHPM/MxUlHyuKiiCeF6sKQMVaSeOcsKcN+HMXu2NjCbskELzoowziw3e3Y7XYM08jbZzrTW35/ZMmc8GEmBhFBqlZ9P8UwpeQro+i6jvV6XcAJhbNN+VwfkEehqTWcr8/YzTB6GVi9b3ZFQqOUo1ufYVZnjAnwM+zvge8AzzS1aB8JfUfjGtE+MUZcopwR9DyzYMQ8xacVpyj0KfMBjgn9+87f24CWGkumyulyyxnF/MhnyzZOtTA0Rwtbx0NB1MeiMnA8JAchEcaeSSu0a4pgdsJaad8XOjz6D32EaB5qiiwBq7pdy9fpLGuNx47hct+WoEUFSSogsewbK8CyLN15m/Dmct0VoKjJX7Vsrj/repZtwkPXpQqk1Guqlhkuz+/7gLu6r0tw5lTH57Fr9kP6vqf404fC2ObwVwZJenMupRXLe+F79IQfaSwZZEbEY3OWAbMGpQK53g+56sQtv1/u5xxlkis0yIypQqUgIv7zTJpniB5xAUrlW7Je17WgxCq4rtuYQlenAiVHMESSirIhcpIOQMiCR3L4Xv0jJ3GeTClhsugDHFwMahxO61HPRCmZWa3v14Mg7afSxFGSVsmXZFmlHra3INzkynQp31RQrJSX1uzvHks629F1a66ev0C5hlzsaVNOeOdQKZHWqwNI03YdkOkafZjBbm3Db3/1SaQnT1Gi6kzI00NQwhQ9wXvG/Q4/jfhhT72aRNJSo6yUzztncM6Wa4GDCLSuWhzlmkwp4WeP9xNNkhzLT4EwTcRhJKpMsho/b+gaRd90NE5jrOL8bE3X9ZyfrQneM40jMQZC8Gx3O4xtUDjG3cC03SE27gqCxyhN1/XM2yCVA9bhrBPWiY9Sf2KsMFJssTHWEdM2uLZB+YA1wmDLUaGMZrVZ07UtXb8hbbfc7/bs9yMhRJzrMbah7fqDJISxjpwS0zQR9nvibnuwD44hUUtt6l2dckblAnykhEqBavhpjJTpHHKMhS6T0pocRYdIl5yoCgIbjQAyxREpxSyORRpUscZQtdSmUDuMEecerY4aphUkrvbU1hpSEZBWaLKBOn5RpU+qWlEVYD1AwGU9KSWR9jhUp+hSBhTQBah97DF4dOlRRzClbOdRO2r5hQrCvP+Z+mn0Usqgm3MWj6cjzH/o1DlcBCBCXH4NKBGX1T4w7DS78SuUW2HWG1qrWenMWWfwQXRMdAIVwc9KyirmgeQjKkZSVuJeNXga5VCsMKbFWUsKnmkY+O71m1KXBTlkQohs7++JcWQp4hiDYZ4mvnvzHTe3N1hjeXl1warr+Prrbw80pbv7e7a7HW+uXzGMP4QW/24myjBO/PLrbzhrV3S2/cmCKEYbfv7yZ2gjbKPzszWrviMW8G212mC01NBZZbFIzeXnX37Gf/Pf/df8v7/8Nb/75lt+9Zu/Y5o/pN6pA87QuiNnxe31NWl/DdxQB2OEPWmvmL/RqKtL9NkZm82atmvR1jAMI9vtjnEcH6mdfop/2FAchT2XURkCbyvnWeqa1HutJukND1kn9WcdlNZh7imb4pSJohZtnjIslm3U3+t+XCDJ/Ydaem8h7WHcMYcr/Oi56Ne0rmMYxHlst9sz7/cw1UHT7xsOYaFUpsQpeLIECZZlOfW9d5W0nOqaRMTm2Zef9ftu0c6MHKcKiL9PO8IiQMkV0IFdy3MqzhyAIVOS4FjBk3otLRMTODJIPEc2Sz3fFWCqLJvKTlkej8fApSUwVUVwl9dO/d4TmPsphmvXfP7n/yVGa2KMxBgJxUXw5tVvIe8RTSIBCuCnULOrkedsHQNCjjBPkeBjcaSY+ZB9jfNE9AFlNpL8xAFyKJNty/vm8A0gsrv5ln2hnq82l3z25V+SlUEZTVIl2U8yMQdZCgKVojolijistCu9iIAlVTyWYkGslSIbgyuztXCALsr/JfEp/VBloqSkj0lRrqU8Rz2Vem8/hEOQ5ERLwqKTJLFi8JFlErMMvWNawO55h7B83t/PK6X5+Z//h5xfPGcfoG8sq9WqCHFCa5vD+LkM7xlDcdrsdjKLnjObfoWx7r3re4o/XWitaAzM08RutxV76mFPjqKVcxAxLm4vjXMYa7CNMPu1UeKeExPDUJwxtaHrZWJbnGuUWPj6wDx57l+/IXlPnrws3zgwkI1iGLacrS0vnz9js1kzzTNNK+DnPM2yTWSUkctvHGbitOf+N2/Iw16YJd1FuQhvuP/1Lbvf/ZrcdGRj2P7ut5KG+gy2gaZYGNdEXCswDl0cgjZ9w2bV8sXzS/7+7/+Or795za5p2O9H7n71u6L/0tCvzo8aMMUu3TpQ2oiGTPDM4yiOOptzspZy47OzjYgvT160Y7TBtHI/XV9/R757BTe/hfYlqtkQXlzhGse67xjHQSb+o4jbztXpJyc2Zw3G2QLoSgXDdnvHMOwx2tE0LS+uLmTEkI+6IllVsWs5b5UZEoOMhVPKxJDIjsJEafAhMs5e2ExoYgEwnLXyfEvpUOpYJ7yrGKw+sFgU/arBWYtz4rQ05Yxr2gJ+iEuqUumAG9eo5TzSphG2TAy4mMgmo4yAf8ZoYqwTFTw+xCzxaYAoyDPl+7NqHGpJBToqb6uMVQqrNVrLwdIvnzGue66zJRhDaAzkQAwTMbXklNA5oEpy7b2WE7rfMQ0z837GNRblDLnrSCHjZ0u0loTBR888T+x2e7RRohqN1AHmFI8H+xBi5zXPM9Zacs6EFPEp4KdUdk+z2+/Z7nZFofzjAR0piz873Rrr3AF1+6mFUgrrRCDJkOVG1loU65FZFEFHZaBQQQtrLW7T8PzZM1JWjNOW7faem7vr96ywIaueyYtWQZxnCJmj60FJhNIE0444NHhjGYdRLI6dZfaemERE6QlE+RTjbYyQxxgp+ZHXaSzfW9rWLsGAymaoy6uTVzpZ9rFtWG5zZT5UMCWUn+9jpNT2oiQqcSbPMzkFcpYEptInpQZ5/wHtvS8+RJPjdF9PWTqnzJwl7XypaTJx1IpZlsfU87vUQ3kXgFITvYYj26SD3ErGdxCXTRzLDOo2LAGU5TVQS5iWbJzlrPwSIHvselv+vjyep2DTafK43Ian+JQip8g03GCUPNNSSmLP6edFYmtBFYHVNPGHgZqnUa+/d1l1/zFiUfKWZdYz+kiKQWq8P3iyScZaOU2AgbQER+Hxa16cbKoIq59Gdvd3+LbFNqUsRWm6rqWxFt2UZF8t7q8KcAC1RCU/uF0LUHIyLjtYfKIegCSVfVT7ugPLZcmGqeDEov0FfMLyk8O2nbyfy+amLLPRKcaDRsr7omtXdN2ai6tnbM4vMY1FFTFPKT3Q6LY9rEzaT8RZnFJiSsw+MPmZMHmxfX2KTyZSjAy7LX4amYe9MEOCgJFVXFZrhW0atLE0jbhP2qIfklNmnueDc5RSGpUzRgkeIWVAWcp59qX9cSSHCL7o5BgLBrRTbFYdfdccS/SLK5AwIGKZOM6SGxgDsydPgTwkCIVZErzct7aVPiaA0M8g2iPwiNFFWPZwNEAblDXHKSurcVqhspTopSgad1obnJP+WSmZxNW6lAWdjOekokGOqTYW4xyh2BiHcSQjLB6nDcY5OZYhkLb3MHt5DiTIIRK8lCVNxd0mFBBea9E8yUpyYWOE3TL7SUoAK1MtK9I0EWNiHPYiROschRi4iHwoDVJKHayQgUOfpZTGWCO6lAUoOXyeOTrppFSYb9JWLoyQyn5JOZGzPjJRjCblKEMuiovZwpRFrObrBh97QnWAqjkC24s+TioX6vj53X3fJwGiCKhRHx6VcrOg+ZQPlji9NYpVb2idpnGKs89fEmbPry+/5ma3581uRwoDw+AZJwMpYfNcOu7MMATGaeb2zSt2d1u2t3esr85Qqw7aZ0TVsruHzhqc0wzzwHa/5bvvvmPVd9jzDc41yOTBY4mJJ2UYpknMOq1ljh48xGkqExGKm9sbbu/uCR9bRCsnUhhpGsf6/Bz95qervaGNwViHUcUeO2cZeKXEOE0ihllu4FDKECpS/rOffcXLzz7nbL3h1Xev+Nf/5v94N2tHr8Becbvdg5lh2Jd86RxJpko5QIwwzIQUCfuJb43Fdh1t1x7nxkPgCUT5FON02GlO3n9sJv90YF6XrUn5EihZXl+nyXJtqz5gK/sCHnbmb0uEl9tc3+tKW2N57b+3x49HkKQjTag0Qw7lYRnxfialW6SE7WPEEhyofy/jFDSoP5fHvH7+GFhRS3SmxXv1mC+Pu+eoJ/IuAKUFPudokV7KeFKzAE3Kz7RsqzJNaiJY97tqqCwFhKs2StWKWeqqvAu0q+0tr8May+O3BIrsI8s+xT90BD/w6lf/+h1LFBFpuxaHgUl02T5eVE2fHR/HyvxDInG8X+UeyUlmwIkzpJEfBtwmYdZ9L5bi8jVqH30EOKdx4Jvf/BK7OsN2PT5ErOQpBrwAACAASURBVDFcXV1ytuox1tFSS3YK4MER9JCZ1cRxjqwAGwsRWpkzl/XVJCZWhskBxMgHYUU4AihLOnouuyDJg8ze1svhIHZbltG6gjygskJlJfoyhZEdZ0/0Hw5YPbv6nJcvf8aXf/4f0K5W5CI8mohopIy97VcC0adEmmdi8gzDwDRNTPOe++2Wm7s7xu3IMAwftN6n+NOE955vf/cbsp+RBCaDEdFPW8RSnbW4RsrXm+Y4eTvPk7gybXdSFuxalAarwVnRDby/2zKPI+PtHewHGGfoOgEbchRwQ4O2mqYz/PzLl6xWPVNIxQI3ICUfmWn2JVFXNK4hxwy7PYwRfMvh2TkPwhTdvCygSgAtoEx7vibFyLQdoWlQzpH9xIFFpi2maQsxJdI5h1WJcdjh/UxMCW0b2m7Fan3BPAsLo7JZtDIHwJJSnumngRhF96NpW/rVit29lErtX70WEGlzRtutaNuO+92OsN/Dq1fQ9nD2CwGcciaMAnL5xfmSUhpF0xQNUvIB7LobB7RSdF2PtQ2NS0xvvmVMia+nmYurK168fImP6cG0VUYEXr2fRbYgW47W7XKsRCPUFiZloLEOnDBbFGCdE6IBEGNEqVDKgLSAT1qjUpH5UBlrDc5arLPsh+kIeqvlBOIRP0gHMGcxyiwATUoUlmC90oveT3ps/PT9+CRAFIXCasdjSUKdDVj2/0I9hJgjxSeLrR8YhoFvb14z+UBKUaywtGa7nyAl/DhhlRF7pBCEQqgVbecgr3Amo9LEtL/Fz4bd3nJ9+x3OarY3dwy7PTlFjNZ0xX2FnHGuKbO0DwVKc054P2ONIkbDt99+DTnhtEOhUdqw2+2Y5oH8Ucpt6gymlB0oLCFkxmkuD+KfVpz3Z7SuZbvfY42lbR0TiRwjtuvJaKZ5W2oiZ1arnqZpMMZgncU2DU1vWaOY55ms4tsZO7qH5jOazVe41XNyvyJV6lhOpGEog7sM6gzddLjzS5r1BU2/Rm82qOI0VX3TU6HPPcWnFPX8x8Xvpzody2R/qUuw7L8ePGIW79VEuSatSzBm+d1Txsmy/VN2zOl7tc26fF3XFVJ29qEgCmirMI3GOYXVmWmQeuGcDMVG4g+I0/KUx+ZGl8f8lMHzNiBh4CFwsrR1XbJTahSq8GHZ5bYsz1eNyjqrTjn1oZ1lsPc9V6TluXiMgXL6euwYnDoW5cXfS4C87ltt55RdUxkF9bpc/v5U0vPjiwiMEC05/THOX+APc9/6faKCKPW6z5ADxLtyf32Yze7747G+d3lfwPFem0nzHT4Oou2hLXdkchFObNsGqT45zsCKNsnxlR/tq0oPsaSpnIjIynv1vq+isFL2klOW/phc3DVUmeE+AixVmLFwX0RPhVxmWgVJyapaPldmC0hKMz66zY/F7f0Wn16hNld0qxXWWs42G64uL5mmiZRGSA0ZJa4ZSlxCLi7OiTEwzx3n52e8fPGcb7/+huH6pzvx96OMnMjRF50NJ2KwBTBxdVxtDNoI81vYIFH0PvxcREN7jDH0fc88z4zjnnmeyvkfCeMA260gC1qJlbBGnJq0Bp05Pztns5Hry3vP9tW3oqmi4OL8ogA4Dfv9ju39HReXlzizQqcZYgZVtMqUg64ppWZljKY1rBzKFd0TBLhRSqGNpuuP8gAJRVSatjG0ztA2LZC4HyaU69hcCMt98h5VyxAVVHZdQlE1N5QWNkYc5Vgo1xB9ZH97TyjMFHu2KeUzM/Ob18Qs7j45Jdicc/QRl3PFOJCtIdJgjS1W0hmtjbBdyhBhd78rzLCMMqVUEY1StnSHiTxOqBCOZLsljJLlXPsQhB2SpdQoVeZkSuiDlkm1mhfQOKVc3J0MoWi3CIiiMNYWsBnIhY2ipbwnBGHxG20QbZ7EAgURgKhY1Vct1UO/B4cyIcGaRVumsnTErEjzUIz77X3gJwGiUBBriYoIVbQrHy60vPhcqEiJjAGd2U8T22nPzfZW2jP2cLHvR/H/jtPMqm0wWuGDUJuMVgWJgxwnVPRMw5akivxfSqSUMTESvQxArdF0TUvfNmQy1jiimTnNh3MWq+MQDDEFbm6umeeRdXtWts8yjENx4/kYs0dHyraYVTlCzEx+/skwHipdj5xZNSu6puNm3GONAGJzTpAMrt+gdcaHQIyZGJDZ8xCkHs8YrHM0bYt1jnn2DOPu7Ss2Par9kub8M/rzK7k2ciZrR5wnkinJVNZg1ujunObqC9bnZ/TrnlQE6WJMpBzIoZZGPIEon16cJqKn7IhlortMkE8H3su2ltj9MhleMlhO11PfOwUL9Mlyy7+XDIP63pLFMPK+h8IylJGJGmuF0RrmIv6dHnOJ+SFRt6u2sTxG6mS50+O5fC2BgGPCI713dZNYOt8sox6rCnLNPDwHFfSqoMlyu115Tz3SVhWujYv3arunGjan+3l6jN4GstRraFn+U9t/DNw61YdZJpD1/ScQ5ccX5XpKMw9Zax8rPqT872NHva9rEl2u1/Sx9V4eBzUeB8ODWPyGoSxh2XuNUZq27Tg/29CmRatl4F5ZIg8FW5ftKhKZmI9l6zktEoJce7Xj8rUdERcuLBcQYU6ti2ikGC/kkrgdGd3STyoFugKsWZOUIpWZ6SO9vbLm3h21lGOcPVO4p31zSzd4urbB2QaFKkYMAaszKGG6OGcx1rBer0g5E7w77GmcRn5lnvqjTypKuQXWHHRA2lbAE1fYDCJiWpyngoilDmNx7AmRs4s1TdOwXq3JKbIrDIYUtfycJ5jGUrYjtsEUcw9sRtnMZtNxcbbGGM3sZ25ub0V7xVjOzhJGG5wz5BQZ93tevHiBNQaVo+yD0qCaUpHbC1gzFzaaVqjWoVopRVOpiLMahdGGftXjnDBufIhMc5AynsKM8DEwTAFlGrqVIWYpT1JFhFVptTicFcwUAEgrRfJBgNm2I4WAnzwoAUhN35NCJO52+N0OP46AFrvjZ8+l0UpizojhRTZkq1HWiTh22ceUIhWh8H4kZaTc7gCg6AOQkFOGWdj1bxulpJgIIdI27uDGc9BOKSU8WleB2OP1JP8US5ONlCIxHpd9MLFdkI8qhWBKH3Fg/SH9S7VuF+glH7rdQwVVPjYnYuHHvlplVZZ7bG+/H58EiJJSYBhvC8p1rH9i+bP+flARzqQUGMfAPMM47Jmmic1GBKlc29D3PVopXl9fk1PCKoVKimgj2/09KUb6riXlhpQzr15/wzDsUGFfHiRyxHNZv1Ga8/U5lxeXXD2/IqbA7GfxNQ+V9rpwXsiJGPbsdyPjcHvwtN5PW5QyGNUQDjW6HyOOtFShiEb24545eWL8Uw+EPn70Xcc/+Yu/ZHuz482rN+zHkd08iSBTStzcTLRW01pLt75AGUPTthgDjZFrJkZPijNkK2JuVjzelTKoR3UZNHBBu/qSy7/4p/Rnl7SrDR6xEvNzYGgattqQ/SWKTH/5nKbvWV9e4dpGqGpK+u/oI2aeUTkx7mfm+YfYKz/FHz/qAD5xTE4rU2GZtNZl4XHQ4xSAWWpvnMbSreU0MV4yJ5Yio8v2H2Nw5EVbtW0DrIHPEEbK+4Vm4xxIYY9R0HeWs03DOHjubwIxNEgZ25Yf3odVTRG3+Hs5aM4cwZ+a9C/ZQdUGvt4/S0CqMlGqZsTbEsv62bz4u+ModGuR41UZM6dMmCXbxCzeO2XBhEe+u7weTgGSuj+nAsLL5ZZis/UxviwbWx6zuj3LMqe6jvqzgmxP8eOM9w/2fnxR++H3J/J/vDgtF1z8Hnfsbj3T7h6VA/uLCz57foXWkFImlFnYmKKwRqjASl4kA+B9YDcOWKOxRqOtQSuNRqNyROV0WHsuA/0DC+XAGhFwW5XnRIplhjplFJqso4xBVBagJcusMApy7VuyuFIqpQQxVx/WH3z28nP+i//8v2LvNUNQZG1ACdjj/cQ3r74leiln8n4sSazFOiMCjoU2r60uDiORzz77qrj2PMWnEsoY+s0G0zQ4Z4uQqD6wA2KMTNPMOIn7TIoRrQ1t09C14hQ4TSPjsOPu5jtJllNg2oumSvIzWWc469Fti3KOOExYo3n+1Us2ZxvOzs9YdT3WWkKOJGC16rDWYbXh5vYWpRRd19L3PT//xS84Oz8nxoy6fCEl+Ht90DjpNhsymWl8AyjROVEJbTJ926DallXfY5pWJAN0wlnL2dkZ3gemeRRrZx8YJk8IkXmO7HZ7hnHCOmGB9F0vrIyYMMaitcIYmRAOMTJPM36eycaijKVtW3TXo8400zwJqydLCRy3t1K6c7UB7YQ9YyzaCKNDr7tj/l9etjokNa0c65QL68KQYpHD1vqQb2ttsNZC1TCKgeCl9A4j+dIyQgiknFn1HZjKRJG+M8aiW9rYA2tPIf2ec07KtA6AiWjviM6OluxbUbRRdLElzvjZo7SS8jFryRmmSfRHXXt0s0MrwYlzLO1rFHohMCssvZwg5IhzqeT7HNhHOal3khA+CRBFarX8A+CkUmnq71IbVZR6lZYaqDjhdUKRCUFoUM4JQuqcw2hRD57GwsSwlmhTERKdSCnRt710AlmJZoaP4Ovge5lUG5S1OOOKwI7FjyKIlQERDbJyspYzN5XOucgxUqmpywTyRwNQ4PvJQiLEmTw/YuH0Iw0RQjJ0TccuiuZIY6yoSnuPzkZSk0LvM1asqltXbJCLHdZB1LU80I/zsidQJQrdbDDdhqZfYZtWaHE5onPGWrBti12tyN6iyLjVCtuKE08dTNTrqFqJGaMPgldPXJRPLZZMB3XyOzwEQ5aJ6GMzmMufp4yKZZJdwZKaINf+Z8m0OB3Uvi1xemyuoP60HMGLut53RA7C0FNJHtJW4RpN21m6fkW3Omcaf99yxJq4nwq81m1dAgtLhk3mWDJT++oliLJkgXxI1O8bBDzpQdVj1EGufUJtf2lLvGSWcLKNYfE6ZSxZHiZoVZfl9HpZbuPy2CzZTO9KoJfbvHwt1/FhMy5P8SnF8pp5jGX1U4lPdb/k/k4xM8fIbrsDZVh1bXHZEaZzKo4TMgOuCDERfDjoIkSvmOeJYbfDWhkPmFL2a5QVzYgF0ezwZDoIzXJ4rFQWSdUOqPbJSh2BFhArWbUYSyt1BHJF10UfZog/JBrXcnn1GXr0qCkwjHMRDoUYAuM4QpJxfKSuE0IMKA0hSMLUdo04vQRP4+yRjfMUn0QopXBtK6XwVgwc5JoTFkJMUX4W4dhUrvs0FxtdiltWFIFopUt5xuFKS1Ju0jncqsU2LVFB4zQXl+es1ys2mxWid5ih5HezD7RNS9s2zNv58FR1zokBiNL4HFBNi3IFNDzcT/XmiQU01MWK2WGNFvaGdeX+KRP4JXnPKeKVtJKLKHIIQcqXZk+YvXyXuq4jiJpzIsWJnBKxir6mdAAychLAU1FZaSLoT8oy8dt2qG4FxlJL9IwRG2Fd2jiyXoSxYbTGWsmDYsoC1Goj92Suw5ySdxcbYWUsmABBJuK991htasUgdcxyKB1URwBiKS5bARWtq9XxQsvp0I1VQKPmqydjwdpmKb2xyqKLKK7WSsqgtMadjmnUoifLufx9QBiormoV6K69bAVZ8nvGR58EiJLhBzElFBD9zLS/JxNQFJsmo8Uv3Ggao4qoTuD+/l6S1/WahCMbw24cCDGgy0WYM6Q5iChPnQU2GpKHLGU8Co21orOSgP0wsdsPhJRAGVyzKgjsh8ycJNIHW47+PiF1xdHPfNDm/AhiGEf++m/+H642l3z+/CXh5obsPc40JAI+T8SUCcXqTymFcw3rvuV8s0KRSCky7PeCVq/WqHyGNi0+ygNAXDagzk4rY+i++AXt5gXZGKbZM/mEj4EMByBkc35OLuLAtm1AKfa7PdpWJenj7BI5YUstcE6Z3/2DHM2neDxqUgIPgQ34PlACRyDglJ1y+nsdCdf2xd1JrrNTNloFOyoDYgkyPLaex0CTU1ZD/btaCgekVOWad4MNYt2u1CwDHJfZdA2XVy/pN5nz5+f83b+7ZRx+aCdTk8D6WmrELGNZHjNwtCCuLJCq8VHZFb/PwLtuyxo4Ay7BrmSWJ3MUnDvEKatkyfxYRrVhfcwetF4PS3HbJRukXgP1vFXAppYQLZddgjr55BX4PphzCtQ8xsB7ik83NHIfXyLXV2WC/UQe9J9knPbr9W/pg16/+pY3b265ub3BGElWdBmECxtWyod3uz139zup91eaOGfCtGV//zXqwH7TKGOwfc/FZsWzyw2uJD+psFBSlsRUKw60+ZBFUFI0JCURCUmgEZMLC0VlmqLxYIwGlYhklJf+SNgBmXDiZvGuiMowqRX7+Zrtbsft9S0pZfpVh7UW6xoRhixlPEppjMqM04CfR/zsMVpzeX7O5CeGcWAaJ4bxp2DX/dMJYwybsw1H6CEzDgN+9uz2eykH0aJ30rWGadwT9ju2r78BP0D0cPGsaHdkdNPStD1d18i9EAaMVfRdy9XlBZv1hpQyjbN8+fkzYbrMM6+vb5h94KuffcUwDPz617/jn/1Hf8mLy0tmH4gp07Ur+rZh1Xe8ub3jfrvD9R1xSsxxK6iBgmm/A6LkeYVBdXV5zup8QxhHuq7j6tlzXr9+w+3dHV3XCgfUZKbkmcYdFSO9v98xTTP323vi7Ekx4i4usa4hVhBGG2KIxBjYvXldSgQjZr1B9ytM15BTZjfsYT+KGO6qE32WMGOalu7P/gLrWrR1RZQ2QfQH92WjLbqU2InWCseSGOmUMLYItqIKaHGipKaEqUPbyvhn2OGnie39jgvr0NYRF11iPtirFwDGWFTJ6WORLFBKnIC6tmEcZybvaZwr+b+svbGWuYy1qjZKFZVF5cIMyfjJi8WzEZvjlNKB1a/6jnwY10gJkq77v9jmCpJobcRwJiXZDy0L1j5SmCifOIhynGV8LL6/8RnRt7i/vgYlqs3WSa1dayUJjjExTBPjNOH3t4Bi6wOaSEod0zwTU2T0E7kgmymWAbmyyI01CEJZZvJiCuwGhb5P4BTz7AkxYo07JMc5ab7ndnzYEykZSR/dLrAOhn/6nIa0qC+21mJTZppHEY9NXgYWSRNiIM6Z25sbwtxBDGw2KxrX4KwTRpExzNPAfvLc392xHyd0vyZNSRTIkQd+25/h2hUooYXllAvFVpFTlM6hseQoFYVdv8JogzaGSlPzfi61y7ngc0auuU92pu0fcyzLJxLHZPYxRPptLJXvs8KOP2vCs7TbrUyT06T6sWR7yc7g5PfjrOLD7VsyOUCSsMqICLy778jc3N6R7ZsiCtfSblZsztaklPil/X0eIxUIWAJLDxlgx6jHqQISj4ESvOW95fqWZVLqkfd7BKTQBRNJ5dCdMlBO17MEUaqOQN3WU5bAkvFStVZOt2u5Tcvv1eNTwaO63PL8LkGXU5ZTjbqu5bX1VMrz44l6v+x5yMSq18zyPn8sHgMrn+IPijSRcmTcgdZ1NlhmM63rUFoYJvM0MO23Ir6JJkVFChPkSD6UACpyVIQpMLnMbnD0bYuxptDal4wUDsKJoq1YCrmLxevsY1mwWmJH+vUZzjmcleQuoYhZSXnyNBOSl2Xju0uNtTa8eP4lV1dfgHXivKNgmj0xJtpVT9d29P0KCktmil5AFO0wOuOdJnUJawznZ2eE2LP2a0IIfP3/uXeu/yn+9JGSsBFSYXOnJCPYruvFeSV45ptrdIz4MJGCBw12vcIazebFC0zTYK0lK7l2Y2FmvLg6p3GW9aZj1a/o2o4UE9qI/e00z2x3O2Y/E3NNsjWrfk1KsNsP7IeRmOR6qja53sv12PU9aUzMbqAotJaK5iRWx61Gt4a2cazaFoq+R4wimOqathhTaLb3d8xeQOu269BKM+wnrHOs1xtCI8wNY45ONVprjNXk7ElZo5zDWItVGmwjvboPomc0zTJxk5LYMSuFbjt006CNKSVU6lBtkRKyjBHB/1Qnf1ImqSwOpkuNocPwpzI8ClsjI3IiWqHRGGvJ1gpzJET8XG2QIT4Y98qXRbJCWPbxYHV8ZM0ppXHOMha2WmV+pFy23wr4kpLYqyutD/uaOf6k5FGVMaO1xs+eGE/HUXU31YEJpISKVxgzUE3gDwy/lKGmbur9E0yfCIgCbxfEexwR9/PE7XevwSSUkRIxSPRuBRl8TGx3A/v9Dr+7JkWYSq18yIFhkoeemZyMlWMmVvRDN5BHSA+FRlOC+/2OKY3s5pmulWS5cQ3ZJFROBG/eOh+kaQqIsqR8f4yos5ZvSy5+WlFpq85aUs68vr0nZZlp1Uqho5GO3s+8fv2Koe/x00TftVjjaJ10hs5Zttst9/uR65trtvs9ZnNGwhP9PSA3Ub86x3RrqSmO8eDQJP1URhmFMY4cE0pp1usNzlm6piVmESa+u72WusFKrTPSMX3ccq6n+DixFBtdMgKWJRTwMHFdvk7r6JcsgZpYL5koFUBYsjKKZe6DJLeyUx5L5PPJ+0U08MG6l9tVk/c6UH33gPnVm2u2k6JvxZHs4nzN+dmGrhVrw98vTpxtDvHwwXxkoOw5MjKWwFZ+SzvLqMe24/tON4+AKHHZVgUtlgyUU7CnHufKLNrzeLmUQY75uqxrvVhHPT9L0djaNovlKqukXh/Lba37trzOlp8v97flIYDyxEb5cUQF6+4X7y37D3j3pNRSJ+kp/vDQkCfIE9NuqUtU+gldbFqNhjhA3C6+647LHe5r+TPNA+OQUaYhY2mypunUoStPCVRhpcQkXVYtFZhmSXLHaZJZ1pAgjpA8CUPXdbStK2vO0lNkSmlmZTe9O6yx/Pzn/4SL55+hXcNqs6HrGyYfCTHS9R1nmw0X5xekEEgxcDcM8kS1Ft9YYgyYor9wtt7IRFUZ8/+7/7P9WCfoKT5KiFHGMOyZRtECafv+AByMw555GhhffQNDYXg4B5s1zfkZ/WbNl199IUyVrmccR3a7LdfXt4QQ+PKzl/SrnvOL8/IEVCKXkDMhJPbDyM3dHSFllDb4ICDKxfkFKWVu7rbc3e9IOaEyxCDaGtPkiSmxWq1IU2bbbAWk8EEm4UngZ3Tv0L2l6xo2fUvTNoQQ2Q0jWmu6vqPrWnIM3F2/IiuFMpbVaoW1jmmKNMawWq+YZinRWQKdRmsa1xBjcaxpu4NTkZ89wQfRRfEeZn+wKiZG0BqzWmOcRVXKSWF25AwpZGECGUMKqUzQVmv1RNNU1sUDyACQrqkCKDWUUiijMa4hey99jPfEcYQUD+VZhXtSLo9M8OJWZq0hRgGTj+LawghxTuyVYzwau+csgJe2FlUYJTEGNBZrHEolKSGKAvrkDIoshk1GJqyD32NMHYsux+P5WFpU97n8V/CUuvlFK6Yei3K8jrVLj8YnAaLknJlnLyej7JDs5LGuigViJN+ZgR3EkZw9N28Su13PMCZCSMxTxA97UphIcaLO3OzvZqZ9R5xvZHgeAq7taLsVc7siKjnBxPDWcUiYB3bxO/QZONdJl6/04oA/nOmxpqNxK7kYgLt9dcv5OIBH067o+0t229eE8NOkQJ6tLtFaE8KM1g37KTKMc3EeqtR+CCkKqmwVKkOIE7PXTHNbUNIkVsNGBpu1RrFpGrquZ9137CeHaPCvUfqCzdkzTLcmGYtG6iJXqzVKa6ZYKGA5Y4u/vLYOUPici7tTZH1xfrDyylmoY9vtFj8/UbA/vTgtoXE8ZAYsgZTlcjVqol8T6ypyGjmKuda2qstLbcsh3XIFGJaJPhzBkCWz5BQgUTxkTTxWftKUdX0G7IDXJ8s8DL/9ljTd80vrmOaXfP75c0JI+CmS8zkCHNw++t23xxJYWjJ6Trdjy5HhUd/vOQJASwZIBReWoNOSxbPmeFxP9UFqe5XtAg+ZHqevClAswYrKmomL79dz2nNkn9Rtc4u24KHGypJ5smS61L9PwZbl905di5asn7o9DU8Ayk8lilPDgxKwxxgptU96io8TDwfrD4Wuy/2XQsE66325jMC7Ikx7djEw7b4ThovboK1Q2I0RvYfdfi9l2/MO0ORsSGkiZ7GYrW6GwqjLUmYRJGHTRqOMYtjN+NmT8/17twngcvOC1eoC262ZY+abb7/GGoMx6jBDPPlA2u4Z5ohTQM7sS4lOdeIAEW8MOcEYarXBUSPiKT6ZCCGwvb/HGMt6vUFvNNu7G8bdPf63f09MIh6MA92dc3F5Tr9acfHiGW3T4pqGphFR1Ry9iNW3HVM/kpLl+fNnNE2DdQ3i3JLwIRGKSLOyhn7dc3u7JfhQJCBEp+X67p5h2IvWhxGnnskHtvs9Z2fntMbx5t//X4xDgOTAaWg0NI6mb/nZV/8U2zpcJ+Kr0+zZDaPcwUoTCstmu5VrtN+c4aPooNxtdyg0cwwCWO6HA8ihrS1JemYYBu7v7qSUTyu6rgMUKSYUGqMNqrjziL2zhmTANuCKu44RR6uqKwSQU2aaPTlNECM5CgOF4FHGoLtW3H2sRuVy3x24CUdnIJWyTBSX860yWKPJ1uKtkz5kHCGlBRCzyMmBOXgsmc45QiiAT9FmiiEe9FpMcUhd2rBbIy5HY2HuBO+xKHTTHoRlVf2nNSmLOK1Wsp2V9VL1mEBTq3C0EqZdTgll9GG/K7NP8vdMyiIEbnNFlqRvV+8YH30aIEpK+Gk6ACcFMTkcLA5vyS9aU0pvSs15mpnHPSGCdiPzFJh2E3j57DjQ9YRZE+ZaXw8hi6aFApS2KAu5PvTeEikFUhrwYUZpUQbWSO+vtEEpSZTrQ1ROkFDY5N7SH5WBIErKzeLB9FOJOhBRGFO8zpVCKcMUInPwhODLsZRbP+VEzFJLh6IAFpEQAqEgwChV3HLK4ALKbIjYlFXamzI9xm1ouxWmE5tisc1WrM9W0pH5ILZjPtI2InTksxLF7dkfxLXWnfjaN9aI2FwMTJMt18lTfDpRE054mHyfshfUyXfg+8n1MsFeurYsk98l/bAmQRVAWSa41KzRDwAAIABJREFUS3D29HXKYqjxNgBl2d6KI7Pj7WWGKQyk6Lm7vWWzXhFilAFDzGjdo3VPSndv/f7jcQoCnTIu6nGtx24JElQQoJYvVAelJXhSP3eLz1aLNpbt1mNzul0PVegfHvOlUGtY/H7KTqqA1Yojy+j0OlpeT6eAUlq0u3QEqufwVCfnlNVzev0sgaUn8OSnEacMreU18XEma57ibXEKeML3+rK3noJ3n5uUAmkOhBlAgwNjHW3f4qxDa8M4jgQ/kScBUeQaqBOHp+1rYcQmdSiV0MYwTSPRz5DnR77z/ej7M842l2jTEHNm2m2F3WttmTgSsVHvZbKrNWKfOhXThqpFoLXGZEXKCu2jaDgo0TxITyDKJxU5Z7wXAxBnDdYosp+J4554f43SFuMazHqD6TvWz65Yr9dcPXuGK04+OUcRoo1ybSqlpLQna9pS5nMo2S+TkDFFQkygNE0jmmApZuZpPozzh2nibrujbTuc1vggbKjZw3q9waCYtvfMUwZzhmoc2lqi09i+4/zlS9rG0DjNbhiZvWecZlAa45yAegWcMEbT953onsyRMPlDOV2KsQjKGvSJRXcq7kUtYnhhtJhOpATkLDlkZUpYeTZnBExR+uRVXGXIAqLEGEmFfS8CLAnmWayNrX1gta5LacshPy2UjIKpiHZS+VRV62FjJFcKAtKkB6LPZaySZR+TVmjTFcBEg4pHcdkCoNQyHBbnGtQDQdpU7NvrewINqMNyOeeDlkoFZwByivBA/LaIaC+IC4K3LBgbpe2UxElIyn6q+Hb9wuPxSYAofhr4+u/+LcvkQeGQHtUKImcMyhqUFnHXON0gdNbyoPAepcSfW6lcxsB1YLukuNb3CrgSZ8Kc2A8tOYHOEKd7SO9ndOz3W4ZhIkehKK03a1yzwdiO3XZLSh7Y48NAiCNJvcCYhnxIkD7OjNA43jFP28VDp1ns66ccNcFY2m6WT5TF6hUxjaQ8c7sdaVzDi2cb9vuBNzffkfNUiKjHG1pIbBFtFQpNZ1pUViL4tNtjXcswepS2ODuKwGzXMG81JkObFWNpbv35n7G6+gWbqytcI5RcZZS8itL+OAyMw8gwDJydS63x7CPb+y2//fVvOb84Z322oVt1WFXSH6VIStOu1ri25yk+pVBIyQc81ChZJqJLdsIyua1J9MixXKe2Wfu29aKNZZmOPlnfcntqpJOfj8Xpw+30vVMAqOMIKNwirJS3NR0Zb3/HfQfffPMVq67HOcuzLz5Dt4rvvv72AEq+P5bgz9JNpx6zyuA4LW+qx+gKKUdR5Xun5UjlmOsGTAtFd+D7gM0SXFge19Nk6DHg6pSJEkt7HUdr5OV5rcyP5TlYCuMu7Ygr2JFOXhUsWuqamJO26n7pk+XqftTPnpKUn1ZkpO+pDlz1Gvt9LMif4sOi3sv1Xn+fHs0fEgn8DTEohlExlJnSXLWbDut9GxDSAg05O2IWnQnGiew9OQ38kHLwF599zrPnXzKjxJHEz4z7vWhc+EAMkWEa8d4zzRNt02CMpW1XRfDy6HSy7ntc06BSKMloZL/dEcKnPn79xxXGGFpj2H/7DcN0h5r3JNuBtegXLzg7O+fq6oqXn72k76ulrxg5DCUZ7bumaFjAfj9yc3tP41qca7m53xFjZL/fH3Q/bAEiJh9om4a+O2O1jmT2/M3//bcYa9hcnuNDwDUtV8+eobVmX8wjtNZ8d30n4MEXv8AOE+F2z/nLK9ZXF7x5c4O2mhgmXL/i8rzn+vqam9stU8wHEKMm+au+l1J8NCFKBcU4zcSUaZywNep6jTlOkGmt6FeW9WrFfhjw08z+7haMEdBJCcioVj0WxKkqiV6M3+3JKR2ddwBnHdY49vs9fp4IfoZpklcRyJW+QRgdIQgzpLI/JAoLQ1MAhQV4gpAWrDVk56Drwc/gZ8ZxgJ3F9b0AMPn4rXn2wnW1llgcnCIC2oSQsAgA55ylbV0BSsA4OcYpy3q1Ercdm4qRywHEEGKFsbIffp6xzqG0PZSVD+NI27Y47UqunUDVsiHQi0kqYeEI2whFYcXkwwS7UgIknU6lLeO91AWl1P+ilPpWKfVvF+89U0r9K6XU35afV4vP/kel1L9XSv2NUuq/fV/7lNOWwkAK+/LaEcOW6O+J/o443xHnW8J4Qxhu8MO1AB0PBsPyIAjDNXG+hbTlqDlQad7LevL6vbSwYKro3vtmbypS5olxIqVwQMygoOq2wdgO12xoW3k525QyktMB+x8YOZPSEkz4mHorf7zQ2rBZn9E23699bZqW5y8+o+sFZMhZjvU0DcxhImX/PQBFQs7Bfrdn2O8P7J/Zz+yHkd1+z+x9QZongveikJ0TRivO+p6uKbR+5cjaiXNPiqVcS0FWQjMMQidUUpjHNHl2u5G7727Y395DLfWJmRzlgeKDZw6e0Qdh0/wAV6p/7PGn6YuWA+JTBsoyloltBQCWjJPKRjhlnVSmyZLhstRCOU28l+yI9zFLlssvE/7T9tRJGzXBr2Ueb4sMeWaeB25u75n9jDaK9bpjte5+IKchcyx9OT62HzJAKoukLa9u8arbenoMTwR5MwvwpIJeS8bI6bE83cZTxkl6x3eX57e+3laetWy7PpNqGVH9e+YhwHS6viVQcnrNnl5nS8bLY9dI3Zan+ND4U/RHSmlcc4Z1G4xbo+2Kdw/bTllMT+f0jxunffIfMO7SVgDfA2D8lvXlVATuo7Cm8ylw89g2HK+HXAQnyaoIKT4mPv14WNuyWl3SdGts20m5gpZ+LZVxtDYG21jarqXrWvqupWnEbrZpHM5ZXBmX5SSs3BRDSbUS5PSuid+neCT+FH1RjpG4vyfHGRSoxrE+P+Pi2RWfffElz148Z322QR8SdXlprQ7OMbnY046D6FVut/fc399xf3fPdrtju9txv90WdlU4sJq0UqSURDskCDMlZIVPYnHcuIbNZsM0zQzDiDz7xSp49p5pFvcd7RzNpqfpG1xjabuGpnFFdyUwDjPT5IvLTwIlgIDRUq0QYyLEwDTLMlX3BCDMnhgiShuppokJ7wMhyDLCzgrEeSZ5j62lSwhA5ZyjaRtc2wirq2lwzolVcU6EeSYGL8l9ObYxyjYcZC/iKasWSKKLcmCjwKK7Ot7z37vlCttFGQPWgtaQE77kT+T6ncUkdgEfcvm+MEQoujAFnFCiD2MX5TyyOcWSvbJUSnu5CtAuWCr1Z2WiSHmQAEwhnLDY6ndYbu9JXydoycH5bDktLx/9YUyUvwL+Z+B/Xbz3L4H/Pef8Pyml/mX5+39QSv1z4L8H/gXwFfC/KaX+45zze57kyxnIRz5akCry4dejDoaEADD7764X79XB47sR7Vxs4YwyoHJZ+n0PFL1gq6xRSspN5nlmnj226QW5tfLAcM6Vm2hGqcB7D8kfFD8OBL9xDV998XNubl/z7euHM+BnZ+f8s3/+L/jbv/037Pe3wECI8Pr6/vHGSghF1PL1199itabrWoZpYNjveHNzXYSiBiCToieh5RUDjdF89eIFfrjha8BHhZ7hdn/PKicaZ0nRELPQB3NKgrhmhVOa7c2OaT9w++tfo41hdXFGoywmK+IsIlFRZaYQGb2UGOX06YNdn1D8FX/0vqiyRurvpwlLHTRXsGSp51FB2/rdbvG9pVDsst26vpqAn65rmeQu+zu1eC21QZYJd13+VIR1mVzVbeo5Wi2/a+Z6ZBju+fVvv2HVN1xdrbl6fg6M/KYIfn1YROAOAW96joK5dZs66szp40ydWhJTQSK32OYFeyTPCBd+ud+nbA04npNlQlQfPKc7dcpoqeegnstTppF65HXKYFoCKMttWOpcLAG+CtDUV92Huq0tRybLY+AbJ39/bMe4fxTxV/yR+yNtGtYXPycWOnlKkWn3G3J6lxB0vf4G3jqueoqPFLVfXgKTv2fYFcquyKMIwL6TFfiDQyP9ywzBkHWDNn1Jdk/H0m+P1eqC58/+jO7sCt31uBBAa+aYUEH6rr44sRgNKYqrRyply42TZ2LKMOx3TNNITh6SwhpIWcq1+7b9CZan/1Hjr/gj90VpHhm/+SX0a+zZBrda8eUXX3B2tuGLzz/He884Dux2O/a7bdHt0bTdcXySYiJ4z83NG65v7vnuzTWEhDEGH74i5cRuP3B1eclmYzAxiS1uY5mmwN12YLvdM84e028gZ+Y58eL5BZeX5/z1X/81wQc++/xzyFKeEeaZUCxsbduyuryg61qsVZyfraS8JSe2+5HdfuRuNzLOAWMtrrVcXVyw3w1M08Q0zeSSWHvvmeeANUaYNXf32MbRXXTMs8fPgZRF/2e1WjNPE+OwJ223qJx59oufE3Nm2I90XUvXtkyTjIMa6w6gy6wh5sBwf4/rWhpnSCmK7tA0EULAOEea5yN4UOtQijBtCpEYYrHwzQcw4SALWxZXh+5LltBGo6vVsfcQE9M4kqxlc3aOUgWPXVwntQwrg+i/zIV0UEp9pITL0DROKjnq91ImqiSAlYOYpN/wQdgtojdaBGjN/8/emzRJkmx7Xj8dbPAhIjIyK2u499a9b5BHy+sGFr1gjQgfgBULViwQ6Q0fgCWrFmHFB+gdG0B6B58AQRABQZoFAjy6L4/73p1qzCEGH2zQgcVRNVe39MihKitvVL04KZ7uYW6mpqaupqbnr//zP0mnZnQsFhISVlUiNjz0A/W0MJ9Z4wLMSgiRXLtSJRtFGmBM7VdKPWj9PVMcxxj/J6XUn802/4fAv58+/9fA/wj852n7fxdj7IG/U0r9LfDvAf/Lm85z98Pn+0DSb/dgyKI363Ur6snLiqHfc3v7AuIG4v64PsqCahChMJno+hDZ9z3D0OPdQFCaECIGQUODj/T9ntH1H0gHQ9LIhfhDAzbf3STLTijoZQfbbTf87jd/y+311buVGT3eR4bBo+uGR5dP4VqyKkUfGPqe3/7mNzx69IjPf/U5t9sd213H5vqKGKFdXVCvLvjo07/GtRdoZTDDQNSaW6WJ0RIxCV2OjDqw33dstjtUgMpoaCp839N99SVutWG3XLLrdyirZTI89PhuT9jfSJjBg72VfZixKDvaedwpNTPmTIK8LTujdfE3HK8mlgwTOGaplCBBCZaU4El2ckvWRskqKN/zuZjtQ1FGdqrLkJRcz9ePuW7s2Lz4mm/PGojw7OqKze31yfv49ZbBkHLl9Qxpj5y9xvIq6HEX4yb/XYIbzLbPWXrlcafKKplA2fK2wwP6WJ+kBMrKepbgSxme45AwjPx9Zo9kTZeyDUqGUwbfyvpQlKGLY8o6lFYCgPfzOXFf7UOMR7aq+OTTn6VVPFlRHLoz3NjTdRu6/Y79dstxKIZHAJQfx2LKsTUc7ov7ZOWYf8reAwDpOmGFhDelnP8uVo57HQRHGH0C494WQFVo22CWa7yuGKKiGz2jizg0Liq8j+y7QbIkIllSVHbctEIbn/w6DwphqFiLrWrRJEQ0UZSND2yUd7APMRZpazn/+c85u3zMYrWkWbTYFLJxdXVFFoOtanFoSZoSwfuUQcVS15bQiL5J065Zn13Q7zuCD9S1pPmVDCuKruvQqkWriqZu6LqR2+2GfvC40eOubkEpfFOz2ewxxnJxfk7wktY7szTyQmXb1sQQ6bo9WkVhd3jR6+iue6wWQVqUpm5a6qahriykjFcTQBHBeWGqxCj6PTGESfw0BskM5IaR6BzRGHwj16aNhcUKQmRzdU0ce9zmJVtb01c1zUcfUzUt7WLBOAoI067PqBZLqrrGWIO1lWiCBAGfIlGykx4EPKSeEztF9Ot80jJRIUoMCyTU5AAmqHR9kTgxP4zWVLbCp0w7vh9QtpfZjVJ4pqTD8p60c2KMIn5tDLrQZIkxoLUAKSEkfZVEGg4xiA5LQnbENx/Rxk5aMMSkFTNdr5xTa4MiMI7DFFmSx23pAQqt0kgY4+FiUcV0OpUXAkEpVBRN09cNRd9VE+WTGOOXqfJfKqU+Ttt/DvyvxX5/SNteMaXUPwP+WfqLVwURpz1nR8Y7tp+yt3ywRQm3aJuG1XKNtmdstzs2OyA4YujQKtOLFOiKqERBWqiUQjXrhx7nBoIfQRmiiTilCUrQ+N1+l7Ln/PArflnMNvpAvAeT45NTkCidlROgUt/t+fqPf2AI+1e+m8pMN3lJ3RJHzuOcJ1SW5XrFrpMyove4YeCrL77Ee89nv/g5m82Ol1c3vHz+DdpoPlksqdo1lx+dcTsu8cpgvSMOPfuoiDnsIV2M04Fu37G7uWXVLjFKoypL6DvGqyuGYYT9nm0YwGjCOEK3hd0tbL6Bcfe92vXB3vdYlBkNpYOcnZES7CjHodJRLrUm5kBGdrLztlIT5RTQkc+fQ0nm4+KpupTjaHn+XJaavWeQKJw4/rQFN9LdvuDq+ZqI5eXtNd3+lvhO41puizLkJdc5Z7LJIErP4RFdAlF3na8Em/LfJXCRzz+nwPvZcXMAal7/si1PASflPiVglZ2W7CyOiNObryfrWbQcwnLKkKRs81Cd8rfLdZm3QwmklP0sO1MP9j3tvY5HdbPk8slHlCHGQ3/BMHTcXH9LjFfst6V4Phx+T5gmiHnzvWYbKeSez6Ft/8AsDPL6Qaz83QW4ja4c/9/GlGgT1g0jClxgN4yy2h8Uzke8C/gwyMgXA1YpjFIoq9AoXMpk6J1Da4UxFpvEL1Hp2ajjFCL0YN/L3utYpKuW848/5uOPn7JcLGmamu12yziObDa3KSTFUqUMPD7Ian4M4aATYmuZ7ShN0yxZrc7YbLYSHpJoEHXdMA4DwzDQ1BVEYfPHGNh3Hc4pvAuE7YaoDShNt++pqor1agVEum4UAVvnAHG+q8rinWPsR7y1AgrEgAuBfddT2YqmakBbKitpwI1ObI4EEBH1gWmR/I7ROcmIgwaliQgDxjsPwwBGkkkAaG1RrSWGQH9zRew2cPscj0EZS/P4I3QCFUMEPTrqxRIQPRnIYTHyro1GR03waa6h1fFtk3zUGAI+ZAHXVxeJVOKkJHii/P3RSYc06hTuMjpCP7wyO1IcHlPOObRSGGNEFyX5aRL1EaVMo8jZUXN9YkxphacsQuI7S4SBIiglYFVMZ59EciUKAUZ8ZvgLfYVSQFahpvAgpTJQJF2vlNsNIaJ0hl7UAXQ6Ye9bWPbUmU4+tWOM/wL4FwCqWkcu/onkw/YeQgCX3n2K+YzzmPQ9xxPP72FaoSrNn/35z/nZp5/y6OKMZ89f8H/8n/8P+13NOD7iz3/5OVYbnr+8Zrvfc7PdEXxDCJ5hPxL8yNDdphsrgBsIXtGNFggocsq2D6RXooBKo2jQriLQ8f5XN95sWikuLy5QwDg49kPP4GSCFIJnt71hGF4V8Q3RM/gd/jUsml/9xV+xXK749b/+v3CjlKm0rGgE1xFiZD+Mk+5I1/eMzqNXS5x3k+hZ13d8+/xrrLV89vPPWbQNpl6ihgUey4UBp+AqQNQRdCSMQo/r9xu2Vzdsnz8nnJ9jm5r18gy9OqP69BNun71gf31D+LaHOEJ3DeEKwvMfaMXpwZJ9t7FILeOxQ52dXYq/4ThlbP7Ocsx2KL/Pj5zMVpk724FDOE0ZenEqVj0U73PR27LOGdTJ9SuvKfe9MpwkO9Fvmrw6YMvLZ7/j5uU3uLBPsfnvMq4ZBChZA+ccxvacBngBVSWq8H3kIBJ+CgjKdS6ZQnOdgulRW7TH69p4LgCrOF3WPGQnAxe5TSnKL8GT/BqK68plZQ2Y3BZmVsf8DCzbYW4lWDIH78pQop6DEPLDWPQD2ncaj9bnH0VdtUe7ttUSPfRsdh22CVQLJ5N0FVksV4QQGIYBHzyRwNnZCgXstkl3bry969R/YotICMuHqlu+X99mkek+ttf3tXeZi8q4dPvyBfvN/059+Tm6XuO86A+EcQQ/ynPAB5Q2VMsVjx9d8vHTj1ksmpRJaE/wDq0kjatSTFlMbm5vpxXpvt/h/QOo+wPZdxuLLj+OP/vsU5xzbLcbtlvJVKO1Yr1eHGZCIeCjgCHaWKqqZrcTxvf19beS6lYp6qahbRe0iwVN07DZbTBGs1y07HYSpnN+vqayhtvbG/qhlww/zhO8Iw4OVRtMu6RqWpq65uJ8gUmhHtvdnpvbLdvtjnF0VE6AkU9/9ZFk8alqumFgHEduNrdUpqaumkLjJ0wpt3OGz34YJ+0fEuygEvNldXGR0hAbtKnQxlOdCVtnuVzLonGEmBz/oW0J48B4+ZS2baiqGtPWOOf59sULmqZhcbbGjWMCaeT5rLSWv2NM2kIK50bRLGlqia9JTK9E75CMoG4k+EDMIS0Z9UhhLRK2AsofUh1niMVYi68qaFoIgTiMOC9AyaFTyecQAl0/0NY1bVujOxHE9d4TYmR0XkJ2tKKuK7wPEmqkpS/VOYutEmbKMA6YqkIrg9IOFaXdtZLMQcF7PBFrtYSQVTYBaKNoNqWFhGNsKU6AUc7whEpATNLtUVolxko8ecNk+64gytdKqc8SuvkZ8E3a/gfg82K/XwBfvLk4DWYJyssrpAlnjKAziFKs4CkPwYDvxDGdVmq/m8lArlgsGs7Ollw+OsP7kYuLFW0b8X7Fp5/8DGsMStfoq2v2g0suhyJPQI/jlB1ERYjlSu+HtRh96kDmgMZ9aEtopJBNDg9FayzWGLxzr6Syk5zpmsoYSad1Z9NpUVWeHZ0dhhACu92eMQEsPnrwMDoRlb25uWW329P3gnqDiGCN3tP1HVFJCsFaRyJeKGoaogqooMlprLUCq4XWqJXGVpVMBlREJeG1OGylv/ZXiBbE+4x3/gdt73ksgldX/NXsNd9Gsb/h4CyXjncpMFuyKcpzzseKEoBhtu2u+s6Bg3m8fqmRUeqnUNQxAz2vWxUNuLHDjaUuTAkavc5yGM8CpZcouyK4DkIGBuZsnTcxQsrPc9ADTrdj3l6+5r/pvNww2/dUmfn3K9t2DqLMwZh8zTkEJ4v85r/z9+Ux8z4yv845aFReW9k3ysxCP0VH8YPb+x2PFGlSX24yaC2UeJRBKRH9UwpstRBmgDcyd1KRxfJMaNfeMHaBYdxPZYNMIlVyGgCOhfXTNDplLxAR0lPjY7bv04fKe6rotzlXZXzfuj3ze+JtD0vT5vhjdvLnY9Db7A/eDXjXMZoXqFpC06MPROekPYIshCqt8crRNYZu21DZx9hKM46OGHx2P1Pziyity6CJQhzHdw4PfbCZvdexKKcj9t5N6WeNyUBYwYhMP5v3kvDC+4Gu6+n2PbvdHu89JinN2qrGKDlIaYUxWrQHmxqjobLibPsgwEvTNAxjh1dItlYr4SKil6ESaSQi/yASMUZEYStjaZqaxWKBUkbcy5RFx5pKWBPGTM6+83LO6L2E73g3ZcLSWXRVabyWsBQZI1MdQhASAJYs0BrcSBh6zGIpzv2ixVlLUBrTttimxrsR7x1912OMTREFhohKQAqHVL4TEyWt+ykti05ZbFqZ6ScJIaBCIMQiPXE5jQEBNUPxA5KyE2WB2Cwwm4gO3jk5ZxLdhaSwEiVcL7e9Tu2UzxlCROs4MVUiJFmH43FYeDFxYrBMVVXTgwulcyRCTFmf5BURIEQbU5C11dHlnlrizGjLJIL7FuPjdwVR/gfgPwH+y/T+3xfb/xul1H+FCBb9FfC/vbG0GGEUZBptUjh4k56l6fLSYJtVdBn2cHMB4wvwN3yfNH7aaGxdYWuwVaSu4eys5vNfPGG5/DmLtuGzp08hRp5cPubvf/8HNtsdWx/x7nWNXK4GfliLweG6DUYt0Lom+NwdfoDsQK+rR4zsB1Fg3+02gHTlxxePsLpiGEo6l3xb6wVt23B5seL59Utu03Fz++3vfgvKEMfDZCaGONHshmHgD7//++lhHAm4GLjejnRuZNs7nEuK287RNDXWVnz9/AW//rsvufz0zzk7f0R7ec44Km6utgwOfFBcXj6hTmmt23rB2flHpDBQBj+w2+15/uwFGoU9u8B98zVxuAK+5EF74L3a+x2LgFcdhIaDoGn+fu6ww8HpzaBC+TuXjJH5ueapbTPoMmesnAJj42x7GYaUQYl8zjITTHZISpHSfE0LhKHwFa9/iOTzrNLfWYfhTf17DSyBT7CrM+pH53Qvb/BdD27LlJlmXMKYBcLmgMopEOsUSDQHE8p9Kb4r9yuBB4rPp8bzXKd5iubSSRlnf5eP7tzuuX8ZRBdmrmlSaubk/jcPPwpFOQFOAijT8tSsHg/2nuwHGI/mJr9Xzmoik+sIWlNZK0J/ATAN2sDjx0+wxtDWS26uLEMXZJ6lJd5da4O1ltGNsqIZvBQQ0vigNKZt0Fox7K4gDkg/z/02C0eWTOF3tRwqWTHdU9qANtiqhehx3TNeBYy/zzymBLXLsM3XmUaZSyAS3bPvce77YO8CnEZkfBcLm99xANzz9/ndEYm4Ab65Ujz7reLjX/5TFuun9P2Ouqq4PDsjKgmzcF6Oc+7Q74J7mCO9B3uvY5H3nn23paqspJVVTHP3EMBaQ1VJBtIYIt8+e8Fut+PllegaHp4yiqhF/kBpTQwjishi0dA2FatFzcXZMqUq3uOcQ2nDer1mfXZOdF8TR4f76LGkttWK4ANdP+LDADHSjz3DMNL3Ax9dPmbRttSVTSFHNc9eXnO72dAuV0cAjPOeqxfP6buOqKuE4QrTwwdP07QYo7HGopRJQIWAg/v9XsJUqgq33RJ2W/qqxjcNdbugf/Yl+y9+w6O/+rdZXD7lfL1kGGTMVdoQo2az3UlK4nFAG0PTtiIRoHTCAXKGGhnkra2mVo1aQ1WLAGwIYJJ7n4RznZNMQVprYjACvMeChaGYiCkRkK9Em8hUBt3Ukup4vyUEx263o24Di9WKFLkFSKiRc44YEc0cazFuFOmFGHFJSFgpRd1Y1Aj94LBWshT5GNFRPuNzBEdMl5KuX2mUDhi0MFk8LBYV1lpqa4iKEv2RAAAgAElEQVTeMww9tqrQaGKeEyVWSQZ94NCeIjAri+POO7TR0h5qjjYd2xtBFKXUf4uIE32klPoD8F8gN+W/VEr9p8DvgP8IIMb4fyul/iXwN8gT6T97czYMIIzQfZFWVtJDTSWnQxfORPldcByomNn5+G4WQsSPjtGPDGFAGcVyteSzn3+WUrNV1MslxMijp5esrq6wtiJ4L/m5Y0mFz3Z/UPTjn/9dVh++v8UIw9CnFMxQ2ZraVDR1i1aavh+JUSZPdY6lHBzDGNls4fz8EZdPP+arL//IMByLsEafWUjl9ZRx4dy5muEz5axZ0i5qxnGLUpYX3z5nc31F6K+odcey8lgTiJ1nf7PDYYjK4oYeFQPBCjVOG2hWLcZqGCuc0VRDT9h3hK4jxpxq+wOFc/0E7YOMRXKm4j2zALJzetf9M3dO3zS5nzMIMqCR7S4B1fJcpfOcP5fipXPtkFOrxyVYk4GezIRYIWPru8Tpzx82VbGtAAn0Ers+xyxaVGXlga/drJwcclKG7Nz1MCtBlLINyjrNQZFcn7z//LiybDhmPM7ZITkcZl7XDFLNQZSSYVJq42RAqwR2Tl17LscXZZ1qn/lay/yVf/cHJsq72ocbj44tpnj8mGLjpS4ywZx+wfS31upo5TLG/KW8q+TITv1BzfvRYdurpOYS+IPDmFMCfKesHNPm24v7ITkoModWQCt1MQZidrj33P1MLdl/p1gsJSj6Nn2/AmqWqzMgsr2+4TgMTkkKapVSB/ue+81WKQH3d7WIUopmcUkIjqG74ngMzrtFQoTt9pYx1hLWYwwuAHgIEKNJfdVA1Cg8VRLPfLC3sw8xFpXZTYR0oZOArNyKzgX6fsuYnPXtdiuagNMgJf/l9LxNZbk4WwEerWC1aLDGUtVVEhGFuqkx3hMZE2NBIgZCjHgGYpTxq6lrVsslo+uIBOqqSQKvjkXbsFy0km540ohUGCOhJDmcJcSISuwFW1W4pKWitALvidFLumalUnjMgB88bt9LmEzVSKjOmFLsajsBgkPf47VFnz+hHz3h9pZx7HHDyHB7iznTGFthjeiluN4TnBNtkaqaWC7ANFRlBqFKgrZaG6JOd19mFU5TxAg+JGZ/KGaPibNTTCenuy4yndNoJYyfqiLupT36vkcZy1KpBLwkUEL6WNKb8Yd7O5U5MUuUwhpDCJEQhkkAOKdh1kk0N6e59qGce2UwRU3btdGYIMwi0W4p2WyHBaSsgRKni4wpkZGwqiKK4EW75XD83c+Ht8nO8x/f8dV/cMf+/xz4528q9/igHvZ/x2ESWVKby7+rwzatobbIJPtVTY13Or33uH6gHzsG36OMYrVYcfb4cr4nj9ct629fUFUNwTvckNMInsp6cB/tQ4cVSVaibG3VsmpXtM0iiSM5YrSgWtq2xRrFy/4ZbuwZx55/9Itf8rNf/Iqrl89fAVEESJvb24V2Sdx4z/n5I87PLhj6Pd45vvriS7a7WxhfsjQd68ZR6QC+Z/vyBdQLdL1g7Dti9BhvMNpQaUO7bqjahjA4fFPRRk/3bc+w26fVu7dPJfhgr9oHGYuA005mCaKcYoRkp/8UWwEOT6kS8Jg7EyVbpXSMS3CgPK48NlsZcgKvZ2CUTksOH8lirznF5obXgyhzcKe05PhMdcgpix+h7Yrq8gJtjUyYtBUk8qjd7wo3OsXmiRyvhOe/8zWWx8Xib8VBF2Yusjhvr5JlMwdHypCYOfCmT5RVPt/yfmW6Yjh2RMu+UDorJWhTtl/Zt+bgUdnGJXj2YO9iH248Kk0yFoQsbBgPK3SH+HTZpovJa4ySXvSQleBkDQ9vR91OxBRf1Twq52cg91HuT6/L9nQKRJmNtQlAQRmCy9e5AFMJSzmM8vwfMqvuLuHtXL9TDJl3fRY3KLXk7OwR4NndPEsU9DQvURpTn0/t5YdrCXO5l6Y4CFZ/tzmJUob1+SeMwy6BKHeHrd/e3mBHxdn5LzHWMoaQFtaEiWyMpW4qdAxC86/MQ4rjd7APMRbl1LQx64EkXRPQOO/Y91turm+4ubllGMcpw8qrv6PoUSzamieX5xgjTvqqaYgReh/wBCKRxbKRzDIxM8Y9y+USYyvGsMO5xEJoW87W51zdeELwtE2Figo/jiwXLavlgucvrgkBRg0KQ1019Cl9rrUS3uOjxyadEXwApTC2wnkPSSxVAW509Nsd3e0GepFu4OIRRMkmgzai6TY6gnN0+z26arBPf07Xd+yuXqJrC8NIuN1ISt7liqqqUTHSewFRxtEJoKjLZzoJPNEHIEUrFAJGjiBhRwqplyAEwurwHu2NiNbGQ/iNFH14ligOaQJUFoi1FpUyKEXv6fcd1lYCKuVjOYzCOUUzSkt2nQQuBx+mnSprhcTgRScFEPBCCRNFQAwJH/POpbkiB+BfC3MkhojRipDq6foB50KSXDie3ygo6qwOM6K08CCpsYOwrAS5OwBYJ+x9C8t+DyuFDuFuKnJ6BQWDgvh9ABQFVOn5u+fq+TOaWvF4tWK1Pufi8ROmbuHTr240q+Wazz75lO3tBj8G+iELQt4/CzEQgyceUfr/dNa0Dauz9TQwRQVRjRD37HZeaGtpsubx/O53v+Gbb79it3vPGiJJHGroe3Zmx257TQye5foj6mbJ0lii8/Sba55Xhp1XXDxe0YcKFzWmrrBVjVZaBhdreb7Z46+uufn13+D6W4bxCj84GD34W95tRf/B/jSWJ5flwJsfDXfF5M+d2tKZLh2GvFKb9y9ZCHPHNlsuc+TVSWpZdgkc5O/UbFtZ95wRKIMn+ZrLkJEcSmM4hOqUTsE8s49Kx6w5ZNY5K67HgrJQtQRbMew9eIcaQwrlmYcfle1WXnMJRJX75PqUug1lSMwcyMjllm0bZ/uVv2lmHOZyM6hbAmi5vcpMTvn3LfvEPOV1/hxnrxLsKa+1BGRLwAaO26a0kv1Slv0AovxoLK3whSBpK6dVxbxSmePjQTQGtPS7ECM++IPuybTsmNYjM0slwtE9krprJKaMB/MwsFNg3fw+m5s68f0c6Eu7hMghFllAFaUMUXkBWuy5gCmhDJkrwyJz9qv5GJIzgmUWludwP582bWt0tWRM2SXOHn9C29asVi19PzKMI1fPrjGV4ezRBZuNotsZcKdCzWV81NUC4kBwt6899/u33DbffbEvBM/Ny98TQhkeeocNV4TQc/XyHELEbXfoZYtuGlQIVMZyfnHBoqlZLxqierdcbw/2w5tSiqqWkPdxdIzOcf3NM8bR0XUdzqesmCGI5slkMYVEpLXvyvLk8hGXj865PF+ItkYMaAP7fuDZ1TWrxYK2aSTcBIXSAqYOPtCPnmEUrcSoFNpqNt2e8bln3+0IQQRhZazSfPP8Cv3ylt2uR6X0xXmw2+/2oBRnZ2cYI5mk6qomxMDL61sZfkIUiREUj84vUFrx/NkLCZvZ3EK1FMBkGMlyE81qTbVY0KfMoE3ToI1Cm6SNksbvJMyCTyEkxloZ70aHH0eGoWe5aIWhrzTEBAwoJaFQMaAQgVkfUuiLNimUp7iDkkaLgCjpvFk9dnpgkNhGMuyqjKmrNFPQhspWjFpLu+z2hLoWsF7FpLUiY7eKEHxg6MdJS8ekLEWZWRJCEE0XraWNk9+Xy7HWHralqI+6aUVfJjFGiCpphkV8WiSwRtOnDGByaWq6OMFD0vMlRNGtVLEAnPJPKP3XJYFZ/Rp9pnsEopST/be0741bFI5GGNne3nDdWq6vrlBKc/7okix+Fb1M8JU21FXNen3GcrGk2+8YRsN3ZOb+4BbJaNwxkvknMxlj8DFImjACWTTYuTyplw4b0dxubrjd3Lz3asjYEXHOMQwD49ihUdR1TfAGgyZ4x9Dv2fYdg69oFzV+D24MRO+IShOyE6QVu92Ofr/h9svfEsdbZBU/O6l5klGGADxME+6nzR3LEiS5y+bO711gS7YSUIFjAGUOouSxMZ+/PCb/HYpXCaDMz1ueJzvUhYDpNPnIgIZF2CS5//oT5eZrqThklckhQevD9eTVZS3pLP3gYAiykhMcnBxDT11D6bDl6wyz93n73/X7lW1btm/5yqDFPGwzt9HcAZwzispMTnl/W3yeA0JzEGW+cl9+B68CMqeusSxn/nkO9DzYfTYBUcpwHvnNDkR5MTVNtGWffMyr84D8u6dXhAPr5DD5lFn1/N5SJ7a9TR86NRcp+mXJqpnqkseoAnRWNVNq3KkeeUGuHA/m58nML5v2V5wGUYp7ShuUNrgQMEpTt0uWZ2suLh6x23d0XcfLb29QKOq6wdgWzAB+X1xDrkKFUjXaLolBJ6DlQ99733cCHRj6G95qLhM6ggt0u42EN9xcY/wa4xZE76iMpaoqrIbY1rJK/DAU3UOT54X3gXF0bDY7hqGn23dkzcosXZn3RoE1kqK2qjRtXXFxvmK9XNBUlhEBREKMuODph55F06BVyujig7DWIYHBUVJlT2OAaJJ4HxiHFEoTA1orrFFstvuk0xHR2uCjwRqFUeBdKMLGUtYXrVOYGVOmIQk1UVRVlRgV8h3eQ6MFtEiMBWUMpqqwTYNPoLO1Fm1EOFclUV0ykzBlgfHeUVW1JMtIqaG994k9mBo1yoKNSg2bk1sIayPgEyiD0eWDgBQTKeBFDJP47rHJNSqlUK+Escj2ScRXISw771GzcqYnQgg476mtLcASGXNiWsSeQk6nswm4EyGJ6so3ITPXct9SChVTiKnSKBUmIEZrfQD+M4Myt506gCiTcKySc05JetI+EYpn5o8CRPnQ1qb3HmkgzR///m/55gvD7dUVv/r8c56cn2GtpMzd7/egNYuLC2xVsViu+PwXn3FxtuBv/t8Nw7CBcB+ZBvN4/z+tvbh6ztX1S4xJiGIE7zP7aJz2U6rC2jXe7wjh9StEBztFm7/bAtD1Hc45fAgs12f89b/z7/K7P/6er379rzEK9v3IVoGuVqzrp3TPrnHPtzz/+hmgUC5C28BqQbz5NbF/ThyvkQnaOeJQNulvhwhqjshq2Zx99WB/esurlCWIUq6yzR2Jkj1RgoDlPVc6sWW52XnPf4fZ/nPwZF7PuZZFPv/c5myXsr7l+ccEZGzlMzvKTDrHApKOY+2UOr1XHMQGFaikiZJXPSLQeVAule8R3YBSL2gOAs0dITXbpwRI8u+Xrzt/P9dPmjmOJ4Ehim1l2EAJauTPuc9kx6zhWC8i/5b5t8jtnr8vzxln+5daE5bjvjYHWd5m7Cu1LPIx+fPDWHR/LU0ovQi1ywRb+oxOGRTK4SNnngBxApz3RyLuE31ZnYIa0v2RNAEiUZYnTwoSz8es1/XBuxZyZmCiKrcVIEpy0o4mxwoO91Op8zE/viw8665oiObEPul8XKTPjjBEwrjnJgaquuLxozXG1qBbqoUlaosyBh8iu+0O70CrBYGeA/gq7VMvLjD1AlM3+N6y73NY+I/t/nvb+gYIHd3Vv0lNHfDbb/E7BTHibctVCODPaWykH8eHFMf3zEKIvHhxzdXVtYwl2cHn4Lhmk9tS0s42teXJ5QXnZ2c8fXIpIRwp00wYPVpbIpEXt7f44Hm0XHGxWrJsW/7+i6/oB4cyDS4ogmoYvGNwAWVb1BQyElEqMAZBW7RWDKNntx/TmKdYLNeMPnLz8oq2rqkrS103KKUYuqy5EtntbkXsVWm8c4y7PdViSbVoud3uJetn1+NNDZdPRcw1pcbV1tIslgQ03b5nuVpIhh/nheliNLau8THi9wlcrSoG5/C7HdWZJWoF7QKvNYyDjPMhCEiugBCnUJ4wepkV1JWwDEck5DEiTJn8YwiqIOmlR3l2KKUkcWsx9xEWhgAUKuZvBJ7XRlIIj00NXjJxeeeSCK8AzBn7VMi5+q6jPT8TEEnnLD0e7wPaeWxlMUbTNjUoxTiOWFOhEuiSs/r44AljoE0LAwJyHFIdRy0ZvZQSoKuqKpwLU2bWqs5z0rS4IB1aAJhCbkbWEbM+k1xDtJb4msjCnwiIUjoPb8sIeXXC6r0nDpHNdst2t2MYBryPKO0Z3ZgQyixyEzC2om4bFu0CGBm64ywyCoW1raT5Ct8vDfN3t7tWY/40FkIgEAhxmOLaYnw1zKGul1w+/pSb66/Y7d4WRIG3uU6tLcbWVE1L9J5x6GjbJW27wiECRtEP9L0MmGOlqKpI2ywJ/QbGDYEaogavII4QO+iu04pSjg2PHOKyS4HN7CDdT/bSg8FpcGPOBJk73+XvW4aHzO2ubXMQpTz3HDRgtn+2Odtg7mzPdUVKoCYzLcosO9nZzkBgBl4CBw2rlgMLpQQOyjaaAR5TyvrMesmfS/bGvAyKcuZ21/Z8noFj0Op1rI35+TIwkwGNUyENOTSgDBMogaoyzIviOu9yKsuyy31yvU+Fm526Fnj1HOrE63VMlge7TxYTpTvGAwV6yloQD5NioWanbbFkojB1iQPho+w/834jju4h3mfe9+fj3HeZaxT9/JVb4jD+TWlxySCKnu2TP+dn76n7a973X1etVH5M+6UVYlnxPIgb5vepXqk+cbq3DCqtFhMC2lRYW2OqWljOqpJ5xE/dUkIIpeupz3rnUVELOyC16UHf58Hui4UQ2O33DEk4NYYDi2PCMpWkJTZGs1w01JVluahZr1YsF4vELgncbrYMw8DQDyzXZ5iqwhg7pT52zrPrOpwX1olkx1G4IFIlEZ0yn6dsMD6AjwSf7r0g4SURMLZCKxEw9c4TRkcwhmA0SllUCidxIaUyDpLiWFJxQ90sMEncdd/1E7PfVBaMpFlWWqOVluww7YJx9DifxiR1eGklGdGM1sIaiYDRxBAI4zCNacZamSn5kPzHFMITD7yPUnjZJNAhRpWYKAaGtKivNDk2J+bxKxyeIXPBWlTmNGaT6xBwQaGslVTHg5csOOOIqQrx2Dz2pWcOHNJBlyyQDOhnrZ2QtL4wh7oC6brSuFo8fiYgRSsICh+CZEfSZkp1LCm2dVpWmy04TX8WzxcVEzYvoVKZtfOqHtjBfgIgSp781Uhj7F+/+2QlayTHu1titGw2O242Wza7HRKDq4nRU1UVOIcbRvbdAEZTtw2Xl4+obgPPuufHNdMV68VH9EPHrs8CjR/acX7TytCfxsIRaycDDbltWs7OP+Yf/fU/5W9//a/Y7V6+balv3kUpbLOiblrOzi+4fvEN++6an//iL1muznhxc8NmdwN+z37j2SsLw5bKLjlrAsPmKqVhvUD6XAPDVlJuc8NB5Dg5pzl8wWcHs3RA+7er84N9YCuBCzjO2nLCwQCOwYJSmyPvU4Z0UBwzB9by/qUDnh2CbGX4yV2O8lznpHyAlI5HDlPZI303CyDHdGxmm1TFcfl6yrElh/Pkuqc2O9JQKFM5z7VLchtnLZX8aJq3V26LOXBUnPPofDm7UMcxUFMXx5eCrGVYT9mO5fV3xX662Ce3QW63XJfMgskZ5SKHcJ556FZ5TXOtk7Kuc9AtHwPHbXPK5mBaeY53Aawf7E9hMQRiWp2chGV1kQYz/fx5IglM4n0hTcYPlia1R85/8W1iuATnE6V9DqDMAb67wuneZPOyys/5gjJgASqIM4A1add0LyYq/PHYesrmAMsd9dX6MHmHyRnKAJXWWtKTBknrixdRSW2yRo1ci9IG267woyMMI7ZqqJoG3baiAWAa8DnT4097TqB0jW0uMaZGaUO32aB1xdliwaJpRKyy6LsPdj9sHEeur64ndsDh90kMBhXRKrJaLlguWj7/2ScsFi1nyyXOhZSxZ892v+f3X37J1fUNz19e8+d/8Zc8eXzJ5589hRjo93s2uz3dMDAGg4uGq9sO5yV6JqY5tUrjUQjgnDA2dMrqI9w5BbpivT7DGMvLl9e4YYR+IBiDNxJerJTGxcAwDuz3O6paUjjvNzvqpuXyo4/oh4FxHLi5uSXGKOmS25qqqjDpfm8ayS5U1y03Nzt2+16ccH+AgI0WoMV7z+g9USmwNdE5vHOStUYbqqbFjQNuHBiHEWMsVVUnwZLDWJmBhtpaRj3K0GeNDIO7tGA0jWGR6AVUcN6nFL5x0j7JWYqUTuNbTGvE+WstTBqqGmoP3R43OnbbHcu1wdYNvnBvJxFZQCdxWZ12ENFZRExai4zCMIwSjmVEU8cnva/KWpxzE3AXE/gq7wksIQqLxVoaYyTLk3U4Jxl62sUi1UrmidI7DuN/BgAV8pgJCUTxIQig9prH2Y8YREmrf/oJmAvWT55CHNh8828Qsdl3ZS84QPKb97tbbq6u+d1XV7hxxPvA48tzlsuWZiEAy/Ora/p+Qwgj52ePgMizly8gdNOKglIKbSuUz8yEBzttsoKrdQNK0Fe0wjRC63qvlvy6se+5fvENQ8ocFH1AR8WqWdDY7GCJ4BW9R6Np2pFOR5TVfPzpU9AN31wNxH6EvkN+4wYJa0iU/hgh9BxrI5SOWXa6H+x+WOQgTFjqRGSn9U2T/ZJ1UGpmzMGWWGyfr/DCq1ldTrFU5sBIuX0OlDA7JguP7dP15hAeV3x/AdUamnPatsUYI4JuY8B3ozgMITNWyrC0u64p75szd2SQ6ZQ+yzw0b673UrZl/i6Xnx2RebYeOA6HiUU5ud7Z5uFPZdtaDr9HZp/kNi/Lz32gzP5TFeXM+xfFd6rY55RzWvadN9ncodTF+zwM4sHuu4Xg0ytMq62KjI0cfsMMgEj8fiQEP02686R+upNeAVAOfUYdMSxOhdbNx6XvCgLM7jVV3neQw3mObv8ynCc3QpyXd+o85Xh5V79XBeAUp3PltKJ5dZVi1TW3gvgsmSlUatUcX2NeFWYCqH7q96ChqlrOLy5pmhZbVQzn56Ak04ux4pJorY+cnAf709shna4AJiqBJ9ZqzlZLlouW9WpB27ZUlaWtG4KPvLi64eZmw2a75+rmlm4YuN3u6ceRoCu2vcNsepoXG8maEhzohqpdsNv1jGFkGD0hKCLJuY6RsR/wo2Pcd4SuIw4DcdmC1qgYMHWNbRu6boDY4/d7lIJmLWnInXNsXl6BgmgtvusI+y1j26CtpV0sqJLIrFLC9miqmkjEWEtVpXTMmYmG6IzEGDHWUNcVo3eoGLEprNKHKMkojBFwIwMCXhJQxBDRVkvWo+BxewFXnHPUKSQlFuOW1kmvKibOm9HEtMDlT3n+3hOdsIG8z5ohaho2FQetlCNZKgUq1dvUFd45SSPsRva7jmaxTLOJMgRIDnbeo70TYdmUpQcOAJBSiroWoMQ5T11LGXnsNNbKb540YmRYVpNuydSGQZ5Rxmhh5hjDMIwFAFKOvVHCrKDQDC1SHXPQ4JFx/O5n2o8YREmrifoSZT6hffxnEDs23/wR6Q7vCqIcJtRj37Pd7vjq2Q3dfo8bB0xVEZVm1XVsdjtubrfsulti9PzZJ09xzqPNihD9BKKgFNpa1Pghsh+87YT6Ppqs4CotA1LwWyCmzD0/wOkiODfS7yXjT74BVYy0VT0NeJNz5hzaVlQ6YExEGc3jp4/AtDwfrwlsCIOHmFfQLxCxu1T56JCQh9JZKVfbH+z+WAZU8+e5ww7H9/LcCS6d+tK5yA5ruc/rHOH5BP9Nq8Bzxsn0GOBY02V+XJ9eHQfQIbNPzsGuYXFBc76kqgyh87huxLttmviX7I/XgYG5XbP+SQYXMriYmR757xJEyYBWWf/cliVQkUGgodhWgicZvHwdEJbreqqN8765frncMi1xGRaT275MwXpX2adAlFKgdh5KVm6b2xwgml/rHIQrQbcHu9+WHPaU1nEeziOkicO2iYkyD+c56gNz8KQAYrLjFNPqw8kxqOzXbwMEvMVD/ST2oaYJcz7PgXgeD/u8lc37+7zO6dpeKe4ApGh12Ed+j9n9eEQDV0nMMZ07Tw0yo+YoXOqnZmUjWqxtWK/PWSwW1HXNuEqAYGAKCciMgge7RzZhihGtkg6TgboynJ8teXRxzpPLR5IiGMXQD3R9z/XNhm+fvxTmydU1g/NErUVHxFT0LrLtRl7e9hgjZS7ahqpqCdHh/CjpapGwFJ+ykvV9hx8coeths4O+E5aK1RBDCg+yDF0vi+F9J8DKopW/R8ew3cod17ayELrv8GkcXa3P0ClDjDDPNJWtZKQz4txXtuJA5UgONwGT9EOGcSTESGWZgIFpXE46MkoJmEpiTYDoerhOIRl1nGSJgWkMlNPF47Ewg+bMQHFVHBeCaJn4OAmxTrdZjMLumHY/fjZkoXJtLbqyCUTxDH1P8F7GQxUFbyYL/4L3HueFMaJN0jOZhaJaa1BaTcKzIOxJAa/MBLyE4FEeTGUlc1MJmhflZSFb70sNO5nnxDRPnQvMHumiSGPPwPDT9uP14tQSzC8hROLwLZvdRfK4n3BYGdxynE3hlM1We5WlXf+SUa35ze9fEoYeguP8rGPsYb/d882312x3PTcvXqLCSPP5L1gtV1ysztjtOvp+JyUbzWK9JmpD78ANjhh+KNbBj/nhq0BpVMo5juu5ev47/tX//IKue7+pjZVSIuzkFaJnq1HIQOmc52azoetfFQg2WtO2hmWoUDaiGKmM5c8/W7HdNtysPmY/eHyIoAymsixWLf3tlnG3T2JPAXYVhIFDam6HZPF5sPtjc4cg31uldk/pKJcgQqn1UYqdnkozPAc+5joX5f6q2HfuyMwZK/lVggr5+1KzJABXRT3XQAPNx2AXUK9BaQgWY2qhoYadPJjGQfrxUdrfU3XN11ACS2Xb5WvIoGIJppTtFDmAIrmtPcKkyeFIc7AiW65PDrPJbXiqnhmAyW1WasJojuuWvz8VGlC+SnZNCbo4js99SsOh/I3n4T6n+spdoNwpADC3a+AhzfGPx3wQ/bYpcwPI5FZrWUdM3UBn+nVaSZvCeZLliXKMHKWYPDJ1WFE81kSZjz3zPvQ6YPiUvQ7Iy6E66iAKKJ7CREQJ+MKZeVvL9ZmH8MF0v8YEIE2giugCaK751vAAABtiSURBVCNhPNkh8M7jRgnXi6iUeKMAywtWClkwUSmCz6lO79LP+pGbakGtJURAG+rFmtXZBY8++iQ5Vx4XvKz+Ksna2I8jdV0TH8aje2YRrSNGw6OLc87XKz5++pg6hbQQIfrIty9fsNt3fPH1N3Rdz+1uz+gCLkSCqTBVy2K5oqob6rpluTqnrlva9YrgPX23ZfNigxuv2HeD6J0oK2w6H3BjYmfcbIndANttunUMdL3odaxXjAHcZkPc7YhuBKvx0bHfblA5BOfiXK5MKcyixT55TFXVGGNR1hyAW2MwEbQOBO/phg6UR2uPtTrhEyJuG0LEWoMxltvbjeiZNLXMWryIwlpjUHVF9IHgvJynqhjGgahFjNdoDSnjEGYQ7Y8JOBDOh0p6Jz54tIK6qhjHAR+RtMsyuDONLSEQnQjC+qRDonRMgETaTUW5Zh3RiSQX86AbwWpDMBUuZyTa79HeCybkD0yU1GVwSdy1qSpiDGhthBUZAt55MDk0UqEV0yIBQTSSqspOiwFuFKCpquvUFGFqA2Xk+TOODoVo8wiwJQsOSmd0RF4icRrTd4c5Y9bdkp9eT6FHd9k9AlHumvzdsbepMKtH+H5PdCNuGACNas6Io5e0ctNE+HXAxdwp0aBrfDDsdj06eIxSOBfpe0ff7dlsdhLjN4yo6FBaYyvLsm0ZejNxYLTWtMsFUWm8j2xvt4xDVtTPD9j3bfOJzY/BEuU+Ovkloihu3968//j8SEJ9Y+ngKqyxKK3YdnsGJyCKUTJJcsFNk1KrFVZrod8FT1tZXF1j25qqMqgoN6etLM2qxTnF6NONGwLUC/AaXJ6U+p/k3OmnYfHE+/zHKgGC7Ni/TmjxlDNLsa10jk8BAeV4dQo4KUNYcgaoMmwmFO8ZxMhOfgMshX1iW6gaUXFzAd97xghhGInjPIzndSuoc0c/1yO/5+uav+btkOs6b+s5cDIHmPJnU7zUbJ85yFOGAJXtXtYt12te5pwxUjqHZbjSvG/NP+e/532gdGDL+jP7/DY2L+fBafkx2EEYMD9DkpX867wymdkpkeMUx6/81K/pN0qlBca77q/5mPa6PnhXHzsFHs5PJ/WO5RexOFtkVszrxqSy/LvGrwSgxOP6ZdZPTvVJYvlIDL8EScWZCCJpVTMVML2Egv4TBVAA8ZAquV5tMLbF1g22agihI+Y5H+LIxiisqYex6P6Z1pr1akFTGS7OVqxXK9bLJcZo+m5kGAa6fuDF1Q3b3Z6X17f0w0g3ONAirFzVDbaqaBdr6rqhblqqqkUbm3RTHP3g2O87hn5kdJ4YEGAyO//DKPoh3QjDKEIp2gqzxQfQEW0qEfVIAtBYAS0oGCAA5DS71mKsxdoKW1UYpSVLDsXShIpJXiSNQBO77xDmlJkLRitQmRWSC5C+rbRklFHakNKTksFVn0JfFBWip6iT4KoXwVPgaJydhK9lvDfGMLqMKaX2yGNRAl+Y6l0yEzmUmZ4dKbYlVf0wECst4TLKGBHF9ofw0vhKWcIu8d6jmyYxzA7tmkEco3ViNsncSARv5fhDuJQ8w3QIKZQyHoEi0z5Jd6U8VwgejTnIQygkA5EqwBMVp0WFdKWHRYb7z0RRHFLAvm5CfrBqveLsr/6S7Tdbuqs9brtDWUP12S/xNwv88+w47IHbN5SZJ58VxJqu82AGcJbz5YKzRYNRNd3e8fs//B3OaVyoU+yUIppI3VY8fXJJ3z9nK0QUbFXx8aefED24fuQ3/5/m6volY58Bnt13bK+7LMXjqwUSQvJ+WRw/nA0QB1z/NpOw72kx0u22HDk7Cs7PzzB1zR+uvmK/uwbgvF5jteV595IMxukYMV4xdj0qKqpmgUFTG0P1+AmqWbIwiNCfsXhtGasaf72Rc14+hr6Hbg/OC7Ay/vaHu94He0dTHESOsyNdMg/yimt+MmZHPoeolCuyelZu6ZBTfJ+3l8NxPLFPLjefJwsTl+yXElzIAENmeWRxLYpreFKcayn71IuUtk9B5+B2z/VuLw+scZ/Gln1x7vIaymsrJ8IZAMnjewrHnNplntWmPL5k8WRwqGxvxSF7UAmGlOBA/r7lENaT2yozFnO6+2OA9fDb5PqV5ebt+XfK7RJnx+XfL1tuh7kzqk7sc4eD9wqIUn43B2dOOallOz9ootx/O0wIfXAHIIW0kqdUylyR9tYKbczEQHE5JbKapp0prjwL573a11RiXqDm35X3RtmXeaWMN9sd+kMFACGVztoiBYAyMTyEcYOfh0y+aSEp7zevc2aiFNeWHAudsmsYY9CSIiTpFozJQdNFHH0an1R2vpQ4N8XkPsRyXPyJmVZoqyVrSgjotEJvjWGISBi8EgAlTH03OZkPOMq9sqau+Sf/1l/w0eNHSVPDM44iFvvHL77mxfU1z56/pB89LgQCBm0M1WJFu1hQNy2LxRpra5pmLUKj2uK9Yxwdz7/5Au8dIXi6bmAcHNYIa9O5iO873G4L+w5GD2NCFWwtrAtrYd+ho6JZLAVfUAF7sZ6y1ygt4q6bzYZut2d89hyjDetf/FLCf4wlRo1TGmOqNPKkezmGFIkXZdEVcM5hjZa5EjI2hRimcKcJ9lCShTSEQGMMWENV1aiIEACSPkrfdwQiy8VSrqdt8UQYJaTHaI3SmpgGeq31pNuhE2ujH9JcxNaAE38jjUtSe2F0uEq0RkwWG89AS35TE0Z8ZMYYorXQtMJIHgeGrme33WHqliw8nG0cR0IMmOqcSMQYmxiRAe/l3KJjYmjqKkUFOHR1KCeHT3rvJgBbWCh5tpOeU0QR4rVGNGusJYRI33fYqqY2DYfnCcSoEjiVEaokqpvGJGHNxFdDNQu7JyBKBfpjiGlSfPRQya/yQRdBrdBK4qiwinr9CFvXtMtzBu3pooNwRgx7/O1vIM4z45QP7lpedg2qSjmwHYQ9dv0p9eKCqDXOR7a7Du91ErkZUSawG3oaa7m4OOfZixVaL2jbhrPVJWerNcFHRjvQtA31rsINN8Q45we9DwAh/dCvXOvc8uTnvq2AfIi6RI41IqRvKa2wleXR+hy6PXugrisa27AcKho0wTnC6IijI4wDLj/4vaGlItQBWqhNjdGayhjcao3C4KpWJr1GM+53DNok4i/4bz/AZT/YO9ipsSdb6fTepRFQOqicOHYOOMzPV24rHfrsqMxTEc/ZGHMdlDJEpnR8ys8Z/AH6QSYpSkmavNgfNHKn7BGnQJ5yTJ078aWV58/Hmdl7LiMDJyU4Up63PEduh1LotQRB5kyQko1Tghzl75AzE5Ugyl3XXNZr3r7w6hif95k7oKf6RdnnspXj+JvsLiDl1DU82H22TE/O6Rez46m0huDJS5YZAHGCNkCRzScdcuhpOQPBzJfPYIvYvJ+d6i9vAwaU+8yAk1cv9pXTxZDi7ZNjcljqzXWMJz7fVY98/526thNgTmrXcnU0wiT2mw87YqJkbYH0+Whl9Qhs+emZsKEMETc5ffkVkRVxY3OIVswHTQ7Ng90fM1pRWUvXDWy2O/b7juvbW/bdwNXNhu2+o3MBjMVWGlu3GFvRNC11s6CuG6p6gdYWcsphP9KPA24cGYZR7qEY8MOI6weoFISAu70ljIl5Mg5pLJPsOliDXS7QbcNojCym11UKIYvYyqAUdPs9MQYUoquijaW+fCzZdaxFGSuMlikVb9n/0kiY7l0BLyS0p2RzCOiQfFilRetDCYNiopIoWXw31hCckjHbWjBadFG0zBm0NlR1jXcj0Xucc2BsYrkoYiznSHKvGW0mUEFZS06pnkGaDJIIm9FL/a1J2ihyZP6cb0NFOQtVEzhPVUndewmx6vuBZdVIBHgx7B4TJtUhNTzSLiqoxKLJOjIpxLFKoFSIAl4bQ/QubUvtntsz6bXEtFigrUlAtyYiDCc9aV0eriodPlVUwJQD8KWUlsxr915YVlVgPyeL3kiIQ3YKyhXWA91axTNUNAIZ2Uj79ClNu2BlF+ybmti2hHEkDDv89iskSKwEFkoK9gJ4BNVCOtvuWhyHcUuln9AuWqLWDCGw2XVEpyA68CNBR273O8x6zdMnl3zx1TnWrDk/u+Ti4jFn6zOCDwzVwLJt2dWW/bYjvgJy5B/4TRour7NyVfp1lp2KUnjxH5KV7ZP6hYaqqvhktSbsNrwAmqZmVbeMuwaNJYwSyhAHhx96IhHfD1hVszQtYz0SF57GVNTasDDidNXNiiFKrGQYHdvtLYPWGGswRj2AKPfOToG4cOyUz7U3Sme5ZKKcAhVK1kkel8rxqTz/3GmGAxPjNr2XoGlmmDiOQYPMlig1URQCEOT90zXsdsW5EjARSlCmvA5VlHWqfearrHPAIYMX+WU5Pnd+lc+AfMycvdNzAMXLay+BmQxylGFBuS5l5pxsOTV5Tl2c68gbrqkESsrU1fm9ZNfMnYU5AFUCTnG2z6n+xR3b5t/nlOvztnmw+2wTvbsUls3U5eIn15lFEiXu+wCiFONSCtURm493hePwCjhyoEVzdPzb2LwsNXufl3cAWgToKYDlMAdRynLvmviW5ynHqPk+ikM4zwE41VpNKaUzQOK9l/h+paawlCncKgMChUDlJAQcQpE6+qc3F1PJ+fGjQxEx2qQVfw0RvA8Ya5PzKW0t/e1hLLpvprXGasPNzZZvXzznxdU1X3z1Dd0wEpUhoohK07YtdV2zOjujqmqaZoW1LdbWKKw8Eb3HecfoRvb7PeMwMAyDMCpAQnb6nhgMjCPh2dfFfZjv68QAqSzV2ZL67AxfVSilqdsm3acKayVd7dXLl6Kp4V0KKatZXz7BaMPovITXGEuZhUhGyzReZGBaaWEopLTNOdQjH5M1qGIM1JXBKblehYzJGaCw1hKS7gkVKKOJ+z4XgTaGum7oxlEkK8YxHdcQwwEQyUC3Uhpl09geEVHc4ITpdogFEvOe6ASsCEHClFQR6il6K6dAzCReazSqktTMxMg4DqiuY7FeT8+haaYS4/SS8c8cgSg6SHsYY6jrmn7YCUMljQc5BMomViUxJsFYJkaKaLjIuOucp26kPGMNIR7SH2eAqWwMXYRE5edZ1gvTWuH8j4GJopRQj/JSSIRXnZij2QGmPWehFa6tiCyoCRg/ypTbd4zO4aMjqgjmM2AEFcHvIA5gz4EcM5Ya1aW0U7ERSvv6E7Zqjb8Z+OrZV7i+IzorMZ6mhd7j3cgffvcV+8tz1rbiyccfsT4/4/Nffo41lmdffy3CPCiCUti6BZUEeY4e8qeYI3nyP5747vtY4JAG9E9kepmq8r5Dmt7dQoj8/o9/5OJ8yz/+q3/MePERwyd/hrKRXnvWn30mK3/OsVivWZwbqkXL4D3Pnn+DVhWVaVgaQ7XesbtQxNUZZ5dPaO2AqkbWOjI6x4vbrQw8NxucCvh3FsN7sB/WSvBiPrHN209lWoFjfQw1Kyffa3nILfU8yvCTHBo0zrbn9YC8zSMZdearmKUQapFlh5rjcJ4MTLiivDjb9jonpHxRvJftk+szd8zye5kppwSIspVARy5jzlJRRVmLYhucHlPzcfN2z2BLCSZkkKkEiE61Q64rJ/bJ214HcsTZ36ecybJOiuNrfxNgUpZTnv//b+9cYmSpyjj++6qqe15wEXxxBSKYEBVNFMMC1IUBH0CMbjEhYeHSRDQmhhtW7o3RhZoYHyRqcIFECQvRoGsUoyFXL1cwGLl6BRQD9zEzXY/PxTndXd3TPXckM1WHuf9fUjPTNd11/l3n9L/rfHXOd8a/F42aEqkROpoWp/PUrSWLp6tlzHwq4gW/O61ldGk1r/Ds6c92SQBhTn/TOEvzoSycU38hFh1rQSBlYkGxfWaAxYDQ5IS0gyhtH1vGsnxLi0aiZK1jx05LPM/5JJASE8vGO8VZFjpJkzvP7pOh/jSEu+MWp/xgsROzKI/W4SCcqyyOhgodwzzPybM8nrcKs2JyHmN3cEkHTvTJ5tY2T514hldePcNWWTGqKrY9w4ZrrK6G5YAHwxVWVtcpihVW1zYwy7EYYKlqpyw3qauKra0tqjpMgavLMDXRYue/aRrIB2RD8HOb+GibcFM9XtvkAyhyuPQyhutrHLn8yCQJrFmNNyWj8nzIb2JFSEzrzvr6OpZlDAYr1B6Wh2+AuqoYlSVFMWSQFzu+hYNbtb5njZikNHqjE/OihM97GJWWY9YwHAzJrObc5iZFXHq3ccc8LFaR5QUUA7A8pkisGOdSyfOclZVVRufOUJUVZTkKAdiV8TTM6WfE4pRLbxryPA8BGmoY522an59Th1EoVVUzbCe9nvkGYRKEH1uuWwho5HkeFugoR8H7trfx8+cxD0sH18T6HB/JndEoXNsVg4KqysOMDvcQhIrTkYbD8SIfVcjpTTjHmWVkxYBRTCxbVyVZnpNlOW5Z0GXTANvYQ/K8oK4aNkebDAbDVs2GG31mrTkZ7jHPSgzkti6rdnPmNIIoGGT5hZ82JsuwYpWBQV5k5IM4NcLrmAQmzDNtiIlubAMsDmlqcvBNsCMhmFG3chq4QRMvyLMBtnYZJQN81LB55nxcqScLQ77yAmyANw1nz55nZVhQ1iVra2tccskGV155lLquOX36BRyLmYOJQ4oWXZAvqqaDurjt/66HWTFR0j/OmbNnKbIhw7xgfbjGxsaljKpzVNSsbmzQVDXbZ84yGA4oBivYIKdsaja3NsmspMxrVs6fo7AB5VrJcN3JVoYUVbhZlmcxO3RmYceowinxQzqM93AyH1BZ1imdf037Ir0dFB57T7sNjOK2Pbc/m3uuszy4Oh5VEacpjgMqNmwFqJvWNn4f41Ee7UBSO4Aw3/He7f3S+n/7mO398wGn9mvng0bt146/9trBq3awY1kQjAX72pdMY79tfxdlra39Xuf/nr34mD32oue3n7Nbh2H+GMueO9/+9uqsi+pXpEq4BvbWdJFp+53peLaSlzKZqjMNPkxmTAC7thWfhlkWt+dFn6ULsSig2Ppzcke39dwLdqr3Gkhc1M4X+cSigOlYyuyUHPDJiJJ2HfgSPdY6+TuSAx824t3cUDuho2PZOH9B6CDtfInJjRKkrmv+8/J/efmVV2kIo06IeUSKmCR2dW2N4XCdohgyHK4DGWEQXE3dhGkVZVmytb1FXYdVdrwOiysUeZiKEmZvhABDVZ6Fsj1ivtX/Wlsl31hn7bJLQ9LZOtx4csKywGFFlyKOInCKwYCiGLC6vsGoHFFWJXUVgil105DtmLIRv5sXWF17pMrMvtaoCzwEQsLIQcczYBIsjO08M2YT3frEr7PxdKAQSQhLO8fRHNOpOdNjeVQ0Hu3m3jAz6sLGP2IZjU/yqbTf7vx7t/n3HiLJYXqNZdTueF1TlyU21rfjgHEKVcwzMg5AN/G9OjGHTGs1uclR4rnAfOLyTdNMR18ak4DNPFn06XqcD2yBs4z9ZpELT9/Lcjey3dY/7goze4mQ3e/ffWsB3kQaOiAdLdIxy37reLu7v3kfjydeI4l5ERzeNv9akY6d7KcWeVFCmNkZ4GTfOiKptHnpmCUVHSAvOrQkdm2USpuXjp2koqWTfloSQRQAM3vS3W+SjimpaJGONHWIgyGl+k1Fi3SkqQPS0iL2l5TqNhUt0pGmDkhLi9h/Uqlf6UhTB6SjpSsdmggthBBCCCGEEEIIsQcURBFCCCGEEEIIIYTYAykFUb7Tt4BIKjogHS3SMUsqOsTBkFL9pqJFOmZJRQekpUXsLynVbSpapGOWVHRAWlrE/pNK/UrHLKnogHS0dKIjmZwoQgghhBBCCCGEECmT0kgUIYQQQgghhBBCiGRREEUIIYQQQgghhBBiDyQRRDGz283spJk9a2b3dVjuNWb2GzM7YWZ/MrN74/4rzOxXZvZM/H15R3pyM/uDmT3alw4ze4OZPWRmT8fzcktPOr4Y6+S4mT1oZqtd6TCz75vZi2Z2vLVvadlmdiy23ZNm9omD0CS6QV400SMvmtXSix/Jiy5e5EUTPb17USw3CT+SF4mukRdN9MiLZnVc9F7UexDFzHLgm8AdwA3AZ8zsho6Kr4Avufu7gZuBz8Wy7wMed/frgcfj4y64FzjRetyHjm8Av3D3dwHvi3o61WFmVwGfB25y9/cCOXBXhzoeAG6f27ew7Nhe7gLeE1/zrdimxesMedEM8qJIz370APKiiw550QwpeBEk4EfyItE18qIZ5EUReVHE3XvdgFuAx1qPjwHHetLyc+BjwEngaNx3FDjZQdlXx4q/FXg07utUB3AEeI6YcLi1v2sdVwHPA1cABfAo8PEudQDXAscvdA7m2yvwGHDLQbcXbQdS5/Iilxct0NKrH8mLLr5NXjQpu3cviuUk4UfyIm1db/KiSdnyotny5EXu/Y9EYVoRY07FfZ1iZtcCNwJPAG9199MA8fdbOpDwdeDLQNPa17WOdwAvAT+IQ9a+a2YbXetw938AXwX+DpwGXnH3X3atY45lZSfRfsW+kERdyouARLwolpOaH8mLDj9J1KW8aEISfiQvEj2QRF3KiybIixbTixelEESxBfs6XXfZzC4Bfgp8wd1f7bLsWP4ngRfd/fddlz1HAXwA+La73wico7vhaRPiXLZPA9cBbwM2zOzurnXskd7br9g3eq9LedGEJLwIXld+1Hv7FftG73UpL5ohCT+SF4ke6L0u5UUzyIv+Pw60/aYQRDkFXNN6fDXwz64KN7MB4cP5Y3d/OO5+wcyOxv8fBV48YBkfAj5lZn8DfgLcamY/6kHHKeCUuz8RHz9E+LB2reOjwHPu/pK7l8DDwAd70NFmWdm9tl+xr8iL5EWLSM2P5EWHH3lROl4E6fiRvEh0jbxIXrQIeRFpBFF+B1xvZteZ2ZCQAOaRLgo2MwO+B5xw96+1/vUIcE/8+x7CPLwDw92PufvV7n4t4f3/2t3v7kHHv4DnzeydcddtwJ+71kEYHnazma3HOrqNkDipax1tlpX9CHCXma2Y2XXA9cBvO9Ql9g95kbxoEan5kbzo8CMvSsSLopZU/EheJLpGXiQvWoS8CPpPLOsh0cudwF+AvwL3d1juhwnDep4C/hi3O4E3EhIIPRN/X9Ghpo8wTVrUuQ7g/cCT8Zz8DLi8Jx1fAZ4GjgM/BFa60gE8SJjjVxKimJ/drWzg/th2TwJ3dNVWtB1I3cuLpprkRVMtvfiRvOji3eRFM5p69aJYbhJ+JC/S1vUmL5rRJC+a6rjovchiAUIIIYQQQgghhBBiF1KYziOEEEIIIYQQQgiRPAqiCCGEEEIIIYQQQuwBBVGEEEIIIYQQQggh9oCCKEIIIYQQQgghhBB7QEEUIYQQQgghhBBCiD2gIIoQQgghhBBCCCHEHlAQRQghhBBCCCGEEGIP/A/ObSu1n5dkY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345928"/>
            <a:ext cx="7928990" cy="50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8334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618</TotalTime>
  <Words>466</Words>
  <Application>Microsoft Office PowerPoint</Application>
  <PresentationFormat>Произвольный</PresentationFormat>
  <Paragraphs>84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Легкий дым</vt:lpstr>
      <vt:lpstr>Дипломная работа</vt:lpstr>
      <vt:lpstr>Содержание</vt:lpstr>
      <vt:lpstr>Задача      Цели </vt:lpstr>
      <vt:lpstr>Задачи и цели</vt:lpstr>
      <vt:lpstr>Данные</vt:lpstr>
      <vt:lpstr>Задачи</vt:lpstr>
      <vt:lpstr>EDA</vt:lpstr>
      <vt:lpstr>Модель</vt:lpstr>
      <vt:lpstr>Аугментация</vt:lpstr>
      <vt:lpstr>Аугментация Mean Average Precision @ 5 (MAP@5)</vt:lpstr>
      <vt:lpstr>Точность на базовой модели </vt:lpstr>
      <vt:lpstr>Model pruning</vt:lpstr>
      <vt:lpstr>Knowledge distillation</vt:lpstr>
      <vt:lpstr>Knowledge distillation</vt:lpstr>
      <vt:lpstr>Смешанная точность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Курбет Игорь</dc:creator>
  <cp:lastModifiedBy>Toshiba</cp:lastModifiedBy>
  <cp:revision>36</cp:revision>
  <dcterms:created xsi:type="dcterms:W3CDTF">2019-09-11T13:30:58Z</dcterms:created>
  <dcterms:modified xsi:type="dcterms:W3CDTF">2020-12-04T15:07:44Z</dcterms:modified>
</cp:coreProperties>
</file>