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Montserrat"/>
      <p:regular r:id="rId46"/>
      <p:bold r:id="rId47"/>
      <p:italic r:id="rId48"/>
      <p:boldItalic r:id="rId49"/>
    </p:embeddedFont>
    <p:embeddedFont>
      <p:font typeface="Lat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ontserrat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bold.fntdata"/><Relationship Id="rId50" Type="http://schemas.openxmlformats.org/officeDocument/2006/relationships/font" Target="fonts/Lato-regular.fntdata"/><Relationship Id="rId53" Type="http://schemas.openxmlformats.org/officeDocument/2006/relationships/font" Target="fonts/Lato-boldItalic.fntdata"/><Relationship Id="rId52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2054ab464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2054ab464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2054ab46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2054ab46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2054ab464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2054ab464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2054ab464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2054ab464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2054ab464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2054ab464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2054ab464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2054ab464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2054ab464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2054ab464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2054ab464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2054ab464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2054ab464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2054ab464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2054ab464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2054ab464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054ab464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2054ab464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2054ab46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22054ab46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2054ab464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22054ab464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2054ab464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2054ab464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2054ab46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22054ab46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2054ab46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22054ab46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2054ab464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22054ab464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2054ab464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22054ab464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2054ab464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22054ab464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2054ab46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22054ab46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2054ab46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22054ab46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2054ab464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2054ab464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5018733a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25018733a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5018733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25018733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5018733a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25018733a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25018733a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25018733a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25018733a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25018733a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25018733a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25018733a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2054ab46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22054ab46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22054ab46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22054ab46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22054ab46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22054ab46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22054ab46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22054ab46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2054ab464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2054ab464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25018733a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25018733a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2054ab464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2054ab464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2054ab464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2054ab464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2054ab464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2054ab464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2054ab464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2054ab464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2054ab464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2054ab464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youtube.com/watch?v=9TlHvipP5yA" TargetMode="External"/><Relationship Id="rId4" Type="http://schemas.openxmlformats.org/officeDocument/2006/relationships/hyperlink" Target="https://www.youtube.com/watch?v=9SgLBjXqwd4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Exam Review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325" y="1007000"/>
            <a:ext cx="6804930" cy="74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6850" y="1890575"/>
            <a:ext cx="4470305" cy="30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and Arrays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175" y="1139025"/>
            <a:ext cx="5400675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endParaRPr/>
          </a:p>
        </p:txBody>
      </p:sp>
      <p:sp>
        <p:nvSpPr>
          <p:cNvPr id="200" name="Google Shape;200;p24"/>
          <p:cNvSpPr txBox="1"/>
          <p:nvPr>
            <p:ph type="title"/>
          </p:nvPr>
        </p:nvSpPr>
        <p:spPr>
          <a:xfrm>
            <a:off x="1125450" y="23978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11 22 10 8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875" y="152400"/>
            <a:ext cx="406219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-&gt; 3 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575" y="666350"/>
            <a:ext cx="447675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endParaRPr/>
          </a:p>
        </p:txBody>
      </p:sp>
      <p:pic>
        <p:nvPicPr>
          <p:cNvPr id="221" name="Google Shape;2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675" y="2038350"/>
            <a:ext cx="300037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725" y="1501525"/>
            <a:ext cx="6315075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Answer-&gt;31022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Engineering</a:t>
            </a:r>
            <a:endParaRPr/>
          </a:p>
        </p:txBody>
      </p:sp>
      <p:pic>
        <p:nvPicPr>
          <p:cNvPr id="237" name="Google Shape;2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17400"/>
            <a:ext cx="6162675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1"/>
          <p:cNvSpPr txBox="1"/>
          <p:nvPr>
            <p:ph type="title"/>
          </p:nvPr>
        </p:nvSpPr>
        <p:spPr>
          <a:xfrm>
            <a:off x="859388" y="3822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 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Comp Sci</a:t>
            </a:r>
            <a:endParaRPr/>
          </a:p>
        </p:txBody>
      </p:sp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175" y="1681800"/>
            <a:ext cx="630555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pic>
        <p:nvPicPr>
          <p:cNvPr id="244" name="Google Shape;24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03075"/>
            <a:ext cx="618172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525" y="1053500"/>
            <a:ext cx="5853751" cy="342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250" y="1244550"/>
            <a:ext cx="6057900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endParaRPr/>
          </a:p>
        </p:txBody>
      </p:sp>
      <p:pic>
        <p:nvPicPr>
          <p:cNvPr id="262" name="Google Shape;26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425" y="1143000"/>
            <a:ext cx="612457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pic>
        <p:nvPicPr>
          <p:cNvPr id="268" name="Google Shape;26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900" y="882600"/>
            <a:ext cx="3891174" cy="31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5650" y="3845775"/>
            <a:ext cx="3539674" cy="12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endParaRPr/>
          </a:p>
        </p:txBody>
      </p:sp>
      <p:sp>
        <p:nvSpPr>
          <p:cNvPr id="275" name="Google Shape;275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Vehicle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Car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150" y="1141550"/>
            <a:ext cx="3806349" cy="343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8724" y="1734225"/>
            <a:ext cx="4128700" cy="2246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endParaRPr/>
          </a:p>
        </p:txBody>
      </p:sp>
      <p:sp>
        <p:nvSpPr>
          <p:cNvPr id="287" name="Google Shape;287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B,C,D,E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and Sorting Algorithms</a:t>
            </a:r>
            <a:endParaRPr/>
          </a:p>
        </p:txBody>
      </p:sp>
      <p:pic>
        <p:nvPicPr>
          <p:cNvPr id="293" name="Google Shape;29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614362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Answers:</a:t>
            </a:r>
            <a:endParaRPr/>
          </a:p>
        </p:txBody>
      </p:sp>
      <p:pic>
        <p:nvPicPr>
          <p:cNvPr id="299" name="Google Shape;29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825" y="1006475"/>
            <a:ext cx="4194750" cy="383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and Arithmetic</a:t>
            </a:r>
            <a:endParaRPr/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516" y="975500"/>
            <a:ext cx="5943733" cy="398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 Geeks for Geeks</a:t>
            </a:r>
            <a:endParaRPr/>
          </a:p>
        </p:txBody>
      </p:sp>
      <p:pic>
        <p:nvPicPr>
          <p:cNvPr id="305" name="Google Shape;30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225" y="1175375"/>
            <a:ext cx="6001352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for Analyzing Time Complexity</a:t>
            </a:r>
            <a:endParaRPr/>
          </a:p>
        </p:txBody>
      </p:sp>
      <p:pic>
        <p:nvPicPr>
          <p:cNvPr id="311" name="Google Shape;31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275" y="1127900"/>
            <a:ext cx="652649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00" y="1124438"/>
            <a:ext cx="8839202" cy="3337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1775"/>
            <a:ext cx="8839201" cy="3452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75" y="1204850"/>
            <a:ext cx="8839202" cy="3696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5450"/>
            <a:ext cx="8839201" cy="3848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</a:t>
            </a:r>
            <a:endParaRPr/>
          </a:p>
        </p:txBody>
      </p:sp>
      <p:pic>
        <p:nvPicPr>
          <p:cNvPr id="337" name="Google Shape;33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51493"/>
            <a:ext cx="5458201" cy="3911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750" y="901725"/>
            <a:ext cx="4066250" cy="402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 Pt.2</a:t>
            </a:r>
            <a:endParaRPr/>
          </a:p>
        </p:txBody>
      </p:sp>
      <p:pic>
        <p:nvPicPr>
          <p:cNvPr id="349" name="Google Shape;34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27875"/>
            <a:ext cx="5994500" cy="38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Answers:</a:t>
            </a:r>
            <a:endParaRPr/>
          </a:p>
        </p:txBody>
      </p:sp>
      <p:pic>
        <p:nvPicPr>
          <p:cNvPr id="355" name="Google Shape;35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3700" y="1010525"/>
            <a:ext cx="3169126" cy="391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Control</a:t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300" y="1197075"/>
            <a:ext cx="4431775" cy="31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Time Complexity Resources</a:t>
            </a:r>
            <a:endParaRPr/>
          </a:p>
        </p:txBody>
      </p:sp>
      <p:sp>
        <p:nvSpPr>
          <p:cNvPr id="361" name="Google Shape;361;p5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https://www.youtube.com/watch?v=9TlHvipP5yA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https://www.youtube.com/watch?v=9SgLBjXqwd4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Control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788" y="1175375"/>
            <a:ext cx="641032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and Number System Conversion</a:t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450" y="1032950"/>
            <a:ext cx="496420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endParaRPr/>
          </a:p>
        </p:txBody>
      </p:sp>
      <p:sp>
        <p:nvSpPr>
          <p:cNvPr id="176" name="Google Shape;176;p20"/>
          <p:cNvSpPr txBox="1"/>
          <p:nvPr>
            <p:ph type="title"/>
          </p:nvPr>
        </p:nvSpPr>
        <p:spPr>
          <a:xfrm>
            <a:off x="888075" y="18518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 and String Methods</a:t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975" y="1547300"/>
            <a:ext cx="748665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