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0" r:id="rId1"/>
  </p:sldMasterIdLst>
  <p:notesMasterIdLst>
    <p:notesMasterId r:id="rId6"/>
  </p:notesMasterIdLst>
  <p:handoutMasterIdLst>
    <p:handoutMasterId r:id="rId7"/>
  </p:handoutMasterIdLst>
  <p:sldIdLst>
    <p:sldId id="5968" r:id="rId2"/>
    <p:sldId id="8812" r:id="rId3"/>
    <p:sldId id="8813" r:id="rId4"/>
    <p:sldId id="8814" r:id="rId5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FF00"/>
    <a:srgbClr val="CC0099"/>
    <a:srgbClr val="00CCFF"/>
    <a:srgbClr val="9999FF"/>
    <a:srgbClr val="CC99FF"/>
    <a:srgbClr val="6666FF"/>
    <a:srgbClr val="9933FF"/>
    <a:srgbClr val="F6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50" autoAdjust="0"/>
    <p:restoredTop sz="93725" autoAdjust="0"/>
  </p:normalViewPr>
  <p:slideViewPr>
    <p:cSldViewPr showGuides="1">
      <p:cViewPr varScale="1">
        <p:scale>
          <a:sx n="109" d="100"/>
          <a:sy n="109" d="100"/>
        </p:scale>
        <p:origin x="108" y="222"/>
      </p:cViewPr>
      <p:guideLst>
        <p:guide orient="horz" pos="2115"/>
        <p:guide pos="37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1686" y="7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93505-5DB8-4726-B7EB-410A5A0865D8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49F46-3DE8-4FC3-9386-C908AAE75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5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23F93-257C-45A2-AFD1-8383F9BADDE5}" type="datetimeFigureOut">
              <a:rPr lang="ko-KR" altLang="en-US" smtClean="0"/>
              <a:t>2021-12-12</a:t>
            </a:fld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10E46-A1BC-418F-B00A-AA0D3AA9FA53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413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75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2"/>
            <a:ext cx="12192000" cy="685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1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F6D3CA-B94F-41B2-BEF3-A891A722988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324" y="1623"/>
            <a:ext cx="2143399" cy="39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2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1" r:id="rId1"/>
    <p:sldLayoutId id="214748648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165EB3-AAD4-43BF-8099-AACD98778D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504" y="0"/>
            <a:ext cx="12343008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47328" y="188640"/>
            <a:ext cx="6048672" cy="1008112"/>
          </a:xfrm>
          <a:prstGeom prst="rect">
            <a:avLst/>
          </a:prstGeom>
        </p:spPr>
        <p:txBody>
          <a:bodyPr/>
          <a:lstStyle/>
          <a:p>
            <a:r>
              <a:rPr lang="en-US" altLang="ko-KR" sz="5000" b="1" dirty="0">
                <a:ln w="190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1212 </a:t>
            </a:r>
            <a:r>
              <a:rPr lang="ko-KR" altLang="en-US" sz="5000" b="1" dirty="0">
                <a:ln w="190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주일예배</a:t>
            </a:r>
          </a:p>
        </p:txBody>
      </p:sp>
    </p:spTree>
    <p:extLst>
      <p:ext uri="{BB962C8B-B14F-4D97-AF65-F5344CB8AC3E}">
        <p14:creationId xmlns:p14="http://schemas.microsoft.com/office/powerpoint/2010/main" val="386659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67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89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20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58392</TotalTime>
  <Words>2</Words>
  <Application>Microsoft Office PowerPoint</Application>
  <PresentationFormat>와이드스크린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HY목각파임B</vt:lpstr>
      <vt:lpstr>맑은 고딕</vt:lpstr>
      <vt:lpstr>Arial</vt:lpstr>
      <vt:lpstr>Office 테마</vt:lpstr>
      <vt:lpstr>1212 주일예배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열린문교회</cp:lastModifiedBy>
  <cp:revision>1773</cp:revision>
  <cp:lastPrinted>2017-12-31T03:22:14Z</cp:lastPrinted>
  <dcterms:created xsi:type="dcterms:W3CDTF">2015-06-13T07:48:48Z</dcterms:created>
  <dcterms:modified xsi:type="dcterms:W3CDTF">2021-12-12T01:24:38Z</dcterms:modified>
</cp:coreProperties>
</file>