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3" r:id="rId4"/>
    <p:sldId id="261" r:id="rId5"/>
    <p:sldId id="256" r:id="rId6"/>
    <p:sldId id="267" r:id="rId7"/>
    <p:sldId id="268" r:id="rId8"/>
    <p:sldId id="257" r:id="rId9"/>
    <p:sldId id="259" r:id="rId10"/>
    <p:sldId id="264" r:id="rId11"/>
    <p:sldId id="266" r:id="rId12"/>
    <p:sldId id="281" r:id="rId13"/>
    <p:sldId id="282" r:id="rId14"/>
    <p:sldId id="283" r:id="rId15"/>
    <p:sldId id="265" r:id="rId16"/>
    <p:sldId id="273" r:id="rId17"/>
    <p:sldId id="275" r:id="rId18"/>
    <p:sldId id="277" r:id="rId19"/>
    <p:sldId id="274" r:id="rId20"/>
    <p:sldId id="276" r:id="rId21"/>
    <p:sldId id="279" r:id="rId22"/>
    <p:sldId id="269" r:id="rId23"/>
    <p:sldId id="270" r:id="rId24"/>
    <p:sldId id="284" r:id="rId25"/>
    <p:sldId id="271" r:id="rId26"/>
    <p:sldId id="272" r:id="rId27"/>
    <p:sldId id="258" r:id="rId2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>
        <p:scale>
          <a:sx n="75" d="100"/>
          <a:sy n="75" d="100"/>
        </p:scale>
        <p:origin x="43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7832-8CF3-B1D9-DF67-AE543E9DA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81944-ED36-2E6C-DF3A-248344271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4E85B-AC49-FD1D-BE8B-31D4399F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48B3-62C0-46B8-A9E6-9073E02A955E}" type="datetimeFigureOut">
              <a:rPr lang="nl-NL" smtClean="0"/>
              <a:t>10-8-2023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6FFD3-4018-DAB4-F59E-7FFAD371D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5C7B7-49E5-AF8B-D776-80F4AE80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1B63-C10D-4217-A4AB-70C187B62C1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645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8AC8-17BE-2596-807E-64625842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B55BE-5019-0314-00FF-6E8D57564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B8AD7-E03F-B6C7-BA09-5F9F3C67F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48B3-62C0-46B8-A9E6-9073E02A955E}" type="datetimeFigureOut">
              <a:rPr lang="nl-NL" smtClean="0"/>
              <a:t>10-8-2023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B74C2-E96E-AB15-8639-171A0C7F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6DF22-545B-822A-125A-02BB9C71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1B63-C10D-4217-A4AB-70C187B62C1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5411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A254BD-9642-0BBE-8772-59621D6494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5DD4E-883C-B6D3-8F56-6E46206F9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FFDE0-BAA4-8252-6C6D-0A563576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48B3-62C0-46B8-A9E6-9073E02A955E}" type="datetimeFigureOut">
              <a:rPr lang="nl-NL" smtClean="0"/>
              <a:t>10-8-2023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559BE-82F7-6F19-65C7-AC5CAEDB4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DD82C-A415-60C9-0C51-592B42651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1B63-C10D-4217-A4AB-70C187B62C1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28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7483E-04BA-B9B9-C740-0D5C9BE8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4B429-7FCD-921B-D614-C9BBF1434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07548-91AF-9A2C-3518-DC452FB3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48B3-62C0-46B8-A9E6-9073E02A955E}" type="datetimeFigureOut">
              <a:rPr lang="nl-NL" smtClean="0"/>
              <a:t>10-8-2023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45D5F-0296-0FC3-E979-24A3FA7D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D6152-E6BD-0D0F-6EDC-9C00EE2C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1B63-C10D-4217-A4AB-70C187B62C1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0477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5182-77A0-9F1F-BE28-0D4A7E6F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8723E-01AD-D4C2-CDFD-3252ECE5C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0E3DA-90D7-0FAE-B104-136DC2EE3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48B3-62C0-46B8-A9E6-9073E02A955E}" type="datetimeFigureOut">
              <a:rPr lang="nl-NL" smtClean="0"/>
              <a:t>10-8-2023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94E6D-A978-5CB5-2AD3-437A62149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461E1-AD5D-3F32-EA92-A1411AA6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1B63-C10D-4217-A4AB-70C187B62C1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137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0A95-D355-E3FB-B339-B68EB65C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1DAA2-18BC-1246-59BB-D6E3CA0EF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2805E-468A-DE14-CADA-378DFD6B0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01CCB-FEEF-BE69-113F-7C4D43D0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48B3-62C0-46B8-A9E6-9073E02A955E}" type="datetimeFigureOut">
              <a:rPr lang="nl-NL" smtClean="0"/>
              <a:t>10-8-2023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CDE74-2148-AC46-D884-BC8ED566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D1891-73EB-7303-4F5C-B8A12327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1B63-C10D-4217-A4AB-70C187B62C1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7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EA4C-90B0-F7AC-E197-1A3A5EA1A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5FC17-7572-DD2B-EFDC-E7A7DAD60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E4232-DD35-2773-BF82-2BC9BF122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160A1E-B78F-4762-96F2-F492078DB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6C0794-5873-A77A-393E-8EC8F200C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94B605-A62E-9DCC-E6D4-A7133249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48B3-62C0-46B8-A9E6-9073E02A955E}" type="datetimeFigureOut">
              <a:rPr lang="nl-NL" smtClean="0"/>
              <a:t>10-8-2023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E9F7D2-BB44-2E0D-FF65-2B0CF4FD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EC6361-56C3-7B36-8C03-8D59554B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1B63-C10D-4217-A4AB-70C187B62C1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305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E8B87-5667-4586-194A-27085966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892E34-3168-A2F6-6702-6948F8A8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48B3-62C0-46B8-A9E6-9073E02A955E}" type="datetimeFigureOut">
              <a:rPr lang="nl-NL" smtClean="0"/>
              <a:t>10-8-2023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7A049-9EF7-3070-2010-416E8F81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B73496-68BF-11D0-393B-85C8ECAFB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1B63-C10D-4217-A4AB-70C187B62C1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85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1300E1-7343-F05B-796F-6D7D1D5A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48B3-62C0-46B8-A9E6-9073E02A955E}" type="datetimeFigureOut">
              <a:rPr lang="nl-NL" smtClean="0"/>
              <a:t>10-8-2023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7FC22D-B8F1-5F22-2315-CC59958D9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12B4C-CBF5-8A70-ED68-41D24281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1B63-C10D-4217-A4AB-70C187B62C1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7618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F340-DDCA-5500-4980-A61D5A2B2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C7212-6375-F954-3CFD-F4B4CF3F5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C22DF-F120-52FE-602D-E528D53EF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A1808-480B-D1C5-3FD4-038E0D8E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48B3-62C0-46B8-A9E6-9073E02A955E}" type="datetimeFigureOut">
              <a:rPr lang="nl-NL" smtClean="0"/>
              <a:t>10-8-2023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10CBA-2921-81A3-E1A9-DC48DD088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B9E22-9D66-D015-C24C-F63F7E7B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1B63-C10D-4217-A4AB-70C187B62C1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192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A1BA-088B-6FB8-645F-DDF9E3E33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1D4AC2-C92E-9649-D429-321B91716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918C1-A73B-65E4-2726-4F35E8016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D63D1-E3B0-6966-3EAF-70B1E087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48B3-62C0-46B8-A9E6-9073E02A955E}" type="datetimeFigureOut">
              <a:rPr lang="nl-NL" smtClean="0"/>
              <a:t>10-8-2023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07186-4894-3757-5323-6B69003DA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57E5B-2EC9-DBEF-E946-DC24113E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1B63-C10D-4217-A4AB-70C187B62C1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699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315AC-ED1B-C1D4-048E-57583067A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C6794-3EE2-5E6F-67BE-65CD489E7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F6254-7DFA-C53F-A846-4439AE05B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A48B3-62C0-46B8-A9E6-9073E02A955E}" type="datetimeFigureOut">
              <a:rPr lang="nl-NL" smtClean="0"/>
              <a:t>10-8-2023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AF8B3-5C8A-8D66-9CEF-8A65364CC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5FBF2-75FD-C13B-8F56-782443C96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E1B63-C10D-4217-A4AB-70C187B62C1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286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A38B-BDA3-11FE-2EA4-94BA4621D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Series of AeoLiS animations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D4F2D-C6F4-EF75-0985-831E518F6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5613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6FAE4-A014-457A-A10E-4D7AFA468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Varying wind direction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16F06-3556-BA17-1ACF-2EDCEC68D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6090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Arrow: Right 33">
            <a:extLst>
              <a:ext uri="{FF2B5EF4-FFF2-40B4-BE49-F238E27FC236}">
                <a16:creationId xmlns:a16="http://schemas.microsoft.com/office/drawing/2014/main" id="{8C271A12-2A70-5C93-71D5-C6F85519F306}"/>
              </a:ext>
            </a:extLst>
          </p:cNvPr>
          <p:cNvSpPr/>
          <p:nvPr/>
        </p:nvSpPr>
        <p:spPr>
          <a:xfrm rot="18900000">
            <a:off x="1054109" y="3441168"/>
            <a:ext cx="2172739" cy="558990"/>
          </a:xfrm>
          <a:prstGeom prst="rightArrow">
            <a:avLst>
              <a:gd name="adj1" fmla="val 33642"/>
              <a:gd name="adj2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3CCB054-15D9-DE27-DE3A-C190BCDD51EE}"/>
              </a:ext>
            </a:extLst>
          </p:cNvPr>
          <p:cNvSpPr/>
          <p:nvPr/>
        </p:nvSpPr>
        <p:spPr>
          <a:xfrm>
            <a:off x="3435051" y="2449877"/>
            <a:ext cx="7813863" cy="3743917"/>
          </a:xfrm>
          <a:prstGeom prst="parallelogram">
            <a:avLst>
              <a:gd name="adj" fmla="val 112023"/>
            </a:avLst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1F16031A-F3DE-CBA2-7266-D875967B42E7}"/>
              </a:ext>
            </a:extLst>
          </p:cNvPr>
          <p:cNvSpPr/>
          <p:nvPr/>
        </p:nvSpPr>
        <p:spPr>
          <a:xfrm>
            <a:off x="2212851" y="2449877"/>
            <a:ext cx="5380913" cy="3743917"/>
          </a:xfrm>
          <a:prstGeom prst="parallelogram">
            <a:avLst>
              <a:gd name="adj" fmla="val 112023"/>
            </a:avLst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AFDB11-59C4-1486-F83D-3A764C87B41E}"/>
              </a:ext>
            </a:extLst>
          </p:cNvPr>
          <p:cNvGrpSpPr/>
          <p:nvPr/>
        </p:nvGrpSpPr>
        <p:grpSpPr>
          <a:xfrm>
            <a:off x="495948" y="668766"/>
            <a:ext cx="3311887" cy="1229270"/>
            <a:chOff x="4628066" y="4443156"/>
            <a:chExt cx="2668700" cy="99053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D62BF1C-5873-7C5B-BADD-A1E0450209F1}"/>
                </a:ext>
              </a:extLst>
            </p:cNvPr>
            <p:cNvGrpSpPr/>
            <p:nvPr/>
          </p:nvGrpSpPr>
          <p:grpSpPr>
            <a:xfrm>
              <a:off x="4628066" y="4443156"/>
              <a:ext cx="2668700" cy="990539"/>
              <a:chOff x="4425928" y="4444989"/>
              <a:chExt cx="2668700" cy="990539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F4AF269-4CF6-3E7E-6B13-83E8D369C422}"/>
                  </a:ext>
                </a:extLst>
              </p:cNvPr>
              <p:cNvGrpSpPr/>
              <p:nvPr/>
            </p:nvGrpSpPr>
            <p:grpSpPr>
              <a:xfrm>
                <a:off x="4425928" y="4444989"/>
                <a:ext cx="2668700" cy="990351"/>
                <a:chOff x="1026683" y="3302861"/>
                <a:chExt cx="6920180" cy="2568069"/>
              </a:xfrm>
            </p:grpSpPr>
            <p:sp>
              <p:nvSpPr>
                <p:cNvPr id="22" name="Freeform 9">
                  <a:extLst>
                    <a:ext uri="{FF2B5EF4-FFF2-40B4-BE49-F238E27FC236}">
                      <a16:creationId xmlns:a16="http://schemas.microsoft.com/office/drawing/2014/main" id="{26C6F71A-DF4D-EA99-1C94-9EE8E706BA3E}"/>
                    </a:ext>
                  </a:extLst>
                </p:cNvPr>
                <p:cNvSpPr/>
                <p:nvPr/>
              </p:nvSpPr>
              <p:spPr>
                <a:xfrm>
                  <a:off x="5088264" y="3873063"/>
                  <a:ext cx="2129568" cy="822226"/>
                </a:xfrm>
                <a:custGeom>
                  <a:avLst/>
                  <a:gdLst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36088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15227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30789 w 1423899"/>
                    <a:gd name="connsiteY14" fmla="*/ 280787 h 555455"/>
                    <a:gd name="connsiteX0" fmla="*/ 0 w 1430029"/>
                    <a:gd name="connsiteY0" fmla="*/ 555455 h 555455"/>
                    <a:gd name="connsiteX1" fmla="*/ 326820 w 1430029"/>
                    <a:gd name="connsiteY1" fmla="*/ 388568 h 555455"/>
                    <a:gd name="connsiteX2" fmla="*/ 538905 w 1430029"/>
                    <a:gd name="connsiteY2" fmla="*/ 388568 h 555455"/>
                    <a:gd name="connsiteX3" fmla="*/ 789235 w 1430029"/>
                    <a:gd name="connsiteY3" fmla="*/ 437243 h 555455"/>
                    <a:gd name="connsiteX4" fmla="*/ 1011751 w 1430029"/>
                    <a:gd name="connsiteY4" fmla="*/ 485919 h 555455"/>
                    <a:gd name="connsiteX5" fmla="*/ 1220359 w 1430029"/>
                    <a:gd name="connsiteY5" fmla="*/ 478965 h 555455"/>
                    <a:gd name="connsiteX6" fmla="*/ 1394199 w 1430029"/>
                    <a:gd name="connsiteY6" fmla="*/ 353800 h 555455"/>
                    <a:gd name="connsiteX7" fmla="*/ 1428968 w 1430029"/>
                    <a:gd name="connsiteY7" fmla="*/ 214728 h 555455"/>
                    <a:gd name="connsiteX8" fmla="*/ 1373339 w 1430029"/>
                    <a:gd name="connsiteY8" fmla="*/ 75656 h 555455"/>
                    <a:gd name="connsiteX9" fmla="*/ 1262081 w 1430029"/>
                    <a:gd name="connsiteY9" fmla="*/ 6119 h 555455"/>
                    <a:gd name="connsiteX10" fmla="*/ 1126486 w 1430029"/>
                    <a:gd name="connsiteY10" fmla="*/ 20027 h 555455"/>
                    <a:gd name="connsiteX11" fmla="*/ 1022181 w 1430029"/>
                    <a:gd name="connsiteY11" fmla="*/ 152145 h 555455"/>
                    <a:gd name="connsiteX12" fmla="*/ 1056949 w 1430029"/>
                    <a:gd name="connsiteY12" fmla="*/ 284264 h 555455"/>
                    <a:gd name="connsiteX13" fmla="*/ 1150823 w 1430029"/>
                    <a:gd name="connsiteY13" fmla="*/ 315556 h 555455"/>
                    <a:gd name="connsiteX14" fmla="*/ 1230789 w 1430029"/>
                    <a:gd name="connsiteY14" fmla="*/ 280787 h 555455"/>
                    <a:gd name="connsiteX0" fmla="*/ 0 w 1430029"/>
                    <a:gd name="connsiteY0" fmla="*/ 552135 h 552135"/>
                    <a:gd name="connsiteX1" fmla="*/ 326820 w 1430029"/>
                    <a:gd name="connsiteY1" fmla="*/ 385248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430029"/>
                    <a:gd name="connsiteY0" fmla="*/ 552135 h 552135"/>
                    <a:gd name="connsiteX1" fmla="*/ 288575 w 1430029"/>
                    <a:gd name="connsiteY1" fmla="*/ 399155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430029" h="552135">
                      <a:moveTo>
                        <a:pt x="0" y="552135"/>
                      </a:moveTo>
                      <a:cubicBezTo>
                        <a:pt x="118501" y="482598"/>
                        <a:pt x="198758" y="426969"/>
                        <a:pt x="288575" y="399155"/>
                      </a:cubicBezTo>
                      <a:cubicBezTo>
                        <a:pt x="378393" y="371340"/>
                        <a:pt x="455462" y="379453"/>
                        <a:pt x="538905" y="385248"/>
                      </a:cubicBezTo>
                      <a:cubicBezTo>
                        <a:pt x="622348" y="391043"/>
                        <a:pt x="710427" y="417698"/>
                        <a:pt x="789235" y="433923"/>
                      </a:cubicBezTo>
                      <a:cubicBezTo>
                        <a:pt x="868043" y="450148"/>
                        <a:pt x="939897" y="475645"/>
                        <a:pt x="1011751" y="482599"/>
                      </a:cubicBezTo>
                      <a:cubicBezTo>
                        <a:pt x="1083605" y="489553"/>
                        <a:pt x="1156618" y="497665"/>
                        <a:pt x="1220359" y="475645"/>
                      </a:cubicBezTo>
                      <a:cubicBezTo>
                        <a:pt x="1284100" y="453625"/>
                        <a:pt x="1359431" y="394519"/>
                        <a:pt x="1394199" y="350480"/>
                      </a:cubicBezTo>
                      <a:cubicBezTo>
                        <a:pt x="1428967" y="306441"/>
                        <a:pt x="1432445" y="257765"/>
                        <a:pt x="1428968" y="211408"/>
                      </a:cubicBezTo>
                      <a:cubicBezTo>
                        <a:pt x="1425491" y="165051"/>
                        <a:pt x="1401154" y="107104"/>
                        <a:pt x="1373339" y="72336"/>
                      </a:cubicBezTo>
                      <a:cubicBezTo>
                        <a:pt x="1345524" y="37568"/>
                        <a:pt x="1305541" y="10332"/>
                        <a:pt x="1262081" y="2799"/>
                      </a:cubicBezTo>
                      <a:cubicBezTo>
                        <a:pt x="1218621" y="-4734"/>
                        <a:pt x="1152562" y="2799"/>
                        <a:pt x="1112579" y="27137"/>
                      </a:cubicBezTo>
                      <a:cubicBezTo>
                        <a:pt x="1072596" y="51475"/>
                        <a:pt x="1031453" y="106524"/>
                        <a:pt x="1022181" y="148825"/>
                      </a:cubicBezTo>
                      <a:cubicBezTo>
                        <a:pt x="1012909" y="191126"/>
                        <a:pt x="1035509" y="253709"/>
                        <a:pt x="1056949" y="280944"/>
                      </a:cubicBezTo>
                      <a:cubicBezTo>
                        <a:pt x="1078389" y="308179"/>
                        <a:pt x="1121850" y="312816"/>
                        <a:pt x="1150823" y="312236"/>
                      </a:cubicBezTo>
                      <a:cubicBezTo>
                        <a:pt x="1179796" y="311657"/>
                        <a:pt x="1217171" y="291953"/>
                        <a:pt x="1230789" y="277467"/>
                      </a:cubicBezTo>
                    </a:path>
                  </a:pathLst>
                </a:custGeom>
                <a:noFill/>
                <a:ln w="38100" cap="rnd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" name="Freeform 10">
                  <a:extLst>
                    <a:ext uri="{FF2B5EF4-FFF2-40B4-BE49-F238E27FC236}">
                      <a16:creationId xmlns:a16="http://schemas.microsoft.com/office/drawing/2014/main" id="{1CDE2A2E-6E51-02F2-B2CC-9F2A2E3929EE}"/>
                    </a:ext>
                  </a:extLst>
                </p:cNvPr>
                <p:cNvSpPr/>
                <p:nvPr/>
              </p:nvSpPr>
              <p:spPr>
                <a:xfrm rot="245997">
                  <a:off x="5518841" y="4443311"/>
                  <a:ext cx="2428022" cy="591027"/>
                </a:xfrm>
                <a:custGeom>
                  <a:avLst/>
                  <a:gdLst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36088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15227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30789 w 1423899"/>
                    <a:gd name="connsiteY14" fmla="*/ 280787 h 555455"/>
                    <a:gd name="connsiteX0" fmla="*/ 0 w 1430029"/>
                    <a:gd name="connsiteY0" fmla="*/ 555455 h 555455"/>
                    <a:gd name="connsiteX1" fmla="*/ 326820 w 1430029"/>
                    <a:gd name="connsiteY1" fmla="*/ 388568 h 555455"/>
                    <a:gd name="connsiteX2" fmla="*/ 538905 w 1430029"/>
                    <a:gd name="connsiteY2" fmla="*/ 388568 h 555455"/>
                    <a:gd name="connsiteX3" fmla="*/ 789235 w 1430029"/>
                    <a:gd name="connsiteY3" fmla="*/ 437243 h 555455"/>
                    <a:gd name="connsiteX4" fmla="*/ 1011751 w 1430029"/>
                    <a:gd name="connsiteY4" fmla="*/ 485919 h 555455"/>
                    <a:gd name="connsiteX5" fmla="*/ 1220359 w 1430029"/>
                    <a:gd name="connsiteY5" fmla="*/ 478965 h 555455"/>
                    <a:gd name="connsiteX6" fmla="*/ 1394199 w 1430029"/>
                    <a:gd name="connsiteY6" fmla="*/ 353800 h 555455"/>
                    <a:gd name="connsiteX7" fmla="*/ 1428968 w 1430029"/>
                    <a:gd name="connsiteY7" fmla="*/ 214728 h 555455"/>
                    <a:gd name="connsiteX8" fmla="*/ 1373339 w 1430029"/>
                    <a:gd name="connsiteY8" fmla="*/ 75656 h 555455"/>
                    <a:gd name="connsiteX9" fmla="*/ 1262081 w 1430029"/>
                    <a:gd name="connsiteY9" fmla="*/ 6119 h 555455"/>
                    <a:gd name="connsiteX10" fmla="*/ 1126486 w 1430029"/>
                    <a:gd name="connsiteY10" fmla="*/ 20027 h 555455"/>
                    <a:gd name="connsiteX11" fmla="*/ 1022181 w 1430029"/>
                    <a:gd name="connsiteY11" fmla="*/ 152145 h 555455"/>
                    <a:gd name="connsiteX12" fmla="*/ 1056949 w 1430029"/>
                    <a:gd name="connsiteY12" fmla="*/ 284264 h 555455"/>
                    <a:gd name="connsiteX13" fmla="*/ 1150823 w 1430029"/>
                    <a:gd name="connsiteY13" fmla="*/ 315556 h 555455"/>
                    <a:gd name="connsiteX14" fmla="*/ 1230789 w 1430029"/>
                    <a:gd name="connsiteY14" fmla="*/ 280787 h 555455"/>
                    <a:gd name="connsiteX0" fmla="*/ 0 w 1430029"/>
                    <a:gd name="connsiteY0" fmla="*/ 552135 h 552135"/>
                    <a:gd name="connsiteX1" fmla="*/ 326820 w 1430029"/>
                    <a:gd name="connsiteY1" fmla="*/ 385248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430029"/>
                    <a:gd name="connsiteY0" fmla="*/ 552135 h 552135"/>
                    <a:gd name="connsiteX1" fmla="*/ 288575 w 1430029"/>
                    <a:gd name="connsiteY1" fmla="*/ 399155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662976"/>
                    <a:gd name="connsiteY0" fmla="*/ 472169 h 489991"/>
                    <a:gd name="connsiteX1" fmla="*/ 521522 w 1662976"/>
                    <a:gd name="connsiteY1" fmla="*/ 39915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02316 w 1662976"/>
                    <a:gd name="connsiteY2" fmla="*/ 329620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91306"/>
                    <a:gd name="connsiteX1" fmla="*/ 340728 w 1662976"/>
                    <a:gd name="connsiteY1" fmla="*/ 322665 h 491306"/>
                    <a:gd name="connsiteX2" fmla="*/ 702316 w 1662976"/>
                    <a:gd name="connsiteY2" fmla="*/ 329620 h 491306"/>
                    <a:gd name="connsiteX3" fmla="*/ 1015228 w 1662976"/>
                    <a:gd name="connsiteY3" fmla="*/ 413062 h 491306"/>
                    <a:gd name="connsiteX4" fmla="*/ 1244698 w 1662976"/>
                    <a:gd name="connsiteY4" fmla="*/ 482599 h 491306"/>
                    <a:gd name="connsiteX5" fmla="*/ 1453306 w 1662976"/>
                    <a:gd name="connsiteY5" fmla="*/ 475645 h 491306"/>
                    <a:gd name="connsiteX6" fmla="*/ 1627146 w 1662976"/>
                    <a:gd name="connsiteY6" fmla="*/ 350480 h 491306"/>
                    <a:gd name="connsiteX7" fmla="*/ 1661915 w 1662976"/>
                    <a:gd name="connsiteY7" fmla="*/ 211408 h 491306"/>
                    <a:gd name="connsiteX8" fmla="*/ 1606286 w 1662976"/>
                    <a:gd name="connsiteY8" fmla="*/ 72336 h 491306"/>
                    <a:gd name="connsiteX9" fmla="*/ 1495028 w 1662976"/>
                    <a:gd name="connsiteY9" fmla="*/ 2799 h 491306"/>
                    <a:gd name="connsiteX10" fmla="*/ 1345526 w 1662976"/>
                    <a:gd name="connsiteY10" fmla="*/ 27137 h 491306"/>
                    <a:gd name="connsiteX11" fmla="*/ 1255128 w 1662976"/>
                    <a:gd name="connsiteY11" fmla="*/ 148825 h 491306"/>
                    <a:gd name="connsiteX12" fmla="*/ 1289896 w 1662976"/>
                    <a:gd name="connsiteY12" fmla="*/ 280944 h 491306"/>
                    <a:gd name="connsiteX13" fmla="*/ 1383770 w 1662976"/>
                    <a:gd name="connsiteY13" fmla="*/ 312236 h 491306"/>
                    <a:gd name="connsiteX14" fmla="*/ 1463736 w 1662976"/>
                    <a:gd name="connsiteY14" fmla="*/ 277467 h 491306"/>
                    <a:gd name="connsiteX0" fmla="*/ 0 w 1662976"/>
                    <a:gd name="connsiteY0" fmla="*/ 472169 h 483801"/>
                    <a:gd name="connsiteX1" fmla="*/ 340728 w 1662976"/>
                    <a:gd name="connsiteY1" fmla="*/ 322665 h 483801"/>
                    <a:gd name="connsiteX2" fmla="*/ 702316 w 1662976"/>
                    <a:gd name="connsiteY2" fmla="*/ 329620 h 483801"/>
                    <a:gd name="connsiteX3" fmla="*/ 1015228 w 1662976"/>
                    <a:gd name="connsiteY3" fmla="*/ 413062 h 483801"/>
                    <a:gd name="connsiteX4" fmla="*/ 1269036 w 1662976"/>
                    <a:gd name="connsiteY4" fmla="*/ 465215 h 483801"/>
                    <a:gd name="connsiteX5" fmla="*/ 1453306 w 1662976"/>
                    <a:gd name="connsiteY5" fmla="*/ 475645 h 483801"/>
                    <a:gd name="connsiteX6" fmla="*/ 1627146 w 1662976"/>
                    <a:gd name="connsiteY6" fmla="*/ 350480 h 483801"/>
                    <a:gd name="connsiteX7" fmla="*/ 1661915 w 1662976"/>
                    <a:gd name="connsiteY7" fmla="*/ 211408 h 483801"/>
                    <a:gd name="connsiteX8" fmla="*/ 1606286 w 1662976"/>
                    <a:gd name="connsiteY8" fmla="*/ 72336 h 483801"/>
                    <a:gd name="connsiteX9" fmla="*/ 1495028 w 1662976"/>
                    <a:gd name="connsiteY9" fmla="*/ 2799 h 483801"/>
                    <a:gd name="connsiteX10" fmla="*/ 1345526 w 1662976"/>
                    <a:gd name="connsiteY10" fmla="*/ 27137 h 483801"/>
                    <a:gd name="connsiteX11" fmla="*/ 1255128 w 1662976"/>
                    <a:gd name="connsiteY11" fmla="*/ 148825 h 483801"/>
                    <a:gd name="connsiteX12" fmla="*/ 1289896 w 1662976"/>
                    <a:gd name="connsiteY12" fmla="*/ 280944 h 483801"/>
                    <a:gd name="connsiteX13" fmla="*/ 1383770 w 1662976"/>
                    <a:gd name="connsiteY13" fmla="*/ 312236 h 483801"/>
                    <a:gd name="connsiteX14" fmla="*/ 1463736 w 1662976"/>
                    <a:gd name="connsiteY14" fmla="*/ 277467 h 483801"/>
                    <a:gd name="connsiteX0" fmla="*/ 0 w 1662763"/>
                    <a:gd name="connsiteY0" fmla="*/ 472169 h 472169"/>
                    <a:gd name="connsiteX1" fmla="*/ 340728 w 1662763"/>
                    <a:gd name="connsiteY1" fmla="*/ 322665 h 472169"/>
                    <a:gd name="connsiteX2" fmla="*/ 702316 w 1662763"/>
                    <a:gd name="connsiteY2" fmla="*/ 329620 h 472169"/>
                    <a:gd name="connsiteX3" fmla="*/ 1015228 w 1662763"/>
                    <a:gd name="connsiteY3" fmla="*/ 413062 h 472169"/>
                    <a:gd name="connsiteX4" fmla="*/ 1269036 w 1662763"/>
                    <a:gd name="connsiteY4" fmla="*/ 465215 h 472169"/>
                    <a:gd name="connsiteX5" fmla="*/ 1470690 w 1662763"/>
                    <a:gd name="connsiteY5" fmla="*/ 444354 h 472169"/>
                    <a:gd name="connsiteX6" fmla="*/ 1627146 w 1662763"/>
                    <a:gd name="connsiteY6" fmla="*/ 350480 h 472169"/>
                    <a:gd name="connsiteX7" fmla="*/ 1661915 w 1662763"/>
                    <a:gd name="connsiteY7" fmla="*/ 211408 h 472169"/>
                    <a:gd name="connsiteX8" fmla="*/ 1606286 w 1662763"/>
                    <a:gd name="connsiteY8" fmla="*/ 72336 h 472169"/>
                    <a:gd name="connsiteX9" fmla="*/ 1495028 w 1662763"/>
                    <a:gd name="connsiteY9" fmla="*/ 2799 h 472169"/>
                    <a:gd name="connsiteX10" fmla="*/ 1345526 w 1662763"/>
                    <a:gd name="connsiteY10" fmla="*/ 27137 h 472169"/>
                    <a:gd name="connsiteX11" fmla="*/ 1255128 w 1662763"/>
                    <a:gd name="connsiteY11" fmla="*/ 148825 h 472169"/>
                    <a:gd name="connsiteX12" fmla="*/ 1289896 w 1662763"/>
                    <a:gd name="connsiteY12" fmla="*/ 280944 h 472169"/>
                    <a:gd name="connsiteX13" fmla="*/ 1383770 w 1662763"/>
                    <a:gd name="connsiteY13" fmla="*/ 312236 h 472169"/>
                    <a:gd name="connsiteX14" fmla="*/ 1463736 w 1662763"/>
                    <a:gd name="connsiteY14" fmla="*/ 277467 h 472169"/>
                    <a:gd name="connsiteX0" fmla="*/ 0 w 1661923"/>
                    <a:gd name="connsiteY0" fmla="*/ 472169 h 472169"/>
                    <a:gd name="connsiteX1" fmla="*/ 340728 w 1661923"/>
                    <a:gd name="connsiteY1" fmla="*/ 322665 h 472169"/>
                    <a:gd name="connsiteX2" fmla="*/ 702316 w 1661923"/>
                    <a:gd name="connsiteY2" fmla="*/ 329620 h 472169"/>
                    <a:gd name="connsiteX3" fmla="*/ 1015228 w 1661923"/>
                    <a:gd name="connsiteY3" fmla="*/ 413062 h 472169"/>
                    <a:gd name="connsiteX4" fmla="*/ 1269036 w 1661923"/>
                    <a:gd name="connsiteY4" fmla="*/ 465215 h 472169"/>
                    <a:gd name="connsiteX5" fmla="*/ 1470690 w 1661923"/>
                    <a:gd name="connsiteY5" fmla="*/ 444354 h 472169"/>
                    <a:gd name="connsiteX6" fmla="*/ 1602808 w 1661923"/>
                    <a:gd name="connsiteY6" fmla="*/ 336573 h 472169"/>
                    <a:gd name="connsiteX7" fmla="*/ 1661915 w 1661923"/>
                    <a:gd name="connsiteY7" fmla="*/ 211408 h 472169"/>
                    <a:gd name="connsiteX8" fmla="*/ 1606286 w 1661923"/>
                    <a:gd name="connsiteY8" fmla="*/ 72336 h 472169"/>
                    <a:gd name="connsiteX9" fmla="*/ 1495028 w 1661923"/>
                    <a:gd name="connsiteY9" fmla="*/ 2799 h 472169"/>
                    <a:gd name="connsiteX10" fmla="*/ 1345526 w 1661923"/>
                    <a:gd name="connsiteY10" fmla="*/ 27137 h 472169"/>
                    <a:gd name="connsiteX11" fmla="*/ 1255128 w 1661923"/>
                    <a:gd name="connsiteY11" fmla="*/ 148825 h 472169"/>
                    <a:gd name="connsiteX12" fmla="*/ 1289896 w 1661923"/>
                    <a:gd name="connsiteY12" fmla="*/ 280944 h 472169"/>
                    <a:gd name="connsiteX13" fmla="*/ 1383770 w 1661923"/>
                    <a:gd name="connsiteY13" fmla="*/ 312236 h 472169"/>
                    <a:gd name="connsiteX14" fmla="*/ 1463736 w 1661923"/>
                    <a:gd name="connsiteY14" fmla="*/ 277467 h 472169"/>
                    <a:gd name="connsiteX0" fmla="*/ 0 w 1637606"/>
                    <a:gd name="connsiteY0" fmla="*/ 472169 h 472169"/>
                    <a:gd name="connsiteX1" fmla="*/ 340728 w 1637606"/>
                    <a:gd name="connsiteY1" fmla="*/ 322665 h 472169"/>
                    <a:gd name="connsiteX2" fmla="*/ 702316 w 1637606"/>
                    <a:gd name="connsiteY2" fmla="*/ 329620 h 472169"/>
                    <a:gd name="connsiteX3" fmla="*/ 1015228 w 1637606"/>
                    <a:gd name="connsiteY3" fmla="*/ 413062 h 472169"/>
                    <a:gd name="connsiteX4" fmla="*/ 1269036 w 1637606"/>
                    <a:gd name="connsiteY4" fmla="*/ 465215 h 472169"/>
                    <a:gd name="connsiteX5" fmla="*/ 1470690 w 1637606"/>
                    <a:gd name="connsiteY5" fmla="*/ 444354 h 472169"/>
                    <a:gd name="connsiteX6" fmla="*/ 1602808 w 1637606"/>
                    <a:gd name="connsiteY6" fmla="*/ 336573 h 472169"/>
                    <a:gd name="connsiteX7" fmla="*/ 1637578 w 1637606"/>
                    <a:gd name="connsiteY7" fmla="*/ 194024 h 472169"/>
                    <a:gd name="connsiteX8" fmla="*/ 1606286 w 1637606"/>
                    <a:gd name="connsiteY8" fmla="*/ 72336 h 472169"/>
                    <a:gd name="connsiteX9" fmla="*/ 1495028 w 1637606"/>
                    <a:gd name="connsiteY9" fmla="*/ 2799 h 472169"/>
                    <a:gd name="connsiteX10" fmla="*/ 1345526 w 1637606"/>
                    <a:gd name="connsiteY10" fmla="*/ 27137 h 472169"/>
                    <a:gd name="connsiteX11" fmla="*/ 1255128 w 1637606"/>
                    <a:gd name="connsiteY11" fmla="*/ 148825 h 472169"/>
                    <a:gd name="connsiteX12" fmla="*/ 1289896 w 1637606"/>
                    <a:gd name="connsiteY12" fmla="*/ 280944 h 472169"/>
                    <a:gd name="connsiteX13" fmla="*/ 1383770 w 1637606"/>
                    <a:gd name="connsiteY13" fmla="*/ 312236 h 472169"/>
                    <a:gd name="connsiteX14" fmla="*/ 1463736 w 1637606"/>
                    <a:gd name="connsiteY14" fmla="*/ 277467 h 472169"/>
                    <a:gd name="connsiteX0" fmla="*/ 0 w 1639766"/>
                    <a:gd name="connsiteY0" fmla="*/ 473894 h 473894"/>
                    <a:gd name="connsiteX1" fmla="*/ 340728 w 1639766"/>
                    <a:gd name="connsiteY1" fmla="*/ 324390 h 473894"/>
                    <a:gd name="connsiteX2" fmla="*/ 702316 w 1639766"/>
                    <a:gd name="connsiteY2" fmla="*/ 331345 h 473894"/>
                    <a:gd name="connsiteX3" fmla="*/ 1015228 w 1639766"/>
                    <a:gd name="connsiteY3" fmla="*/ 414787 h 473894"/>
                    <a:gd name="connsiteX4" fmla="*/ 1269036 w 1639766"/>
                    <a:gd name="connsiteY4" fmla="*/ 466940 h 473894"/>
                    <a:gd name="connsiteX5" fmla="*/ 1470690 w 1639766"/>
                    <a:gd name="connsiteY5" fmla="*/ 446079 h 473894"/>
                    <a:gd name="connsiteX6" fmla="*/ 1602808 w 1639766"/>
                    <a:gd name="connsiteY6" fmla="*/ 338298 h 473894"/>
                    <a:gd name="connsiteX7" fmla="*/ 1637578 w 1639766"/>
                    <a:gd name="connsiteY7" fmla="*/ 195749 h 473894"/>
                    <a:gd name="connsiteX8" fmla="*/ 1554134 w 1639766"/>
                    <a:gd name="connsiteY8" fmla="*/ 98399 h 473894"/>
                    <a:gd name="connsiteX9" fmla="*/ 1495028 w 1639766"/>
                    <a:gd name="connsiteY9" fmla="*/ 4524 h 473894"/>
                    <a:gd name="connsiteX10" fmla="*/ 1345526 w 1639766"/>
                    <a:gd name="connsiteY10" fmla="*/ 28862 h 473894"/>
                    <a:gd name="connsiteX11" fmla="*/ 1255128 w 1639766"/>
                    <a:gd name="connsiteY11" fmla="*/ 150550 h 473894"/>
                    <a:gd name="connsiteX12" fmla="*/ 1289896 w 1639766"/>
                    <a:gd name="connsiteY12" fmla="*/ 282669 h 473894"/>
                    <a:gd name="connsiteX13" fmla="*/ 1383770 w 1639766"/>
                    <a:gd name="connsiteY13" fmla="*/ 313961 h 473894"/>
                    <a:gd name="connsiteX14" fmla="*/ 1463736 w 1639766"/>
                    <a:gd name="connsiteY14" fmla="*/ 279192 h 473894"/>
                    <a:gd name="connsiteX0" fmla="*/ 0 w 1639766"/>
                    <a:gd name="connsiteY0" fmla="*/ 446701 h 446701"/>
                    <a:gd name="connsiteX1" fmla="*/ 340728 w 1639766"/>
                    <a:gd name="connsiteY1" fmla="*/ 297197 h 446701"/>
                    <a:gd name="connsiteX2" fmla="*/ 702316 w 1639766"/>
                    <a:gd name="connsiteY2" fmla="*/ 304152 h 446701"/>
                    <a:gd name="connsiteX3" fmla="*/ 1015228 w 1639766"/>
                    <a:gd name="connsiteY3" fmla="*/ 387594 h 446701"/>
                    <a:gd name="connsiteX4" fmla="*/ 1269036 w 1639766"/>
                    <a:gd name="connsiteY4" fmla="*/ 439747 h 446701"/>
                    <a:gd name="connsiteX5" fmla="*/ 1470690 w 1639766"/>
                    <a:gd name="connsiteY5" fmla="*/ 418886 h 446701"/>
                    <a:gd name="connsiteX6" fmla="*/ 1602808 w 1639766"/>
                    <a:gd name="connsiteY6" fmla="*/ 311105 h 446701"/>
                    <a:gd name="connsiteX7" fmla="*/ 1637578 w 1639766"/>
                    <a:gd name="connsiteY7" fmla="*/ 168556 h 446701"/>
                    <a:gd name="connsiteX8" fmla="*/ 1554134 w 1639766"/>
                    <a:gd name="connsiteY8" fmla="*/ 71206 h 446701"/>
                    <a:gd name="connsiteX9" fmla="*/ 1446353 w 1639766"/>
                    <a:gd name="connsiteY9" fmla="*/ 53820 h 446701"/>
                    <a:gd name="connsiteX10" fmla="*/ 1345526 w 1639766"/>
                    <a:gd name="connsiteY10" fmla="*/ 1669 h 446701"/>
                    <a:gd name="connsiteX11" fmla="*/ 1255128 w 1639766"/>
                    <a:gd name="connsiteY11" fmla="*/ 123357 h 446701"/>
                    <a:gd name="connsiteX12" fmla="*/ 1289896 w 1639766"/>
                    <a:gd name="connsiteY12" fmla="*/ 255476 h 446701"/>
                    <a:gd name="connsiteX13" fmla="*/ 1383770 w 1639766"/>
                    <a:gd name="connsiteY13" fmla="*/ 286768 h 446701"/>
                    <a:gd name="connsiteX14" fmla="*/ 1463736 w 1639766"/>
                    <a:gd name="connsiteY14" fmla="*/ 251999 h 446701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55128 w 1639766"/>
                    <a:gd name="connsiteY11" fmla="*/ 70489 h 393833"/>
                    <a:gd name="connsiteX12" fmla="*/ 1289896 w 1639766"/>
                    <a:gd name="connsiteY12" fmla="*/ 202608 h 393833"/>
                    <a:gd name="connsiteX13" fmla="*/ 1383770 w 1639766"/>
                    <a:gd name="connsiteY13" fmla="*/ 233900 h 393833"/>
                    <a:gd name="connsiteX14" fmla="*/ 1463736 w 1639766"/>
                    <a:gd name="connsiteY14" fmla="*/ 199131 h 393833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89896 w 1639766"/>
                    <a:gd name="connsiteY11" fmla="*/ 202608 h 393833"/>
                    <a:gd name="connsiteX12" fmla="*/ 1383770 w 1639766"/>
                    <a:gd name="connsiteY12" fmla="*/ 233900 h 393833"/>
                    <a:gd name="connsiteX13" fmla="*/ 1463736 w 1639766"/>
                    <a:gd name="connsiteY13" fmla="*/ 199131 h 393833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289896 w 1639766"/>
                    <a:gd name="connsiteY11" fmla="*/ 205863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7213 w 1639766"/>
                    <a:gd name="connsiteY13" fmla="*/ 191956 h 39708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17710 w 1639766"/>
                    <a:gd name="connsiteY11" fmla="*/ 19119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0448"/>
                    <a:gd name="connsiteY0" fmla="*/ 396880 h 396880"/>
                    <a:gd name="connsiteX1" fmla="*/ 340728 w 1630448"/>
                    <a:gd name="connsiteY1" fmla="*/ 247376 h 396880"/>
                    <a:gd name="connsiteX2" fmla="*/ 702316 w 1630448"/>
                    <a:gd name="connsiteY2" fmla="*/ 254331 h 396880"/>
                    <a:gd name="connsiteX3" fmla="*/ 1015228 w 1630448"/>
                    <a:gd name="connsiteY3" fmla="*/ 337773 h 396880"/>
                    <a:gd name="connsiteX4" fmla="*/ 1269036 w 1630448"/>
                    <a:gd name="connsiteY4" fmla="*/ 389926 h 396880"/>
                    <a:gd name="connsiteX5" fmla="*/ 1470690 w 1630448"/>
                    <a:gd name="connsiteY5" fmla="*/ 369065 h 396880"/>
                    <a:gd name="connsiteX6" fmla="*/ 1602808 w 1630448"/>
                    <a:gd name="connsiteY6" fmla="*/ 261284 h 396880"/>
                    <a:gd name="connsiteX7" fmla="*/ 1627148 w 1630448"/>
                    <a:gd name="connsiteY7" fmla="*/ 136119 h 396880"/>
                    <a:gd name="connsiteX8" fmla="*/ 1554134 w 1630448"/>
                    <a:gd name="connsiteY8" fmla="*/ 21385 h 396880"/>
                    <a:gd name="connsiteX9" fmla="*/ 1446353 w 1630448"/>
                    <a:gd name="connsiteY9" fmla="*/ 3999 h 396880"/>
                    <a:gd name="connsiteX10" fmla="*/ 1338571 w 1630448"/>
                    <a:gd name="connsiteY10" fmla="*/ 70060 h 396880"/>
                    <a:gd name="connsiteX11" fmla="*/ 1317710 w 1630448"/>
                    <a:gd name="connsiteY11" fmla="*/ 191748 h 396880"/>
                    <a:gd name="connsiteX12" fmla="*/ 1383770 w 1630448"/>
                    <a:gd name="connsiteY12" fmla="*/ 236947 h 396880"/>
                    <a:gd name="connsiteX13" fmla="*/ 1467213 w 1630448"/>
                    <a:gd name="connsiteY13" fmla="*/ 191748 h 396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30448" h="396880">
                      <a:moveTo>
                        <a:pt x="0" y="396880"/>
                      </a:moveTo>
                      <a:cubicBezTo>
                        <a:pt x="118501" y="327343"/>
                        <a:pt x="223675" y="271134"/>
                        <a:pt x="340728" y="247376"/>
                      </a:cubicBezTo>
                      <a:cubicBezTo>
                        <a:pt x="457781" y="223618"/>
                        <a:pt x="589899" y="239265"/>
                        <a:pt x="702316" y="254331"/>
                      </a:cubicBezTo>
                      <a:cubicBezTo>
                        <a:pt x="814733" y="269397"/>
                        <a:pt x="920775" y="315174"/>
                        <a:pt x="1015228" y="337773"/>
                      </a:cubicBezTo>
                      <a:cubicBezTo>
                        <a:pt x="1109681" y="360372"/>
                        <a:pt x="1193126" y="384711"/>
                        <a:pt x="1269036" y="389926"/>
                      </a:cubicBezTo>
                      <a:cubicBezTo>
                        <a:pt x="1344946" y="395141"/>
                        <a:pt x="1415061" y="390505"/>
                        <a:pt x="1470690" y="369065"/>
                      </a:cubicBezTo>
                      <a:cubicBezTo>
                        <a:pt x="1526319" y="347625"/>
                        <a:pt x="1576732" y="300108"/>
                        <a:pt x="1602808" y="261284"/>
                      </a:cubicBezTo>
                      <a:cubicBezTo>
                        <a:pt x="1628884" y="222460"/>
                        <a:pt x="1635260" y="176102"/>
                        <a:pt x="1627148" y="136119"/>
                      </a:cubicBezTo>
                      <a:cubicBezTo>
                        <a:pt x="1619036" y="96136"/>
                        <a:pt x="1584266" y="43405"/>
                        <a:pt x="1554134" y="21385"/>
                      </a:cubicBezTo>
                      <a:cubicBezTo>
                        <a:pt x="1524002" y="-635"/>
                        <a:pt x="1482280" y="-4114"/>
                        <a:pt x="1446353" y="3999"/>
                      </a:cubicBezTo>
                      <a:cubicBezTo>
                        <a:pt x="1410426" y="12112"/>
                        <a:pt x="1360011" y="38769"/>
                        <a:pt x="1338571" y="70060"/>
                      </a:cubicBezTo>
                      <a:cubicBezTo>
                        <a:pt x="1317131" y="101351"/>
                        <a:pt x="1310177" y="163934"/>
                        <a:pt x="1317710" y="191748"/>
                      </a:cubicBezTo>
                      <a:cubicBezTo>
                        <a:pt x="1325243" y="219562"/>
                        <a:pt x="1358853" y="236947"/>
                        <a:pt x="1383770" y="236947"/>
                      </a:cubicBezTo>
                      <a:cubicBezTo>
                        <a:pt x="1408687" y="236947"/>
                        <a:pt x="1453595" y="206234"/>
                        <a:pt x="1467213" y="191748"/>
                      </a:cubicBezTo>
                    </a:path>
                  </a:pathLst>
                </a:custGeom>
                <a:noFill/>
                <a:ln w="38100" cap="rnd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Freeform 11">
                  <a:extLst>
                    <a:ext uri="{FF2B5EF4-FFF2-40B4-BE49-F238E27FC236}">
                      <a16:creationId xmlns:a16="http://schemas.microsoft.com/office/drawing/2014/main" id="{1D246C82-E63F-28A7-CFEA-CCD545F4A2D8}"/>
                    </a:ext>
                  </a:extLst>
                </p:cNvPr>
                <p:cNvSpPr/>
                <p:nvPr/>
              </p:nvSpPr>
              <p:spPr>
                <a:xfrm rot="860958" flipV="1">
                  <a:off x="5047855" y="4956517"/>
                  <a:ext cx="2542847" cy="725587"/>
                </a:xfrm>
                <a:custGeom>
                  <a:avLst/>
                  <a:gdLst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36088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15227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30789 w 1423899"/>
                    <a:gd name="connsiteY14" fmla="*/ 280787 h 555455"/>
                    <a:gd name="connsiteX0" fmla="*/ 0 w 1430029"/>
                    <a:gd name="connsiteY0" fmla="*/ 555455 h 555455"/>
                    <a:gd name="connsiteX1" fmla="*/ 326820 w 1430029"/>
                    <a:gd name="connsiteY1" fmla="*/ 388568 h 555455"/>
                    <a:gd name="connsiteX2" fmla="*/ 538905 w 1430029"/>
                    <a:gd name="connsiteY2" fmla="*/ 388568 h 555455"/>
                    <a:gd name="connsiteX3" fmla="*/ 789235 w 1430029"/>
                    <a:gd name="connsiteY3" fmla="*/ 437243 h 555455"/>
                    <a:gd name="connsiteX4" fmla="*/ 1011751 w 1430029"/>
                    <a:gd name="connsiteY4" fmla="*/ 485919 h 555455"/>
                    <a:gd name="connsiteX5" fmla="*/ 1220359 w 1430029"/>
                    <a:gd name="connsiteY5" fmla="*/ 478965 h 555455"/>
                    <a:gd name="connsiteX6" fmla="*/ 1394199 w 1430029"/>
                    <a:gd name="connsiteY6" fmla="*/ 353800 h 555455"/>
                    <a:gd name="connsiteX7" fmla="*/ 1428968 w 1430029"/>
                    <a:gd name="connsiteY7" fmla="*/ 214728 h 555455"/>
                    <a:gd name="connsiteX8" fmla="*/ 1373339 w 1430029"/>
                    <a:gd name="connsiteY8" fmla="*/ 75656 h 555455"/>
                    <a:gd name="connsiteX9" fmla="*/ 1262081 w 1430029"/>
                    <a:gd name="connsiteY9" fmla="*/ 6119 h 555455"/>
                    <a:gd name="connsiteX10" fmla="*/ 1126486 w 1430029"/>
                    <a:gd name="connsiteY10" fmla="*/ 20027 h 555455"/>
                    <a:gd name="connsiteX11" fmla="*/ 1022181 w 1430029"/>
                    <a:gd name="connsiteY11" fmla="*/ 152145 h 555455"/>
                    <a:gd name="connsiteX12" fmla="*/ 1056949 w 1430029"/>
                    <a:gd name="connsiteY12" fmla="*/ 284264 h 555455"/>
                    <a:gd name="connsiteX13" fmla="*/ 1150823 w 1430029"/>
                    <a:gd name="connsiteY13" fmla="*/ 315556 h 555455"/>
                    <a:gd name="connsiteX14" fmla="*/ 1230789 w 1430029"/>
                    <a:gd name="connsiteY14" fmla="*/ 280787 h 555455"/>
                    <a:gd name="connsiteX0" fmla="*/ 0 w 1430029"/>
                    <a:gd name="connsiteY0" fmla="*/ 552135 h 552135"/>
                    <a:gd name="connsiteX1" fmla="*/ 326820 w 1430029"/>
                    <a:gd name="connsiteY1" fmla="*/ 385248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430029"/>
                    <a:gd name="connsiteY0" fmla="*/ 552135 h 552135"/>
                    <a:gd name="connsiteX1" fmla="*/ 288575 w 1430029"/>
                    <a:gd name="connsiteY1" fmla="*/ 399155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662976"/>
                    <a:gd name="connsiteY0" fmla="*/ 472169 h 489991"/>
                    <a:gd name="connsiteX1" fmla="*/ 521522 w 1662976"/>
                    <a:gd name="connsiteY1" fmla="*/ 39915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02316 w 1662976"/>
                    <a:gd name="connsiteY2" fmla="*/ 329620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91306"/>
                    <a:gd name="connsiteX1" fmla="*/ 340728 w 1662976"/>
                    <a:gd name="connsiteY1" fmla="*/ 322665 h 491306"/>
                    <a:gd name="connsiteX2" fmla="*/ 702316 w 1662976"/>
                    <a:gd name="connsiteY2" fmla="*/ 329620 h 491306"/>
                    <a:gd name="connsiteX3" fmla="*/ 1015228 w 1662976"/>
                    <a:gd name="connsiteY3" fmla="*/ 413062 h 491306"/>
                    <a:gd name="connsiteX4" fmla="*/ 1244698 w 1662976"/>
                    <a:gd name="connsiteY4" fmla="*/ 482599 h 491306"/>
                    <a:gd name="connsiteX5" fmla="*/ 1453306 w 1662976"/>
                    <a:gd name="connsiteY5" fmla="*/ 475645 h 491306"/>
                    <a:gd name="connsiteX6" fmla="*/ 1627146 w 1662976"/>
                    <a:gd name="connsiteY6" fmla="*/ 350480 h 491306"/>
                    <a:gd name="connsiteX7" fmla="*/ 1661915 w 1662976"/>
                    <a:gd name="connsiteY7" fmla="*/ 211408 h 491306"/>
                    <a:gd name="connsiteX8" fmla="*/ 1606286 w 1662976"/>
                    <a:gd name="connsiteY8" fmla="*/ 72336 h 491306"/>
                    <a:gd name="connsiteX9" fmla="*/ 1495028 w 1662976"/>
                    <a:gd name="connsiteY9" fmla="*/ 2799 h 491306"/>
                    <a:gd name="connsiteX10" fmla="*/ 1345526 w 1662976"/>
                    <a:gd name="connsiteY10" fmla="*/ 27137 h 491306"/>
                    <a:gd name="connsiteX11" fmla="*/ 1255128 w 1662976"/>
                    <a:gd name="connsiteY11" fmla="*/ 148825 h 491306"/>
                    <a:gd name="connsiteX12" fmla="*/ 1289896 w 1662976"/>
                    <a:gd name="connsiteY12" fmla="*/ 280944 h 491306"/>
                    <a:gd name="connsiteX13" fmla="*/ 1383770 w 1662976"/>
                    <a:gd name="connsiteY13" fmla="*/ 312236 h 491306"/>
                    <a:gd name="connsiteX14" fmla="*/ 1463736 w 1662976"/>
                    <a:gd name="connsiteY14" fmla="*/ 277467 h 491306"/>
                    <a:gd name="connsiteX0" fmla="*/ 0 w 1662976"/>
                    <a:gd name="connsiteY0" fmla="*/ 472169 h 483801"/>
                    <a:gd name="connsiteX1" fmla="*/ 340728 w 1662976"/>
                    <a:gd name="connsiteY1" fmla="*/ 322665 h 483801"/>
                    <a:gd name="connsiteX2" fmla="*/ 702316 w 1662976"/>
                    <a:gd name="connsiteY2" fmla="*/ 329620 h 483801"/>
                    <a:gd name="connsiteX3" fmla="*/ 1015228 w 1662976"/>
                    <a:gd name="connsiteY3" fmla="*/ 413062 h 483801"/>
                    <a:gd name="connsiteX4" fmla="*/ 1269036 w 1662976"/>
                    <a:gd name="connsiteY4" fmla="*/ 465215 h 483801"/>
                    <a:gd name="connsiteX5" fmla="*/ 1453306 w 1662976"/>
                    <a:gd name="connsiteY5" fmla="*/ 475645 h 483801"/>
                    <a:gd name="connsiteX6" fmla="*/ 1627146 w 1662976"/>
                    <a:gd name="connsiteY6" fmla="*/ 350480 h 483801"/>
                    <a:gd name="connsiteX7" fmla="*/ 1661915 w 1662976"/>
                    <a:gd name="connsiteY7" fmla="*/ 211408 h 483801"/>
                    <a:gd name="connsiteX8" fmla="*/ 1606286 w 1662976"/>
                    <a:gd name="connsiteY8" fmla="*/ 72336 h 483801"/>
                    <a:gd name="connsiteX9" fmla="*/ 1495028 w 1662976"/>
                    <a:gd name="connsiteY9" fmla="*/ 2799 h 483801"/>
                    <a:gd name="connsiteX10" fmla="*/ 1345526 w 1662976"/>
                    <a:gd name="connsiteY10" fmla="*/ 27137 h 483801"/>
                    <a:gd name="connsiteX11" fmla="*/ 1255128 w 1662976"/>
                    <a:gd name="connsiteY11" fmla="*/ 148825 h 483801"/>
                    <a:gd name="connsiteX12" fmla="*/ 1289896 w 1662976"/>
                    <a:gd name="connsiteY12" fmla="*/ 280944 h 483801"/>
                    <a:gd name="connsiteX13" fmla="*/ 1383770 w 1662976"/>
                    <a:gd name="connsiteY13" fmla="*/ 312236 h 483801"/>
                    <a:gd name="connsiteX14" fmla="*/ 1463736 w 1662976"/>
                    <a:gd name="connsiteY14" fmla="*/ 277467 h 483801"/>
                    <a:gd name="connsiteX0" fmla="*/ 0 w 1662763"/>
                    <a:gd name="connsiteY0" fmla="*/ 472169 h 472169"/>
                    <a:gd name="connsiteX1" fmla="*/ 340728 w 1662763"/>
                    <a:gd name="connsiteY1" fmla="*/ 322665 h 472169"/>
                    <a:gd name="connsiteX2" fmla="*/ 702316 w 1662763"/>
                    <a:gd name="connsiteY2" fmla="*/ 329620 h 472169"/>
                    <a:gd name="connsiteX3" fmla="*/ 1015228 w 1662763"/>
                    <a:gd name="connsiteY3" fmla="*/ 413062 h 472169"/>
                    <a:gd name="connsiteX4" fmla="*/ 1269036 w 1662763"/>
                    <a:gd name="connsiteY4" fmla="*/ 465215 h 472169"/>
                    <a:gd name="connsiteX5" fmla="*/ 1470690 w 1662763"/>
                    <a:gd name="connsiteY5" fmla="*/ 444354 h 472169"/>
                    <a:gd name="connsiteX6" fmla="*/ 1627146 w 1662763"/>
                    <a:gd name="connsiteY6" fmla="*/ 350480 h 472169"/>
                    <a:gd name="connsiteX7" fmla="*/ 1661915 w 1662763"/>
                    <a:gd name="connsiteY7" fmla="*/ 211408 h 472169"/>
                    <a:gd name="connsiteX8" fmla="*/ 1606286 w 1662763"/>
                    <a:gd name="connsiteY8" fmla="*/ 72336 h 472169"/>
                    <a:gd name="connsiteX9" fmla="*/ 1495028 w 1662763"/>
                    <a:gd name="connsiteY9" fmla="*/ 2799 h 472169"/>
                    <a:gd name="connsiteX10" fmla="*/ 1345526 w 1662763"/>
                    <a:gd name="connsiteY10" fmla="*/ 27137 h 472169"/>
                    <a:gd name="connsiteX11" fmla="*/ 1255128 w 1662763"/>
                    <a:gd name="connsiteY11" fmla="*/ 148825 h 472169"/>
                    <a:gd name="connsiteX12" fmla="*/ 1289896 w 1662763"/>
                    <a:gd name="connsiteY12" fmla="*/ 280944 h 472169"/>
                    <a:gd name="connsiteX13" fmla="*/ 1383770 w 1662763"/>
                    <a:gd name="connsiteY13" fmla="*/ 312236 h 472169"/>
                    <a:gd name="connsiteX14" fmla="*/ 1463736 w 1662763"/>
                    <a:gd name="connsiteY14" fmla="*/ 277467 h 472169"/>
                    <a:gd name="connsiteX0" fmla="*/ 0 w 1661923"/>
                    <a:gd name="connsiteY0" fmla="*/ 472169 h 472169"/>
                    <a:gd name="connsiteX1" fmla="*/ 340728 w 1661923"/>
                    <a:gd name="connsiteY1" fmla="*/ 322665 h 472169"/>
                    <a:gd name="connsiteX2" fmla="*/ 702316 w 1661923"/>
                    <a:gd name="connsiteY2" fmla="*/ 329620 h 472169"/>
                    <a:gd name="connsiteX3" fmla="*/ 1015228 w 1661923"/>
                    <a:gd name="connsiteY3" fmla="*/ 413062 h 472169"/>
                    <a:gd name="connsiteX4" fmla="*/ 1269036 w 1661923"/>
                    <a:gd name="connsiteY4" fmla="*/ 465215 h 472169"/>
                    <a:gd name="connsiteX5" fmla="*/ 1470690 w 1661923"/>
                    <a:gd name="connsiteY5" fmla="*/ 444354 h 472169"/>
                    <a:gd name="connsiteX6" fmla="*/ 1602808 w 1661923"/>
                    <a:gd name="connsiteY6" fmla="*/ 336573 h 472169"/>
                    <a:gd name="connsiteX7" fmla="*/ 1661915 w 1661923"/>
                    <a:gd name="connsiteY7" fmla="*/ 211408 h 472169"/>
                    <a:gd name="connsiteX8" fmla="*/ 1606286 w 1661923"/>
                    <a:gd name="connsiteY8" fmla="*/ 72336 h 472169"/>
                    <a:gd name="connsiteX9" fmla="*/ 1495028 w 1661923"/>
                    <a:gd name="connsiteY9" fmla="*/ 2799 h 472169"/>
                    <a:gd name="connsiteX10" fmla="*/ 1345526 w 1661923"/>
                    <a:gd name="connsiteY10" fmla="*/ 27137 h 472169"/>
                    <a:gd name="connsiteX11" fmla="*/ 1255128 w 1661923"/>
                    <a:gd name="connsiteY11" fmla="*/ 148825 h 472169"/>
                    <a:gd name="connsiteX12" fmla="*/ 1289896 w 1661923"/>
                    <a:gd name="connsiteY12" fmla="*/ 280944 h 472169"/>
                    <a:gd name="connsiteX13" fmla="*/ 1383770 w 1661923"/>
                    <a:gd name="connsiteY13" fmla="*/ 312236 h 472169"/>
                    <a:gd name="connsiteX14" fmla="*/ 1463736 w 1661923"/>
                    <a:gd name="connsiteY14" fmla="*/ 277467 h 472169"/>
                    <a:gd name="connsiteX0" fmla="*/ 0 w 1637606"/>
                    <a:gd name="connsiteY0" fmla="*/ 472169 h 472169"/>
                    <a:gd name="connsiteX1" fmla="*/ 340728 w 1637606"/>
                    <a:gd name="connsiteY1" fmla="*/ 322665 h 472169"/>
                    <a:gd name="connsiteX2" fmla="*/ 702316 w 1637606"/>
                    <a:gd name="connsiteY2" fmla="*/ 329620 h 472169"/>
                    <a:gd name="connsiteX3" fmla="*/ 1015228 w 1637606"/>
                    <a:gd name="connsiteY3" fmla="*/ 413062 h 472169"/>
                    <a:gd name="connsiteX4" fmla="*/ 1269036 w 1637606"/>
                    <a:gd name="connsiteY4" fmla="*/ 465215 h 472169"/>
                    <a:gd name="connsiteX5" fmla="*/ 1470690 w 1637606"/>
                    <a:gd name="connsiteY5" fmla="*/ 444354 h 472169"/>
                    <a:gd name="connsiteX6" fmla="*/ 1602808 w 1637606"/>
                    <a:gd name="connsiteY6" fmla="*/ 336573 h 472169"/>
                    <a:gd name="connsiteX7" fmla="*/ 1637578 w 1637606"/>
                    <a:gd name="connsiteY7" fmla="*/ 194024 h 472169"/>
                    <a:gd name="connsiteX8" fmla="*/ 1606286 w 1637606"/>
                    <a:gd name="connsiteY8" fmla="*/ 72336 h 472169"/>
                    <a:gd name="connsiteX9" fmla="*/ 1495028 w 1637606"/>
                    <a:gd name="connsiteY9" fmla="*/ 2799 h 472169"/>
                    <a:gd name="connsiteX10" fmla="*/ 1345526 w 1637606"/>
                    <a:gd name="connsiteY10" fmla="*/ 27137 h 472169"/>
                    <a:gd name="connsiteX11" fmla="*/ 1255128 w 1637606"/>
                    <a:gd name="connsiteY11" fmla="*/ 148825 h 472169"/>
                    <a:gd name="connsiteX12" fmla="*/ 1289896 w 1637606"/>
                    <a:gd name="connsiteY12" fmla="*/ 280944 h 472169"/>
                    <a:gd name="connsiteX13" fmla="*/ 1383770 w 1637606"/>
                    <a:gd name="connsiteY13" fmla="*/ 312236 h 472169"/>
                    <a:gd name="connsiteX14" fmla="*/ 1463736 w 1637606"/>
                    <a:gd name="connsiteY14" fmla="*/ 277467 h 472169"/>
                    <a:gd name="connsiteX0" fmla="*/ 0 w 1639766"/>
                    <a:gd name="connsiteY0" fmla="*/ 473894 h 473894"/>
                    <a:gd name="connsiteX1" fmla="*/ 340728 w 1639766"/>
                    <a:gd name="connsiteY1" fmla="*/ 324390 h 473894"/>
                    <a:gd name="connsiteX2" fmla="*/ 702316 w 1639766"/>
                    <a:gd name="connsiteY2" fmla="*/ 331345 h 473894"/>
                    <a:gd name="connsiteX3" fmla="*/ 1015228 w 1639766"/>
                    <a:gd name="connsiteY3" fmla="*/ 414787 h 473894"/>
                    <a:gd name="connsiteX4" fmla="*/ 1269036 w 1639766"/>
                    <a:gd name="connsiteY4" fmla="*/ 466940 h 473894"/>
                    <a:gd name="connsiteX5" fmla="*/ 1470690 w 1639766"/>
                    <a:gd name="connsiteY5" fmla="*/ 446079 h 473894"/>
                    <a:gd name="connsiteX6" fmla="*/ 1602808 w 1639766"/>
                    <a:gd name="connsiteY6" fmla="*/ 338298 h 473894"/>
                    <a:gd name="connsiteX7" fmla="*/ 1637578 w 1639766"/>
                    <a:gd name="connsiteY7" fmla="*/ 195749 h 473894"/>
                    <a:gd name="connsiteX8" fmla="*/ 1554134 w 1639766"/>
                    <a:gd name="connsiteY8" fmla="*/ 98399 h 473894"/>
                    <a:gd name="connsiteX9" fmla="*/ 1495028 w 1639766"/>
                    <a:gd name="connsiteY9" fmla="*/ 4524 h 473894"/>
                    <a:gd name="connsiteX10" fmla="*/ 1345526 w 1639766"/>
                    <a:gd name="connsiteY10" fmla="*/ 28862 h 473894"/>
                    <a:gd name="connsiteX11" fmla="*/ 1255128 w 1639766"/>
                    <a:gd name="connsiteY11" fmla="*/ 150550 h 473894"/>
                    <a:gd name="connsiteX12" fmla="*/ 1289896 w 1639766"/>
                    <a:gd name="connsiteY12" fmla="*/ 282669 h 473894"/>
                    <a:gd name="connsiteX13" fmla="*/ 1383770 w 1639766"/>
                    <a:gd name="connsiteY13" fmla="*/ 313961 h 473894"/>
                    <a:gd name="connsiteX14" fmla="*/ 1463736 w 1639766"/>
                    <a:gd name="connsiteY14" fmla="*/ 279192 h 473894"/>
                    <a:gd name="connsiteX0" fmla="*/ 0 w 1639766"/>
                    <a:gd name="connsiteY0" fmla="*/ 446701 h 446701"/>
                    <a:gd name="connsiteX1" fmla="*/ 340728 w 1639766"/>
                    <a:gd name="connsiteY1" fmla="*/ 297197 h 446701"/>
                    <a:gd name="connsiteX2" fmla="*/ 702316 w 1639766"/>
                    <a:gd name="connsiteY2" fmla="*/ 304152 h 446701"/>
                    <a:gd name="connsiteX3" fmla="*/ 1015228 w 1639766"/>
                    <a:gd name="connsiteY3" fmla="*/ 387594 h 446701"/>
                    <a:gd name="connsiteX4" fmla="*/ 1269036 w 1639766"/>
                    <a:gd name="connsiteY4" fmla="*/ 439747 h 446701"/>
                    <a:gd name="connsiteX5" fmla="*/ 1470690 w 1639766"/>
                    <a:gd name="connsiteY5" fmla="*/ 418886 h 446701"/>
                    <a:gd name="connsiteX6" fmla="*/ 1602808 w 1639766"/>
                    <a:gd name="connsiteY6" fmla="*/ 311105 h 446701"/>
                    <a:gd name="connsiteX7" fmla="*/ 1637578 w 1639766"/>
                    <a:gd name="connsiteY7" fmla="*/ 168556 h 446701"/>
                    <a:gd name="connsiteX8" fmla="*/ 1554134 w 1639766"/>
                    <a:gd name="connsiteY8" fmla="*/ 71206 h 446701"/>
                    <a:gd name="connsiteX9" fmla="*/ 1446353 w 1639766"/>
                    <a:gd name="connsiteY9" fmla="*/ 53820 h 446701"/>
                    <a:gd name="connsiteX10" fmla="*/ 1345526 w 1639766"/>
                    <a:gd name="connsiteY10" fmla="*/ 1669 h 446701"/>
                    <a:gd name="connsiteX11" fmla="*/ 1255128 w 1639766"/>
                    <a:gd name="connsiteY11" fmla="*/ 123357 h 446701"/>
                    <a:gd name="connsiteX12" fmla="*/ 1289896 w 1639766"/>
                    <a:gd name="connsiteY12" fmla="*/ 255476 h 446701"/>
                    <a:gd name="connsiteX13" fmla="*/ 1383770 w 1639766"/>
                    <a:gd name="connsiteY13" fmla="*/ 286768 h 446701"/>
                    <a:gd name="connsiteX14" fmla="*/ 1463736 w 1639766"/>
                    <a:gd name="connsiteY14" fmla="*/ 251999 h 446701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55128 w 1639766"/>
                    <a:gd name="connsiteY11" fmla="*/ 70489 h 393833"/>
                    <a:gd name="connsiteX12" fmla="*/ 1289896 w 1639766"/>
                    <a:gd name="connsiteY12" fmla="*/ 202608 h 393833"/>
                    <a:gd name="connsiteX13" fmla="*/ 1383770 w 1639766"/>
                    <a:gd name="connsiteY13" fmla="*/ 233900 h 393833"/>
                    <a:gd name="connsiteX14" fmla="*/ 1463736 w 1639766"/>
                    <a:gd name="connsiteY14" fmla="*/ 199131 h 393833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89896 w 1639766"/>
                    <a:gd name="connsiteY11" fmla="*/ 202608 h 393833"/>
                    <a:gd name="connsiteX12" fmla="*/ 1383770 w 1639766"/>
                    <a:gd name="connsiteY12" fmla="*/ 233900 h 393833"/>
                    <a:gd name="connsiteX13" fmla="*/ 1463736 w 1639766"/>
                    <a:gd name="connsiteY13" fmla="*/ 199131 h 393833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289896 w 1639766"/>
                    <a:gd name="connsiteY11" fmla="*/ 205863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7213 w 1639766"/>
                    <a:gd name="connsiteY13" fmla="*/ 191956 h 39708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17710 w 1639766"/>
                    <a:gd name="connsiteY11" fmla="*/ 19119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0448"/>
                    <a:gd name="connsiteY0" fmla="*/ 396880 h 396880"/>
                    <a:gd name="connsiteX1" fmla="*/ 340728 w 1630448"/>
                    <a:gd name="connsiteY1" fmla="*/ 247376 h 396880"/>
                    <a:gd name="connsiteX2" fmla="*/ 702316 w 1630448"/>
                    <a:gd name="connsiteY2" fmla="*/ 254331 h 396880"/>
                    <a:gd name="connsiteX3" fmla="*/ 1015228 w 1630448"/>
                    <a:gd name="connsiteY3" fmla="*/ 337773 h 396880"/>
                    <a:gd name="connsiteX4" fmla="*/ 1269036 w 1630448"/>
                    <a:gd name="connsiteY4" fmla="*/ 389926 h 396880"/>
                    <a:gd name="connsiteX5" fmla="*/ 1470690 w 1630448"/>
                    <a:gd name="connsiteY5" fmla="*/ 369065 h 396880"/>
                    <a:gd name="connsiteX6" fmla="*/ 1602808 w 1630448"/>
                    <a:gd name="connsiteY6" fmla="*/ 261284 h 396880"/>
                    <a:gd name="connsiteX7" fmla="*/ 1627148 w 1630448"/>
                    <a:gd name="connsiteY7" fmla="*/ 136119 h 396880"/>
                    <a:gd name="connsiteX8" fmla="*/ 1554134 w 1630448"/>
                    <a:gd name="connsiteY8" fmla="*/ 21385 h 396880"/>
                    <a:gd name="connsiteX9" fmla="*/ 1446353 w 1630448"/>
                    <a:gd name="connsiteY9" fmla="*/ 3999 h 396880"/>
                    <a:gd name="connsiteX10" fmla="*/ 1338571 w 1630448"/>
                    <a:gd name="connsiteY10" fmla="*/ 70060 h 396880"/>
                    <a:gd name="connsiteX11" fmla="*/ 1317710 w 1630448"/>
                    <a:gd name="connsiteY11" fmla="*/ 191748 h 396880"/>
                    <a:gd name="connsiteX12" fmla="*/ 1383770 w 1630448"/>
                    <a:gd name="connsiteY12" fmla="*/ 236947 h 396880"/>
                    <a:gd name="connsiteX13" fmla="*/ 1467213 w 1630448"/>
                    <a:gd name="connsiteY13" fmla="*/ 191748 h 396880"/>
                    <a:gd name="connsiteX0" fmla="*/ 0 w 1630448"/>
                    <a:gd name="connsiteY0" fmla="*/ 396880 h 396880"/>
                    <a:gd name="connsiteX1" fmla="*/ 358112 w 1630448"/>
                    <a:gd name="connsiteY1" fmla="*/ 327343 h 396880"/>
                    <a:gd name="connsiteX2" fmla="*/ 702316 w 1630448"/>
                    <a:gd name="connsiteY2" fmla="*/ 254331 h 396880"/>
                    <a:gd name="connsiteX3" fmla="*/ 1015228 w 1630448"/>
                    <a:gd name="connsiteY3" fmla="*/ 337773 h 396880"/>
                    <a:gd name="connsiteX4" fmla="*/ 1269036 w 1630448"/>
                    <a:gd name="connsiteY4" fmla="*/ 389926 h 396880"/>
                    <a:gd name="connsiteX5" fmla="*/ 1470690 w 1630448"/>
                    <a:gd name="connsiteY5" fmla="*/ 369065 h 396880"/>
                    <a:gd name="connsiteX6" fmla="*/ 1602808 w 1630448"/>
                    <a:gd name="connsiteY6" fmla="*/ 261284 h 396880"/>
                    <a:gd name="connsiteX7" fmla="*/ 1627148 w 1630448"/>
                    <a:gd name="connsiteY7" fmla="*/ 136119 h 396880"/>
                    <a:gd name="connsiteX8" fmla="*/ 1554134 w 1630448"/>
                    <a:gd name="connsiteY8" fmla="*/ 21385 h 396880"/>
                    <a:gd name="connsiteX9" fmla="*/ 1446353 w 1630448"/>
                    <a:gd name="connsiteY9" fmla="*/ 3999 h 396880"/>
                    <a:gd name="connsiteX10" fmla="*/ 1338571 w 1630448"/>
                    <a:gd name="connsiteY10" fmla="*/ 70060 h 396880"/>
                    <a:gd name="connsiteX11" fmla="*/ 1317710 w 1630448"/>
                    <a:gd name="connsiteY11" fmla="*/ 191748 h 396880"/>
                    <a:gd name="connsiteX12" fmla="*/ 1383770 w 1630448"/>
                    <a:gd name="connsiteY12" fmla="*/ 236947 h 396880"/>
                    <a:gd name="connsiteX13" fmla="*/ 1467213 w 1630448"/>
                    <a:gd name="connsiteY13" fmla="*/ 191748 h 396880"/>
                    <a:gd name="connsiteX0" fmla="*/ 0 w 1630448"/>
                    <a:gd name="connsiteY0" fmla="*/ 396880 h 462958"/>
                    <a:gd name="connsiteX1" fmla="*/ 358112 w 1630448"/>
                    <a:gd name="connsiteY1" fmla="*/ 327343 h 462958"/>
                    <a:gd name="connsiteX2" fmla="*/ 695362 w 1630448"/>
                    <a:gd name="connsiteY2" fmla="*/ 462939 h 462958"/>
                    <a:gd name="connsiteX3" fmla="*/ 1015228 w 1630448"/>
                    <a:gd name="connsiteY3" fmla="*/ 337773 h 462958"/>
                    <a:gd name="connsiteX4" fmla="*/ 1269036 w 1630448"/>
                    <a:gd name="connsiteY4" fmla="*/ 389926 h 462958"/>
                    <a:gd name="connsiteX5" fmla="*/ 1470690 w 1630448"/>
                    <a:gd name="connsiteY5" fmla="*/ 369065 h 462958"/>
                    <a:gd name="connsiteX6" fmla="*/ 1602808 w 1630448"/>
                    <a:gd name="connsiteY6" fmla="*/ 261284 h 462958"/>
                    <a:gd name="connsiteX7" fmla="*/ 1627148 w 1630448"/>
                    <a:gd name="connsiteY7" fmla="*/ 136119 h 462958"/>
                    <a:gd name="connsiteX8" fmla="*/ 1554134 w 1630448"/>
                    <a:gd name="connsiteY8" fmla="*/ 21385 h 462958"/>
                    <a:gd name="connsiteX9" fmla="*/ 1446353 w 1630448"/>
                    <a:gd name="connsiteY9" fmla="*/ 3999 h 462958"/>
                    <a:gd name="connsiteX10" fmla="*/ 1338571 w 1630448"/>
                    <a:gd name="connsiteY10" fmla="*/ 70060 h 462958"/>
                    <a:gd name="connsiteX11" fmla="*/ 1317710 w 1630448"/>
                    <a:gd name="connsiteY11" fmla="*/ 191748 h 462958"/>
                    <a:gd name="connsiteX12" fmla="*/ 1383770 w 1630448"/>
                    <a:gd name="connsiteY12" fmla="*/ 236947 h 462958"/>
                    <a:gd name="connsiteX13" fmla="*/ 1467213 w 1630448"/>
                    <a:gd name="connsiteY13" fmla="*/ 191748 h 462958"/>
                    <a:gd name="connsiteX0" fmla="*/ 0 w 1630448"/>
                    <a:gd name="connsiteY0" fmla="*/ 396880 h 462960"/>
                    <a:gd name="connsiteX1" fmla="*/ 368542 w 1630448"/>
                    <a:gd name="connsiteY1" fmla="*/ 348203 h 462960"/>
                    <a:gd name="connsiteX2" fmla="*/ 695362 w 1630448"/>
                    <a:gd name="connsiteY2" fmla="*/ 462939 h 462960"/>
                    <a:gd name="connsiteX3" fmla="*/ 1015228 w 1630448"/>
                    <a:gd name="connsiteY3" fmla="*/ 337773 h 462960"/>
                    <a:gd name="connsiteX4" fmla="*/ 1269036 w 1630448"/>
                    <a:gd name="connsiteY4" fmla="*/ 389926 h 462960"/>
                    <a:gd name="connsiteX5" fmla="*/ 1470690 w 1630448"/>
                    <a:gd name="connsiteY5" fmla="*/ 369065 h 462960"/>
                    <a:gd name="connsiteX6" fmla="*/ 1602808 w 1630448"/>
                    <a:gd name="connsiteY6" fmla="*/ 261284 h 462960"/>
                    <a:gd name="connsiteX7" fmla="*/ 1627148 w 1630448"/>
                    <a:gd name="connsiteY7" fmla="*/ 136119 h 462960"/>
                    <a:gd name="connsiteX8" fmla="*/ 1554134 w 1630448"/>
                    <a:gd name="connsiteY8" fmla="*/ 21385 h 462960"/>
                    <a:gd name="connsiteX9" fmla="*/ 1446353 w 1630448"/>
                    <a:gd name="connsiteY9" fmla="*/ 3999 h 462960"/>
                    <a:gd name="connsiteX10" fmla="*/ 1338571 w 1630448"/>
                    <a:gd name="connsiteY10" fmla="*/ 70060 h 462960"/>
                    <a:gd name="connsiteX11" fmla="*/ 1317710 w 1630448"/>
                    <a:gd name="connsiteY11" fmla="*/ 191748 h 462960"/>
                    <a:gd name="connsiteX12" fmla="*/ 1383770 w 1630448"/>
                    <a:gd name="connsiteY12" fmla="*/ 236947 h 462960"/>
                    <a:gd name="connsiteX13" fmla="*/ 1467213 w 1630448"/>
                    <a:gd name="connsiteY13" fmla="*/ 191748 h 462960"/>
                    <a:gd name="connsiteX0" fmla="*/ 0 w 1630448"/>
                    <a:gd name="connsiteY0" fmla="*/ 396880 h 462960"/>
                    <a:gd name="connsiteX1" fmla="*/ 368542 w 1630448"/>
                    <a:gd name="connsiteY1" fmla="*/ 348203 h 462960"/>
                    <a:gd name="connsiteX2" fmla="*/ 719700 w 1630448"/>
                    <a:gd name="connsiteY2" fmla="*/ 462939 h 462960"/>
                    <a:gd name="connsiteX3" fmla="*/ 1015228 w 1630448"/>
                    <a:gd name="connsiteY3" fmla="*/ 337773 h 462960"/>
                    <a:gd name="connsiteX4" fmla="*/ 1269036 w 1630448"/>
                    <a:gd name="connsiteY4" fmla="*/ 389926 h 462960"/>
                    <a:gd name="connsiteX5" fmla="*/ 1470690 w 1630448"/>
                    <a:gd name="connsiteY5" fmla="*/ 369065 h 462960"/>
                    <a:gd name="connsiteX6" fmla="*/ 1602808 w 1630448"/>
                    <a:gd name="connsiteY6" fmla="*/ 261284 h 462960"/>
                    <a:gd name="connsiteX7" fmla="*/ 1627148 w 1630448"/>
                    <a:gd name="connsiteY7" fmla="*/ 136119 h 462960"/>
                    <a:gd name="connsiteX8" fmla="*/ 1554134 w 1630448"/>
                    <a:gd name="connsiteY8" fmla="*/ 21385 h 462960"/>
                    <a:gd name="connsiteX9" fmla="*/ 1446353 w 1630448"/>
                    <a:gd name="connsiteY9" fmla="*/ 3999 h 462960"/>
                    <a:gd name="connsiteX10" fmla="*/ 1338571 w 1630448"/>
                    <a:gd name="connsiteY10" fmla="*/ 70060 h 462960"/>
                    <a:gd name="connsiteX11" fmla="*/ 1317710 w 1630448"/>
                    <a:gd name="connsiteY11" fmla="*/ 191748 h 462960"/>
                    <a:gd name="connsiteX12" fmla="*/ 1383770 w 1630448"/>
                    <a:gd name="connsiteY12" fmla="*/ 236947 h 462960"/>
                    <a:gd name="connsiteX13" fmla="*/ 1467213 w 1630448"/>
                    <a:gd name="connsiteY13" fmla="*/ 191748 h 462960"/>
                    <a:gd name="connsiteX0" fmla="*/ 0 w 1630448"/>
                    <a:gd name="connsiteY0" fmla="*/ 396880 h 665246"/>
                    <a:gd name="connsiteX1" fmla="*/ 368542 w 1630448"/>
                    <a:gd name="connsiteY1" fmla="*/ 348203 h 665246"/>
                    <a:gd name="connsiteX2" fmla="*/ 719700 w 1630448"/>
                    <a:gd name="connsiteY2" fmla="*/ 462939 h 665246"/>
                    <a:gd name="connsiteX3" fmla="*/ 1060427 w 1630448"/>
                    <a:gd name="connsiteY3" fmla="*/ 664593 h 665246"/>
                    <a:gd name="connsiteX4" fmla="*/ 1269036 w 1630448"/>
                    <a:gd name="connsiteY4" fmla="*/ 389926 h 665246"/>
                    <a:gd name="connsiteX5" fmla="*/ 1470690 w 1630448"/>
                    <a:gd name="connsiteY5" fmla="*/ 369065 h 665246"/>
                    <a:gd name="connsiteX6" fmla="*/ 1602808 w 1630448"/>
                    <a:gd name="connsiteY6" fmla="*/ 261284 h 665246"/>
                    <a:gd name="connsiteX7" fmla="*/ 1627148 w 1630448"/>
                    <a:gd name="connsiteY7" fmla="*/ 136119 h 665246"/>
                    <a:gd name="connsiteX8" fmla="*/ 1554134 w 1630448"/>
                    <a:gd name="connsiteY8" fmla="*/ 21385 h 665246"/>
                    <a:gd name="connsiteX9" fmla="*/ 1446353 w 1630448"/>
                    <a:gd name="connsiteY9" fmla="*/ 3999 h 665246"/>
                    <a:gd name="connsiteX10" fmla="*/ 1338571 w 1630448"/>
                    <a:gd name="connsiteY10" fmla="*/ 70060 h 665246"/>
                    <a:gd name="connsiteX11" fmla="*/ 1317710 w 1630448"/>
                    <a:gd name="connsiteY11" fmla="*/ 191748 h 665246"/>
                    <a:gd name="connsiteX12" fmla="*/ 1383770 w 1630448"/>
                    <a:gd name="connsiteY12" fmla="*/ 236947 h 665246"/>
                    <a:gd name="connsiteX13" fmla="*/ 1467213 w 1630448"/>
                    <a:gd name="connsiteY13" fmla="*/ 191748 h 665246"/>
                    <a:gd name="connsiteX0" fmla="*/ 0 w 1630448"/>
                    <a:gd name="connsiteY0" fmla="*/ 396880 h 781934"/>
                    <a:gd name="connsiteX1" fmla="*/ 368542 w 1630448"/>
                    <a:gd name="connsiteY1" fmla="*/ 348203 h 781934"/>
                    <a:gd name="connsiteX2" fmla="*/ 719700 w 1630448"/>
                    <a:gd name="connsiteY2" fmla="*/ 462939 h 781934"/>
                    <a:gd name="connsiteX3" fmla="*/ 1060427 w 1630448"/>
                    <a:gd name="connsiteY3" fmla="*/ 664593 h 781934"/>
                    <a:gd name="connsiteX4" fmla="*/ 1352480 w 1630448"/>
                    <a:gd name="connsiteY4" fmla="*/ 768898 h 781934"/>
                    <a:gd name="connsiteX5" fmla="*/ 1470690 w 1630448"/>
                    <a:gd name="connsiteY5" fmla="*/ 369065 h 781934"/>
                    <a:gd name="connsiteX6" fmla="*/ 1602808 w 1630448"/>
                    <a:gd name="connsiteY6" fmla="*/ 261284 h 781934"/>
                    <a:gd name="connsiteX7" fmla="*/ 1627148 w 1630448"/>
                    <a:gd name="connsiteY7" fmla="*/ 136119 h 781934"/>
                    <a:gd name="connsiteX8" fmla="*/ 1554134 w 1630448"/>
                    <a:gd name="connsiteY8" fmla="*/ 21385 h 781934"/>
                    <a:gd name="connsiteX9" fmla="*/ 1446353 w 1630448"/>
                    <a:gd name="connsiteY9" fmla="*/ 3999 h 781934"/>
                    <a:gd name="connsiteX10" fmla="*/ 1338571 w 1630448"/>
                    <a:gd name="connsiteY10" fmla="*/ 70060 h 781934"/>
                    <a:gd name="connsiteX11" fmla="*/ 1317710 w 1630448"/>
                    <a:gd name="connsiteY11" fmla="*/ 191748 h 781934"/>
                    <a:gd name="connsiteX12" fmla="*/ 1383770 w 1630448"/>
                    <a:gd name="connsiteY12" fmla="*/ 236947 h 781934"/>
                    <a:gd name="connsiteX13" fmla="*/ 1467213 w 1630448"/>
                    <a:gd name="connsiteY13" fmla="*/ 191748 h 781934"/>
                    <a:gd name="connsiteX0" fmla="*/ 0 w 1629457"/>
                    <a:gd name="connsiteY0" fmla="*/ 396880 h 780277"/>
                    <a:gd name="connsiteX1" fmla="*/ 368542 w 1629457"/>
                    <a:gd name="connsiteY1" fmla="*/ 348203 h 780277"/>
                    <a:gd name="connsiteX2" fmla="*/ 719700 w 1629457"/>
                    <a:gd name="connsiteY2" fmla="*/ 462939 h 780277"/>
                    <a:gd name="connsiteX3" fmla="*/ 1060427 w 1629457"/>
                    <a:gd name="connsiteY3" fmla="*/ 664593 h 780277"/>
                    <a:gd name="connsiteX4" fmla="*/ 1352480 w 1629457"/>
                    <a:gd name="connsiteY4" fmla="*/ 768898 h 780277"/>
                    <a:gd name="connsiteX5" fmla="*/ 1519366 w 1629457"/>
                    <a:gd name="connsiteY5" fmla="*/ 720223 h 780277"/>
                    <a:gd name="connsiteX6" fmla="*/ 1602808 w 1629457"/>
                    <a:gd name="connsiteY6" fmla="*/ 261284 h 780277"/>
                    <a:gd name="connsiteX7" fmla="*/ 1627148 w 1629457"/>
                    <a:gd name="connsiteY7" fmla="*/ 136119 h 780277"/>
                    <a:gd name="connsiteX8" fmla="*/ 1554134 w 1629457"/>
                    <a:gd name="connsiteY8" fmla="*/ 21385 h 780277"/>
                    <a:gd name="connsiteX9" fmla="*/ 1446353 w 1629457"/>
                    <a:gd name="connsiteY9" fmla="*/ 3999 h 780277"/>
                    <a:gd name="connsiteX10" fmla="*/ 1338571 w 1629457"/>
                    <a:gd name="connsiteY10" fmla="*/ 70060 h 780277"/>
                    <a:gd name="connsiteX11" fmla="*/ 1317710 w 1629457"/>
                    <a:gd name="connsiteY11" fmla="*/ 191748 h 780277"/>
                    <a:gd name="connsiteX12" fmla="*/ 1383770 w 1629457"/>
                    <a:gd name="connsiteY12" fmla="*/ 236947 h 780277"/>
                    <a:gd name="connsiteX13" fmla="*/ 1467213 w 1629457"/>
                    <a:gd name="connsiteY13" fmla="*/ 191748 h 780277"/>
                    <a:gd name="connsiteX0" fmla="*/ 0 w 1709942"/>
                    <a:gd name="connsiteY0" fmla="*/ 396880 h 770794"/>
                    <a:gd name="connsiteX1" fmla="*/ 368542 w 1709942"/>
                    <a:gd name="connsiteY1" fmla="*/ 348203 h 770794"/>
                    <a:gd name="connsiteX2" fmla="*/ 719700 w 1709942"/>
                    <a:gd name="connsiteY2" fmla="*/ 462939 h 770794"/>
                    <a:gd name="connsiteX3" fmla="*/ 1060427 w 1709942"/>
                    <a:gd name="connsiteY3" fmla="*/ 664593 h 770794"/>
                    <a:gd name="connsiteX4" fmla="*/ 1352480 w 1709942"/>
                    <a:gd name="connsiteY4" fmla="*/ 768898 h 770794"/>
                    <a:gd name="connsiteX5" fmla="*/ 1519366 w 1709942"/>
                    <a:gd name="connsiteY5" fmla="*/ 720223 h 770794"/>
                    <a:gd name="connsiteX6" fmla="*/ 1707112 w 1709942"/>
                    <a:gd name="connsiteY6" fmla="*/ 577674 h 770794"/>
                    <a:gd name="connsiteX7" fmla="*/ 1627148 w 1709942"/>
                    <a:gd name="connsiteY7" fmla="*/ 136119 h 770794"/>
                    <a:gd name="connsiteX8" fmla="*/ 1554134 w 1709942"/>
                    <a:gd name="connsiteY8" fmla="*/ 21385 h 770794"/>
                    <a:gd name="connsiteX9" fmla="*/ 1446353 w 1709942"/>
                    <a:gd name="connsiteY9" fmla="*/ 3999 h 770794"/>
                    <a:gd name="connsiteX10" fmla="*/ 1338571 w 1709942"/>
                    <a:gd name="connsiteY10" fmla="*/ 70060 h 770794"/>
                    <a:gd name="connsiteX11" fmla="*/ 1317710 w 1709942"/>
                    <a:gd name="connsiteY11" fmla="*/ 191748 h 770794"/>
                    <a:gd name="connsiteX12" fmla="*/ 1383770 w 1709942"/>
                    <a:gd name="connsiteY12" fmla="*/ 236947 h 770794"/>
                    <a:gd name="connsiteX13" fmla="*/ 1467213 w 1709942"/>
                    <a:gd name="connsiteY13" fmla="*/ 191748 h 770794"/>
                    <a:gd name="connsiteX0" fmla="*/ 0 w 1712408"/>
                    <a:gd name="connsiteY0" fmla="*/ 406915 h 780829"/>
                    <a:gd name="connsiteX1" fmla="*/ 368542 w 1712408"/>
                    <a:gd name="connsiteY1" fmla="*/ 358238 h 780829"/>
                    <a:gd name="connsiteX2" fmla="*/ 719700 w 1712408"/>
                    <a:gd name="connsiteY2" fmla="*/ 472974 h 780829"/>
                    <a:gd name="connsiteX3" fmla="*/ 1060427 w 1712408"/>
                    <a:gd name="connsiteY3" fmla="*/ 674628 h 780829"/>
                    <a:gd name="connsiteX4" fmla="*/ 1352480 w 1712408"/>
                    <a:gd name="connsiteY4" fmla="*/ 778933 h 780829"/>
                    <a:gd name="connsiteX5" fmla="*/ 1519366 w 1712408"/>
                    <a:gd name="connsiteY5" fmla="*/ 730258 h 780829"/>
                    <a:gd name="connsiteX6" fmla="*/ 1707112 w 1712408"/>
                    <a:gd name="connsiteY6" fmla="*/ 587709 h 780829"/>
                    <a:gd name="connsiteX7" fmla="*/ 1651486 w 1712408"/>
                    <a:gd name="connsiteY7" fmla="*/ 326948 h 780829"/>
                    <a:gd name="connsiteX8" fmla="*/ 1554134 w 1712408"/>
                    <a:gd name="connsiteY8" fmla="*/ 31420 h 780829"/>
                    <a:gd name="connsiteX9" fmla="*/ 1446353 w 1712408"/>
                    <a:gd name="connsiteY9" fmla="*/ 14034 h 780829"/>
                    <a:gd name="connsiteX10" fmla="*/ 1338571 w 1712408"/>
                    <a:gd name="connsiteY10" fmla="*/ 80095 h 780829"/>
                    <a:gd name="connsiteX11" fmla="*/ 1317710 w 1712408"/>
                    <a:gd name="connsiteY11" fmla="*/ 201783 h 780829"/>
                    <a:gd name="connsiteX12" fmla="*/ 1383770 w 1712408"/>
                    <a:gd name="connsiteY12" fmla="*/ 246982 h 780829"/>
                    <a:gd name="connsiteX13" fmla="*/ 1467213 w 1712408"/>
                    <a:gd name="connsiteY13" fmla="*/ 201783 h 780829"/>
                    <a:gd name="connsiteX0" fmla="*/ 0 w 1712288"/>
                    <a:gd name="connsiteY0" fmla="*/ 402164 h 776078"/>
                    <a:gd name="connsiteX1" fmla="*/ 368542 w 1712288"/>
                    <a:gd name="connsiteY1" fmla="*/ 353487 h 776078"/>
                    <a:gd name="connsiteX2" fmla="*/ 719700 w 1712288"/>
                    <a:gd name="connsiteY2" fmla="*/ 468223 h 776078"/>
                    <a:gd name="connsiteX3" fmla="*/ 1060427 w 1712288"/>
                    <a:gd name="connsiteY3" fmla="*/ 669877 h 776078"/>
                    <a:gd name="connsiteX4" fmla="*/ 1352480 w 1712288"/>
                    <a:gd name="connsiteY4" fmla="*/ 774182 h 776078"/>
                    <a:gd name="connsiteX5" fmla="*/ 1519366 w 1712288"/>
                    <a:gd name="connsiteY5" fmla="*/ 725507 h 776078"/>
                    <a:gd name="connsiteX6" fmla="*/ 1707112 w 1712288"/>
                    <a:gd name="connsiteY6" fmla="*/ 582958 h 776078"/>
                    <a:gd name="connsiteX7" fmla="*/ 1651486 w 1712288"/>
                    <a:gd name="connsiteY7" fmla="*/ 322197 h 776078"/>
                    <a:gd name="connsiteX8" fmla="*/ 1564565 w 1712288"/>
                    <a:gd name="connsiteY8" fmla="*/ 280476 h 776078"/>
                    <a:gd name="connsiteX9" fmla="*/ 1446353 w 1712288"/>
                    <a:gd name="connsiteY9" fmla="*/ 9283 h 776078"/>
                    <a:gd name="connsiteX10" fmla="*/ 1338571 w 1712288"/>
                    <a:gd name="connsiteY10" fmla="*/ 75344 h 776078"/>
                    <a:gd name="connsiteX11" fmla="*/ 1317710 w 1712288"/>
                    <a:gd name="connsiteY11" fmla="*/ 197032 h 776078"/>
                    <a:gd name="connsiteX12" fmla="*/ 1383770 w 1712288"/>
                    <a:gd name="connsiteY12" fmla="*/ 242231 h 776078"/>
                    <a:gd name="connsiteX13" fmla="*/ 1467213 w 1712288"/>
                    <a:gd name="connsiteY13" fmla="*/ 197032 h 776078"/>
                    <a:gd name="connsiteX0" fmla="*/ 0 w 1712288"/>
                    <a:gd name="connsiteY0" fmla="*/ 402164 h 776078"/>
                    <a:gd name="connsiteX1" fmla="*/ 368542 w 1712288"/>
                    <a:gd name="connsiteY1" fmla="*/ 353487 h 776078"/>
                    <a:gd name="connsiteX2" fmla="*/ 719700 w 1712288"/>
                    <a:gd name="connsiteY2" fmla="*/ 468223 h 776078"/>
                    <a:gd name="connsiteX3" fmla="*/ 1060427 w 1712288"/>
                    <a:gd name="connsiteY3" fmla="*/ 669877 h 776078"/>
                    <a:gd name="connsiteX4" fmla="*/ 1352480 w 1712288"/>
                    <a:gd name="connsiteY4" fmla="*/ 774182 h 776078"/>
                    <a:gd name="connsiteX5" fmla="*/ 1519366 w 1712288"/>
                    <a:gd name="connsiteY5" fmla="*/ 725507 h 776078"/>
                    <a:gd name="connsiteX6" fmla="*/ 1707112 w 1712288"/>
                    <a:gd name="connsiteY6" fmla="*/ 582958 h 776078"/>
                    <a:gd name="connsiteX7" fmla="*/ 1651486 w 1712288"/>
                    <a:gd name="connsiteY7" fmla="*/ 322197 h 776078"/>
                    <a:gd name="connsiteX8" fmla="*/ 1564565 w 1712288"/>
                    <a:gd name="connsiteY8" fmla="*/ 280476 h 776078"/>
                    <a:gd name="connsiteX9" fmla="*/ 1446353 w 1712288"/>
                    <a:gd name="connsiteY9" fmla="*/ 9283 h 776078"/>
                    <a:gd name="connsiteX10" fmla="*/ 1338571 w 1712288"/>
                    <a:gd name="connsiteY10" fmla="*/ 75344 h 776078"/>
                    <a:gd name="connsiteX11" fmla="*/ 1317710 w 1712288"/>
                    <a:gd name="connsiteY11" fmla="*/ 197032 h 776078"/>
                    <a:gd name="connsiteX12" fmla="*/ 1383770 w 1712288"/>
                    <a:gd name="connsiteY12" fmla="*/ 242231 h 776078"/>
                    <a:gd name="connsiteX13" fmla="*/ 1529796 w 1712288"/>
                    <a:gd name="connsiteY13" fmla="*/ 482130 h 776078"/>
                    <a:gd name="connsiteX0" fmla="*/ 0 w 1712288"/>
                    <a:gd name="connsiteY0" fmla="*/ 402164 h 776078"/>
                    <a:gd name="connsiteX1" fmla="*/ 368542 w 1712288"/>
                    <a:gd name="connsiteY1" fmla="*/ 353487 h 776078"/>
                    <a:gd name="connsiteX2" fmla="*/ 719700 w 1712288"/>
                    <a:gd name="connsiteY2" fmla="*/ 468223 h 776078"/>
                    <a:gd name="connsiteX3" fmla="*/ 1060427 w 1712288"/>
                    <a:gd name="connsiteY3" fmla="*/ 669877 h 776078"/>
                    <a:gd name="connsiteX4" fmla="*/ 1352480 w 1712288"/>
                    <a:gd name="connsiteY4" fmla="*/ 774182 h 776078"/>
                    <a:gd name="connsiteX5" fmla="*/ 1519366 w 1712288"/>
                    <a:gd name="connsiteY5" fmla="*/ 725507 h 776078"/>
                    <a:gd name="connsiteX6" fmla="*/ 1707112 w 1712288"/>
                    <a:gd name="connsiteY6" fmla="*/ 582958 h 776078"/>
                    <a:gd name="connsiteX7" fmla="*/ 1651486 w 1712288"/>
                    <a:gd name="connsiteY7" fmla="*/ 322197 h 776078"/>
                    <a:gd name="connsiteX8" fmla="*/ 1564565 w 1712288"/>
                    <a:gd name="connsiteY8" fmla="*/ 280476 h 776078"/>
                    <a:gd name="connsiteX9" fmla="*/ 1446353 w 1712288"/>
                    <a:gd name="connsiteY9" fmla="*/ 9283 h 776078"/>
                    <a:gd name="connsiteX10" fmla="*/ 1338571 w 1712288"/>
                    <a:gd name="connsiteY10" fmla="*/ 75344 h 776078"/>
                    <a:gd name="connsiteX11" fmla="*/ 1317710 w 1712288"/>
                    <a:gd name="connsiteY11" fmla="*/ 197032 h 776078"/>
                    <a:gd name="connsiteX12" fmla="*/ 1397678 w 1712288"/>
                    <a:gd name="connsiteY12" fmla="*/ 499515 h 776078"/>
                    <a:gd name="connsiteX13" fmla="*/ 1529796 w 1712288"/>
                    <a:gd name="connsiteY13" fmla="*/ 482130 h 776078"/>
                    <a:gd name="connsiteX0" fmla="*/ 0 w 1712288"/>
                    <a:gd name="connsiteY0" fmla="*/ 405801 h 779715"/>
                    <a:gd name="connsiteX1" fmla="*/ 368542 w 1712288"/>
                    <a:gd name="connsiteY1" fmla="*/ 357124 h 779715"/>
                    <a:gd name="connsiteX2" fmla="*/ 719700 w 1712288"/>
                    <a:gd name="connsiteY2" fmla="*/ 471860 h 779715"/>
                    <a:gd name="connsiteX3" fmla="*/ 1060427 w 1712288"/>
                    <a:gd name="connsiteY3" fmla="*/ 673514 h 779715"/>
                    <a:gd name="connsiteX4" fmla="*/ 1352480 w 1712288"/>
                    <a:gd name="connsiteY4" fmla="*/ 777819 h 779715"/>
                    <a:gd name="connsiteX5" fmla="*/ 1519366 w 1712288"/>
                    <a:gd name="connsiteY5" fmla="*/ 729144 h 779715"/>
                    <a:gd name="connsiteX6" fmla="*/ 1707112 w 1712288"/>
                    <a:gd name="connsiteY6" fmla="*/ 586595 h 779715"/>
                    <a:gd name="connsiteX7" fmla="*/ 1651486 w 1712288"/>
                    <a:gd name="connsiteY7" fmla="*/ 325834 h 779715"/>
                    <a:gd name="connsiteX8" fmla="*/ 1564565 w 1712288"/>
                    <a:gd name="connsiteY8" fmla="*/ 284113 h 779715"/>
                    <a:gd name="connsiteX9" fmla="*/ 1446353 w 1712288"/>
                    <a:gd name="connsiteY9" fmla="*/ 12920 h 779715"/>
                    <a:gd name="connsiteX10" fmla="*/ 1338571 w 1712288"/>
                    <a:gd name="connsiteY10" fmla="*/ 78981 h 779715"/>
                    <a:gd name="connsiteX11" fmla="*/ 1324663 w 1712288"/>
                    <a:gd name="connsiteY11" fmla="*/ 388417 h 779715"/>
                    <a:gd name="connsiteX12" fmla="*/ 1397678 w 1712288"/>
                    <a:gd name="connsiteY12" fmla="*/ 503152 h 779715"/>
                    <a:gd name="connsiteX13" fmla="*/ 1529796 w 1712288"/>
                    <a:gd name="connsiteY13" fmla="*/ 485767 h 779715"/>
                    <a:gd name="connsiteX0" fmla="*/ 0 w 1712288"/>
                    <a:gd name="connsiteY0" fmla="*/ 392900 h 766814"/>
                    <a:gd name="connsiteX1" fmla="*/ 368542 w 1712288"/>
                    <a:gd name="connsiteY1" fmla="*/ 344223 h 766814"/>
                    <a:gd name="connsiteX2" fmla="*/ 719700 w 1712288"/>
                    <a:gd name="connsiteY2" fmla="*/ 458959 h 766814"/>
                    <a:gd name="connsiteX3" fmla="*/ 1060427 w 1712288"/>
                    <a:gd name="connsiteY3" fmla="*/ 660613 h 766814"/>
                    <a:gd name="connsiteX4" fmla="*/ 1352480 w 1712288"/>
                    <a:gd name="connsiteY4" fmla="*/ 764918 h 766814"/>
                    <a:gd name="connsiteX5" fmla="*/ 1519366 w 1712288"/>
                    <a:gd name="connsiteY5" fmla="*/ 716243 h 766814"/>
                    <a:gd name="connsiteX6" fmla="*/ 1707112 w 1712288"/>
                    <a:gd name="connsiteY6" fmla="*/ 573694 h 766814"/>
                    <a:gd name="connsiteX7" fmla="*/ 1651486 w 1712288"/>
                    <a:gd name="connsiteY7" fmla="*/ 312933 h 766814"/>
                    <a:gd name="connsiteX8" fmla="*/ 1564565 w 1712288"/>
                    <a:gd name="connsiteY8" fmla="*/ 271212 h 766814"/>
                    <a:gd name="connsiteX9" fmla="*/ 1446353 w 1712288"/>
                    <a:gd name="connsiteY9" fmla="*/ 19 h 766814"/>
                    <a:gd name="connsiteX10" fmla="*/ 1387246 w 1712288"/>
                    <a:gd name="connsiteY10" fmla="*/ 285119 h 766814"/>
                    <a:gd name="connsiteX11" fmla="*/ 1324663 w 1712288"/>
                    <a:gd name="connsiteY11" fmla="*/ 375516 h 766814"/>
                    <a:gd name="connsiteX12" fmla="*/ 1397678 w 1712288"/>
                    <a:gd name="connsiteY12" fmla="*/ 490251 h 766814"/>
                    <a:gd name="connsiteX13" fmla="*/ 1529796 w 1712288"/>
                    <a:gd name="connsiteY13" fmla="*/ 472866 h 766814"/>
                    <a:gd name="connsiteX0" fmla="*/ 0 w 1712288"/>
                    <a:gd name="connsiteY0" fmla="*/ 127152 h 501066"/>
                    <a:gd name="connsiteX1" fmla="*/ 368542 w 1712288"/>
                    <a:gd name="connsiteY1" fmla="*/ 78475 h 501066"/>
                    <a:gd name="connsiteX2" fmla="*/ 719700 w 1712288"/>
                    <a:gd name="connsiteY2" fmla="*/ 193211 h 501066"/>
                    <a:gd name="connsiteX3" fmla="*/ 1060427 w 1712288"/>
                    <a:gd name="connsiteY3" fmla="*/ 394865 h 501066"/>
                    <a:gd name="connsiteX4" fmla="*/ 1352480 w 1712288"/>
                    <a:gd name="connsiteY4" fmla="*/ 499170 h 501066"/>
                    <a:gd name="connsiteX5" fmla="*/ 1519366 w 1712288"/>
                    <a:gd name="connsiteY5" fmla="*/ 450495 h 501066"/>
                    <a:gd name="connsiteX6" fmla="*/ 1707112 w 1712288"/>
                    <a:gd name="connsiteY6" fmla="*/ 307946 h 501066"/>
                    <a:gd name="connsiteX7" fmla="*/ 1651486 w 1712288"/>
                    <a:gd name="connsiteY7" fmla="*/ 47185 h 501066"/>
                    <a:gd name="connsiteX8" fmla="*/ 1564565 w 1712288"/>
                    <a:gd name="connsiteY8" fmla="*/ 5464 h 501066"/>
                    <a:gd name="connsiteX9" fmla="*/ 1474168 w 1712288"/>
                    <a:gd name="connsiteY9" fmla="*/ 1985 h 501066"/>
                    <a:gd name="connsiteX10" fmla="*/ 1387246 w 1712288"/>
                    <a:gd name="connsiteY10" fmla="*/ 19371 h 501066"/>
                    <a:gd name="connsiteX11" fmla="*/ 1324663 w 1712288"/>
                    <a:gd name="connsiteY11" fmla="*/ 109768 h 501066"/>
                    <a:gd name="connsiteX12" fmla="*/ 1397678 w 1712288"/>
                    <a:gd name="connsiteY12" fmla="*/ 224503 h 501066"/>
                    <a:gd name="connsiteX13" fmla="*/ 1529796 w 1712288"/>
                    <a:gd name="connsiteY13" fmla="*/ 207118 h 501066"/>
                    <a:gd name="connsiteX0" fmla="*/ 0 w 1712288"/>
                    <a:gd name="connsiteY0" fmla="*/ 127152 h 501066"/>
                    <a:gd name="connsiteX1" fmla="*/ 368542 w 1712288"/>
                    <a:gd name="connsiteY1" fmla="*/ 78475 h 501066"/>
                    <a:gd name="connsiteX2" fmla="*/ 712746 w 1712288"/>
                    <a:gd name="connsiteY2" fmla="*/ 214072 h 501066"/>
                    <a:gd name="connsiteX3" fmla="*/ 1060427 w 1712288"/>
                    <a:gd name="connsiteY3" fmla="*/ 394865 h 501066"/>
                    <a:gd name="connsiteX4" fmla="*/ 1352480 w 1712288"/>
                    <a:gd name="connsiteY4" fmla="*/ 499170 h 501066"/>
                    <a:gd name="connsiteX5" fmla="*/ 1519366 w 1712288"/>
                    <a:gd name="connsiteY5" fmla="*/ 450495 h 501066"/>
                    <a:gd name="connsiteX6" fmla="*/ 1707112 w 1712288"/>
                    <a:gd name="connsiteY6" fmla="*/ 307946 h 501066"/>
                    <a:gd name="connsiteX7" fmla="*/ 1651486 w 1712288"/>
                    <a:gd name="connsiteY7" fmla="*/ 47185 h 501066"/>
                    <a:gd name="connsiteX8" fmla="*/ 1564565 w 1712288"/>
                    <a:gd name="connsiteY8" fmla="*/ 5464 h 501066"/>
                    <a:gd name="connsiteX9" fmla="*/ 1474168 w 1712288"/>
                    <a:gd name="connsiteY9" fmla="*/ 1985 h 501066"/>
                    <a:gd name="connsiteX10" fmla="*/ 1387246 w 1712288"/>
                    <a:gd name="connsiteY10" fmla="*/ 19371 h 501066"/>
                    <a:gd name="connsiteX11" fmla="*/ 1324663 w 1712288"/>
                    <a:gd name="connsiteY11" fmla="*/ 109768 h 501066"/>
                    <a:gd name="connsiteX12" fmla="*/ 1397678 w 1712288"/>
                    <a:gd name="connsiteY12" fmla="*/ 224503 h 501066"/>
                    <a:gd name="connsiteX13" fmla="*/ 1529796 w 1712288"/>
                    <a:gd name="connsiteY13" fmla="*/ 207118 h 501066"/>
                    <a:gd name="connsiteX0" fmla="*/ 0 w 1712288"/>
                    <a:gd name="connsiteY0" fmla="*/ 127152 h 484915"/>
                    <a:gd name="connsiteX1" fmla="*/ 368542 w 1712288"/>
                    <a:gd name="connsiteY1" fmla="*/ 78475 h 484915"/>
                    <a:gd name="connsiteX2" fmla="*/ 712746 w 1712288"/>
                    <a:gd name="connsiteY2" fmla="*/ 214072 h 484915"/>
                    <a:gd name="connsiteX3" fmla="*/ 1060427 w 1712288"/>
                    <a:gd name="connsiteY3" fmla="*/ 394865 h 484915"/>
                    <a:gd name="connsiteX4" fmla="*/ 1303804 w 1712288"/>
                    <a:gd name="connsiteY4" fmla="*/ 481786 h 484915"/>
                    <a:gd name="connsiteX5" fmla="*/ 1519366 w 1712288"/>
                    <a:gd name="connsiteY5" fmla="*/ 450495 h 484915"/>
                    <a:gd name="connsiteX6" fmla="*/ 1707112 w 1712288"/>
                    <a:gd name="connsiteY6" fmla="*/ 307946 h 484915"/>
                    <a:gd name="connsiteX7" fmla="*/ 1651486 w 1712288"/>
                    <a:gd name="connsiteY7" fmla="*/ 47185 h 484915"/>
                    <a:gd name="connsiteX8" fmla="*/ 1564565 w 1712288"/>
                    <a:gd name="connsiteY8" fmla="*/ 5464 h 484915"/>
                    <a:gd name="connsiteX9" fmla="*/ 1474168 w 1712288"/>
                    <a:gd name="connsiteY9" fmla="*/ 1985 h 484915"/>
                    <a:gd name="connsiteX10" fmla="*/ 1387246 w 1712288"/>
                    <a:gd name="connsiteY10" fmla="*/ 19371 h 484915"/>
                    <a:gd name="connsiteX11" fmla="*/ 1324663 w 1712288"/>
                    <a:gd name="connsiteY11" fmla="*/ 109768 h 484915"/>
                    <a:gd name="connsiteX12" fmla="*/ 1397678 w 1712288"/>
                    <a:gd name="connsiteY12" fmla="*/ 224503 h 484915"/>
                    <a:gd name="connsiteX13" fmla="*/ 1529796 w 1712288"/>
                    <a:gd name="connsiteY13" fmla="*/ 207118 h 484915"/>
                    <a:gd name="connsiteX0" fmla="*/ 0 w 1712288"/>
                    <a:gd name="connsiteY0" fmla="*/ 127152 h 484680"/>
                    <a:gd name="connsiteX1" fmla="*/ 368542 w 1712288"/>
                    <a:gd name="connsiteY1" fmla="*/ 78475 h 484680"/>
                    <a:gd name="connsiteX2" fmla="*/ 712746 w 1712288"/>
                    <a:gd name="connsiteY2" fmla="*/ 214072 h 484680"/>
                    <a:gd name="connsiteX3" fmla="*/ 1043043 w 1712288"/>
                    <a:gd name="connsiteY3" fmla="*/ 398342 h 484680"/>
                    <a:gd name="connsiteX4" fmla="*/ 1303804 w 1712288"/>
                    <a:gd name="connsiteY4" fmla="*/ 481786 h 484680"/>
                    <a:gd name="connsiteX5" fmla="*/ 1519366 w 1712288"/>
                    <a:gd name="connsiteY5" fmla="*/ 450495 h 484680"/>
                    <a:gd name="connsiteX6" fmla="*/ 1707112 w 1712288"/>
                    <a:gd name="connsiteY6" fmla="*/ 307946 h 484680"/>
                    <a:gd name="connsiteX7" fmla="*/ 1651486 w 1712288"/>
                    <a:gd name="connsiteY7" fmla="*/ 47185 h 484680"/>
                    <a:gd name="connsiteX8" fmla="*/ 1564565 w 1712288"/>
                    <a:gd name="connsiteY8" fmla="*/ 5464 h 484680"/>
                    <a:gd name="connsiteX9" fmla="*/ 1474168 w 1712288"/>
                    <a:gd name="connsiteY9" fmla="*/ 1985 h 484680"/>
                    <a:gd name="connsiteX10" fmla="*/ 1387246 w 1712288"/>
                    <a:gd name="connsiteY10" fmla="*/ 19371 h 484680"/>
                    <a:gd name="connsiteX11" fmla="*/ 1324663 w 1712288"/>
                    <a:gd name="connsiteY11" fmla="*/ 109768 h 484680"/>
                    <a:gd name="connsiteX12" fmla="*/ 1397678 w 1712288"/>
                    <a:gd name="connsiteY12" fmla="*/ 224503 h 484680"/>
                    <a:gd name="connsiteX13" fmla="*/ 1529796 w 1712288"/>
                    <a:gd name="connsiteY13" fmla="*/ 207118 h 484680"/>
                    <a:gd name="connsiteX0" fmla="*/ 0 w 1683929"/>
                    <a:gd name="connsiteY0" fmla="*/ 127152 h 483894"/>
                    <a:gd name="connsiteX1" fmla="*/ 368542 w 1683929"/>
                    <a:gd name="connsiteY1" fmla="*/ 78475 h 483894"/>
                    <a:gd name="connsiteX2" fmla="*/ 712746 w 1683929"/>
                    <a:gd name="connsiteY2" fmla="*/ 214072 h 483894"/>
                    <a:gd name="connsiteX3" fmla="*/ 1043043 w 1683929"/>
                    <a:gd name="connsiteY3" fmla="*/ 398342 h 483894"/>
                    <a:gd name="connsiteX4" fmla="*/ 1303804 w 1683929"/>
                    <a:gd name="connsiteY4" fmla="*/ 481786 h 483894"/>
                    <a:gd name="connsiteX5" fmla="*/ 1519366 w 1683929"/>
                    <a:gd name="connsiteY5" fmla="*/ 450495 h 483894"/>
                    <a:gd name="connsiteX6" fmla="*/ 1675821 w 1683929"/>
                    <a:gd name="connsiteY6" fmla="*/ 360098 h 483894"/>
                    <a:gd name="connsiteX7" fmla="*/ 1651486 w 1683929"/>
                    <a:gd name="connsiteY7" fmla="*/ 47185 h 483894"/>
                    <a:gd name="connsiteX8" fmla="*/ 1564565 w 1683929"/>
                    <a:gd name="connsiteY8" fmla="*/ 5464 h 483894"/>
                    <a:gd name="connsiteX9" fmla="*/ 1474168 w 1683929"/>
                    <a:gd name="connsiteY9" fmla="*/ 1985 h 483894"/>
                    <a:gd name="connsiteX10" fmla="*/ 1387246 w 1683929"/>
                    <a:gd name="connsiteY10" fmla="*/ 19371 h 483894"/>
                    <a:gd name="connsiteX11" fmla="*/ 1324663 w 1683929"/>
                    <a:gd name="connsiteY11" fmla="*/ 109768 h 483894"/>
                    <a:gd name="connsiteX12" fmla="*/ 1397678 w 1683929"/>
                    <a:gd name="connsiteY12" fmla="*/ 224503 h 483894"/>
                    <a:gd name="connsiteX13" fmla="*/ 1529796 w 1683929"/>
                    <a:gd name="connsiteY13" fmla="*/ 207118 h 483894"/>
                    <a:gd name="connsiteX0" fmla="*/ 0 w 1683929"/>
                    <a:gd name="connsiteY0" fmla="*/ 127152 h 489212"/>
                    <a:gd name="connsiteX1" fmla="*/ 368542 w 1683929"/>
                    <a:gd name="connsiteY1" fmla="*/ 78475 h 489212"/>
                    <a:gd name="connsiteX2" fmla="*/ 712746 w 1683929"/>
                    <a:gd name="connsiteY2" fmla="*/ 214072 h 489212"/>
                    <a:gd name="connsiteX3" fmla="*/ 1043043 w 1683929"/>
                    <a:gd name="connsiteY3" fmla="*/ 398342 h 489212"/>
                    <a:gd name="connsiteX4" fmla="*/ 1303804 w 1683929"/>
                    <a:gd name="connsiteY4" fmla="*/ 481786 h 489212"/>
                    <a:gd name="connsiteX5" fmla="*/ 1519366 w 1683929"/>
                    <a:gd name="connsiteY5" fmla="*/ 471355 h 489212"/>
                    <a:gd name="connsiteX6" fmla="*/ 1675821 w 1683929"/>
                    <a:gd name="connsiteY6" fmla="*/ 360098 h 489212"/>
                    <a:gd name="connsiteX7" fmla="*/ 1651486 w 1683929"/>
                    <a:gd name="connsiteY7" fmla="*/ 47185 h 489212"/>
                    <a:gd name="connsiteX8" fmla="*/ 1564565 w 1683929"/>
                    <a:gd name="connsiteY8" fmla="*/ 5464 h 489212"/>
                    <a:gd name="connsiteX9" fmla="*/ 1474168 w 1683929"/>
                    <a:gd name="connsiteY9" fmla="*/ 1985 h 489212"/>
                    <a:gd name="connsiteX10" fmla="*/ 1387246 w 1683929"/>
                    <a:gd name="connsiteY10" fmla="*/ 19371 h 489212"/>
                    <a:gd name="connsiteX11" fmla="*/ 1324663 w 1683929"/>
                    <a:gd name="connsiteY11" fmla="*/ 109768 h 489212"/>
                    <a:gd name="connsiteX12" fmla="*/ 1397678 w 1683929"/>
                    <a:gd name="connsiteY12" fmla="*/ 224503 h 489212"/>
                    <a:gd name="connsiteX13" fmla="*/ 1529796 w 1683929"/>
                    <a:gd name="connsiteY13" fmla="*/ 207118 h 489212"/>
                    <a:gd name="connsiteX0" fmla="*/ 0 w 1720489"/>
                    <a:gd name="connsiteY0" fmla="*/ 135370 h 497430"/>
                    <a:gd name="connsiteX1" fmla="*/ 368542 w 1720489"/>
                    <a:gd name="connsiteY1" fmla="*/ 86693 h 497430"/>
                    <a:gd name="connsiteX2" fmla="*/ 712746 w 1720489"/>
                    <a:gd name="connsiteY2" fmla="*/ 222290 h 497430"/>
                    <a:gd name="connsiteX3" fmla="*/ 1043043 w 1720489"/>
                    <a:gd name="connsiteY3" fmla="*/ 406560 h 497430"/>
                    <a:gd name="connsiteX4" fmla="*/ 1303804 w 1720489"/>
                    <a:gd name="connsiteY4" fmla="*/ 490004 h 497430"/>
                    <a:gd name="connsiteX5" fmla="*/ 1519366 w 1720489"/>
                    <a:gd name="connsiteY5" fmla="*/ 479573 h 497430"/>
                    <a:gd name="connsiteX6" fmla="*/ 1675821 w 1720489"/>
                    <a:gd name="connsiteY6" fmla="*/ 368316 h 497430"/>
                    <a:gd name="connsiteX7" fmla="*/ 1714068 w 1720489"/>
                    <a:gd name="connsiteY7" fmla="*/ 173614 h 497430"/>
                    <a:gd name="connsiteX8" fmla="*/ 1564565 w 1720489"/>
                    <a:gd name="connsiteY8" fmla="*/ 13682 h 497430"/>
                    <a:gd name="connsiteX9" fmla="*/ 1474168 w 1720489"/>
                    <a:gd name="connsiteY9" fmla="*/ 10203 h 497430"/>
                    <a:gd name="connsiteX10" fmla="*/ 1387246 w 1720489"/>
                    <a:gd name="connsiteY10" fmla="*/ 27589 h 497430"/>
                    <a:gd name="connsiteX11" fmla="*/ 1324663 w 1720489"/>
                    <a:gd name="connsiteY11" fmla="*/ 117986 h 497430"/>
                    <a:gd name="connsiteX12" fmla="*/ 1397678 w 1720489"/>
                    <a:gd name="connsiteY12" fmla="*/ 232721 h 497430"/>
                    <a:gd name="connsiteX13" fmla="*/ 1529796 w 1720489"/>
                    <a:gd name="connsiteY13" fmla="*/ 215336 h 497430"/>
                    <a:gd name="connsiteX0" fmla="*/ 0 w 1715702"/>
                    <a:gd name="connsiteY0" fmla="*/ 126933 h 488993"/>
                    <a:gd name="connsiteX1" fmla="*/ 368542 w 1715702"/>
                    <a:gd name="connsiteY1" fmla="*/ 78256 h 488993"/>
                    <a:gd name="connsiteX2" fmla="*/ 712746 w 1715702"/>
                    <a:gd name="connsiteY2" fmla="*/ 213853 h 488993"/>
                    <a:gd name="connsiteX3" fmla="*/ 1043043 w 1715702"/>
                    <a:gd name="connsiteY3" fmla="*/ 398123 h 488993"/>
                    <a:gd name="connsiteX4" fmla="*/ 1303804 w 1715702"/>
                    <a:gd name="connsiteY4" fmla="*/ 481567 h 488993"/>
                    <a:gd name="connsiteX5" fmla="*/ 1519366 w 1715702"/>
                    <a:gd name="connsiteY5" fmla="*/ 471136 h 488993"/>
                    <a:gd name="connsiteX6" fmla="*/ 1675821 w 1715702"/>
                    <a:gd name="connsiteY6" fmla="*/ 359879 h 488993"/>
                    <a:gd name="connsiteX7" fmla="*/ 1714068 w 1715702"/>
                    <a:gd name="connsiteY7" fmla="*/ 165177 h 488993"/>
                    <a:gd name="connsiteX8" fmla="*/ 1637578 w 1715702"/>
                    <a:gd name="connsiteY8" fmla="*/ 46966 h 488993"/>
                    <a:gd name="connsiteX9" fmla="*/ 1474168 w 1715702"/>
                    <a:gd name="connsiteY9" fmla="*/ 1766 h 488993"/>
                    <a:gd name="connsiteX10" fmla="*/ 1387246 w 1715702"/>
                    <a:gd name="connsiteY10" fmla="*/ 19152 h 488993"/>
                    <a:gd name="connsiteX11" fmla="*/ 1324663 w 1715702"/>
                    <a:gd name="connsiteY11" fmla="*/ 109549 h 488993"/>
                    <a:gd name="connsiteX12" fmla="*/ 1397678 w 1715702"/>
                    <a:gd name="connsiteY12" fmla="*/ 224284 h 488993"/>
                    <a:gd name="connsiteX13" fmla="*/ 1529796 w 1715702"/>
                    <a:gd name="connsiteY13" fmla="*/ 206899 h 488993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397678 w 1715702"/>
                    <a:gd name="connsiteY12" fmla="*/ 224975 h 489684"/>
                    <a:gd name="connsiteX13" fmla="*/ 1529796 w 1715702"/>
                    <a:gd name="connsiteY13" fmla="*/ 207590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01155 w 1715702"/>
                    <a:gd name="connsiteY12" fmla="*/ 252790 h 489684"/>
                    <a:gd name="connsiteX13" fmla="*/ 1529796 w 1715702"/>
                    <a:gd name="connsiteY13" fmla="*/ 207590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01155 w 1715702"/>
                    <a:gd name="connsiteY12" fmla="*/ 252790 h 489684"/>
                    <a:gd name="connsiteX13" fmla="*/ 1522842 w 1715702"/>
                    <a:gd name="connsiteY13" fmla="*/ 224975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5062 w 1715702"/>
                    <a:gd name="connsiteY12" fmla="*/ 252790 h 489684"/>
                    <a:gd name="connsiteX13" fmla="*/ 1522842 w 1715702"/>
                    <a:gd name="connsiteY13" fmla="*/ 224975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5062 w 1715702"/>
                    <a:gd name="connsiteY12" fmla="*/ 252790 h 489684"/>
                    <a:gd name="connsiteX13" fmla="*/ 1536749 w 1715702"/>
                    <a:gd name="connsiteY13" fmla="*/ 197161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28969 w 1715702"/>
                    <a:gd name="connsiteY12" fmla="*/ 256267 h 489684"/>
                    <a:gd name="connsiteX13" fmla="*/ 1536749 w 1715702"/>
                    <a:gd name="connsiteY13" fmla="*/ 197161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28969 w 1715702"/>
                    <a:gd name="connsiteY12" fmla="*/ 256267 h 489684"/>
                    <a:gd name="connsiteX13" fmla="*/ 1536749 w 1715702"/>
                    <a:gd name="connsiteY13" fmla="*/ 197161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28969 w 1715702"/>
                    <a:gd name="connsiteY12" fmla="*/ 256267 h 489684"/>
                    <a:gd name="connsiteX13" fmla="*/ 1536749 w 1715702"/>
                    <a:gd name="connsiteY13" fmla="*/ 193684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1585 w 1715702"/>
                    <a:gd name="connsiteY12" fmla="*/ 256267 h 489684"/>
                    <a:gd name="connsiteX13" fmla="*/ 1536749 w 1715702"/>
                    <a:gd name="connsiteY13" fmla="*/ 193684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1585 w 1715702"/>
                    <a:gd name="connsiteY12" fmla="*/ 256267 h 489684"/>
                    <a:gd name="connsiteX13" fmla="*/ 1536749 w 1715702"/>
                    <a:gd name="connsiteY13" fmla="*/ 193684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1585 w 1715702"/>
                    <a:gd name="connsiteY12" fmla="*/ 256267 h 489684"/>
                    <a:gd name="connsiteX13" fmla="*/ 1526319 w 1715702"/>
                    <a:gd name="connsiteY13" fmla="*/ 190207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49830 w 1715702"/>
                    <a:gd name="connsiteY12" fmla="*/ 263221 h 489684"/>
                    <a:gd name="connsiteX13" fmla="*/ 1526319 w 1715702"/>
                    <a:gd name="connsiteY13" fmla="*/ 190207 h 489684"/>
                    <a:gd name="connsiteX0" fmla="*/ 0 w 1715702"/>
                    <a:gd name="connsiteY0" fmla="*/ 130901 h 492961"/>
                    <a:gd name="connsiteX1" fmla="*/ 368542 w 1715702"/>
                    <a:gd name="connsiteY1" fmla="*/ 82224 h 492961"/>
                    <a:gd name="connsiteX2" fmla="*/ 712746 w 1715702"/>
                    <a:gd name="connsiteY2" fmla="*/ 217821 h 492961"/>
                    <a:gd name="connsiteX3" fmla="*/ 1043043 w 1715702"/>
                    <a:gd name="connsiteY3" fmla="*/ 402091 h 492961"/>
                    <a:gd name="connsiteX4" fmla="*/ 1303804 w 1715702"/>
                    <a:gd name="connsiteY4" fmla="*/ 485535 h 492961"/>
                    <a:gd name="connsiteX5" fmla="*/ 1519366 w 1715702"/>
                    <a:gd name="connsiteY5" fmla="*/ 475104 h 492961"/>
                    <a:gd name="connsiteX6" fmla="*/ 1675821 w 1715702"/>
                    <a:gd name="connsiteY6" fmla="*/ 363847 h 492961"/>
                    <a:gd name="connsiteX7" fmla="*/ 1714068 w 1715702"/>
                    <a:gd name="connsiteY7" fmla="*/ 169145 h 492961"/>
                    <a:gd name="connsiteX8" fmla="*/ 1637578 w 1715702"/>
                    <a:gd name="connsiteY8" fmla="*/ 50934 h 492961"/>
                    <a:gd name="connsiteX9" fmla="*/ 1474168 w 1715702"/>
                    <a:gd name="connsiteY9" fmla="*/ 5734 h 492961"/>
                    <a:gd name="connsiteX10" fmla="*/ 1387246 w 1715702"/>
                    <a:gd name="connsiteY10" fmla="*/ 23120 h 492961"/>
                    <a:gd name="connsiteX11" fmla="*/ 1328140 w 1715702"/>
                    <a:gd name="connsiteY11" fmla="*/ 207390 h 492961"/>
                    <a:gd name="connsiteX12" fmla="*/ 1449830 w 1715702"/>
                    <a:gd name="connsiteY12" fmla="*/ 266498 h 492961"/>
                    <a:gd name="connsiteX13" fmla="*/ 1526319 w 1715702"/>
                    <a:gd name="connsiteY13" fmla="*/ 193484 h 492961"/>
                    <a:gd name="connsiteX0" fmla="*/ 0 w 1715702"/>
                    <a:gd name="connsiteY0" fmla="*/ 130901 h 492961"/>
                    <a:gd name="connsiteX1" fmla="*/ 368542 w 1715702"/>
                    <a:gd name="connsiteY1" fmla="*/ 82224 h 492961"/>
                    <a:gd name="connsiteX2" fmla="*/ 712746 w 1715702"/>
                    <a:gd name="connsiteY2" fmla="*/ 217821 h 492961"/>
                    <a:gd name="connsiteX3" fmla="*/ 1043043 w 1715702"/>
                    <a:gd name="connsiteY3" fmla="*/ 402091 h 492961"/>
                    <a:gd name="connsiteX4" fmla="*/ 1303804 w 1715702"/>
                    <a:gd name="connsiteY4" fmla="*/ 485535 h 492961"/>
                    <a:gd name="connsiteX5" fmla="*/ 1519366 w 1715702"/>
                    <a:gd name="connsiteY5" fmla="*/ 475104 h 492961"/>
                    <a:gd name="connsiteX6" fmla="*/ 1675821 w 1715702"/>
                    <a:gd name="connsiteY6" fmla="*/ 363847 h 492961"/>
                    <a:gd name="connsiteX7" fmla="*/ 1714068 w 1715702"/>
                    <a:gd name="connsiteY7" fmla="*/ 169145 h 492961"/>
                    <a:gd name="connsiteX8" fmla="*/ 1637578 w 1715702"/>
                    <a:gd name="connsiteY8" fmla="*/ 50934 h 492961"/>
                    <a:gd name="connsiteX9" fmla="*/ 1474168 w 1715702"/>
                    <a:gd name="connsiteY9" fmla="*/ 5734 h 492961"/>
                    <a:gd name="connsiteX10" fmla="*/ 1387246 w 1715702"/>
                    <a:gd name="connsiteY10" fmla="*/ 23120 h 492961"/>
                    <a:gd name="connsiteX11" fmla="*/ 1328140 w 1715702"/>
                    <a:gd name="connsiteY11" fmla="*/ 207390 h 492961"/>
                    <a:gd name="connsiteX12" fmla="*/ 1449830 w 1715702"/>
                    <a:gd name="connsiteY12" fmla="*/ 266498 h 492961"/>
                    <a:gd name="connsiteX13" fmla="*/ 1526319 w 1715702"/>
                    <a:gd name="connsiteY13" fmla="*/ 193484 h 492961"/>
                    <a:gd name="connsiteX0" fmla="*/ 0 w 1715702"/>
                    <a:gd name="connsiteY0" fmla="*/ 125217 h 487277"/>
                    <a:gd name="connsiteX1" fmla="*/ 368542 w 1715702"/>
                    <a:gd name="connsiteY1" fmla="*/ 76540 h 487277"/>
                    <a:gd name="connsiteX2" fmla="*/ 712746 w 1715702"/>
                    <a:gd name="connsiteY2" fmla="*/ 212137 h 487277"/>
                    <a:gd name="connsiteX3" fmla="*/ 1043043 w 1715702"/>
                    <a:gd name="connsiteY3" fmla="*/ 396407 h 487277"/>
                    <a:gd name="connsiteX4" fmla="*/ 1303804 w 1715702"/>
                    <a:gd name="connsiteY4" fmla="*/ 479851 h 487277"/>
                    <a:gd name="connsiteX5" fmla="*/ 1519366 w 1715702"/>
                    <a:gd name="connsiteY5" fmla="*/ 469420 h 487277"/>
                    <a:gd name="connsiteX6" fmla="*/ 1675821 w 1715702"/>
                    <a:gd name="connsiteY6" fmla="*/ 358163 h 487277"/>
                    <a:gd name="connsiteX7" fmla="*/ 1714068 w 1715702"/>
                    <a:gd name="connsiteY7" fmla="*/ 163461 h 487277"/>
                    <a:gd name="connsiteX8" fmla="*/ 1637578 w 1715702"/>
                    <a:gd name="connsiteY8" fmla="*/ 45250 h 487277"/>
                    <a:gd name="connsiteX9" fmla="*/ 1474168 w 1715702"/>
                    <a:gd name="connsiteY9" fmla="*/ 50 h 487277"/>
                    <a:gd name="connsiteX10" fmla="*/ 1355954 w 1715702"/>
                    <a:gd name="connsiteY10" fmla="*/ 52204 h 487277"/>
                    <a:gd name="connsiteX11" fmla="*/ 1328140 w 1715702"/>
                    <a:gd name="connsiteY11" fmla="*/ 201706 h 487277"/>
                    <a:gd name="connsiteX12" fmla="*/ 1449830 w 1715702"/>
                    <a:gd name="connsiteY12" fmla="*/ 260814 h 487277"/>
                    <a:gd name="connsiteX13" fmla="*/ 1526319 w 1715702"/>
                    <a:gd name="connsiteY13" fmla="*/ 187800 h 487277"/>
                    <a:gd name="connsiteX0" fmla="*/ 0 w 1715702"/>
                    <a:gd name="connsiteY0" fmla="*/ 125217 h 487277"/>
                    <a:gd name="connsiteX1" fmla="*/ 368542 w 1715702"/>
                    <a:gd name="connsiteY1" fmla="*/ 76540 h 487277"/>
                    <a:gd name="connsiteX2" fmla="*/ 712746 w 1715702"/>
                    <a:gd name="connsiteY2" fmla="*/ 212137 h 487277"/>
                    <a:gd name="connsiteX3" fmla="*/ 1043043 w 1715702"/>
                    <a:gd name="connsiteY3" fmla="*/ 396407 h 487277"/>
                    <a:gd name="connsiteX4" fmla="*/ 1303804 w 1715702"/>
                    <a:gd name="connsiteY4" fmla="*/ 479851 h 487277"/>
                    <a:gd name="connsiteX5" fmla="*/ 1519366 w 1715702"/>
                    <a:gd name="connsiteY5" fmla="*/ 469420 h 487277"/>
                    <a:gd name="connsiteX6" fmla="*/ 1675821 w 1715702"/>
                    <a:gd name="connsiteY6" fmla="*/ 358163 h 487277"/>
                    <a:gd name="connsiteX7" fmla="*/ 1714068 w 1715702"/>
                    <a:gd name="connsiteY7" fmla="*/ 163461 h 487277"/>
                    <a:gd name="connsiteX8" fmla="*/ 1637578 w 1715702"/>
                    <a:gd name="connsiteY8" fmla="*/ 45250 h 487277"/>
                    <a:gd name="connsiteX9" fmla="*/ 1474168 w 1715702"/>
                    <a:gd name="connsiteY9" fmla="*/ 50 h 487277"/>
                    <a:gd name="connsiteX10" fmla="*/ 1355954 w 1715702"/>
                    <a:gd name="connsiteY10" fmla="*/ 52204 h 487277"/>
                    <a:gd name="connsiteX11" fmla="*/ 1328140 w 1715702"/>
                    <a:gd name="connsiteY11" fmla="*/ 201706 h 487277"/>
                    <a:gd name="connsiteX12" fmla="*/ 1449830 w 1715702"/>
                    <a:gd name="connsiteY12" fmla="*/ 260814 h 487277"/>
                    <a:gd name="connsiteX13" fmla="*/ 1526319 w 1715702"/>
                    <a:gd name="connsiteY13" fmla="*/ 187800 h 487277"/>
                    <a:gd name="connsiteX0" fmla="*/ 0 w 1716766"/>
                    <a:gd name="connsiteY0" fmla="*/ 125179 h 487239"/>
                    <a:gd name="connsiteX1" fmla="*/ 368542 w 1716766"/>
                    <a:gd name="connsiteY1" fmla="*/ 76502 h 487239"/>
                    <a:gd name="connsiteX2" fmla="*/ 712746 w 1716766"/>
                    <a:gd name="connsiteY2" fmla="*/ 212099 h 487239"/>
                    <a:gd name="connsiteX3" fmla="*/ 1043043 w 1716766"/>
                    <a:gd name="connsiteY3" fmla="*/ 396369 h 487239"/>
                    <a:gd name="connsiteX4" fmla="*/ 1303804 w 1716766"/>
                    <a:gd name="connsiteY4" fmla="*/ 479813 h 487239"/>
                    <a:gd name="connsiteX5" fmla="*/ 1519366 w 1716766"/>
                    <a:gd name="connsiteY5" fmla="*/ 469382 h 487239"/>
                    <a:gd name="connsiteX6" fmla="*/ 1675821 w 1716766"/>
                    <a:gd name="connsiteY6" fmla="*/ 358125 h 487239"/>
                    <a:gd name="connsiteX7" fmla="*/ 1714068 w 1716766"/>
                    <a:gd name="connsiteY7" fmla="*/ 163423 h 487239"/>
                    <a:gd name="connsiteX8" fmla="*/ 1620194 w 1716766"/>
                    <a:gd name="connsiteY8" fmla="*/ 48689 h 487239"/>
                    <a:gd name="connsiteX9" fmla="*/ 1474168 w 1716766"/>
                    <a:gd name="connsiteY9" fmla="*/ 12 h 487239"/>
                    <a:gd name="connsiteX10" fmla="*/ 1355954 w 1716766"/>
                    <a:gd name="connsiteY10" fmla="*/ 52166 h 487239"/>
                    <a:gd name="connsiteX11" fmla="*/ 1328140 w 1716766"/>
                    <a:gd name="connsiteY11" fmla="*/ 201668 h 487239"/>
                    <a:gd name="connsiteX12" fmla="*/ 1449830 w 1716766"/>
                    <a:gd name="connsiteY12" fmla="*/ 260776 h 487239"/>
                    <a:gd name="connsiteX13" fmla="*/ 1526319 w 1716766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28140 w 1707555"/>
                    <a:gd name="connsiteY11" fmla="*/ 201668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42048 w 1707555"/>
                    <a:gd name="connsiteY11" fmla="*/ 198191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42048 w 1707555"/>
                    <a:gd name="connsiteY11" fmla="*/ 198191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42048 w 1707555"/>
                    <a:gd name="connsiteY11" fmla="*/ 198191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36750 w 1707555"/>
                    <a:gd name="connsiteY13" fmla="*/ 184285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36750 w 1707555"/>
                    <a:gd name="connsiteY13" fmla="*/ 184285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36750 w 1707555"/>
                    <a:gd name="connsiteY13" fmla="*/ 184285 h 487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707555" h="487239">
                      <a:moveTo>
                        <a:pt x="0" y="125179"/>
                      </a:moveTo>
                      <a:cubicBezTo>
                        <a:pt x="118501" y="55642"/>
                        <a:pt x="249751" y="62015"/>
                        <a:pt x="368542" y="76502"/>
                      </a:cubicBezTo>
                      <a:cubicBezTo>
                        <a:pt x="487333" y="90989"/>
                        <a:pt x="600329" y="158788"/>
                        <a:pt x="712746" y="212099"/>
                      </a:cubicBezTo>
                      <a:cubicBezTo>
                        <a:pt x="825163" y="265410"/>
                        <a:pt x="944533" y="351750"/>
                        <a:pt x="1043043" y="396369"/>
                      </a:cubicBezTo>
                      <a:cubicBezTo>
                        <a:pt x="1141553" y="440988"/>
                        <a:pt x="1224417" y="467644"/>
                        <a:pt x="1303804" y="479813"/>
                      </a:cubicBezTo>
                      <a:cubicBezTo>
                        <a:pt x="1383191" y="491982"/>
                        <a:pt x="1457363" y="489663"/>
                        <a:pt x="1519366" y="469382"/>
                      </a:cubicBezTo>
                      <a:cubicBezTo>
                        <a:pt x="1581369" y="449101"/>
                        <a:pt x="1645109" y="408539"/>
                        <a:pt x="1675821" y="358125"/>
                      </a:cubicBezTo>
                      <a:cubicBezTo>
                        <a:pt x="1706533" y="307711"/>
                        <a:pt x="1712909" y="218473"/>
                        <a:pt x="1703638" y="166900"/>
                      </a:cubicBezTo>
                      <a:cubicBezTo>
                        <a:pt x="1694367" y="115327"/>
                        <a:pt x="1658439" y="76504"/>
                        <a:pt x="1620194" y="48689"/>
                      </a:cubicBezTo>
                      <a:cubicBezTo>
                        <a:pt x="1581949" y="20874"/>
                        <a:pt x="1518208" y="-567"/>
                        <a:pt x="1474168" y="12"/>
                      </a:cubicBezTo>
                      <a:cubicBezTo>
                        <a:pt x="1430128" y="591"/>
                        <a:pt x="1379133" y="22613"/>
                        <a:pt x="1355954" y="52166"/>
                      </a:cubicBezTo>
                      <a:cubicBezTo>
                        <a:pt x="1332775" y="81719"/>
                        <a:pt x="1319448" y="142562"/>
                        <a:pt x="1335094" y="177330"/>
                      </a:cubicBezTo>
                      <a:cubicBezTo>
                        <a:pt x="1350740" y="212098"/>
                        <a:pt x="1388406" y="259617"/>
                        <a:pt x="1449830" y="260776"/>
                      </a:cubicBezTo>
                      <a:cubicBezTo>
                        <a:pt x="1511254" y="261935"/>
                        <a:pt x="1530085" y="247446"/>
                        <a:pt x="1536750" y="184285"/>
                      </a:cubicBezTo>
                    </a:path>
                  </a:pathLst>
                </a:custGeom>
                <a:noFill/>
                <a:ln w="38100" cap="rnd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" name="Freeform 37">
                  <a:extLst>
                    <a:ext uri="{FF2B5EF4-FFF2-40B4-BE49-F238E27FC236}">
                      <a16:creationId xmlns:a16="http://schemas.microsoft.com/office/drawing/2014/main" id="{1FDAD214-92AF-825C-8969-627D1D1DD95A}"/>
                    </a:ext>
                  </a:extLst>
                </p:cNvPr>
                <p:cNvSpPr/>
                <p:nvPr/>
              </p:nvSpPr>
              <p:spPr>
                <a:xfrm>
                  <a:off x="2383279" y="3302861"/>
                  <a:ext cx="1592329" cy="625661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488332"/>
                    <a:gd name="connsiteY0" fmla="*/ 312122 h 603951"/>
                    <a:gd name="connsiteX1" fmla="*/ 1488332 w 1488332"/>
                    <a:gd name="connsiteY1" fmla="*/ 603951 h 603951"/>
                    <a:gd name="connsiteX0" fmla="*/ 0 w 1626992"/>
                    <a:gd name="connsiteY0" fmla="*/ 313662 h 598557"/>
                    <a:gd name="connsiteX1" fmla="*/ 1626992 w 1626992"/>
                    <a:gd name="connsiteY1" fmla="*/ 598557 h 598557"/>
                    <a:gd name="connsiteX0" fmla="*/ 0 w 1592328"/>
                    <a:gd name="connsiteY0" fmla="*/ 306101 h 625660"/>
                    <a:gd name="connsiteX1" fmla="*/ 1592328 w 1592328"/>
                    <a:gd name="connsiteY1" fmla="*/ 625660 h 625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92328" h="625660">
                      <a:moveTo>
                        <a:pt x="0" y="306101"/>
                      </a:moveTo>
                      <a:cubicBezTo>
                        <a:pt x="853602" y="-443740"/>
                        <a:pt x="1499916" y="390575"/>
                        <a:pt x="1592328" y="625660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Freeform 40">
                  <a:extLst>
                    <a:ext uri="{FF2B5EF4-FFF2-40B4-BE49-F238E27FC236}">
                      <a16:creationId xmlns:a16="http://schemas.microsoft.com/office/drawing/2014/main" id="{7E611E7C-BFCD-C5F7-4834-A3ED79803623}"/>
                    </a:ext>
                  </a:extLst>
                </p:cNvPr>
                <p:cNvSpPr/>
                <p:nvPr/>
              </p:nvSpPr>
              <p:spPr>
                <a:xfrm>
                  <a:off x="3897887" y="3672781"/>
                  <a:ext cx="759184" cy="772347"/>
                </a:xfrm>
                <a:custGeom>
                  <a:avLst/>
                  <a:gdLst>
                    <a:gd name="connsiteX0" fmla="*/ 0 w 418289"/>
                    <a:gd name="connsiteY0" fmla="*/ 0 h 311285"/>
                    <a:gd name="connsiteX1" fmla="*/ 418289 w 418289"/>
                    <a:gd name="connsiteY1" fmla="*/ 311285 h 311285"/>
                    <a:gd name="connsiteX0" fmla="*/ 0 w 418289"/>
                    <a:gd name="connsiteY0" fmla="*/ 42868 h 354153"/>
                    <a:gd name="connsiteX1" fmla="*/ 418289 w 418289"/>
                    <a:gd name="connsiteY1" fmla="*/ 354153 h 354153"/>
                    <a:gd name="connsiteX0" fmla="*/ 0 w 434199"/>
                    <a:gd name="connsiteY0" fmla="*/ 47022 h 358307"/>
                    <a:gd name="connsiteX1" fmla="*/ 418289 w 434199"/>
                    <a:gd name="connsiteY1" fmla="*/ 358307 h 358307"/>
                    <a:gd name="connsiteX0" fmla="*/ 0 w 350993"/>
                    <a:gd name="connsiteY0" fmla="*/ 33138 h 538976"/>
                    <a:gd name="connsiteX1" fmla="*/ 301557 w 350993"/>
                    <a:gd name="connsiteY1" fmla="*/ 538976 h 538976"/>
                    <a:gd name="connsiteX0" fmla="*/ 0 w 350993"/>
                    <a:gd name="connsiteY0" fmla="*/ 33138 h 538976"/>
                    <a:gd name="connsiteX1" fmla="*/ 301557 w 350993"/>
                    <a:gd name="connsiteY1" fmla="*/ 538976 h 538976"/>
                    <a:gd name="connsiteX0" fmla="*/ 0 w 344961"/>
                    <a:gd name="connsiteY0" fmla="*/ 336 h 506174"/>
                    <a:gd name="connsiteX1" fmla="*/ 301557 w 344961"/>
                    <a:gd name="connsiteY1" fmla="*/ 506174 h 506174"/>
                    <a:gd name="connsiteX0" fmla="*/ 0 w 450492"/>
                    <a:gd name="connsiteY0" fmla="*/ 248 h 637815"/>
                    <a:gd name="connsiteX1" fmla="*/ 440221 w 450492"/>
                    <a:gd name="connsiteY1" fmla="*/ 637815 h 637815"/>
                    <a:gd name="connsiteX0" fmla="*/ 0 w 545269"/>
                    <a:gd name="connsiteY0" fmla="*/ 248 h 637815"/>
                    <a:gd name="connsiteX1" fmla="*/ 440221 w 545269"/>
                    <a:gd name="connsiteY1" fmla="*/ 637815 h 637815"/>
                    <a:gd name="connsiteX0" fmla="*/ 0 w 545269"/>
                    <a:gd name="connsiteY0" fmla="*/ 300 h 637867"/>
                    <a:gd name="connsiteX1" fmla="*/ 440221 w 545269"/>
                    <a:gd name="connsiteY1" fmla="*/ 637867 h 637867"/>
                    <a:gd name="connsiteX0" fmla="*/ 0 w 536165"/>
                    <a:gd name="connsiteY0" fmla="*/ 497 h 638064"/>
                    <a:gd name="connsiteX1" fmla="*/ 440221 w 536165"/>
                    <a:gd name="connsiteY1" fmla="*/ 638064 h 638064"/>
                    <a:gd name="connsiteX0" fmla="*/ 0 w 503425"/>
                    <a:gd name="connsiteY0" fmla="*/ 954 h 513725"/>
                    <a:gd name="connsiteX1" fmla="*/ 398623 w 503425"/>
                    <a:gd name="connsiteY1" fmla="*/ 513725 h 513725"/>
                    <a:gd name="connsiteX0" fmla="*/ 0 w 494326"/>
                    <a:gd name="connsiteY0" fmla="*/ 57652 h 570423"/>
                    <a:gd name="connsiteX1" fmla="*/ 398623 w 494326"/>
                    <a:gd name="connsiteY1" fmla="*/ 570423 h 570423"/>
                    <a:gd name="connsiteX0" fmla="*/ 0 w 512076"/>
                    <a:gd name="connsiteY0" fmla="*/ 33739 h 546510"/>
                    <a:gd name="connsiteX1" fmla="*/ 398623 w 512076"/>
                    <a:gd name="connsiteY1" fmla="*/ 546510 h 546510"/>
                    <a:gd name="connsiteX0" fmla="*/ 0 w 516702"/>
                    <a:gd name="connsiteY0" fmla="*/ 23805 h 536576"/>
                    <a:gd name="connsiteX1" fmla="*/ 398623 w 516702"/>
                    <a:gd name="connsiteY1" fmla="*/ 536576 h 536576"/>
                    <a:gd name="connsiteX0" fmla="*/ 0 w 556755"/>
                    <a:gd name="connsiteY0" fmla="*/ 14851 h 527622"/>
                    <a:gd name="connsiteX1" fmla="*/ 398623 w 556755"/>
                    <a:gd name="connsiteY1" fmla="*/ 527622 h 527622"/>
                    <a:gd name="connsiteX0" fmla="*/ 0 w 552129"/>
                    <a:gd name="connsiteY0" fmla="*/ 78908 h 591679"/>
                    <a:gd name="connsiteX1" fmla="*/ 398623 w 552129"/>
                    <a:gd name="connsiteY1" fmla="*/ 591679 h 591679"/>
                    <a:gd name="connsiteX0" fmla="*/ 0 w 883140"/>
                    <a:gd name="connsiteY0" fmla="*/ 61257 h 809753"/>
                    <a:gd name="connsiteX1" fmla="*/ 793810 w 883140"/>
                    <a:gd name="connsiteY1" fmla="*/ 809753 h 809753"/>
                    <a:gd name="connsiteX0" fmla="*/ 0 w 827389"/>
                    <a:gd name="connsiteY0" fmla="*/ 54727 h 928019"/>
                    <a:gd name="connsiteX1" fmla="*/ 731412 w 827389"/>
                    <a:gd name="connsiteY1" fmla="*/ 928019 h 928019"/>
                    <a:gd name="connsiteX0" fmla="*/ 0 w 831128"/>
                    <a:gd name="connsiteY0" fmla="*/ 50661 h 923953"/>
                    <a:gd name="connsiteX1" fmla="*/ 731412 w 831128"/>
                    <a:gd name="connsiteY1" fmla="*/ 923953 h 923953"/>
                    <a:gd name="connsiteX0" fmla="*/ 0 w 865098"/>
                    <a:gd name="connsiteY0" fmla="*/ 53661 h 862870"/>
                    <a:gd name="connsiteX1" fmla="*/ 769864 w 865098"/>
                    <a:gd name="connsiteY1" fmla="*/ 862870 h 862870"/>
                    <a:gd name="connsiteX0" fmla="*/ 0 w 828592"/>
                    <a:gd name="connsiteY0" fmla="*/ 58928 h 868137"/>
                    <a:gd name="connsiteX1" fmla="*/ 769864 w 828592"/>
                    <a:gd name="connsiteY1" fmla="*/ 868137 h 868137"/>
                    <a:gd name="connsiteX0" fmla="*/ 0 w 759185"/>
                    <a:gd name="connsiteY0" fmla="*/ 65673 h 772348"/>
                    <a:gd name="connsiteX1" fmla="*/ 692963 w 759185"/>
                    <a:gd name="connsiteY1" fmla="*/ 772348 h 772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59185" h="772348">
                      <a:moveTo>
                        <a:pt x="0" y="65673"/>
                      </a:moveTo>
                      <a:cubicBezTo>
                        <a:pt x="556162" y="-210748"/>
                        <a:pt x="913967" y="455018"/>
                        <a:pt x="692963" y="772348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Freeform 42">
                  <a:extLst>
                    <a:ext uri="{FF2B5EF4-FFF2-40B4-BE49-F238E27FC236}">
                      <a16:creationId xmlns:a16="http://schemas.microsoft.com/office/drawing/2014/main" id="{B55227FB-4100-BD5F-3AE3-CAF69A1C4EC3}"/>
                    </a:ext>
                  </a:extLst>
                </p:cNvPr>
                <p:cNvSpPr/>
                <p:nvPr/>
              </p:nvSpPr>
              <p:spPr>
                <a:xfrm>
                  <a:off x="1777862" y="3540405"/>
                  <a:ext cx="786294" cy="611096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86294" h="611096">
                      <a:moveTo>
                        <a:pt x="17810" y="611096"/>
                      </a:moveTo>
                      <a:cubicBezTo>
                        <a:pt x="-130537" y="-274933"/>
                        <a:pt x="693882" y="-3368"/>
                        <a:pt x="786294" y="231717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Freeform 43">
                  <a:extLst>
                    <a:ext uri="{FF2B5EF4-FFF2-40B4-BE49-F238E27FC236}">
                      <a16:creationId xmlns:a16="http://schemas.microsoft.com/office/drawing/2014/main" id="{2DABCE84-8E82-FE5B-EFF2-71FD908579D9}"/>
                    </a:ext>
                  </a:extLst>
                </p:cNvPr>
                <p:cNvSpPr/>
                <p:nvPr/>
              </p:nvSpPr>
              <p:spPr>
                <a:xfrm>
                  <a:off x="1165948" y="4145937"/>
                  <a:ext cx="945793" cy="788750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  <a:gd name="connsiteX0" fmla="*/ 14729 w 977766"/>
                    <a:gd name="connsiteY0" fmla="*/ 684765 h 684765"/>
                    <a:gd name="connsiteX1" fmla="*/ 977766 w 977766"/>
                    <a:gd name="connsiteY1" fmla="*/ 178927 h 684765"/>
                    <a:gd name="connsiteX0" fmla="*/ 19890 w 691097"/>
                    <a:gd name="connsiteY0" fmla="*/ 820597 h 820597"/>
                    <a:gd name="connsiteX1" fmla="*/ 691097 w 691097"/>
                    <a:gd name="connsiteY1" fmla="*/ 120205 h 820597"/>
                    <a:gd name="connsiteX0" fmla="*/ 368922 w 1040129"/>
                    <a:gd name="connsiteY0" fmla="*/ 779825 h 779825"/>
                    <a:gd name="connsiteX1" fmla="*/ 1040129 w 1040129"/>
                    <a:gd name="connsiteY1" fmla="*/ 79433 h 779825"/>
                    <a:gd name="connsiteX0" fmla="*/ 383932 w 1055139"/>
                    <a:gd name="connsiteY0" fmla="*/ 861496 h 861496"/>
                    <a:gd name="connsiteX1" fmla="*/ 1055139 w 1055139"/>
                    <a:gd name="connsiteY1" fmla="*/ 161104 h 861496"/>
                    <a:gd name="connsiteX0" fmla="*/ 293871 w 965078"/>
                    <a:gd name="connsiteY0" fmla="*/ 872271 h 872271"/>
                    <a:gd name="connsiteX1" fmla="*/ 965078 w 965078"/>
                    <a:gd name="connsiteY1" fmla="*/ 171879 h 872271"/>
                    <a:gd name="connsiteX0" fmla="*/ 289820 w 961027"/>
                    <a:gd name="connsiteY0" fmla="*/ 830408 h 830408"/>
                    <a:gd name="connsiteX1" fmla="*/ 961027 w 961027"/>
                    <a:gd name="connsiteY1" fmla="*/ 130016 h 830408"/>
                    <a:gd name="connsiteX0" fmla="*/ 331326 w 1002533"/>
                    <a:gd name="connsiteY0" fmla="*/ 861605 h 861605"/>
                    <a:gd name="connsiteX1" fmla="*/ 1002533 w 1002533"/>
                    <a:gd name="connsiteY1" fmla="*/ 161213 h 861605"/>
                    <a:gd name="connsiteX0" fmla="*/ 210405 w 881612"/>
                    <a:gd name="connsiteY0" fmla="*/ 847464 h 847464"/>
                    <a:gd name="connsiteX1" fmla="*/ 881612 w 881612"/>
                    <a:gd name="connsiteY1" fmla="*/ 147072 h 847464"/>
                    <a:gd name="connsiteX0" fmla="*/ 188326 w 1011115"/>
                    <a:gd name="connsiteY0" fmla="*/ 752017 h 752017"/>
                    <a:gd name="connsiteX1" fmla="*/ 1011115 w 1011115"/>
                    <a:gd name="connsiteY1" fmla="*/ 159899 h 752017"/>
                    <a:gd name="connsiteX0" fmla="*/ 196867 w 957259"/>
                    <a:gd name="connsiteY0" fmla="*/ 776265 h 776265"/>
                    <a:gd name="connsiteX1" fmla="*/ 957259 w 957259"/>
                    <a:gd name="connsiteY1" fmla="*/ 156414 h 776265"/>
                    <a:gd name="connsiteX0" fmla="*/ 185400 w 945792"/>
                    <a:gd name="connsiteY0" fmla="*/ 788751 h 788751"/>
                    <a:gd name="connsiteX1" fmla="*/ 945792 w 945792"/>
                    <a:gd name="connsiteY1" fmla="*/ 168900 h 788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5792" h="788751">
                      <a:moveTo>
                        <a:pt x="185400" y="788751"/>
                      </a:moveTo>
                      <a:cubicBezTo>
                        <a:pt x="-373550" y="424764"/>
                        <a:pt x="464274" y="-338559"/>
                        <a:pt x="945792" y="168900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 44">
                  <a:extLst>
                    <a:ext uri="{FF2B5EF4-FFF2-40B4-BE49-F238E27FC236}">
                      <a16:creationId xmlns:a16="http://schemas.microsoft.com/office/drawing/2014/main" id="{D56FEEFA-866A-474F-21FB-F9DE33EADB1F}"/>
                    </a:ext>
                  </a:extLst>
                </p:cNvPr>
                <p:cNvSpPr/>
                <p:nvPr/>
              </p:nvSpPr>
              <p:spPr>
                <a:xfrm>
                  <a:off x="1026683" y="4892091"/>
                  <a:ext cx="680185" cy="978839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  <a:gd name="connsiteX0" fmla="*/ 14729 w 977766"/>
                    <a:gd name="connsiteY0" fmla="*/ 684765 h 684765"/>
                    <a:gd name="connsiteX1" fmla="*/ 977766 w 977766"/>
                    <a:gd name="connsiteY1" fmla="*/ 178927 h 684765"/>
                    <a:gd name="connsiteX0" fmla="*/ 19890 w 691097"/>
                    <a:gd name="connsiteY0" fmla="*/ 820597 h 820597"/>
                    <a:gd name="connsiteX1" fmla="*/ 691097 w 691097"/>
                    <a:gd name="connsiteY1" fmla="*/ 120205 h 820597"/>
                    <a:gd name="connsiteX0" fmla="*/ 368922 w 1040129"/>
                    <a:gd name="connsiteY0" fmla="*/ 779825 h 779825"/>
                    <a:gd name="connsiteX1" fmla="*/ 1040129 w 1040129"/>
                    <a:gd name="connsiteY1" fmla="*/ 79433 h 779825"/>
                    <a:gd name="connsiteX0" fmla="*/ 383932 w 1055139"/>
                    <a:gd name="connsiteY0" fmla="*/ 861496 h 861496"/>
                    <a:gd name="connsiteX1" fmla="*/ 1055139 w 1055139"/>
                    <a:gd name="connsiteY1" fmla="*/ 161104 h 861496"/>
                    <a:gd name="connsiteX0" fmla="*/ 293871 w 965078"/>
                    <a:gd name="connsiteY0" fmla="*/ 872271 h 872271"/>
                    <a:gd name="connsiteX1" fmla="*/ 965078 w 965078"/>
                    <a:gd name="connsiteY1" fmla="*/ 171879 h 872271"/>
                    <a:gd name="connsiteX0" fmla="*/ 289820 w 961027"/>
                    <a:gd name="connsiteY0" fmla="*/ 830408 h 830408"/>
                    <a:gd name="connsiteX1" fmla="*/ 961027 w 961027"/>
                    <a:gd name="connsiteY1" fmla="*/ 130016 h 830408"/>
                    <a:gd name="connsiteX0" fmla="*/ 331326 w 1002533"/>
                    <a:gd name="connsiteY0" fmla="*/ 861605 h 861605"/>
                    <a:gd name="connsiteX1" fmla="*/ 1002533 w 1002533"/>
                    <a:gd name="connsiteY1" fmla="*/ 161213 h 861605"/>
                    <a:gd name="connsiteX0" fmla="*/ 833389 w 833389"/>
                    <a:gd name="connsiteY0" fmla="*/ 728699 h 728699"/>
                    <a:gd name="connsiteX1" fmla="*/ 259455 w 833389"/>
                    <a:gd name="connsiteY1" fmla="*/ 183950 h 728699"/>
                    <a:gd name="connsiteX0" fmla="*/ 739792 w 739792"/>
                    <a:gd name="connsiteY0" fmla="*/ 645343 h 763145"/>
                    <a:gd name="connsiteX1" fmla="*/ 165858 w 739792"/>
                    <a:gd name="connsiteY1" fmla="*/ 100594 h 763145"/>
                    <a:gd name="connsiteX0" fmla="*/ 739792 w 739792"/>
                    <a:gd name="connsiteY0" fmla="*/ 544749 h 767082"/>
                    <a:gd name="connsiteX1" fmla="*/ 165858 w 739792"/>
                    <a:gd name="connsiteY1" fmla="*/ 0 h 767082"/>
                    <a:gd name="connsiteX0" fmla="*/ 732177 w 732177"/>
                    <a:gd name="connsiteY0" fmla="*/ 544749 h 771334"/>
                    <a:gd name="connsiteX1" fmla="*/ 158243 w 732177"/>
                    <a:gd name="connsiteY1" fmla="*/ 0 h 771334"/>
                    <a:gd name="connsiteX0" fmla="*/ 436404 w 436404"/>
                    <a:gd name="connsiteY0" fmla="*/ 674678 h 877932"/>
                    <a:gd name="connsiteX1" fmla="*/ 230600 w 436404"/>
                    <a:gd name="connsiteY1" fmla="*/ 0 h 877932"/>
                    <a:gd name="connsiteX0" fmla="*/ 557609 w 557609"/>
                    <a:gd name="connsiteY0" fmla="*/ 674678 h 712486"/>
                    <a:gd name="connsiteX1" fmla="*/ 351805 w 557609"/>
                    <a:gd name="connsiteY1" fmla="*/ 0 h 712486"/>
                    <a:gd name="connsiteX0" fmla="*/ 691752 w 691752"/>
                    <a:gd name="connsiteY0" fmla="*/ 674678 h 698222"/>
                    <a:gd name="connsiteX1" fmla="*/ 485948 w 691752"/>
                    <a:gd name="connsiteY1" fmla="*/ 0 h 698222"/>
                    <a:gd name="connsiteX0" fmla="*/ 719156 w 719156"/>
                    <a:gd name="connsiteY0" fmla="*/ 674678 h 674678"/>
                    <a:gd name="connsiteX1" fmla="*/ 513352 w 719156"/>
                    <a:gd name="connsiteY1" fmla="*/ 0 h 674678"/>
                    <a:gd name="connsiteX0" fmla="*/ 580514 w 634565"/>
                    <a:gd name="connsiteY0" fmla="*/ 782951 h 782951"/>
                    <a:gd name="connsiteX1" fmla="*/ 634565 w 634565"/>
                    <a:gd name="connsiteY1" fmla="*/ 0 h 782951"/>
                    <a:gd name="connsiteX0" fmla="*/ 636687 w 690738"/>
                    <a:gd name="connsiteY0" fmla="*/ 784174 h 784174"/>
                    <a:gd name="connsiteX1" fmla="*/ 690738 w 690738"/>
                    <a:gd name="connsiteY1" fmla="*/ 1223 h 784174"/>
                    <a:gd name="connsiteX0" fmla="*/ 647788 w 680185"/>
                    <a:gd name="connsiteY0" fmla="*/ 978839 h 978839"/>
                    <a:gd name="connsiteX1" fmla="*/ 680185 w 680185"/>
                    <a:gd name="connsiteY1" fmla="*/ 996 h 978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80185" h="978839">
                      <a:moveTo>
                        <a:pt x="647788" y="978839"/>
                      </a:moveTo>
                      <a:cubicBezTo>
                        <a:pt x="-163987" y="979210"/>
                        <a:pt x="-277736" y="-36152"/>
                        <a:pt x="680185" y="996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 48">
                  <a:extLst>
                    <a:ext uri="{FF2B5EF4-FFF2-40B4-BE49-F238E27FC236}">
                      <a16:creationId xmlns:a16="http://schemas.microsoft.com/office/drawing/2014/main" id="{C8D85E04-9EB7-5AAB-23C4-9D8396758D8B}"/>
                    </a:ext>
                  </a:extLst>
                </p:cNvPr>
                <p:cNvSpPr/>
                <p:nvPr/>
              </p:nvSpPr>
              <p:spPr>
                <a:xfrm>
                  <a:off x="4409071" y="5146545"/>
                  <a:ext cx="540784" cy="709651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  <a:gd name="connsiteX0" fmla="*/ 14729 w 977766"/>
                    <a:gd name="connsiteY0" fmla="*/ 684765 h 684765"/>
                    <a:gd name="connsiteX1" fmla="*/ 977766 w 977766"/>
                    <a:gd name="connsiteY1" fmla="*/ 178927 h 684765"/>
                    <a:gd name="connsiteX0" fmla="*/ 19890 w 691097"/>
                    <a:gd name="connsiteY0" fmla="*/ 820597 h 820597"/>
                    <a:gd name="connsiteX1" fmla="*/ 691097 w 691097"/>
                    <a:gd name="connsiteY1" fmla="*/ 120205 h 820597"/>
                    <a:gd name="connsiteX0" fmla="*/ 368922 w 1040129"/>
                    <a:gd name="connsiteY0" fmla="*/ 779825 h 779825"/>
                    <a:gd name="connsiteX1" fmla="*/ 1040129 w 1040129"/>
                    <a:gd name="connsiteY1" fmla="*/ 79433 h 779825"/>
                    <a:gd name="connsiteX0" fmla="*/ 383932 w 1055139"/>
                    <a:gd name="connsiteY0" fmla="*/ 861496 h 861496"/>
                    <a:gd name="connsiteX1" fmla="*/ 1055139 w 1055139"/>
                    <a:gd name="connsiteY1" fmla="*/ 161104 h 861496"/>
                    <a:gd name="connsiteX0" fmla="*/ 293871 w 965078"/>
                    <a:gd name="connsiteY0" fmla="*/ 872271 h 872271"/>
                    <a:gd name="connsiteX1" fmla="*/ 965078 w 965078"/>
                    <a:gd name="connsiteY1" fmla="*/ 171879 h 872271"/>
                    <a:gd name="connsiteX0" fmla="*/ 289820 w 961027"/>
                    <a:gd name="connsiteY0" fmla="*/ 830408 h 830408"/>
                    <a:gd name="connsiteX1" fmla="*/ 961027 w 961027"/>
                    <a:gd name="connsiteY1" fmla="*/ 130016 h 830408"/>
                    <a:gd name="connsiteX0" fmla="*/ 331326 w 1002533"/>
                    <a:gd name="connsiteY0" fmla="*/ 861605 h 861605"/>
                    <a:gd name="connsiteX1" fmla="*/ 1002533 w 1002533"/>
                    <a:gd name="connsiteY1" fmla="*/ 161213 h 861605"/>
                    <a:gd name="connsiteX0" fmla="*/ 833389 w 833389"/>
                    <a:gd name="connsiteY0" fmla="*/ 728699 h 728699"/>
                    <a:gd name="connsiteX1" fmla="*/ 259455 w 833389"/>
                    <a:gd name="connsiteY1" fmla="*/ 183950 h 728699"/>
                    <a:gd name="connsiteX0" fmla="*/ 739792 w 739792"/>
                    <a:gd name="connsiteY0" fmla="*/ 645343 h 763145"/>
                    <a:gd name="connsiteX1" fmla="*/ 165858 w 739792"/>
                    <a:gd name="connsiteY1" fmla="*/ 100594 h 763145"/>
                    <a:gd name="connsiteX0" fmla="*/ 739792 w 739792"/>
                    <a:gd name="connsiteY0" fmla="*/ 544749 h 767082"/>
                    <a:gd name="connsiteX1" fmla="*/ 165858 w 739792"/>
                    <a:gd name="connsiteY1" fmla="*/ 0 h 767082"/>
                    <a:gd name="connsiteX0" fmla="*/ 732177 w 732177"/>
                    <a:gd name="connsiteY0" fmla="*/ 544749 h 771334"/>
                    <a:gd name="connsiteX1" fmla="*/ 158243 w 732177"/>
                    <a:gd name="connsiteY1" fmla="*/ 0 h 771334"/>
                    <a:gd name="connsiteX0" fmla="*/ 1018238 w 1018238"/>
                    <a:gd name="connsiteY0" fmla="*/ 389107 h 650697"/>
                    <a:gd name="connsiteX1" fmla="*/ 123291 w 1018238"/>
                    <a:gd name="connsiteY1" fmla="*/ 0 h 650697"/>
                    <a:gd name="connsiteX0" fmla="*/ 1134740 w 1134740"/>
                    <a:gd name="connsiteY0" fmla="*/ 97277 h 454569"/>
                    <a:gd name="connsiteX1" fmla="*/ 113333 w 1134740"/>
                    <a:gd name="connsiteY1" fmla="*/ 0 h 454569"/>
                    <a:gd name="connsiteX0" fmla="*/ 1117636 w 1117636"/>
                    <a:gd name="connsiteY0" fmla="*/ 97277 h 544551"/>
                    <a:gd name="connsiteX1" fmla="*/ 96229 w 1117636"/>
                    <a:gd name="connsiteY1" fmla="*/ 0 h 544551"/>
                    <a:gd name="connsiteX0" fmla="*/ 1021407 w 1021407"/>
                    <a:gd name="connsiteY0" fmla="*/ 97277 h 571735"/>
                    <a:gd name="connsiteX1" fmla="*/ 0 w 1021407"/>
                    <a:gd name="connsiteY1" fmla="*/ 0 h 571735"/>
                    <a:gd name="connsiteX0" fmla="*/ 933858 w 933858"/>
                    <a:gd name="connsiteY0" fmla="*/ 0 h 587169"/>
                    <a:gd name="connsiteX1" fmla="*/ 0 w 933858"/>
                    <a:gd name="connsiteY1" fmla="*/ 145915 h 587169"/>
                    <a:gd name="connsiteX0" fmla="*/ 933858 w 933858"/>
                    <a:gd name="connsiteY0" fmla="*/ 0 h 496171"/>
                    <a:gd name="connsiteX1" fmla="*/ 0 w 933858"/>
                    <a:gd name="connsiteY1" fmla="*/ 145915 h 496171"/>
                    <a:gd name="connsiteX0" fmla="*/ 933858 w 933858"/>
                    <a:gd name="connsiteY0" fmla="*/ 0 h 391174"/>
                    <a:gd name="connsiteX1" fmla="*/ 0 w 933858"/>
                    <a:gd name="connsiteY1" fmla="*/ 145915 h 391174"/>
                    <a:gd name="connsiteX0" fmla="*/ 642028 w 642028"/>
                    <a:gd name="connsiteY0" fmla="*/ 0 h 611001"/>
                    <a:gd name="connsiteX1" fmla="*/ 0 w 642028"/>
                    <a:gd name="connsiteY1" fmla="*/ 466928 h 611001"/>
                    <a:gd name="connsiteX0" fmla="*/ 642028 w 746821"/>
                    <a:gd name="connsiteY0" fmla="*/ 0 h 632496"/>
                    <a:gd name="connsiteX1" fmla="*/ 0 w 746821"/>
                    <a:gd name="connsiteY1" fmla="*/ 466928 h 632496"/>
                    <a:gd name="connsiteX0" fmla="*/ 272377 w 429221"/>
                    <a:gd name="connsiteY0" fmla="*/ 0 h 536987"/>
                    <a:gd name="connsiteX1" fmla="*/ 0 w 429221"/>
                    <a:gd name="connsiteY1" fmla="*/ 330741 h 536987"/>
                    <a:gd name="connsiteX0" fmla="*/ 272377 w 386653"/>
                    <a:gd name="connsiteY0" fmla="*/ 0 h 439090"/>
                    <a:gd name="connsiteX1" fmla="*/ 0 w 386653"/>
                    <a:gd name="connsiteY1" fmla="*/ 330741 h 439090"/>
                    <a:gd name="connsiteX0" fmla="*/ 272377 w 369733"/>
                    <a:gd name="connsiteY0" fmla="*/ 0 h 445266"/>
                    <a:gd name="connsiteX1" fmla="*/ 0 w 369733"/>
                    <a:gd name="connsiteY1" fmla="*/ 330741 h 445266"/>
                    <a:gd name="connsiteX0" fmla="*/ 214011 w 323382"/>
                    <a:gd name="connsiteY0" fmla="*/ 0 h 470305"/>
                    <a:gd name="connsiteX1" fmla="*/ 0 w 323382"/>
                    <a:gd name="connsiteY1" fmla="*/ 359924 h 470305"/>
                    <a:gd name="connsiteX0" fmla="*/ 214011 w 409637"/>
                    <a:gd name="connsiteY0" fmla="*/ 0 h 465634"/>
                    <a:gd name="connsiteX1" fmla="*/ 0 w 409637"/>
                    <a:gd name="connsiteY1" fmla="*/ 359924 h 465634"/>
                    <a:gd name="connsiteX0" fmla="*/ 690415 w 812497"/>
                    <a:gd name="connsiteY0" fmla="*/ 0 h 620618"/>
                    <a:gd name="connsiteX1" fmla="*/ 0 w 812497"/>
                    <a:gd name="connsiteY1" fmla="*/ 533163 h 620618"/>
                    <a:gd name="connsiteX0" fmla="*/ 690415 w 1049119"/>
                    <a:gd name="connsiteY0" fmla="*/ 0 h 535200"/>
                    <a:gd name="connsiteX1" fmla="*/ 0 w 1049119"/>
                    <a:gd name="connsiteY1" fmla="*/ 533163 h 535200"/>
                    <a:gd name="connsiteX0" fmla="*/ 417479 w 904326"/>
                    <a:gd name="connsiteY0" fmla="*/ 0 h 306848"/>
                    <a:gd name="connsiteX1" fmla="*/ 0 w 904326"/>
                    <a:gd name="connsiteY1" fmla="*/ 302872 h 306848"/>
                    <a:gd name="connsiteX0" fmla="*/ 144545 w 788347"/>
                    <a:gd name="connsiteY0" fmla="*/ 0 h 526706"/>
                    <a:gd name="connsiteX1" fmla="*/ 0 w 788347"/>
                    <a:gd name="connsiteY1" fmla="*/ 524631 h 526706"/>
                    <a:gd name="connsiteX0" fmla="*/ 144545 w 501670"/>
                    <a:gd name="connsiteY0" fmla="*/ 0 h 524632"/>
                    <a:gd name="connsiteX1" fmla="*/ 0 w 501670"/>
                    <a:gd name="connsiteY1" fmla="*/ 524631 h 524632"/>
                    <a:gd name="connsiteX0" fmla="*/ 144545 w 506804"/>
                    <a:gd name="connsiteY0" fmla="*/ 0 h 524694"/>
                    <a:gd name="connsiteX1" fmla="*/ 0 w 506804"/>
                    <a:gd name="connsiteY1" fmla="*/ 524631 h 524694"/>
                    <a:gd name="connsiteX0" fmla="*/ 248540 w 563030"/>
                    <a:gd name="connsiteY0" fmla="*/ 0 h 767330"/>
                    <a:gd name="connsiteX1" fmla="*/ 0 w 563030"/>
                    <a:gd name="connsiteY1" fmla="*/ 767290 h 767330"/>
                    <a:gd name="connsiteX0" fmla="*/ 319033 w 605147"/>
                    <a:gd name="connsiteY0" fmla="*/ 0 h 709657"/>
                    <a:gd name="connsiteX1" fmla="*/ 0 w 605147"/>
                    <a:gd name="connsiteY1" fmla="*/ 709614 h 709657"/>
                    <a:gd name="connsiteX0" fmla="*/ 319033 w 540784"/>
                    <a:gd name="connsiteY0" fmla="*/ 0 h 709652"/>
                    <a:gd name="connsiteX1" fmla="*/ 0 w 540784"/>
                    <a:gd name="connsiteY1" fmla="*/ 709614 h 709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0784" h="709652">
                      <a:moveTo>
                        <a:pt x="319033" y="0"/>
                      </a:moveTo>
                      <a:cubicBezTo>
                        <a:pt x="610274" y="67968"/>
                        <a:pt x="713624" y="715468"/>
                        <a:pt x="0" y="709614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716EB5F9-8ACB-23C8-438E-A49FAF4807C9}"/>
                    </a:ext>
                  </a:extLst>
                </p:cNvPr>
                <p:cNvCxnSpPr/>
                <p:nvPr/>
              </p:nvCxnSpPr>
              <p:spPr>
                <a:xfrm>
                  <a:off x="3508304" y="4600280"/>
                  <a:ext cx="770931" cy="97902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84FF3129-8013-1EC3-FA7A-22FF4244867D}"/>
                    </a:ext>
                  </a:extLst>
                </p:cNvPr>
                <p:cNvCxnSpPr/>
                <p:nvPr/>
              </p:nvCxnSpPr>
              <p:spPr>
                <a:xfrm flipV="1">
                  <a:off x="3508304" y="4988092"/>
                  <a:ext cx="769489" cy="37794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Freeform 58">
                  <a:extLst>
                    <a:ext uri="{FF2B5EF4-FFF2-40B4-BE49-F238E27FC236}">
                      <a16:creationId xmlns:a16="http://schemas.microsoft.com/office/drawing/2014/main" id="{CA710634-D191-872A-BE4E-7BA8FF417BD3}"/>
                    </a:ext>
                  </a:extLst>
                </p:cNvPr>
                <p:cNvSpPr/>
                <p:nvPr/>
              </p:nvSpPr>
              <p:spPr>
                <a:xfrm>
                  <a:off x="4227627" y="4579696"/>
                  <a:ext cx="195325" cy="531423"/>
                </a:xfrm>
                <a:custGeom>
                  <a:avLst/>
                  <a:gdLst>
                    <a:gd name="connsiteX0" fmla="*/ 0 w 9728"/>
                    <a:gd name="connsiteY0" fmla="*/ 0 h 282102"/>
                    <a:gd name="connsiteX1" fmla="*/ 9728 w 9728"/>
                    <a:gd name="connsiteY1" fmla="*/ 282102 h 282102"/>
                    <a:gd name="connsiteX0" fmla="*/ 0 w 96703"/>
                    <a:gd name="connsiteY0" fmla="*/ 4629 h 14629"/>
                    <a:gd name="connsiteX1" fmla="*/ 10000 w 96703"/>
                    <a:gd name="connsiteY1" fmla="*/ 14629 h 14629"/>
                    <a:gd name="connsiteX0" fmla="*/ 0 w 166363"/>
                    <a:gd name="connsiteY0" fmla="*/ 2716 h 17716"/>
                    <a:gd name="connsiteX1" fmla="*/ 10000 w 166363"/>
                    <a:gd name="connsiteY1" fmla="*/ 12716 h 17716"/>
                    <a:gd name="connsiteX0" fmla="*/ 0 w 200785"/>
                    <a:gd name="connsiteY0" fmla="*/ 4200 h 18838"/>
                    <a:gd name="connsiteX1" fmla="*/ 10000 w 200785"/>
                    <a:gd name="connsiteY1" fmla="*/ 14200 h 18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0785" h="18838">
                      <a:moveTo>
                        <a:pt x="0" y="4200"/>
                      </a:moveTo>
                      <a:cubicBezTo>
                        <a:pt x="303321" y="-13847"/>
                        <a:pt x="226658" y="33281"/>
                        <a:pt x="10000" y="14200"/>
                      </a:cubicBezTo>
                    </a:path>
                  </a:pathLst>
                </a:custGeom>
                <a:noFill/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D52E199-7FF0-0789-083A-6B60B8F44585}"/>
                  </a:ext>
                </a:extLst>
              </p:cNvPr>
              <p:cNvCxnSpPr/>
              <p:nvPr/>
            </p:nvCxnSpPr>
            <p:spPr>
              <a:xfrm flipV="1">
                <a:off x="4668849" y="5429050"/>
                <a:ext cx="1071655" cy="6478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8D82A0D-89CE-2AF0-D150-4A6D8407DBEA}"/>
                  </a:ext>
                </a:extLst>
              </p:cNvPr>
              <p:cNvCxnSpPr/>
              <p:nvPr/>
            </p:nvCxnSpPr>
            <p:spPr>
              <a:xfrm>
                <a:off x="5536015" y="527207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A1FD950-93D7-8F49-1C2B-F32D2B7E82D8}"/>
                  </a:ext>
                </a:extLst>
              </p:cNvPr>
              <p:cNvGrpSpPr/>
              <p:nvPr/>
            </p:nvGrpSpPr>
            <p:grpSpPr>
              <a:xfrm rot="20169739" flipH="1">
                <a:off x="5374891" y="4717387"/>
                <a:ext cx="139918" cy="127698"/>
                <a:chOff x="1193" y="1471308"/>
                <a:chExt cx="329596" cy="269230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4383C03C-12F8-7F3C-95AA-1F3907BF26B8}"/>
                    </a:ext>
                  </a:extLst>
                </p:cNvPr>
                <p:cNvCxnSpPr/>
                <p:nvPr/>
              </p:nvCxnSpPr>
              <p:spPr>
                <a:xfrm rot="20169739">
                  <a:off x="1193" y="1471308"/>
                  <a:ext cx="266107" cy="126662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355EB114-6098-99FA-84FA-52A9917DE876}"/>
                    </a:ext>
                  </a:extLst>
                </p:cNvPr>
                <p:cNvCxnSpPr/>
                <p:nvPr/>
              </p:nvCxnSpPr>
              <p:spPr>
                <a:xfrm rot="20169739" flipV="1">
                  <a:off x="81009" y="1582898"/>
                  <a:ext cx="249780" cy="157640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A81DBD9E-CD00-7F3F-9936-330B53B7770C}"/>
                    </a:ext>
                  </a:extLst>
                </p:cNvPr>
                <p:cNvCxnSpPr/>
                <p:nvPr/>
              </p:nvCxnSpPr>
              <p:spPr>
                <a:xfrm rot="20169739">
                  <a:off x="25154" y="1593613"/>
                  <a:ext cx="273600" cy="0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Freeform 71">
                <a:extLst>
                  <a:ext uri="{FF2B5EF4-FFF2-40B4-BE49-F238E27FC236}">
                    <a16:creationId xmlns:a16="http://schemas.microsoft.com/office/drawing/2014/main" id="{18A9FD75-3ECD-098D-BA52-24C7F1AFAC27}"/>
                  </a:ext>
                </a:extLst>
              </p:cNvPr>
              <p:cNvSpPr/>
              <p:nvPr/>
            </p:nvSpPr>
            <p:spPr>
              <a:xfrm>
                <a:off x="5578315" y="4826404"/>
                <a:ext cx="300757" cy="444521"/>
              </a:xfrm>
              <a:custGeom>
                <a:avLst/>
                <a:gdLst>
                  <a:gd name="connsiteX0" fmla="*/ 0 w 1439694"/>
                  <a:gd name="connsiteY0" fmla="*/ 0 h 356965"/>
                  <a:gd name="connsiteX1" fmla="*/ 1439694 w 1439694"/>
                  <a:gd name="connsiteY1" fmla="*/ 321012 h 356965"/>
                  <a:gd name="connsiteX0" fmla="*/ 0 w 1439694"/>
                  <a:gd name="connsiteY0" fmla="*/ 248858 h 579100"/>
                  <a:gd name="connsiteX1" fmla="*/ 1439694 w 1439694"/>
                  <a:gd name="connsiteY1" fmla="*/ 569870 h 579100"/>
                  <a:gd name="connsiteX0" fmla="*/ 0 w 1439694"/>
                  <a:gd name="connsiteY0" fmla="*/ 305790 h 626802"/>
                  <a:gd name="connsiteX1" fmla="*/ 1439694 w 1439694"/>
                  <a:gd name="connsiteY1" fmla="*/ 626802 h 626802"/>
                  <a:gd name="connsiteX0" fmla="*/ 0 w 1215957"/>
                  <a:gd name="connsiteY0" fmla="*/ 388642 h 398369"/>
                  <a:gd name="connsiteX1" fmla="*/ 1215957 w 1215957"/>
                  <a:gd name="connsiteY1" fmla="*/ 398369 h 398369"/>
                  <a:gd name="connsiteX0" fmla="*/ 0 w 768484"/>
                  <a:gd name="connsiteY0" fmla="*/ 564906 h 564906"/>
                  <a:gd name="connsiteX1" fmla="*/ 768484 w 768484"/>
                  <a:gd name="connsiteY1" fmla="*/ 185527 h 564906"/>
                  <a:gd name="connsiteX0" fmla="*/ 17810 w 786294"/>
                  <a:gd name="connsiteY0" fmla="*/ 611096 h 611096"/>
                  <a:gd name="connsiteX1" fmla="*/ 786294 w 786294"/>
                  <a:gd name="connsiteY1" fmla="*/ 231717 h 611096"/>
                  <a:gd name="connsiteX0" fmla="*/ 14729 w 977766"/>
                  <a:gd name="connsiteY0" fmla="*/ 684765 h 684765"/>
                  <a:gd name="connsiteX1" fmla="*/ 977766 w 977766"/>
                  <a:gd name="connsiteY1" fmla="*/ 178927 h 684765"/>
                  <a:gd name="connsiteX0" fmla="*/ 19890 w 691097"/>
                  <a:gd name="connsiteY0" fmla="*/ 820597 h 820597"/>
                  <a:gd name="connsiteX1" fmla="*/ 691097 w 691097"/>
                  <a:gd name="connsiteY1" fmla="*/ 120205 h 820597"/>
                  <a:gd name="connsiteX0" fmla="*/ 368922 w 1040129"/>
                  <a:gd name="connsiteY0" fmla="*/ 779825 h 779825"/>
                  <a:gd name="connsiteX1" fmla="*/ 1040129 w 1040129"/>
                  <a:gd name="connsiteY1" fmla="*/ 79433 h 779825"/>
                  <a:gd name="connsiteX0" fmla="*/ 383932 w 1055139"/>
                  <a:gd name="connsiteY0" fmla="*/ 861496 h 861496"/>
                  <a:gd name="connsiteX1" fmla="*/ 1055139 w 1055139"/>
                  <a:gd name="connsiteY1" fmla="*/ 161104 h 861496"/>
                  <a:gd name="connsiteX0" fmla="*/ 293871 w 965078"/>
                  <a:gd name="connsiteY0" fmla="*/ 872271 h 872271"/>
                  <a:gd name="connsiteX1" fmla="*/ 965078 w 965078"/>
                  <a:gd name="connsiteY1" fmla="*/ 171879 h 872271"/>
                  <a:gd name="connsiteX0" fmla="*/ 289820 w 961027"/>
                  <a:gd name="connsiteY0" fmla="*/ 830408 h 830408"/>
                  <a:gd name="connsiteX1" fmla="*/ 961027 w 961027"/>
                  <a:gd name="connsiteY1" fmla="*/ 130016 h 830408"/>
                  <a:gd name="connsiteX0" fmla="*/ 331326 w 1002533"/>
                  <a:gd name="connsiteY0" fmla="*/ 861605 h 861605"/>
                  <a:gd name="connsiteX1" fmla="*/ 1002533 w 1002533"/>
                  <a:gd name="connsiteY1" fmla="*/ 161213 h 861605"/>
                  <a:gd name="connsiteX0" fmla="*/ 833389 w 833389"/>
                  <a:gd name="connsiteY0" fmla="*/ 728699 h 728699"/>
                  <a:gd name="connsiteX1" fmla="*/ 259455 w 833389"/>
                  <a:gd name="connsiteY1" fmla="*/ 183950 h 728699"/>
                  <a:gd name="connsiteX0" fmla="*/ 739792 w 739792"/>
                  <a:gd name="connsiteY0" fmla="*/ 645343 h 763145"/>
                  <a:gd name="connsiteX1" fmla="*/ 165858 w 739792"/>
                  <a:gd name="connsiteY1" fmla="*/ 100594 h 763145"/>
                  <a:gd name="connsiteX0" fmla="*/ 739792 w 739792"/>
                  <a:gd name="connsiteY0" fmla="*/ 544749 h 767082"/>
                  <a:gd name="connsiteX1" fmla="*/ 165858 w 739792"/>
                  <a:gd name="connsiteY1" fmla="*/ 0 h 767082"/>
                  <a:gd name="connsiteX0" fmla="*/ 732177 w 732177"/>
                  <a:gd name="connsiteY0" fmla="*/ 544749 h 771334"/>
                  <a:gd name="connsiteX1" fmla="*/ 158243 w 732177"/>
                  <a:gd name="connsiteY1" fmla="*/ 0 h 771334"/>
                  <a:gd name="connsiteX0" fmla="*/ 1018238 w 1018238"/>
                  <a:gd name="connsiteY0" fmla="*/ 389107 h 650697"/>
                  <a:gd name="connsiteX1" fmla="*/ 123291 w 1018238"/>
                  <a:gd name="connsiteY1" fmla="*/ 0 h 650697"/>
                  <a:gd name="connsiteX0" fmla="*/ 1134740 w 1134740"/>
                  <a:gd name="connsiteY0" fmla="*/ 97277 h 454569"/>
                  <a:gd name="connsiteX1" fmla="*/ 113333 w 1134740"/>
                  <a:gd name="connsiteY1" fmla="*/ 0 h 454569"/>
                  <a:gd name="connsiteX0" fmla="*/ 1117636 w 1117636"/>
                  <a:gd name="connsiteY0" fmla="*/ 97277 h 544551"/>
                  <a:gd name="connsiteX1" fmla="*/ 96229 w 1117636"/>
                  <a:gd name="connsiteY1" fmla="*/ 0 h 544551"/>
                  <a:gd name="connsiteX0" fmla="*/ 1021407 w 1021407"/>
                  <a:gd name="connsiteY0" fmla="*/ 97277 h 571735"/>
                  <a:gd name="connsiteX1" fmla="*/ 0 w 1021407"/>
                  <a:gd name="connsiteY1" fmla="*/ 0 h 571735"/>
                  <a:gd name="connsiteX0" fmla="*/ 933858 w 933858"/>
                  <a:gd name="connsiteY0" fmla="*/ 0 h 587169"/>
                  <a:gd name="connsiteX1" fmla="*/ 0 w 933858"/>
                  <a:gd name="connsiteY1" fmla="*/ 145915 h 587169"/>
                  <a:gd name="connsiteX0" fmla="*/ 933858 w 933858"/>
                  <a:gd name="connsiteY0" fmla="*/ 0 h 496171"/>
                  <a:gd name="connsiteX1" fmla="*/ 0 w 933858"/>
                  <a:gd name="connsiteY1" fmla="*/ 145915 h 496171"/>
                  <a:gd name="connsiteX0" fmla="*/ 933858 w 933858"/>
                  <a:gd name="connsiteY0" fmla="*/ 0 h 391174"/>
                  <a:gd name="connsiteX1" fmla="*/ 0 w 933858"/>
                  <a:gd name="connsiteY1" fmla="*/ 145915 h 391174"/>
                  <a:gd name="connsiteX0" fmla="*/ 52612 w 236827"/>
                  <a:gd name="connsiteY0" fmla="*/ 0 h 1421413"/>
                  <a:gd name="connsiteX1" fmla="*/ 179069 w 236827"/>
                  <a:gd name="connsiteY1" fmla="*/ 1361872 h 1421413"/>
                  <a:gd name="connsiteX0" fmla="*/ 0 w 862709"/>
                  <a:gd name="connsiteY0" fmla="*/ 98775 h 1494985"/>
                  <a:gd name="connsiteX1" fmla="*/ 126457 w 862709"/>
                  <a:gd name="connsiteY1" fmla="*/ 1460647 h 1494985"/>
                  <a:gd name="connsiteX0" fmla="*/ 0 w 1086671"/>
                  <a:gd name="connsiteY0" fmla="*/ 99469 h 1492242"/>
                  <a:gd name="connsiteX1" fmla="*/ 126457 w 1086671"/>
                  <a:gd name="connsiteY1" fmla="*/ 1461341 h 1492242"/>
                  <a:gd name="connsiteX0" fmla="*/ 0 w 1039671"/>
                  <a:gd name="connsiteY0" fmla="*/ 81439 h 1475069"/>
                  <a:gd name="connsiteX1" fmla="*/ 126457 w 1039671"/>
                  <a:gd name="connsiteY1" fmla="*/ 1443311 h 1475069"/>
                  <a:gd name="connsiteX0" fmla="*/ 0 w 1001272"/>
                  <a:gd name="connsiteY0" fmla="*/ 97608 h 1077805"/>
                  <a:gd name="connsiteX1" fmla="*/ 37996 w 1001272"/>
                  <a:gd name="connsiteY1" fmla="*/ 1039286 h 1077805"/>
                  <a:gd name="connsiteX0" fmla="*/ 0 w 993945"/>
                  <a:gd name="connsiteY0" fmla="*/ 102714 h 1062502"/>
                  <a:gd name="connsiteX1" fmla="*/ 37996 w 993945"/>
                  <a:gd name="connsiteY1" fmla="*/ 1044392 h 1062502"/>
                  <a:gd name="connsiteX0" fmla="*/ 0 w 733486"/>
                  <a:gd name="connsiteY0" fmla="*/ 96012 h 1056020"/>
                  <a:gd name="connsiteX1" fmla="*/ 37996 w 733486"/>
                  <a:gd name="connsiteY1" fmla="*/ 1037690 h 1056020"/>
                  <a:gd name="connsiteX0" fmla="*/ 0 w 748832"/>
                  <a:gd name="connsiteY0" fmla="*/ 64387 h 1025590"/>
                  <a:gd name="connsiteX1" fmla="*/ 37996 w 748832"/>
                  <a:gd name="connsiteY1" fmla="*/ 1006065 h 1025590"/>
                  <a:gd name="connsiteX0" fmla="*/ 31335 w 745881"/>
                  <a:gd name="connsiteY0" fmla="*/ 67797 h 939987"/>
                  <a:gd name="connsiteX1" fmla="*/ 0 w 745881"/>
                  <a:gd name="connsiteY1" fmla="*/ 919344 h 939987"/>
                  <a:gd name="connsiteX0" fmla="*/ 31335 w 766304"/>
                  <a:gd name="connsiteY0" fmla="*/ 59211 h 991711"/>
                  <a:gd name="connsiteX1" fmla="*/ 0 w 766304"/>
                  <a:gd name="connsiteY1" fmla="*/ 910758 h 991711"/>
                  <a:gd name="connsiteX0" fmla="*/ 12110 w 756608"/>
                  <a:gd name="connsiteY0" fmla="*/ 55543 h 1111317"/>
                  <a:gd name="connsiteX1" fmla="*/ 0 w 756608"/>
                  <a:gd name="connsiteY1" fmla="*/ 1035259 h 1111317"/>
                  <a:gd name="connsiteX0" fmla="*/ 0 w 811561"/>
                  <a:gd name="connsiteY0" fmla="*/ 55032 h 1129347"/>
                  <a:gd name="connsiteX1" fmla="*/ 116058 w 811561"/>
                  <a:gd name="connsiteY1" fmla="*/ 1053974 h 1129347"/>
                  <a:gd name="connsiteX0" fmla="*/ 0 w 798878"/>
                  <a:gd name="connsiteY0" fmla="*/ 62806 h 1078611"/>
                  <a:gd name="connsiteX1" fmla="*/ 116058 w 798878"/>
                  <a:gd name="connsiteY1" fmla="*/ 1061748 h 1078611"/>
                  <a:gd name="connsiteX0" fmla="*/ 0 w 764929"/>
                  <a:gd name="connsiteY0" fmla="*/ 63026 h 1072489"/>
                  <a:gd name="connsiteX1" fmla="*/ 51973 w 764929"/>
                  <a:gd name="connsiteY1" fmla="*/ 1055561 h 1072489"/>
                  <a:gd name="connsiteX0" fmla="*/ 0 w 764929"/>
                  <a:gd name="connsiteY0" fmla="*/ 61522 h 1115407"/>
                  <a:gd name="connsiteX1" fmla="*/ 51973 w 764929"/>
                  <a:gd name="connsiteY1" fmla="*/ 1098915 h 1115407"/>
                  <a:gd name="connsiteX0" fmla="*/ 0 w 822332"/>
                  <a:gd name="connsiteY0" fmla="*/ 61722 h 1114639"/>
                  <a:gd name="connsiteX1" fmla="*/ 51973 w 822332"/>
                  <a:gd name="connsiteY1" fmla="*/ 1099115 h 1114639"/>
                  <a:gd name="connsiteX0" fmla="*/ 0 w 865725"/>
                  <a:gd name="connsiteY0" fmla="*/ 61722 h 1114639"/>
                  <a:gd name="connsiteX1" fmla="*/ 51973 w 865725"/>
                  <a:gd name="connsiteY1" fmla="*/ 1099115 h 1114639"/>
                  <a:gd name="connsiteX0" fmla="*/ 0 w 855060"/>
                  <a:gd name="connsiteY0" fmla="*/ 63685 h 1059461"/>
                  <a:gd name="connsiteX1" fmla="*/ 32748 w 855060"/>
                  <a:gd name="connsiteY1" fmla="*/ 1043402 h 1059461"/>
                  <a:gd name="connsiteX0" fmla="*/ 0 w 855060"/>
                  <a:gd name="connsiteY0" fmla="*/ 61305 h 1126925"/>
                  <a:gd name="connsiteX1" fmla="*/ 32748 w 855060"/>
                  <a:gd name="connsiteY1" fmla="*/ 1111515 h 1126925"/>
                  <a:gd name="connsiteX0" fmla="*/ 44155 w 857770"/>
                  <a:gd name="connsiteY0" fmla="*/ 60683 h 1145362"/>
                  <a:gd name="connsiteX1" fmla="*/ 0 w 857770"/>
                  <a:gd name="connsiteY1" fmla="*/ 1130118 h 1145362"/>
                  <a:gd name="connsiteX0" fmla="*/ 0 w 869304"/>
                  <a:gd name="connsiteY0" fmla="*/ 60278 h 1157664"/>
                  <a:gd name="connsiteX1" fmla="*/ 58381 w 869304"/>
                  <a:gd name="connsiteY1" fmla="*/ 1142530 h 1157664"/>
                  <a:gd name="connsiteX0" fmla="*/ 0 w 798082"/>
                  <a:gd name="connsiteY0" fmla="*/ 61261 h 1154283"/>
                  <a:gd name="connsiteX1" fmla="*/ 58381 w 798082"/>
                  <a:gd name="connsiteY1" fmla="*/ 1143513 h 1154283"/>
                  <a:gd name="connsiteX0" fmla="*/ 0 w 779889"/>
                  <a:gd name="connsiteY0" fmla="*/ 59617 h 1152678"/>
                  <a:gd name="connsiteX1" fmla="*/ 58381 w 779889"/>
                  <a:gd name="connsiteY1" fmla="*/ 1141869 h 115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79889" h="1152678">
                    <a:moveTo>
                      <a:pt x="0" y="59617"/>
                    </a:moveTo>
                    <a:cubicBezTo>
                      <a:pt x="939231" y="-327036"/>
                      <a:pt x="1114221" y="1299602"/>
                      <a:pt x="58381" y="1141869"/>
                    </a:cubicBezTo>
                  </a:path>
                </a:pathLst>
              </a:custGeom>
              <a:noFill/>
              <a:ln w="38100" cap="rnd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82EA497-28C5-78A6-DE07-2E7651E83E02}"/>
                </a:ext>
              </a:extLst>
            </p:cNvPr>
            <p:cNvGrpSpPr/>
            <p:nvPr/>
          </p:nvGrpSpPr>
          <p:grpSpPr>
            <a:xfrm>
              <a:off x="5386933" y="4714113"/>
              <a:ext cx="116146" cy="105380"/>
              <a:chOff x="5113127" y="4693707"/>
              <a:chExt cx="116146" cy="10538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56C1EBB-8D74-AD53-5B42-5E5D4BD66E10}"/>
                  </a:ext>
                </a:extLst>
              </p:cNvPr>
              <p:cNvCxnSpPr/>
              <p:nvPr/>
            </p:nvCxnSpPr>
            <p:spPr>
              <a:xfrm>
                <a:off x="5114172" y="4693707"/>
                <a:ext cx="112964" cy="60077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C46E296-76E8-E1ED-8E86-50DC25CD3AA3}"/>
                  </a:ext>
                </a:extLst>
              </p:cNvPr>
              <p:cNvCxnSpPr/>
              <p:nvPr/>
            </p:nvCxnSpPr>
            <p:spPr>
              <a:xfrm flipV="1">
                <a:off x="5130528" y="4753782"/>
                <a:ext cx="89679" cy="45305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59EB4B1-5ACE-3A95-687B-1785710EA9E8}"/>
                  </a:ext>
                </a:extLst>
              </p:cNvPr>
              <p:cNvCxnSpPr/>
              <p:nvPr/>
            </p:nvCxnSpPr>
            <p:spPr>
              <a:xfrm>
                <a:off x="5113127" y="4754083"/>
                <a:ext cx="116146" cy="0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Freeform 81">
              <a:extLst>
                <a:ext uri="{FF2B5EF4-FFF2-40B4-BE49-F238E27FC236}">
                  <a16:creationId xmlns:a16="http://schemas.microsoft.com/office/drawing/2014/main" id="{2F24A034-01DF-D431-DF6B-97D351ECC9F2}"/>
                </a:ext>
              </a:extLst>
            </p:cNvPr>
            <p:cNvSpPr/>
            <p:nvPr/>
          </p:nvSpPr>
          <p:spPr>
            <a:xfrm>
              <a:off x="5217927" y="4808210"/>
              <a:ext cx="295570" cy="447030"/>
            </a:xfrm>
            <a:custGeom>
              <a:avLst/>
              <a:gdLst>
                <a:gd name="connsiteX0" fmla="*/ 0 w 1439694"/>
                <a:gd name="connsiteY0" fmla="*/ 0 h 356965"/>
                <a:gd name="connsiteX1" fmla="*/ 1439694 w 1439694"/>
                <a:gd name="connsiteY1" fmla="*/ 321012 h 356965"/>
                <a:gd name="connsiteX0" fmla="*/ 0 w 1439694"/>
                <a:gd name="connsiteY0" fmla="*/ 248858 h 579100"/>
                <a:gd name="connsiteX1" fmla="*/ 1439694 w 1439694"/>
                <a:gd name="connsiteY1" fmla="*/ 569870 h 579100"/>
                <a:gd name="connsiteX0" fmla="*/ 0 w 1439694"/>
                <a:gd name="connsiteY0" fmla="*/ 305790 h 626802"/>
                <a:gd name="connsiteX1" fmla="*/ 1439694 w 1439694"/>
                <a:gd name="connsiteY1" fmla="*/ 626802 h 626802"/>
                <a:gd name="connsiteX0" fmla="*/ 0 w 1215957"/>
                <a:gd name="connsiteY0" fmla="*/ 388642 h 398369"/>
                <a:gd name="connsiteX1" fmla="*/ 1215957 w 1215957"/>
                <a:gd name="connsiteY1" fmla="*/ 398369 h 398369"/>
                <a:gd name="connsiteX0" fmla="*/ 0 w 768484"/>
                <a:gd name="connsiteY0" fmla="*/ 564906 h 564906"/>
                <a:gd name="connsiteX1" fmla="*/ 768484 w 768484"/>
                <a:gd name="connsiteY1" fmla="*/ 185527 h 564906"/>
                <a:gd name="connsiteX0" fmla="*/ 17810 w 786294"/>
                <a:gd name="connsiteY0" fmla="*/ 611096 h 611096"/>
                <a:gd name="connsiteX1" fmla="*/ 786294 w 786294"/>
                <a:gd name="connsiteY1" fmla="*/ 231717 h 611096"/>
                <a:gd name="connsiteX0" fmla="*/ 14729 w 977766"/>
                <a:gd name="connsiteY0" fmla="*/ 684765 h 684765"/>
                <a:gd name="connsiteX1" fmla="*/ 977766 w 977766"/>
                <a:gd name="connsiteY1" fmla="*/ 178927 h 684765"/>
                <a:gd name="connsiteX0" fmla="*/ 19890 w 691097"/>
                <a:gd name="connsiteY0" fmla="*/ 820597 h 820597"/>
                <a:gd name="connsiteX1" fmla="*/ 691097 w 691097"/>
                <a:gd name="connsiteY1" fmla="*/ 120205 h 820597"/>
                <a:gd name="connsiteX0" fmla="*/ 368922 w 1040129"/>
                <a:gd name="connsiteY0" fmla="*/ 779825 h 779825"/>
                <a:gd name="connsiteX1" fmla="*/ 1040129 w 1040129"/>
                <a:gd name="connsiteY1" fmla="*/ 79433 h 779825"/>
                <a:gd name="connsiteX0" fmla="*/ 383932 w 1055139"/>
                <a:gd name="connsiteY0" fmla="*/ 861496 h 861496"/>
                <a:gd name="connsiteX1" fmla="*/ 1055139 w 1055139"/>
                <a:gd name="connsiteY1" fmla="*/ 161104 h 861496"/>
                <a:gd name="connsiteX0" fmla="*/ 293871 w 965078"/>
                <a:gd name="connsiteY0" fmla="*/ 872271 h 872271"/>
                <a:gd name="connsiteX1" fmla="*/ 965078 w 965078"/>
                <a:gd name="connsiteY1" fmla="*/ 171879 h 872271"/>
                <a:gd name="connsiteX0" fmla="*/ 289820 w 961027"/>
                <a:gd name="connsiteY0" fmla="*/ 830408 h 830408"/>
                <a:gd name="connsiteX1" fmla="*/ 961027 w 961027"/>
                <a:gd name="connsiteY1" fmla="*/ 130016 h 830408"/>
                <a:gd name="connsiteX0" fmla="*/ 331326 w 1002533"/>
                <a:gd name="connsiteY0" fmla="*/ 861605 h 861605"/>
                <a:gd name="connsiteX1" fmla="*/ 1002533 w 1002533"/>
                <a:gd name="connsiteY1" fmla="*/ 161213 h 861605"/>
                <a:gd name="connsiteX0" fmla="*/ 833389 w 833389"/>
                <a:gd name="connsiteY0" fmla="*/ 728699 h 728699"/>
                <a:gd name="connsiteX1" fmla="*/ 259455 w 833389"/>
                <a:gd name="connsiteY1" fmla="*/ 183950 h 728699"/>
                <a:gd name="connsiteX0" fmla="*/ 739792 w 739792"/>
                <a:gd name="connsiteY0" fmla="*/ 645343 h 763145"/>
                <a:gd name="connsiteX1" fmla="*/ 165858 w 739792"/>
                <a:gd name="connsiteY1" fmla="*/ 100594 h 763145"/>
                <a:gd name="connsiteX0" fmla="*/ 739792 w 739792"/>
                <a:gd name="connsiteY0" fmla="*/ 544749 h 767082"/>
                <a:gd name="connsiteX1" fmla="*/ 165858 w 739792"/>
                <a:gd name="connsiteY1" fmla="*/ 0 h 767082"/>
                <a:gd name="connsiteX0" fmla="*/ 732177 w 732177"/>
                <a:gd name="connsiteY0" fmla="*/ 544749 h 771334"/>
                <a:gd name="connsiteX1" fmla="*/ 158243 w 732177"/>
                <a:gd name="connsiteY1" fmla="*/ 0 h 771334"/>
                <a:gd name="connsiteX0" fmla="*/ 1018238 w 1018238"/>
                <a:gd name="connsiteY0" fmla="*/ 389107 h 650697"/>
                <a:gd name="connsiteX1" fmla="*/ 123291 w 1018238"/>
                <a:gd name="connsiteY1" fmla="*/ 0 h 650697"/>
                <a:gd name="connsiteX0" fmla="*/ 1134740 w 1134740"/>
                <a:gd name="connsiteY0" fmla="*/ 97277 h 454569"/>
                <a:gd name="connsiteX1" fmla="*/ 113333 w 1134740"/>
                <a:gd name="connsiteY1" fmla="*/ 0 h 454569"/>
                <a:gd name="connsiteX0" fmla="*/ 1117636 w 1117636"/>
                <a:gd name="connsiteY0" fmla="*/ 97277 h 544551"/>
                <a:gd name="connsiteX1" fmla="*/ 96229 w 1117636"/>
                <a:gd name="connsiteY1" fmla="*/ 0 h 544551"/>
                <a:gd name="connsiteX0" fmla="*/ 1021407 w 1021407"/>
                <a:gd name="connsiteY0" fmla="*/ 97277 h 571735"/>
                <a:gd name="connsiteX1" fmla="*/ 0 w 1021407"/>
                <a:gd name="connsiteY1" fmla="*/ 0 h 571735"/>
                <a:gd name="connsiteX0" fmla="*/ 933858 w 933858"/>
                <a:gd name="connsiteY0" fmla="*/ 0 h 587169"/>
                <a:gd name="connsiteX1" fmla="*/ 0 w 933858"/>
                <a:gd name="connsiteY1" fmla="*/ 145915 h 587169"/>
                <a:gd name="connsiteX0" fmla="*/ 933858 w 933858"/>
                <a:gd name="connsiteY0" fmla="*/ 0 h 496171"/>
                <a:gd name="connsiteX1" fmla="*/ 0 w 933858"/>
                <a:gd name="connsiteY1" fmla="*/ 145915 h 496171"/>
                <a:gd name="connsiteX0" fmla="*/ 933858 w 933858"/>
                <a:gd name="connsiteY0" fmla="*/ 0 h 391174"/>
                <a:gd name="connsiteX1" fmla="*/ 0 w 933858"/>
                <a:gd name="connsiteY1" fmla="*/ 145915 h 391174"/>
                <a:gd name="connsiteX0" fmla="*/ 52612 w 236827"/>
                <a:gd name="connsiteY0" fmla="*/ 0 h 1421413"/>
                <a:gd name="connsiteX1" fmla="*/ 179069 w 236827"/>
                <a:gd name="connsiteY1" fmla="*/ 1361872 h 1421413"/>
                <a:gd name="connsiteX0" fmla="*/ 0 w 862709"/>
                <a:gd name="connsiteY0" fmla="*/ 98775 h 1494985"/>
                <a:gd name="connsiteX1" fmla="*/ 126457 w 862709"/>
                <a:gd name="connsiteY1" fmla="*/ 1460647 h 1494985"/>
                <a:gd name="connsiteX0" fmla="*/ 0 w 1086671"/>
                <a:gd name="connsiteY0" fmla="*/ 99469 h 1492242"/>
                <a:gd name="connsiteX1" fmla="*/ 126457 w 1086671"/>
                <a:gd name="connsiteY1" fmla="*/ 1461341 h 1492242"/>
                <a:gd name="connsiteX0" fmla="*/ 0 w 1039671"/>
                <a:gd name="connsiteY0" fmla="*/ 81439 h 1475069"/>
                <a:gd name="connsiteX1" fmla="*/ 126457 w 1039671"/>
                <a:gd name="connsiteY1" fmla="*/ 1443311 h 1475069"/>
                <a:gd name="connsiteX0" fmla="*/ 0 w 1001272"/>
                <a:gd name="connsiteY0" fmla="*/ 97608 h 1077805"/>
                <a:gd name="connsiteX1" fmla="*/ 37996 w 1001272"/>
                <a:gd name="connsiteY1" fmla="*/ 1039286 h 1077805"/>
                <a:gd name="connsiteX0" fmla="*/ 0 w 993945"/>
                <a:gd name="connsiteY0" fmla="*/ 102714 h 1062502"/>
                <a:gd name="connsiteX1" fmla="*/ 37996 w 993945"/>
                <a:gd name="connsiteY1" fmla="*/ 1044392 h 1062502"/>
                <a:gd name="connsiteX0" fmla="*/ 0 w 733486"/>
                <a:gd name="connsiteY0" fmla="*/ 96012 h 1056020"/>
                <a:gd name="connsiteX1" fmla="*/ 37996 w 733486"/>
                <a:gd name="connsiteY1" fmla="*/ 1037690 h 1056020"/>
                <a:gd name="connsiteX0" fmla="*/ 0 w 748832"/>
                <a:gd name="connsiteY0" fmla="*/ 64387 h 1025590"/>
                <a:gd name="connsiteX1" fmla="*/ 37996 w 748832"/>
                <a:gd name="connsiteY1" fmla="*/ 1006065 h 1025590"/>
                <a:gd name="connsiteX0" fmla="*/ 31335 w 745881"/>
                <a:gd name="connsiteY0" fmla="*/ 67797 h 939987"/>
                <a:gd name="connsiteX1" fmla="*/ 0 w 745881"/>
                <a:gd name="connsiteY1" fmla="*/ 919344 h 939987"/>
                <a:gd name="connsiteX0" fmla="*/ 31335 w 766304"/>
                <a:gd name="connsiteY0" fmla="*/ 59211 h 991711"/>
                <a:gd name="connsiteX1" fmla="*/ 0 w 766304"/>
                <a:gd name="connsiteY1" fmla="*/ 910758 h 991711"/>
                <a:gd name="connsiteX0" fmla="*/ 12110 w 756608"/>
                <a:gd name="connsiteY0" fmla="*/ 55543 h 1111317"/>
                <a:gd name="connsiteX1" fmla="*/ 0 w 756608"/>
                <a:gd name="connsiteY1" fmla="*/ 1035259 h 1111317"/>
                <a:gd name="connsiteX0" fmla="*/ 0 w 811561"/>
                <a:gd name="connsiteY0" fmla="*/ 55032 h 1129347"/>
                <a:gd name="connsiteX1" fmla="*/ 116058 w 811561"/>
                <a:gd name="connsiteY1" fmla="*/ 1053974 h 1129347"/>
                <a:gd name="connsiteX0" fmla="*/ 0 w 798878"/>
                <a:gd name="connsiteY0" fmla="*/ 62806 h 1078611"/>
                <a:gd name="connsiteX1" fmla="*/ 116058 w 798878"/>
                <a:gd name="connsiteY1" fmla="*/ 1061748 h 1078611"/>
                <a:gd name="connsiteX0" fmla="*/ 0 w 764929"/>
                <a:gd name="connsiteY0" fmla="*/ 63026 h 1072489"/>
                <a:gd name="connsiteX1" fmla="*/ 51973 w 764929"/>
                <a:gd name="connsiteY1" fmla="*/ 1055561 h 1072489"/>
                <a:gd name="connsiteX0" fmla="*/ 0 w 764929"/>
                <a:gd name="connsiteY0" fmla="*/ 61522 h 1115407"/>
                <a:gd name="connsiteX1" fmla="*/ 51973 w 764929"/>
                <a:gd name="connsiteY1" fmla="*/ 1098915 h 1115407"/>
                <a:gd name="connsiteX0" fmla="*/ 0 w 822332"/>
                <a:gd name="connsiteY0" fmla="*/ 61722 h 1114639"/>
                <a:gd name="connsiteX1" fmla="*/ 51973 w 822332"/>
                <a:gd name="connsiteY1" fmla="*/ 1099115 h 1114639"/>
                <a:gd name="connsiteX0" fmla="*/ 0 w 865725"/>
                <a:gd name="connsiteY0" fmla="*/ 61722 h 1114639"/>
                <a:gd name="connsiteX1" fmla="*/ 51973 w 865725"/>
                <a:gd name="connsiteY1" fmla="*/ 1099115 h 1114639"/>
                <a:gd name="connsiteX0" fmla="*/ 0 w 855060"/>
                <a:gd name="connsiteY0" fmla="*/ 63685 h 1059461"/>
                <a:gd name="connsiteX1" fmla="*/ 32748 w 855060"/>
                <a:gd name="connsiteY1" fmla="*/ 1043402 h 1059461"/>
                <a:gd name="connsiteX0" fmla="*/ 0 w 855060"/>
                <a:gd name="connsiteY0" fmla="*/ 61305 h 1126925"/>
                <a:gd name="connsiteX1" fmla="*/ 32748 w 855060"/>
                <a:gd name="connsiteY1" fmla="*/ 1111515 h 1126925"/>
                <a:gd name="connsiteX0" fmla="*/ 44155 w 857770"/>
                <a:gd name="connsiteY0" fmla="*/ 60683 h 1145362"/>
                <a:gd name="connsiteX1" fmla="*/ 0 w 857770"/>
                <a:gd name="connsiteY1" fmla="*/ 1130118 h 1145362"/>
                <a:gd name="connsiteX0" fmla="*/ 0 w 869304"/>
                <a:gd name="connsiteY0" fmla="*/ 60278 h 1157664"/>
                <a:gd name="connsiteX1" fmla="*/ 58381 w 869304"/>
                <a:gd name="connsiteY1" fmla="*/ 1142530 h 1157664"/>
                <a:gd name="connsiteX0" fmla="*/ 0 w 798082"/>
                <a:gd name="connsiteY0" fmla="*/ 61261 h 1154283"/>
                <a:gd name="connsiteX1" fmla="*/ 58381 w 798082"/>
                <a:gd name="connsiteY1" fmla="*/ 1143513 h 1154283"/>
                <a:gd name="connsiteX0" fmla="*/ 0 w 779889"/>
                <a:gd name="connsiteY0" fmla="*/ 59617 h 1152678"/>
                <a:gd name="connsiteX1" fmla="*/ 58381 w 779889"/>
                <a:gd name="connsiteY1" fmla="*/ 1141869 h 1152678"/>
                <a:gd name="connsiteX0" fmla="*/ 0 w 804980"/>
                <a:gd name="connsiteY0" fmla="*/ 73153 h 1165908"/>
                <a:gd name="connsiteX1" fmla="*/ 58381 w 804980"/>
                <a:gd name="connsiteY1" fmla="*/ 1155405 h 1165908"/>
                <a:gd name="connsiteX0" fmla="*/ 0 w 786678"/>
                <a:gd name="connsiteY0" fmla="*/ 67980 h 1160849"/>
                <a:gd name="connsiteX1" fmla="*/ 58381 w 786678"/>
                <a:gd name="connsiteY1" fmla="*/ 1150232 h 1160849"/>
                <a:gd name="connsiteX0" fmla="*/ 0 w 761994"/>
                <a:gd name="connsiteY0" fmla="*/ 62921 h 1155904"/>
                <a:gd name="connsiteX1" fmla="*/ 58381 w 761994"/>
                <a:gd name="connsiteY1" fmla="*/ 1145173 h 1155904"/>
                <a:gd name="connsiteX0" fmla="*/ 0 w 766439"/>
                <a:gd name="connsiteY0" fmla="*/ 66279 h 1159184"/>
                <a:gd name="connsiteX1" fmla="*/ 58381 w 766439"/>
                <a:gd name="connsiteY1" fmla="*/ 1148531 h 115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6439" h="1159184">
                  <a:moveTo>
                    <a:pt x="0" y="66279"/>
                  </a:moveTo>
                  <a:cubicBezTo>
                    <a:pt x="900781" y="-346005"/>
                    <a:pt x="1114221" y="1306264"/>
                    <a:pt x="58381" y="1148531"/>
                  </a:cubicBezTo>
                </a:path>
              </a:pathLst>
            </a:custGeom>
            <a:noFill/>
            <a:ln w="38100" cap="rnd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B6459DEA-590B-EEA7-474D-44622649DC25}"/>
              </a:ext>
            </a:extLst>
          </p:cNvPr>
          <p:cNvSpPr/>
          <p:nvPr/>
        </p:nvSpPr>
        <p:spPr>
          <a:xfrm rot="16200000" flipV="1">
            <a:off x="6773259" y="1676224"/>
            <a:ext cx="4822196" cy="4212944"/>
          </a:xfrm>
          <a:prstGeom prst="parallelogram">
            <a:avLst>
              <a:gd name="adj" fmla="val 87898"/>
            </a:avLst>
          </a:prstGeom>
          <a:solidFill>
            <a:schemeClr val="bg1">
              <a:lumMod val="95000"/>
              <a:alpha val="42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D1B0DFE-814C-8913-2267-B38E7A6B9614}"/>
              </a:ext>
            </a:extLst>
          </p:cNvPr>
          <p:cNvSpPr/>
          <p:nvPr/>
        </p:nvSpPr>
        <p:spPr>
          <a:xfrm rot="19800000">
            <a:off x="1144992" y="3507411"/>
            <a:ext cx="2172739" cy="558990"/>
          </a:xfrm>
          <a:prstGeom prst="rightArrow">
            <a:avLst>
              <a:gd name="adj1" fmla="val 33642"/>
              <a:gd name="adj2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9A004F9-E0CF-A9AE-4189-47C049E5912C}"/>
              </a:ext>
            </a:extLst>
          </p:cNvPr>
          <p:cNvSpPr/>
          <p:nvPr/>
        </p:nvSpPr>
        <p:spPr>
          <a:xfrm rot="20700000">
            <a:off x="1201177" y="3623310"/>
            <a:ext cx="2172739" cy="558990"/>
          </a:xfrm>
          <a:prstGeom prst="rightArrow">
            <a:avLst>
              <a:gd name="adj1" fmla="val 33642"/>
              <a:gd name="adj2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8922E60-7C27-D92E-53F9-4DFC6BEEB87C}"/>
              </a:ext>
            </a:extLst>
          </p:cNvPr>
          <p:cNvSpPr/>
          <p:nvPr/>
        </p:nvSpPr>
        <p:spPr>
          <a:xfrm>
            <a:off x="1200479" y="3764889"/>
            <a:ext cx="2172739" cy="558990"/>
          </a:xfrm>
          <a:prstGeom prst="rightArrow">
            <a:avLst>
              <a:gd name="adj1" fmla="val 33642"/>
              <a:gd name="adj2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FCCEDD2-56ED-BEBB-A57E-8BDBDB480981}"/>
              </a:ext>
            </a:extLst>
          </p:cNvPr>
          <p:cNvCxnSpPr>
            <a:cxnSpLocks/>
          </p:cNvCxnSpPr>
          <p:nvPr/>
        </p:nvCxnSpPr>
        <p:spPr>
          <a:xfrm>
            <a:off x="2716528" y="5739994"/>
            <a:ext cx="4877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64B6D6B-6863-5DF4-6D52-0487F05DA905}"/>
              </a:ext>
            </a:extLst>
          </p:cNvPr>
          <p:cNvCxnSpPr>
            <a:cxnSpLocks/>
          </p:cNvCxnSpPr>
          <p:nvPr/>
        </p:nvCxnSpPr>
        <p:spPr>
          <a:xfrm flipV="1">
            <a:off x="2747923" y="4395523"/>
            <a:ext cx="6436434" cy="1344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057F6BF-BF93-E6CD-4EDF-5345BEADF5F1}"/>
              </a:ext>
            </a:extLst>
          </p:cNvPr>
          <p:cNvCxnSpPr>
            <a:cxnSpLocks/>
          </p:cNvCxnSpPr>
          <p:nvPr/>
        </p:nvCxnSpPr>
        <p:spPr>
          <a:xfrm flipV="1">
            <a:off x="2768881" y="3474759"/>
            <a:ext cx="7390187" cy="2265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84D3F3C-90FE-FC76-C975-CFAF38DD862F}"/>
              </a:ext>
            </a:extLst>
          </p:cNvPr>
          <p:cNvCxnSpPr>
            <a:cxnSpLocks/>
          </p:cNvCxnSpPr>
          <p:nvPr/>
        </p:nvCxnSpPr>
        <p:spPr>
          <a:xfrm flipV="1">
            <a:off x="2789838" y="2636659"/>
            <a:ext cx="8367520" cy="3099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435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73E9-1CA5-2BEE-2F61-DC309F659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7F574-AEDE-754C-AC05-7384787DDE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9" name="animation">
            <a:hlinkClick r:id="" action="ppaction://media"/>
            <a:extLst>
              <a:ext uri="{FF2B5EF4-FFF2-40B4-BE49-F238E27FC236}">
                <a16:creationId xmlns:a16="http://schemas.microsoft.com/office/drawing/2014/main" id="{55BCCD0D-311F-FA83-A91E-21E59141DA6E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2620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612000" y="324000"/>
            <a:ext cx="13777795" cy="5904000"/>
          </a:xfrm>
          <a:prstGeom prst="rect">
            <a:avLst/>
          </a:prstGeom>
        </p:spPr>
      </p:pic>
      <p:sp>
        <p:nvSpPr>
          <p:cNvPr id="12" name="Parallelogram 11">
            <a:extLst>
              <a:ext uri="{FF2B5EF4-FFF2-40B4-BE49-F238E27FC236}">
                <a16:creationId xmlns:a16="http://schemas.microsoft.com/office/drawing/2014/main" id="{402F55BD-55E3-FAE7-CB1E-2B2A8CF62DD8}"/>
              </a:ext>
            </a:extLst>
          </p:cNvPr>
          <p:cNvSpPr/>
          <p:nvPr/>
        </p:nvSpPr>
        <p:spPr>
          <a:xfrm>
            <a:off x="1705940" y="1066800"/>
            <a:ext cx="4511980" cy="295495"/>
          </a:xfrm>
          <a:prstGeom prst="parallelogram">
            <a:avLst>
              <a:gd name="adj" fmla="val 112023"/>
            </a:avLst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48567B13-30AA-0170-8E00-D0EACD6C6F01}"/>
              </a:ext>
            </a:extLst>
          </p:cNvPr>
          <p:cNvSpPr/>
          <p:nvPr/>
        </p:nvSpPr>
        <p:spPr>
          <a:xfrm>
            <a:off x="1143000" y="1066800"/>
            <a:ext cx="1264920" cy="295495"/>
          </a:xfrm>
          <a:prstGeom prst="parallelogram">
            <a:avLst>
              <a:gd name="adj" fmla="val 112023"/>
            </a:avLst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A3C32FB-A1EA-3E41-7A6D-05A951ED2722}"/>
              </a:ext>
            </a:extLst>
          </p:cNvPr>
          <p:cNvSpPr/>
          <p:nvPr/>
        </p:nvSpPr>
        <p:spPr>
          <a:xfrm>
            <a:off x="1664676" y="608250"/>
            <a:ext cx="731521" cy="295496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725E42-A8ED-2C00-7B99-79E639977E98}"/>
              </a:ext>
            </a:extLst>
          </p:cNvPr>
          <p:cNvGrpSpPr/>
          <p:nvPr/>
        </p:nvGrpSpPr>
        <p:grpSpPr>
          <a:xfrm>
            <a:off x="332893" y="477390"/>
            <a:ext cx="1195321" cy="443666"/>
            <a:chOff x="4628066" y="4443156"/>
            <a:chExt cx="2668700" cy="99053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2838CEB-6937-585F-15C1-9F2743589067}"/>
                </a:ext>
              </a:extLst>
            </p:cNvPr>
            <p:cNvGrpSpPr/>
            <p:nvPr/>
          </p:nvGrpSpPr>
          <p:grpSpPr>
            <a:xfrm>
              <a:off x="4628066" y="4443156"/>
              <a:ext cx="2668700" cy="990539"/>
              <a:chOff x="4425928" y="4444989"/>
              <a:chExt cx="2668700" cy="990539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32B42C3F-9E2D-C171-7184-4ADF19A2971A}"/>
                  </a:ext>
                </a:extLst>
              </p:cNvPr>
              <p:cNvGrpSpPr/>
              <p:nvPr/>
            </p:nvGrpSpPr>
            <p:grpSpPr>
              <a:xfrm>
                <a:off x="4425928" y="4444989"/>
                <a:ext cx="2668700" cy="990351"/>
                <a:chOff x="1026683" y="3302861"/>
                <a:chExt cx="6920180" cy="2568069"/>
              </a:xfrm>
            </p:grpSpPr>
            <p:sp>
              <p:nvSpPr>
                <p:cNvPr id="23" name="Freeform 9">
                  <a:extLst>
                    <a:ext uri="{FF2B5EF4-FFF2-40B4-BE49-F238E27FC236}">
                      <a16:creationId xmlns:a16="http://schemas.microsoft.com/office/drawing/2014/main" id="{E2138E93-88CF-AEBE-8A6A-AABBBF43F6C7}"/>
                    </a:ext>
                  </a:extLst>
                </p:cNvPr>
                <p:cNvSpPr/>
                <p:nvPr/>
              </p:nvSpPr>
              <p:spPr>
                <a:xfrm>
                  <a:off x="5088264" y="3873063"/>
                  <a:ext cx="2129568" cy="822226"/>
                </a:xfrm>
                <a:custGeom>
                  <a:avLst/>
                  <a:gdLst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36088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15227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30789 w 1423899"/>
                    <a:gd name="connsiteY14" fmla="*/ 280787 h 555455"/>
                    <a:gd name="connsiteX0" fmla="*/ 0 w 1430029"/>
                    <a:gd name="connsiteY0" fmla="*/ 555455 h 555455"/>
                    <a:gd name="connsiteX1" fmla="*/ 326820 w 1430029"/>
                    <a:gd name="connsiteY1" fmla="*/ 388568 h 555455"/>
                    <a:gd name="connsiteX2" fmla="*/ 538905 w 1430029"/>
                    <a:gd name="connsiteY2" fmla="*/ 388568 h 555455"/>
                    <a:gd name="connsiteX3" fmla="*/ 789235 w 1430029"/>
                    <a:gd name="connsiteY3" fmla="*/ 437243 h 555455"/>
                    <a:gd name="connsiteX4" fmla="*/ 1011751 w 1430029"/>
                    <a:gd name="connsiteY4" fmla="*/ 485919 h 555455"/>
                    <a:gd name="connsiteX5" fmla="*/ 1220359 w 1430029"/>
                    <a:gd name="connsiteY5" fmla="*/ 478965 h 555455"/>
                    <a:gd name="connsiteX6" fmla="*/ 1394199 w 1430029"/>
                    <a:gd name="connsiteY6" fmla="*/ 353800 h 555455"/>
                    <a:gd name="connsiteX7" fmla="*/ 1428968 w 1430029"/>
                    <a:gd name="connsiteY7" fmla="*/ 214728 h 555455"/>
                    <a:gd name="connsiteX8" fmla="*/ 1373339 w 1430029"/>
                    <a:gd name="connsiteY8" fmla="*/ 75656 h 555455"/>
                    <a:gd name="connsiteX9" fmla="*/ 1262081 w 1430029"/>
                    <a:gd name="connsiteY9" fmla="*/ 6119 h 555455"/>
                    <a:gd name="connsiteX10" fmla="*/ 1126486 w 1430029"/>
                    <a:gd name="connsiteY10" fmla="*/ 20027 h 555455"/>
                    <a:gd name="connsiteX11" fmla="*/ 1022181 w 1430029"/>
                    <a:gd name="connsiteY11" fmla="*/ 152145 h 555455"/>
                    <a:gd name="connsiteX12" fmla="*/ 1056949 w 1430029"/>
                    <a:gd name="connsiteY12" fmla="*/ 284264 h 555455"/>
                    <a:gd name="connsiteX13" fmla="*/ 1150823 w 1430029"/>
                    <a:gd name="connsiteY13" fmla="*/ 315556 h 555455"/>
                    <a:gd name="connsiteX14" fmla="*/ 1230789 w 1430029"/>
                    <a:gd name="connsiteY14" fmla="*/ 280787 h 555455"/>
                    <a:gd name="connsiteX0" fmla="*/ 0 w 1430029"/>
                    <a:gd name="connsiteY0" fmla="*/ 552135 h 552135"/>
                    <a:gd name="connsiteX1" fmla="*/ 326820 w 1430029"/>
                    <a:gd name="connsiteY1" fmla="*/ 385248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430029"/>
                    <a:gd name="connsiteY0" fmla="*/ 552135 h 552135"/>
                    <a:gd name="connsiteX1" fmla="*/ 288575 w 1430029"/>
                    <a:gd name="connsiteY1" fmla="*/ 399155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430029" h="552135">
                      <a:moveTo>
                        <a:pt x="0" y="552135"/>
                      </a:moveTo>
                      <a:cubicBezTo>
                        <a:pt x="118501" y="482598"/>
                        <a:pt x="198758" y="426969"/>
                        <a:pt x="288575" y="399155"/>
                      </a:cubicBezTo>
                      <a:cubicBezTo>
                        <a:pt x="378393" y="371340"/>
                        <a:pt x="455462" y="379453"/>
                        <a:pt x="538905" y="385248"/>
                      </a:cubicBezTo>
                      <a:cubicBezTo>
                        <a:pt x="622348" y="391043"/>
                        <a:pt x="710427" y="417698"/>
                        <a:pt x="789235" y="433923"/>
                      </a:cubicBezTo>
                      <a:cubicBezTo>
                        <a:pt x="868043" y="450148"/>
                        <a:pt x="939897" y="475645"/>
                        <a:pt x="1011751" y="482599"/>
                      </a:cubicBezTo>
                      <a:cubicBezTo>
                        <a:pt x="1083605" y="489553"/>
                        <a:pt x="1156618" y="497665"/>
                        <a:pt x="1220359" y="475645"/>
                      </a:cubicBezTo>
                      <a:cubicBezTo>
                        <a:pt x="1284100" y="453625"/>
                        <a:pt x="1359431" y="394519"/>
                        <a:pt x="1394199" y="350480"/>
                      </a:cubicBezTo>
                      <a:cubicBezTo>
                        <a:pt x="1428967" y="306441"/>
                        <a:pt x="1432445" y="257765"/>
                        <a:pt x="1428968" y="211408"/>
                      </a:cubicBezTo>
                      <a:cubicBezTo>
                        <a:pt x="1425491" y="165051"/>
                        <a:pt x="1401154" y="107104"/>
                        <a:pt x="1373339" y="72336"/>
                      </a:cubicBezTo>
                      <a:cubicBezTo>
                        <a:pt x="1345524" y="37568"/>
                        <a:pt x="1305541" y="10332"/>
                        <a:pt x="1262081" y="2799"/>
                      </a:cubicBezTo>
                      <a:cubicBezTo>
                        <a:pt x="1218621" y="-4734"/>
                        <a:pt x="1152562" y="2799"/>
                        <a:pt x="1112579" y="27137"/>
                      </a:cubicBezTo>
                      <a:cubicBezTo>
                        <a:pt x="1072596" y="51475"/>
                        <a:pt x="1031453" y="106524"/>
                        <a:pt x="1022181" y="148825"/>
                      </a:cubicBezTo>
                      <a:cubicBezTo>
                        <a:pt x="1012909" y="191126"/>
                        <a:pt x="1035509" y="253709"/>
                        <a:pt x="1056949" y="280944"/>
                      </a:cubicBezTo>
                      <a:cubicBezTo>
                        <a:pt x="1078389" y="308179"/>
                        <a:pt x="1121850" y="312816"/>
                        <a:pt x="1150823" y="312236"/>
                      </a:cubicBezTo>
                      <a:cubicBezTo>
                        <a:pt x="1179796" y="311657"/>
                        <a:pt x="1217171" y="291953"/>
                        <a:pt x="1230789" y="277467"/>
                      </a:cubicBezTo>
                    </a:path>
                  </a:pathLst>
                </a:custGeom>
                <a:noFill/>
                <a:ln w="19050" cap="rnd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Freeform 10">
                  <a:extLst>
                    <a:ext uri="{FF2B5EF4-FFF2-40B4-BE49-F238E27FC236}">
                      <a16:creationId xmlns:a16="http://schemas.microsoft.com/office/drawing/2014/main" id="{A15D0ADA-067E-D370-EDED-E59600B2325B}"/>
                    </a:ext>
                  </a:extLst>
                </p:cNvPr>
                <p:cNvSpPr/>
                <p:nvPr/>
              </p:nvSpPr>
              <p:spPr>
                <a:xfrm rot="245997">
                  <a:off x="5518841" y="4443311"/>
                  <a:ext cx="2428022" cy="591027"/>
                </a:xfrm>
                <a:custGeom>
                  <a:avLst/>
                  <a:gdLst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36088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15227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30789 w 1423899"/>
                    <a:gd name="connsiteY14" fmla="*/ 280787 h 555455"/>
                    <a:gd name="connsiteX0" fmla="*/ 0 w 1430029"/>
                    <a:gd name="connsiteY0" fmla="*/ 555455 h 555455"/>
                    <a:gd name="connsiteX1" fmla="*/ 326820 w 1430029"/>
                    <a:gd name="connsiteY1" fmla="*/ 388568 h 555455"/>
                    <a:gd name="connsiteX2" fmla="*/ 538905 w 1430029"/>
                    <a:gd name="connsiteY2" fmla="*/ 388568 h 555455"/>
                    <a:gd name="connsiteX3" fmla="*/ 789235 w 1430029"/>
                    <a:gd name="connsiteY3" fmla="*/ 437243 h 555455"/>
                    <a:gd name="connsiteX4" fmla="*/ 1011751 w 1430029"/>
                    <a:gd name="connsiteY4" fmla="*/ 485919 h 555455"/>
                    <a:gd name="connsiteX5" fmla="*/ 1220359 w 1430029"/>
                    <a:gd name="connsiteY5" fmla="*/ 478965 h 555455"/>
                    <a:gd name="connsiteX6" fmla="*/ 1394199 w 1430029"/>
                    <a:gd name="connsiteY6" fmla="*/ 353800 h 555455"/>
                    <a:gd name="connsiteX7" fmla="*/ 1428968 w 1430029"/>
                    <a:gd name="connsiteY7" fmla="*/ 214728 h 555455"/>
                    <a:gd name="connsiteX8" fmla="*/ 1373339 w 1430029"/>
                    <a:gd name="connsiteY8" fmla="*/ 75656 h 555455"/>
                    <a:gd name="connsiteX9" fmla="*/ 1262081 w 1430029"/>
                    <a:gd name="connsiteY9" fmla="*/ 6119 h 555455"/>
                    <a:gd name="connsiteX10" fmla="*/ 1126486 w 1430029"/>
                    <a:gd name="connsiteY10" fmla="*/ 20027 h 555455"/>
                    <a:gd name="connsiteX11" fmla="*/ 1022181 w 1430029"/>
                    <a:gd name="connsiteY11" fmla="*/ 152145 h 555455"/>
                    <a:gd name="connsiteX12" fmla="*/ 1056949 w 1430029"/>
                    <a:gd name="connsiteY12" fmla="*/ 284264 h 555455"/>
                    <a:gd name="connsiteX13" fmla="*/ 1150823 w 1430029"/>
                    <a:gd name="connsiteY13" fmla="*/ 315556 h 555455"/>
                    <a:gd name="connsiteX14" fmla="*/ 1230789 w 1430029"/>
                    <a:gd name="connsiteY14" fmla="*/ 280787 h 555455"/>
                    <a:gd name="connsiteX0" fmla="*/ 0 w 1430029"/>
                    <a:gd name="connsiteY0" fmla="*/ 552135 h 552135"/>
                    <a:gd name="connsiteX1" fmla="*/ 326820 w 1430029"/>
                    <a:gd name="connsiteY1" fmla="*/ 385248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430029"/>
                    <a:gd name="connsiteY0" fmla="*/ 552135 h 552135"/>
                    <a:gd name="connsiteX1" fmla="*/ 288575 w 1430029"/>
                    <a:gd name="connsiteY1" fmla="*/ 399155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662976"/>
                    <a:gd name="connsiteY0" fmla="*/ 472169 h 489991"/>
                    <a:gd name="connsiteX1" fmla="*/ 521522 w 1662976"/>
                    <a:gd name="connsiteY1" fmla="*/ 39915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02316 w 1662976"/>
                    <a:gd name="connsiteY2" fmla="*/ 329620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91306"/>
                    <a:gd name="connsiteX1" fmla="*/ 340728 w 1662976"/>
                    <a:gd name="connsiteY1" fmla="*/ 322665 h 491306"/>
                    <a:gd name="connsiteX2" fmla="*/ 702316 w 1662976"/>
                    <a:gd name="connsiteY2" fmla="*/ 329620 h 491306"/>
                    <a:gd name="connsiteX3" fmla="*/ 1015228 w 1662976"/>
                    <a:gd name="connsiteY3" fmla="*/ 413062 h 491306"/>
                    <a:gd name="connsiteX4" fmla="*/ 1244698 w 1662976"/>
                    <a:gd name="connsiteY4" fmla="*/ 482599 h 491306"/>
                    <a:gd name="connsiteX5" fmla="*/ 1453306 w 1662976"/>
                    <a:gd name="connsiteY5" fmla="*/ 475645 h 491306"/>
                    <a:gd name="connsiteX6" fmla="*/ 1627146 w 1662976"/>
                    <a:gd name="connsiteY6" fmla="*/ 350480 h 491306"/>
                    <a:gd name="connsiteX7" fmla="*/ 1661915 w 1662976"/>
                    <a:gd name="connsiteY7" fmla="*/ 211408 h 491306"/>
                    <a:gd name="connsiteX8" fmla="*/ 1606286 w 1662976"/>
                    <a:gd name="connsiteY8" fmla="*/ 72336 h 491306"/>
                    <a:gd name="connsiteX9" fmla="*/ 1495028 w 1662976"/>
                    <a:gd name="connsiteY9" fmla="*/ 2799 h 491306"/>
                    <a:gd name="connsiteX10" fmla="*/ 1345526 w 1662976"/>
                    <a:gd name="connsiteY10" fmla="*/ 27137 h 491306"/>
                    <a:gd name="connsiteX11" fmla="*/ 1255128 w 1662976"/>
                    <a:gd name="connsiteY11" fmla="*/ 148825 h 491306"/>
                    <a:gd name="connsiteX12" fmla="*/ 1289896 w 1662976"/>
                    <a:gd name="connsiteY12" fmla="*/ 280944 h 491306"/>
                    <a:gd name="connsiteX13" fmla="*/ 1383770 w 1662976"/>
                    <a:gd name="connsiteY13" fmla="*/ 312236 h 491306"/>
                    <a:gd name="connsiteX14" fmla="*/ 1463736 w 1662976"/>
                    <a:gd name="connsiteY14" fmla="*/ 277467 h 491306"/>
                    <a:gd name="connsiteX0" fmla="*/ 0 w 1662976"/>
                    <a:gd name="connsiteY0" fmla="*/ 472169 h 483801"/>
                    <a:gd name="connsiteX1" fmla="*/ 340728 w 1662976"/>
                    <a:gd name="connsiteY1" fmla="*/ 322665 h 483801"/>
                    <a:gd name="connsiteX2" fmla="*/ 702316 w 1662976"/>
                    <a:gd name="connsiteY2" fmla="*/ 329620 h 483801"/>
                    <a:gd name="connsiteX3" fmla="*/ 1015228 w 1662976"/>
                    <a:gd name="connsiteY3" fmla="*/ 413062 h 483801"/>
                    <a:gd name="connsiteX4" fmla="*/ 1269036 w 1662976"/>
                    <a:gd name="connsiteY4" fmla="*/ 465215 h 483801"/>
                    <a:gd name="connsiteX5" fmla="*/ 1453306 w 1662976"/>
                    <a:gd name="connsiteY5" fmla="*/ 475645 h 483801"/>
                    <a:gd name="connsiteX6" fmla="*/ 1627146 w 1662976"/>
                    <a:gd name="connsiteY6" fmla="*/ 350480 h 483801"/>
                    <a:gd name="connsiteX7" fmla="*/ 1661915 w 1662976"/>
                    <a:gd name="connsiteY7" fmla="*/ 211408 h 483801"/>
                    <a:gd name="connsiteX8" fmla="*/ 1606286 w 1662976"/>
                    <a:gd name="connsiteY8" fmla="*/ 72336 h 483801"/>
                    <a:gd name="connsiteX9" fmla="*/ 1495028 w 1662976"/>
                    <a:gd name="connsiteY9" fmla="*/ 2799 h 483801"/>
                    <a:gd name="connsiteX10" fmla="*/ 1345526 w 1662976"/>
                    <a:gd name="connsiteY10" fmla="*/ 27137 h 483801"/>
                    <a:gd name="connsiteX11" fmla="*/ 1255128 w 1662976"/>
                    <a:gd name="connsiteY11" fmla="*/ 148825 h 483801"/>
                    <a:gd name="connsiteX12" fmla="*/ 1289896 w 1662976"/>
                    <a:gd name="connsiteY12" fmla="*/ 280944 h 483801"/>
                    <a:gd name="connsiteX13" fmla="*/ 1383770 w 1662976"/>
                    <a:gd name="connsiteY13" fmla="*/ 312236 h 483801"/>
                    <a:gd name="connsiteX14" fmla="*/ 1463736 w 1662976"/>
                    <a:gd name="connsiteY14" fmla="*/ 277467 h 483801"/>
                    <a:gd name="connsiteX0" fmla="*/ 0 w 1662763"/>
                    <a:gd name="connsiteY0" fmla="*/ 472169 h 472169"/>
                    <a:gd name="connsiteX1" fmla="*/ 340728 w 1662763"/>
                    <a:gd name="connsiteY1" fmla="*/ 322665 h 472169"/>
                    <a:gd name="connsiteX2" fmla="*/ 702316 w 1662763"/>
                    <a:gd name="connsiteY2" fmla="*/ 329620 h 472169"/>
                    <a:gd name="connsiteX3" fmla="*/ 1015228 w 1662763"/>
                    <a:gd name="connsiteY3" fmla="*/ 413062 h 472169"/>
                    <a:gd name="connsiteX4" fmla="*/ 1269036 w 1662763"/>
                    <a:gd name="connsiteY4" fmla="*/ 465215 h 472169"/>
                    <a:gd name="connsiteX5" fmla="*/ 1470690 w 1662763"/>
                    <a:gd name="connsiteY5" fmla="*/ 444354 h 472169"/>
                    <a:gd name="connsiteX6" fmla="*/ 1627146 w 1662763"/>
                    <a:gd name="connsiteY6" fmla="*/ 350480 h 472169"/>
                    <a:gd name="connsiteX7" fmla="*/ 1661915 w 1662763"/>
                    <a:gd name="connsiteY7" fmla="*/ 211408 h 472169"/>
                    <a:gd name="connsiteX8" fmla="*/ 1606286 w 1662763"/>
                    <a:gd name="connsiteY8" fmla="*/ 72336 h 472169"/>
                    <a:gd name="connsiteX9" fmla="*/ 1495028 w 1662763"/>
                    <a:gd name="connsiteY9" fmla="*/ 2799 h 472169"/>
                    <a:gd name="connsiteX10" fmla="*/ 1345526 w 1662763"/>
                    <a:gd name="connsiteY10" fmla="*/ 27137 h 472169"/>
                    <a:gd name="connsiteX11" fmla="*/ 1255128 w 1662763"/>
                    <a:gd name="connsiteY11" fmla="*/ 148825 h 472169"/>
                    <a:gd name="connsiteX12" fmla="*/ 1289896 w 1662763"/>
                    <a:gd name="connsiteY12" fmla="*/ 280944 h 472169"/>
                    <a:gd name="connsiteX13" fmla="*/ 1383770 w 1662763"/>
                    <a:gd name="connsiteY13" fmla="*/ 312236 h 472169"/>
                    <a:gd name="connsiteX14" fmla="*/ 1463736 w 1662763"/>
                    <a:gd name="connsiteY14" fmla="*/ 277467 h 472169"/>
                    <a:gd name="connsiteX0" fmla="*/ 0 w 1661923"/>
                    <a:gd name="connsiteY0" fmla="*/ 472169 h 472169"/>
                    <a:gd name="connsiteX1" fmla="*/ 340728 w 1661923"/>
                    <a:gd name="connsiteY1" fmla="*/ 322665 h 472169"/>
                    <a:gd name="connsiteX2" fmla="*/ 702316 w 1661923"/>
                    <a:gd name="connsiteY2" fmla="*/ 329620 h 472169"/>
                    <a:gd name="connsiteX3" fmla="*/ 1015228 w 1661923"/>
                    <a:gd name="connsiteY3" fmla="*/ 413062 h 472169"/>
                    <a:gd name="connsiteX4" fmla="*/ 1269036 w 1661923"/>
                    <a:gd name="connsiteY4" fmla="*/ 465215 h 472169"/>
                    <a:gd name="connsiteX5" fmla="*/ 1470690 w 1661923"/>
                    <a:gd name="connsiteY5" fmla="*/ 444354 h 472169"/>
                    <a:gd name="connsiteX6" fmla="*/ 1602808 w 1661923"/>
                    <a:gd name="connsiteY6" fmla="*/ 336573 h 472169"/>
                    <a:gd name="connsiteX7" fmla="*/ 1661915 w 1661923"/>
                    <a:gd name="connsiteY7" fmla="*/ 211408 h 472169"/>
                    <a:gd name="connsiteX8" fmla="*/ 1606286 w 1661923"/>
                    <a:gd name="connsiteY8" fmla="*/ 72336 h 472169"/>
                    <a:gd name="connsiteX9" fmla="*/ 1495028 w 1661923"/>
                    <a:gd name="connsiteY9" fmla="*/ 2799 h 472169"/>
                    <a:gd name="connsiteX10" fmla="*/ 1345526 w 1661923"/>
                    <a:gd name="connsiteY10" fmla="*/ 27137 h 472169"/>
                    <a:gd name="connsiteX11" fmla="*/ 1255128 w 1661923"/>
                    <a:gd name="connsiteY11" fmla="*/ 148825 h 472169"/>
                    <a:gd name="connsiteX12" fmla="*/ 1289896 w 1661923"/>
                    <a:gd name="connsiteY12" fmla="*/ 280944 h 472169"/>
                    <a:gd name="connsiteX13" fmla="*/ 1383770 w 1661923"/>
                    <a:gd name="connsiteY13" fmla="*/ 312236 h 472169"/>
                    <a:gd name="connsiteX14" fmla="*/ 1463736 w 1661923"/>
                    <a:gd name="connsiteY14" fmla="*/ 277467 h 472169"/>
                    <a:gd name="connsiteX0" fmla="*/ 0 w 1637606"/>
                    <a:gd name="connsiteY0" fmla="*/ 472169 h 472169"/>
                    <a:gd name="connsiteX1" fmla="*/ 340728 w 1637606"/>
                    <a:gd name="connsiteY1" fmla="*/ 322665 h 472169"/>
                    <a:gd name="connsiteX2" fmla="*/ 702316 w 1637606"/>
                    <a:gd name="connsiteY2" fmla="*/ 329620 h 472169"/>
                    <a:gd name="connsiteX3" fmla="*/ 1015228 w 1637606"/>
                    <a:gd name="connsiteY3" fmla="*/ 413062 h 472169"/>
                    <a:gd name="connsiteX4" fmla="*/ 1269036 w 1637606"/>
                    <a:gd name="connsiteY4" fmla="*/ 465215 h 472169"/>
                    <a:gd name="connsiteX5" fmla="*/ 1470690 w 1637606"/>
                    <a:gd name="connsiteY5" fmla="*/ 444354 h 472169"/>
                    <a:gd name="connsiteX6" fmla="*/ 1602808 w 1637606"/>
                    <a:gd name="connsiteY6" fmla="*/ 336573 h 472169"/>
                    <a:gd name="connsiteX7" fmla="*/ 1637578 w 1637606"/>
                    <a:gd name="connsiteY7" fmla="*/ 194024 h 472169"/>
                    <a:gd name="connsiteX8" fmla="*/ 1606286 w 1637606"/>
                    <a:gd name="connsiteY8" fmla="*/ 72336 h 472169"/>
                    <a:gd name="connsiteX9" fmla="*/ 1495028 w 1637606"/>
                    <a:gd name="connsiteY9" fmla="*/ 2799 h 472169"/>
                    <a:gd name="connsiteX10" fmla="*/ 1345526 w 1637606"/>
                    <a:gd name="connsiteY10" fmla="*/ 27137 h 472169"/>
                    <a:gd name="connsiteX11" fmla="*/ 1255128 w 1637606"/>
                    <a:gd name="connsiteY11" fmla="*/ 148825 h 472169"/>
                    <a:gd name="connsiteX12" fmla="*/ 1289896 w 1637606"/>
                    <a:gd name="connsiteY12" fmla="*/ 280944 h 472169"/>
                    <a:gd name="connsiteX13" fmla="*/ 1383770 w 1637606"/>
                    <a:gd name="connsiteY13" fmla="*/ 312236 h 472169"/>
                    <a:gd name="connsiteX14" fmla="*/ 1463736 w 1637606"/>
                    <a:gd name="connsiteY14" fmla="*/ 277467 h 472169"/>
                    <a:gd name="connsiteX0" fmla="*/ 0 w 1639766"/>
                    <a:gd name="connsiteY0" fmla="*/ 473894 h 473894"/>
                    <a:gd name="connsiteX1" fmla="*/ 340728 w 1639766"/>
                    <a:gd name="connsiteY1" fmla="*/ 324390 h 473894"/>
                    <a:gd name="connsiteX2" fmla="*/ 702316 w 1639766"/>
                    <a:gd name="connsiteY2" fmla="*/ 331345 h 473894"/>
                    <a:gd name="connsiteX3" fmla="*/ 1015228 w 1639766"/>
                    <a:gd name="connsiteY3" fmla="*/ 414787 h 473894"/>
                    <a:gd name="connsiteX4" fmla="*/ 1269036 w 1639766"/>
                    <a:gd name="connsiteY4" fmla="*/ 466940 h 473894"/>
                    <a:gd name="connsiteX5" fmla="*/ 1470690 w 1639766"/>
                    <a:gd name="connsiteY5" fmla="*/ 446079 h 473894"/>
                    <a:gd name="connsiteX6" fmla="*/ 1602808 w 1639766"/>
                    <a:gd name="connsiteY6" fmla="*/ 338298 h 473894"/>
                    <a:gd name="connsiteX7" fmla="*/ 1637578 w 1639766"/>
                    <a:gd name="connsiteY7" fmla="*/ 195749 h 473894"/>
                    <a:gd name="connsiteX8" fmla="*/ 1554134 w 1639766"/>
                    <a:gd name="connsiteY8" fmla="*/ 98399 h 473894"/>
                    <a:gd name="connsiteX9" fmla="*/ 1495028 w 1639766"/>
                    <a:gd name="connsiteY9" fmla="*/ 4524 h 473894"/>
                    <a:gd name="connsiteX10" fmla="*/ 1345526 w 1639766"/>
                    <a:gd name="connsiteY10" fmla="*/ 28862 h 473894"/>
                    <a:gd name="connsiteX11" fmla="*/ 1255128 w 1639766"/>
                    <a:gd name="connsiteY11" fmla="*/ 150550 h 473894"/>
                    <a:gd name="connsiteX12" fmla="*/ 1289896 w 1639766"/>
                    <a:gd name="connsiteY12" fmla="*/ 282669 h 473894"/>
                    <a:gd name="connsiteX13" fmla="*/ 1383770 w 1639766"/>
                    <a:gd name="connsiteY13" fmla="*/ 313961 h 473894"/>
                    <a:gd name="connsiteX14" fmla="*/ 1463736 w 1639766"/>
                    <a:gd name="connsiteY14" fmla="*/ 279192 h 473894"/>
                    <a:gd name="connsiteX0" fmla="*/ 0 w 1639766"/>
                    <a:gd name="connsiteY0" fmla="*/ 446701 h 446701"/>
                    <a:gd name="connsiteX1" fmla="*/ 340728 w 1639766"/>
                    <a:gd name="connsiteY1" fmla="*/ 297197 h 446701"/>
                    <a:gd name="connsiteX2" fmla="*/ 702316 w 1639766"/>
                    <a:gd name="connsiteY2" fmla="*/ 304152 h 446701"/>
                    <a:gd name="connsiteX3" fmla="*/ 1015228 w 1639766"/>
                    <a:gd name="connsiteY3" fmla="*/ 387594 h 446701"/>
                    <a:gd name="connsiteX4" fmla="*/ 1269036 w 1639766"/>
                    <a:gd name="connsiteY4" fmla="*/ 439747 h 446701"/>
                    <a:gd name="connsiteX5" fmla="*/ 1470690 w 1639766"/>
                    <a:gd name="connsiteY5" fmla="*/ 418886 h 446701"/>
                    <a:gd name="connsiteX6" fmla="*/ 1602808 w 1639766"/>
                    <a:gd name="connsiteY6" fmla="*/ 311105 h 446701"/>
                    <a:gd name="connsiteX7" fmla="*/ 1637578 w 1639766"/>
                    <a:gd name="connsiteY7" fmla="*/ 168556 h 446701"/>
                    <a:gd name="connsiteX8" fmla="*/ 1554134 w 1639766"/>
                    <a:gd name="connsiteY8" fmla="*/ 71206 h 446701"/>
                    <a:gd name="connsiteX9" fmla="*/ 1446353 w 1639766"/>
                    <a:gd name="connsiteY9" fmla="*/ 53820 h 446701"/>
                    <a:gd name="connsiteX10" fmla="*/ 1345526 w 1639766"/>
                    <a:gd name="connsiteY10" fmla="*/ 1669 h 446701"/>
                    <a:gd name="connsiteX11" fmla="*/ 1255128 w 1639766"/>
                    <a:gd name="connsiteY11" fmla="*/ 123357 h 446701"/>
                    <a:gd name="connsiteX12" fmla="*/ 1289896 w 1639766"/>
                    <a:gd name="connsiteY12" fmla="*/ 255476 h 446701"/>
                    <a:gd name="connsiteX13" fmla="*/ 1383770 w 1639766"/>
                    <a:gd name="connsiteY13" fmla="*/ 286768 h 446701"/>
                    <a:gd name="connsiteX14" fmla="*/ 1463736 w 1639766"/>
                    <a:gd name="connsiteY14" fmla="*/ 251999 h 446701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55128 w 1639766"/>
                    <a:gd name="connsiteY11" fmla="*/ 70489 h 393833"/>
                    <a:gd name="connsiteX12" fmla="*/ 1289896 w 1639766"/>
                    <a:gd name="connsiteY12" fmla="*/ 202608 h 393833"/>
                    <a:gd name="connsiteX13" fmla="*/ 1383770 w 1639766"/>
                    <a:gd name="connsiteY13" fmla="*/ 233900 h 393833"/>
                    <a:gd name="connsiteX14" fmla="*/ 1463736 w 1639766"/>
                    <a:gd name="connsiteY14" fmla="*/ 199131 h 393833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89896 w 1639766"/>
                    <a:gd name="connsiteY11" fmla="*/ 202608 h 393833"/>
                    <a:gd name="connsiteX12" fmla="*/ 1383770 w 1639766"/>
                    <a:gd name="connsiteY12" fmla="*/ 233900 h 393833"/>
                    <a:gd name="connsiteX13" fmla="*/ 1463736 w 1639766"/>
                    <a:gd name="connsiteY13" fmla="*/ 199131 h 393833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289896 w 1639766"/>
                    <a:gd name="connsiteY11" fmla="*/ 205863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7213 w 1639766"/>
                    <a:gd name="connsiteY13" fmla="*/ 191956 h 39708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17710 w 1639766"/>
                    <a:gd name="connsiteY11" fmla="*/ 19119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0448"/>
                    <a:gd name="connsiteY0" fmla="*/ 396880 h 396880"/>
                    <a:gd name="connsiteX1" fmla="*/ 340728 w 1630448"/>
                    <a:gd name="connsiteY1" fmla="*/ 247376 h 396880"/>
                    <a:gd name="connsiteX2" fmla="*/ 702316 w 1630448"/>
                    <a:gd name="connsiteY2" fmla="*/ 254331 h 396880"/>
                    <a:gd name="connsiteX3" fmla="*/ 1015228 w 1630448"/>
                    <a:gd name="connsiteY3" fmla="*/ 337773 h 396880"/>
                    <a:gd name="connsiteX4" fmla="*/ 1269036 w 1630448"/>
                    <a:gd name="connsiteY4" fmla="*/ 389926 h 396880"/>
                    <a:gd name="connsiteX5" fmla="*/ 1470690 w 1630448"/>
                    <a:gd name="connsiteY5" fmla="*/ 369065 h 396880"/>
                    <a:gd name="connsiteX6" fmla="*/ 1602808 w 1630448"/>
                    <a:gd name="connsiteY6" fmla="*/ 261284 h 396880"/>
                    <a:gd name="connsiteX7" fmla="*/ 1627148 w 1630448"/>
                    <a:gd name="connsiteY7" fmla="*/ 136119 h 396880"/>
                    <a:gd name="connsiteX8" fmla="*/ 1554134 w 1630448"/>
                    <a:gd name="connsiteY8" fmla="*/ 21385 h 396880"/>
                    <a:gd name="connsiteX9" fmla="*/ 1446353 w 1630448"/>
                    <a:gd name="connsiteY9" fmla="*/ 3999 h 396880"/>
                    <a:gd name="connsiteX10" fmla="*/ 1338571 w 1630448"/>
                    <a:gd name="connsiteY10" fmla="*/ 70060 h 396880"/>
                    <a:gd name="connsiteX11" fmla="*/ 1317710 w 1630448"/>
                    <a:gd name="connsiteY11" fmla="*/ 191748 h 396880"/>
                    <a:gd name="connsiteX12" fmla="*/ 1383770 w 1630448"/>
                    <a:gd name="connsiteY12" fmla="*/ 236947 h 396880"/>
                    <a:gd name="connsiteX13" fmla="*/ 1467213 w 1630448"/>
                    <a:gd name="connsiteY13" fmla="*/ 191748 h 396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30448" h="396880">
                      <a:moveTo>
                        <a:pt x="0" y="396880"/>
                      </a:moveTo>
                      <a:cubicBezTo>
                        <a:pt x="118501" y="327343"/>
                        <a:pt x="223675" y="271134"/>
                        <a:pt x="340728" y="247376"/>
                      </a:cubicBezTo>
                      <a:cubicBezTo>
                        <a:pt x="457781" y="223618"/>
                        <a:pt x="589899" y="239265"/>
                        <a:pt x="702316" y="254331"/>
                      </a:cubicBezTo>
                      <a:cubicBezTo>
                        <a:pt x="814733" y="269397"/>
                        <a:pt x="920775" y="315174"/>
                        <a:pt x="1015228" y="337773"/>
                      </a:cubicBezTo>
                      <a:cubicBezTo>
                        <a:pt x="1109681" y="360372"/>
                        <a:pt x="1193126" y="384711"/>
                        <a:pt x="1269036" y="389926"/>
                      </a:cubicBezTo>
                      <a:cubicBezTo>
                        <a:pt x="1344946" y="395141"/>
                        <a:pt x="1415061" y="390505"/>
                        <a:pt x="1470690" y="369065"/>
                      </a:cubicBezTo>
                      <a:cubicBezTo>
                        <a:pt x="1526319" y="347625"/>
                        <a:pt x="1576732" y="300108"/>
                        <a:pt x="1602808" y="261284"/>
                      </a:cubicBezTo>
                      <a:cubicBezTo>
                        <a:pt x="1628884" y="222460"/>
                        <a:pt x="1635260" y="176102"/>
                        <a:pt x="1627148" y="136119"/>
                      </a:cubicBezTo>
                      <a:cubicBezTo>
                        <a:pt x="1619036" y="96136"/>
                        <a:pt x="1584266" y="43405"/>
                        <a:pt x="1554134" y="21385"/>
                      </a:cubicBezTo>
                      <a:cubicBezTo>
                        <a:pt x="1524002" y="-635"/>
                        <a:pt x="1482280" y="-4114"/>
                        <a:pt x="1446353" y="3999"/>
                      </a:cubicBezTo>
                      <a:cubicBezTo>
                        <a:pt x="1410426" y="12112"/>
                        <a:pt x="1360011" y="38769"/>
                        <a:pt x="1338571" y="70060"/>
                      </a:cubicBezTo>
                      <a:cubicBezTo>
                        <a:pt x="1317131" y="101351"/>
                        <a:pt x="1310177" y="163934"/>
                        <a:pt x="1317710" y="191748"/>
                      </a:cubicBezTo>
                      <a:cubicBezTo>
                        <a:pt x="1325243" y="219562"/>
                        <a:pt x="1358853" y="236947"/>
                        <a:pt x="1383770" y="236947"/>
                      </a:cubicBezTo>
                      <a:cubicBezTo>
                        <a:pt x="1408687" y="236947"/>
                        <a:pt x="1453595" y="206234"/>
                        <a:pt x="1467213" y="191748"/>
                      </a:cubicBezTo>
                    </a:path>
                  </a:pathLst>
                </a:custGeom>
                <a:noFill/>
                <a:ln w="19050" cap="rnd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" name="Freeform 11">
                  <a:extLst>
                    <a:ext uri="{FF2B5EF4-FFF2-40B4-BE49-F238E27FC236}">
                      <a16:creationId xmlns:a16="http://schemas.microsoft.com/office/drawing/2014/main" id="{0C3C9976-7E3C-BEDC-9E0D-B87763480FFF}"/>
                    </a:ext>
                  </a:extLst>
                </p:cNvPr>
                <p:cNvSpPr/>
                <p:nvPr/>
              </p:nvSpPr>
              <p:spPr>
                <a:xfrm rot="860958" flipV="1">
                  <a:off x="5047855" y="4956517"/>
                  <a:ext cx="2542847" cy="725587"/>
                </a:xfrm>
                <a:custGeom>
                  <a:avLst/>
                  <a:gdLst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36088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15227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30789 w 1423899"/>
                    <a:gd name="connsiteY14" fmla="*/ 280787 h 555455"/>
                    <a:gd name="connsiteX0" fmla="*/ 0 w 1430029"/>
                    <a:gd name="connsiteY0" fmla="*/ 555455 h 555455"/>
                    <a:gd name="connsiteX1" fmla="*/ 326820 w 1430029"/>
                    <a:gd name="connsiteY1" fmla="*/ 388568 h 555455"/>
                    <a:gd name="connsiteX2" fmla="*/ 538905 w 1430029"/>
                    <a:gd name="connsiteY2" fmla="*/ 388568 h 555455"/>
                    <a:gd name="connsiteX3" fmla="*/ 789235 w 1430029"/>
                    <a:gd name="connsiteY3" fmla="*/ 437243 h 555455"/>
                    <a:gd name="connsiteX4" fmla="*/ 1011751 w 1430029"/>
                    <a:gd name="connsiteY4" fmla="*/ 485919 h 555455"/>
                    <a:gd name="connsiteX5" fmla="*/ 1220359 w 1430029"/>
                    <a:gd name="connsiteY5" fmla="*/ 478965 h 555455"/>
                    <a:gd name="connsiteX6" fmla="*/ 1394199 w 1430029"/>
                    <a:gd name="connsiteY6" fmla="*/ 353800 h 555455"/>
                    <a:gd name="connsiteX7" fmla="*/ 1428968 w 1430029"/>
                    <a:gd name="connsiteY7" fmla="*/ 214728 h 555455"/>
                    <a:gd name="connsiteX8" fmla="*/ 1373339 w 1430029"/>
                    <a:gd name="connsiteY8" fmla="*/ 75656 h 555455"/>
                    <a:gd name="connsiteX9" fmla="*/ 1262081 w 1430029"/>
                    <a:gd name="connsiteY9" fmla="*/ 6119 h 555455"/>
                    <a:gd name="connsiteX10" fmla="*/ 1126486 w 1430029"/>
                    <a:gd name="connsiteY10" fmla="*/ 20027 h 555455"/>
                    <a:gd name="connsiteX11" fmla="*/ 1022181 w 1430029"/>
                    <a:gd name="connsiteY11" fmla="*/ 152145 h 555455"/>
                    <a:gd name="connsiteX12" fmla="*/ 1056949 w 1430029"/>
                    <a:gd name="connsiteY12" fmla="*/ 284264 h 555455"/>
                    <a:gd name="connsiteX13" fmla="*/ 1150823 w 1430029"/>
                    <a:gd name="connsiteY13" fmla="*/ 315556 h 555455"/>
                    <a:gd name="connsiteX14" fmla="*/ 1230789 w 1430029"/>
                    <a:gd name="connsiteY14" fmla="*/ 280787 h 555455"/>
                    <a:gd name="connsiteX0" fmla="*/ 0 w 1430029"/>
                    <a:gd name="connsiteY0" fmla="*/ 552135 h 552135"/>
                    <a:gd name="connsiteX1" fmla="*/ 326820 w 1430029"/>
                    <a:gd name="connsiteY1" fmla="*/ 385248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430029"/>
                    <a:gd name="connsiteY0" fmla="*/ 552135 h 552135"/>
                    <a:gd name="connsiteX1" fmla="*/ 288575 w 1430029"/>
                    <a:gd name="connsiteY1" fmla="*/ 399155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662976"/>
                    <a:gd name="connsiteY0" fmla="*/ 472169 h 489991"/>
                    <a:gd name="connsiteX1" fmla="*/ 521522 w 1662976"/>
                    <a:gd name="connsiteY1" fmla="*/ 39915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02316 w 1662976"/>
                    <a:gd name="connsiteY2" fmla="*/ 329620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91306"/>
                    <a:gd name="connsiteX1" fmla="*/ 340728 w 1662976"/>
                    <a:gd name="connsiteY1" fmla="*/ 322665 h 491306"/>
                    <a:gd name="connsiteX2" fmla="*/ 702316 w 1662976"/>
                    <a:gd name="connsiteY2" fmla="*/ 329620 h 491306"/>
                    <a:gd name="connsiteX3" fmla="*/ 1015228 w 1662976"/>
                    <a:gd name="connsiteY3" fmla="*/ 413062 h 491306"/>
                    <a:gd name="connsiteX4" fmla="*/ 1244698 w 1662976"/>
                    <a:gd name="connsiteY4" fmla="*/ 482599 h 491306"/>
                    <a:gd name="connsiteX5" fmla="*/ 1453306 w 1662976"/>
                    <a:gd name="connsiteY5" fmla="*/ 475645 h 491306"/>
                    <a:gd name="connsiteX6" fmla="*/ 1627146 w 1662976"/>
                    <a:gd name="connsiteY6" fmla="*/ 350480 h 491306"/>
                    <a:gd name="connsiteX7" fmla="*/ 1661915 w 1662976"/>
                    <a:gd name="connsiteY7" fmla="*/ 211408 h 491306"/>
                    <a:gd name="connsiteX8" fmla="*/ 1606286 w 1662976"/>
                    <a:gd name="connsiteY8" fmla="*/ 72336 h 491306"/>
                    <a:gd name="connsiteX9" fmla="*/ 1495028 w 1662976"/>
                    <a:gd name="connsiteY9" fmla="*/ 2799 h 491306"/>
                    <a:gd name="connsiteX10" fmla="*/ 1345526 w 1662976"/>
                    <a:gd name="connsiteY10" fmla="*/ 27137 h 491306"/>
                    <a:gd name="connsiteX11" fmla="*/ 1255128 w 1662976"/>
                    <a:gd name="connsiteY11" fmla="*/ 148825 h 491306"/>
                    <a:gd name="connsiteX12" fmla="*/ 1289896 w 1662976"/>
                    <a:gd name="connsiteY12" fmla="*/ 280944 h 491306"/>
                    <a:gd name="connsiteX13" fmla="*/ 1383770 w 1662976"/>
                    <a:gd name="connsiteY13" fmla="*/ 312236 h 491306"/>
                    <a:gd name="connsiteX14" fmla="*/ 1463736 w 1662976"/>
                    <a:gd name="connsiteY14" fmla="*/ 277467 h 491306"/>
                    <a:gd name="connsiteX0" fmla="*/ 0 w 1662976"/>
                    <a:gd name="connsiteY0" fmla="*/ 472169 h 483801"/>
                    <a:gd name="connsiteX1" fmla="*/ 340728 w 1662976"/>
                    <a:gd name="connsiteY1" fmla="*/ 322665 h 483801"/>
                    <a:gd name="connsiteX2" fmla="*/ 702316 w 1662976"/>
                    <a:gd name="connsiteY2" fmla="*/ 329620 h 483801"/>
                    <a:gd name="connsiteX3" fmla="*/ 1015228 w 1662976"/>
                    <a:gd name="connsiteY3" fmla="*/ 413062 h 483801"/>
                    <a:gd name="connsiteX4" fmla="*/ 1269036 w 1662976"/>
                    <a:gd name="connsiteY4" fmla="*/ 465215 h 483801"/>
                    <a:gd name="connsiteX5" fmla="*/ 1453306 w 1662976"/>
                    <a:gd name="connsiteY5" fmla="*/ 475645 h 483801"/>
                    <a:gd name="connsiteX6" fmla="*/ 1627146 w 1662976"/>
                    <a:gd name="connsiteY6" fmla="*/ 350480 h 483801"/>
                    <a:gd name="connsiteX7" fmla="*/ 1661915 w 1662976"/>
                    <a:gd name="connsiteY7" fmla="*/ 211408 h 483801"/>
                    <a:gd name="connsiteX8" fmla="*/ 1606286 w 1662976"/>
                    <a:gd name="connsiteY8" fmla="*/ 72336 h 483801"/>
                    <a:gd name="connsiteX9" fmla="*/ 1495028 w 1662976"/>
                    <a:gd name="connsiteY9" fmla="*/ 2799 h 483801"/>
                    <a:gd name="connsiteX10" fmla="*/ 1345526 w 1662976"/>
                    <a:gd name="connsiteY10" fmla="*/ 27137 h 483801"/>
                    <a:gd name="connsiteX11" fmla="*/ 1255128 w 1662976"/>
                    <a:gd name="connsiteY11" fmla="*/ 148825 h 483801"/>
                    <a:gd name="connsiteX12" fmla="*/ 1289896 w 1662976"/>
                    <a:gd name="connsiteY12" fmla="*/ 280944 h 483801"/>
                    <a:gd name="connsiteX13" fmla="*/ 1383770 w 1662976"/>
                    <a:gd name="connsiteY13" fmla="*/ 312236 h 483801"/>
                    <a:gd name="connsiteX14" fmla="*/ 1463736 w 1662976"/>
                    <a:gd name="connsiteY14" fmla="*/ 277467 h 483801"/>
                    <a:gd name="connsiteX0" fmla="*/ 0 w 1662763"/>
                    <a:gd name="connsiteY0" fmla="*/ 472169 h 472169"/>
                    <a:gd name="connsiteX1" fmla="*/ 340728 w 1662763"/>
                    <a:gd name="connsiteY1" fmla="*/ 322665 h 472169"/>
                    <a:gd name="connsiteX2" fmla="*/ 702316 w 1662763"/>
                    <a:gd name="connsiteY2" fmla="*/ 329620 h 472169"/>
                    <a:gd name="connsiteX3" fmla="*/ 1015228 w 1662763"/>
                    <a:gd name="connsiteY3" fmla="*/ 413062 h 472169"/>
                    <a:gd name="connsiteX4" fmla="*/ 1269036 w 1662763"/>
                    <a:gd name="connsiteY4" fmla="*/ 465215 h 472169"/>
                    <a:gd name="connsiteX5" fmla="*/ 1470690 w 1662763"/>
                    <a:gd name="connsiteY5" fmla="*/ 444354 h 472169"/>
                    <a:gd name="connsiteX6" fmla="*/ 1627146 w 1662763"/>
                    <a:gd name="connsiteY6" fmla="*/ 350480 h 472169"/>
                    <a:gd name="connsiteX7" fmla="*/ 1661915 w 1662763"/>
                    <a:gd name="connsiteY7" fmla="*/ 211408 h 472169"/>
                    <a:gd name="connsiteX8" fmla="*/ 1606286 w 1662763"/>
                    <a:gd name="connsiteY8" fmla="*/ 72336 h 472169"/>
                    <a:gd name="connsiteX9" fmla="*/ 1495028 w 1662763"/>
                    <a:gd name="connsiteY9" fmla="*/ 2799 h 472169"/>
                    <a:gd name="connsiteX10" fmla="*/ 1345526 w 1662763"/>
                    <a:gd name="connsiteY10" fmla="*/ 27137 h 472169"/>
                    <a:gd name="connsiteX11" fmla="*/ 1255128 w 1662763"/>
                    <a:gd name="connsiteY11" fmla="*/ 148825 h 472169"/>
                    <a:gd name="connsiteX12" fmla="*/ 1289896 w 1662763"/>
                    <a:gd name="connsiteY12" fmla="*/ 280944 h 472169"/>
                    <a:gd name="connsiteX13" fmla="*/ 1383770 w 1662763"/>
                    <a:gd name="connsiteY13" fmla="*/ 312236 h 472169"/>
                    <a:gd name="connsiteX14" fmla="*/ 1463736 w 1662763"/>
                    <a:gd name="connsiteY14" fmla="*/ 277467 h 472169"/>
                    <a:gd name="connsiteX0" fmla="*/ 0 w 1661923"/>
                    <a:gd name="connsiteY0" fmla="*/ 472169 h 472169"/>
                    <a:gd name="connsiteX1" fmla="*/ 340728 w 1661923"/>
                    <a:gd name="connsiteY1" fmla="*/ 322665 h 472169"/>
                    <a:gd name="connsiteX2" fmla="*/ 702316 w 1661923"/>
                    <a:gd name="connsiteY2" fmla="*/ 329620 h 472169"/>
                    <a:gd name="connsiteX3" fmla="*/ 1015228 w 1661923"/>
                    <a:gd name="connsiteY3" fmla="*/ 413062 h 472169"/>
                    <a:gd name="connsiteX4" fmla="*/ 1269036 w 1661923"/>
                    <a:gd name="connsiteY4" fmla="*/ 465215 h 472169"/>
                    <a:gd name="connsiteX5" fmla="*/ 1470690 w 1661923"/>
                    <a:gd name="connsiteY5" fmla="*/ 444354 h 472169"/>
                    <a:gd name="connsiteX6" fmla="*/ 1602808 w 1661923"/>
                    <a:gd name="connsiteY6" fmla="*/ 336573 h 472169"/>
                    <a:gd name="connsiteX7" fmla="*/ 1661915 w 1661923"/>
                    <a:gd name="connsiteY7" fmla="*/ 211408 h 472169"/>
                    <a:gd name="connsiteX8" fmla="*/ 1606286 w 1661923"/>
                    <a:gd name="connsiteY8" fmla="*/ 72336 h 472169"/>
                    <a:gd name="connsiteX9" fmla="*/ 1495028 w 1661923"/>
                    <a:gd name="connsiteY9" fmla="*/ 2799 h 472169"/>
                    <a:gd name="connsiteX10" fmla="*/ 1345526 w 1661923"/>
                    <a:gd name="connsiteY10" fmla="*/ 27137 h 472169"/>
                    <a:gd name="connsiteX11" fmla="*/ 1255128 w 1661923"/>
                    <a:gd name="connsiteY11" fmla="*/ 148825 h 472169"/>
                    <a:gd name="connsiteX12" fmla="*/ 1289896 w 1661923"/>
                    <a:gd name="connsiteY12" fmla="*/ 280944 h 472169"/>
                    <a:gd name="connsiteX13" fmla="*/ 1383770 w 1661923"/>
                    <a:gd name="connsiteY13" fmla="*/ 312236 h 472169"/>
                    <a:gd name="connsiteX14" fmla="*/ 1463736 w 1661923"/>
                    <a:gd name="connsiteY14" fmla="*/ 277467 h 472169"/>
                    <a:gd name="connsiteX0" fmla="*/ 0 w 1637606"/>
                    <a:gd name="connsiteY0" fmla="*/ 472169 h 472169"/>
                    <a:gd name="connsiteX1" fmla="*/ 340728 w 1637606"/>
                    <a:gd name="connsiteY1" fmla="*/ 322665 h 472169"/>
                    <a:gd name="connsiteX2" fmla="*/ 702316 w 1637606"/>
                    <a:gd name="connsiteY2" fmla="*/ 329620 h 472169"/>
                    <a:gd name="connsiteX3" fmla="*/ 1015228 w 1637606"/>
                    <a:gd name="connsiteY3" fmla="*/ 413062 h 472169"/>
                    <a:gd name="connsiteX4" fmla="*/ 1269036 w 1637606"/>
                    <a:gd name="connsiteY4" fmla="*/ 465215 h 472169"/>
                    <a:gd name="connsiteX5" fmla="*/ 1470690 w 1637606"/>
                    <a:gd name="connsiteY5" fmla="*/ 444354 h 472169"/>
                    <a:gd name="connsiteX6" fmla="*/ 1602808 w 1637606"/>
                    <a:gd name="connsiteY6" fmla="*/ 336573 h 472169"/>
                    <a:gd name="connsiteX7" fmla="*/ 1637578 w 1637606"/>
                    <a:gd name="connsiteY7" fmla="*/ 194024 h 472169"/>
                    <a:gd name="connsiteX8" fmla="*/ 1606286 w 1637606"/>
                    <a:gd name="connsiteY8" fmla="*/ 72336 h 472169"/>
                    <a:gd name="connsiteX9" fmla="*/ 1495028 w 1637606"/>
                    <a:gd name="connsiteY9" fmla="*/ 2799 h 472169"/>
                    <a:gd name="connsiteX10" fmla="*/ 1345526 w 1637606"/>
                    <a:gd name="connsiteY10" fmla="*/ 27137 h 472169"/>
                    <a:gd name="connsiteX11" fmla="*/ 1255128 w 1637606"/>
                    <a:gd name="connsiteY11" fmla="*/ 148825 h 472169"/>
                    <a:gd name="connsiteX12" fmla="*/ 1289896 w 1637606"/>
                    <a:gd name="connsiteY12" fmla="*/ 280944 h 472169"/>
                    <a:gd name="connsiteX13" fmla="*/ 1383770 w 1637606"/>
                    <a:gd name="connsiteY13" fmla="*/ 312236 h 472169"/>
                    <a:gd name="connsiteX14" fmla="*/ 1463736 w 1637606"/>
                    <a:gd name="connsiteY14" fmla="*/ 277467 h 472169"/>
                    <a:gd name="connsiteX0" fmla="*/ 0 w 1639766"/>
                    <a:gd name="connsiteY0" fmla="*/ 473894 h 473894"/>
                    <a:gd name="connsiteX1" fmla="*/ 340728 w 1639766"/>
                    <a:gd name="connsiteY1" fmla="*/ 324390 h 473894"/>
                    <a:gd name="connsiteX2" fmla="*/ 702316 w 1639766"/>
                    <a:gd name="connsiteY2" fmla="*/ 331345 h 473894"/>
                    <a:gd name="connsiteX3" fmla="*/ 1015228 w 1639766"/>
                    <a:gd name="connsiteY3" fmla="*/ 414787 h 473894"/>
                    <a:gd name="connsiteX4" fmla="*/ 1269036 w 1639766"/>
                    <a:gd name="connsiteY4" fmla="*/ 466940 h 473894"/>
                    <a:gd name="connsiteX5" fmla="*/ 1470690 w 1639766"/>
                    <a:gd name="connsiteY5" fmla="*/ 446079 h 473894"/>
                    <a:gd name="connsiteX6" fmla="*/ 1602808 w 1639766"/>
                    <a:gd name="connsiteY6" fmla="*/ 338298 h 473894"/>
                    <a:gd name="connsiteX7" fmla="*/ 1637578 w 1639766"/>
                    <a:gd name="connsiteY7" fmla="*/ 195749 h 473894"/>
                    <a:gd name="connsiteX8" fmla="*/ 1554134 w 1639766"/>
                    <a:gd name="connsiteY8" fmla="*/ 98399 h 473894"/>
                    <a:gd name="connsiteX9" fmla="*/ 1495028 w 1639766"/>
                    <a:gd name="connsiteY9" fmla="*/ 4524 h 473894"/>
                    <a:gd name="connsiteX10" fmla="*/ 1345526 w 1639766"/>
                    <a:gd name="connsiteY10" fmla="*/ 28862 h 473894"/>
                    <a:gd name="connsiteX11" fmla="*/ 1255128 w 1639766"/>
                    <a:gd name="connsiteY11" fmla="*/ 150550 h 473894"/>
                    <a:gd name="connsiteX12" fmla="*/ 1289896 w 1639766"/>
                    <a:gd name="connsiteY12" fmla="*/ 282669 h 473894"/>
                    <a:gd name="connsiteX13" fmla="*/ 1383770 w 1639766"/>
                    <a:gd name="connsiteY13" fmla="*/ 313961 h 473894"/>
                    <a:gd name="connsiteX14" fmla="*/ 1463736 w 1639766"/>
                    <a:gd name="connsiteY14" fmla="*/ 279192 h 473894"/>
                    <a:gd name="connsiteX0" fmla="*/ 0 w 1639766"/>
                    <a:gd name="connsiteY0" fmla="*/ 446701 h 446701"/>
                    <a:gd name="connsiteX1" fmla="*/ 340728 w 1639766"/>
                    <a:gd name="connsiteY1" fmla="*/ 297197 h 446701"/>
                    <a:gd name="connsiteX2" fmla="*/ 702316 w 1639766"/>
                    <a:gd name="connsiteY2" fmla="*/ 304152 h 446701"/>
                    <a:gd name="connsiteX3" fmla="*/ 1015228 w 1639766"/>
                    <a:gd name="connsiteY3" fmla="*/ 387594 h 446701"/>
                    <a:gd name="connsiteX4" fmla="*/ 1269036 w 1639766"/>
                    <a:gd name="connsiteY4" fmla="*/ 439747 h 446701"/>
                    <a:gd name="connsiteX5" fmla="*/ 1470690 w 1639766"/>
                    <a:gd name="connsiteY5" fmla="*/ 418886 h 446701"/>
                    <a:gd name="connsiteX6" fmla="*/ 1602808 w 1639766"/>
                    <a:gd name="connsiteY6" fmla="*/ 311105 h 446701"/>
                    <a:gd name="connsiteX7" fmla="*/ 1637578 w 1639766"/>
                    <a:gd name="connsiteY7" fmla="*/ 168556 h 446701"/>
                    <a:gd name="connsiteX8" fmla="*/ 1554134 w 1639766"/>
                    <a:gd name="connsiteY8" fmla="*/ 71206 h 446701"/>
                    <a:gd name="connsiteX9" fmla="*/ 1446353 w 1639766"/>
                    <a:gd name="connsiteY9" fmla="*/ 53820 h 446701"/>
                    <a:gd name="connsiteX10" fmla="*/ 1345526 w 1639766"/>
                    <a:gd name="connsiteY10" fmla="*/ 1669 h 446701"/>
                    <a:gd name="connsiteX11" fmla="*/ 1255128 w 1639766"/>
                    <a:gd name="connsiteY11" fmla="*/ 123357 h 446701"/>
                    <a:gd name="connsiteX12" fmla="*/ 1289896 w 1639766"/>
                    <a:gd name="connsiteY12" fmla="*/ 255476 h 446701"/>
                    <a:gd name="connsiteX13" fmla="*/ 1383770 w 1639766"/>
                    <a:gd name="connsiteY13" fmla="*/ 286768 h 446701"/>
                    <a:gd name="connsiteX14" fmla="*/ 1463736 w 1639766"/>
                    <a:gd name="connsiteY14" fmla="*/ 251999 h 446701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55128 w 1639766"/>
                    <a:gd name="connsiteY11" fmla="*/ 70489 h 393833"/>
                    <a:gd name="connsiteX12" fmla="*/ 1289896 w 1639766"/>
                    <a:gd name="connsiteY12" fmla="*/ 202608 h 393833"/>
                    <a:gd name="connsiteX13" fmla="*/ 1383770 w 1639766"/>
                    <a:gd name="connsiteY13" fmla="*/ 233900 h 393833"/>
                    <a:gd name="connsiteX14" fmla="*/ 1463736 w 1639766"/>
                    <a:gd name="connsiteY14" fmla="*/ 199131 h 393833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89896 w 1639766"/>
                    <a:gd name="connsiteY11" fmla="*/ 202608 h 393833"/>
                    <a:gd name="connsiteX12" fmla="*/ 1383770 w 1639766"/>
                    <a:gd name="connsiteY12" fmla="*/ 233900 h 393833"/>
                    <a:gd name="connsiteX13" fmla="*/ 1463736 w 1639766"/>
                    <a:gd name="connsiteY13" fmla="*/ 199131 h 393833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289896 w 1639766"/>
                    <a:gd name="connsiteY11" fmla="*/ 205863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7213 w 1639766"/>
                    <a:gd name="connsiteY13" fmla="*/ 191956 h 39708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17710 w 1639766"/>
                    <a:gd name="connsiteY11" fmla="*/ 19119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0448"/>
                    <a:gd name="connsiteY0" fmla="*/ 396880 h 396880"/>
                    <a:gd name="connsiteX1" fmla="*/ 340728 w 1630448"/>
                    <a:gd name="connsiteY1" fmla="*/ 247376 h 396880"/>
                    <a:gd name="connsiteX2" fmla="*/ 702316 w 1630448"/>
                    <a:gd name="connsiteY2" fmla="*/ 254331 h 396880"/>
                    <a:gd name="connsiteX3" fmla="*/ 1015228 w 1630448"/>
                    <a:gd name="connsiteY3" fmla="*/ 337773 h 396880"/>
                    <a:gd name="connsiteX4" fmla="*/ 1269036 w 1630448"/>
                    <a:gd name="connsiteY4" fmla="*/ 389926 h 396880"/>
                    <a:gd name="connsiteX5" fmla="*/ 1470690 w 1630448"/>
                    <a:gd name="connsiteY5" fmla="*/ 369065 h 396880"/>
                    <a:gd name="connsiteX6" fmla="*/ 1602808 w 1630448"/>
                    <a:gd name="connsiteY6" fmla="*/ 261284 h 396880"/>
                    <a:gd name="connsiteX7" fmla="*/ 1627148 w 1630448"/>
                    <a:gd name="connsiteY7" fmla="*/ 136119 h 396880"/>
                    <a:gd name="connsiteX8" fmla="*/ 1554134 w 1630448"/>
                    <a:gd name="connsiteY8" fmla="*/ 21385 h 396880"/>
                    <a:gd name="connsiteX9" fmla="*/ 1446353 w 1630448"/>
                    <a:gd name="connsiteY9" fmla="*/ 3999 h 396880"/>
                    <a:gd name="connsiteX10" fmla="*/ 1338571 w 1630448"/>
                    <a:gd name="connsiteY10" fmla="*/ 70060 h 396880"/>
                    <a:gd name="connsiteX11" fmla="*/ 1317710 w 1630448"/>
                    <a:gd name="connsiteY11" fmla="*/ 191748 h 396880"/>
                    <a:gd name="connsiteX12" fmla="*/ 1383770 w 1630448"/>
                    <a:gd name="connsiteY12" fmla="*/ 236947 h 396880"/>
                    <a:gd name="connsiteX13" fmla="*/ 1467213 w 1630448"/>
                    <a:gd name="connsiteY13" fmla="*/ 191748 h 396880"/>
                    <a:gd name="connsiteX0" fmla="*/ 0 w 1630448"/>
                    <a:gd name="connsiteY0" fmla="*/ 396880 h 396880"/>
                    <a:gd name="connsiteX1" fmla="*/ 358112 w 1630448"/>
                    <a:gd name="connsiteY1" fmla="*/ 327343 h 396880"/>
                    <a:gd name="connsiteX2" fmla="*/ 702316 w 1630448"/>
                    <a:gd name="connsiteY2" fmla="*/ 254331 h 396880"/>
                    <a:gd name="connsiteX3" fmla="*/ 1015228 w 1630448"/>
                    <a:gd name="connsiteY3" fmla="*/ 337773 h 396880"/>
                    <a:gd name="connsiteX4" fmla="*/ 1269036 w 1630448"/>
                    <a:gd name="connsiteY4" fmla="*/ 389926 h 396880"/>
                    <a:gd name="connsiteX5" fmla="*/ 1470690 w 1630448"/>
                    <a:gd name="connsiteY5" fmla="*/ 369065 h 396880"/>
                    <a:gd name="connsiteX6" fmla="*/ 1602808 w 1630448"/>
                    <a:gd name="connsiteY6" fmla="*/ 261284 h 396880"/>
                    <a:gd name="connsiteX7" fmla="*/ 1627148 w 1630448"/>
                    <a:gd name="connsiteY7" fmla="*/ 136119 h 396880"/>
                    <a:gd name="connsiteX8" fmla="*/ 1554134 w 1630448"/>
                    <a:gd name="connsiteY8" fmla="*/ 21385 h 396880"/>
                    <a:gd name="connsiteX9" fmla="*/ 1446353 w 1630448"/>
                    <a:gd name="connsiteY9" fmla="*/ 3999 h 396880"/>
                    <a:gd name="connsiteX10" fmla="*/ 1338571 w 1630448"/>
                    <a:gd name="connsiteY10" fmla="*/ 70060 h 396880"/>
                    <a:gd name="connsiteX11" fmla="*/ 1317710 w 1630448"/>
                    <a:gd name="connsiteY11" fmla="*/ 191748 h 396880"/>
                    <a:gd name="connsiteX12" fmla="*/ 1383770 w 1630448"/>
                    <a:gd name="connsiteY12" fmla="*/ 236947 h 396880"/>
                    <a:gd name="connsiteX13" fmla="*/ 1467213 w 1630448"/>
                    <a:gd name="connsiteY13" fmla="*/ 191748 h 396880"/>
                    <a:gd name="connsiteX0" fmla="*/ 0 w 1630448"/>
                    <a:gd name="connsiteY0" fmla="*/ 396880 h 462958"/>
                    <a:gd name="connsiteX1" fmla="*/ 358112 w 1630448"/>
                    <a:gd name="connsiteY1" fmla="*/ 327343 h 462958"/>
                    <a:gd name="connsiteX2" fmla="*/ 695362 w 1630448"/>
                    <a:gd name="connsiteY2" fmla="*/ 462939 h 462958"/>
                    <a:gd name="connsiteX3" fmla="*/ 1015228 w 1630448"/>
                    <a:gd name="connsiteY3" fmla="*/ 337773 h 462958"/>
                    <a:gd name="connsiteX4" fmla="*/ 1269036 w 1630448"/>
                    <a:gd name="connsiteY4" fmla="*/ 389926 h 462958"/>
                    <a:gd name="connsiteX5" fmla="*/ 1470690 w 1630448"/>
                    <a:gd name="connsiteY5" fmla="*/ 369065 h 462958"/>
                    <a:gd name="connsiteX6" fmla="*/ 1602808 w 1630448"/>
                    <a:gd name="connsiteY6" fmla="*/ 261284 h 462958"/>
                    <a:gd name="connsiteX7" fmla="*/ 1627148 w 1630448"/>
                    <a:gd name="connsiteY7" fmla="*/ 136119 h 462958"/>
                    <a:gd name="connsiteX8" fmla="*/ 1554134 w 1630448"/>
                    <a:gd name="connsiteY8" fmla="*/ 21385 h 462958"/>
                    <a:gd name="connsiteX9" fmla="*/ 1446353 w 1630448"/>
                    <a:gd name="connsiteY9" fmla="*/ 3999 h 462958"/>
                    <a:gd name="connsiteX10" fmla="*/ 1338571 w 1630448"/>
                    <a:gd name="connsiteY10" fmla="*/ 70060 h 462958"/>
                    <a:gd name="connsiteX11" fmla="*/ 1317710 w 1630448"/>
                    <a:gd name="connsiteY11" fmla="*/ 191748 h 462958"/>
                    <a:gd name="connsiteX12" fmla="*/ 1383770 w 1630448"/>
                    <a:gd name="connsiteY12" fmla="*/ 236947 h 462958"/>
                    <a:gd name="connsiteX13" fmla="*/ 1467213 w 1630448"/>
                    <a:gd name="connsiteY13" fmla="*/ 191748 h 462958"/>
                    <a:gd name="connsiteX0" fmla="*/ 0 w 1630448"/>
                    <a:gd name="connsiteY0" fmla="*/ 396880 h 462960"/>
                    <a:gd name="connsiteX1" fmla="*/ 368542 w 1630448"/>
                    <a:gd name="connsiteY1" fmla="*/ 348203 h 462960"/>
                    <a:gd name="connsiteX2" fmla="*/ 695362 w 1630448"/>
                    <a:gd name="connsiteY2" fmla="*/ 462939 h 462960"/>
                    <a:gd name="connsiteX3" fmla="*/ 1015228 w 1630448"/>
                    <a:gd name="connsiteY3" fmla="*/ 337773 h 462960"/>
                    <a:gd name="connsiteX4" fmla="*/ 1269036 w 1630448"/>
                    <a:gd name="connsiteY4" fmla="*/ 389926 h 462960"/>
                    <a:gd name="connsiteX5" fmla="*/ 1470690 w 1630448"/>
                    <a:gd name="connsiteY5" fmla="*/ 369065 h 462960"/>
                    <a:gd name="connsiteX6" fmla="*/ 1602808 w 1630448"/>
                    <a:gd name="connsiteY6" fmla="*/ 261284 h 462960"/>
                    <a:gd name="connsiteX7" fmla="*/ 1627148 w 1630448"/>
                    <a:gd name="connsiteY7" fmla="*/ 136119 h 462960"/>
                    <a:gd name="connsiteX8" fmla="*/ 1554134 w 1630448"/>
                    <a:gd name="connsiteY8" fmla="*/ 21385 h 462960"/>
                    <a:gd name="connsiteX9" fmla="*/ 1446353 w 1630448"/>
                    <a:gd name="connsiteY9" fmla="*/ 3999 h 462960"/>
                    <a:gd name="connsiteX10" fmla="*/ 1338571 w 1630448"/>
                    <a:gd name="connsiteY10" fmla="*/ 70060 h 462960"/>
                    <a:gd name="connsiteX11" fmla="*/ 1317710 w 1630448"/>
                    <a:gd name="connsiteY11" fmla="*/ 191748 h 462960"/>
                    <a:gd name="connsiteX12" fmla="*/ 1383770 w 1630448"/>
                    <a:gd name="connsiteY12" fmla="*/ 236947 h 462960"/>
                    <a:gd name="connsiteX13" fmla="*/ 1467213 w 1630448"/>
                    <a:gd name="connsiteY13" fmla="*/ 191748 h 462960"/>
                    <a:gd name="connsiteX0" fmla="*/ 0 w 1630448"/>
                    <a:gd name="connsiteY0" fmla="*/ 396880 h 462960"/>
                    <a:gd name="connsiteX1" fmla="*/ 368542 w 1630448"/>
                    <a:gd name="connsiteY1" fmla="*/ 348203 h 462960"/>
                    <a:gd name="connsiteX2" fmla="*/ 719700 w 1630448"/>
                    <a:gd name="connsiteY2" fmla="*/ 462939 h 462960"/>
                    <a:gd name="connsiteX3" fmla="*/ 1015228 w 1630448"/>
                    <a:gd name="connsiteY3" fmla="*/ 337773 h 462960"/>
                    <a:gd name="connsiteX4" fmla="*/ 1269036 w 1630448"/>
                    <a:gd name="connsiteY4" fmla="*/ 389926 h 462960"/>
                    <a:gd name="connsiteX5" fmla="*/ 1470690 w 1630448"/>
                    <a:gd name="connsiteY5" fmla="*/ 369065 h 462960"/>
                    <a:gd name="connsiteX6" fmla="*/ 1602808 w 1630448"/>
                    <a:gd name="connsiteY6" fmla="*/ 261284 h 462960"/>
                    <a:gd name="connsiteX7" fmla="*/ 1627148 w 1630448"/>
                    <a:gd name="connsiteY7" fmla="*/ 136119 h 462960"/>
                    <a:gd name="connsiteX8" fmla="*/ 1554134 w 1630448"/>
                    <a:gd name="connsiteY8" fmla="*/ 21385 h 462960"/>
                    <a:gd name="connsiteX9" fmla="*/ 1446353 w 1630448"/>
                    <a:gd name="connsiteY9" fmla="*/ 3999 h 462960"/>
                    <a:gd name="connsiteX10" fmla="*/ 1338571 w 1630448"/>
                    <a:gd name="connsiteY10" fmla="*/ 70060 h 462960"/>
                    <a:gd name="connsiteX11" fmla="*/ 1317710 w 1630448"/>
                    <a:gd name="connsiteY11" fmla="*/ 191748 h 462960"/>
                    <a:gd name="connsiteX12" fmla="*/ 1383770 w 1630448"/>
                    <a:gd name="connsiteY12" fmla="*/ 236947 h 462960"/>
                    <a:gd name="connsiteX13" fmla="*/ 1467213 w 1630448"/>
                    <a:gd name="connsiteY13" fmla="*/ 191748 h 462960"/>
                    <a:gd name="connsiteX0" fmla="*/ 0 w 1630448"/>
                    <a:gd name="connsiteY0" fmla="*/ 396880 h 665246"/>
                    <a:gd name="connsiteX1" fmla="*/ 368542 w 1630448"/>
                    <a:gd name="connsiteY1" fmla="*/ 348203 h 665246"/>
                    <a:gd name="connsiteX2" fmla="*/ 719700 w 1630448"/>
                    <a:gd name="connsiteY2" fmla="*/ 462939 h 665246"/>
                    <a:gd name="connsiteX3" fmla="*/ 1060427 w 1630448"/>
                    <a:gd name="connsiteY3" fmla="*/ 664593 h 665246"/>
                    <a:gd name="connsiteX4" fmla="*/ 1269036 w 1630448"/>
                    <a:gd name="connsiteY4" fmla="*/ 389926 h 665246"/>
                    <a:gd name="connsiteX5" fmla="*/ 1470690 w 1630448"/>
                    <a:gd name="connsiteY5" fmla="*/ 369065 h 665246"/>
                    <a:gd name="connsiteX6" fmla="*/ 1602808 w 1630448"/>
                    <a:gd name="connsiteY6" fmla="*/ 261284 h 665246"/>
                    <a:gd name="connsiteX7" fmla="*/ 1627148 w 1630448"/>
                    <a:gd name="connsiteY7" fmla="*/ 136119 h 665246"/>
                    <a:gd name="connsiteX8" fmla="*/ 1554134 w 1630448"/>
                    <a:gd name="connsiteY8" fmla="*/ 21385 h 665246"/>
                    <a:gd name="connsiteX9" fmla="*/ 1446353 w 1630448"/>
                    <a:gd name="connsiteY9" fmla="*/ 3999 h 665246"/>
                    <a:gd name="connsiteX10" fmla="*/ 1338571 w 1630448"/>
                    <a:gd name="connsiteY10" fmla="*/ 70060 h 665246"/>
                    <a:gd name="connsiteX11" fmla="*/ 1317710 w 1630448"/>
                    <a:gd name="connsiteY11" fmla="*/ 191748 h 665246"/>
                    <a:gd name="connsiteX12" fmla="*/ 1383770 w 1630448"/>
                    <a:gd name="connsiteY12" fmla="*/ 236947 h 665246"/>
                    <a:gd name="connsiteX13" fmla="*/ 1467213 w 1630448"/>
                    <a:gd name="connsiteY13" fmla="*/ 191748 h 665246"/>
                    <a:gd name="connsiteX0" fmla="*/ 0 w 1630448"/>
                    <a:gd name="connsiteY0" fmla="*/ 396880 h 781934"/>
                    <a:gd name="connsiteX1" fmla="*/ 368542 w 1630448"/>
                    <a:gd name="connsiteY1" fmla="*/ 348203 h 781934"/>
                    <a:gd name="connsiteX2" fmla="*/ 719700 w 1630448"/>
                    <a:gd name="connsiteY2" fmla="*/ 462939 h 781934"/>
                    <a:gd name="connsiteX3" fmla="*/ 1060427 w 1630448"/>
                    <a:gd name="connsiteY3" fmla="*/ 664593 h 781934"/>
                    <a:gd name="connsiteX4" fmla="*/ 1352480 w 1630448"/>
                    <a:gd name="connsiteY4" fmla="*/ 768898 h 781934"/>
                    <a:gd name="connsiteX5" fmla="*/ 1470690 w 1630448"/>
                    <a:gd name="connsiteY5" fmla="*/ 369065 h 781934"/>
                    <a:gd name="connsiteX6" fmla="*/ 1602808 w 1630448"/>
                    <a:gd name="connsiteY6" fmla="*/ 261284 h 781934"/>
                    <a:gd name="connsiteX7" fmla="*/ 1627148 w 1630448"/>
                    <a:gd name="connsiteY7" fmla="*/ 136119 h 781934"/>
                    <a:gd name="connsiteX8" fmla="*/ 1554134 w 1630448"/>
                    <a:gd name="connsiteY8" fmla="*/ 21385 h 781934"/>
                    <a:gd name="connsiteX9" fmla="*/ 1446353 w 1630448"/>
                    <a:gd name="connsiteY9" fmla="*/ 3999 h 781934"/>
                    <a:gd name="connsiteX10" fmla="*/ 1338571 w 1630448"/>
                    <a:gd name="connsiteY10" fmla="*/ 70060 h 781934"/>
                    <a:gd name="connsiteX11" fmla="*/ 1317710 w 1630448"/>
                    <a:gd name="connsiteY11" fmla="*/ 191748 h 781934"/>
                    <a:gd name="connsiteX12" fmla="*/ 1383770 w 1630448"/>
                    <a:gd name="connsiteY12" fmla="*/ 236947 h 781934"/>
                    <a:gd name="connsiteX13" fmla="*/ 1467213 w 1630448"/>
                    <a:gd name="connsiteY13" fmla="*/ 191748 h 781934"/>
                    <a:gd name="connsiteX0" fmla="*/ 0 w 1629457"/>
                    <a:gd name="connsiteY0" fmla="*/ 396880 h 780277"/>
                    <a:gd name="connsiteX1" fmla="*/ 368542 w 1629457"/>
                    <a:gd name="connsiteY1" fmla="*/ 348203 h 780277"/>
                    <a:gd name="connsiteX2" fmla="*/ 719700 w 1629457"/>
                    <a:gd name="connsiteY2" fmla="*/ 462939 h 780277"/>
                    <a:gd name="connsiteX3" fmla="*/ 1060427 w 1629457"/>
                    <a:gd name="connsiteY3" fmla="*/ 664593 h 780277"/>
                    <a:gd name="connsiteX4" fmla="*/ 1352480 w 1629457"/>
                    <a:gd name="connsiteY4" fmla="*/ 768898 h 780277"/>
                    <a:gd name="connsiteX5" fmla="*/ 1519366 w 1629457"/>
                    <a:gd name="connsiteY5" fmla="*/ 720223 h 780277"/>
                    <a:gd name="connsiteX6" fmla="*/ 1602808 w 1629457"/>
                    <a:gd name="connsiteY6" fmla="*/ 261284 h 780277"/>
                    <a:gd name="connsiteX7" fmla="*/ 1627148 w 1629457"/>
                    <a:gd name="connsiteY7" fmla="*/ 136119 h 780277"/>
                    <a:gd name="connsiteX8" fmla="*/ 1554134 w 1629457"/>
                    <a:gd name="connsiteY8" fmla="*/ 21385 h 780277"/>
                    <a:gd name="connsiteX9" fmla="*/ 1446353 w 1629457"/>
                    <a:gd name="connsiteY9" fmla="*/ 3999 h 780277"/>
                    <a:gd name="connsiteX10" fmla="*/ 1338571 w 1629457"/>
                    <a:gd name="connsiteY10" fmla="*/ 70060 h 780277"/>
                    <a:gd name="connsiteX11" fmla="*/ 1317710 w 1629457"/>
                    <a:gd name="connsiteY11" fmla="*/ 191748 h 780277"/>
                    <a:gd name="connsiteX12" fmla="*/ 1383770 w 1629457"/>
                    <a:gd name="connsiteY12" fmla="*/ 236947 h 780277"/>
                    <a:gd name="connsiteX13" fmla="*/ 1467213 w 1629457"/>
                    <a:gd name="connsiteY13" fmla="*/ 191748 h 780277"/>
                    <a:gd name="connsiteX0" fmla="*/ 0 w 1709942"/>
                    <a:gd name="connsiteY0" fmla="*/ 396880 h 770794"/>
                    <a:gd name="connsiteX1" fmla="*/ 368542 w 1709942"/>
                    <a:gd name="connsiteY1" fmla="*/ 348203 h 770794"/>
                    <a:gd name="connsiteX2" fmla="*/ 719700 w 1709942"/>
                    <a:gd name="connsiteY2" fmla="*/ 462939 h 770794"/>
                    <a:gd name="connsiteX3" fmla="*/ 1060427 w 1709942"/>
                    <a:gd name="connsiteY3" fmla="*/ 664593 h 770794"/>
                    <a:gd name="connsiteX4" fmla="*/ 1352480 w 1709942"/>
                    <a:gd name="connsiteY4" fmla="*/ 768898 h 770794"/>
                    <a:gd name="connsiteX5" fmla="*/ 1519366 w 1709942"/>
                    <a:gd name="connsiteY5" fmla="*/ 720223 h 770794"/>
                    <a:gd name="connsiteX6" fmla="*/ 1707112 w 1709942"/>
                    <a:gd name="connsiteY6" fmla="*/ 577674 h 770794"/>
                    <a:gd name="connsiteX7" fmla="*/ 1627148 w 1709942"/>
                    <a:gd name="connsiteY7" fmla="*/ 136119 h 770794"/>
                    <a:gd name="connsiteX8" fmla="*/ 1554134 w 1709942"/>
                    <a:gd name="connsiteY8" fmla="*/ 21385 h 770794"/>
                    <a:gd name="connsiteX9" fmla="*/ 1446353 w 1709942"/>
                    <a:gd name="connsiteY9" fmla="*/ 3999 h 770794"/>
                    <a:gd name="connsiteX10" fmla="*/ 1338571 w 1709942"/>
                    <a:gd name="connsiteY10" fmla="*/ 70060 h 770794"/>
                    <a:gd name="connsiteX11" fmla="*/ 1317710 w 1709942"/>
                    <a:gd name="connsiteY11" fmla="*/ 191748 h 770794"/>
                    <a:gd name="connsiteX12" fmla="*/ 1383770 w 1709942"/>
                    <a:gd name="connsiteY12" fmla="*/ 236947 h 770794"/>
                    <a:gd name="connsiteX13" fmla="*/ 1467213 w 1709942"/>
                    <a:gd name="connsiteY13" fmla="*/ 191748 h 770794"/>
                    <a:gd name="connsiteX0" fmla="*/ 0 w 1712408"/>
                    <a:gd name="connsiteY0" fmla="*/ 406915 h 780829"/>
                    <a:gd name="connsiteX1" fmla="*/ 368542 w 1712408"/>
                    <a:gd name="connsiteY1" fmla="*/ 358238 h 780829"/>
                    <a:gd name="connsiteX2" fmla="*/ 719700 w 1712408"/>
                    <a:gd name="connsiteY2" fmla="*/ 472974 h 780829"/>
                    <a:gd name="connsiteX3" fmla="*/ 1060427 w 1712408"/>
                    <a:gd name="connsiteY3" fmla="*/ 674628 h 780829"/>
                    <a:gd name="connsiteX4" fmla="*/ 1352480 w 1712408"/>
                    <a:gd name="connsiteY4" fmla="*/ 778933 h 780829"/>
                    <a:gd name="connsiteX5" fmla="*/ 1519366 w 1712408"/>
                    <a:gd name="connsiteY5" fmla="*/ 730258 h 780829"/>
                    <a:gd name="connsiteX6" fmla="*/ 1707112 w 1712408"/>
                    <a:gd name="connsiteY6" fmla="*/ 587709 h 780829"/>
                    <a:gd name="connsiteX7" fmla="*/ 1651486 w 1712408"/>
                    <a:gd name="connsiteY7" fmla="*/ 326948 h 780829"/>
                    <a:gd name="connsiteX8" fmla="*/ 1554134 w 1712408"/>
                    <a:gd name="connsiteY8" fmla="*/ 31420 h 780829"/>
                    <a:gd name="connsiteX9" fmla="*/ 1446353 w 1712408"/>
                    <a:gd name="connsiteY9" fmla="*/ 14034 h 780829"/>
                    <a:gd name="connsiteX10" fmla="*/ 1338571 w 1712408"/>
                    <a:gd name="connsiteY10" fmla="*/ 80095 h 780829"/>
                    <a:gd name="connsiteX11" fmla="*/ 1317710 w 1712408"/>
                    <a:gd name="connsiteY11" fmla="*/ 201783 h 780829"/>
                    <a:gd name="connsiteX12" fmla="*/ 1383770 w 1712408"/>
                    <a:gd name="connsiteY12" fmla="*/ 246982 h 780829"/>
                    <a:gd name="connsiteX13" fmla="*/ 1467213 w 1712408"/>
                    <a:gd name="connsiteY13" fmla="*/ 201783 h 780829"/>
                    <a:gd name="connsiteX0" fmla="*/ 0 w 1712288"/>
                    <a:gd name="connsiteY0" fmla="*/ 402164 h 776078"/>
                    <a:gd name="connsiteX1" fmla="*/ 368542 w 1712288"/>
                    <a:gd name="connsiteY1" fmla="*/ 353487 h 776078"/>
                    <a:gd name="connsiteX2" fmla="*/ 719700 w 1712288"/>
                    <a:gd name="connsiteY2" fmla="*/ 468223 h 776078"/>
                    <a:gd name="connsiteX3" fmla="*/ 1060427 w 1712288"/>
                    <a:gd name="connsiteY3" fmla="*/ 669877 h 776078"/>
                    <a:gd name="connsiteX4" fmla="*/ 1352480 w 1712288"/>
                    <a:gd name="connsiteY4" fmla="*/ 774182 h 776078"/>
                    <a:gd name="connsiteX5" fmla="*/ 1519366 w 1712288"/>
                    <a:gd name="connsiteY5" fmla="*/ 725507 h 776078"/>
                    <a:gd name="connsiteX6" fmla="*/ 1707112 w 1712288"/>
                    <a:gd name="connsiteY6" fmla="*/ 582958 h 776078"/>
                    <a:gd name="connsiteX7" fmla="*/ 1651486 w 1712288"/>
                    <a:gd name="connsiteY7" fmla="*/ 322197 h 776078"/>
                    <a:gd name="connsiteX8" fmla="*/ 1564565 w 1712288"/>
                    <a:gd name="connsiteY8" fmla="*/ 280476 h 776078"/>
                    <a:gd name="connsiteX9" fmla="*/ 1446353 w 1712288"/>
                    <a:gd name="connsiteY9" fmla="*/ 9283 h 776078"/>
                    <a:gd name="connsiteX10" fmla="*/ 1338571 w 1712288"/>
                    <a:gd name="connsiteY10" fmla="*/ 75344 h 776078"/>
                    <a:gd name="connsiteX11" fmla="*/ 1317710 w 1712288"/>
                    <a:gd name="connsiteY11" fmla="*/ 197032 h 776078"/>
                    <a:gd name="connsiteX12" fmla="*/ 1383770 w 1712288"/>
                    <a:gd name="connsiteY12" fmla="*/ 242231 h 776078"/>
                    <a:gd name="connsiteX13" fmla="*/ 1467213 w 1712288"/>
                    <a:gd name="connsiteY13" fmla="*/ 197032 h 776078"/>
                    <a:gd name="connsiteX0" fmla="*/ 0 w 1712288"/>
                    <a:gd name="connsiteY0" fmla="*/ 402164 h 776078"/>
                    <a:gd name="connsiteX1" fmla="*/ 368542 w 1712288"/>
                    <a:gd name="connsiteY1" fmla="*/ 353487 h 776078"/>
                    <a:gd name="connsiteX2" fmla="*/ 719700 w 1712288"/>
                    <a:gd name="connsiteY2" fmla="*/ 468223 h 776078"/>
                    <a:gd name="connsiteX3" fmla="*/ 1060427 w 1712288"/>
                    <a:gd name="connsiteY3" fmla="*/ 669877 h 776078"/>
                    <a:gd name="connsiteX4" fmla="*/ 1352480 w 1712288"/>
                    <a:gd name="connsiteY4" fmla="*/ 774182 h 776078"/>
                    <a:gd name="connsiteX5" fmla="*/ 1519366 w 1712288"/>
                    <a:gd name="connsiteY5" fmla="*/ 725507 h 776078"/>
                    <a:gd name="connsiteX6" fmla="*/ 1707112 w 1712288"/>
                    <a:gd name="connsiteY6" fmla="*/ 582958 h 776078"/>
                    <a:gd name="connsiteX7" fmla="*/ 1651486 w 1712288"/>
                    <a:gd name="connsiteY7" fmla="*/ 322197 h 776078"/>
                    <a:gd name="connsiteX8" fmla="*/ 1564565 w 1712288"/>
                    <a:gd name="connsiteY8" fmla="*/ 280476 h 776078"/>
                    <a:gd name="connsiteX9" fmla="*/ 1446353 w 1712288"/>
                    <a:gd name="connsiteY9" fmla="*/ 9283 h 776078"/>
                    <a:gd name="connsiteX10" fmla="*/ 1338571 w 1712288"/>
                    <a:gd name="connsiteY10" fmla="*/ 75344 h 776078"/>
                    <a:gd name="connsiteX11" fmla="*/ 1317710 w 1712288"/>
                    <a:gd name="connsiteY11" fmla="*/ 197032 h 776078"/>
                    <a:gd name="connsiteX12" fmla="*/ 1383770 w 1712288"/>
                    <a:gd name="connsiteY12" fmla="*/ 242231 h 776078"/>
                    <a:gd name="connsiteX13" fmla="*/ 1529796 w 1712288"/>
                    <a:gd name="connsiteY13" fmla="*/ 482130 h 776078"/>
                    <a:gd name="connsiteX0" fmla="*/ 0 w 1712288"/>
                    <a:gd name="connsiteY0" fmla="*/ 402164 h 776078"/>
                    <a:gd name="connsiteX1" fmla="*/ 368542 w 1712288"/>
                    <a:gd name="connsiteY1" fmla="*/ 353487 h 776078"/>
                    <a:gd name="connsiteX2" fmla="*/ 719700 w 1712288"/>
                    <a:gd name="connsiteY2" fmla="*/ 468223 h 776078"/>
                    <a:gd name="connsiteX3" fmla="*/ 1060427 w 1712288"/>
                    <a:gd name="connsiteY3" fmla="*/ 669877 h 776078"/>
                    <a:gd name="connsiteX4" fmla="*/ 1352480 w 1712288"/>
                    <a:gd name="connsiteY4" fmla="*/ 774182 h 776078"/>
                    <a:gd name="connsiteX5" fmla="*/ 1519366 w 1712288"/>
                    <a:gd name="connsiteY5" fmla="*/ 725507 h 776078"/>
                    <a:gd name="connsiteX6" fmla="*/ 1707112 w 1712288"/>
                    <a:gd name="connsiteY6" fmla="*/ 582958 h 776078"/>
                    <a:gd name="connsiteX7" fmla="*/ 1651486 w 1712288"/>
                    <a:gd name="connsiteY7" fmla="*/ 322197 h 776078"/>
                    <a:gd name="connsiteX8" fmla="*/ 1564565 w 1712288"/>
                    <a:gd name="connsiteY8" fmla="*/ 280476 h 776078"/>
                    <a:gd name="connsiteX9" fmla="*/ 1446353 w 1712288"/>
                    <a:gd name="connsiteY9" fmla="*/ 9283 h 776078"/>
                    <a:gd name="connsiteX10" fmla="*/ 1338571 w 1712288"/>
                    <a:gd name="connsiteY10" fmla="*/ 75344 h 776078"/>
                    <a:gd name="connsiteX11" fmla="*/ 1317710 w 1712288"/>
                    <a:gd name="connsiteY11" fmla="*/ 197032 h 776078"/>
                    <a:gd name="connsiteX12" fmla="*/ 1397678 w 1712288"/>
                    <a:gd name="connsiteY12" fmla="*/ 499515 h 776078"/>
                    <a:gd name="connsiteX13" fmla="*/ 1529796 w 1712288"/>
                    <a:gd name="connsiteY13" fmla="*/ 482130 h 776078"/>
                    <a:gd name="connsiteX0" fmla="*/ 0 w 1712288"/>
                    <a:gd name="connsiteY0" fmla="*/ 405801 h 779715"/>
                    <a:gd name="connsiteX1" fmla="*/ 368542 w 1712288"/>
                    <a:gd name="connsiteY1" fmla="*/ 357124 h 779715"/>
                    <a:gd name="connsiteX2" fmla="*/ 719700 w 1712288"/>
                    <a:gd name="connsiteY2" fmla="*/ 471860 h 779715"/>
                    <a:gd name="connsiteX3" fmla="*/ 1060427 w 1712288"/>
                    <a:gd name="connsiteY3" fmla="*/ 673514 h 779715"/>
                    <a:gd name="connsiteX4" fmla="*/ 1352480 w 1712288"/>
                    <a:gd name="connsiteY4" fmla="*/ 777819 h 779715"/>
                    <a:gd name="connsiteX5" fmla="*/ 1519366 w 1712288"/>
                    <a:gd name="connsiteY5" fmla="*/ 729144 h 779715"/>
                    <a:gd name="connsiteX6" fmla="*/ 1707112 w 1712288"/>
                    <a:gd name="connsiteY6" fmla="*/ 586595 h 779715"/>
                    <a:gd name="connsiteX7" fmla="*/ 1651486 w 1712288"/>
                    <a:gd name="connsiteY7" fmla="*/ 325834 h 779715"/>
                    <a:gd name="connsiteX8" fmla="*/ 1564565 w 1712288"/>
                    <a:gd name="connsiteY8" fmla="*/ 284113 h 779715"/>
                    <a:gd name="connsiteX9" fmla="*/ 1446353 w 1712288"/>
                    <a:gd name="connsiteY9" fmla="*/ 12920 h 779715"/>
                    <a:gd name="connsiteX10" fmla="*/ 1338571 w 1712288"/>
                    <a:gd name="connsiteY10" fmla="*/ 78981 h 779715"/>
                    <a:gd name="connsiteX11" fmla="*/ 1324663 w 1712288"/>
                    <a:gd name="connsiteY11" fmla="*/ 388417 h 779715"/>
                    <a:gd name="connsiteX12" fmla="*/ 1397678 w 1712288"/>
                    <a:gd name="connsiteY12" fmla="*/ 503152 h 779715"/>
                    <a:gd name="connsiteX13" fmla="*/ 1529796 w 1712288"/>
                    <a:gd name="connsiteY13" fmla="*/ 485767 h 779715"/>
                    <a:gd name="connsiteX0" fmla="*/ 0 w 1712288"/>
                    <a:gd name="connsiteY0" fmla="*/ 392900 h 766814"/>
                    <a:gd name="connsiteX1" fmla="*/ 368542 w 1712288"/>
                    <a:gd name="connsiteY1" fmla="*/ 344223 h 766814"/>
                    <a:gd name="connsiteX2" fmla="*/ 719700 w 1712288"/>
                    <a:gd name="connsiteY2" fmla="*/ 458959 h 766814"/>
                    <a:gd name="connsiteX3" fmla="*/ 1060427 w 1712288"/>
                    <a:gd name="connsiteY3" fmla="*/ 660613 h 766814"/>
                    <a:gd name="connsiteX4" fmla="*/ 1352480 w 1712288"/>
                    <a:gd name="connsiteY4" fmla="*/ 764918 h 766814"/>
                    <a:gd name="connsiteX5" fmla="*/ 1519366 w 1712288"/>
                    <a:gd name="connsiteY5" fmla="*/ 716243 h 766814"/>
                    <a:gd name="connsiteX6" fmla="*/ 1707112 w 1712288"/>
                    <a:gd name="connsiteY6" fmla="*/ 573694 h 766814"/>
                    <a:gd name="connsiteX7" fmla="*/ 1651486 w 1712288"/>
                    <a:gd name="connsiteY7" fmla="*/ 312933 h 766814"/>
                    <a:gd name="connsiteX8" fmla="*/ 1564565 w 1712288"/>
                    <a:gd name="connsiteY8" fmla="*/ 271212 h 766814"/>
                    <a:gd name="connsiteX9" fmla="*/ 1446353 w 1712288"/>
                    <a:gd name="connsiteY9" fmla="*/ 19 h 766814"/>
                    <a:gd name="connsiteX10" fmla="*/ 1387246 w 1712288"/>
                    <a:gd name="connsiteY10" fmla="*/ 285119 h 766814"/>
                    <a:gd name="connsiteX11" fmla="*/ 1324663 w 1712288"/>
                    <a:gd name="connsiteY11" fmla="*/ 375516 h 766814"/>
                    <a:gd name="connsiteX12" fmla="*/ 1397678 w 1712288"/>
                    <a:gd name="connsiteY12" fmla="*/ 490251 h 766814"/>
                    <a:gd name="connsiteX13" fmla="*/ 1529796 w 1712288"/>
                    <a:gd name="connsiteY13" fmla="*/ 472866 h 766814"/>
                    <a:gd name="connsiteX0" fmla="*/ 0 w 1712288"/>
                    <a:gd name="connsiteY0" fmla="*/ 127152 h 501066"/>
                    <a:gd name="connsiteX1" fmla="*/ 368542 w 1712288"/>
                    <a:gd name="connsiteY1" fmla="*/ 78475 h 501066"/>
                    <a:gd name="connsiteX2" fmla="*/ 719700 w 1712288"/>
                    <a:gd name="connsiteY2" fmla="*/ 193211 h 501066"/>
                    <a:gd name="connsiteX3" fmla="*/ 1060427 w 1712288"/>
                    <a:gd name="connsiteY3" fmla="*/ 394865 h 501066"/>
                    <a:gd name="connsiteX4" fmla="*/ 1352480 w 1712288"/>
                    <a:gd name="connsiteY4" fmla="*/ 499170 h 501066"/>
                    <a:gd name="connsiteX5" fmla="*/ 1519366 w 1712288"/>
                    <a:gd name="connsiteY5" fmla="*/ 450495 h 501066"/>
                    <a:gd name="connsiteX6" fmla="*/ 1707112 w 1712288"/>
                    <a:gd name="connsiteY6" fmla="*/ 307946 h 501066"/>
                    <a:gd name="connsiteX7" fmla="*/ 1651486 w 1712288"/>
                    <a:gd name="connsiteY7" fmla="*/ 47185 h 501066"/>
                    <a:gd name="connsiteX8" fmla="*/ 1564565 w 1712288"/>
                    <a:gd name="connsiteY8" fmla="*/ 5464 h 501066"/>
                    <a:gd name="connsiteX9" fmla="*/ 1474168 w 1712288"/>
                    <a:gd name="connsiteY9" fmla="*/ 1985 h 501066"/>
                    <a:gd name="connsiteX10" fmla="*/ 1387246 w 1712288"/>
                    <a:gd name="connsiteY10" fmla="*/ 19371 h 501066"/>
                    <a:gd name="connsiteX11" fmla="*/ 1324663 w 1712288"/>
                    <a:gd name="connsiteY11" fmla="*/ 109768 h 501066"/>
                    <a:gd name="connsiteX12" fmla="*/ 1397678 w 1712288"/>
                    <a:gd name="connsiteY12" fmla="*/ 224503 h 501066"/>
                    <a:gd name="connsiteX13" fmla="*/ 1529796 w 1712288"/>
                    <a:gd name="connsiteY13" fmla="*/ 207118 h 501066"/>
                    <a:gd name="connsiteX0" fmla="*/ 0 w 1712288"/>
                    <a:gd name="connsiteY0" fmla="*/ 127152 h 501066"/>
                    <a:gd name="connsiteX1" fmla="*/ 368542 w 1712288"/>
                    <a:gd name="connsiteY1" fmla="*/ 78475 h 501066"/>
                    <a:gd name="connsiteX2" fmla="*/ 712746 w 1712288"/>
                    <a:gd name="connsiteY2" fmla="*/ 214072 h 501066"/>
                    <a:gd name="connsiteX3" fmla="*/ 1060427 w 1712288"/>
                    <a:gd name="connsiteY3" fmla="*/ 394865 h 501066"/>
                    <a:gd name="connsiteX4" fmla="*/ 1352480 w 1712288"/>
                    <a:gd name="connsiteY4" fmla="*/ 499170 h 501066"/>
                    <a:gd name="connsiteX5" fmla="*/ 1519366 w 1712288"/>
                    <a:gd name="connsiteY5" fmla="*/ 450495 h 501066"/>
                    <a:gd name="connsiteX6" fmla="*/ 1707112 w 1712288"/>
                    <a:gd name="connsiteY6" fmla="*/ 307946 h 501066"/>
                    <a:gd name="connsiteX7" fmla="*/ 1651486 w 1712288"/>
                    <a:gd name="connsiteY7" fmla="*/ 47185 h 501066"/>
                    <a:gd name="connsiteX8" fmla="*/ 1564565 w 1712288"/>
                    <a:gd name="connsiteY8" fmla="*/ 5464 h 501066"/>
                    <a:gd name="connsiteX9" fmla="*/ 1474168 w 1712288"/>
                    <a:gd name="connsiteY9" fmla="*/ 1985 h 501066"/>
                    <a:gd name="connsiteX10" fmla="*/ 1387246 w 1712288"/>
                    <a:gd name="connsiteY10" fmla="*/ 19371 h 501066"/>
                    <a:gd name="connsiteX11" fmla="*/ 1324663 w 1712288"/>
                    <a:gd name="connsiteY11" fmla="*/ 109768 h 501066"/>
                    <a:gd name="connsiteX12" fmla="*/ 1397678 w 1712288"/>
                    <a:gd name="connsiteY12" fmla="*/ 224503 h 501066"/>
                    <a:gd name="connsiteX13" fmla="*/ 1529796 w 1712288"/>
                    <a:gd name="connsiteY13" fmla="*/ 207118 h 501066"/>
                    <a:gd name="connsiteX0" fmla="*/ 0 w 1712288"/>
                    <a:gd name="connsiteY0" fmla="*/ 127152 h 484915"/>
                    <a:gd name="connsiteX1" fmla="*/ 368542 w 1712288"/>
                    <a:gd name="connsiteY1" fmla="*/ 78475 h 484915"/>
                    <a:gd name="connsiteX2" fmla="*/ 712746 w 1712288"/>
                    <a:gd name="connsiteY2" fmla="*/ 214072 h 484915"/>
                    <a:gd name="connsiteX3" fmla="*/ 1060427 w 1712288"/>
                    <a:gd name="connsiteY3" fmla="*/ 394865 h 484915"/>
                    <a:gd name="connsiteX4" fmla="*/ 1303804 w 1712288"/>
                    <a:gd name="connsiteY4" fmla="*/ 481786 h 484915"/>
                    <a:gd name="connsiteX5" fmla="*/ 1519366 w 1712288"/>
                    <a:gd name="connsiteY5" fmla="*/ 450495 h 484915"/>
                    <a:gd name="connsiteX6" fmla="*/ 1707112 w 1712288"/>
                    <a:gd name="connsiteY6" fmla="*/ 307946 h 484915"/>
                    <a:gd name="connsiteX7" fmla="*/ 1651486 w 1712288"/>
                    <a:gd name="connsiteY7" fmla="*/ 47185 h 484915"/>
                    <a:gd name="connsiteX8" fmla="*/ 1564565 w 1712288"/>
                    <a:gd name="connsiteY8" fmla="*/ 5464 h 484915"/>
                    <a:gd name="connsiteX9" fmla="*/ 1474168 w 1712288"/>
                    <a:gd name="connsiteY9" fmla="*/ 1985 h 484915"/>
                    <a:gd name="connsiteX10" fmla="*/ 1387246 w 1712288"/>
                    <a:gd name="connsiteY10" fmla="*/ 19371 h 484915"/>
                    <a:gd name="connsiteX11" fmla="*/ 1324663 w 1712288"/>
                    <a:gd name="connsiteY11" fmla="*/ 109768 h 484915"/>
                    <a:gd name="connsiteX12" fmla="*/ 1397678 w 1712288"/>
                    <a:gd name="connsiteY12" fmla="*/ 224503 h 484915"/>
                    <a:gd name="connsiteX13" fmla="*/ 1529796 w 1712288"/>
                    <a:gd name="connsiteY13" fmla="*/ 207118 h 484915"/>
                    <a:gd name="connsiteX0" fmla="*/ 0 w 1712288"/>
                    <a:gd name="connsiteY0" fmla="*/ 127152 h 484680"/>
                    <a:gd name="connsiteX1" fmla="*/ 368542 w 1712288"/>
                    <a:gd name="connsiteY1" fmla="*/ 78475 h 484680"/>
                    <a:gd name="connsiteX2" fmla="*/ 712746 w 1712288"/>
                    <a:gd name="connsiteY2" fmla="*/ 214072 h 484680"/>
                    <a:gd name="connsiteX3" fmla="*/ 1043043 w 1712288"/>
                    <a:gd name="connsiteY3" fmla="*/ 398342 h 484680"/>
                    <a:gd name="connsiteX4" fmla="*/ 1303804 w 1712288"/>
                    <a:gd name="connsiteY4" fmla="*/ 481786 h 484680"/>
                    <a:gd name="connsiteX5" fmla="*/ 1519366 w 1712288"/>
                    <a:gd name="connsiteY5" fmla="*/ 450495 h 484680"/>
                    <a:gd name="connsiteX6" fmla="*/ 1707112 w 1712288"/>
                    <a:gd name="connsiteY6" fmla="*/ 307946 h 484680"/>
                    <a:gd name="connsiteX7" fmla="*/ 1651486 w 1712288"/>
                    <a:gd name="connsiteY7" fmla="*/ 47185 h 484680"/>
                    <a:gd name="connsiteX8" fmla="*/ 1564565 w 1712288"/>
                    <a:gd name="connsiteY8" fmla="*/ 5464 h 484680"/>
                    <a:gd name="connsiteX9" fmla="*/ 1474168 w 1712288"/>
                    <a:gd name="connsiteY9" fmla="*/ 1985 h 484680"/>
                    <a:gd name="connsiteX10" fmla="*/ 1387246 w 1712288"/>
                    <a:gd name="connsiteY10" fmla="*/ 19371 h 484680"/>
                    <a:gd name="connsiteX11" fmla="*/ 1324663 w 1712288"/>
                    <a:gd name="connsiteY11" fmla="*/ 109768 h 484680"/>
                    <a:gd name="connsiteX12" fmla="*/ 1397678 w 1712288"/>
                    <a:gd name="connsiteY12" fmla="*/ 224503 h 484680"/>
                    <a:gd name="connsiteX13" fmla="*/ 1529796 w 1712288"/>
                    <a:gd name="connsiteY13" fmla="*/ 207118 h 484680"/>
                    <a:gd name="connsiteX0" fmla="*/ 0 w 1683929"/>
                    <a:gd name="connsiteY0" fmla="*/ 127152 h 483894"/>
                    <a:gd name="connsiteX1" fmla="*/ 368542 w 1683929"/>
                    <a:gd name="connsiteY1" fmla="*/ 78475 h 483894"/>
                    <a:gd name="connsiteX2" fmla="*/ 712746 w 1683929"/>
                    <a:gd name="connsiteY2" fmla="*/ 214072 h 483894"/>
                    <a:gd name="connsiteX3" fmla="*/ 1043043 w 1683929"/>
                    <a:gd name="connsiteY3" fmla="*/ 398342 h 483894"/>
                    <a:gd name="connsiteX4" fmla="*/ 1303804 w 1683929"/>
                    <a:gd name="connsiteY4" fmla="*/ 481786 h 483894"/>
                    <a:gd name="connsiteX5" fmla="*/ 1519366 w 1683929"/>
                    <a:gd name="connsiteY5" fmla="*/ 450495 h 483894"/>
                    <a:gd name="connsiteX6" fmla="*/ 1675821 w 1683929"/>
                    <a:gd name="connsiteY6" fmla="*/ 360098 h 483894"/>
                    <a:gd name="connsiteX7" fmla="*/ 1651486 w 1683929"/>
                    <a:gd name="connsiteY7" fmla="*/ 47185 h 483894"/>
                    <a:gd name="connsiteX8" fmla="*/ 1564565 w 1683929"/>
                    <a:gd name="connsiteY8" fmla="*/ 5464 h 483894"/>
                    <a:gd name="connsiteX9" fmla="*/ 1474168 w 1683929"/>
                    <a:gd name="connsiteY9" fmla="*/ 1985 h 483894"/>
                    <a:gd name="connsiteX10" fmla="*/ 1387246 w 1683929"/>
                    <a:gd name="connsiteY10" fmla="*/ 19371 h 483894"/>
                    <a:gd name="connsiteX11" fmla="*/ 1324663 w 1683929"/>
                    <a:gd name="connsiteY11" fmla="*/ 109768 h 483894"/>
                    <a:gd name="connsiteX12" fmla="*/ 1397678 w 1683929"/>
                    <a:gd name="connsiteY12" fmla="*/ 224503 h 483894"/>
                    <a:gd name="connsiteX13" fmla="*/ 1529796 w 1683929"/>
                    <a:gd name="connsiteY13" fmla="*/ 207118 h 483894"/>
                    <a:gd name="connsiteX0" fmla="*/ 0 w 1683929"/>
                    <a:gd name="connsiteY0" fmla="*/ 127152 h 489212"/>
                    <a:gd name="connsiteX1" fmla="*/ 368542 w 1683929"/>
                    <a:gd name="connsiteY1" fmla="*/ 78475 h 489212"/>
                    <a:gd name="connsiteX2" fmla="*/ 712746 w 1683929"/>
                    <a:gd name="connsiteY2" fmla="*/ 214072 h 489212"/>
                    <a:gd name="connsiteX3" fmla="*/ 1043043 w 1683929"/>
                    <a:gd name="connsiteY3" fmla="*/ 398342 h 489212"/>
                    <a:gd name="connsiteX4" fmla="*/ 1303804 w 1683929"/>
                    <a:gd name="connsiteY4" fmla="*/ 481786 h 489212"/>
                    <a:gd name="connsiteX5" fmla="*/ 1519366 w 1683929"/>
                    <a:gd name="connsiteY5" fmla="*/ 471355 h 489212"/>
                    <a:gd name="connsiteX6" fmla="*/ 1675821 w 1683929"/>
                    <a:gd name="connsiteY6" fmla="*/ 360098 h 489212"/>
                    <a:gd name="connsiteX7" fmla="*/ 1651486 w 1683929"/>
                    <a:gd name="connsiteY7" fmla="*/ 47185 h 489212"/>
                    <a:gd name="connsiteX8" fmla="*/ 1564565 w 1683929"/>
                    <a:gd name="connsiteY8" fmla="*/ 5464 h 489212"/>
                    <a:gd name="connsiteX9" fmla="*/ 1474168 w 1683929"/>
                    <a:gd name="connsiteY9" fmla="*/ 1985 h 489212"/>
                    <a:gd name="connsiteX10" fmla="*/ 1387246 w 1683929"/>
                    <a:gd name="connsiteY10" fmla="*/ 19371 h 489212"/>
                    <a:gd name="connsiteX11" fmla="*/ 1324663 w 1683929"/>
                    <a:gd name="connsiteY11" fmla="*/ 109768 h 489212"/>
                    <a:gd name="connsiteX12" fmla="*/ 1397678 w 1683929"/>
                    <a:gd name="connsiteY12" fmla="*/ 224503 h 489212"/>
                    <a:gd name="connsiteX13" fmla="*/ 1529796 w 1683929"/>
                    <a:gd name="connsiteY13" fmla="*/ 207118 h 489212"/>
                    <a:gd name="connsiteX0" fmla="*/ 0 w 1720489"/>
                    <a:gd name="connsiteY0" fmla="*/ 135370 h 497430"/>
                    <a:gd name="connsiteX1" fmla="*/ 368542 w 1720489"/>
                    <a:gd name="connsiteY1" fmla="*/ 86693 h 497430"/>
                    <a:gd name="connsiteX2" fmla="*/ 712746 w 1720489"/>
                    <a:gd name="connsiteY2" fmla="*/ 222290 h 497430"/>
                    <a:gd name="connsiteX3" fmla="*/ 1043043 w 1720489"/>
                    <a:gd name="connsiteY3" fmla="*/ 406560 h 497430"/>
                    <a:gd name="connsiteX4" fmla="*/ 1303804 w 1720489"/>
                    <a:gd name="connsiteY4" fmla="*/ 490004 h 497430"/>
                    <a:gd name="connsiteX5" fmla="*/ 1519366 w 1720489"/>
                    <a:gd name="connsiteY5" fmla="*/ 479573 h 497430"/>
                    <a:gd name="connsiteX6" fmla="*/ 1675821 w 1720489"/>
                    <a:gd name="connsiteY6" fmla="*/ 368316 h 497430"/>
                    <a:gd name="connsiteX7" fmla="*/ 1714068 w 1720489"/>
                    <a:gd name="connsiteY7" fmla="*/ 173614 h 497430"/>
                    <a:gd name="connsiteX8" fmla="*/ 1564565 w 1720489"/>
                    <a:gd name="connsiteY8" fmla="*/ 13682 h 497430"/>
                    <a:gd name="connsiteX9" fmla="*/ 1474168 w 1720489"/>
                    <a:gd name="connsiteY9" fmla="*/ 10203 h 497430"/>
                    <a:gd name="connsiteX10" fmla="*/ 1387246 w 1720489"/>
                    <a:gd name="connsiteY10" fmla="*/ 27589 h 497430"/>
                    <a:gd name="connsiteX11" fmla="*/ 1324663 w 1720489"/>
                    <a:gd name="connsiteY11" fmla="*/ 117986 h 497430"/>
                    <a:gd name="connsiteX12" fmla="*/ 1397678 w 1720489"/>
                    <a:gd name="connsiteY12" fmla="*/ 232721 h 497430"/>
                    <a:gd name="connsiteX13" fmla="*/ 1529796 w 1720489"/>
                    <a:gd name="connsiteY13" fmla="*/ 215336 h 497430"/>
                    <a:gd name="connsiteX0" fmla="*/ 0 w 1715702"/>
                    <a:gd name="connsiteY0" fmla="*/ 126933 h 488993"/>
                    <a:gd name="connsiteX1" fmla="*/ 368542 w 1715702"/>
                    <a:gd name="connsiteY1" fmla="*/ 78256 h 488993"/>
                    <a:gd name="connsiteX2" fmla="*/ 712746 w 1715702"/>
                    <a:gd name="connsiteY2" fmla="*/ 213853 h 488993"/>
                    <a:gd name="connsiteX3" fmla="*/ 1043043 w 1715702"/>
                    <a:gd name="connsiteY3" fmla="*/ 398123 h 488993"/>
                    <a:gd name="connsiteX4" fmla="*/ 1303804 w 1715702"/>
                    <a:gd name="connsiteY4" fmla="*/ 481567 h 488993"/>
                    <a:gd name="connsiteX5" fmla="*/ 1519366 w 1715702"/>
                    <a:gd name="connsiteY5" fmla="*/ 471136 h 488993"/>
                    <a:gd name="connsiteX6" fmla="*/ 1675821 w 1715702"/>
                    <a:gd name="connsiteY6" fmla="*/ 359879 h 488993"/>
                    <a:gd name="connsiteX7" fmla="*/ 1714068 w 1715702"/>
                    <a:gd name="connsiteY7" fmla="*/ 165177 h 488993"/>
                    <a:gd name="connsiteX8" fmla="*/ 1637578 w 1715702"/>
                    <a:gd name="connsiteY8" fmla="*/ 46966 h 488993"/>
                    <a:gd name="connsiteX9" fmla="*/ 1474168 w 1715702"/>
                    <a:gd name="connsiteY9" fmla="*/ 1766 h 488993"/>
                    <a:gd name="connsiteX10" fmla="*/ 1387246 w 1715702"/>
                    <a:gd name="connsiteY10" fmla="*/ 19152 h 488993"/>
                    <a:gd name="connsiteX11" fmla="*/ 1324663 w 1715702"/>
                    <a:gd name="connsiteY11" fmla="*/ 109549 h 488993"/>
                    <a:gd name="connsiteX12" fmla="*/ 1397678 w 1715702"/>
                    <a:gd name="connsiteY12" fmla="*/ 224284 h 488993"/>
                    <a:gd name="connsiteX13" fmla="*/ 1529796 w 1715702"/>
                    <a:gd name="connsiteY13" fmla="*/ 206899 h 488993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397678 w 1715702"/>
                    <a:gd name="connsiteY12" fmla="*/ 224975 h 489684"/>
                    <a:gd name="connsiteX13" fmla="*/ 1529796 w 1715702"/>
                    <a:gd name="connsiteY13" fmla="*/ 207590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01155 w 1715702"/>
                    <a:gd name="connsiteY12" fmla="*/ 252790 h 489684"/>
                    <a:gd name="connsiteX13" fmla="*/ 1529796 w 1715702"/>
                    <a:gd name="connsiteY13" fmla="*/ 207590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01155 w 1715702"/>
                    <a:gd name="connsiteY12" fmla="*/ 252790 h 489684"/>
                    <a:gd name="connsiteX13" fmla="*/ 1522842 w 1715702"/>
                    <a:gd name="connsiteY13" fmla="*/ 224975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5062 w 1715702"/>
                    <a:gd name="connsiteY12" fmla="*/ 252790 h 489684"/>
                    <a:gd name="connsiteX13" fmla="*/ 1522842 w 1715702"/>
                    <a:gd name="connsiteY13" fmla="*/ 224975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5062 w 1715702"/>
                    <a:gd name="connsiteY12" fmla="*/ 252790 h 489684"/>
                    <a:gd name="connsiteX13" fmla="*/ 1536749 w 1715702"/>
                    <a:gd name="connsiteY13" fmla="*/ 197161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28969 w 1715702"/>
                    <a:gd name="connsiteY12" fmla="*/ 256267 h 489684"/>
                    <a:gd name="connsiteX13" fmla="*/ 1536749 w 1715702"/>
                    <a:gd name="connsiteY13" fmla="*/ 197161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28969 w 1715702"/>
                    <a:gd name="connsiteY12" fmla="*/ 256267 h 489684"/>
                    <a:gd name="connsiteX13" fmla="*/ 1536749 w 1715702"/>
                    <a:gd name="connsiteY13" fmla="*/ 197161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28969 w 1715702"/>
                    <a:gd name="connsiteY12" fmla="*/ 256267 h 489684"/>
                    <a:gd name="connsiteX13" fmla="*/ 1536749 w 1715702"/>
                    <a:gd name="connsiteY13" fmla="*/ 193684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1585 w 1715702"/>
                    <a:gd name="connsiteY12" fmla="*/ 256267 h 489684"/>
                    <a:gd name="connsiteX13" fmla="*/ 1536749 w 1715702"/>
                    <a:gd name="connsiteY13" fmla="*/ 193684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1585 w 1715702"/>
                    <a:gd name="connsiteY12" fmla="*/ 256267 h 489684"/>
                    <a:gd name="connsiteX13" fmla="*/ 1536749 w 1715702"/>
                    <a:gd name="connsiteY13" fmla="*/ 193684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1585 w 1715702"/>
                    <a:gd name="connsiteY12" fmla="*/ 256267 h 489684"/>
                    <a:gd name="connsiteX13" fmla="*/ 1526319 w 1715702"/>
                    <a:gd name="connsiteY13" fmla="*/ 190207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49830 w 1715702"/>
                    <a:gd name="connsiteY12" fmla="*/ 263221 h 489684"/>
                    <a:gd name="connsiteX13" fmla="*/ 1526319 w 1715702"/>
                    <a:gd name="connsiteY13" fmla="*/ 190207 h 489684"/>
                    <a:gd name="connsiteX0" fmla="*/ 0 w 1715702"/>
                    <a:gd name="connsiteY0" fmla="*/ 130901 h 492961"/>
                    <a:gd name="connsiteX1" fmla="*/ 368542 w 1715702"/>
                    <a:gd name="connsiteY1" fmla="*/ 82224 h 492961"/>
                    <a:gd name="connsiteX2" fmla="*/ 712746 w 1715702"/>
                    <a:gd name="connsiteY2" fmla="*/ 217821 h 492961"/>
                    <a:gd name="connsiteX3" fmla="*/ 1043043 w 1715702"/>
                    <a:gd name="connsiteY3" fmla="*/ 402091 h 492961"/>
                    <a:gd name="connsiteX4" fmla="*/ 1303804 w 1715702"/>
                    <a:gd name="connsiteY4" fmla="*/ 485535 h 492961"/>
                    <a:gd name="connsiteX5" fmla="*/ 1519366 w 1715702"/>
                    <a:gd name="connsiteY5" fmla="*/ 475104 h 492961"/>
                    <a:gd name="connsiteX6" fmla="*/ 1675821 w 1715702"/>
                    <a:gd name="connsiteY6" fmla="*/ 363847 h 492961"/>
                    <a:gd name="connsiteX7" fmla="*/ 1714068 w 1715702"/>
                    <a:gd name="connsiteY7" fmla="*/ 169145 h 492961"/>
                    <a:gd name="connsiteX8" fmla="*/ 1637578 w 1715702"/>
                    <a:gd name="connsiteY8" fmla="*/ 50934 h 492961"/>
                    <a:gd name="connsiteX9" fmla="*/ 1474168 w 1715702"/>
                    <a:gd name="connsiteY9" fmla="*/ 5734 h 492961"/>
                    <a:gd name="connsiteX10" fmla="*/ 1387246 w 1715702"/>
                    <a:gd name="connsiteY10" fmla="*/ 23120 h 492961"/>
                    <a:gd name="connsiteX11" fmla="*/ 1328140 w 1715702"/>
                    <a:gd name="connsiteY11" fmla="*/ 207390 h 492961"/>
                    <a:gd name="connsiteX12" fmla="*/ 1449830 w 1715702"/>
                    <a:gd name="connsiteY12" fmla="*/ 266498 h 492961"/>
                    <a:gd name="connsiteX13" fmla="*/ 1526319 w 1715702"/>
                    <a:gd name="connsiteY13" fmla="*/ 193484 h 492961"/>
                    <a:gd name="connsiteX0" fmla="*/ 0 w 1715702"/>
                    <a:gd name="connsiteY0" fmla="*/ 130901 h 492961"/>
                    <a:gd name="connsiteX1" fmla="*/ 368542 w 1715702"/>
                    <a:gd name="connsiteY1" fmla="*/ 82224 h 492961"/>
                    <a:gd name="connsiteX2" fmla="*/ 712746 w 1715702"/>
                    <a:gd name="connsiteY2" fmla="*/ 217821 h 492961"/>
                    <a:gd name="connsiteX3" fmla="*/ 1043043 w 1715702"/>
                    <a:gd name="connsiteY3" fmla="*/ 402091 h 492961"/>
                    <a:gd name="connsiteX4" fmla="*/ 1303804 w 1715702"/>
                    <a:gd name="connsiteY4" fmla="*/ 485535 h 492961"/>
                    <a:gd name="connsiteX5" fmla="*/ 1519366 w 1715702"/>
                    <a:gd name="connsiteY5" fmla="*/ 475104 h 492961"/>
                    <a:gd name="connsiteX6" fmla="*/ 1675821 w 1715702"/>
                    <a:gd name="connsiteY6" fmla="*/ 363847 h 492961"/>
                    <a:gd name="connsiteX7" fmla="*/ 1714068 w 1715702"/>
                    <a:gd name="connsiteY7" fmla="*/ 169145 h 492961"/>
                    <a:gd name="connsiteX8" fmla="*/ 1637578 w 1715702"/>
                    <a:gd name="connsiteY8" fmla="*/ 50934 h 492961"/>
                    <a:gd name="connsiteX9" fmla="*/ 1474168 w 1715702"/>
                    <a:gd name="connsiteY9" fmla="*/ 5734 h 492961"/>
                    <a:gd name="connsiteX10" fmla="*/ 1387246 w 1715702"/>
                    <a:gd name="connsiteY10" fmla="*/ 23120 h 492961"/>
                    <a:gd name="connsiteX11" fmla="*/ 1328140 w 1715702"/>
                    <a:gd name="connsiteY11" fmla="*/ 207390 h 492961"/>
                    <a:gd name="connsiteX12" fmla="*/ 1449830 w 1715702"/>
                    <a:gd name="connsiteY12" fmla="*/ 266498 h 492961"/>
                    <a:gd name="connsiteX13" fmla="*/ 1526319 w 1715702"/>
                    <a:gd name="connsiteY13" fmla="*/ 193484 h 492961"/>
                    <a:gd name="connsiteX0" fmla="*/ 0 w 1715702"/>
                    <a:gd name="connsiteY0" fmla="*/ 125217 h 487277"/>
                    <a:gd name="connsiteX1" fmla="*/ 368542 w 1715702"/>
                    <a:gd name="connsiteY1" fmla="*/ 76540 h 487277"/>
                    <a:gd name="connsiteX2" fmla="*/ 712746 w 1715702"/>
                    <a:gd name="connsiteY2" fmla="*/ 212137 h 487277"/>
                    <a:gd name="connsiteX3" fmla="*/ 1043043 w 1715702"/>
                    <a:gd name="connsiteY3" fmla="*/ 396407 h 487277"/>
                    <a:gd name="connsiteX4" fmla="*/ 1303804 w 1715702"/>
                    <a:gd name="connsiteY4" fmla="*/ 479851 h 487277"/>
                    <a:gd name="connsiteX5" fmla="*/ 1519366 w 1715702"/>
                    <a:gd name="connsiteY5" fmla="*/ 469420 h 487277"/>
                    <a:gd name="connsiteX6" fmla="*/ 1675821 w 1715702"/>
                    <a:gd name="connsiteY6" fmla="*/ 358163 h 487277"/>
                    <a:gd name="connsiteX7" fmla="*/ 1714068 w 1715702"/>
                    <a:gd name="connsiteY7" fmla="*/ 163461 h 487277"/>
                    <a:gd name="connsiteX8" fmla="*/ 1637578 w 1715702"/>
                    <a:gd name="connsiteY8" fmla="*/ 45250 h 487277"/>
                    <a:gd name="connsiteX9" fmla="*/ 1474168 w 1715702"/>
                    <a:gd name="connsiteY9" fmla="*/ 50 h 487277"/>
                    <a:gd name="connsiteX10" fmla="*/ 1355954 w 1715702"/>
                    <a:gd name="connsiteY10" fmla="*/ 52204 h 487277"/>
                    <a:gd name="connsiteX11" fmla="*/ 1328140 w 1715702"/>
                    <a:gd name="connsiteY11" fmla="*/ 201706 h 487277"/>
                    <a:gd name="connsiteX12" fmla="*/ 1449830 w 1715702"/>
                    <a:gd name="connsiteY12" fmla="*/ 260814 h 487277"/>
                    <a:gd name="connsiteX13" fmla="*/ 1526319 w 1715702"/>
                    <a:gd name="connsiteY13" fmla="*/ 187800 h 487277"/>
                    <a:gd name="connsiteX0" fmla="*/ 0 w 1715702"/>
                    <a:gd name="connsiteY0" fmla="*/ 125217 h 487277"/>
                    <a:gd name="connsiteX1" fmla="*/ 368542 w 1715702"/>
                    <a:gd name="connsiteY1" fmla="*/ 76540 h 487277"/>
                    <a:gd name="connsiteX2" fmla="*/ 712746 w 1715702"/>
                    <a:gd name="connsiteY2" fmla="*/ 212137 h 487277"/>
                    <a:gd name="connsiteX3" fmla="*/ 1043043 w 1715702"/>
                    <a:gd name="connsiteY3" fmla="*/ 396407 h 487277"/>
                    <a:gd name="connsiteX4" fmla="*/ 1303804 w 1715702"/>
                    <a:gd name="connsiteY4" fmla="*/ 479851 h 487277"/>
                    <a:gd name="connsiteX5" fmla="*/ 1519366 w 1715702"/>
                    <a:gd name="connsiteY5" fmla="*/ 469420 h 487277"/>
                    <a:gd name="connsiteX6" fmla="*/ 1675821 w 1715702"/>
                    <a:gd name="connsiteY6" fmla="*/ 358163 h 487277"/>
                    <a:gd name="connsiteX7" fmla="*/ 1714068 w 1715702"/>
                    <a:gd name="connsiteY7" fmla="*/ 163461 h 487277"/>
                    <a:gd name="connsiteX8" fmla="*/ 1637578 w 1715702"/>
                    <a:gd name="connsiteY8" fmla="*/ 45250 h 487277"/>
                    <a:gd name="connsiteX9" fmla="*/ 1474168 w 1715702"/>
                    <a:gd name="connsiteY9" fmla="*/ 50 h 487277"/>
                    <a:gd name="connsiteX10" fmla="*/ 1355954 w 1715702"/>
                    <a:gd name="connsiteY10" fmla="*/ 52204 h 487277"/>
                    <a:gd name="connsiteX11" fmla="*/ 1328140 w 1715702"/>
                    <a:gd name="connsiteY11" fmla="*/ 201706 h 487277"/>
                    <a:gd name="connsiteX12" fmla="*/ 1449830 w 1715702"/>
                    <a:gd name="connsiteY12" fmla="*/ 260814 h 487277"/>
                    <a:gd name="connsiteX13" fmla="*/ 1526319 w 1715702"/>
                    <a:gd name="connsiteY13" fmla="*/ 187800 h 487277"/>
                    <a:gd name="connsiteX0" fmla="*/ 0 w 1716766"/>
                    <a:gd name="connsiteY0" fmla="*/ 125179 h 487239"/>
                    <a:gd name="connsiteX1" fmla="*/ 368542 w 1716766"/>
                    <a:gd name="connsiteY1" fmla="*/ 76502 h 487239"/>
                    <a:gd name="connsiteX2" fmla="*/ 712746 w 1716766"/>
                    <a:gd name="connsiteY2" fmla="*/ 212099 h 487239"/>
                    <a:gd name="connsiteX3" fmla="*/ 1043043 w 1716766"/>
                    <a:gd name="connsiteY3" fmla="*/ 396369 h 487239"/>
                    <a:gd name="connsiteX4" fmla="*/ 1303804 w 1716766"/>
                    <a:gd name="connsiteY4" fmla="*/ 479813 h 487239"/>
                    <a:gd name="connsiteX5" fmla="*/ 1519366 w 1716766"/>
                    <a:gd name="connsiteY5" fmla="*/ 469382 h 487239"/>
                    <a:gd name="connsiteX6" fmla="*/ 1675821 w 1716766"/>
                    <a:gd name="connsiteY6" fmla="*/ 358125 h 487239"/>
                    <a:gd name="connsiteX7" fmla="*/ 1714068 w 1716766"/>
                    <a:gd name="connsiteY7" fmla="*/ 163423 h 487239"/>
                    <a:gd name="connsiteX8" fmla="*/ 1620194 w 1716766"/>
                    <a:gd name="connsiteY8" fmla="*/ 48689 h 487239"/>
                    <a:gd name="connsiteX9" fmla="*/ 1474168 w 1716766"/>
                    <a:gd name="connsiteY9" fmla="*/ 12 h 487239"/>
                    <a:gd name="connsiteX10" fmla="*/ 1355954 w 1716766"/>
                    <a:gd name="connsiteY10" fmla="*/ 52166 h 487239"/>
                    <a:gd name="connsiteX11" fmla="*/ 1328140 w 1716766"/>
                    <a:gd name="connsiteY11" fmla="*/ 201668 h 487239"/>
                    <a:gd name="connsiteX12" fmla="*/ 1449830 w 1716766"/>
                    <a:gd name="connsiteY12" fmla="*/ 260776 h 487239"/>
                    <a:gd name="connsiteX13" fmla="*/ 1526319 w 1716766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28140 w 1707555"/>
                    <a:gd name="connsiteY11" fmla="*/ 201668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42048 w 1707555"/>
                    <a:gd name="connsiteY11" fmla="*/ 198191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42048 w 1707555"/>
                    <a:gd name="connsiteY11" fmla="*/ 198191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42048 w 1707555"/>
                    <a:gd name="connsiteY11" fmla="*/ 198191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36750 w 1707555"/>
                    <a:gd name="connsiteY13" fmla="*/ 184285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36750 w 1707555"/>
                    <a:gd name="connsiteY13" fmla="*/ 184285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36750 w 1707555"/>
                    <a:gd name="connsiteY13" fmla="*/ 184285 h 487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707555" h="487239">
                      <a:moveTo>
                        <a:pt x="0" y="125179"/>
                      </a:moveTo>
                      <a:cubicBezTo>
                        <a:pt x="118501" y="55642"/>
                        <a:pt x="249751" y="62015"/>
                        <a:pt x="368542" y="76502"/>
                      </a:cubicBezTo>
                      <a:cubicBezTo>
                        <a:pt x="487333" y="90989"/>
                        <a:pt x="600329" y="158788"/>
                        <a:pt x="712746" y="212099"/>
                      </a:cubicBezTo>
                      <a:cubicBezTo>
                        <a:pt x="825163" y="265410"/>
                        <a:pt x="944533" y="351750"/>
                        <a:pt x="1043043" y="396369"/>
                      </a:cubicBezTo>
                      <a:cubicBezTo>
                        <a:pt x="1141553" y="440988"/>
                        <a:pt x="1224417" y="467644"/>
                        <a:pt x="1303804" y="479813"/>
                      </a:cubicBezTo>
                      <a:cubicBezTo>
                        <a:pt x="1383191" y="491982"/>
                        <a:pt x="1457363" y="489663"/>
                        <a:pt x="1519366" y="469382"/>
                      </a:cubicBezTo>
                      <a:cubicBezTo>
                        <a:pt x="1581369" y="449101"/>
                        <a:pt x="1645109" y="408539"/>
                        <a:pt x="1675821" y="358125"/>
                      </a:cubicBezTo>
                      <a:cubicBezTo>
                        <a:pt x="1706533" y="307711"/>
                        <a:pt x="1712909" y="218473"/>
                        <a:pt x="1703638" y="166900"/>
                      </a:cubicBezTo>
                      <a:cubicBezTo>
                        <a:pt x="1694367" y="115327"/>
                        <a:pt x="1658439" y="76504"/>
                        <a:pt x="1620194" y="48689"/>
                      </a:cubicBezTo>
                      <a:cubicBezTo>
                        <a:pt x="1581949" y="20874"/>
                        <a:pt x="1518208" y="-567"/>
                        <a:pt x="1474168" y="12"/>
                      </a:cubicBezTo>
                      <a:cubicBezTo>
                        <a:pt x="1430128" y="591"/>
                        <a:pt x="1379133" y="22613"/>
                        <a:pt x="1355954" y="52166"/>
                      </a:cubicBezTo>
                      <a:cubicBezTo>
                        <a:pt x="1332775" y="81719"/>
                        <a:pt x="1319448" y="142562"/>
                        <a:pt x="1335094" y="177330"/>
                      </a:cubicBezTo>
                      <a:cubicBezTo>
                        <a:pt x="1350740" y="212098"/>
                        <a:pt x="1388406" y="259617"/>
                        <a:pt x="1449830" y="260776"/>
                      </a:cubicBezTo>
                      <a:cubicBezTo>
                        <a:pt x="1511254" y="261935"/>
                        <a:pt x="1530085" y="247446"/>
                        <a:pt x="1536750" y="184285"/>
                      </a:cubicBezTo>
                    </a:path>
                  </a:pathLst>
                </a:custGeom>
                <a:noFill/>
                <a:ln w="19050" cap="rnd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" name="Freeform 37">
                  <a:extLst>
                    <a:ext uri="{FF2B5EF4-FFF2-40B4-BE49-F238E27FC236}">
                      <a16:creationId xmlns:a16="http://schemas.microsoft.com/office/drawing/2014/main" id="{315708EB-E25B-F17E-FFDC-30CD79B7438A}"/>
                    </a:ext>
                  </a:extLst>
                </p:cNvPr>
                <p:cNvSpPr/>
                <p:nvPr/>
              </p:nvSpPr>
              <p:spPr>
                <a:xfrm>
                  <a:off x="2383279" y="3302861"/>
                  <a:ext cx="1592329" cy="625661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488332"/>
                    <a:gd name="connsiteY0" fmla="*/ 312122 h 603951"/>
                    <a:gd name="connsiteX1" fmla="*/ 1488332 w 1488332"/>
                    <a:gd name="connsiteY1" fmla="*/ 603951 h 603951"/>
                    <a:gd name="connsiteX0" fmla="*/ 0 w 1626992"/>
                    <a:gd name="connsiteY0" fmla="*/ 313662 h 598557"/>
                    <a:gd name="connsiteX1" fmla="*/ 1626992 w 1626992"/>
                    <a:gd name="connsiteY1" fmla="*/ 598557 h 598557"/>
                    <a:gd name="connsiteX0" fmla="*/ 0 w 1592328"/>
                    <a:gd name="connsiteY0" fmla="*/ 306101 h 625660"/>
                    <a:gd name="connsiteX1" fmla="*/ 1592328 w 1592328"/>
                    <a:gd name="connsiteY1" fmla="*/ 625660 h 625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92328" h="625660">
                      <a:moveTo>
                        <a:pt x="0" y="306101"/>
                      </a:moveTo>
                      <a:cubicBezTo>
                        <a:pt x="853602" y="-443740"/>
                        <a:pt x="1499916" y="390575"/>
                        <a:pt x="1592328" y="625660"/>
                      </a:cubicBezTo>
                    </a:path>
                  </a:pathLst>
                </a:custGeom>
                <a:noFill/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Freeform 40">
                  <a:extLst>
                    <a:ext uri="{FF2B5EF4-FFF2-40B4-BE49-F238E27FC236}">
                      <a16:creationId xmlns:a16="http://schemas.microsoft.com/office/drawing/2014/main" id="{30D04DC3-B7B8-6CB4-B52D-1B87BD6C59ED}"/>
                    </a:ext>
                  </a:extLst>
                </p:cNvPr>
                <p:cNvSpPr/>
                <p:nvPr/>
              </p:nvSpPr>
              <p:spPr>
                <a:xfrm>
                  <a:off x="3897887" y="3672781"/>
                  <a:ext cx="759184" cy="772347"/>
                </a:xfrm>
                <a:custGeom>
                  <a:avLst/>
                  <a:gdLst>
                    <a:gd name="connsiteX0" fmla="*/ 0 w 418289"/>
                    <a:gd name="connsiteY0" fmla="*/ 0 h 311285"/>
                    <a:gd name="connsiteX1" fmla="*/ 418289 w 418289"/>
                    <a:gd name="connsiteY1" fmla="*/ 311285 h 311285"/>
                    <a:gd name="connsiteX0" fmla="*/ 0 w 418289"/>
                    <a:gd name="connsiteY0" fmla="*/ 42868 h 354153"/>
                    <a:gd name="connsiteX1" fmla="*/ 418289 w 418289"/>
                    <a:gd name="connsiteY1" fmla="*/ 354153 h 354153"/>
                    <a:gd name="connsiteX0" fmla="*/ 0 w 434199"/>
                    <a:gd name="connsiteY0" fmla="*/ 47022 h 358307"/>
                    <a:gd name="connsiteX1" fmla="*/ 418289 w 434199"/>
                    <a:gd name="connsiteY1" fmla="*/ 358307 h 358307"/>
                    <a:gd name="connsiteX0" fmla="*/ 0 w 350993"/>
                    <a:gd name="connsiteY0" fmla="*/ 33138 h 538976"/>
                    <a:gd name="connsiteX1" fmla="*/ 301557 w 350993"/>
                    <a:gd name="connsiteY1" fmla="*/ 538976 h 538976"/>
                    <a:gd name="connsiteX0" fmla="*/ 0 w 350993"/>
                    <a:gd name="connsiteY0" fmla="*/ 33138 h 538976"/>
                    <a:gd name="connsiteX1" fmla="*/ 301557 w 350993"/>
                    <a:gd name="connsiteY1" fmla="*/ 538976 h 538976"/>
                    <a:gd name="connsiteX0" fmla="*/ 0 w 344961"/>
                    <a:gd name="connsiteY0" fmla="*/ 336 h 506174"/>
                    <a:gd name="connsiteX1" fmla="*/ 301557 w 344961"/>
                    <a:gd name="connsiteY1" fmla="*/ 506174 h 506174"/>
                    <a:gd name="connsiteX0" fmla="*/ 0 w 450492"/>
                    <a:gd name="connsiteY0" fmla="*/ 248 h 637815"/>
                    <a:gd name="connsiteX1" fmla="*/ 440221 w 450492"/>
                    <a:gd name="connsiteY1" fmla="*/ 637815 h 637815"/>
                    <a:gd name="connsiteX0" fmla="*/ 0 w 545269"/>
                    <a:gd name="connsiteY0" fmla="*/ 248 h 637815"/>
                    <a:gd name="connsiteX1" fmla="*/ 440221 w 545269"/>
                    <a:gd name="connsiteY1" fmla="*/ 637815 h 637815"/>
                    <a:gd name="connsiteX0" fmla="*/ 0 w 545269"/>
                    <a:gd name="connsiteY0" fmla="*/ 300 h 637867"/>
                    <a:gd name="connsiteX1" fmla="*/ 440221 w 545269"/>
                    <a:gd name="connsiteY1" fmla="*/ 637867 h 637867"/>
                    <a:gd name="connsiteX0" fmla="*/ 0 w 536165"/>
                    <a:gd name="connsiteY0" fmla="*/ 497 h 638064"/>
                    <a:gd name="connsiteX1" fmla="*/ 440221 w 536165"/>
                    <a:gd name="connsiteY1" fmla="*/ 638064 h 638064"/>
                    <a:gd name="connsiteX0" fmla="*/ 0 w 503425"/>
                    <a:gd name="connsiteY0" fmla="*/ 954 h 513725"/>
                    <a:gd name="connsiteX1" fmla="*/ 398623 w 503425"/>
                    <a:gd name="connsiteY1" fmla="*/ 513725 h 513725"/>
                    <a:gd name="connsiteX0" fmla="*/ 0 w 494326"/>
                    <a:gd name="connsiteY0" fmla="*/ 57652 h 570423"/>
                    <a:gd name="connsiteX1" fmla="*/ 398623 w 494326"/>
                    <a:gd name="connsiteY1" fmla="*/ 570423 h 570423"/>
                    <a:gd name="connsiteX0" fmla="*/ 0 w 512076"/>
                    <a:gd name="connsiteY0" fmla="*/ 33739 h 546510"/>
                    <a:gd name="connsiteX1" fmla="*/ 398623 w 512076"/>
                    <a:gd name="connsiteY1" fmla="*/ 546510 h 546510"/>
                    <a:gd name="connsiteX0" fmla="*/ 0 w 516702"/>
                    <a:gd name="connsiteY0" fmla="*/ 23805 h 536576"/>
                    <a:gd name="connsiteX1" fmla="*/ 398623 w 516702"/>
                    <a:gd name="connsiteY1" fmla="*/ 536576 h 536576"/>
                    <a:gd name="connsiteX0" fmla="*/ 0 w 556755"/>
                    <a:gd name="connsiteY0" fmla="*/ 14851 h 527622"/>
                    <a:gd name="connsiteX1" fmla="*/ 398623 w 556755"/>
                    <a:gd name="connsiteY1" fmla="*/ 527622 h 527622"/>
                    <a:gd name="connsiteX0" fmla="*/ 0 w 552129"/>
                    <a:gd name="connsiteY0" fmla="*/ 78908 h 591679"/>
                    <a:gd name="connsiteX1" fmla="*/ 398623 w 552129"/>
                    <a:gd name="connsiteY1" fmla="*/ 591679 h 591679"/>
                    <a:gd name="connsiteX0" fmla="*/ 0 w 883140"/>
                    <a:gd name="connsiteY0" fmla="*/ 61257 h 809753"/>
                    <a:gd name="connsiteX1" fmla="*/ 793810 w 883140"/>
                    <a:gd name="connsiteY1" fmla="*/ 809753 h 809753"/>
                    <a:gd name="connsiteX0" fmla="*/ 0 w 827389"/>
                    <a:gd name="connsiteY0" fmla="*/ 54727 h 928019"/>
                    <a:gd name="connsiteX1" fmla="*/ 731412 w 827389"/>
                    <a:gd name="connsiteY1" fmla="*/ 928019 h 928019"/>
                    <a:gd name="connsiteX0" fmla="*/ 0 w 831128"/>
                    <a:gd name="connsiteY0" fmla="*/ 50661 h 923953"/>
                    <a:gd name="connsiteX1" fmla="*/ 731412 w 831128"/>
                    <a:gd name="connsiteY1" fmla="*/ 923953 h 923953"/>
                    <a:gd name="connsiteX0" fmla="*/ 0 w 865098"/>
                    <a:gd name="connsiteY0" fmla="*/ 53661 h 862870"/>
                    <a:gd name="connsiteX1" fmla="*/ 769864 w 865098"/>
                    <a:gd name="connsiteY1" fmla="*/ 862870 h 862870"/>
                    <a:gd name="connsiteX0" fmla="*/ 0 w 828592"/>
                    <a:gd name="connsiteY0" fmla="*/ 58928 h 868137"/>
                    <a:gd name="connsiteX1" fmla="*/ 769864 w 828592"/>
                    <a:gd name="connsiteY1" fmla="*/ 868137 h 868137"/>
                    <a:gd name="connsiteX0" fmla="*/ 0 w 759185"/>
                    <a:gd name="connsiteY0" fmla="*/ 65673 h 772348"/>
                    <a:gd name="connsiteX1" fmla="*/ 692963 w 759185"/>
                    <a:gd name="connsiteY1" fmla="*/ 772348 h 772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59185" h="772348">
                      <a:moveTo>
                        <a:pt x="0" y="65673"/>
                      </a:moveTo>
                      <a:cubicBezTo>
                        <a:pt x="556162" y="-210748"/>
                        <a:pt x="913967" y="455018"/>
                        <a:pt x="692963" y="772348"/>
                      </a:cubicBezTo>
                    </a:path>
                  </a:pathLst>
                </a:custGeom>
                <a:noFill/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Freeform 42">
                  <a:extLst>
                    <a:ext uri="{FF2B5EF4-FFF2-40B4-BE49-F238E27FC236}">
                      <a16:creationId xmlns:a16="http://schemas.microsoft.com/office/drawing/2014/main" id="{4D931165-731C-D5D6-B610-29FE6096FC06}"/>
                    </a:ext>
                  </a:extLst>
                </p:cNvPr>
                <p:cNvSpPr/>
                <p:nvPr/>
              </p:nvSpPr>
              <p:spPr>
                <a:xfrm>
                  <a:off x="1777862" y="3540405"/>
                  <a:ext cx="786294" cy="611096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86294" h="611096">
                      <a:moveTo>
                        <a:pt x="17810" y="611096"/>
                      </a:moveTo>
                      <a:cubicBezTo>
                        <a:pt x="-130537" y="-274933"/>
                        <a:pt x="693882" y="-3368"/>
                        <a:pt x="786294" y="231717"/>
                      </a:cubicBezTo>
                    </a:path>
                  </a:pathLst>
                </a:custGeom>
                <a:noFill/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 43">
                  <a:extLst>
                    <a:ext uri="{FF2B5EF4-FFF2-40B4-BE49-F238E27FC236}">
                      <a16:creationId xmlns:a16="http://schemas.microsoft.com/office/drawing/2014/main" id="{12893A85-0DD2-E174-6678-DBCCB96B30C9}"/>
                    </a:ext>
                  </a:extLst>
                </p:cNvPr>
                <p:cNvSpPr/>
                <p:nvPr/>
              </p:nvSpPr>
              <p:spPr>
                <a:xfrm>
                  <a:off x="1165948" y="4145937"/>
                  <a:ext cx="945793" cy="788750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  <a:gd name="connsiteX0" fmla="*/ 14729 w 977766"/>
                    <a:gd name="connsiteY0" fmla="*/ 684765 h 684765"/>
                    <a:gd name="connsiteX1" fmla="*/ 977766 w 977766"/>
                    <a:gd name="connsiteY1" fmla="*/ 178927 h 684765"/>
                    <a:gd name="connsiteX0" fmla="*/ 19890 w 691097"/>
                    <a:gd name="connsiteY0" fmla="*/ 820597 h 820597"/>
                    <a:gd name="connsiteX1" fmla="*/ 691097 w 691097"/>
                    <a:gd name="connsiteY1" fmla="*/ 120205 h 820597"/>
                    <a:gd name="connsiteX0" fmla="*/ 368922 w 1040129"/>
                    <a:gd name="connsiteY0" fmla="*/ 779825 h 779825"/>
                    <a:gd name="connsiteX1" fmla="*/ 1040129 w 1040129"/>
                    <a:gd name="connsiteY1" fmla="*/ 79433 h 779825"/>
                    <a:gd name="connsiteX0" fmla="*/ 383932 w 1055139"/>
                    <a:gd name="connsiteY0" fmla="*/ 861496 h 861496"/>
                    <a:gd name="connsiteX1" fmla="*/ 1055139 w 1055139"/>
                    <a:gd name="connsiteY1" fmla="*/ 161104 h 861496"/>
                    <a:gd name="connsiteX0" fmla="*/ 293871 w 965078"/>
                    <a:gd name="connsiteY0" fmla="*/ 872271 h 872271"/>
                    <a:gd name="connsiteX1" fmla="*/ 965078 w 965078"/>
                    <a:gd name="connsiteY1" fmla="*/ 171879 h 872271"/>
                    <a:gd name="connsiteX0" fmla="*/ 289820 w 961027"/>
                    <a:gd name="connsiteY0" fmla="*/ 830408 h 830408"/>
                    <a:gd name="connsiteX1" fmla="*/ 961027 w 961027"/>
                    <a:gd name="connsiteY1" fmla="*/ 130016 h 830408"/>
                    <a:gd name="connsiteX0" fmla="*/ 331326 w 1002533"/>
                    <a:gd name="connsiteY0" fmla="*/ 861605 h 861605"/>
                    <a:gd name="connsiteX1" fmla="*/ 1002533 w 1002533"/>
                    <a:gd name="connsiteY1" fmla="*/ 161213 h 861605"/>
                    <a:gd name="connsiteX0" fmla="*/ 210405 w 881612"/>
                    <a:gd name="connsiteY0" fmla="*/ 847464 h 847464"/>
                    <a:gd name="connsiteX1" fmla="*/ 881612 w 881612"/>
                    <a:gd name="connsiteY1" fmla="*/ 147072 h 847464"/>
                    <a:gd name="connsiteX0" fmla="*/ 188326 w 1011115"/>
                    <a:gd name="connsiteY0" fmla="*/ 752017 h 752017"/>
                    <a:gd name="connsiteX1" fmla="*/ 1011115 w 1011115"/>
                    <a:gd name="connsiteY1" fmla="*/ 159899 h 752017"/>
                    <a:gd name="connsiteX0" fmla="*/ 196867 w 957259"/>
                    <a:gd name="connsiteY0" fmla="*/ 776265 h 776265"/>
                    <a:gd name="connsiteX1" fmla="*/ 957259 w 957259"/>
                    <a:gd name="connsiteY1" fmla="*/ 156414 h 776265"/>
                    <a:gd name="connsiteX0" fmla="*/ 185400 w 945792"/>
                    <a:gd name="connsiteY0" fmla="*/ 788751 h 788751"/>
                    <a:gd name="connsiteX1" fmla="*/ 945792 w 945792"/>
                    <a:gd name="connsiteY1" fmla="*/ 168900 h 788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5792" h="788751">
                      <a:moveTo>
                        <a:pt x="185400" y="788751"/>
                      </a:moveTo>
                      <a:cubicBezTo>
                        <a:pt x="-373550" y="424764"/>
                        <a:pt x="464274" y="-338559"/>
                        <a:pt x="945792" y="168900"/>
                      </a:cubicBezTo>
                    </a:path>
                  </a:pathLst>
                </a:custGeom>
                <a:noFill/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 44">
                  <a:extLst>
                    <a:ext uri="{FF2B5EF4-FFF2-40B4-BE49-F238E27FC236}">
                      <a16:creationId xmlns:a16="http://schemas.microsoft.com/office/drawing/2014/main" id="{65B37CE9-F45C-29E3-5C1F-BA8C6D17FE55}"/>
                    </a:ext>
                  </a:extLst>
                </p:cNvPr>
                <p:cNvSpPr/>
                <p:nvPr/>
              </p:nvSpPr>
              <p:spPr>
                <a:xfrm>
                  <a:off x="1026683" y="4892091"/>
                  <a:ext cx="680185" cy="978839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  <a:gd name="connsiteX0" fmla="*/ 14729 w 977766"/>
                    <a:gd name="connsiteY0" fmla="*/ 684765 h 684765"/>
                    <a:gd name="connsiteX1" fmla="*/ 977766 w 977766"/>
                    <a:gd name="connsiteY1" fmla="*/ 178927 h 684765"/>
                    <a:gd name="connsiteX0" fmla="*/ 19890 w 691097"/>
                    <a:gd name="connsiteY0" fmla="*/ 820597 h 820597"/>
                    <a:gd name="connsiteX1" fmla="*/ 691097 w 691097"/>
                    <a:gd name="connsiteY1" fmla="*/ 120205 h 820597"/>
                    <a:gd name="connsiteX0" fmla="*/ 368922 w 1040129"/>
                    <a:gd name="connsiteY0" fmla="*/ 779825 h 779825"/>
                    <a:gd name="connsiteX1" fmla="*/ 1040129 w 1040129"/>
                    <a:gd name="connsiteY1" fmla="*/ 79433 h 779825"/>
                    <a:gd name="connsiteX0" fmla="*/ 383932 w 1055139"/>
                    <a:gd name="connsiteY0" fmla="*/ 861496 h 861496"/>
                    <a:gd name="connsiteX1" fmla="*/ 1055139 w 1055139"/>
                    <a:gd name="connsiteY1" fmla="*/ 161104 h 861496"/>
                    <a:gd name="connsiteX0" fmla="*/ 293871 w 965078"/>
                    <a:gd name="connsiteY0" fmla="*/ 872271 h 872271"/>
                    <a:gd name="connsiteX1" fmla="*/ 965078 w 965078"/>
                    <a:gd name="connsiteY1" fmla="*/ 171879 h 872271"/>
                    <a:gd name="connsiteX0" fmla="*/ 289820 w 961027"/>
                    <a:gd name="connsiteY0" fmla="*/ 830408 h 830408"/>
                    <a:gd name="connsiteX1" fmla="*/ 961027 w 961027"/>
                    <a:gd name="connsiteY1" fmla="*/ 130016 h 830408"/>
                    <a:gd name="connsiteX0" fmla="*/ 331326 w 1002533"/>
                    <a:gd name="connsiteY0" fmla="*/ 861605 h 861605"/>
                    <a:gd name="connsiteX1" fmla="*/ 1002533 w 1002533"/>
                    <a:gd name="connsiteY1" fmla="*/ 161213 h 861605"/>
                    <a:gd name="connsiteX0" fmla="*/ 833389 w 833389"/>
                    <a:gd name="connsiteY0" fmla="*/ 728699 h 728699"/>
                    <a:gd name="connsiteX1" fmla="*/ 259455 w 833389"/>
                    <a:gd name="connsiteY1" fmla="*/ 183950 h 728699"/>
                    <a:gd name="connsiteX0" fmla="*/ 739792 w 739792"/>
                    <a:gd name="connsiteY0" fmla="*/ 645343 h 763145"/>
                    <a:gd name="connsiteX1" fmla="*/ 165858 w 739792"/>
                    <a:gd name="connsiteY1" fmla="*/ 100594 h 763145"/>
                    <a:gd name="connsiteX0" fmla="*/ 739792 w 739792"/>
                    <a:gd name="connsiteY0" fmla="*/ 544749 h 767082"/>
                    <a:gd name="connsiteX1" fmla="*/ 165858 w 739792"/>
                    <a:gd name="connsiteY1" fmla="*/ 0 h 767082"/>
                    <a:gd name="connsiteX0" fmla="*/ 732177 w 732177"/>
                    <a:gd name="connsiteY0" fmla="*/ 544749 h 771334"/>
                    <a:gd name="connsiteX1" fmla="*/ 158243 w 732177"/>
                    <a:gd name="connsiteY1" fmla="*/ 0 h 771334"/>
                    <a:gd name="connsiteX0" fmla="*/ 436404 w 436404"/>
                    <a:gd name="connsiteY0" fmla="*/ 674678 h 877932"/>
                    <a:gd name="connsiteX1" fmla="*/ 230600 w 436404"/>
                    <a:gd name="connsiteY1" fmla="*/ 0 h 877932"/>
                    <a:gd name="connsiteX0" fmla="*/ 557609 w 557609"/>
                    <a:gd name="connsiteY0" fmla="*/ 674678 h 712486"/>
                    <a:gd name="connsiteX1" fmla="*/ 351805 w 557609"/>
                    <a:gd name="connsiteY1" fmla="*/ 0 h 712486"/>
                    <a:gd name="connsiteX0" fmla="*/ 691752 w 691752"/>
                    <a:gd name="connsiteY0" fmla="*/ 674678 h 698222"/>
                    <a:gd name="connsiteX1" fmla="*/ 485948 w 691752"/>
                    <a:gd name="connsiteY1" fmla="*/ 0 h 698222"/>
                    <a:gd name="connsiteX0" fmla="*/ 719156 w 719156"/>
                    <a:gd name="connsiteY0" fmla="*/ 674678 h 674678"/>
                    <a:gd name="connsiteX1" fmla="*/ 513352 w 719156"/>
                    <a:gd name="connsiteY1" fmla="*/ 0 h 674678"/>
                    <a:gd name="connsiteX0" fmla="*/ 580514 w 634565"/>
                    <a:gd name="connsiteY0" fmla="*/ 782951 h 782951"/>
                    <a:gd name="connsiteX1" fmla="*/ 634565 w 634565"/>
                    <a:gd name="connsiteY1" fmla="*/ 0 h 782951"/>
                    <a:gd name="connsiteX0" fmla="*/ 636687 w 690738"/>
                    <a:gd name="connsiteY0" fmla="*/ 784174 h 784174"/>
                    <a:gd name="connsiteX1" fmla="*/ 690738 w 690738"/>
                    <a:gd name="connsiteY1" fmla="*/ 1223 h 784174"/>
                    <a:gd name="connsiteX0" fmla="*/ 647788 w 680185"/>
                    <a:gd name="connsiteY0" fmla="*/ 978839 h 978839"/>
                    <a:gd name="connsiteX1" fmla="*/ 680185 w 680185"/>
                    <a:gd name="connsiteY1" fmla="*/ 996 h 978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80185" h="978839">
                      <a:moveTo>
                        <a:pt x="647788" y="978839"/>
                      </a:moveTo>
                      <a:cubicBezTo>
                        <a:pt x="-163987" y="979210"/>
                        <a:pt x="-277736" y="-36152"/>
                        <a:pt x="680185" y="996"/>
                      </a:cubicBezTo>
                    </a:path>
                  </a:pathLst>
                </a:custGeom>
                <a:noFill/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 48">
                  <a:extLst>
                    <a:ext uri="{FF2B5EF4-FFF2-40B4-BE49-F238E27FC236}">
                      <a16:creationId xmlns:a16="http://schemas.microsoft.com/office/drawing/2014/main" id="{6F33F039-BEAC-59FF-B785-DE15A2C619B2}"/>
                    </a:ext>
                  </a:extLst>
                </p:cNvPr>
                <p:cNvSpPr/>
                <p:nvPr/>
              </p:nvSpPr>
              <p:spPr>
                <a:xfrm>
                  <a:off x="4409071" y="5146545"/>
                  <a:ext cx="540784" cy="709651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  <a:gd name="connsiteX0" fmla="*/ 14729 w 977766"/>
                    <a:gd name="connsiteY0" fmla="*/ 684765 h 684765"/>
                    <a:gd name="connsiteX1" fmla="*/ 977766 w 977766"/>
                    <a:gd name="connsiteY1" fmla="*/ 178927 h 684765"/>
                    <a:gd name="connsiteX0" fmla="*/ 19890 w 691097"/>
                    <a:gd name="connsiteY0" fmla="*/ 820597 h 820597"/>
                    <a:gd name="connsiteX1" fmla="*/ 691097 w 691097"/>
                    <a:gd name="connsiteY1" fmla="*/ 120205 h 820597"/>
                    <a:gd name="connsiteX0" fmla="*/ 368922 w 1040129"/>
                    <a:gd name="connsiteY0" fmla="*/ 779825 h 779825"/>
                    <a:gd name="connsiteX1" fmla="*/ 1040129 w 1040129"/>
                    <a:gd name="connsiteY1" fmla="*/ 79433 h 779825"/>
                    <a:gd name="connsiteX0" fmla="*/ 383932 w 1055139"/>
                    <a:gd name="connsiteY0" fmla="*/ 861496 h 861496"/>
                    <a:gd name="connsiteX1" fmla="*/ 1055139 w 1055139"/>
                    <a:gd name="connsiteY1" fmla="*/ 161104 h 861496"/>
                    <a:gd name="connsiteX0" fmla="*/ 293871 w 965078"/>
                    <a:gd name="connsiteY0" fmla="*/ 872271 h 872271"/>
                    <a:gd name="connsiteX1" fmla="*/ 965078 w 965078"/>
                    <a:gd name="connsiteY1" fmla="*/ 171879 h 872271"/>
                    <a:gd name="connsiteX0" fmla="*/ 289820 w 961027"/>
                    <a:gd name="connsiteY0" fmla="*/ 830408 h 830408"/>
                    <a:gd name="connsiteX1" fmla="*/ 961027 w 961027"/>
                    <a:gd name="connsiteY1" fmla="*/ 130016 h 830408"/>
                    <a:gd name="connsiteX0" fmla="*/ 331326 w 1002533"/>
                    <a:gd name="connsiteY0" fmla="*/ 861605 h 861605"/>
                    <a:gd name="connsiteX1" fmla="*/ 1002533 w 1002533"/>
                    <a:gd name="connsiteY1" fmla="*/ 161213 h 861605"/>
                    <a:gd name="connsiteX0" fmla="*/ 833389 w 833389"/>
                    <a:gd name="connsiteY0" fmla="*/ 728699 h 728699"/>
                    <a:gd name="connsiteX1" fmla="*/ 259455 w 833389"/>
                    <a:gd name="connsiteY1" fmla="*/ 183950 h 728699"/>
                    <a:gd name="connsiteX0" fmla="*/ 739792 w 739792"/>
                    <a:gd name="connsiteY0" fmla="*/ 645343 h 763145"/>
                    <a:gd name="connsiteX1" fmla="*/ 165858 w 739792"/>
                    <a:gd name="connsiteY1" fmla="*/ 100594 h 763145"/>
                    <a:gd name="connsiteX0" fmla="*/ 739792 w 739792"/>
                    <a:gd name="connsiteY0" fmla="*/ 544749 h 767082"/>
                    <a:gd name="connsiteX1" fmla="*/ 165858 w 739792"/>
                    <a:gd name="connsiteY1" fmla="*/ 0 h 767082"/>
                    <a:gd name="connsiteX0" fmla="*/ 732177 w 732177"/>
                    <a:gd name="connsiteY0" fmla="*/ 544749 h 771334"/>
                    <a:gd name="connsiteX1" fmla="*/ 158243 w 732177"/>
                    <a:gd name="connsiteY1" fmla="*/ 0 h 771334"/>
                    <a:gd name="connsiteX0" fmla="*/ 1018238 w 1018238"/>
                    <a:gd name="connsiteY0" fmla="*/ 389107 h 650697"/>
                    <a:gd name="connsiteX1" fmla="*/ 123291 w 1018238"/>
                    <a:gd name="connsiteY1" fmla="*/ 0 h 650697"/>
                    <a:gd name="connsiteX0" fmla="*/ 1134740 w 1134740"/>
                    <a:gd name="connsiteY0" fmla="*/ 97277 h 454569"/>
                    <a:gd name="connsiteX1" fmla="*/ 113333 w 1134740"/>
                    <a:gd name="connsiteY1" fmla="*/ 0 h 454569"/>
                    <a:gd name="connsiteX0" fmla="*/ 1117636 w 1117636"/>
                    <a:gd name="connsiteY0" fmla="*/ 97277 h 544551"/>
                    <a:gd name="connsiteX1" fmla="*/ 96229 w 1117636"/>
                    <a:gd name="connsiteY1" fmla="*/ 0 h 544551"/>
                    <a:gd name="connsiteX0" fmla="*/ 1021407 w 1021407"/>
                    <a:gd name="connsiteY0" fmla="*/ 97277 h 571735"/>
                    <a:gd name="connsiteX1" fmla="*/ 0 w 1021407"/>
                    <a:gd name="connsiteY1" fmla="*/ 0 h 571735"/>
                    <a:gd name="connsiteX0" fmla="*/ 933858 w 933858"/>
                    <a:gd name="connsiteY0" fmla="*/ 0 h 587169"/>
                    <a:gd name="connsiteX1" fmla="*/ 0 w 933858"/>
                    <a:gd name="connsiteY1" fmla="*/ 145915 h 587169"/>
                    <a:gd name="connsiteX0" fmla="*/ 933858 w 933858"/>
                    <a:gd name="connsiteY0" fmla="*/ 0 h 496171"/>
                    <a:gd name="connsiteX1" fmla="*/ 0 w 933858"/>
                    <a:gd name="connsiteY1" fmla="*/ 145915 h 496171"/>
                    <a:gd name="connsiteX0" fmla="*/ 933858 w 933858"/>
                    <a:gd name="connsiteY0" fmla="*/ 0 h 391174"/>
                    <a:gd name="connsiteX1" fmla="*/ 0 w 933858"/>
                    <a:gd name="connsiteY1" fmla="*/ 145915 h 391174"/>
                    <a:gd name="connsiteX0" fmla="*/ 642028 w 642028"/>
                    <a:gd name="connsiteY0" fmla="*/ 0 h 611001"/>
                    <a:gd name="connsiteX1" fmla="*/ 0 w 642028"/>
                    <a:gd name="connsiteY1" fmla="*/ 466928 h 611001"/>
                    <a:gd name="connsiteX0" fmla="*/ 642028 w 746821"/>
                    <a:gd name="connsiteY0" fmla="*/ 0 h 632496"/>
                    <a:gd name="connsiteX1" fmla="*/ 0 w 746821"/>
                    <a:gd name="connsiteY1" fmla="*/ 466928 h 632496"/>
                    <a:gd name="connsiteX0" fmla="*/ 272377 w 429221"/>
                    <a:gd name="connsiteY0" fmla="*/ 0 h 536987"/>
                    <a:gd name="connsiteX1" fmla="*/ 0 w 429221"/>
                    <a:gd name="connsiteY1" fmla="*/ 330741 h 536987"/>
                    <a:gd name="connsiteX0" fmla="*/ 272377 w 386653"/>
                    <a:gd name="connsiteY0" fmla="*/ 0 h 439090"/>
                    <a:gd name="connsiteX1" fmla="*/ 0 w 386653"/>
                    <a:gd name="connsiteY1" fmla="*/ 330741 h 439090"/>
                    <a:gd name="connsiteX0" fmla="*/ 272377 w 369733"/>
                    <a:gd name="connsiteY0" fmla="*/ 0 h 445266"/>
                    <a:gd name="connsiteX1" fmla="*/ 0 w 369733"/>
                    <a:gd name="connsiteY1" fmla="*/ 330741 h 445266"/>
                    <a:gd name="connsiteX0" fmla="*/ 214011 w 323382"/>
                    <a:gd name="connsiteY0" fmla="*/ 0 h 470305"/>
                    <a:gd name="connsiteX1" fmla="*/ 0 w 323382"/>
                    <a:gd name="connsiteY1" fmla="*/ 359924 h 470305"/>
                    <a:gd name="connsiteX0" fmla="*/ 214011 w 409637"/>
                    <a:gd name="connsiteY0" fmla="*/ 0 h 465634"/>
                    <a:gd name="connsiteX1" fmla="*/ 0 w 409637"/>
                    <a:gd name="connsiteY1" fmla="*/ 359924 h 465634"/>
                    <a:gd name="connsiteX0" fmla="*/ 690415 w 812497"/>
                    <a:gd name="connsiteY0" fmla="*/ 0 h 620618"/>
                    <a:gd name="connsiteX1" fmla="*/ 0 w 812497"/>
                    <a:gd name="connsiteY1" fmla="*/ 533163 h 620618"/>
                    <a:gd name="connsiteX0" fmla="*/ 690415 w 1049119"/>
                    <a:gd name="connsiteY0" fmla="*/ 0 h 535200"/>
                    <a:gd name="connsiteX1" fmla="*/ 0 w 1049119"/>
                    <a:gd name="connsiteY1" fmla="*/ 533163 h 535200"/>
                    <a:gd name="connsiteX0" fmla="*/ 417479 w 904326"/>
                    <a:gd name="connsiteY0" fmla="*/ 0 h 306848"/>
                    <a:gd name="connsiteX1" fmla="*/ 0 w 904326"/>
                    <a:gd name="connsiteY1" fmla="*/ 302872 h 306848"/>
                    <a:gd name="connsiteX0" fmla="*/ 144545 w 788347"/>
                    <a:gd name="connsiteY0" fmla="*/ 0 h 526706"/>
                    <a:gd name="connsiteX1" fmla="*/ 0 w 788347"/>
                    <a:gd name="connsiteY1" fmla="*/ 524631 h 526706"/>
                    <a:gd name="connsiteX0" fmla="*/ 144545 w 501670"/>
                    <a:gd name="connsiteY0" fmla="*/ 0 h 524632"/>
                    <a:gd name="connsiteX1" fmla="*/ 0 w 501670"/>
                    <a:gd name="connsiteY1" fmla="*/ 524631 h 524632"/>
                    <a:gd name="connsiteX0" fmla="*/ 144545 w 506804"/>
                    <a:gd name="connsiteY0" fmla="*/ 0 h 524694"/>
                    <a:gd name="connsiteX1" fmla="*/ 0 w 506804"/>
                    <a:gd name="connsiteY1" fmla="*/ 524631 h 524694"/>
                    <a:gd name="connsiteX0" fmla="*/ 248540 w 563030"/>
                    <a:gd name="connsiteY0" fmla="*/ 0 h 767330"/>
                    <a:gd name="connsiteX1" fmla="*/ 0 w 563030"/>
                    <a:gd name="connsiteY1" fmla="*/ 767290 h 767330"/>
                    <a:gd name="connsiteX0" fmla="*/ 319033 w 605147"/>
                    <a:gd name="connsiteY0" fmla="*/ 0 h 709657"/>
                    <a:gd name="connsiteX1" fmla="*/ 0 w 605147"/>
                    <a:gd name="connsiteY1" fmla="*/ 709614 h 709657"/>
                    <a:gd name="connsiteX0" fmla="*/ 319033 w 540784"/>
                    <a:gd name="connsiteY0" fmla="*/ 0 h 709652"/>
                    <a:gd name="connsiteX1" fmla="*/ 0 w 540784"/>
                    <a:gd name="connsiteY1" fmla="*/ 709614 h 709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0784" h="709652">
                      <a:moveTo>
                        <a:pt x="319033" y="0"/>
                      </a:moveTo>
                      <a:cubicBezTo>
                        <a:pt x="610274" y="67968"/>
                        <a:pt x="713624" y="715468"/>
                        <a:pt x="0" y="709614"/>
                      </a:cubicBezTo>
                    </a:path>
                  </a:pathLst>
                </a:custGeom>
                <a:noFill/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2023813C-A3AD-C972-CC72-9F7B5D2E20F1}"/>
                    </a:ext>
                  </a:extLst>
                </p:cNvPr>
                <p:cNvCxnSpPr/>
                <p:nvPr/>
              </p:nvCxnSpPr>
              <p:spPr>
                <a:xfrm>
                  <a:off x="3508304" y="4600280"/>
                  <a:ext cx="770931" cy="97902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62F9A1F6-1646-377B-091F-8E4ABA6D3217}"/>
                    </a:ext>
                  </a:extLst>
                </p:cNvPr>
                <p:cNvCxnSpPr/>
                <p:nvPr/>
              </p:nvCxnSpPr>
              <p:spPr>
                <a:xfrm flipV="1">
                  <a:off x="3508304" y="4988092"/>
                  <a:ext cx="769489" cy="37794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Freeform 58">
                  <a:extLst>
                    <a:ext uri="{FF2B5EF4-FFF2-40B4-BE49-F238E27FC236}">
                      <a16:creationId xmlns:a16="http://schemas.microsoft.com/office/drawing/2014/main" id="{6FA1742F-4B37-BFB1-AE1F-CB4C4E5D79B9}"/>
                    </a:ext>
                  </a:extLst>
                </p:cNvPr>
                <p:cNvSpPr/>
                <p:nvPr/>
              </p:nvSpPr>
              <p:spPr>
                <a:xfrm>
                  <a:off x="4227627" y="4579696"/>
                  <a:ext cx="195325" cy="531423"/>
                </a:xfrm>
                <a:custGeom>
                  <a:avLst/>
                  <a:gdLst>
                    <a:gd name="connsiteX0" fmla="*/ 0 w 9728"/>
                    <a:gd name="connsiteY0" fmla="*/ 0 h 282102"/>
                    <a:gd name="connsiteX1" fmla="*/ 9728 w 9728"/>
                    <a:gd name="connsiteY1" fmla="*/ 282102 h 282102"/>
                    <a:gd name="connsiteX0" fmla="*/ 0 w 96703"/>
                    <a:gd name="connsiteY0" fmla="*/ 4629 h 14629"/>
                    <a:gd name="connsiteX1" fmla="*/ 10000 w 96703"/>
                    <a:gd name="connsiteY1" fmla="*/ 14629 h 14629"/>
                    <a:gd name="connsiteX0" fmla="*/ 0 w 166363"/>
                    <a:gd name="connsiteY0" fmla="*/ 2716 h 17716"/>
                    <a:gd name="connsiteX1" fmla="*/ 10000 w 166363"/>
                    <a:gd name="connsiteY1" fmla="*/ 12716 h 17716"/>
                    <a:gd name="connsiteX0" fmla="*/ 0 w 200785"/>
                    <a:gd name="connsiteY0" fmla="*/ 4200 h 18838"/>
                    <a:gd name="connsiteX1" fmla="*/ 10000 w 200785"/>
                    <a:gd name="connsiteY1" fmla="*/ 14200 h 18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0785" h="18838">
                      <a:moveTo>
                        <a:pt x="0" y="4200"/>
                      </a:moveTo>
                      <a:cubicBezTo>
                        <a:pt x="303321" y="-13847"/>
                        <a:pt x="226658" y="33281"/>
                        <a:pt x="10000" y="14200"/>
                      </a:cubicBezTo>
                    </a:path>
                  </a:pathLst>
                </a:custGeom>
                <a:noFill/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31A5EC2-1E3A-4AAB-94F3-3BAA160E7C2E}"/>
                  </a:ext>
                </a:extLst>
              </p:cNvPr>
              <p:cNvCxnSpPr/>
              <p:nvPr/>
            </p:nvCxnSpPr>
            <p:spPr>
              <a:xfrm flipV="1">
                <a:off x="4668849" y="5429050"/>
                <a:ext cx="1071655" cy="6478"/>
              </a:xfrm>
              <a:prstGeom prst="line">
                <a:avLst/>
              </a:prstGeom>
              <a:no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1B7F44A-3AB8-D7AE-4F6C-3C00C797B44E}"/>
                  </a:ext>
                </a:extLst>
              </p:cNvPr>
              <p:cNvCxnSpPr/>
              <p:nvPr/>
            </p:nvCxnSpPr>
            <p:spPr>
              <a:xfrm>
                <a:off x="5536015" y="5272071"/>
                <a:ext cx="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C6AFA5D-EFDA-1371-3204-C87C1ED60497}"/>
                  </a:ext>
                </a:extLst>
              </p:cNvPr>
              <p:cNvGrpSpPr/>
              <p:nvPr/>
            </p:nvGrpSpPr>
            <p:grpSpPr>
              <a:xfrm rot="20169739" flipH="1">
                <a:off x="5374891" y="4717387"/>
                <a:ext cx="139918" cy="127698"/>
                <a:chOff x="1193" y="1471308"/>
                <a:chExt cx="329596" cy="269230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72E64070-9DAF-3593-3381-9B3DBA202C7F}"/>
                    </a:ext>
                  </a:extLst>
                </p:cNvPr>
                <p:cNvCxnSpPr/>
                <p:nvPr/>
              </p:nvCxnSpPr>
              <p:spPr>
                <a:xfrm rot="20169739">
                  <a:off x="1193" y="1471308"/>
                  <a:ext cx="266107" cy="126662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40ED855D-597C-2585-94C2-C39A60E43074}"/>
                    </a:ext>
                  </a:extLst>
                </p:cNvPr>
                <p:cNvCxnSpPr/>
                <p:nvPr/>
              </p:nvCxnSpPr>
              <p:spPr>
                <a:xfrm rot="20169739" flipV="1">
                  <a:off x="81009" y="1582898"/>
                  <a:ext cx="249780" cy="157640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0E045B06-9979-A176-4065-BF5EEDAD08EF}"/>
                    </a:ext>
                  </a:extLst>
                </p:cNvPr>
                <p:cNvCxnSpPr/>
                <p:nvPr/>
              </p:nvCxnSpPr>
              <p:spPr>
                <a:xfrm rot="20169739">
                  <a:off x="25154" y="1593613"/>
                  <a:ext cx="273600" cy="0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Freeform 71">
                <a:extLst>
                  <a:ext uri="{FF2B5EF4-FFF2-40B4-BE49-F238E27FC236}">
                    <a16:creationId xmlns:a16="http://schemas.microsoft.com/office/drawing/2014/main" id="{DEECCEC0-9CE8-6675-CB4C-44807C427954}"/>
                  </a:ext>
                </a:extLst>
              </p:cNvPr>
              <p:cNvSpPr/>
              <p:nvPr/>
            </p:nvSpPr>
            <p:spPr>
              <a:xfrm>
                <a:off x="5578315" y="4826404"/>
                <a:ext cx="300757" cy="444521"/>
              </a:xfrm>
              <a:custGeom>
                <a:avLst/>
                <a:gdLst>
                  <a:gd name="connsiteX0" fmla="*/ 0 w 1439694"/>
                  <a:gd name="connsiteY0" fmla="*/ 0 h 356965"/>
                  <a:gd name="connsiteX1" fmla="*/ 1439694 w 1439694"/>
                  <a:gd name="connsiteY1" fmla="*/ 321012 h 356965"/>
                  <a:gd name="connsiteX0" fmla="*/ 0 w 1439694"/>
                  <a:gd name="connsiteY0" fmla="*/ 248858 h 579100"/>
                  <a:gd name="connsiteX1" fmla="*/ 1439694 w 1439694"/>
                  <a:gd name="connsiteY1" fmla="*/ 569870 h 579100"/>
                  <a:gd name="connsiteX0" fmla="*/ 0 w 1439694"/>
                  <a:gd name="connsiteY0" fmla="*/ 305790 h 626802"/>
                  <a:gd name="connsiteX1" fmla="*/ 1439694 w 1439694"/>
                  <a:gd name="connsiteY1" fmla="*/ 626802 h 626802"/>
                  <a:gd name="connsiteX0" fmla="*/ 0 w 1215957"/>
                  <a:gd name="connsiteY0" fmla="*/ 388642 h 398369"/>
                  <a:gd name="connsiteX1" fmla="*/ 1215957 w 1215957"/>
                  <a:gd name="connsiteY1" fmla="*/ 398369 h 398369"/>
                  <a:gd name="connsiteX0" fmla="*/ 0 w 768484"/>
                  <a:gd name="connsiteY0" fmla="*/ 564906 h 564906"/>
                  <a:gd name="connsiteX1" fmla="*/ 768484 w 768484"/>
                  <a:gd name="connsiteY1" fmla="*/ 185527 h 564906"/>
                  <a:gd name="connsiteX0" fmla="*/ 17810 w 786294"/>
                  <a:gd name="connsiteY0" fmla="*/ 611096 h 611096"/>
                  <a:gd name="connsiteX1" fmla="*/ 786294 w 786294"/>
                  <a:gd name="connsiteY1" fmla="*/ 231717 h 611096"/>
                  <a:gd name="connsiteX0" fmla="*/ 14729 w 977766"/>
                  <a:gd name="connsiteY0" fmla="*/ 684765 h 684765"/>
                  <a:gd name="connsiteX1" fmla="*/ 977766 w 977766"/>
                  <a:gd name="connsiteY1" fmla="*/ 178927 h 684765"/>
                  <a:gd name="connsiteX0" fmla="*/ 19890 w 691097"/>
                  <a:gd name="connsiteY0" fmla="*/ 820597 h 820597"/>
                  <a:gd name="connsiteX1" fmla="*/ 691097 w 691097"/>
                  <a:gd name="connsiteY1" fmla="*/ 120205 h 820597"/>
                  <a:gd name="connsiteX0" fmla="*/ 368922 w 1040129"/>
                  <a:gd name="connsiteY0" fmla="*/ 779825 h 779825"/>
                  <a:gd name="connsiteX1" fmla="*/ 1040129 w 1040129"/>
                  <a:gd name="connsiteY1" fmla="*/ 79433 h 779825"/>
                  <a:gd name="connsiteX0" fmla="*/ 383932 w 1055139"/>
                  <a:gd name="connsiteY0" fmla="*/ 861496 h 861496"/>
                  <a:gd name="connsiteX1" fmla="*/ 1055139 w 1055139"/>
                  <a:gd name="connsiteY1" fmla="*/ 161104 h 861496"/>
                  <a:gd name="connsiteX0" fmla="*/ 293871 w 965078"/>
                  <a:gd name="connsiteY0" fmla="*/ 872271 h 872271"/>
                  <a:gd name="connsiteX1" fmla="*/ 965078 w 965078"/>
                  <a:gd name="connsiteY1" fmla="*/ 171879 h 872271"/>
                  <a:gd name="connsiteX0" fmla="*/ 289820 w 961027"/>
                  <a:gd name="connsiteY0" fmla="*/ 830408 h 830408"/>
                  <a:gd name="connsiteX1" fmla="*/ 961027 w 961027"/>
                  <a:gd name="connsiteY1" fmla="*/ 130016 h 830408"/>
                  <a:gd name="connsiteX0" fmla="*/ 331326 w 1002533"/>
                  <a:gd name="connsiteY0" fmla="*/ 861605 h 861605"/>
                  <a:gd name="connsiteX1" fmla="*/ 1002533 w 1002533"/>
                  <a:gd name="connsiteY1" fmla="*/ 161213 h 861605"/>
                  <a:gd name="connsiteX0" fmla="*/ 833389 w 833389"/>
                  <a:gd name="connsiteY0" fmla="*/ 728699 h 728699"/>
                  <a:gd name="connsiteX1" fmla="*/ 259455 w 833389"/>
                  <a:gd name="connsiteY1" fmla="*/ 183950 h 728699"/>
                  <a:gd name="connsiteX0" fmla="*/ 739792 w 739792"/>
                  <a:gd name="connsiteY0" fmla="*/ 645343 h 763145"/>
                  <a:gd name="connsiteX1" fmla="*/ 165858 w 739792"/>
                  <a:gd name="connsiteY1" fmla="*/ 100594 h 763145"/>
                  <a:gd name="connsiteX0" fmla="*/ 739792 w 739792"/>
                  <a:gd name="connsiteY0" fmla="*/ 544749 h 767082"/>
                  <a:gd name="connsiteX1" fmla="*/ 165858 w 739792"/>
                  <a:gd name="connsiteY1" fmla="*/ 0 h 767082"/>
                  <a:gd name="connsiteX0" fmla="*/ 732177 w 732177"/>
                  <a:gd name="connsiteY0" fmla="*/ 544749 h 771334"/>
                  <a:gd name="connsiteX1" fmla="*/ 158243 w 732177"/>
                  <a:gd name="connsiteY1" fmla="*/ 0 h 771334"/>
                  <a:gd name="connsiteX0" fmla="*/ 1018238 w 1018238"/>
                  <a:gd name="connsiteY0" fmla="*/ 389107 h 650697"/>
                  <a:gd name="connsiteX1" fmla="*/ 123291 w 1018238"/>
                  <a:gd name="connsiteY1" fmla="*/ 0 h 650697"/>
                  <a:gd name="connsiteX0" fmla="*/ 1134740 w 1134740"/>
                  <a:gd name="connsiteY0" fmla="*/ 97277 h 454569"/>
                  <a:gd name="connsiteX1" fmla="*/ 113333 w 1134740"/>
                  <a:gd name="connsiteY1" fmla="*/ 0 h 454569"/>
                  <a:gd name="connsiteX0" fmla="*/ 1117636 w 1117636"/>
                  <a:gd name="connsiteY0" fmla="*/ 97277 h 544551"/>
                  <a:gd name="connsiteX1" fmla="*/ 96229 w 1117636"/>
                  <a:gd name="connsiteY1" fmla="*/ 0 h 544551"/>
                  <a:gd name="connsiteX0" fmla="*/ 1021407 w 1021407"/>
                  <a:gd name="connsiteY0" fmla="*/ 97277 h 571735"/>
                  <a:gd name="connsiteX1" fmla="*/ 0 w 1021407"/>
                  <a:gd name="connsiteY1" fmla="*/ 0 h 571735"/>
                  <a:gd name="connsiteX0" fmla="*/ 933858 w 933858"/>
                  <a:gd name="connsiteY0" fmla="*/ 0 h 587169"/>
                  <a:gd name="connsiteX1" fmla="*/ 0 w 933858"/>
                  <a:gd name="connsiteY1" fmla="*/ 145915 h 587169"/>
                  <a:gd name="connsiteX0" fmla="*/ 933858 w 933858"/>
                  <a:gd name="connsiteY0" fmla="*/ 0 h 496171"/>
                  <a:gd name="connsiteX1" fmla="*/ 0 w 933858"/>
                  <a:gd name="connsiteY1" fmla="*/ 145915 h 496171"/>
                  <a:gd name="connsiteX0" fmla="*/ 933858 w 933858"/>
                  <a:gd name="connsiteY0" fmla="*/ 0 h 391174"/>
                  <a:gd name="connsiteX1" fmla="*/ 0 w 933858"/>
                  <a:gd name="connsiteY1" fmla="*/ 145915 h 391174"/>
                  <a:gd name="connsiteX0" fmla="*/ 52612 w 236827"/>
                  <a:gd name="connsiteY0" fmla="*/ 0 h 1421413"/>
                  <a:gd name="connsiteX1" fmla="*/ 179069 w 236827"/>
                  <a:gd name="connsiteY1" fmla="*/ 1361872 h 1421413"/>
                  <a:gd name="connsiteX0" fmla="*/ 0 w 862709"/>
                  <a:gd name="connsiteY0" fmla="*/ 98775 h 1494985"/>
                  <a:gd name="connsiteX1" fmla="*/ 126457 w 862709"/>
                  <a:gd name="connsiteY1" fmla="*/ 1460647 h 1494985"/>
                  <a:gd name="connsiteX0" fmla="*/ 0 w 1086671"/>
                  <a:gd name="connsiteY0" fmla="*/ 99469 h 1492242"/>
                  <a:gd name="connsiteX1" fmla="*/ 126457 w 1086671"/>
                  <a:gd name="connsiteY1" fmla="*/ 1461341 h 1492242"/>
                  <a:gd name="connsiteX0" fmla="*/ 0 w 1039671"/>
                  <a:gd name="connsiteY0" fmla="*/ 81439 h 1475069"/>
                  <a:gd name="connsiteX1" fmla="*/ 126457 w 1039671"/>
                  <a:gd name="connsiteY1" fmla="*/ 1443311 h 1475069"/>
                  <a:gd name="connsiteX0" fmla="*/ 0 w 1001272"/>
                  <a:gd name="connsiteY0" fmla="*/ 97608 h 1077805"/>
                  <a:gd name="connsiteX1" fmla="*/ 37996 w 1001272"/>
                  <a:gd name="connsiteY1" fmla="*/ 1039286 h 1077805"/>
                  <a:gd name="connsiteX0" fmla="*/ 0 w 993945"/>
                  <a:gd name="connsiteY0" fmla="*/ 102714 h 1062502"/>
                  <a:gd name="connsiteX1" fmla="*/ 37996 w 993945"/>
                  <a:gd name="connsiteY1" fmla="*/ 1044392 h 1062502"/>
                  <a:gd name="connsiteX0" fmla="*/ 0 w 733486"/>
                  <a:gd name="connsiteY0" fmla="*/ 96012 h 1056020"/>
                  <a:gd name="connsiteX1" fmla="*/ 37996 w 733486"/>
                  <a:gd name="connsiteY1" fmla="*/ 1037690 h 1056020"/>
                  <a:gd name="connsiteX0" fmla="*/ 0 w 748832"/>
                  <a:gd name="connsiteY0" fmla="*/ 64387 h 1025590"/>
                  <a:gd name="connsiteX1" fmla="*/ 37996 w 748832"/>
                  <a:gd name="connsiteY1" fmla="*/ 1006065 h 1025590"/>
                  <a:gd name="connsiteX0" fmla="*/ 31335 w 745881"/>
                  <a:gd name="connsiteY0" fmla="*/ 67797 h 939987"/>
                  <a:gd name="connsiteX1" fmla="*/ 0 w 745881"/>
                  <a:gd name="connsiteY1" fmla="*/ 919344 h 939987"/>
                  <a:gd name="connsiteX0" fmla="*/ 31335 w 766304"/>
                  <a:gd name="connsiteY0" fmla="*/ 59211 h 991711"/>
                  <a:gd name="connsiteX1" fmla="*/ 0 w 766304"/>
                  <a:gd name="connsiteY1" fmla="*/ 910758 h 991711"/>
                  <a:gd name="connsiteX0" fmla="*/ 12110 w 756608"/>
                  <a:gd name="connsiteY0" fmla="*/ 55543 h 1111317"/>
                  <a:gd name="connsiteX1" fmla="*/ 0 w 756608"/>
                  <a:gd name="connsiteY1" fmla="*/ 1035259 h 1111317"/>
                  <a:gd name="connsiteX0" fmla="*/ 0 w 811561"/>
                  <a:gd name="connsiteY0" fmla="*/ 55032 h 1129347"/>
                  <a:gd name="connsiteX1" fmla="*/ 116058 w 811561"/>
                  <a:gd name="connsiteY1" fmla="*/ 1053974 h 1129347"/>
                  <a:gd name="connsiteX0" fmla="*/ 0 w 798878"/>
                  <a:gd name="connsiteY0" fmla="*/ 62806 h 1078611"/>
                  <a:gd name="connsiteX1" fmla="*/ 116058 w 798878"/>
                  <a:gd name="connsiteY1" fmla="*/ 1061748 h 1078611"/>
                  <a:gd name="connsiteX0" fmla="*/ 0 w 764929"/>
                  <a:gd name="connsiteY0" fmla="*/ 63026 h 1072489"/>
                  <a:gd name="connsiteX1" fmla="*/ 51973 w 764929"/>
                  <a:gd name="connsiteY1" fmla="*/ 1055561 h 1072489"/>
                  <a:gd name="connsiteX0" fmla="*/ 0 w 764929"/>
                  <a:gd name="connsiteY0" fmla="*/ 61522 h 1115407"/>
                  <a:gd name="connsiteX1" fmla="*/ 51973 w 764929"/>
                  <a:gd name="connsiteY1" fmla="*/ 1098915 h 1115407"/>
                  <a:gd name="connsiteX0" fmla="*/ 0 w 822332"/>
                  <a:gd name="connsiteY0" fmla="*/ 61722 h 1114639"/>
                  <a:gd name="connsiteX1" fmla="*/ 51973 w 822332"/>
                  <a:gd name="connsiteY1" fmla="*/ 1099115 h 1114639"/>
                  <a:gd name="connsiteX0" fmla="*/ 0 w 865725"/>
                  <a:gd name="connsiteY0" fmla="*/ 61722 h 1114639"/>
                  <a:gd name="connsiteX1" fmla="*/ 51973 w 865725"/>
                  <a:gd name="connsiteY1" fmla="*/ 1099115 h 1114639"/>
                  <a:gd name="connsiteX0" fmla="*/ 0 w 855060"/>
                  <a:gd name="connsiteY0" fmla="*/ 63685 h 1059461"/>
                  <a:gd name="connsiteX1" fmla="*/ 32748 w 855060"/>
                  <a:gd name="connsiteY1" fmla="*/ 1043402 h 1059461"/>
                  <a:gd name="connsiteX0" fmla="*/ 0 w 855060"/>
                  <a:gd name="connsiteY0" fmla="*/ 61305 h 1126925"/>
                  <a:gd name="connsiteX1" fmla="*/ 32748 w 855060"/>
                  <a:gd name="connsiteY1" fmla="*/ 1111515 h 1126925"/>
                  <a:gd name="connsiteX0" fmla="*/ 44155 w 857770"/>
                  <a:gd name="connsiteY0" fmla="*/ 60683 h 1145362"/>
                  <a:gd name="connsiteX1" fmla="*/ 0 w 857770"/>
                  <a:gd name="connsiteY1" fmla="*/ 1130118 h 1145362"/>
                  <a:gd name="connsiteX0" fmla="*/ 0 w 869304"/>
                  <a:gd name="connsiteY0" fmla="*/ 60278 h 1157664"/>
                  <a:gd name="connsiteX1" fmla="*/ 58381 w 869304"/>
                  <a:gd name="connsiteY1" fmla="*/ 1142530 h 1157664"/>
                  <a:gd name="connsiteX0" fmla="*/ 0 w 798082"/>
                  <a:gd name="connsiteY0" fmla="*/ 61261 h 1154283"/>
                  <a:gd name="connsiteX1" fmla="*/ 58381 w 798082"/>
                  <a:gd name="connsiteY1" fmla="*/ 1143513 h 1154283"/>
                  <a:gd name="connsiteX0" fmla="*/ 0 w 779889"/>
                  <a:gd name="connsiteY0" fmla="*/ 59617 h 1152678"/>
                  <a:gd name="connsiteX1" fmla="*/ 58381 w 779889"/>
                  <a:gd name="connsiteY1" fmla="*/ 1141869 h 115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79889" h="1152678">
                    <a:moveTo>
                      <a:pt x="0" y="59617"/>
                    </a:moveTo>
                    <a:cubicBezTo>
                      <a:pt x="939231" y="-327036"/>
                      <a:pt x="1114221" y="1299602"/>
                      <a:pt x="58381" y="1141869"/>
                    </a:cubicBezTo>
                  </a:path>
                </a:pathLst>
              </a:custGeom>
              <a:noFill/>
              <a:ln w="19050" cap="rnd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492171E-C1CB-F9B3-E282-4EC8C6E4E385}"/>
                </a:ext>
              </a:extLst>
            </p:cNvPr>
            <p:cNvGrpSpPr/>
            <p:nvPr/>
          </p:nvGrpSpPr>
          <p:grpSpPr>
            <a:xfrm>
              <a:off x="5386933" y="4714113"/>
              <a:ext cx="116146" cy="105380"/>
              <a:chOff x="5113127" y="4693707"/>
              <a:chExt cx="116146" cy="10538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53EA5FC-D85F-C05C-D31A-91797B789189}"/>
                  </a:ext>
                </a:extLst>
              </p:cNvPr>
              <p:cNvCxnSpPr/>
              <p:nvPr/>
            </p:nvCxnSpPr>
            <p:spPr>
              <a:xfrm>
                <a:off x="5114172" y="4693707"/>
                <a:ext cx="112964" cy="60077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29E0B0F-B91F-B7CC-4F75-04FF1A00FA58}"/>
                  </a:ext>
                </a:extLst>
              </p:cNvPr>
              <p:cNvCxnSpPr/>
              <p:nvPr/>
            </p:nvCxnSpPr>
            <p:spPr>
              <a:xfrm flipV="1">
                <a:off x="5130528" y="4753782"/>
                <a:ext cx="89679" cy="45305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671E4A35-46B7-4A67-5788-129E8908D48F}"/>
                  </a:ext>
                </a:extLst>
              </p:cNvPr>
              <p:cNvCxnSpPr/>
              <p:nvPr/>
            </p:nvCxnSpPr>
            <p:spPr>
              <a:xfrm>
                <a:off x="5113127" y="4754083"/>
                <a:ext cx="116146" cy="0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Freeform 81">
              <a:extLst>
                <a:ext uri="{FF2B5EF4-FFF2-40B4-BE49-F238E27FC236}">
                  <a16:creationId xmlns:a16="http://schemas.microsoft.com/office/drawing/2014/main" id="{8E767C7F-8E08-2090-97EC-4520A25DEF66}"/>
                </a:ext>
              </a:extLst>
            </p:cNvPr>
            <p:cNvSpPr/>
            <p:nvPr/>
          </p:nvSpPr>
          <p:spPr>
            <a:xfrm>
              <a:off x="5217927" y="4808210"/>
              <a:ext cx="295570" cy="447030"/>
            </a:xfrm>
            <a:custGeom>
              <a:avLst/>
              <a:gdLst>
                <a:gd name="connsiteX0" fmla="*/ 0 w 1439694"/>
                <a:gd name="connsiteY0" fmla="*/ 0 h 356965"/>
                <a:gd name="connsiteX1" fmla="*/ 1439694 w 1439694"/>
                <a:gd name="connsiteY1" fmla="*/ 321012 h 356965"/>
                <a:gd name="connsiteX0" fmla="*/ 0 w 1439694"/>
                <a:gd name="connsiteY0" fmla="*/ 248858 h 579100"/>
                <a:gd name="connsiteX1" fmla="*/ 1439694 w 1439694"/>
                <a:gd name="connsiteY1" fmla="*/ 569870 h 579100"/>
                <a:gd name="connsiteX0" fmla="*/ 0 w 1439694"/>
                <a:gd name="connsiteY0" fmla="*/ 305790 h 626802"/>
                <a:gd name="connsiteX1" fmla="*/ 1439694 w 1439694"/>
                <a:gd name="connsiteY1" fmla="*/ 626802 h 626802"/>
                <a:gd name="connsiteX0" fmla="*/ 0 w 1215957"/>
                <a:gd name="connsiteY0" fmla="*/ 388642 h 398369"/>
                <a:gd name="connsiteX1" fmla="*/ 1215957 w 1215957"/>
                <a:gd name="connsiteY1" fmla="*/ 398369 h 398369"/>
                <a:gd name="connsiteX0" fmla="*/ 0 w 768484"/>
                <a:gd name="connsiteY0" fmla="*/ 564906 h 564906"/>
                <a:gd name="connsiteX1" fmla="*/ 768484 w 768484"/>
                <a:gd name="connsiteY1" fmla="*/ 185527 h 564906"/>
                <a:gd name="connsiteX0" fmla="*/ 17810 w 786294"/>
                <a:gd name="connsiteY0" fmla="*/ 611096 h 611096"/>
                <a:gd name="connsiteX1" fmla="*/ 786294 w 786294"/>
                <a:gd name="connsiteY1" fmla="*/ 231717 h 611096"/>
                <a:gd name="connsiteX0" fmla="*/ 14729 w 977766"/>
                <a:gd name="connsiteY0" fmla="*/ 684765 h 684765"/>
                <a:gd name="connsiteX1" fmla="*/ 977766 w 977766"/>
                <a:gd name="connsiteY1" fmla="*/ 178927 h 684765"/>
                <a:gd name="connsiteX0" fmla="*/ 19890 w 691097"/>
                <a:gd name="connsiteY0" fmla="*/ 820597 h 820597"/>
                <a:gd name="connsiteX1" fmla="*/ 691097 w 691097"/>
                <a:gd name="connsiteY1" fmla="*/ 120205 h 820597"/>
                <a:gd name="connsiteX0" fmla="*/ 368922 w 1040129"/>
                <a:gd name="connsiteY0" fmla="*/ 779825 h 779825"/>
                <a:gd name="connsiteX1" fmla="*/ 1040129 w 1040129"/>
                <a:gd name="connsiteY1" fmla="*/ 79433 h 779825"/>
                <a:gd name="connsiteX0" fmla="*/ 383932 w 1055139"/>
                <a:gd name="connsiteY0" fmla="*/ 861496 h 861496"/>
                <a:gd name="connsiteX1" fmla="*/ 1055139 w 1055139"/>
                <a:gd name="connsiteY1" fmla="*/ 161104 h 861496"/>
                <a:gd name="connsiteX0" fmla="*/ 293871 w 965078"/>
                <a:gd name="connsiteY0" fmla="*/ 872271 h 872271"/>
                <a:gd name="connsiteX1" fmla="*/ 965078 w 965078"/>
                <a:gd name="connsiteY1" fmla="*/ 171879 h 872271"/>
                <a:gd name="connsiteX0" fmla="*/ 289820 w 961027"/>
                <a:gd name="connsiteY0" fmla="*/ 830408 h 830408"/>
                <a:gd name="connsiteX1" fmla="*/ 961027 w 961027"/>
                <a:gd name="connsiteY1" fmla="*/ 130016 h 830408"/>
                <a:gd name="connsiteX0" fmla="*/ 331326 w 1002533"/>
                <a:gd name="connsiteY0" fmla="*/ 861605 h 861605"/>
                <a:gd name="connsiteX1" fmla="*/ 1002533 w 1002533"/>
                <a:gd name="connsiteY1" fmla="*/ 161213 h 861605"/>
                <a:gd name="connsiteX0" fmla="*/ 833389 w 833389"/>
                <a:gd name="connsiteY0" fmla="*/ 728699 h 728699"/>
                <a:gd name="connsiteX1" fmla="*/ 259455 w 833389"/>
                <a:gd name="connsiteY1" fmla="*/ 183950 h 728699"/>
                <a:gd name="connsiteX0" fmla="*/ 739792 w 739792"/>
                <a:gd name="connsiteY0" fmla="*/ 645343 h 763145"/>
                <a:gd name="connsiteX1" fmla="*/ 165858 w 739792"/>
                <a:gd name="connsiteY1" fmla="*/ 100594 h 763145"/>
                <a:gd name="connsiteX0" fmla="*/ 739792 w 739792"/>
                <a:gd name="connsiteY0" fmla="*/ 544749 h 767082"/>
                <a:gd name="connsiteX1" fmla="*/ 165858 w 739792"/>
                <a:gd name="connsiteY1" fmla="*/ 0 h 767082"/>
                <a:gd name="connsiteX0" fmla="*/ 732177 w 732177"/>
                <a:gd name="connsiteY0" fmla="*/ 544749 h 771334"/>
                <a:gd name="connsiteX1" fmla="*/ 158243 w 732177"/>
                <a:gd name="connsiteY1" fmla="*/ 0 h 771334"/>
                <a:gd name="connsiteX0" fmla="*/ 1018238 w 1018238"/>
                <a:gd name="connsiteY0" fmla="*/ 389107 h 650697"/>
                <a:gd name="connsiteX1" fmla="*/ 123291 w 1018238"/>
                <a:gd name="connsiteY1" fmla="*/ 0 h 650697"/>
                <a:gd name="connsiteX0" fmla="*/ 1134740 w 1134740"/>
                <a:gd name="connsiteY0" fmla="*/ 97277 h 454569"/>
                <a:gd name="connsiteX1" fmla="*/ 113333 w 1134740"/>
                <a:gd name="connsiteY1" fmla="*/ 0 h 454569"/>
                <a:gd name="connsiteX0" fmla="*/ 1117636 w 1117636"/>
                <a:gd name="connsiteY0" fmla="*/ 97277 h 544551"/>
                <a:gd name="connsiteX1" fmla="*/ 96229 w 1117636"/>
                <a:gd name="connsiteY1" fmla="*/ 0 h 544551"/>
                <a:gd name="connsiteX0" fmla="*/ 1021407 w 1021407"/>
                <a:gd name="connsiteY0" fmla="*/ 97277 h 571735"/>
                <a:gd name="connsiteX1" fmla="*/ 0 w 1021407"/>
                <a:gd name="connsiteY1" fmla="*/ 0 h 571735"/>
                <a:gd name="connsiteX0" fmla="*/ 933858 w 933858"/>
                <a:gd name="connsiteY0" fmla="*/ 0 h 587169"/>
                <a:gd name="connsiteX1" fmla="*/ 0 w 933858"/>
                <a:gd name="connsiteY1" fmla="*/ 145915 h 587169"/>
                <a:gd name="connsiteX0" fmla="*/ 933858 w 933858"/>
                <a:gd name="connsiteY0" fmla="*/ 0 h 496171"/>
                <a:gd name="connsiteX1" fmla="*/ 0 w 933858"/>
                <a:gd name="connsiteY1" fmla="*/ 145915 h 496171"/>
                <a:gd name="connsiteX0" fmla="*/ 933858 w 933858"/>
                <a:gd name="connsiteY0" fmla="*/ 0 h 391174"/>
                <a:gd name="connsiteX1" fmla="*/ 0 w 933858"/>
                <a:gd name="connsiteY1" fmla="*/ 145915 h 391174"/>
                <a:gd name="connsiteX0" fmla="*/ 52612 w 236827"/>
                <a:gd name="connsiteY0" fmla="*/ 0 h 1421413"/>
                <a:gd name="connsiteX1" fmla="*/ 179069 w 236827"/>
                <a:gd name="connsiteY1" fmla="*/ 1361872 h 1421413"/>
                <a:gd name="connsiteX0" fmla="*/ 0 w 862709"/>
                <a:gd name="connsiteY0" fmla="*/ 98775 h 1494985"/>
                <a:gd name="connsiteX1" fmla="*/ 126457 w 862709"/>
                <a:gd name="connsiteY1" fmla="*/ 1460647 h 1494985"/>
                <a:gd name="connsiteX0" fmla="*/ 0 w 1086671"/>
                <a:gd name="connsiteY0" fmla="*/ 99469 h 1492242"/>
                <a:gd name="connsiteX1" fmla="*/ 126457 w 1086671"/>
                <a:gd name="connsiteY1" fmla="*/ 1461341 h 1492242"/>
                <a:gd name="connsiteX0" fmla="*/ 0 w 1039671"/>
                <a:gd name="connsiteY0" fmla="*/ 81439 h 1475069"/>
                <a:gd name="connsiteX1" fmla="*/ 126457 w 1039671"/>
                <a:gd name="connsiteY1" fmla="*/ 1443311 h 1475069"/>
                <a:gd name="connsiteX0" fmla="*/ 0 w 1001272"/>
                <a:gd name="connsiteY0" fmla="*/ 97608 h 1077805"/>
                <a:gd name="connsiteX1" fmla="*/ 37996 w 1001272"/>
                <a:gd name="connsiteY1" fmla="*/ 1039286 h 1077805"/>
                <a:gd name="connsiteX0" fmla="*/ 0 w 993945"/>
                <a:gd name="connsiteY0" fmla="*/ 102714 h 1062502"/>
                <a:gd name="connsiteX1" fmla="*/ 37996 w 993945"/>
                <a:gd name="connsiteY1" fmla="*/ 1044392 h 1062502"/>
                <a:gd name="connsiteX0" fmla="*/ 0 w 733486"/>
                <a:gd name="connsiteY0" fmla="*/ 96012 h 1056020"/>
                <a:gd name="connsiteX1" fmla="*/ 37996 w 733486"/>
                <a:gd name="connsiteY1" fmla="*/ 1037690 h 1056020"/>
                <a:gd name="connsiteX0" fmla="*/ 0 w 748832"/>
                <a:gd name="connsiteY0" fmla="*/ 64387 h 1025590"/>
                <a:gd name="connsiteX1" fmla="*/ 37996 w 748832"/>
                <a:gd name="connsiteY1" fmla="*/ 1006065 h 1025590"/>
                <a:gd name="connsiteX0" fmla="*/ 31335 w 745881"/>
                <a:gd name="connsiteY0" fmla="*/ 67797 h 939987"/>
                <a:gd name="connsiteX1" fmla="*/ 0 w 745881"/>
                <a:gd name="connsiteY1" fmla="*/ 919344 h 939987"/>
                <a:gd name="connsiteX0" fmla="*/ 31335 w 766304"/>
                <a:gd name="connsiteY0" fmla="*/ 59211 h 991711"/>
                <a:gd name="connsiteX1" fmla="*/ 0 w 766304"/>
                <a:gd name="connsiteY1" fmla="*/ 910758 h 991711"/>
                <a:gd name="connsiteX0" fmla="*/ 12110 w 756608"/>
                <a:gd name="connsiteY0" fmla="*/ 55543 h 1111317"/>
                <a:gd name="connsiteX1" fmla="*/ 0 w 756608"/>
                <a:gd name="connsiteY1" fmla="*/ 1035259 h 1111317"/>
                <a:gd name="connsiteX0" fmla="*/ 0 w 811561"/>
                <a:gd name="connsiteY0" fmla="*/ 55032 h 1129347"/>
                <a:gd name="connsiteX1" fmla="*/ 116058 w 811561"/>
                <a:gd name="connsiteY1" fmla="*/ 1053974 h 1129347"/>
                <a:gd name="connsiteX0" fmla="*/ 0 w 798878"/>
                <a:gd name="connsiteY0" fmla="*/ 62806 h 1078611"/>
                <a:gd name="connsiteX1" fmla="*/ 116058 w 798878"/>
                <a:gd name="connsiteY1" fmla="*/ 1061748 h 1078611"/>
                <a:gd name="connsiteX0" fmla="*/ 0 w 764929"/>
                <a:gd name="connsiteY0" fmla="*/ 63026 h 1072489"/>
                <a:gd name="connsiteX1" fmla="*/ 51973 w 764929"/>
                <a:gd name="connsiteY1" fmla="*/ 1055561 h 1072489"/>
                <a:gd name="connsiteX0" fmla="*/ 0 w 764929"/>
                <a:gd name="connsiteY0" fmla="*/ 61522 h 1115407"/>
                <a:gd name="connsiteX1" fmla="*/ 51973 w 764929"/>
                <a:gd name="connsiteY1" fmla="*/ 1098915 h 1115407"/>
                <a:gd name="connsiteX0" fmla="*/ 0 w 822332"/>
                <a:gd name="connsiteY0" fmla="*/ 61722 h 1114639"/>
                <a:gd name="connsiteX1" fmla="*/ 51973 w 822332"/>
                <a:gd name="connsiteY1" fmla="*/ 1099115 h 1114639"/>
                <a:gd name="connsiteX0" fmla="*/ 0 w 865725"/>
                <a:gd name="connsiteY0" fmla="*/ 61722 h 1114639"/>
                <a:gd name="connsiteX1" fmla="*/ 51973 w 865725"/>
                <a:gd name="connsiteY1" fmla="*/ 1099115 h 1114639"/>
                <a:gd name="connsiteX0" fmla="*/ 0 w 855060"/>
                <a:gd name="connsiteY0" fmla="*/ 63685 h 1059461"/>
                <a:gd name="connsiteX1" fmla="*/ 32748 w 855060"/>
                <a:gd name="connsiteY1" fmla="*/ 1043402 h 1059461"/>
                <a:gd name="connsiteX0" fmla="*/ 0 w 855060"/>
                <a:gd name="connsiteY0" fmla="*/ 61305 h 1126925"/>
                <a:gd name="connsiteX1" fmla="*/ 32748 w 855060"/>
                <a:gd name="connsiteY1" fmla="*/ 1111515 h 1126925"/>
                <a:gd name="connsiteX0" fmla="*/ 44155 w 857770"/>
                <a:gd name="connsiteY0" fmla="*/ 60683 h 1145362"/>
                <a:gd name="connsiteX1" fmla="*/ 0 w 857770"/>
                <a:gd name="connsiteY1" fmla="*/ 1130118 h 1145362"/>
                <a:gd name="connsiteX0" fmla="*/ 0 w 869304"/>
                <a:gd name="connsiteY0" fmla="*/ 60278 h 1157664"/>
                <a:gd name="connsiteX1" fmla="*/ 58381 w 869304"/>
                <a:gd name="connsiteY1" fmla="*/ 1142530 h 1157664"/>
                <a:gd name="connsiteX0" fmla="*/ 0 w 798082"/>
                <a:gd name="connsiteY0" fmla="*/ 61261 h 1154283"/>
                <a:gd name="connsiteX1" fmla="*/ 58381 w 798082"/>
                <a:gd name="connsiteY1" fmla="*/ 1143513 h 1154283"/>
                <a:gd name="connsiteX0" fmla="*/ 0 w 779889"/>
                <a:gd name="connsiteY0" fmla="*/ 59617 h 1152678"/>
                <a:gd name="connsiteX1" fmla="*/ 58381 w 779889"/>
                <a:gd name="connsiteY1" fmla="*/ 1141869 h 1152678"/>
                <a:gd name="connsiteX0" fmla="*/ 0 w 804980"/>
                <a:gd name="connsiteY0" fmla="*/ 73153 h 1165908"/>
                <a:gd name="connsiteX1" fmla="*/ 58381 w 804980"/>
                <a:gd name="connsiteY1" fmla="*/ 1155405 h 1165908"/>
                <a:gd name="connsiteX0" fmla="*/ 0 w 786678"/>
                <a:gd name="connsiteY0" fmla="*/ 67980 h 1160849"/>
                <a:gd name="connsiteX1" fmla="*/ 58381 w 786678"/>
                <a:gd name="connsiteY1" fmla="*/ 1150232 h 1160849"/>
                <a:gd name="connsiteX0" fmla="*/ 0 w 761994"/>
                <a:gd name="connsiteY0" fmla="*/ 62921 h 1155904"/>
                <a:gd name="connsiteX1" fmla="*/ 58381 w 761994"/>
                <a:gd name="connsiteY1" fmla="*/ 1145173 h 1155904"/>
                <a:gd name="connsiteX0" fmla="*/ 0 w 766439"/>
                <a:gd name="connsiteY0" fmla="*/ 66279 h 1159184"/>
                <a:gd name="connsiteX1" fmla="*/ 58381 w 766439"/>
                <a:gd name="connsiteY1" fmla="*/ 1148531 h 115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6439" h="1159184">
                  <a:moveTo>
                    <a:pt x="0" y="66279"/>
                  </a:moveTo>
                  <a:cubicBezTo>
                    <a:pt x="900781" y="-346005"/>
                    <a:pt x="1114221" y="1306264"/>
                    <a:pt x="58381" y="1148531"/>
                  </a:cubicBezTo>
                </a:path>
              </a:pathLst>
            </a:custGeom>
            <a:noFill/>
            <a:ln w="19050" cap="rnd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455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Arrow: Right 33">
            <a:extLst>
              <a:ext uri="{FF2B5EF4-FFF2-40B4-BE49-F238E27FC236}">
                <a16:creationId xmlns:a16="http://schemas.microsoft.com/office/drawing/2014/main" id="{8C271A12-2A70-5C93-71D5-C6F85519F306}"/>
              </a:ext>
            </a:extLst>
          </p:cNvPr>
          <p:cNvSpPr/>
          <p:nvPr/>
        </p:nvSpPr>
        <p:spPr>
          <a:xfrm rot="18900000">
            <a:off x="1054109" y="3441168"/>
            <a:ext cx="2172739" cy="558990"/>
          </a:xfrm>
          <a:prstGeom prst="rightArrow">
            <a:avLst>
              <a:gd name="adj1" fmla="val 33642"/>
              <a:gd name="adj2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3CCB054-15D9-DE27-DE3A-C190BCDD51EE}"/>
              </a:ext>
            </a:extLst>
          </p:cNvPr>
          <p:cNvSpPr/>
          <p:nvPr/>
        </p:nvSpPr>
        <p:spPr>
          <a:xfrm>
            <a:off x="3435051" y="2449877"/>
            <a:ext cx="7813863" cy="3743917"/>
          </a:xfrm>
          <a:prstGeom prst="parallelogram">
            <a:avLst>
              <a:gd name="adj" fmla="val 112023"/>
            </a:avLst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1F16031A-F3DE-CBA2-7266-D875967B42E7}"/>
              </a:ext>
            </a:extLst>
          </p:cNvPr>
          <p:cNvSpPr/>
          <p:nvPr/>
        </p:nvSpPr>
        <p:spPr>
          <a:xfrm>
            <a:off x="2212851" y="2449877"/>
            <a:ext cx="5380913" cy="3743917"/>
          </a:xfrm>
          <a:prstGeom prst="parallelogram">
            <a:avLst>
              <a:gd name="adj" fmla="val 112023"/>
            </a:avLst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AFDB11-59C4-1486-F83D-3A764C87B41E}"/>
              </a:ext>
            </a:extLst>
          </p:cNvPr>
          <p:cNvGrpSpPr/>
          <p:nvPr/>
        </p:nvGrpSpPr>
        <p:grpSpPr>
          <a:xfrm>
            <a:off x="495948" y="668766"/>
            <a:ext cx="3311887" cy="1229270"/>
            <a:chOff x="4628066" y="4443156"/>
            <a:chExt cx="2668700" cy="99053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D62BF1C-5873-7C5B-BADD-A1E0450209F1}"/>
                </a:ext>
              </a:extLst>
            </p:cNvPr>
            <p:cNvGrpSpPr/>
            <p:nvPr/>
          </p:nvGrpSpPr>
          <p:grpSpPr>
            <a:xfrm>
              <a:off x="4628066" y="4443156"/>
              <a:ext cx="2668700" cy="990539"/>
              <a:chOff x="4425928" y="4444989"/>
              <a:chExt cx="2668700" cy="990539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F4AF269-4CF6-3E7E-6B13-83E8D369C422}"/>
                  </a:ext>
                </a:extLst>
              </p:cNvPr>
              <p:cNvGrpSpPr/>
              <p:nvPr/>
            </p:nvGrpSpPr>
            <p:grpSpPr>
              <a:xfrm>
                <a:off x="4425928" y="4444989"/>
                <a:ext cx="2668700" cy="990351"/>
                <a:chOff x="1026683" y="3302861"/>
                <a:chExt cx="6920180" cy="2568069"/>
              </a:xfrm>
            </p:grpSpPr>
            <p:sp>
              <p:nvSpPr>
                <p:cNvPr id="22" name="Freeform 9">
                  <a:extLst>
                    <a:ext uri="{FF2B5EF4-FFF2-40B4-BE49-F238E27FC236}">
                      <a16:creationId xmlns:a16="http://schemas.microsoft.com/office/drawing/2014/main" id="{26C6F71A-DF4D-EA99-1C94-9EE8E706BA3E}"/>
                    </a:ext>
                  </a:extLst>
                </p:cNvPr>
                <p:cNvSpPr/>
                <p:nvPr/>
              </p:nvSpPr>
              <p:spPr>
                <a:xfrm>
                  <a:off x="5088264" y="3873063"/>
                  <a:ext cx="2129568" cy="822226"/>
                </a:xfrm>
                <a:custGeom>
                  <a:avLst/>
                  <a:gdLst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36088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15227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30789 w 1423899"/>
                    <a:gd name="connsiteY14" fmla="*/ 280787 h 555455"/>
                    <a:gd name="connsiteX0" fmla="*/ 0 w 1430029"/>
                    <a:gd name="connsiteY0" fmla="*/ 555455 h 555455"/>
                    <a:gd name="connsiteX1" fmla="*/ 326820 w 1430029"/>
                    <a:gd name="connsiteY1" fmla="*/ 388568 h 555455"/>
                    <a:gd name="connsiteX2" fmla="*/ 538905 w 1430029"/>
                    <a:gd name="connsiteY2" fmla="*/ 388568 h 555455"/>
                    <a:gd name="connsiteX3" fmla="*/ 789235 w 1430029"/>
                    <a:gd name="connsiteY3" fmla="*/ 437243 h 555455"/>
                    <a:gd name="connsiteX4" fmla="*/ 1011751 w 1430029"/>
                    <a:gd name="connsiteY4" fmla="*/ 485919 h 555455"/>
                    <a:gd name="connsiteX5" fmla="*/ 1220359 w 1430029"/>
                    <a:gd name="connsiteY5" fmla="*/ 478965 h 555455"/>
                    <a:gd name="connsiteX6" fmla="*/ 1394199 w 1430029"/>
                    <a:gd name="connsiteY6" fmla="*/ 353800 h 555455"/>
                    <a:gd name="connsiteX7" fmla="*/ 1428968 w 1430029"/>
                    <a:gd name="connsiteY7" fmla="*/ 214728 h 555455"/>
                    <a:gd name="connsiteX8" fmla="*/ 1373339 w 1430029"/>
                    <a:gd name="connsiteY8" fmla="*/ 75656 h 555455"/>
                    <a:gd name="connsiteX9" fmla="*/ 1262081 w 1430029"/>
                    <a:gd name="connsiteY9" fmla="*/ 6119 h 555455"/>
                    <a:gd name="connsiteX10" fmla="*/ 1126486 w 1430029"/>
                    <a:gd name="connsiteY10" fmla="*/ 20027 h 555455"/>
                    <a:gd name="connsiteX11" fmla="*/ 1022181 w 1430029"/>
                    <a:gd name="connsiteY11" fmla="*/ 152145 h 555455"/>
                    <a:gd name="connsiteX12" fmla="*/ 1056949 w 1430029"/>
                    <a:gd name="connsiteY12" fmla="*/ 284264 h 555455"/>
                    <a:gd name="connsiteX13" fmla="*/ 1150823 w 1430029"/>
                    <a:gd name="connsiteY13" fmla="*/ 315556 h 555455"/>
                    <a:gd name="connsiteX14" fmla="*/ 1230789 w 1430029"/>
                    <a:gd name="connsiteY14" fmla="*/ 280787 h 555455"/>
                    <a:gd name="connsiteX0" fmla="*/ 0 w 1430029"/>
                    <a:gd name="connsiteY0" fmla="*/ 552135 h 552135"/>
                    <a:gd name="connsiteX1" fmla="*/ 326820 w 1430029"/>
                    <a:gd name="connsiteY1" fmla="*/ 385248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430029"/>
                    <a:gd name="connsiteY0" fmla="*/ 552135 h 552135"/>
                    <a:gd name="connsiteX1" fmla="*/ 288575 w 1430029"/>
                    <a:gd name="connsiteY1" fmla="*/ 399155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430029" h="552135">
                      <a:moveTo>
                        <a:pt x="0" y="552135"/>
                      </a:moveTo>
                      <a:cubicBezTo>
                        <a:pt x="118501" y="482598"/>
                        <a:pt x="198758" y="426969"/>
                        <a:pt x="288575" y="399155"/>
                      </a:cubicBezTo>
                      <a:cubicBezTo>
                        <a:pt x="378393" y="371340"/>
                        <a:pt x="455462" y="379453"/>
                        <a:pt x="538905" y="385248"/>
                      </a:cubicBezTo>
                      <a:cubicBezTo>
                        <a:pt x="622348" y="391043"/>
                        <a:pt x="710427" y="417698"/>
                        <a:pt x="789235" y="433923"/>
                      </a:cubicBezTo>
                      <a:cubicBezTo>
                        <a:pt x="868043" y="450148"/>
                        <a:pt x="939897" y="475645"/>
                        <a:pt x="1011751" y="482599"/>
                      </a:cubicBezTo>
                      <a:cubicBezTo>
                        <a:pt x="1083605" y="489553"/>
                        <a:pt x="1156618" y="497665"/>
                        <a:pt x="1220359" y="475645"/>
                      </a:cubicBezTo>
                      <a:cubicBezTo>
                        <a:pt x="1284100" y="453625"/>
                        <a:pt x="1359431" y="394519"/>
                        <a:pt x="1394199" y="350480"/>
                      </a:cubicBezTo>
                      <a:cubicBezTo>
                        <a:pt x="1428967" y="306441"/>
                        <a:pt x="1432445" y="257765"/>
                        <a:pt x="1428968" y="211408"/>
                      </a:cubicBezTo>
                      <a:cubicBezTo>
                        <a:pt x="1425491" y="165051"/>
                        <a:pt x="1401154" y="107104"/>
                        <a:pt x="1373339" y="72336"/>
                      </a:cubicBezTo>
                      <a:cubicBezTo>
                        <a:pt x="1345524" y="37568"/>
                        <a:pt x="1305541" y="10332"/>
                        <a:pt x="1262081" y="2799"/>
                      </a:cubicBezTo>
                      <a:cubicBezTo>
                        <a:pt x="1218621" y="-4734"/>
                        <a:pt x="1152562" y="2799"/>
                        <a:pt x="1112579" y="27137"/>
                      </a:cubicBezTo>
                      <a:cubicBezTo>
                        <a:pt x="1072596" y="51475"/>
                        <a:pt x="1031453" y="106524"/>
                        <a:pt x="1022181" y="148825"/>
                      </a:cubicBezTo>
                      <a:cubicBezTo>
                        <a:pt x="1012909" y="191126"/>
                        <a:pt x="1035509" y="253709"/>
                        <a:pt x="1056949" y="280944"/>
                      </a:cubicBezTo>
                      <a:cubicBezTo>
                        <a:pt x="1078389" y="308179"/>
                        <a:pt x="1121850" y="312816"/>
                        <a:pt x="1150823" y="312236"/>
                      </a:cubicBezTo>
                      <a:cubicBezTo>
                        <a:pt x="1179796" y="311657"/>
                        <a:pt x="1217171" y="291953"/>
                        <a:pt x="1230789" y="277467"/>
                      </a:cubicBezTo>
                    </a:path>
                  </a:pathLst>
                </a:custGeom>
                <a:noFill/>
                <a:ln w="38100" cap="rnd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" name="Freeform 10">
                  <a:extLst>
                    <a:ext uri="{FF2B5EF4-FFF2-40B4-BE49-F238E27FC236}">
                      <a16:creationId xmlns:a16="http://schemas.microsoft.com/office/drawing/2014/main" id="{1CDE2A2E-6E51-02F2-B2CC-9F2A2E3929EE}"/>
                    </a:ext>
                  </a:extLst>
                </p:cNvPr>
                <p:cNvSpPr/>
                <p:nvPr/>
              </p:nvSpPr>
              <p:spPr>
                <a:xfrm rot="245997">
                  <a:off x="5518841" y="4443311"/>
                  <a:ext cx="2428022" cy="591027"/>
                </a:xfrm>
                <a:custGeom>
                  <a:avLst/>
                  <a:gdLst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36088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15227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30789 w 1423899"/>
                    <a:gd name="connsiteY14" fmla="*/ 280787 h 555455"/>
                    <a:gd name="connsiteX0" fmla="*/ 0 w 1430029"/>
                    <a:gd name="connsiteY0" fmla="*/ 555455 h 555455"/>
                    <a:gd name="connsiteX1" fmla="*/ 326820 w 1430029"/>
                    <a:gd name="connsiteY1" fmla="*/ 388568 h 555455"/>
                    <a:gd name="connsiteX2" fmla="*/ 538905 w 1430029"/>
                    <a:gd name="connsiteY2" fmla="*/ 388568 h 555455"/>
                    <a:gd name="connsiteX3" fmla="*/ 789235 w 1430029"/>
                    <a:gd name="connsiteY3" fmla="*/ 437243 h 555455"/>
                    <a:gd name="connsiteX4" fmla="*/ 1011751 w 1430029"/>
                    <a:gd name="connsiteY4" fmla="*/ 485919 h 555455"/>
                    <a:gd name="connsiteX5" fmla="*/ 1220359 w 1430029"/>
                    <a:gd name="connsiteY5" fmla="*/ 478965 h 555455"/>
                    <a:gd name="connsiteX6" fmla="*/ 1394199 w 1430029"/>
                    <a:gd name="connsiteY6" fmla="*/ 353800 h 555455"/>
                    <a:gd name="connsiteX7" fmla="*/ 1428968 w 1430029"/>
                    <a:gd name="connsiteY7" fmla="*/ 214728 h 555455"/>
                    <a:gd name="connsiteX8" fmla="*/ 1373339 w 1430029"/>
                    <a:gd name="connsiteY8" fmla="*/ 75656 h 555455"/>
                    <a:gd name="connsiteX9" fmla="*/ 1262081 w 1430029"/>
                    <a:gd name="connsiteY9" fmla="*/ 6119 h 555455"/>
                    <a:gd name="connsiteX10" fmla="*/ 1126486 w 1430029"/>
                    <a:gd name="connsiteY10" fmla="*/ 20027 h 555455"/>
                    <a:gd name="connsiteX11" fmla="*/ 1022181 w 1430029"/>
                    <a:gd name="connsiteY11" fmla="*/ 152145 h 555455"/>
                    <a:gd name="connsiteX12" fmla="*/ 1056949 w 1430029"/>
                    <a:gd name="connsiteY12" fmla="*/ 284264 h 555455"/>
                    <a:gd name="connsiteX13" fmla="*/ 1150823 w 1430029"/>
                    <a:gd name="connsiteY13" fmla="*/ 315556 h 555455"/>
                    <a:gd name="connsiteX14" fmla="*/ 1230789 w 1430029"/>
                    <a:gd name="connsiteY14" fmla="*/ 280787 h 555455"/>
                    <a:gd name="connsiteX0" fmla="*/ 0 w 1430029"/>
                    <a:gd name="connsiteY0" fmla="*/ 552135 h 552135"/>
                    <a:gd name="connsiteX1" fmla="*/ 326820 w 1430029"/>
                    <a:gd name="connsiteY1" fmla="*/ 385248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430029"/>
                    <a:gd name="connsiteY0" fmla="*/ 552135 h 552135"/>
                    <a:gd name="connsiteX1" fmla="*/ 288575 w 1430029"/>
                    <a:gd name="connsiteY1" fmla="*/ 399155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662976"/>
                    <a:gd name="connsiteY0" fmla="*/ 472169 h 489991"/>
                    <a:gd name="connsiteX1" fmla="*/ 521522 w 1662976"/>
                    <a:gd name="connsiteY1" fmla="*/ 39915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02316 w 1662976"/>
                    <a:gd name="connsiteY2" fmla="*/ 329620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91306"/>
                    <a:gd name="connsiteX1" fmla="*/ 340728 w 1662976"/>
                    <a:gd name="connsiteY1" fmla="*/ 322665 h 491306"/>
                    <a:gd name="connsiteX2" fmla="*/ 702316 w 1662976"/>
                    <a:gd name="connsiteY2" fmla="*/ 329620 h 491306"/>
                    <a:gd name="connsiteX3" fmla="*/ 1015228 w 1662976"/>
                    <a:gd name="connsiteY3" fmla="*/ 413062 h 491306"/>
                    <a:gd name="connsiteX4" fmla="*/ 1244698 w 1662976"/>
                    <a:gd name="connsiteY4" fmla="*/ 482599 h 491306"/>
                    <a:gd name="connsiteX5" fmla="*/ 1453306 w 1662976"/>
                    <a:gd name="connsiteY5" fmla="*/ 475645 h 491306"/>
                    <a:gd name="connsiteX6" fmla="*/ 1627146 w 1662976"/>
                    <a:gd name="connsiteY6" fmla="*/ 350480 h 491306"/>
                    <a:gd name="connsiteX7" fmla="*/ 1661915 w 1662976"/>
                    <a:gd name="connsiteY7" fmla="*/ 211408 h 491306"/>
                    <a:gd name="connsiteX8" fmla="*/ 1606286 w 1662976"/>
                    <a:gd name="connsiteY8" fmla="*/ 72336 h 491306"/>
                    <a:gd name="connsiteX9" fmla="*/ 1495028 w 1662976"/>
                    <a:gd name="connsiteY9" fmla="*/ 2799 h 491306"/>
                    <a:gd name="connsiteX10" fmla="*/ 1345526 w 1662976"/>
                    <a:gd name="connsiteY10" fmla="*/ 27137 h 491306"/>
                    <a:gd name="connsiteX11" fmla="*/ 1255128 w 1662976"/>
                    <a:gd name="connsiteY11" fmla="*/ 148825 h 491306"/>
                    <a:gd name="connsiteX12" fmla="*/ 1289896 w 1662976"/>
                    <a:gd name="connsiteY12" fmla="*/ 280944 h 491306"/>
                    <a:gd name="connsiteX13" fmla="*/ 1383770 w 1662976"/>
                    <a:gd name="connsiteY13" fmla="*/ 312236 h 491306"/>
                    <a:gd name="connsiteX14" fmla="*/ 1463736 w 1662976"/>
                    <a:gd name="connsiteY14" fmla="*/ 277467 h 491306"/>
                    <a:gd name="connsiteX0" fmla="*/ 0 w 1662976"/>
                    <a:gd name="connsiteY0" fmla="*/ 472169 h 483801"/>
                    <a:gd name="connsiteX1" fmla="*/ 340728 w 1662976"/>
                    <a:gd name="connsiteY1" fmla="*/ 322665 h 483801"/>
                    <a:gd name="connsiteX2" fmla="*/ 702316 w 1662976"/>
                    <a:gd name="connsiteY2" fmla="*/ 329620 h 483801"/>
                    <a:gd name="connsiteX3" fmla="*/ 1015228 w 1662976"/>
                    <a:gd name="connsiteY3" fmla="*/ 413062 h 483801"/>
                    <a:gd name="connsiteX4" fmla="*/ 1269036 w 1662976"/>
                    <a:gd name="connsiteY4" fmla="*/ 465215 h 483801"/>
                    <a:gd name="connsiteX5" fmla="*/ 1453306 w 1662976"/>
                    <a:gd name="connsiteY5" fmla="*/ 475645 h 483801"/>
                    <a:gd name="connsiteX6" fmla="*/ 1627146 w 1662976"/>
                    <a:gd name="connsiteY6" fmla="*/ 350480 h 483801"/>
                    <a:gd name="connsiteX7" fmla="*/ 1661915 w 1662976"/>
                    <a:gd name="connsiteY7" fmla="*/ 211408 h 483801"/>
                    <a:gd name="connsiteX8" fmla="*/ 1606286 w 1662976"/>
                    <a:gd name="connsiteY8" fmla="*/ 72336 h 483801"/>
                    <a:gd name="connsiteX9" fmla="*/ 1495028 w 1662976"/>
                    <a:gd name="connsiteY9" fmla="*/ 2799 h 483801"/>
                    <a:gd name="connsiteX10" fmla="*/ 1345526 w 1662976"/>
                    <a:gd name="connsiteY10" fmla="*/ 27137 h 483801"/>
                    <a:gd name="connsiteX11" fmla="*/ 1255128 w 1662976"/>
                    <a:gd name="connsiteY11" fmla="*/ 148825 h 483801"/>
                    <a:gd name="connsiteX12" fmla="*/ 1289896 w 1662976"/>
                    <a:gd name="connsiteY12" fmla="*/ 280944 h 483801"/>
                    <a:gd name="connsiteX13" fmla="*/ 1383770 w 1662976"/>
                    <a:gd name="connsiteY13" fmla="*/ 312236 h 483801"/>
                    <a:gd name="connsiteX14" fmla="*/ 1463736 w 1662976"/>
                    <a:gd name="connsiteY14" fmla="*/ 277467 h 483801"/>
                    <a:gd name="connsiteX0" fmla="*/ 0 w 1662763"/>
                    <a:gd name="connsiteY0" fmla="*/ 472169 h 472169"/>
                    <a:gd name="connsiteX1" fmla="*/ 340728 w 1662763"/>
                    <a:gd name="connsiteY1" fmla="*/ 322665 h 472169"/>
                    <a:gd name="connsiteX2" fmla="*/ 702316 w 1662763"/>
                    <a:gd name="connsiteY2" fmla="*/ 329620 h 472169"/>
                    <a:gd name="connsiteX3" fmla="*/ 1015228 w 1662763"/>
                    <a:gd name="connsiteY3" fmla="*/ 413062 h 472169"/>
                    <a:gd name="connsiteX4" fmla="*/ 1269036 w 1662763"/>
                    <a:gd name="connsiteY4" fmla="*/ 465215 h 472169"/>
                    <a:gd name="connsiteX5" fmla="*/ 1470690 w 1662763"/>
                    <a:gd name="connsiteY5" fmla="*/ 444354 h 472169"/>
                    <a:gd name="connsiteX6" fmla="*/ 1627146 w 1662763"/>
                    <a:gd name="connsiteY6" fmla="*/ 350480 h 472169"/>
                    <a:gd name="connsiteX7" fmla="*/ 1661915 w 1662763"/>
                    <a:gd name="connsiteY7" fmla="*/ 211408 h 472169"/>
                    <a:gd name="connsiteX8" fmla="*/ 1606286 w 1662763"/>
                    <a:gd name="connsiteY8" fmla="*/ 72336 h 472169"/>
                    <a:gd name="connsiteX9" fmla="*/ 1495028 w 1662763"/>
                    <a:gd name="connsiteY9" fmla="*/ 2799 h 472169"/>
                    <a:gd name="connsiteX10" fmla="*/ 1345526 w 1662763"/>
                    <a:gd name="connsiteY10" fmla="*/ 27137 h 472169"/>
                    <a:gd name="connsiteX11" fmla="*/ 1255128 w 1662763"/>
                    <a:gd name="connsiteY11" fmla="*/ 148825 h 472169"/>
                    <a:gd name="connsiteX12" fmla="*/ 1289896 w 1662763"/>
                    <a:gd name="connsiteY12" fmla="*/ 280944 h 472169"/>
                    <a:gd name="connsiteX13" fmla="*/ 1383770 w 1662763"/>
                    <a:gd name="connsiteY13" fmla="*/ 312236 h 472169"/>
                    <a:gd name="connsiteX14" fmla="*/ 1463736 w 1662763"/>
                    <a:gd name="connsiteY14" fmla="*/ 277467 h 472169"/>
                    <a:gd name="connsiteX0" fmla="*/ 0 w 1661923"/>
                    <a:gd name="connsiteY0" fmla="*/ 472169 h 472169"/>
                    <a:gd name="connsiteX1" fmla="*/ 340728 w 1661923"/>
                    <a:gd name="connsiteY1" fmla="*/ 322665 h 472169"/>
                    <a:gd name="connsiteX2" fmla="*/ 702316 w 1661923"/>
                    <a:gd name="connsiteY2" fmla="*/ 329620 h 472169"/>
                    <a:gd name="connsiteX3" fmla="*/ 1015228 w 1661923"/>
                    <a:gd name="connsiteY3" fmla="*/ 413062 h 472169"/>
                    <a:gd name="connsiteX4" fmla="*/ 1269036 w 1661923"/>
                    <a:gd name="connsiteY4" fmla="*/ 465215 h 472169"/>
                    <a:gd name="connsiteX5" fmla="*/ 1470690 w 1661923"/>
                    <a:gd name="connsiteY5" fmla="*/ 444354 h 472169"/>
                    <a:gd name="connsiteX6" fmla="*/ 1602808 w 1661923"/>
                    <a:gd name="connsiteY6" fmla="*/ 336573 h 472169"/>
                    <a:gd name="connsiteX7" fmla="*/ 1661915 w 1661923"/>
                    <a:gd name="connsiteY7" fmla="*/ 211408 h 472169"/>
                    <a:gd name="connsiteX8" fmla="*/ 1606286 w 1661923"/>
                    <a:gd name="connsiteY8" fmla="*/ 72336 h 472169"/>
                    <a:gd name="connsiteX9" fmla="*/ 1495028 w 1661923"/>
                    <a:gd name="connsiteY9" fmla="*/ 2799 h 472169"/>
                    <a:gd name="connsiteX10" fmla="*/ 1345526 w 1661923"/>
                    <a:gd name="connsiteY10" fmla="*/ 27137 h 472169"/>
                    <a:gd name="connsiteX11" fmla="*/ 1255128 w 1661923"/>
                    <a:gd name="connsiteY11" fmla="*/ 148825 h 472169"/>
                    <a:gd name="connsiteX12" fmla="*/ 1289896 w 1661923"/>
                    <a:gd name="connsiteY12" fmla="*/ 280944 h 472169"/>
                    <a:gd name="connsiteX13" fmla="*/ 1383770 w 1661923"/>
                    <a:gd name="connsiteY13" fmla="*/ 312236 h 472169"/>
                    <a:gd name="connsiteX14" fmla="*/ 1463736 w 1661923"/>
                    <a:gd name="connsiteY14" fmla="*/ 277467 h 472169"/>
                    <a:gd name="connsiteX0" fmla="*/ 0 w 1637606"/>
                    <a:gd name="connsiteY0" fmla="*/ 472169 h 472169"/>
                    <a:gd name="connsiteX1" fmla="*/ 340728 w 1637606"/>
                    <a:gd name="connsiteY1" fmla="*/ 322665 h 472169"/>
                    <a:gd name="connsiteX2" fmla="*/ 702316 w 1637606"/>
                    <a:gd name="connsiteY2" fmla="*/ 329620 h 472169"/>
                    <a:gd name="connsiteX3" fmla="*/ 1015228 w 1637606"/>
                    <a:gd name="connsiteY3" fmla="*/ 413062 h 472169"/>
                    <a:gd name="connsiteX4" fmla="*/ 1269036 w 1637606"/>
                    <a:gd name="connsiteY4" fmla="*/ 465215 h 472169"/>
                    <a:gd name="connsiteX5" fmla="*/ 1470690 w 1637606"/>
                    <a:gd name="connsiteY5" fmla="*/ 444354 h 472169"/>
                    <a:gd name="connsiteX6" fmla="*/ 1602808 w 1637606"/>
                    <a:gd name="connsiteY6" fmla="*/ 336573 h 472169"/>
                    <a:gd name="connsiteX7" fmla="*/ 1637578 w 1637606"/>
                    <a:gd name="connsiteY7" fmla="*/ 194024 h 472169"/>
                    <a:gd name="connsiteX8" fmla="*/ 1606286 w 1637606"/>
                    <a:gd name="connsiteY8" fmla="*/ 72336 h 472169"/>
                    <a:gd name="connsiteX9" fmla="*/ 1495028 w 1637606"/>
                    <a:gd name="connsiteY9" fmla="*/ 2799 h 472169"/>
                    <a:gd name="connsiteX10" fmla="*/ 1345526 w 1637606"/>
                    <a:gd name="connsiteY10" fmla="*/ 27137 h 472169"/>
                    <a:gd name="connsiteX11" fmla="*/ 1255128 w 1637606"/>
                    <a:gd name="connsiteY11" fmla="*/ 148825 h 472169"/>
                    <a:gd name="connsiteX12" fmla="*/ 1289896 w 1637606"/>
                    <a:gd name="connsiteY12" fmla="*/ 280944 h 472169"/>
                    <a:gd name="connsiteX13" fmla="*/ 1383770 w 1637606"/>
                    <a:gd name="connsiteY13" fmla="*/ 312236 h 472169"/>
                    <a:gd name="connsiteX14" fmla="*/ 1463736 w 1637606"/>
                    <a:gd name="connsiteY14" fmla="*/ 277467 h 472169"/>
                    <a:gd name="connsiteX0" fmla="*/ 0 w 1639766"/>
                    <a:gd name="connsiteY0" fmla="*/ 473894 h 473894"/>
                    <a:gd name="connsiteX1" fmla="*/ 340728 w 1639766"/>
                    <a:gd name="connsiteY1" fmla="*/ 324390 h 473894"/>
                    <a:gd name="connsiteX2" fmla="*/ 702316 w 1639766"/>
                    <a:gd name="connsiteY2" fmla="*/ 331345 h 473894"/>
                    <a:gd name="connsiteX3" fmla="*/ 1015228 w 1639766"/>
                    <a:gd name="connsiteY3" fmla="*/ 414787 h 473894"/>
                    <a:gd name="connsiteX4" fmla="*/ 1269036 w 1639766"/>
                    <a:gd name="connsiteY4" fmla="*/ 466940 h 473894"/>
                    <a:gd name="connsiteX5" fmla="*/ 1470690 w 1639766"/>
                    <a:gd name="connsiteY5" fmla="*/ 446079 h 473894"/>
                    <a:gd name="connsiteX6" fmla="*/ 1602808 w 1639766"/>
                    <a:gd name="connsiteY6" fmla="*/ 338298 h 473894"/>
                    <a:gd name="connsiteX7" fmla="*/ 1637578 w 1639766"/>
                    <a:gd name="connsiteY7" fmla="*/ 195749 h 473894"/>
                    <a:gd name="connsiteX8" fmla="*/ 1554134 w 1639766"/>
                    <a:gd name="connsiteY8" fmla="*/ 98399 h 473894"/>
                    <a:gd name="connsiteX9" fmla="*/ 1495028 w 1639766"/>
                    <a:gd name="connsiteY9" fmla="*/ 4524 h 473894"/>
                    <a:gd name="connsiteX10" fmla="*/ 1345526 w 1639766"/>
                    <a:gd name="connsiteY10" fmla="*/ 28862 h 473894"/>
                    <a:gd name="connsiteX11" fmla="*/ 1255128 w 1639766"/>
                    <a:gd name="connsiteY11" fmla="*/ 150550 h 473894"/>
                    <a:gd name="connsiteX12" fmla="*/ 1289896 w 1639766"/>
                    <a:gd name="connsiteY12" fmla="*/ 282669 h 473894"/>
                    <a:gd name="connsiteX13" fmla="*/ 1383770 w 1639766"/>
                    <a:gd name="connsiteY13" fmla="*/ 313961 h 473894"/>
                    <a:gd name="connsiteX14" fmla="*/ 1463736 w 1639766"/>
                    <a:gd name="connsiteY14" fmla="*/ 279192 h 473894"/>
                    <a:gd name="connsiteX0" fmla="*/ 0 w 1639766"/>
                    <a:gd name="connsiteY0" fmla="*/ 446701 h 446701"/>
                    <a:gd name="connsiteX1" fmla="*/ 340728 w 1639766"/>
                    <a:gd name="connsiteY1" fmla="*/ 297197 h 446701"/>
                    <a:gd name="connsiteX2" fmla="*/ 702316 w 1639766"/>
                    <a:gd name="connsiteY2" fmla="*/ 304152 h 446701"/>
                    <a:gd name="connsiteX3" fmla="*/ 1015228 w 1639766"/>
                    <a:gd name="connsiteY3" fmla="*/ 387594 h 446701"/>
                    <a:gd name="connsiteX4" fmla="*/ 1269036 w 1639766"/>
                    <a:gd name="connsiteY4" fmla="*/ 439747 h 446701"/>
                    <a:gd name="connsiteX5" fmla="*/ 1470690 w 1639766"/>
                    <a:gd name="connsiteY5" fmla="*/ 418886 h 446701"/>
                    <a:gd name="connsiteX6" fmla="*/ 1602808 w 1639766"/>
                    <a:gd name="connsiteY6" fmla="*/ 311105 h 446701"/>
                    <a:gd name="connsiteX7" fmla="*/ 1637578 w 1639766"/>
                    <a:gd name="connsiteY7" fmla="*/ 168556 h 446701"/>
                    <a:gd name="connsiteX8" fmla="*/ 1554134 w 1639766"/>
                    <a:gd name="connsiteY8" fmla="*/ 71206 h 446701"/>
                    <a:gd name="connsiteX9" fmla="*/ 1446353 w 1639766"/>
                    <a:gd name="connsiteY9" fmla="*/ 53820 h 446701"/>
                    <a:gd name="connsiteX10" fmla="*/ 1345526 w 1639766"/>
                    <a:gd name="connsiteY10" fmla="*/ 1669 h 446701"/>
                    <a:gd name="connsiteX11" fmla="*/ 1255128 w 1639766"/>
                    <a:gd name="connsiteY11" fmla="*/ 123357 h 446701"/>
                    <a:gd name="connsiteX12" fmla="*/ 1289896 w 1639766"/>
                    <a:gd name="connsiteY12" fmla="*/ 255476 h 446701"/>
                    <a:gd name="connsiteX13" fmla="*/ 1383770 w 1639766"/>
                    <a:gd name="connsiteY13" fmla="*/ 286768 h 446701"/>
                    <a:gd name="connsiteX14" fmla="*/ 1463736 w 1639766"/>
                    <a:gd name="connsiteY14" fmla="*/ 251999 h 446701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55128 w 1639766"/>
                    <a:gd name="connsiteY11" fmla="*/ 70489 h 393833"/>
                    <a:gd name="connsiteX12" fmla="*/ 1289896 w 1639766"/>
                    <a:gd name="connsiteY12" fmla="*/ 202608 h 393833"/>
                    <a:gd name="connsiteX13" fmla="*/ 1383770 w 1639766"/>
                    <a:gd name="connsiteY13" fmla="*/ 233900 h 393833"/>
                    <a:gd name="connsiteX14" fmla="*/ 1463736 w 1639766"/>
                    <a:gd name="connsiteY14" fmla="*/ 199131 h 393833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89896 w 1639766"/>
                    <a:gd name="connsiteY11" fmla="*/ 202608 h 393833"/>
                    <a:gd name="connsiteX12" fmla="*/ 1383770 w 1639766"/>
                    <a:gd name="connsiteY12" fmla="*/ 233900 h 393833"/>
                    <a:gd name="connsiteX13" fmla="*/ 1463736 w 1639766"/>
                    <a:gd name="connsiteY13" fmla="*/ 199131 h 393833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289896 w 1639766"/>
                    <a:gd name="connsiteY11" fmla="*/ 205863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7213 w 1639766"/>
                    <a:gd name="connsiteY13" fmla="*/ 191956 h 39708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17710 w 1639766"/>
                    <a:gd name="connsiteY11" fmla="*/ 19119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0448"/>
                    <a:gd name="connsiteY0" fmla="*/ 396880 h 396880"/>
                    <a:gd name="connsiteX1" fmla="*/ 340728 w 1630448"/>
                    <a:gd name="connsiteY1" fmla="*/ 247376 h 396880"/>
                    <a:gd name="connsiteX2" fmla="*/ 702316 w 1630448"/>
                    <a:gd name="connsiteY2" fmla="*/ 254331 h 396880"/>
                    <a:gd name="connsiteX3" fmla="*/ 1015228 w 1630448"/>
                    <a:gd name="connsiteY3" fmla="*/ 337773 h 396880"/>
                    <a:gd name="connsiteX4" fmla="*/ 1269036 w 1630448"/>
                    <a:gd name="connsiteY4" fmla="*/ 389926 h 396880"/>
                    <a:gd name="connsiteX5" fmla="*/ 1470690 w 1630448"/>
                    <a:gd name="connsiteY5" fmla="*/ 369065 h 396880"/>
                    <a:gd name="connsiteX6" fmla="*/ 1602808 w 1630448"/>
                    <a:gd name="connsiteY6" fmla="*/ 261284 h 396880"/>
                    <a:gd name="connsiteX7" fmla="*/ 1627148 w 1630448"/>
                    <a:gd name="connsiteY7" fmla="*/ 136119 h 396880"/>
                    <a:gd name="connsiteX8" fmla="*/ 1554134 w 1630448"/>
                    <a:gd name="connsiteY8" fmla="*/ 21385 h 396880"/>
                    <a:gd name="connsiteX9" fmla="*/ 1446353 w 1630448"/>
                    <a:gd name="connsiteY9" fmla="*/ 3999 h 396880"/>
                    <a:gd name="connsiteX10" fmla="*/ 1338571 w 1630448"/>
                    <a:gd name="connsiteY10" fmla="*/ 70060 h 396880"/>
                    <a:gd name="connsiteX11" fmla="*/ 1317710 w 1630448"/>
                    <a:gd name="connsiteY11" fmla="*/ 191748 h 396880"/>
                    <a:gd name="connsiteX12" fmla="*/ 1383770 w 1630448"/>
                    <a:gd name="connsiteY12" fmla="*/ 236947 h 396880"/>
                    <a:gd name="connsiteX13" fmla="*/ 1467213 w 1630448"/>
                    <a:gd name="connsiteY13" fmla="*/ 191748 h 396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30448" h="396880">
                      <a:moveTo>
                        <a:pt x="0" y="396880"/>
                      </a:moveTo>
                      <a:cubicBezTo>
                        <a:pt x="118501" y="327343"/>
                        <a:pt x="223675" y="271134"/>
                        <a:pt x="340728" y="247376"/>
                      </a:cubicBezTo>
                      <a:cubicBezTo>
                        <a:pt x="457781" y="223618"/>
                        <a:pt x="589899" y="239265"/>
                        <a:pt x="702316" y="254331"/>
                      </a:cubicBezTo>
                      <a:cubicBezTo>
                        <a:pt x="814733" y="269397"/>
                        <a:pt x="920775" y="315174"/>
                        <a:pt x="1015228" y="337773"/>
                      </a:cubicBezTo>
                      <a:cubicBezTo>
                        <a:pt x="1109681" y="360372"/>
                        <a:pt x="1193126" y="384711"/>
                        <a:pt x="1269036" y="389926"/>
                      </a:cubicBezTo>
                      <a:cubicBezTo>
                        <a:pt x="1344946" y="395141"/>
                        <a:pt x="1415061" y="390505"/>
                        <a:pt x="1470690" y="369065"/>
                      </a:cubicBezTo>
                      <a:cubicBezTo>
                        <a:pt x="1526319" y="347625"/>
                        <a:pt x="1576732" y="300108"/>
                        <a:pt x="1602808" y="261284"/>
                      </a:cubicBezTo>
                      <a:cubicBezTo>
                        <a:pt x="1628884" y="222460"/>
                        <a:pt x="1635260" y="176102"/>
                        <a:pt x="1627148" y="136119"/>
                      </a:cubicBezTo>
                      <a:cubicBezTo>
                        <a:pt x="1619036" y="96136"/>
                        <a:pt x="1584266" y="43405"/>
                        <a:pt x="1554134" y="21385"/>
                      </a:cubicBezTo>
                      <a:cubicBezTo>
                        <a:pt x="1524002" y="-635"/>
                        <a:pt x="1482280" y="-4114"/>
                        <a:pt x="1446353" y="3999"/>
                      </a:cubicBezTo>
                      <a:cubicBezTo>
                        <a:pt x="1410426" y="12112"/>
                        <a:pt x="1360011" y="38769"/>
                        <a:pt x="1338571" y="70060"/>
                      </a:cubicBezTo>
                      <a:cubicBezTo>
                        <a:pt x="1317131" y="101351"/>
                        <a:pt x="1310177" y="163934"/>
                        <a:pt x="1317710" y="191748"/>
                      </a:cubicBezTo>
                      <a:cubicBezTo>
                        <a:pt x="1325243" y="219562"/>
                        <a:pt x="1358853" y="236947"/>
                        <a:pt x="1383770" y="236947"/>
                      </a:cubicBezTo>
                      <a:cubicBezTo>
                        <a:pt x="1408687" y="236947"/>
                        <a:pt x="1453595" y="206234"/>
                        <a:pt x="1467213" y="191748"/>
                      </a:cubicBezTo>
                    </a:path>
                  </a:pathLst>
                </a:custGeom>
                <a:noFill/>
                <a:ln w="38100" cap="rnd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Freeform 11">
                  <a:extLst>
                    <a:ext uri="{FF2B5EF4-FFF2-40B4-BE49-F238E27FC236}">
                      <a16:creationId xmlns:a16="http://schemas.microsoft.com/office/drawing/2014/main" id="{1D246C82-E63F-28A7-CFEA-CCD545F4A2D8}"/>
                    </a:ext>
                  </a:extLst>
                </p:cNvPr>
                <p:cNvSpPr/>
                <p:nvPr/>
              </p:nvSpPr>
              <p:spPr>
                <a:xfrm rot="860958" flipV="1">
                  <a:off x="5047855" y="4956517"/>
                  <a:ext cx="2542847" cy="725587"/>
                </a:xfrm>
                <a:custGeom>
                  <a:avLst/>
                  <a:gdLst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36088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15227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30789 w 1423899"/>
                    <a:gd name="connsiteY14" fmla="*/ 280787 h 555455"/>
                    <a:gd name="connsiteX0" fmla="*/ 0 w 1430029"/>
                    <a:gd name="connsiteY0" fmla="*/ 555455 h 555455"/>
                    <a:gd name="connsiteX1" fmla="*/ 326820 w 1430029"/>
                    <a:gd name="connsiteY1" fmla="*/ 388568 h 555455"/>
                    <a:gd name="connsiteX2" fmla="*/ 538905 w 1430029"/>
                    <a:gd name="connsiteY2" fmla="*/ 388568 h 555455"/>
                    <a:gd name="connsiteX3" fmla="*/ 789235 w 1430029"/>
                    <a:gd name="connsiteY3" fmla="*/ 437243 h 555455"/>
                    <a:gd name="connsiteX4" fmla="*/ 1011751 w 1430029"/>
                    <a:gd name="connsiteY4" fmla="*/ 485919 h 555455"/>
                    <a:gd name="connsiteX5" fmla="*/ 1220359 w 1430029"/>
                    <a:gd name="connsiteY5" fmla="*/ 478965 h 555455"/>
                    <a:gd name="connsiteX6" fmla="*/ 1394199 w 1430029"/>
                    <a:gd name="connsiteY6" fmla="*/ 353800 h 555455"/>
                    <a:gd name="connsiteX7" fmla="*/ 1428968 w 1430029"/>
                    <a:gd name="connsiteY7" fmla="*/ 214728 h 555455"/>
                    <a:gd name="connsiteX8" fmla="*/ 1373339 w 1430029"/>
                    <a:gd name="connsiteY8" fmla="*/ 75656 h 555455"/>
                    <a:gd name="connsiteX9" fmla="*/ 1262081 w 1430029"/>
                    <a:gd name="connsiteY9" fmla="*/ 6119 h 555455"/>
                    <a:gd name="connsiteX10" fmla="*/ 1126486 w 1430029"/>
                    <a:gd name="connsiteY10" fmla="*/ 20027 h 555455"/>
                    <a:gd name="connsiteX11" fmla="*/ 1022181 w 1430029"/>
                    <a:gd name="connsiteY11" fmla="*/ 152145 h 555455"/>
                    <a:gd name="connsiteX12" fmla="*/ 1056949 w 1430029"/>
                    <a:gd name="connsiteY12" fmla="*/ 284264 h 555455"/>
                    <a:gd name="connsiteX13" fmla="*/ 1150823 w 1430029"/>
                    <a:gd name="connsiteY13" fmla="*/ 315556 h 555455"/>
                    <a:gd name="connsiteX14" fmla="*/ 1230789 w 1430029"/>
                    <a:gd name="connsiteY14" fmla="*/ 280787 h 555455"/>
                    <a:gd name="connsiteX0" fmla="*/ 0 w 1430029"/>
                    <a:gd name="connsiteY0" fmla="*/ 552135 h 552135"/>
                    <a:gd name="connsiteX1" fmla="*/ 326820 w 1430029"/>
                    <a:gd name="connsiteY1" fmla="*/ 385248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430029"/>
                    <a:gd name="connsiteY0" fmla="*/ 552135 h 552135"/>
                    <a:gd name="connsiteX1" fmla="*/ 288575 w 1430029"/>
                    <a:gd name="connsiteY1" fmla="*/ 399155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662976"/>
                    <a:gd name="connsiteY0" fmla="*/ 472169 h 489991"/>
                    <a:gd name="connsiteX1" fmla="*/ 521522 w 1662976"/>
                    <a:gd name="connsiteY1" fmla="*/ 39915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02316 w 1662976"/>
                    <a:gd name="connsiteY2" fmla="*/ 329620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91306"/>
                    <a:gd name="connsiteX1" fmla="*/ 340728 w 1662976"/>
                    <a:gd name="connsiteY1" fmla="*/ 322665 h 491306"/>
                    <a:gd name="connsiteX2" fmla="*/ 702316 w 1662976"/>
                    <a:gd name="connsiteY2" fmla="*/ 329620 h 491306"/>
                    <a:gd name="connsiteX3" fmla="*/ 1015228 w 1662976"/>
                    <a:gd name="connsiteY3" fmla="*/ 413062 h 491306"/>
                    <a:gd name="connsiteX4" fmla="*/ 1244698 w 1662976"/>
                    <a:gd name="connsiteY4" fmla="*/ 482599 h 491306"/>
                    <a:gd name="connsiteX5" fmla="*/ 1453306 w 1662976"/>
                    <a:gd name="connsiteY5" fmla="*/ 475645 h 491306"/>
                    <a:gd name="connsiteX6" fmla="*/ 1627146 w 1662976"/>
                    <a:gd name="connsiteY6" fmla="*/ 350480 h 491306"/>
                    <a:gd name="connsiteX7" fmla="*/ 1661915 w 1662976"/>
                    <a:gd name="connsiteY7" fmla="*/ 211408 h 491306"/>
                    <a:gd name="connsiteX8" fmla="*/ 1606286 w 1662976"/>
                    <a:gd name="connsiteY8" fmla="*/ 72336 h 491306"/>
                    <a:gd name="connsiteX9" fmla="*/ 1495028 w 1662976"/>
                    <a:gd name="connsiteY9" fmla="*/ 2799 h 491306"/>
                    <a:gd name="connsiteX10" fmla="*/ 1345526 w 1662976"/>
                    <a:gd name="connsiteY10" fmla="*/ 27137 h 491306"/>
                    <a:gd name="connsiteX11" fmla="*/ 1255128 w 1662976"/>
                    <a:gd name="connsiteY11" fmla="*/ 148825 h 491306"/>
                    <a:gd name="connsiteX12" fmla="*/ 1289896 w 1662976"/>
                    <a:gd name="connsiteY12" fmla="*/ 280944 h 491306"/>
                    <a:gd name="connsiteX13" fmla="*/ 1383770 w 1662976"/>
                    <a:gd name="connsiteY13" fmla="*/ 312236 h 491306"/>
                    <a:gd name="connsiteX14" fmla="*/ 1463736 w 1662976"/>
                    <a:gd name="connsiteY14" fmla="*/ 277467 h 491306"/>
                    <a:gd name="connsiteX0" fmla="*/ 0 w 1662976"/>
                    <a:gd name="connsiteY0" fmla="*/ 472169 h 483801"/>
                    <a:gd name="connsiteX1" fmla="*/ 340728 w 1662976"/>
                    <a:gd name="connsiteY1" fmla="*/ 322665 h 483801"/>
                    <a:gd name="connsiteX2" fmla="*/ 702316 w 1662976"/>
                    <a:gd name="connsiteY2" fmla="*/ 329620 h 483801"/>
                    <a:gd name="connsiteX3" fmla="*/ 1015228 w 1662976"/>
                    <a:gd name="connsiteY3" fmla="*/ 413062 h 483801"/>
                    <a:gd name="connsiteX4" fmla="*/ 1269036 w 1662976"/>
                    <a:gd name="connsiteY4" fmla="*/ 465215 h 483801"/>
                    <a:gd name="connsiteX5" fmla="*/ 1453306 w 1662976"/>
                    <a:gd name="connsiteY5" fmla="*/ 475645 h 483801"/>
                    <a:gd name="connsiteX6" fmla="*/ 1627146 w 1662976"/>
                    <a:gd name="connsiteY6" fmla="*/ 350480 h 483801"/>
                    <a:gd name="connsiteX7" fmla="*/ 1661915 w 1662976"/>
                    <a:gd name="connsiteY7" fmla="*/ 211408 h 483801"/>
                    <a:gd name="connsiteX8" fmla="*/ 1606286 w 1662976"/>
                    <a:gd name="connsiteY8" fmla="*/ 72336 h 483801"/>
                    <a:gd name="connsiteX9" fmla="*/ 1495028 w 1662976"/>
                    <a:gd name="connsiteY9" fmla="*/ 2799 h 483801"/>
                    <a:gd name="connsiteX10" fmla="*/ 1345526 w 1662976"/>
                    <a:gd name="connsiteY10" fmla="*/ 27137 h 483801"/>
                    <a:gd name="connsiteX11" fmla="*/ 1255128 w 1662976"/>
                    <a:gd name="connsiteY11" fmla="*/ 148825 h 483801"/>
                    <a:gd name="connsiteX12" fmla="*/ 1289896 w 1662976"/>
                    <a:gd name="connsiteY12" fmla="*/ 280944 h 483801"/>
                    <a:gd name="connsiteX13" fmla="*/ 1383770 w 1662976"/>
                    <a:gd name="connsiteY13" fmla="*/ 312236 h 483801"/>
                    <a:gd name="connsiteX14" fmla="*/ 1463736 w 1662976"/>
                    <a:gd name="connsiteY14" fmla="*/ 277467 h 483801"/>
                    <a:gd name="connsiteX0" fmla="*/ 0 w 1662763"/>
                    <a:gd name="connsiteY0" fmla="*/ 472169 h 472169"/>
                    <a:gd name="connsiteX1" fmla="*/ 340728 w 1662763"/>
                    <a:gd name="connsiteY1" fmla="*/ 322665 h 472169"/>
                    <a:gd name="connsiteX2" fmla="*/ 702316 w 1662763"/>
                    <a:gd name="connsiteY2" fmla="*/ 329620 h 472169"/>
                    <a:gd name="connsiteX3" fmla="*/ 1015228 w 1662763"/>
                    <a:gd name="connsiteY3" fmla="*/ 413062 h 472169"/>
                    <a:gd name="connsiteX4" fmla="*/ 1269036 w 1662763"/>
                    <a:gd name="connsiteY4" fmla="*/ 465215 h 472169"/>
                    <a:gd name="connsiteX5" fmla="*/ 1470690 w 1662763"/>
                    <a:gd name="connsiteY5" fmla="*/ 444354 h 472169"/>
                    <a:gd name="connsiteX6" fmla="*/ 1627146 w 1662763"/>
                    <a:gd name="connsiteY6" fmla="*/ 350480 h 472169"/>
                    <a:gd name="connsiteX7" fmla="*/ 1661915 w 1662763"/>
                    <a:gd name="connsiteY7" fmla="*/ 211408 h 472169"/>
                    <a:gd name="connsiteX8" fmla="*/ 1606286 w 1662763"/>
                    <a:gd name="connsiteY8" fmla="*/ 72336 h 472169"/>
                    <a:gd name="connsiteX9" fmla="*/ 1495028 w 1662763"/>
                    <a:gd name="connsiteY9" fmla="*/ 2799 h 472169"/>
                    <a:gd name="connsiteX10" fmla="*/ 1345526 w 1662763"/>
                    <a:gd name="connsiteY10" fmla="*/ 27137 h 472169"/>
                    <a:gd name="connsiteX11" fmla="*/ 1255128 w 1662763"/>
                    <a:gd name="connsiteY11" fmla="*/ 148825 h 472169"/>
                    <a:gd name="connsiteX12" fmla="*/ 1289896 w 1662763"/>
                    <a:gd name="connsiteY12" fmla="*/ 280944 h 472169"/>
                    <a:gd name="connsiteX13" fmla="*/ 1383770 w 1662763"/>
                    <a:gd name="connsiteY13" fmla="*/ 312236 h 472169"/>
                    <a:gd name="connsiteX14" fmla="*/ 1463736 w 1662763"/>
                    <a:gd name="connsiteY14" fmla="*/ 277467 h 472169"/>
                    <a:gd name="connsiteX0" fmla="*/ 0 w 1661923"/>
                    <a:gd name="connsiteY0" fmla="*/ 472169 h 472169"/>
                    <a:gd name="connsiteX1" fmla="*/ 340728 w 1661923"/>
                    <a:gd name="connsiteY1" fmla="*/ 322665 h 472169"/>
                    <a:gd name="connsiteX2" fmla="*/ 702316 w 1661923"/>
                    <a:gd name="connsiteY2" fmla="*/ 329620 h 472169"/>
                    <a:gd name="connsiteX3" fmla="*/ 1015228 w 1661923"/>
                    <a:gd name="connsiteY3" fmla="*/ 413062 h 472169"/>
                    <a:gd name="connsiteX4" fmla="*/ 1269036 w 1661923"/>
                    <a:gd name="connsiteY4" fmla="*/ 465215 h 472169"/>
                    <a:gd name="connsiteX5" fmla="*/ 1470690 w 1661923"/>
                    <a:gd name="connsiteY5" fmla="*/ 444354 h 472169"/>
                    <a:gd name="connsiteX6" fmla="*/ 1602808 w 1661923"/>
                    <a:gd name="connsiteY6" fmla="*/ 336573 h 472169"/>
                    <a:gd name="connsiteX7" fmla="*/ 1661915 w 1661923"/>
                    <a:gd name="connsiteY7" fmla="*/ 211408 h 472169"/>
                    <a:gd name="connsiteX8" fmla="*/ 1606286 w 1661923"/>
                    <a:gd name="connsiteY8" fmla="*/ 72336 h 472169"/>
                    <a:gd name="connsiteX9" fmla="*/ 1495028 w 1661923"/>
                    <a:gd name="connsiteY9" fmla="*/ 2799 h 472169"/>
                    <a:gd name="connsiteX10" fmla="*/ 1345526 w 1661923"/>
                    <a:gd name="connsiteY10" fmla="*/ 27137 h 472169"/>
                    <a:gd name="connsiteX11" fmla="*/ 1255128 w 1661923"/>
                    <a:gd name="connsiteY11" fmla="*/ 148825 h 472169"/>
                    <a:gd name="connsiteX12" fmla="*/ 1289896 w 1661923"/>
                    <a:gd name="connsiteY12" fmla="*/ 280944 h 472169"/>
                    <a:gd name="connsiteX13" fmla="*/ 1383770 w 1661923"/>
                    <a:gd name="connsiteY13" fmla="*/ 312236 h 472169"/>
                    <a:gd name="connsiteX14" fmla="*/ 1463736 w 1661923"/>
                    <a:gd name="connsiteY14" fmla="*/ 277467 h 472169"/>
                    <a:gd name="connsiteX0" fmla="*/ 0 w 1637606"/>
                    <a:gd name="connsiteY0" fmla="*/ 472169 h 472169"/>
                    <a:gd name="connsiteX1" fmla="*/ 340728 w 1637606"/>
                    <a:gd name="connsiteY1" fmla="*/ 322665 h 472169"/>
                    <a:gd name="connsiteX2" fmla="*/ 702316 w 1637606"/>
                    <a:gd name="connsiteY2" fmla="*/ 329620 h 472169"/>
                    <a:gd name="connsiteX3" fmla="*/ 1015228 w 1637606"/>
                    <a:gd name="connsiteY3" fmla="*/ 413062 h 472169"/>
                    <a:gd name="connsiteX4" fmla="*/ 1269036 w 1637606"/>
                    <a:gd name="connsiteY4" fmla="*/ 465215 h 472169"/>
                    <a:gd name="connsiteX5" fmla="*/ 1470690 w 1637606"/>
                    <a:gd name="connsiteY5" fmla="*/ 444354 h 472169"/>
                    <a:gd name="connsiteX6" fmla="*/ 1602808 w 1637606"/>
                    <a:gd name="connsiteY6" fmla="*/ 336573 h 472169"/>
                    <a:gd name="connsiteX7" fmla="*/ 1637578 w 1637606"/>
                    <a:gd name="connsiteY7" fmla="*/ 194024 h 472169"/>
                    <a:gd name="connsiteX8" fmla="*/ 1606286 w 1637606"/>
                    <a:gd name="connsiteY8" fmla="*/ 72336 h 472169"/>
                    <a:gd name="connsiteX9" fmla="*/ 1495028 w 1637606"/>
                    <a:gd name="connsiteY9" fmla="*/ 2799 h 472169"/>
                    <a:gd name="connsiteX10" fmla="*/ 1345526 w 1637606"/>
                    <a:gd name="connsiteY10" fmla="*/ 27137 h 472169"/>
                    <a:gd name="connsiteX11" fmla="*/ 1255128 w 1637606"/>
                    <a:gd name="connsiteY11" fmla="*/ 148825 h 472169"/>
                    <a:gd name="connsiteX12" fmla="*/ 1289896 w 1637606"/>
                    <a:gd name="connsiteY12" fmla="*/ 280944 h 472169"/>
                    <a:gd name="connsiteX13" fmla="*/ 1383770 w 1637606"/>
                    <a:gd name="connsiteY13" fmla="*/ 312236 h 472169"/>
                    <a:gd name="connsiteX14" fmla="*/ 1463736 w 1637606"/>
                    <a:gd name="connsiteY14" fmla="*/ 277467 h 472169"/>
                    <a:gd name="connsiteX0" fmla="*/ 0 w 1639766"/>
                    <a:gd name="connsiteY0" fmla="*/ 473894 h 473894"/>
                    <a:gd name="connsiteX1" fmla="*/ 340728 w 1639766"/>
                    <a:gd name="connsiteY1" fmla="*/ 324390 h 473894"/>
                    <a:gd name="connsiteX2" fmla="*/ 702316 w 1639766"/>
                    <a:gd name="connsiteY2" fmla="*/ 331345 h 473894"/>
                    <a:gd name="connsiteX3" fmla="*/ 1015228 w 1639766"/>
                    <a:gd name="connsiteY3" fmla="*/ 414787 h 473894"/>
                    <a:gd name="connsiteX4" fmla="*/ 1269036 w 1639766"/>
                    <a:gd name="connsiteY4" fmla="*/ 466940 h 473894"/>
                    <a:gd name="connsiteX5" fmla="*/ 1470690 w 1639766"/>
                    <a:gd name="connsiteY5" fmla="*/ 446079 h 473894"/>
                    <a:gd name="connsiteX6" fmla="*/ 1602808 w 1639766"/>
                    <a:gd name="connsiteY6" fmla="*/ 338298 h 473894"/>
                    <a:gd name="connsiteX7" fmla="*/ 1637578 w 1639766"/>
                    <a:gd name="connsiteY7" fmla="*/ 195749 h 473894"/>
                    <a:gd name="connsiteX8" fmla="*/ 1554134 w 1639766"/>
                    <a:gd name="connsiteY8" fmla="*/ 98399 h 473894"/>
                    <a:gd name="connsiteX9" fmla="*/ 1495028 w 1639766"/>
                    <a:gd name="connsiteY9" fmla="*/ 4524 h 473894"/>
                    <a:gd name="connsiteX10" fmla="*/ 1345526 w 1639766"/>
                    <a:gd name="connsiteY10" fmla="*/ 28862 h 473894"/>
                    <a:gd name="connsiteX11" fmla="*/ 1255128 w 1639766"/>
                    <a:gd name="connsiteY11" fmla="*/ 150550 h 473894"/>
                    <a:gd name="connsiteX12" fmla="*/ 1289896 w 1639766"/>
                    <a:gd name="connsiteY12" fmla="*/ 282669 h 473894"/>
                    <a:gd name="connsiteX13" fmla="*/ 1383770 w 1639766"/>
                    <a:gd name="connsiteY13" fmla="*/ 313961 h 473894"/>
                    <a:gd name="connsiteX14" fmla="*/ 1463736 w 1639766"/>
                    <a:gd name="connsiteY14" fmla="*/ 279192 h 473894"/>
                    <a:gd name="connsiteX0" fmla="*/ 0 w 1639766"/>
                    <a:gd name="connsiteY0" fmla="*/ 446701 h 446701"/>
                    <a:gd name="connsiteX1" fmla="*/ 340728 w 1639766"/>
                    <a:gd name="connsiteY1" fmla="*/ 297197 h 446701"/>
                    <a:gd name="connsiteX2" fmla="*/ 702316 w 1639766"/>
                    <a:gd name="connsiteY2" fmla="*/ 304152 h 446701"/>
                    <a:gd name="connsiteX3" fmla="*/ 1015228 w 1639766"/>
                    <a:gd name="connsiteY3" fmla="*/ 387594 h 446701"/>
                    <a:gd name="connsiteX4" fmla="*/ 1269036 w 1639766"/>
                    <a:gd name="connsiteY4" fmla="*/ 439747 h 446701"/>
                    <a:gd name="connsiteX5" fmla="*/ 1470690 w 1639766"/>
                    <a:gd name="connsiteY5" fmla="*/ 418886 h 446701"/>
                    <a:gd name="connsiteX6" fmla="*/ 1602808 w 1639766"/>
                    <a:gd name="connsiteY6" fmla="*/ 311105 h 446701"/>
                    <a:gd name="connsiteX7" fmla="*/ 1637578 w 1639766"/>
                    <a:gd name="connsiteY7" fmla="*/ 168556 h 446701"/>
                    <a:gd name="connsiteX8" fmla="*/ 1554134 w 1639766"/>
                    <a:gd name="connsiteY8" fmla="*/ 71206 h 446701"/>
                    <a:gd name="connsiteX9" fmla="*/ 1446353 w 1639766"/>
                    <a:gd name="connsiteY9" fmla="*/ 53820 h 446701"/>
                    <a:gd name="connsiteX10" fmla="*/ 1345526 w 1639766"/>
                    <a:gd name="connsiteY10" fmla="*/ 1669 h 446701"/>
                    <a:gd name="connsiteX11" fmla="*/ 1255128 w 1639766"/>
                    <a:gd name="connsiteY11" fmla="*/ 123357 h 446701"/>
                    <a:gd name="connsiteX12" fmla="*/ 1289896 w 1639766"/>
                    <a:gd name="connsiteY12" fmla="*/ 255476 h 446701"/>
                    <a:gd name="connsiteX13" fmla="*/ 1383770 w 1639766"/>
                    <a:gd name="connsiteY13" fmla="*/ 286768 h 446701"/>
                    <a:gd name="connsiteX14" fmla="*/ 1463736 w 1639766"/>
                    <a:gd name="connsiteY14" fmla="*/ 251999 h 446701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55128 w 1639766"/>
                    <a:gd name="connsiteY11" fmla="*/ 70489 h 393833"/>
                    <a:gd name="connsiteX12" fmla="*/ 1289896 w 1639766"/>
                    <a:gd name="connsiteY12" fmla="*/ 202608 h 393833"/>
                    <a:gd name="connsiteX13" fmla="*/ 1383770 w 1639766"/>
                    <a:gd name="connsiteY13" fmla="*/ 233900 h 393833"/>
                    <a:gd name="connsiteX14" fmla="*/ 1463736 w 1639766"/>
                    <a:gd name="connsiteY14" fmla="*/ 199131 h 393833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89896 w 1639766"/>
                    <a:gd name="connsiteY11" fmla="*/ 202608 h 393833"/>
                    <a:gd name="connsiteX12" fmla="*/ 1383770 w 1639766"/>
                    <a:gd name="connsiteY12" fmla="*/ 233900 h 393833"/>
                    <a:gd name="connsiteX13" fmla="*/ 1463736 w 1639766"/>
                    <a:gd name="connsiteY13" fmla="*/ 199131 h 393833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289896 w 1639766"/>
                    <a:gd name="connsiteY11" fmla="*/ 205863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7213 w 1639766"/>
                    <a:gd name="connsiteY13" fmla="*/ 191956 h 39708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17710 w 1639766"/>
                    <a:gd name="connsiteY11" fmla="*/ 19119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0448"/>
                    <a:gd name="connsiteY0" fmla="*/ 396880 h 396880"/>
                    <a:gd name="connsiteX1" fmla="*/ 340728 w 1630448"/>
                    <a:gd name="connsiteY1" fmla="*/ 247376 h 396880"/>
                    <a:gd name="connsiteX2" fmla="*/ 702316 w 1630448"/>
                    <a:gd name="connsiteY2" fmla="*/ 254331 h 396880"/>
                    <a:gd name="connsiteX3" fmla="*/ 1015228 w 1630448"/>
                    <a:gd name="connsiteY3" fmla="*/ 337773 h 396880"/>
                    <a:gd name="connsiteX4" fmla="*/ 1269036 w 1630448"/>
                    <a:gd name="connsiteY4" fmla="*/ 389926 h 396880"/>
                    <a:gd name="connsiteX5" fmla="*/ 1470690 w 1630448"/>
                    <a:gd name="connsiteY5" fmla="*/ 369065 h 396880"/>
                    <a:gd name="connsiteX6" fmla="*/ 1602808 w 1630448"/>
                    <a:gd name="connsiteY6" fmla="*/ 261284 h 396880"/>
                    <a:gd name="connsiteX7" fmla="*/ 1627148 w 1630448"/>
                    <a:gd name="connsiteY7" fmla="*/ 136119 h 396880"/>
                    <a:gd name="connsiteX8" fmla="*/ 1554134 w 1630448"/>
                    <a:gd name="connsiteY8" fmla="*/ 21385 h 396880"/>
                    <a:gd name="connsiteX9" fmla="*/ 1446353 w 1630448"/>
                    <a:gd name="connsiteY9" fmla="*/ 3999 h 396880"/>
                    <a:gd name="connsiteX10" fmla="*/ 1338571 w 1630448"/>
                    <a:gd name="connsiteY10" fmla="*/ 70060 h 396880"/>
                    <a:gd name="connsiteX11" fmla="*/ 1317710 w 1630448"/>
                    <a:gd name="connsiteY11" fmla="*/ 191748 h 396880"/>
                    <a:gd name="connsiteX12" fmla="*/ 1383770 w 1630448"/>
                    <a:gd name="connsiteY12" fmla="*/ 236947 h 396880"/>
                    <a:gd name="connsiteX13" fmla="*/ 1467213 w 1630448"/>
                    <a:gd name="connsiteY13" fmla="*/ 191748 h 396880"/>
                    <a:gd name="connsiteX0" fmla="*/ 0 w 1630448"/>
                    <a:gd name="connsiteY0" fmla="*/ 396880 h 396880"/>
                    <a:gd name="connsiteX1" fmla="*/ 358112 w 1630448"/>
                    <a:gd name="connsiteY1" fmla="*/ 327343 h 396880"/>
                    <a:gd name="connsiteX2" fmla="*/ 702316 w 1630448"/>
                    <a:gd name="connsiteY2" fmla="*/ 254331 h 396880"/>
                    <a:gd name="connsiteX3" fmla="*/ 1015228 w 1630448"/>
                    <a:gd name="connsiteY3" fmla="*/ 337773 h 396880"/>
                    <a:gd name="connsiteX4" fmla="*/ 1269036 w 1630448"/>
                    <a:gd name="connsiteY4" fmla="*/ 389926 h 396880"/>
                    <a:gd name="connsiteX5" fmla="*/ 1470690 w 1630448"/>
                    <a:gd name="connsiteY5" fmla="*/ 369065 h 396880"/>
                    <a:gd name="connsiteX6" fmla="*/ 1602808 w 1630448"/>
                    <a:gd name="connsiteY6" fmla="*/ 261284 h 396880"/>
                    <a:gd name="connsiteX7" fmla="*/ 1627148 w 1630448"/>
                    <a:gd name="connsiteY7" fmla="*/ 136119 h 396880"/>
                    <a:gd name="connsiteX8" fmla="*/ 1554134 w 1630448"/>
                    <a:gd name="connsiteY8" fmla="*/ 21385 h 396880"/>
                    <a:gd name="connsiteX9" fmla="*/ 1446353 w 1630448"/>
                    <a:gd name="connsiteY9" fmla="*/ 3999 h 396880"/>
                    <a:gd name="connsiteX10" fmla="*/ 1338571 w 1630448"/>
                    <a:gd name="connsiteY10" fmla="*/ 70060 h 396880"/>
                    <a:gd name="connsiteX11" fmla="*/ 1317710 w 1630448"/>
                    <a:gd name="connsiteY11" fmla="*/ 191748 h 396880"/>
                    <a:gd name="connsiteX12" fmla="*/ 1383770 w 1630448"/>
                    <a:gd name="connsiteY12" fmla="*/ 236947 h 396880"/>
                    <a:gd name="connsiteX13" fmla="*/ 1467213 w 1630448"/>
                    <a:gd name="connsiteY13" fmla="*/ 191748 h 396880"/>
                    <a:gd name="connsiteX0" fmla="*/ 0 w 1630448"/>
                    <a:gd name="connsiteY0" fmla="*/ 396880 h 462958"/>
                    <a:gd name="connsiteX1" fmla="*/ 358112 w 1630448"/>
                    <a:gd name="connsiteY1" fmla="*/ 327343 h 462958"/>
                    <a:gd name="connsiteX2" fmla="*/ 695362 w 1630448"/>
                    <a:gd name="connsiteY2" fmla="*/ 462939 h 462958"/>
                    <a:gd name="connsiteX3" fmla="*/ 1015228 w 1630448"/>
                    <a:gd name="connsiteY3" fmla="*/ 337773 h 462958"/>
                    <a:gd name="connsiteX4" fmla="*/ 1269036 w 1630448"/>
                    <a:gd name="connsiteY4" fmla="*/ 389926 h 462958"/>
                    <a:gd name="connsiteX5" fmla="*/ 1470690 w 1630448"/>
                    <a:gd name="connsiteY5" fmla="*/ 369065 h 462958"/>
                    <a:gd name="connsiteX6" fmla="*/ 1602808 w 1630448"/>
                    <a:gd name="connsiteY6" fmla="*/ 261284 h 462958"/>
                    <a:gd name="connsiteX7" fmla="*/ 1627148 w 1630448"/>
                    <a:gd name="connsiteY7" fmla="*/ 136119 h 462958"/>
                    <a:gd name="connsiteX8" fmla="*/ 1554134 w 1630448"/>
                    <a:gd name="connsiteY8" fmla="*/ 21385 h 462958"/>
                    <a:gd name="connsiteX9" fmla="*/ 1446353 w 1630448"/>
                    <a:gd name="connsiteY9" fmla="*/ 3999 h 462958"/>
                    <a:gd name="connsiteX10" fmla="*/ 1338571 w 1630448"/>
                    <a:gd name="connsiteY10" fmla="*/ 70060 h 462958"/>
                    <a:gd name="connsiteX11" fmla="*/ 1317710 w 1630448"/>
                    <a:gd name="connsiteY11" fmla="*/ 191748 h 462958"/>
                    <a:gd name="connsiteX12" fmla="*/ 1383770 w 1630448"/>
                    <a:gd name="connsiteY12" fmla="*/ 236947 h 462958"/>
                    <a:gd name="connsiteX13" fmla="*/ 1467213 w 1630448"/>
                    <a:gd name="connsiteY13" fmla="*/ 191748 h 462958"/>
                    <a:gd name="connsiteX0" fmla="*/ 0 w 1630448"/>
                    <a:gd name="connsiteY0" fmla="*/ 396880 h 462960"/>
                    <a:gd name="connsiteX1" fmla="*/ 368542 w 1630448"/>
                    <a:gd name="connsiteY1" fmla="*/ 348203 h 462960"/>
                    <a:gd name="connsiteX2" fmla="*/ 695362 w 1630448"/>
                    <a:gd name="connsiteY2" fmla="*/ 462939 h 462960"/>
                    <a:gd name="connsiteX3" fmla="*/ 1015228 w 1630448"/>
                    <a:gd name="connsiteY3" fmla="*/ 337773 h 462960"/>
                    <a:gd name="connsiteX4" fmla="*/ 1269036 w 1630448"/>
                    <a:gd name="connsiteY4" fmla="*/ 389926 h 462960"/>
                    <a:gd name="connsiteX5" fmla="*/ 1470690 w 1630448"/>
                    <a:gd name="connsiteY5" fmla="*/ 369065 h 462960"/>
                    <a:gd name="connsiteX6" fmla="*/ 1602808 w 1630448"/>
                    <a:gd name="connsiteY6" fmla="*/ 261284 h 462960"/>
                    <a:gd name="connsiteX7" fmla="*/ 1627148 w 1630448"/>
                    <a:gd name="connsiteY7" fmla="*/ 136119 h 462960"/>
                    <a:gd name="connsiteX8" fmla="*/ 1554134 w 1630448"/>
                    <a:gd name="connsiteY8" fmla="*/ 21385 h 462960"/>
                    <a:gd name="connsiteX9" fmla="*/ 1446353 w 1630448"/>
                    <a:gd name="connsiteY9" fmla="*/ 3999 h 462960"/>
                    <a:gd name="connsiteX10" fmla="*/ 1338571 w 1630448"/>
                    <a:gd name="connsiteY10" fmla="*/ 70060 h 462960"/>
                    <a:gd name="connsiteX11" fmla="*/ 1317710 w 1630448"/>
                    <a:gd name="connsiteY11" fmla="*/ 191748 h 462960"/>
                    <a:gd name="connsiteX12" fmla="*/ 1383770 w 1630448"/>
                    <a:gd name="connsiteY12" fmla="*/ 236947 h 462960"/>
                    <a:gd name="connsiteX13" fmla="*/ 1467213 w 1630448"/>
                    <a:gd name="connsiteY13" fmla="*/ 191748 h 462960"/>
                    <a:gd name="connsiteX0" fmla="*/ 0 w 1630448"/>
                    <a:gd name="connsiteY0" fmla="*/ 396880 h 462960"/>
                    <a:gd name="connsiteX1" fmla="*/ 368542 w 1630448"/>
                    <a:gd name="connsiteY1" fmla="*/ 348203 h 462960"/>
                    <a:gd name="connsiteX2" fmla="*/ 719700 w 1630448"/>
                    <a:gd name="connsiteY2" fmla="*/ 462939 h 462960"/>
                    <a:gd name="connsiteX3" fmla="*/ 1015228 w 1630448"/>
                    <a:gd name="connsiteY3" fmla="*/ 337773 h 462960"/>
                    <a:gd name="connsiteX4" fmla="*/ 1269036 w 1630448"/>
                    <a:gd name="connsiteY4" fmla="*/ 389926 h 462960"/>
                    <a:gd name="connsiteX5" fmla="*/ 1470690 w 1630448"/>
                    <a:gd name="connsiteY5" fmla="*/ 369065 h 462960"/>
                    <a:gd name="connsiteX6" fmla="*/ 1602808 w 1630448"/>
                    <a:gd name="connsiteY6" fmla="*/ 261284 h 462960"/>
                    <a:gd name="connsiteX7" fmla="*/ 1627148 w 1630448"/>
                    <a:gd name="connsiteY7" fmla="*/ 136119 h 462960"/>
                    <a:gd name="connsiteX8" fmla="*/ 1554134 w 1630448"/>
                    <a:gd name="connsiteY8" fmla="*/ 21385 h 462960"/>
                    <a:gd name="connsiteX9" fmla="*/ 1446353 w 1630448"/>
                    <a:gd name="connsiteY9" fmla="*/ 3999 h 462960"/>
                    <a:gd name="connsiteX10" fmla="*/ 1338571 w 1630448"/>
                    <a:gd name="connsiteY10" fmla="*/ 70060 h 462960"/>
                    <a:gd name="connsiteX11" fmla="*/ 1317710 w 1630448"/>
                    <a:gd name="connsiteY11" fmla="*/ 191748 h 462960"/>
                    <a:gd name="connsiteX12" fmla="*/ 1383770 w 1630448"/>
                    <a:gd name="connsiteY12" fmla="*/ 236947 h 462960"/>
                    <a:gd name="connsiteX13" fmla="*/ 1467213 w 1630448"/>
                    <a:gd name="connsiteY13" fmla="*/ 191748 h 462960"/>
                    <a:gd name="connsiteX0" fmla="*/ 0 w 1630448"/>
                    <a:gd name="connsiteY0" fmla="*/ 396880 h 665246"/>
                    <a:gd name="connsiteX1" fmla="*/ 368542 w 1630448"/>
                    <a:gd name="connsiteY1" fmla="*/ 348203 h 665246"/>
                    <a:gd name="connsiteX2" fmla="*/ 719700 w 1630448"/>
                    <a:gd name="connsiteY2" fmla="*/ 462939 h 665246"/>
                    <a:gd name="connsiteX3" fmla="*/ 1060427 w 1630448"/>
                    <a:gd name="connsiteY3" fmla="*/ 664593 h 665246"/>
                    <a:gd name="connsiteX4" fmla="*/ 1269036 w 1630448"/>
                    <a:gd name="connsiteY4" fmla="*/ 389926 h 665246"/>
                    <a:gd name="connsiteX5" fmla="*/ 1470690 w 1630448"/>
                    <a:gd name="connsiteY5" fmla="*/ 369065 h 665246"/>
                    <a:gd name="connsiteX6" fmla="*/ 1602808 w 1630448"/>
                    <a:gd name="connsiteY6" fmla="*/ 261284 h 665246"/>
                    <a:gd name="connsiteX7" fmla="*/ 1627148 w 1630448"/>
                    <a:gd name="connsiteY7" fmla="*/ 136119 h 665246"/>
                    <a:gd name="connsiteX8" fmla="*/ 1554134 w 1630448"/>
                    <a:gd name="connsiteY8" fmla="*/ 21385 h 665246"/>
                    <a:gd name="connsiteX9" fmla="*/ 1446353 w 1630448"/>
                    <a:gd name="connsiteY9" fmla="*/ 3999 h 665246"/>
                    <a:gd name="connsiteX10" fmla="*/ 1338571 w 1630448"/>
                    <a:gd name="connsiteY10" fmla="*/ 70060 h 665246"/>
                    <a:gd name="connsiteX11" fmla="*/ 1317710 w 1630448"/>
                    <a:gd name="connsiteY11" fmla="*/ 191748 h 665246"/>
                    <a:gd name="connsiteX12" fmla="*/ 1383770 w 1630448"/>
                    <a:gd name="connsiteY12" fmla="*/ 236947 h 665246"/>
                    <a:gd name="connsiteX13" fmla="*/ 1467213 w 1630448"/>
                    <a:gd name="connsiteY13" fmla="*/ 191748 h 665246"/>
                    <a:gd name="connsiteX0" fmla="*/ 0 w 1630448"/>
                    <a:gd name="connsiteY0" fmla="*/ 396880 h 781934"/>
                    <a:gd name="connsiteX1" fmla="*/ 368542 w 1630448"/>
                    <a:gd name="connsiteY1" fmla="*/ 348203 h 781934"/>
                    <a:gd name="connsiteX2" fmla="*/ 719700 w 1630448"/>
                    <a:gd name="connsiteY2" fmla="*/ 462939 h 781934"/>
                    <a:gd name="connsiteX3" fmla="*/ 1060427 w 1630448"/>
                    <a:gd name="connsiteY3" fmla="*/ 664593 h 781934"/>
                    <a:gd name="connsiteX4" fmla="*/ 1352480 w 1630448"/>
                    <a:gd name="connsiteY4" fmla="*/ 768898 h 781934"/>
                    <a:gd name="connsiteX5" fmla="*/ 1470690 w 1630448"/>
                    <a:gd name="connsiteY5" fmla="*/ 369065 h 781934"/>
                    <a:gd name="connsiteX6" fmla="*/ 1602808 w 1630448"/>
                    <a:gd name="connsiteY6" fmla="*/ 261284 h 781934"/>
                    <a:gd name="connsiteX7" fmla="*/ 1627148 w 1630448"/>
                    <a:gd name="connsiteY7" fmla="*/ 136119 h 781934"/>
                    <a:gd name="connsiteX8" fmla="*/ 1554134 w 1630448"/>
                    <a:gd name="connsiteY8" fmla="*/ 21385 h 781934"/>
                    <a:gd name="connsiteX9" fmla="*/ 1446353 w 1630448"/>
                    <a:gd name="connsiteY9" fmla="*/ 3999 h 781934"/>
                    <a:gd name="connsiteX10" fmla="*/ 1338571 w 1630448"/>
                    <a:gd name="connsiteY10" fmla="*/ 70060 h 781934"/>
                    <a:gd name="connsiteX11" fmla="*/ 1317710 w 1630448"/>
                    <a:gd name="connsiteY11" fmla="*/ 191748 h 781934"/>
                    <a:gd name="connsiteX12" fmla="*/ 1383770 w 1630448"/>
                    <a:gd name="connsiteY12" fmla="*/ 236947 h 781934"/>
                    <a:gd name="connsiteX13" fmla="*/ 1467213 w 1630448"/>
                    <a:gd name="connsiteY13" fmla="*/ 191748 h 781934"/>
                    <a:gd name="connsiteX0" fmla="*/ 0 w 1629457"/>
                    <a:gd name="connsiteY0" fmla="*/ 396880 h 780277"/>
                    <a:gd name="connsiteX1" fmla="*/ 368542 w 1629457"/>
                    <a:gd name="connsiteY1" fmla="*/ 348203 h 780277"/>
                    <a:gd name="connsiteX2" fmla="*/ 719700 w 1629457"/>
                    <a:gd name="connsiteY2" fmla="*/ 462939 h 780277"/>
                    <a:gd name="connsiteX3" fmla="*/ 1060427 w 1629457"/>
                    <a:gd name="connsiteY3" fmla="*/ 664593 h 780277"/>
                    <a:gd name="connsiteX4" fmla="*/ 1352480 w 1629457"/>
                    <a:gd name="connsiteY4" fmla="*/ 768898 h 780277"/>
                    <a:gd name="connsiteX5" fmla="*/ 1519366 w 1629457"/>
                    <a:gd name="connsiteY5" fmla="*/ 720223 h 780277"/>
                    <a:gd name="connsiteX6" fmla="*/ 1602808 w 1629457"/>
                    <a:gd name="connsiteY6" fmla="*/ 261284 h 780277"/>
                    <a:gd name="connsiteX7" fmla="*/ 1627148 w 1629457"/>
                    <a:gd name="connsiteY7" fmla="*/ 136119 h 780277"/>
                    <a:gd name="connsiteX8" fmla="*/ 1554134 w 1629457"/>
                    <a:gd name="connsiteY8" fmla="*/ 21385 h 780277"/>
                    <a:gd name="connsiteX9" fmla="*/ 1446353 w 1629457"/>
                    <a:gd name="connsiteY9" fmla="*/ 3999 h 780277"/>
                    <a:gd name="connsiteX10" fmla="*/ 1338571 w 1629457"/>
                    <a:gd name="connsiteY10" fmla="*/ 70060 h 780277"/>
                    <a:gd name="connsiteX11" fmla="*/ 1317710 w 1629457"/>
                    <a:gd name="connsiteY11" fmla="*/ 191748 h 780277"/>
                    <a:gd name="connsiteX12" fmla="*/ 1383770 w 1629457"/>
                    <a:gd name="connsiteY12" fmla="*/ 236947 h 780277"/>
                    <a:gd name="connsiteX13" fmla="*/ 1467213 w 1629457"/>
                    <a:gd name="connsiteY13" fmla="*/ 191748 h 780277"/>
                    <a:gd name="connsiteX0" fmla="*/ 0 w 1709942"/>
                    <a:gd name="connsiteY0" fmla="*/ 396880 h 770794"/>
                    <a:gd name="connsiteX1" fmla="*/ 368542 w 1709942"/>
                    <a:gd name="connsiteY1" fmla="*/ 348203 h 770794"/>
                    <a:gd name="connsiteX2" fmla="*/ 719700 w 1709942"/>
                    <a:gd name="connsiteY2" fmla="*/ 462939 h 770794"/>
                    <a:gd name="connsiteX3" fmla="*/ 1060427 w 1709942"/>
                    <a:gd name="connsiteY3" fmla="*/ 664593 h 770794"/>
                    <a:gd name="connsiteX4" fmla="*/ 1352480 w 1709942"/>
                    <a:gd name="connsiteY4" fmla="*/ 768898 h 770794"/>
                    <a:gd name="connsiteX5" fmla="*/ 1519366 w 1709942"/>
                    <a:gd name="connsiteY5" fmla="*/ 720223 h 770794"/>
                    <a:gd name="connsiteX6" fmla="*/ 1707112 w 1709942"/>
                    <a:gd name="connsiteY6" fmla="*/ 577674 h 770794"/>
                    <a:gd name="connsiteX7" fmla="*/ 1627148 w 1709942"/>
                    <a:gd name="connsiteY7" fmla="*/ 136119 h 770794"/>
                    <a:gd name="connsiteX8" fmla="*/ 1554134 w 1709942"/>
                    <a:gd name="connsiteY8" fmla="*/ 21385 h 770794"/>
                    <a:gd name="connsiteX9" fmla="*/ 1446353 w 1709942"/>
                    <a:gd name="connsiteY9" fmla="*/ 3999 h 770794"/>
                    <a:gd name="connsiteX10" fmla="*/ 1338571 w 1709942"/>
                    <a:gd name="connsiteY10" fmla="*/ 70060 h 770794"/>
                    <a:gd name="connsiteX11" fmla="*/ 1317710 w 1709942"/>
                    <a:gd name="connsiteY11" fmla="*/ 191748 h 770794"/>
                    <a:gd name="connsiteX12" fmla="*/ 1383770 w 1709942"/>
                    <a:gd name="connsiteY12" fmla="*/ 236947 h 770794"/>
                    <a:gd name="connsiteX13" fmla="*/ 1467213 w 1709942"/>
                    <a:gd name="connsiteY13" fmla="*/ 191748 h 770794"/>
                    <a:gd name="connsiteX0" fmla="*/ 0 w 1712408"/>
                    <a:gd name="connsiteY0" fmla="*/ 406915 h 780829"/>
                    <a:gd name="connsiteX1" fmla="*/ 368542 w 1712408"/>
                    <a:gd name="connsiteY1" fmla="*/ 358238 h 780829"/>
                    <a:gd name="connsiteX2" fmla="*/ 719700 w 1712408"/>
                    <a:gd name="connsiteY2" fmla="*/ 472974 h 780829"/>
                    <a:gd name="connsiteX3" fmla="*/ 1060427 w 1712408"/>
                    <a:gd name="connsiteY3" fmla="*/ 674628 h 780829"/>
                    <a:gd name="connsiteX4" fmla="*/ 1352480 w 1712408"/>
                    <a:gd name="connsiteY4" fmla="*/ 778933 h 780829"/>
                    <a:gd name="connsiteX5" fmla="*/ 1519366 w 1712408"/>
                    <a:gd name="connsiteY5" fmla="*/ 730258 h 780829"/>
                    <a:gd name="connsiteX6" fmla="*/ 1707112 w 1712408"/>
                    <a:gd name="connsiteY6" fmla="*/ 587709 h 780829"/>
                    <a:gd name="connsiteX7" fmla="*/ 1651486 w 1712408"/>
                    <a:gd name="connsiteY7" fmla="*/ 326948 h 780829"/>
                    <a:gd name="connsiteX8" fmla="*/ 1554134 w 1712408"/>
                    <a:gd name="connsiteY8" fmla="*/ 31420 h 780829"/>
                    <a:gd name="connsiteX9" fmla="*/ 1446353 w 1712408"/>
                    <a:gd name="connsiteY9" fmla="*/ 14034 h 780829"/>
                    <a:gd name="connsiteX10" fmla="*/ 1338571 w 1712408"/>
                    <a:gd name="connsiteY10" fmla="*/ 80095 h 780829"/>
                    <a:gd name="connsiteX11" fmla="*/ 1317710 w 1712408"/>
                    <a:gd name="connsiteY11" fmla="*/ 201783 h 780829"/>
                    <a:gd name="connsiteX12" fmla="*/ 1383770 w 1712408"/>
                    <a:gd name="connsiteY12" fmla="*/ 246982 h 780829"/>
                    <a:gd name="connsiteX13" fmla="*/ 1467213 w 1712408"/>
                    <a:gd name="connsiteY13" fmla="*/ 201783 h 780829"/>
                    <a:gd name="connsiteX0" fmla="*/ 0 w 1712288"/>
                    <a:gd name="connsiteY0" fmla="*/ 402164 h 776078"/>
                    <a:gd name="connsiteX1" fmla="*/ 368542 w 1712288"/>
                    <a:gd name="connsiteY1" fmla="*/ 353487 h 776078"/>
                    <a:gd name="connsiteX2" fmla="*/ 719700 w 1712288"/>
                    <a:gd name="connsiteY2" fmla="*/ 468223 h 776078"/>
                    <a:gd name="connsiteX3" fmla="*/ 1060427 w 1712288"/>
                    <a:gd name="connsiteY3" fmla="*/ 669877 h 776078"/>
                    <a:gd name="connsiteX4" fmla="*/ 1352480 w 1712288"/>
                    <a:gd name="connsiteY4" fmla="*/ 774182 h 776078"/>
                    <a:gd name="connsiteX5" fmla="*/ 1519366 w 1712288"/>
                    <a:gd name="connsiteY5" fmla="*/ 725507 h 776078"/>
                    <a:gd name="connsiteX6" fmla="*/ 1707112 w 1712288"/>
                    <a:gd name="connsiteY6" fmla="*/ 582958 h 776078"/>
                    <a:gd name="connsiteX7" fmla="*/ 1651486 w 1712288"/>
                    <a:gd name="connsiteY7" fmla="*/ 322197 h 776078"/>
                    <a:gd name="connsiteX8" fmla="*/ 1564565 w 1712288"/>
                    <a:gd name="connsiteY8" fmla="*/ 280476 h 776078"/>
                    <a:gd name="connsiteX9" fmla="*/ 1446353 w 1712288"/>
                    <a:gd name="connsiteY9" fmla="*/ 9283 h 776078"/>
                    <a:gd name="connsiteX10" fmla="*/ 1338571 w 1712288"/>
                    <a:gd name="connsiteY10" fmla="*/ 75344 h 776078"/>
                    <a:gd name="connsiteX11" fmla="*/ 1317710 w 1712288"/>
                    <a:gd name="connsiteY11" fmla="*/ 197032 h 776078"/>
                    <a:gd name="connsiteX12" fmla="*/ 1383770 w 1712288"/>
                    <a:gd name="connsiteY12" fmla="*/ 242231 h 776078"/>
                    <a:gd name="connsiteX13" fmla="*/ 1467213 w 1712288"/>
                    <a:gd name="connsiteY13" fmla="*/ 197032 h 776078"/>
                    <a:gd name="connsiteX0" fmla="*/ 0 w 1712288"/>
                    <a:gd name="connsiteY0" fmla="*/ 402164 h 776078"/>
                    <a:gd name="connsiteX1" fmla="*/ 368542 w 1712288"/>
                    <a:gd name="connsiteY1" fmla="*/ 353487 h 776078"/>
                    <a:gd name="connsiteX2" fmla="*/ 719700 w 1712288"/>
                    <a:gd name="connsiteY2" fmla="*/ 468223 h 776078"/>
                    <a:gd name="connsiteX3" fmla="*/ 1060427 w 1712288"/>
                    <a:gd name="connsiteY3" fmla="*/ 669877 h 776078"/>
                    <a:gd name="connsiteX4" fmla="*/ 1352480 w 1712288"/>
                    <a:gd name="connsiteY4" fmla="*/ 774182 h 776078"/>
                    <a:gd name="connsiteX5" fmla="*/ 1519366 w 1712288"/>
                    <a:gd name="connsiteY5" fmla="*/ 725507 h 776078"/>
                    <a:gd name="connsiteX6" fmla="*/ 1707112 w 1712288"/>
                    <a:gd name="connsiteY6" fmla="*/ 582958 h 776078"/>
                    <a:gd name="connsiteX7" fmla="*/ 1651486 w 1712288"/>
                    <a:gd name="connsiteY7" fmla="*/ 322197 h 776078"/>
                    <a:gd name="connsiteX8" fmla="*/ 1564565 w 1712288"/>
                    <a:gd name="connsiteY8" fmla="*/ 280476 h 776078"/>
                    <a:gd name="connsiteX9" fmla="*/ 1446353 w 1712288"/>
                    <a:gd name="connsiteY9" fmla="*/ 9283 h 776078"/>
                    <a:gd name="connsiteX10" fmla="*/ 1338571 w 1712288"/>
                    <a:gd name="connsiteY10" fmla="*/ 75344 h 776078"/>
                    <a:gd name="connsiteX11" fmla="*/ 1317710 w 1712288"/>
                    <a:gd name="connsiteY11" fmla="*/ 197032 h 776078"/>
                    <a:gd name="connsiteX12" fmla="*/ 1383770 w 1712288"/>
                    <a:gd name="connsiteY12" fmla="*/ 242231 h 776078"/>
                    <a:gd name="connsiteX13" fmla="*/ 1529796 w 1712288"/>
                    <a:gd name="connsiteY13" fmla="*/ 482130 h 776078"/>
                    <a:gd name="connsiteX0" fmla="*/ 0 w 1712288"/>
                    <a:gd name="connsiteY0" fmla="*/ 402164 h 776078"/>
                    <a:gd name="connsiteX1" fmla="*/ 368542 w 1712288"/>
                    <a:gd name="connsiteY1" fmla="*/ 353487 h 776078"/>
                    <a:gd name="connsiteX2" fmla="*/ 719700 w 1712288"/>
                    <a:gd name="connsiteY2" fmla="*/ 468223 h 776078"/>
                    <a:gd name="connsiteX3" fmla="*/ 1060427 w 1712288"/>
                    <a:gd name="connsiteY3" fmla="*/ 669877 h 776078"/>
                    <a:gd name="connsiteX4" fmla="*/ 1352480 w 1712288"/>
                    <a:gd name="connsiteY4" fmla="*/ 774182 h 776078"/>
                    <a:gd name="connsiteX5" fmla="*/ 1519366 w 1712288"/>
                    <a:gd name="connsiteY5" fmla="*/ 725507 h 776078"/>
                    <a:gd name="connsiteX6" fmla="*/ 1707112 w 1712288"/>
                    <a:gd name="connsiteY6" fmla="*/ 582958 h 776078"/>
                    <a:gd name="connsiteX7" fmla="*/ 1651486 w 1712288"/>
                    <a:gd name="connsiteY7" fmla="*/ 322197 h 776078"/>
                    <a:gd name="connsiteX8" fmla="*/ 1564565 w 1712288"/>
                    <a:gd name="connsiteY8" fmla="*/ 280476 h 776078"/>
                    <a:gd name="connsiteX9" fmla="*/ 1446353 w 1712288"/>
                    <a:gd name="connsiteY9" fmla="*/ 9283 h 776078"/>
                    <a:gd name="connsiteX10" fmla="*/ 1338571 w 1712288"/>
                    <a:gd name="connsiteY10" fmla="*/ 75344 h 776078"/>
                    <a:gd name="connsiteX11" fmla="*/ 1317710 w 1712288"/>
                    <a:gd name="connsiteY11" fmla="*/ 197032 h 776078"/>
                    <a:gd name="connsiteX12" fmla="*/ 1397678 w 1712288"/>
                    <a:gd name="connsiteY12" fmla="*/ 499515 h 776078"/>
                    <a:gd name="connsiteX13" fmla="*/ 1529796 w 1712288"/>
                    <a:gd name="connsiteY13" fmla="*/ 482130 h 776078"/>
                    <a:gd name="connsiteX0" fmla="*/ 0 w 1712288"/>
                    <a:gd name="connsiteY0" fmla="*/ 405801 h 779715"/>
                    <a:gd name="connsiteX1" fmla="*/ 368542 w 1712288"/>
                    <a:gd name="connsiteY1" fmla="*/ 357124 h 779715"/>
                    <a:gd name="connsiteX2" fmla="*/ 719700 w 1712288"/>
                    <a:gd name="connsiteY2" fmla="*/ 471860 h 779715"/>
                    <a:gd name="connsiteX3" fmla="*/ 1060427 w 1712288"/>
                    <a:gd name="connsiteY3" fmla="*/ 673514 h 779715"/>
                    <a:gd name="connsiteX4" fmla="*/ 1352480 w 1712288"/>
                    <a:gd name="connsiteY4" fmla="*/ 777819 h 779715"/>
                    <a:gd name="connsiteX5" fmla="*/ 1519366 w 1712288"/>
                    <a:gd name="connsiteY5" fmla="*/ 729144 h 779715"/>
                    <a:gd name="connsiteX6" fmla="*/ 1707112 w 1712288"/>
                    <a:gd name="connsiteY6" fmla="*/ 586595 h 779715"/>
                    <a:gd name="connsiteX7" fmla="*/ 1651486 w 1712288"/>
                    <a:gd name="connsiteY7" fmla="*/ 325834 h 779715"/>
                    <a:gd name="connsiteX8" fmla="*/ 1564565 w 1712288"/>
                    <a:gd name="connsiteY8" fmla="*/ 284113 h 779715"/>
                    <a:gd name="connsiteX9" fmla="*/ 1446353 w 1712288"/>
                    <a:gd name="connsiteY9" fmla="*/ 12920 h 779715"/>
                    <a:gd name="connsiteX10" fmla="*/ 1338571 w 1712288"/>
                    <a:gd name="connsiteY10" fmla="*/ 78981 h 779715"/>
                    <a:gd name="connsiteX11" fmla="*/ 1324663 w 1712288"/>
                    <a:gd name="connsiteY11" fmla="*/ 388417 h 779715"/>
                    <a:gd name="connsiteX12" fmla="*/ 1397678 w 1712288"/>
                    <a:gd name="connsiteY12" fmla="*/ 503152 h 779715"/>
                    <a:gd name="connsiteX13" fmla="*/ 1529796 w 1712288"/>
                    <a:gd name="connsiteY13" fmla="*/ 485767 h 779715"/>
                    <a:gd name="connsiteX0" fmla="*/ 0 w 1712288"/>
                    <a:gd name="connsiteY0" fmla="*/ 392900 h 766814"/>
                    <a:gd name="connsiteX1" fmla="*/ 368542 w 1712288"/>
                    <a:gd name="connsiteY1" fmla="*/ 344223 h 766814"/>
                    <a:gd name="connsiteX2" fmla="*/ 719700 w 1712288"/>
                    <a:gd name="connsiteY2" fmla="*/ 458959 h 766814"/>
                    <a:gd name="connsiteX3" fmla="*/ 1060427 w 1712288"/>
                    <a:gd name="connsiteY3" fmla="*/ 660613 h 766814"/>
                    <a:gd name="connsiteX4" fmla="*/ 1352480 w 1712288"/>
                    <a:gd name="connsiteY4" fmla="*/ 764918 h 766814"/>
                    <a:gd name="connsiteX5" fmla="*/ 1519366 w 1712288"/>
                    <a:gd name="connsiteY5" fmla="*/ 716243 h 766814"/>
                    <a:gd name="connsiteX6" fmla="*/ 1707112 w 1712288"/>
                    <a:gd name="connsiteY6" fmla="*/ 573694 h 766814"/>
                    <a:gd name="connsiteX7" fmla="*/ 1651486 w 1712288"/>
                    <a:gd name="connsiteY7" fmla="*/ 312933 h 766814"/>
                    <a:gd name="connsiteX8" fmla="*/ 1564565 w 1712288"/>
                    <a:gd name="connsiteY8" fmla="*/ 271212 h 766814"/>
                    <a:gd name="connsiteX9" fmla="*/ 1446353 w 1712288"/>
                    <a:gd name="connsiteY9" fmla="*/ 19 h 766814"/>
                    <a:gd name="connsiteX10" fmla="*/ 1387246 w 1712288"/>
                    <a:gd name="connsiteY10" fmla="*/ 285119 h 766814"/>
                    <a:gd name="connsiteX11" fmla="*/ 1324663 w 1712288"/>
                    <a:gd name="connsiteY11" fmla="*/ 375516 h 766814"/>
                    <a:gd name="connsiteX12" fmla="*/ 1397678 w 1712288"/>
                    <a:gd name="connsiteY12" fmla="*/ 490251 h 766814"/>
                    <a:gd name="connsiteX13" fmla="*/ 1529796 w 1712288"/>
                    <a:gd name="connsiteY13" fmla="*/ 472866 h 766814"/>
                    <a:gd name="connsiteX0" fmla="*/ 0 w 1712288"/>
                    <a:gd name="connsiteY0" fmla="*/ 127152 h 501066"/>
                    <a:gd name="connsiteX1" fmla="*/ 368542 w 1712288"/>
                    <a:gd name="connsiteY1" fmla="*/ 78475 h 501066"/>
                    <a:gd name="connsiteX2" fmla="*/ 719700 w 1712288"/>
                    <a:gd name="connsiteY2" fmla="*/ 193211 h 501066"/>
                    <a:gd name="connsiteX3" fmla="*/ 1060427 w 1712288"/>
                    <a:gd name="connsiteY3" fmla="*/ 394865 h 501066"/>
                    <a:gd name="connsiteX4" fmla="*/ 1352480 w 1712288"/>
                    <a:gd name="connsiteY4" fmla="*/ 499170 h 501066"/>
                    <a:gd name="connsiteX5" fmla="*/ 1519366 w 1712288"/>
                    <a:gd name="connsiteY5" fmla="*/ 450495 h 501066"/>
                    <a:gd name="connsiteX6" fmla="*/ 1707112 w 1712288"/>
                    <a:gd name="connsiteY6" fmla="*/ 307946 h 501066"/>
                    <a:gd name="connsiteX7" fmla="*/ 1651486 w 1712288"/>
                    <a:gd name="connsiteY7" fmla="*/ 47185 h 501066"/>
                    <a:gd name="connsiteX8" fmla="*/ 1564565 w 1712288"/>
                    <a:gd name="connsiteY8" fmla="*/ 5464 h 501066"/>
                    <a:gd name="connsiteX9" fmla="*/ 1474168 w 1712288"/>
                    <a:gd name="connsiteY9" fmla="*/ 1985 h 501066"/>
                    <a:gd name="connsiteX10" fmla="*/ 1387246 w 1712288"/>
                    <a:gd name="connsiteY10" fmla="*/ 19371 h 501066"/>
                    <a:gd name="connsiteX11" fmla="*/ 1324663 w 1712288"/>
                    <a:gd name="connsiteY11" fmla="*/ 109768 h 501066"/>
                    <a:gd name="connsiteX12" fmla="*/ 1397678 w 1712288"/>
                    <a:gd name="connsiteY12" fmla="*/ 224503 h 501066"/>
                    <a:gd name="connsiteX13" fmla="*/ 1529796 w 1712288"/>
                    <a:gd name="connsiteY13" fmla="*/ 207118 h 501066"/>
                    <a:gd name="connsiteX0" fmla="*/ 0 w 1712288"/>
                    <a:gd name="connsiteY0" fmla="*/ 127152 h 501066"/>
                    <a:gd name="connsiteX1" fmla="*/ 368542 w 1712288"/>
                    <a:gd name="connsiteY1" fmla="*/ 78475 h 501066"/>
                    <a:gd name="connsiteX2" fmla="*/ 712746 w 1712288"/>
                    <a:gd name="connsiteY2" fmla="*/ 214072 h 501066"/>
                    <a:gd name="connsiteX3" fmla="*/ 1060427 w 1712288"/>
                    <a:gd name="connsiteY3" fmla="*/ 394865 h 501066"/>
                    <a:gd name="connsiteX4" fmla="*/ 1352480 w 1712288"/>
                    <a:gd name="connsiteY4" fmla="*/ 499170 h 501066"/>
                    <a:gd name="connsiteX5" fmla="*/ 1519366 w 1712288"/>
                    <a:gd name="connsiteY5" fmla="*/ 450495 h 501066"/>
                    <a:gd name="connsiteX6" fmla="*/ 1707112 w 1712288"/>
                    <a:gd name="connsiteY6" fmla="*/ 307946 h 501066"/>
                    <a:gd name="connsiteX7" fmla="*/ 1651486 w 1712288"/>
                    <a:gd name="connsiteY7" fmla="*/ 47185 h 501066"/>
                    <a:gd name="connsiteX8" fmla="*/ 1564565 w 1712288"/>
                    <a:gd name="connsiteY8" fmla="*/ 5464 h 501066"/>
                    <a:gd name="connsiteX9" fmla="*/ 1474168 w 1712288"/>
                    <a:gd name="connsiteY9" fmla="*/ 1985 h 501066"/>
                    <a:gd name="connsiteX10" fmla="*/ 1387246 w 1712288"/>
                    <a:gd name="connsiteY10" fmla="*/ 19371 h 501066"/>
                    <a:gd name="connsiteX11" fmla="*/ 1324663 w 1712288"/>
                    <a:gd name="connsiteY11" fmla="*/ 109768 h 501066"/>
                    <a:gd name="connsiteX12" fmla="*/ 1397678 w 1712288"/>
                    <a:gd name="connsiteY12" fmla="*/ 224503 h 501066"/>
                    <a:gd name="connsiteX13" fmla="*/ 1529796 w 1712288"/>
                    <a:gd name="connsiteY13" fmla="*/ 207118 h 501066"/>
                    <a:gd name="connsiteX0" fmla="*/ 0 w 1712288"/>
                    <a:gd name="connsiteY0" fmla="*/ 127152 h 484915"/>
                    <a:gd name="connsiteX1" fmla="*/ 368542 w 1712288"/>
                    <a:gd name="connsiteY1" fmla="*/ 78475 h 484915"/>
                    <a:gd name="connsiteX2" fmla="*/ 712746 w 1712288"/>
                    <a:gd name="connsiteY2" fmla="*/ 214072 h 484915"/>
                    <a:gd name="connsiteX3" fmla="*/ 1060427 w 1712288"/>
                    <a:gd name="connsiteY3" fmla="*/ 394865 h 484915"/>
                    <a:gd name="connsiteX4" fmla="*/ 1303804 w 1712288"/>
                    <a:gd name="connsiteY4" fmla="*/ 481786 h 484915"/>
                    <a:gd name="connsiteX5" fmla="*/ 1519366 w 1712288"/>
                    <a:gd name="connsiteY5" fmla="*/ 450495 h 484915"/>
                    <a:gd name="connsiteX6" fmla="*/ 1707112 w 1712288"/>
                    <a:gd name="connsiteY6" fmla="*/ 307946 h 484915"/>
                    <a:gd name="connsiteX7" fmla="*/ 1651486 w 1712288"/>
                    <a:gd name="connsiteY7" fmla="*/ 47185 h 484915"/>
                    <a:gd name="connsiteX8" fmla="*/ 1564565 w 1712288"/>
                    <a:gd name="connsiteY8" fmla="*/ 5464 h 484915"/>
                    <a:gd name="connsiteX9" fmla="*/ 1474168 w 1712288"/>
                    <a:gd name="connsiteY9" fmla="*/ 1985 h 484915"/>
                    <a:gd name="connsiteX10" fmla="*/ 1387246 w 1712288"/>
                    <a:gd name="connsiteY10" fmla="*/ 19371 h 484915"/>
                    <a:gd name="connsiteX11" fmla="*/ 1324663 w 1712288"/>
                    <a:gd name="connsiteY11" fmla="*/ 109768 h 484915"/>
                    <a:gd name="connsiteX12" fmla="*/ 1397678 w 1712288"/>
                    <a:gd name="connsiteY12" fmla="*/ 224503 h 484915"/>
                    <a:gd name="connsiteX13" fmla="*/ 1529796 w 1712288"/>
                    <a:gd name="connsiteY13" fmla="*/ 207118 h 484915"/>
                    <a:gd name="connsiteX0" fmla="*/ 0 w 1712288"/>
                    <a:gd name="connsiteY0" fmla="*/ 127152 h 484680"/>
                    <a:gd name="connsiteX1" fmla="*/ 368542 w 1712288"/>
                    <a:gd name="connsiteY1" fmla="*/ 78475 h 484680"/>
                    <a:gd name="connsiteX2" fmla="*/ 712746 w 1712288"/>
                    <a:gd name="connsiteY2" fmla="*/ 214072 h 484680"/>
                    <a:gd name="connsiteX3" fmla="*/ 1043043 w 1712288"/>
                    <a:gd name="connsiteY3" fmla="*/ 398342 h 484680"/>
                    <a:gd name="connsiteX4" fmla="*/ 1303804 w 1712288"/>
                    <a:gd name="connsiteY4" fmla="*/ 481786 h 484680"/>
                    <a:gd name="connsiteX5" fmla="*/ 1519366 w 1712288"/>
                    <a:gd name="connsiteY5" fmla="*/ 450495 h 484680"/>
                    <a:gd name="connsiteX6" fmla="*/ 1707112 w 1712288"/>
                    <a:gd name="connsiteY6" fmla="*/ 307946 h 484680"/>
                    <a:gd name="connsiteX7" fmla="*/ 1651486 w 1712288"/>
                    <a:gd name="connsiteY7" fmla="*/ 47185 h 484680"/>
                    <a:gd name="connsiteX8" fmla="*/ 1564565 w 1712288"/>
                    <a:gd name="connsiteY8" fmla="*/ 5464 h 484680"/>
                    <a:gd name="connsiteX9" fmla="*/ 1474168 w 1712288"/>
                    <a:gd name="connsiteY9" fmla="*/ 1985 h 484680"/>
                    <a:gd name="connsiteX10" fmla="*/ 1387246 w 1712288"/>
                    <a:gd name="connsiteY10" fmla="*/ 19371 h 484680"/>
                    <a:gd name="connsiteX11" fmla="*/ 1324663 w 1712288"/>
                    <a:gd name="connsiteY11" fmla="*/ 109768 h 484680"/>
                    <a:gd name="connsiteX12" fmla="*/ 1397678 w 1712288"/>
                    <a:gd name="connsiteY12" fmla="*/ 224503 h 484680"/>
                    <a:gd name="connsiteX13" fmla="*/ 1529796 w 1712288"/>
                    <a:gd name="connsiteY13" fmla="*/ 207118 h 484680"/>
                    <a:gd name="connsiteX0" fmla="*/ 0 w 1683929"/>
                    <a:gd name="connsiteY0" fmla="*/ 127152 h 483894"/>
                    <a:gd name="connsiteX1" fmla="*/ 368542 w 1683929"/>
                    <a:gd name="connsiteY1" fmla="*/ 78475 h 483894"/>
                    <a:gd name="connsiteX2" fmla="*/ 712746 w 1683929"/>
                    <a:gd name="connsiteY2" fmla="*/ 214072 h 483894"/>
                    <a:gd name="connsiteX3" fmla="*/ 1043043 w 1683929"/>
                    <a:gd name="connsiteY3" fmla="*/ 398342 h 483894"/>
                    <a:gd name="connsiteX4" fmla="*/ 1303804 w 1683929"/>
                    <a:gd name="connsiteY4" fmla="*/ 481786 h 483894"/>
                    <a:gd name="connsiteX5" fmla="*/ 1519366 w 1683929"/>
                    <a:gd name="connsiteY5" fmla="*/ 450495 h 483894"/>
                    <a:gd name="connsiteX6" fmla="*/ 1675821 w 1683929"/>
                    <a:gd name="connsiteY6" fmla="*/ 360098 h 483894"/>
                    <a:gd name="connsiteX7" fmla="*/ 1651486 w 1683929"/>
                    <a:gd name="connsiteY7" fmla="*/ 47185 h 483894"/>
                    <a:gd name="connsiteX8" fmla="*/ 1564565 w 1683929"/>
                    <a:gd name="connsiteY8" fmla="*/ 5464 h 483894"/>
                    <a:gd name="connsiteX9" fmla="*/ 1474168 w 1683929"/>
                    <a:gd name="connsiteY9" fmla="*/ 1985 h 483894"/>
                    <a:gd name="connsiteX10" fmla="*/ 1387246 w 1683929"/>
                    <a:gd name="connsiteY10" fmla="*/ 19371 h 483894"/>
                    <a:gd name="connsiteX11" fmla="*/ 1324663 w 1683929"/>
                    <a:gd name="connsiteY11" fmla="*/ 109768 h 483894"/>
                    <a:gd name="connsiteX12" fmla="*/ 1397678 w 1683929"/>
                    <a:gd name="connsiteY12" fmla="*/ 224503 h 483894"/>
                    <a:gd name="connsiteX13" fmla="*/ 1529796 w 1683929"/>
                    <a:gd name="connsiteY13" fmla="*/ 207118 h 483894"/>
                    <a:gd name="connsiteX0" fmla="*/ 0 w 1683929"/>
                    <a:gd name="connsiteY0" fmla="*/ 127152 h 489212"/>
                    <a:gd name="connsiteX1" fmla="*/ 368542 w 1683929"/>
                    <a:gd name="connsiteY1" fmla="*/ 78475 h 489212"/>
                    <a:gd name="connsiteX2" fmla="*/ 712746 w 1683929"/>
                    <a:gd name="connsiteY2" fmla="*/ 214072 h 489212"/>
                    <a:gd name="connsiteX3" fmla="*/ 1043043 w 1683929"/>
                    <a:gd name="connsiteY3" fmla="*/ 398342 h 489212"/>
                    <a:gd name="connsiteX4" fmla="*/ 1303804 w 1683929"/>
                    <a:gd name="connsiteY4" fmla="*/ 481786 h 489212"/>
                    <a:gd name="connsiteX5" fmla="*/ 1519366 w 1683929"/>
                    <a:gd name="connsiteY5" fmla="*/ 471355 h 489212"/>
                    <a:gd name="connsiteX6" fmla="*/ 1675821 w 1683929"/>
                    <a:gd name="connsiteY6" fmla="*/ 360098 h 489212"/>
                    <a:gd name="connsiteX7" fmla="*/ 1651486 w 1683929"/>
                    <a:gd name="connsiteY7" fmla="*/ 47185 h 489212"/>
                    <a:gd name="connsiteX8" fmla="*/ 1564565 w 1683929"/>
                    <a:gd name="connsiteY8" fmla="*/ 5464 h 489212"/>
                    <a:gd name="connsiteX9" fmla="*/ 1474168 w 1683929"/>
                    <a:gd name="connsiteY9" fmla="*/ 1985 h 489212"/>
                    <a:gd name="connsiteX10" fmla="*/ 1387246 w 1683929"/>
                    <a:gd name="connsiteY10" fmla="*/ 19371 h 489212"/>
                    <a:gd name="connsiteX11" fmla="*/ 1324663 w 1683929"/>
                    <a:gd name="connsiteY11" fmla="*/ 109768 h 489212"/>
                    <a:gd name="connsiteX12" fmla="*/ 1397678 w 1683929"/>
                    <a:gd name="connsiteY12" fmla="*/ 224503 h 489212"/>
                    <a:gd name="connsiteX13" fmla="*/ 1529796 w 1683929"/>
                    <a:gd name="connsiteY13" fmla="*/ 207118 h 489212"/>
                    <a:gd name="connsiteX0" fmla="*/ 0 w 1720489"/>
                    <a:gd name="connsiteY0" fmla="*/ 135370 h 497430"/>
                    <a:gd name="connsiteX1" fmla="*/ 368542 w 1720489"/>
                    <a:gd name="connsiteY1" fmla="*/ 86693 h 497430"/>
                    <a:gd name="connsiteX2" fmla="*/ 712746 w 1720489"/>
                    <a:gd name="connsiteY2" fmla="*/ 222290 h 497430"/>
                    <a:gd name="connsiteX3" fmla="*/ 1043043 w 1720489"/>
                    <a:gd name="connsiteY3" fmla="*/ 406560 h 497430"/>
                    <a:gd name="connsiteX4" fmla="*/ 1303804 w 1720489"/>
                    <a:gd name="connsiteY4" fmla="*/ 490004 h 497430"/>
                    <a:gd name="connsiteX5" fmla="*/ 1519366 w 1720489"/>
                    <a:gd name="connsiteY5" fmla="*/ 479573 h 497430"/>
                    <a:gd name="connsiteX6" fmla="*/ 1675821 w 1720489"/>
                    <a:gd name="connsiteY6" fmla="*/ 368316 h 497430"/>
                    <a:gd name="connsiteX7" fmla="*/ 1714068 w 1720489"/>
                    <a:gd name="connsiteY7" fmla="*/ 173614 h 497430"/>
                    <a:gd name="connsiteX8" fmla="*/ 1564565 w 1720489"/>
                    <a:gd name="connsiteY8" fmla="*/ 13682 h 497430"/>
                    <a:gd name="connsiteX9" fmla="*/ 1474168 w 1720489"/>
                    <a:gd name="connsiteY9" fmla="*/ 10203 h 497430"/>
                    <a:gd name="connsiteX10" fmla="*/ 1387246 w 1720489"/>
                    <a:gd name="connsiteY10" fmla="*/ 27589 h 497430"/>
                    <a:gd name="connsiteX11" fmla="*/ 1324663 w 1720489"/>
                    <a:gd name="connsiteY11" fmla="*/ 117986 h 497430"/>
                    <a:gd name="connsiteX12" fmla="*/ 1397678 w 1720489"/>
                    <a:gd name="connsiteY12" fmla="*/ 232721 h 497430"/>
                    <a:gd name="connsiteX13" fmla="*/ 1529796 w 1720489"/>
                    <a:gd name="connsiteY13" fmla="*/ 215336 h 497430"/>
                    <a:gd name="connsiteX0" fmla="*/ 0 w 1715702"/>
                    <a:gd name="connsiteY0" fmla="*/ 126933 h 488993"/>
                    <a:gd name="connsiteX1" fmla="*/ 368542 w 1715702"/>
                    <a:gd name="connsiteY1" fmla="*/ 78256 h 488993"/>
                    <a:gd name="connsiteX2" fmla="*/ 712746 w 1715702"/>
                    <a:gd name="connsiteY2" fmla="*/ 213853 h 488993"/>
                    <a:gd name="connsiteX3" fmla="*/ 1043043 w 1715702"/>
                    <a:gd name="connsiteY3" fmla="*/ 398123 h 488993"/>
                    <a:gd name="connsiteX4" fmla="*/ 1303804 w 1715702"/>
                    <a:gd name="connsiteY4" fmla="*/ 481567 h 488993"/>
                    <a:gd name="connsiteX5" fmla="*/ 1519366 w 1715702"/>
                    <a:gd name="connsiteY5" fmla="*/ 471136 h 488993"/>
                    <a:gd name="connsiteX6" fmla="*/ 1675821 w 1715702"/>
                    <a:gd name="connsiteY6" fmla="*/ 359879 h 488993"/>
                    <a:gd name="connsiteX7" fmla="*/ 1714068 w 1715702"/>
                    <a:gd name="connsiteY7" fmla="*/ 165177 h 488993"/>
                    <a:gd name="connsiteX8" fmla="*/ 1637578 w 1715702"/>
                    <a:gd name="connsiteY8" fmla="*/ 46966 h 488993"/>
                    <a:gd name="connsiteX9" fmla="*/ 1474168 w 1715702"/>
                    <a:gd name="connsiteY9" fmla="*/ 1766 h 488993"/>
                    <a:gd name="connsiteX10" fmla="*/ 1387246 w 1715702"/>
                    <a:gd name="connsiteY10" fmla="*/ 19152 h 488993"/>
                    <a:gd name="connsiteX11" fmla="*/ 1324663 w 1715702"/>
                    <a:gd name="connsiteY11" fmla="*/ 109549 h 488993"/>
                    <a:gd name="connsiteX12" fmla="*/ 1397678 w 1715702"/>
                    <a:gd name="connsiteY12" fmla="*/ 224284 h 488993"/>
                    <a:gd name="connsiteX13" fmla="*/ 1529796 w 1715702"/>
                    <a:gd name="connsiteY13" fmla="*/ 206899 h 488993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397678 w 1715702"/>
                    <a:gd name="connsiteY12" fmla="*/ 224975 h 489684"/>
                    <a:gd name="connsiteX13" fmla="*/ 1529796 w 1715702"/>
                    <a:gd name="connsiteY13" fmla="*/ 207590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01155 w 1715702"/>
                    <a:gd name="connsiteY12" fmla="*/ 252790 h 489684"/>
                    <a:gd name="connsiteX13" fmla="*/ 1529796 w 1715702"/>
                    <a:gd name="connsiteY13" fmla="*/ 207590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01155 w 1715702"/>
                    <a:gd name="connsiteY12" fmla="*/ 252790 h 489684"/>
                    <a:gd name="connsiteX13" fmla="*/ 1522842 w 1715702"/>
                    <a:gd name="connsiteY13" fmla="*/ 224975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5062 w 1715702"/>
                    <a:gd name="connsiteY12" fmla="*/ 252790 h 489684"/>
                    <a:gd name="connsiteX13" fmla="*/ 1522842 w 1715702"/>
                    <a:gd name="connsiteY13" fmla="*/ 224975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5062 w 1715702"/>
                    <a:gd name="connsiteY12" fmla="*/ 252790 h 489684"/>
                    <a:gd name="connsiteX13" fmla="*/ 1536749 w 1715702"/>
                    <a:gd name="connsiteY13" fmla="*/ 197161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28969 w 1715702"/>
                    <a:gd name="connsiteY12" fmla="*/ 256267 h 489684"/>
                    <a:gd name="connsiteX13" fmla="*/ 1536749 w 1715702"/>
                    <a:gd name="connsiteY13" fmla="*/ 197161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28969 w 1715702"/>
                    <a:gd name="connsiteY12" fmla="*/ 256267 h 489684"/>
                    <a:gd name="connsiteX13" fmla="*/ 1536749 w 1715702"/>
                    <a:gd name="connsiteY13" fmla="*/ 197161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28969 w 1715702"/>
                    <a:gd name="connsiteY12" fmla="*/ 256267 h 489684"/>
                    <a:gd name="connsiteX13" fmla="*/ 1536749 w 1715702"/>
                    <a:gd name="connsiteY13" fmla="*/ 193684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1585 w 1715702"/>
                    <a:gd name="connsiteY12" fmla="*/ 256267 h 489684"/>
                    <a:gd name="connsiteX13" fmla="*/ 1536749 w 1715702"/>
                    <a:gd name="connsiteY13" fmla="*/ 193684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1585 w 1715702"/>
                    <a:gd name="connsiteY12" fmla="*/ 256267 h 489684"/>
                    <a:gd name="connsiteX13" fmla="*/ 1536749 w 1715702"/>
                    <a:gd name="connsiteY13" fmla="*/ 193684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1585 w 1715702"/>
                    <a:gd name="connsiteY12" fmla="*/ 256267 h 489684"/>
                    <a:gd name="connsiteX13" fmla="*/ 1526319 w 1715702"/>
                    <a:gd name="connsiteY13" fmla="*/ 190207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49830 w 1715702"/>
                    <a:gd name="connsiteY12" fmla="*/ 263221 h 489684"/>
                    <a:gd name="connsiteX13" fmla="*/ 1526319 w 1715702"/>
                    <a:gd name="connsiteY13" fmla="*/ 190207 h 489684"/>
                    <a:gd name="connsiteX0" fmla="*/ 0 w 1715702"/>
                    <a:gd name="connsiteY0" fmla="*/ 130901 h 492961"/>
                    <a:gd name="connsiteX1" fmla="*/ 368542 w 1715702"/>
                    <a:gd name="connsiteY1" fmla="*/ 82224 h 492961"/>
                    <a:gd name="connsiteX2" fmla="*/ 712746 w 1715702"/>
                    <a:gd name="connsiteY2" fmla="*/ 217821 h 492961"/>
                    <a:gd name="connsiteX3" fmla="*/ 1043043 w 1715702"/>
                    <a:gd name="connsiteY3" fmla="*/ 402091 h 492961"/>
                    <a:gd name="connsiteX4" fmla="*/ 1303804 w 1715702"/>
                    <a:gd name="connsiteY4" fmla="*/ 485535 h 492961"/>
                    <a:gd name="connsiteX5" fmla="*/ 1519366 w 1715702"/>
                    <a:gd name="connsiteY5" fmla="*/ 475104 h 492961"/>
                    <a:gd name="connsiteX6" fmla="*/ 1675821 w 1715702"/>
                    <a:gd name="connsiteY6" fmla="*/ 363847 h 492961"/>
                    <a:gd name="connsiteX7" fmla="*/ 1714068 w 1715702"/>
                    <a:gd name="connsiteY7" fmla="*/ 169145 h 492961"/>
                    <a:gd name="connsiteX8" fmla="*/ 1637578 w 1715702"/>
                    <a:gd name="connsiteY8" fmla="*/ 50934 h 492961"/>
                    <a:gd name="connsiteX9" fmla="*/ 1474168 w 1715702"/>
                    <a:gd name="connsiteY9" fmla="*/ 5734 h 492961"/>
                    <a:gd name="connsiteX10" fmla="*/ 1387246 w 1715702"/>
                    <a:gd name="connsiteY10" fmla="*/ 23120 h 492961"/>
                    <a:gd name="connsiteX11" fmla="*/ 1328140 w 1715702"/>
                    <a:gd name="connsiteY11" fmla="*/ 207390 h 492961"/>
                    <a:gd name="connsiteX12" fmla="*/ 1449830 w 1715702"/>
                    <a:gd name="connsiteY12" fmla="*/ 266498 h 492961"/>
                    <a:gd name="connsiteX13" fmla="*/ 1526319 w 1715702"/>
                    <a:gd name="connsiteY13" fmla="*/ 193484 h 492961"/>
                    <a:gd name="connsiteX0" fmla="*/ 0 w 1715702"/>
                    <a:gd name="connsiteY0" fmla="*/ 130901 h 492961"/>
                    <a:gd name="connsiteX1" fmla="*/ 368542 w 1715702"/>
                    <a:gd name="connsiteY1" fmla="*/ 82224 h 492961"/>
                    <a:gd name="connsiteX2" fmla="*/ 712746 w 1715702"/>
                    <a:gd name="connsiteY2" fmla="*/ 217821 h 492961"/>
                    <a:gd name="connsiteX3" fmla="*/ 1043043 w 1715702"/>
                    <a:gd name="connsiteY3" fmla="*/ 402091 h 492961"/>
                    <a:gd name="connsiteX4" fmla="*/ 1303804 w 1715702"/>
                    <a:gd name="connsiteY4" fmla="*/ 485535 h 492961"/>
                    <a:gd name="connsiteX5" fmla="*/ 1519366 w 1715702"/>
                    <a:gd name="connsiteY5" fmla="*/ 475104 h 492961"/>
                    <a:gd name="connsiteX6" fmla="*/ 1675821 w 1715702"/>
                    <a:gd name="connsiteY6" fmla="*/ 363847 h 492961"/>
                    <a:gd name="connsiteX7" fmla="*/ 1714068 w 1715702"/>
                    <a:gd name="connsiteY7" fmla="*/ 169145 h 492961"/>
                    <a:gd name="connsiteX8" fmla="*/ 1637578 w 1715702"/>
                    <a:gd name="connsiteY8" fmla="*/ 50934 h 492961"/>
                    <a:gd name="connsiteX9" fmla="*/ 1474168 w 1715702"/>
                    <a:gd name="connsiteY9" fmla="*/ 5734 h 492961"/>
                    <a:gd name="connsiteX10" fmla="*/ 1387246 w 1715702"/>
                    <a:gd name="connsiteY10" fmla="*/ 23120 h 492961"/>
                    <a:gd name="connsiteX11" fmla="*/ 1328140 w 1715702"/>
                    <a:gd name="connsiteY11" fmla="*/ 207390 h 492961"/>
                    <a:gd name="connsiteX12" fmla="*/ 1449830 w 1715702"/>
                    <a:gd name="connsiteY12" fmla="*/ 266498 h 492961"/>
                    <a:gd name="connsiteX13" fmla="*/ 1526319 w 1715702"/>
                    <a:gd name="connsiteY13" fmla="*/ 193484 h 492961"/>
                    <a:gd name="connsiteX0" fmla="*/ 0 w 1715702"/>
                    <a:gd name="connsiteY0" fmla="*/ 125217 h 487277"/>
                    <a:gd name="connsiteX1" fmla="*/ 368542 w 1715702"/>
                    <a:gd name="connsiteY1" fmla="*/ 76540 h 487277"/>
                    <a:gd name="connsiteX2" fmla="*/ 712746 w 1715702"/>
                    <a:gd name="connsiteY2" fmla="*/ 212137 h 487277"/>
                    <a:gd name="connsiteX3" fmla="*/ 1043043 w 1715702"/>
                    <a:gd name="connsiteY3" fmla="*/ 396407 h 487277"/>
                    <a:gd name="connsiteX4" fmla="*/ 1303804 w 1715702"/>
                    <a:gd name="connsiteY4" fmla="*/ 479851 h 487277"/>
                    <a:gd name="connsiteX5" fmla="*/ 1519366 w 1715702"/>
                    <a:gd name="connsiteY5" fmla="*/ 469420 h 487277"/>
                    <a:gd name="connsiteX6" fmla="*/ 1675821 w 1715702"/>
                    <a:gd name="connsiteY6" fmla="*/ 358163 h 487277"/>
                    <a:gd name="connsiteX7" fmla="*/ 1714068 w 1715702"/>
                    <a:gd name="connsiteY7" fmla="*/ 163461 h 487277"/>
                    <a:gd name="connsiteX8" fmla="*/ 1637578 w 1715702"/>
                    <a:gd name="connsiteY8" fmla="*/ 45250 h 487277"/>
                    <a:gd name="connsiteX9" fmla="*/ 1474168 w 1715702"/>
                    <a:gd name="connsiteY9" fmla="*/ 50 h 487277"/>
                    <a:gd name="connsiteX10" fmla="*/ 1355954 w 1715702"/>
                    <a:gd name="connsiteY10" fmla="*/ 52204 h 487277"/>
                    <a:gd name="connsiteX11" fmla="*/ 1328140 w 1715702"/>
                    <a:gd name="connsiteY11" fmla="*/ 201706 h 487277"/>
                    <a:gd name="connsiteX12" fmla="*/ 1449830 w 1715702"/>
                    <a:gd name="connsiteY12" fmla="*/ 260814 h 487277"/>
                    <a:gd name="connsiteX13" fmla="*/ 1526319 w 1715702"/>
                    <a:gd name="connsiteY13" fmla="*/ 187800 h 487277"/>
                    <a:gd name="connsiteX0" fmla="*/ 0 w 1715702"/>
                    <a:gd name="connsiteY0" fmla="*/ 125217 h 487277"/>
                    <a:gd name="connsiteX1" fmla="*/ 368542 w 1715702"/>
                    <a:gd name="connsiteY1" fmla="*/ 76540 h 487277"/>
                    <a:gd name="connsiteX2" fmla="*/ 712746 w 1715702"/>
                    <a:gd name="connsiteY2" fmla="*/ 212137 h 487277"/>
                    <a:gd name="connsiteX3" fmla="*/ 1043043 w 1715702"/>
                    <a:gd name="connsiteY3" fmla="*/ 396407 h 487277"/>
                    <a:gd name="connsiteX4" fmla="*/ 1303804 w 1715702"/>
                    <a:gd name="connsiteY4" fmla="*/ 479851 h 487277"/>
                    <a:gd name="connsiteX5" fmla="*/ 1519366 w 1715702"/>
                    <a:gd name="connsiteY5" fmla="*/ 469420 h 487277"/>
                    <a:gd name="connsiteX6" fmla="*/ 1675821 w 1715702"/>
                    <a:gd name="connsiteY6" fmla="*/ 358163 h 487277"/>
                    <a:gd name="connsiteX7" fmla="*/ 1714068 w 1715702"/>
                    <a:gd name="connsiteY7" fmla="*/ 163461 h 487277"/>
                    <a:gd name="connsiteX8" fmla="*/ 1637578 w 1715702"/>
                    <a:gd name="connsiteY8" fmla="*/ 45250 h 487277"/>
                    <a:gd name="connsiteX9" fmla="*/ 1474168 w 1715702"/>
                    <a:gd name="connsiteY9" fmla="*/ 50 h 487277"/>
                    <a:gd name="connsiteX10" fmla="*/ 1355954 w 1715702"/>
                    <a:gd name="connsiteY10" fmla="*/ 52204 h 487277"/>
                    <a:gd name="connsiteX11" fmla="*/ 1328140 w 1715702"/>
                    <a:gd name="connsiteY11" fmla="*/ 201706 h 487277"/>
                    <a:gd name="connsiteX12" fmla="*/ 1449830 w 1715702"/>
                    <a:gd name="connsiteY12" fmla="*/ 260814 h 487277"/>
                    <a:gd name="connsiteX13" fmla="*/ 1526319 w 1715702"/>
                    <a:gd name="connsiteY13" fmla="*/ 187800 h 487277"/>
                    <a:gd name="connsiteX0" fmla="*/ 0 w 1716766"/>
                    <a:gd name="connsiteY0" fmla="*/ 125179 h 487239"/>
                    <a:gd name="connsiteX1" fmla="*/ 368542 w 1716766"/>
                    <a:gd name="connsiteY1" fmla="*/ 76502 h 487239"/>
                    <a:gd name="connsiteX2" fmla="*/ 712746 w 1716766"/>
                    <a:gd name="connsiteY2" fmla="*/ 212099 h 487239"/>
                    <a:gd name="connsiteX3" fmla="*/ 1043043 w 1716766"/>
                    <a:gd name="connsiteY3" fmla="*/ 396369 h 487239"/>
                    <a:gd name="connsiteX4" fmla="*/ 1303804 w 1716766"/>
                    <a:gd name="connsiteY4" fmla="*/ 479813 h 487239"/>
                    <a:gd name="connsiteX5" fmla="*/ 1519366 w 1716766"/>
                    <a:gd name="connsiteY5" fmla="*/ 469382 h 487239"/>
                    <a:gd name="connsiteX6" fmla="*/ 1675821 w 1716766"/>
                    <a:gd name="connsiteY6" fmla="*/ 358125 h 487239"/>
                    <a:gd name="connsiteX7" fmla="*/ 1714068 w 1716766"/>
                    <a:gd name="connsiteY7" fmla="*/ 163423 h 487239"/>
                    <a:gd name="connsiteX8" fmla="*/ 1620194 w 1716766"/>
                    <a:gd name="connsiteY8" fmla="*/ 48689 h 487239"/>
                    <a:gd name="connsiteX9" fmla="*/ 1474168 w 1716766"/>
                    <a:gd name="connsiteY9" fmla="*/ 12 h 487239"/>
                    <a:gd name="connsiteX10" fmla="*/ 1355954 w 1716766"/>
                    <a:gd name="connsiteY10" fmla="*/ 52166 h 487239"/>
                    <a:gd name="connsiteX11" fmla="*/ 1328140 w 1716766"/>
                    <a:gd name="connsiteY11" fmla="*/ 201668 h 487239"/>
                    <a:gd name="connsiteX12" fmla="*/ 1449830 w 1716766"/>
                    <a:gd name="connsiteY12" fmla="*/ 260776 h 487239"/>
                    <a:gd name="connsiteX13" fmla="*/ 1526319 w 1716766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28140 w 1707555"/>
                    <a:gd name="connsiteY11" fmla="*/ 201668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42048 w 1707555"/>
                    <a:gd name="connsiteY11" fmla="*/ 198191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42048 w 1707555"/>
                    <a:gd name="connsiteY11" fmla="*/ 198191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42048 w 1707555"/>
                    <a:gd name="connsiteY11" fmla="*/ 198191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36750 w 1707555"/>
                    <a:gd name="connsiteY13" fmla="*/ 184285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36750 w 1707555"/>
                    <a:gd name="connsiteY13" fmla="*/ 184285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36750 w 1707555"/>
                    <a:gd name="connsiteY13" fmla="*/ 184285 h 487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707555" h="487239">
                      <a:moveTo>
                        <a:pt x="0" y="125179"/>
                      </a:moveTo>
                      <a:cubicBezTo>
                        <a:pt x="118501" y="55642"/>
                        <a:pt x="249751" y="62015"/>
                        <a:pt x="368542" y="76502"/>
                      </a:cubicBezTo>
                      <a:cubicBezTo>
                        <a:pt x="487333" y="90989"/>
                        <a:pt x="600329" y="158788"/>
                        <a:pt x="712746" y="212099"/>
                      </a:cubicBezTo>
                      <a:cubicBezTo>
                        <a:pt x="825163" y="265410"/>
                        <a:pt x="944533" y="351750"/>
                        <a:pt x="1043043" y="396369"/>
                      </a:cubicBezTo>
                      <a:cubicBezTo>
                        <a:pt x="1141553" y="440988"/>
                        <a:pt x="1224417" y="467644"/>
                        <a:pt x="1303804" y="479813"/>
                      </a:cubicBezTo>
                      <a:cubicBezTo>
                        <a:pt x="1383191" y="491982"/>
                        <a:pt x="1457363" y="489663"/>
                        <a:pt x="1519366" y="469382"/>
                      </a:cubicBezTo>
                      <a:cubicBezTo>
                        <a:pt x="1581369" y="449101"/>
                        <a:pt x="1645109" y="408539"/>
                        <a:pt x="1675821" y="358125"/>
                      </a:cubicBezTo>
                      <a:cubicBezTo>
                        <a:pt x="1706533" y="307711"/>
                        <a:pt x="1712909" y="218473"/>
                        <a:pt x="1703638" y="166900"/>
                      </a:cubicBezTo>
                      <a:cubicBezTo>
                        <a:pt x="1694367" y="115327"/>
                        <a:pt x="1658439" y="76504"/>
                        <a:pt x="1620194" y="48689"/>
                      </a:cubicBezTo>
                      <a:cubicBezTo>
                        <a:pt x="1581949" y="20874"/>
                        <a:pt x="1518208" y="-567"/>
                        <a:pt x="1474168" y="12"/>
                      </a:cubicBezTo>
                      <a:cubicBezTo>
                        <a:pt x="1430128" y="591"/>
                        <a:pt x="1379133" y="22613"/>
                        <a:pt x="1355954" y="52166"/>
                      </a:cubicBezTo>
                      <a:cubicBezTo>
                        <a:pt x="1332775" y="81719"/>
                        <a:pt x="1319448" y="142562"/>
                        <a:pt x="1335094" y="177330"/>
                      </a:cubicBezTo>
                      <a:cubicBezTo>
                        <a:pt x="1350740" y="212098"/>
                        <a:pt x="1388406" y="259617"/>
                        <a:pt x="1449830" y="260776"/>
                      </a:cubicBezTo>
                      <a:cubicBezTo>
                        <a:pt x="1511254" y="261935"/>
                        <a:pt x="1530085" y="247446"/>
                        <a:pt x="1536750" y="184285"/>
                      </a:cubicBezTo>
                    </a:path>
                  </a:pathLst>
                </a:custGeom>
                <a:noFill/>
                <a:ln w="38100" cap="rnd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" name="Freeform 37">
                  <a:extLst>
                    <a:ext uri="{FF2B5EF4-FFF2-40B4-BE49-F238E27FC236}">
                      <a16:creationId xmlns:a16="http://schemas.microsoft.com/office/drawing/2014/main" id="{1FDAD214-92AF-825C-8969-627D1D1DD95A}"/>
                    </a:ext>
                  </a:extLst>
                </p:cNvPr>
                <p:cNvSpPr/>
                <p:nvPr/>
              </p:nvSpPr>
              <p:spPr>
                <a:xfrm>
                  <a:off x="2383279" y="3302861"/>
                  <a:ext cx="1592329" cy="625661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488332"/>
                    <a:gd name="connsiteY0" fmla="*/ 312122 h 603951"/>
                    <a:gd name="connsiteX1" fmla="*/ 1488332 w 1488332"/>
                    <a:gd name="connsiteY1" fmla="*/ 603951 h 603951"/>
                    <a:gd name="connsiteX0" fmla="*/ 0 w 1626992"/>
                    <a:gd name="connsiteY0" fmla="*/ 313662 h 598557"/>
                    <a:gd name="connsiteX1" fmla="*/ 1626992 w 1626992"/>
                    <a:gd name="connsiteY1" fmla="*/ 598557 h 598557"/>
                    <a:gd name="connsiteX0" fmla="*/ 0 w 1592328"/>
                    <a:gd name="connsiteY0" fmla="*/ 306101 h 625660"/>
                    <a:gd name="connsiteX1" fmla="*/ 1592328 w 1592328"/>
                    <a:gd name="connsiteY1" fmla="*/ 625660 h 625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92328" h="625660">
                      <a:moveTo>
                        <a:pt x="0" y="306101"/>
                      </a:moveTo>
                      <a:cubicBezTo>
                        <a:pt x="853602" y="-443740"/>
                        <a:pt x="1499916" y="390575"/>
                        <a:pt x="1592328" y="625660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Freeform 40">
                  <a:extLst>
                    <a:ext uri="{FF2B5EF4-FFF2-40B4-BE49-F238E27FC236}">
                      <a16:creationId xmlns:a16="http://schemas.microsoft.com/office/drawing/2014/main" id="{7E611E7C-BFCD-C5F7-4834-A3ED79803623}"/>
                    </a:ext>
                  </a:extLst>
                </p:cNvPr>
                <p:cNvSpPr/>
                <p:nvPr/>
              </p:nvSpPr>
              <p:spPr>
                <a:xfrm>
                  <a:off x="3897887" y="3672781"/>
                  <a:ext cx="759184" cy="772347"/>
                </a:xfrm>
                <a:custGeom>
                  <a:avLst/>
                  <a:gdLst>
                    <a:gd name="connsiteX0" fmla="*/ 0 w 418289"/>
                    <a:gd name="connsiteY0" fmla="*/ 0 h 311285"/>
                    <a:gd name="connsiteX1" fmla="*/ 418289 w 418289"/>
                    <a:gd name="connsiteY1" fmla="*/ 311285 h 311285"/>
                    <a:gd name="connsiteX0" fmla="*/ 0 w 418289"/>
                    <a:gd name="connsiteY0" fmla="*/ 42868 h 354153"/>
                    <a:gd name="connsiteX1" fmla="*/ 418289 w 418289"/>
                    <a:gd name="connsiteY1" fmla="*/ 354153 h 354153"/>
                    <a:gd name="connsiteX0" fmla="*/ 0 w 434199"/>
                    <a:gd name="connsiteY0" fmla="*/ 47022 h 358307"/>
                    <a:gd name="connsiteX1" fmla="*/ 418289 w 434199"/>
                    <a:gd name="connsiteY1" fmla="*/ 358307 h 358307"/>
                    <a:gd name="connsiteX0" fmla="*/ 0 w 350993"/>
                    <a:gd name="connsiteY0" fmla="*/ 33138 h 538976"/>
                    <a:gd name="connsiteX1" fmla="*/ 301557 w 350993"/>
                    <a:gd name="connsiteY1" fmla="*/ 538976 h 538976"/>
                    <a:gd name="connsiteX0" fmla="*/ 0 w 350993"/>
                    <a:gd name="connsiteY0" fmla="*/ 33138 h 538976"/>
                    <a:gd name="connsiteX1" fmla="*/ 301557 w 350993"/>
                    <a:gd name="connsiteY1" fmla="*/ 538976 h 538976"/>
                    <a:gd name="connsiteX0" fmla="*/ 0 w 344961"/>
                    <a:gd name="connsiteY0" fmla="*/ 336 h 506174"/>
                    <a:gd name="connsiteX1" fmla="*/ 301557 w 344961"/>
                    <a:gd name="connsiteY1" fmla="*/ 506174 h 506174"/>
                    <a:gd name="connsiteX0" fmla="*/ 0 w 450492"/>
                    <a:gd name="connsiteY0" fmla="*/ 248 h 637815"/>
                    <a:gd name="connsiteX1" fmla="*/ 440221 w 450492"/>
                    <a:gd name="connsiteY1" fmla="*/ 637815 h 637815"/>
                    <a:gd name="connsiteX0" fmla="*/ 0 w 545269"/>
                    <a:gd name="connsiteY0" fmla="*/ 248 h 637815"/>
                    <a:gd name="connsiteX1" fmla="*/ 440221 w 545269"/>
                    <a:gd name="connsiteY1" fmla="*/ 637815 h 637815"/>
                    <a:gd name="connsiteX0" fmla="*/ 0 w 545269"/>
                    <a:gd name="connsiteY0" fmla="*/ 300 h 637867"/>
                    <a:gd name="connsiteX1" fmla="*/ 440221 w 545269"/>
                    <a:gd name="connsiteY1" fmla="*/ 637867 h 637867"/>
                    <a:gd name="connsiteX0" fmla="*/ 0 w 536165"/>
                    <a:gd name="connsiteY0" fmla="*/ 497 h 638064"/>
                    <a:gd name="connsiteX1" fmla="*/ 440221 w 536165"/>
                    <a:gd name="connsiteY1" fmla="*/ 638064 h 638064"/>
                    <a:gd name="connsiteX0" fmla="*/ 0 w 503425"/>
                    <a:gd name="connsiteY0" fmla="*/ 954 h 513725"/>
                    <a:gd name="connsiteX1" fmla="*/ 398623 w 503425"/>
                    <a:gd name="connsiteY1" fmla="*/ 513725 h 513725"/>
                    <a:gd name="connsiteX0" fmla="*/ 0 w 494326"/>
                    <a:gd name="connsiteY0" fmla="*/ 57652 h 570423"/>
                    <a:gd name="connsiteX1" fmla="*/ 398623 w 494326"/>
                    <a:gd name="connsiteY1" fmla="*/ 570423 h 570423"/>
                    <a:gd name="connsiteX0" fmla="*/ 0 w 512076"/>
                    <a:gd name="connsiteY0" fmla="*/ 33739 h 546510"/>
                    <a:gd name="connsiteX1" fmla="*/ 398623 w 512076"/>
                    <a:gd name="connsiteY1" fmla="*/ 546510 h 546510"/>
                    <a:gd name="connsiteX0" fmla="*/ 0 w 516702"/>
                    <a:gd name="connsiteY0" fmla="*/ 23805 h 536576"/>
                    <a:gd name="connsiteX1" fmla="*/ 398623 w 516702"/>
                    <a:gd name="connsiteY1" fmla="*/ 536576 h 536576"/>
                    <a:gd name="connsiteX0" fmla="*/ 0 w 556755"/>
                    <a:gd name="connsiteY0" fmla="*/ 14851 h 527622"/>
                    <a:gd name="connsiteX1" fmla="*/ 398623 w 556755"/>
                    <a:gd name="connsiteY1" fmla="*/ 527622 h 527622"/>
                    <a:gd name="connsiteX0" fmla="*/ 0 w 552129"/>
                    <a:gd name="connsiteY0" fmla="*/ 78908 h 591679"/>
                    <a:gd name="connsiteX1" fmla="*/ 398623 w 552129"/>
                    <a:gd name="connsiteY1" fmla="*/ 591679 h 591679"/>
                    <a:gd name="connsiteX0" fmla="*/ 0 w 883140"/>
                    <a:gd name="connsiteY0" fmla="*/ 61257 h 809753"/>
                    <a:gd name="connsiteX1" fmla="*/ 793810 w 883140"/>
                    <a:gd name="connsiteY1" fmla="*/ 809753 h 809753"/>
                    <a:gd name="connsiteX0" fmla="*/ 0 w 827389"/>
                    <a:gd name="connsiteY0" fmla="*/ 54727 h 928019"/>
                    <a:gd name="connsiteX1" fmla="*/ 731412 w 827389"/>
                    <a:gd name="connsiteY1" fmla="*/ 928019 h 928019"/>
                    <a:gd name="connsiteX0" fmla="*/ 0 w 831128"/>
                    <a:gd name="connsiteY0" fmla="*/ 50661 h 923953"/>
                    <a:gd name="connsiteX1" fmla="*/ 731412 w 831128"/>
                    <a:gd name="connsiteY1" fmla="*/ 923953 h 923953"/>
                    <a:gd name="connsiteX0" fmla="*/ 0 w 865098"/>
                    <a:gd name="connsiteY0" fmla="*/ 53661 h 862870"/>
                    <a:gd name="connsiteX1" fmla="*/ 769864 w 865098"/>
                    <a:gd name="connsiteY1" fmla="*/ 862870 h 862870"/>
                    <a:gd name="connsiteX0" fmla="*/ 0 w 828592"/>
                    <a:gd name="connsiteY0" fmla="*/ 58928 h 868137"/>
                    <a:gd name="connsiteX1" fmla="*/ 769864 w 828592"/>
                    <a:gd name="connsiteY1" fmla="*/ 868137 h 868137"/>
                    <a:gd name="connsiteX0" fmla="*/ 0 w 759185"/>
                    <a:gd name="connsiteY0" fmla="*/ 65673 h 772348"/>
                    <a:gd name="connsiteX1" fmla="*/ 692963 w 759185"/>
                    <a:gd name="connsiteY1" fmla="*/ 772348 h 772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59185" h="772348">
                      <a:moveTo>
                        <a:pt x="0" y="65673"/>
                      </a:moveTo>
                      <a:cubicBezTo>
                        <a:pt x="556162" y="-210748"/>
                        <a:pt x="913967" y="455018"/>
                        <a:pt x="692963" y="772348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Freeform 42">
                  <a:extLst>
                    <a:ext uri="{FF2B5EF4-FFF2-40B4-BE49-F238E27FC236}">
                      <a16:creationId xmlns:a16="http://schemas.microsoft.com/office/drawing/2014/main" id="{B55227FB-4100-BD5F-3AE3-CAF69A1C4EC3}"/>
                    </a:ext>
                  </a:extLst>
                </p:cNvPr>
                <p:cNvSpPr/>
                <p:nvPr/>
              </p:nvSpPr>
              <p:spPr>
                <a:xfrm>
                  <a:off x="1777862" y="3540405"/>
                  <a:ext cx="786294" cy="611096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86294" h="611096">
                      <a:moveTo>
                        <a:pt x="17810" y="611096"/>
                      </a:moveTo>
                      <a:cubicBezTo>
                        <a:pt x="-130537" y="-274933"/>
                        <a:pt x="693882" y="-3368"/>
                        <a:pt x="786294" y="231717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Freeform 43">
                  <a:extLst>
                    <a:ext uri="{FF2B5EF4-FFF2-40B4-BE49-F238E27FC236}">
                      <a16:creationId xmlns:a16="http://schemas.microsoft.com/office/drawing/2014/main" id="{2DABCE84-8E82-FE5B-EFF2-71FD908579D9}"/>
                    </a:ext>
                  </a:extLst>
                </p:cNvPr>
                <p:cNvSpPr/>
                <p:nvPr/>
              </p:nvSpPr>
              <p:spPr>
                <a:xfrm>
                  <a:off x="1165948" y="4145937"/>
                  <a:ext cx="945793" cy="788750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  <a:gd name="connsiteX0" fmla="*/ 14729 w 977766"/>
                    <a:gd name="connsiteY0" fmla="*/ 684765 h 684765"/>
                    <a:gd name="connsiteX1" fmla="*/ 977766 w 977766"/>
                    <a:gd name="connsiteY1" fmla="*/ 178927 h 684765"/>
                    <a:gd name="connsiteX0" fmla="*/ 19890 w 691097"/>
                    <a:gd name="connsiteY0" fmla="*/ 820597 h 820597"/>
                    <a:gd name="connsiteX1" fmla="*/ 691097 w 691097"/>
                    <a:gd name="connsiteY1" fmla="*/ 120205 h 820597"/>
                    <a:gd name="connsiteX0" fmla="*/ 368922 w 1040129"/>
                    <a:gd name="connsiteY0" fmla="*/ 779825 h 779825"/>
                    <a:gd name="connsiteX1" fmla="*/ 1040129 w 1040129"/>
                    <a:gd name="connsiteY1" fmla="*/ 79433 h 779825"/>
                    <a:gd name="connsiteX0" fmla="*/ 383932 w 1055139"/>
                    <a:gd name="connsiteY0" fmla="*/ 861496 h 861496"/>
                    <a:gd name="connsiteX1" fmla="*/ 1055139 w 1055139"/>
                    <a:gd name="connsiteY1" fmla="*/ 161104 h 861496"/>
                    <a:gd name="connsiteX0" fmla="*/ 293871 w 965078"/>
                    <a:gd name="connsiteY0" fmla="*/ 872271 h 872271"/>
                    <a:gd name="connsiteX1" fmla="*/ 965078 w 965078"/>
                    <a:gd name="connsiteY1" fmla="*/ 171879 h 872271"/>
                    <a:gd name="connsiteX0" fmla="*/ 289820 w 961027"/>
                    <a:gd name="connsiteY0" fmla="*/ 830408 h 830408"/>
                    <a:gd name="connsiteX1" fmla="*/ 961027 w 961027"/>
                    <a:gd name="connsiteY1" fmla="*/ 130016 h 830408"/>
                    <a:gd name="connsiteX0" fmla="*/ 331326 w 1002533"/>
                    <a:gd name="connsiteY0" fmla="*/ 861605 h 861605"/>
                    <a:gd name="connsiteX1" fmla="*/ 1002533 w 1002533"/>
                    <a:gd name="connsiteY1" fmla="*/ 161213 h 861605"/>
                    <a:gd name="connsiteX0" fmla="*/ 210405 w 881612"/>
                    <a:gd name="connsiteY0" fmla="*/ 847464 h 847464"/>
                    <a:gd name="connsiteX1" fmla="*/ 881612 w 881612"/>
                    <a:gd name="connsiteY1" fmla="*/ 147072 h 847464"/>
                    <a:gd name="connsiteX0" fmla="*/ 188326 w 1011115"/>
                    <a:gd name="connsiteY0" fmla="*/ 752017 h 752017"/>
                    <a:gd name="connsiteX1" fmla="*/ 1011115 w 1011115"/>
                    <a:gd name="connsiteY1" fmla="*/ 159899 h 752017"/>
                    <a:gd name="connsiteX0" fmla="*/ 196867 w 957259"/>
                    <a:gd name="connsiteY0" fmla="*/ 776265 h 776265"/>
                    <a:gd name="connsiteX1" fmla="*/ 957259 w 957259"/>
                    <a:gd name="connsiteY1" fmla="*/ 156414 h 776265"/>
                    <a:gd name="connsiteX0" fmla="*/ 185400 w 945792"/>
                    <a:gd name="connsiteY0" fmla="*/ 788751 h 788751"/>
                    <a:gd name="connsiteX1" fmla="*/ 945792 w 945792"/>
                    <a:gd name="connsiteY1" fmla="*/ 168900 h 788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5792" h="788751">
                      <a:moveTo>
                        <a:pt x="185400" y="788751"/>
                      </a:moveTo>
                      <a:cubicBezTo>
                        <a:pt x="-373550" y="424764"/>
                        <a:pt x="464274" y="-338559"/>
                        <a:pt x="945792" y="168900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 44">
                  <a:extLst>
                    <a:ext uri="{FF2B5EF4-FFF2-40B4-BE49-F238E27FC236}">
                      <a16:creationId xmlns:a16="http://schemas.microsoft.com/office/drawing/2014/main" id="{D56FEEFA-866A-474F-21FB-F9DE33EADB1F}"/>
                    </a:ext>
                  </a:extLst>
                </p:cNvPr>
                <p:cNvSpPr/>
                <p:nvPr/>
              </p:nvSpPr>
              <p:spPr>
                <a:xfrm>
                  <a:off x="1026683" y="4892091"/>
                  <a:ext cx="680185" cy="978839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  <a:gd name="connsiteX0" fmla="*/ 14729 w 977766"/>
                    <a:gd name="connsiteY0" fmla="*/ 684765 h 684765"/>
                    <a:gd name="connsiteX1" fmla="*/ 977766 w 977766"/>
                    <a:gd name="connsiteY1" fmla="*/ 178927 h 684765"/>
                    <a:gd name="connsiteX0" fmla="*/ 19890 w 691097"/>
                    <a:gd name="connsiteY0" fmla="*/ 820597 h 820597"/>
                    <a:gd name="connsiteX1" fmla="*/ 691097 w 691097"/>
                    <a:gd name="connsiteY1" fmla="*/ 120205 h 820597"/>
                    <a:gd name="connsiteX0" fmla="*/ 368922 w 1040129"/>
                    <a:gd name="connsiteY0" fmla="*/ 779825 h 779825"/>
                    <a:gd name="connsiteX1" fmla="*/ 1040129 w 1040129"/>
                    <a:gd name="connsiteY1" fmla="*/ 79433 h 779825"/>
                    <a:gd name="connsiteX0" fmla="*/ 383932 w 1055139"/>
                    <a:gd name="connsiteY0" fmla="*/ 861496 h 861496"/>
                    <a:gd name="connsiteX1" fmla="*/ 1055139 w 1055139"/>
                    <a:gd name="connsiteY1" fmla="*/ 161104 h 861496"/>
                    <a:gd name="connsiteX0" fmla="*/ 293871 w 965078"/>
                    <a:gd name="connsiteY0" fmla="*/ 872271 h 872271"/>
                    <a:gd name="connsiteX1" fmla="*/ 965078 w 965078"/>
                    <a:gd name="connsiteY1" fmla="*/ 171879 h 872271"/>
                    <a:gd name="connsiteX0" fmla="*/ 289820 w 961027"/>
                    <a:gd name="connsiteY0" fmla="*/ 830408 h 830408"/>
                    <a:gd name="connsiteX1" fmla="*/ 961027 w 961027"/>
                    <a:gd name="connsiteY1" fmla="*/ 130016 h 830408"/>
                    <a:gd name="connsiteX0" fmla="*/ 331326 w 1002533"/>
                    <a:gd name="connsiteY0" fmla="*/ 861605 h 861605"/>
                    <a:gd name="connsiteX1" fmla="*/ 1002533 w 1002533"/>
                    <a:gd name="connsiteY1" fmla="*/ 161213 h 861605"/>
                    <a:gd name="connsiteX0" fmla="*/ 833389 w 833389"/>
                    <a:gd name="connsiteY0" fmla="*/ 728699 h 728699"/>
                    <a:gd name="connsiteX1" fmla="*/ 259455 w 833389"/>
                    <a:gd name="connsiteY1" fmla="*/ 183950 h 728699"/>
                    <a:gd name="connsiteX0" fmla="*/ 739792 w 739792"/>
                    <a:gd name="connsiteY0" fmla="*/ 645343 h 763145"/>
                    <a:gd name="connsiteX1" fmla="*/ 165858 w 739792"/>
                    <a:gd name="connsiteY1" fmla="*/ 100594 h 763145"/>
                    <a:gd name="connsiteX0" fmla="*/ 739792 w 739792"/>
                    <a:gd name="connsiteY0" fmla="*/ 544749 h 767082"/>
                    <a:gd name="connsiteX1" fmla="*/ 165858 w 739792"/>
                    <a:gd name="connsiteY1" fmla="*/ 0 h 767082"/>
                    <a:gd name="connsiteX0" fmla="*/ 732177 w 732177"/>
                    <a:gd name="connsiteY0" fmla="*/ 544749 h 771334"/>
                    <a:gd name="connsiteX1" fmla="*/ 158243 w 732177"/>
                    <a:gd name="connsiteY1" fmla="*/ 0 h 771334"/>
                    <a:gd name="connsiteX0" fmla="*/ 436404 w 436404"/>
                    <a:gd name="connsiteY0" fmla="*/ 674678 h 877932"/>
                    <a:gd name="connsiteX1" fmla="*/ 230600 w 436404"/>
                    <a:gd name="connsiteY1" fmla="*/ 0 h 877932"/>
                    <a:gd name="connsiteX0" fmla="*/ 557609 w 557609"/>
                    <a:gd name="connsiteY0" fmla="*/ 674678 h 712486"/>
                    <a:gd name="connsiteX1" fmla="*/ 351805 w 557609"/>
                    <a:gd name="connsiteY1" fmla="*/ 0 h 712486"/>
                    <a:gd name="connsiteX0" fmla="*/ 691752 w 691752"/>
                    <a:gd name="connsiteY0" fmla="*/ 674678 h 698222"/>
                    <a:gd name="connsiteX1" fmla="*/ 485948 w 691752"/>
                    <a:gd name="connsiteY1" fmla="*/ 0 h 698222"/>
                    <a:gd name="connsiteX0" fmla="*/ 719156 w 719156"/>
                    <a:gd name="connsiteY0" fmla="*/ 674678 h 674678"/>
                    <a:gd name="connsiteX1" fmla="*/ 513352 w 719156"/>
                    <a:gd name="connsiteY1" fmla="*/ 0 h 674678"/>
                    <a:gd name="connsiteX0" fmla="*/ 580514 w 634565"/>
                    <a:gd name="connsiteY0" fmla="*/ 782951 h 782951"/>
                    <a:gd name="connsiteX1" fmla="*/ 634565 w 634565"/>
                    <a:gd name="connsiteY1" fmla="*/ 0 h 782951"/>
                    <a:gd name="connsiteX0" fmla="*/ 636687 w 690738"/>
                    <a:gd name="connsiteY0" fmla="*/ 784174 h 784174"/>
                    <a:gd name="connsiteX1" fmla="*/ 690738 w 690738"/>
                    <a:gd name="connsiteY1" fmla="*/ 1223 h 784174"/>
                    <a:gd name="connsiteX0" fmla="*/ 647788 w 680185"/>
                    <a:gd name="connsiteY0" fmla="*/ 978839 h 978839"/>
                    <a:gd name="connsiteX1" fmla="*/ 680185 w 680185"/>
                    <a:gd name="connsiteY1" fmla="*/ 996 h 978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80185" h="978839">
                      <a:moveTo>
                        <a:pt x="647788" y="978839"/>
                      </a:moveTo>
                      <a:cubicBezTo>
                        <a:pt x="-163987" y="979210"/>
                        <a:pt x="-277736" y="-36152"/>
                        <a:pt x="680185" y="996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 48">
                  <a:extLst>
                    <a:ext uri="{FF2B5EF4-FFF2-40B4-BE49-F238E27FC236}">
                      <a16:creationId xmlns:a16="http://schemas.microsoft.com/office/drawing/2014/main" id="{C8D85E04-9EB7-5AAB-23C4-9D8396758D8B}"/>
                    </a:ext>
                  </a:extLst>
                </p:cNvPr>
                <p:cNvSpPr/>
                <p:nvPr/>
              </p:nvSpPr>
              <p:spPr>
                <a:xfrm>
                  <a:off x="4409071" y="5146545"/>
                  <a:ext cx="540784" cy="709651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  <a:gd name="connsiteX0" fmla="*/ 14729 w 977766"/>
                    <a:gd name="connsiteY0" fmla="*/ 684765 h 684765"/>
                    <a:gd name="connsiteX1" fmla="*/ 977766 w 977766"/>
                    <a:gd name="connsiteY1" fmla="*/ 178927 h 684765"/>
                    <a:gd name="connsiteX0" fmla="*/ 19890 w 691097"/>
                    <a:gd name="connsiteY0" fmla="*/ 820597 h 820597"/>
                    <a:gd name="connsiteX1" fmla="*/ 691097 w 691097"/>
                    <a:gd name="connsiteY1" fmla="*/ 120205 h 820597"/>
                    <a:gd name="connsiteX0" fmla="*/ 368922 w 1040129"/>
                    <a:gd name="connsiteY0" fmla="*/ 779825 h 779825"/>
                    <a:gd name="connsiteX1" fmla="*/ 1040129 w 1040129"/>
                    <a:gd name="connsiteY1" fmla="*/ 79433 h 779825"/>
                    <a:gd name="connsiteX0" fmla="*/ 383932 w 1055139"/>
                    <a:gd name="connsiteY0" fmla="*/ 861496 h 861496"/>
                    <a:gd name="connsiteX1" fmla="*/ 1055139 w 1055139"/>
                    <a:gd name="connsiteY1" fmla="*/ 161104 h 861496"/>
                    <a:gd name="connsiteX0" fmla="*/ 293871 w 965078"/>
                    <a:gd name="connsiteY0" fmla="*/ 872271 h 872271"/>
                    <a:gd name="connsiteX1" fmla="*/ 965078 w 965078"/>
                    <a:gd name="connsiteY1" fmla="*/ 171879 h 872271"/>
                    <a:gd name="connsiteX0" fmla="*/ 289820 w 961027"/>
                    <a:gd name="connsiteY0" fmla="*/ 830408 h 830408"/>
                    <a:gd name="connsiteX1" fmla="*/ 961027 w 961027"/>
                    <a:gd name="connsiteY1" fmla="*/ 130016 h 830408"/>
                    <a:gd name="connsiteX0" fmla="*/ 331326 w 1002533"/>
                    <a:gd name="connsiteY0" fmla="*/ 861605 h 861605"/>
                    <a:gd name="connsiteX1" fmla="*/ 1002533 w 1002533"/>
                    <a:gd name="connsiteY1" fmla="*/ 161213 h 861605"/>
                    <a:gd name="connsiteX0" fmla="*/ 833389 w 833389"/>
                    <a:gd name="connsiteY0" fmla="*/ 728699 h 728699"/>
                    <a:gd name="connsiteX1" fmla="*/ 259455 w 833389"/>
                    <a:gd name="connsiteY1" fmla="*/ 183950 h 728699"/>
                    <a:gd name="connsiteX0" fmla="*/ 739792 w 739792"/>
                    <a:gd name="connsiteY0" fmla="*/ 645343 h 763145"/>
                    <a:gd name="connsiteX1" fmla="*/ 165858 w 739792"/>
                    <a:gd name="connsiteY1" fmla="*/ 100594 h 763145"/>
                    <a:gd name="connsiteX0" fmla="*/ 739792 w 739792"/>
                    <a:gd name="connsiteY0" fmla="*/ 544749 h 767082"/>
                    <a:gd name="connsiteX1" fmla="*/ 165858 w 739792"/>
                    <a:gd name="connsiteY1" fmla="*/ 0 h 767082"/>
                    <a:gd name="connsiteX0" fmla="*/ 732177 w 732177"/>
                    <a:gd name="connsiteY0" fmla="*/ 544749 h 771334"/>
                    <a:gd name="connsiteX1" fmla="*/ 158243 w 732177"/>
                    <a:gd name="connsiteY1" fmla="*/ 0 h 771334"/>
                    <a:gd name="connsiteX0" fmla="*/ 1018238 w 1018238"/>
                    <a:gd name="connsiteY0" fmla="*/ 389107 h 650697"/>
                    <a:gd name="connsiteX1" fmla="*/ 123291 w 1018238"/>
                    <a:gd name="connsiteY1" fmla="*/ 0 h 650697"/>
                    <a:gd name="connsiteX0" fmla="*/ 1134740 w 1134740"/>
                    <a:gd name="connsiteY0" fmla="*/ 97277 h 454569"/>
                    <a:gd name="connsiteX1" fmla="*/ 113333 w 1134740"/>
                    <a:gd name="connsiteY1" fmla="*/ 0 h 454569"/>
                    <a:gd name="connsiteX0" fmla="*/ 1117636 w 1117636"/>
                    <a:gd name="connsiteY0" fmla="*/ 97277 h 544551"/>
                    <a:gd name="connsiteX1" fmla="*/ 96229 w 1117636"/>
                    <a:gd name="connsiteY1" fmla="*/ 0 h 544551"/>
                    <a:gd name="connsiteX0" fmla="*/ 1021407 w 1021407"/>
                    <a:gd name="connsiteY0" fmla="*/ 97277 h 571735"/>
                    <a:gd name="connsiteX1" fmla="*/ 0 w 1021407"/>
                    <a:gd name="connsiteY1" fmla="*/ 0 h 571735"/>
                    <a:gd name="connsiteX0" fmla="*/ 933858 w 933858"/>
                    <a:gd name="connsiteY0" fmla="*/ 0 h 587169"/>
                    <a:gd name="connsiteX1" fmla="*/ 0 w 933858"/>
                    <a:gd name="connsiteY1" fmla="*/ 145915 h 587169"/>
                    <a:gd name="connsiteX0" fmla="*/ 933858 w 933858"/>
                    <a:gd name="connsiteY0" fmla="*/ 0 h 496171"/>
                    <a:gd name="connsiteX1" fmla="*/ 0 w 933858"/>
                    <a:gd name="connsiteY1" fmla="*/ 145915 h 496171"/>
                    <a:gd name="connsiteX0" fmla="*/ 933858 w 933858"/>
                    <a:gd name="connsiteY0" fmla="*/ 0 h 391174"/>
                    <a:gd name="connsiteX1" fmla="*/ 0 w 933858"/>
                    <a:gd name="connsiteY1" fmla="*/ 145915 h 391174"/>
                    <a:gd name="connsiteX0" fmla="*/ 642028 w 642028"/>
                    <a:gd name="connsiteY0" fmla="*/ 0 h 611001"/>
                    <a:gd name="connsiteX1" fmla="*/ 0 w 642028"/>
                    <a:gd name="connsiteY1" fmla="*/ 466928 h 611001"/>
                    <a:gd name="connsiteX0" fmla="*/ 642028 w 746821"/>
                    <a:gd name="connsiteY0" fmla="*/ 0 h 632496"/>
                    <a:gd name="connsiteX1" fmla="*/ 0 w 746821"/>
                    <a:gd name="connsiteY1" fmla="*/ 466928 h 632496"/>
                    <a:gd name="connsiteX0" fmla="*/ 272377 w 429221"/>
                    <a:gd name="connsiteY0" fmla="*/ 0 h 536987"/>
                    <a:gd name="connsiteX1" fmla="*/ 0 w 429221"/>
                    <a:gd name="connsiteY1" fmla="*/ 330741 h 536987"/>
                    <a:gd name="connsiteX0" fmla="*/ 272377 w 386653"/>
                    <a:gd name="connsiteY0" fmla="*/ 0 h 439090"/>
                    <a:gd name="connsiteX1" fmla="*/ 0 w 386653"/>
                    <a:gd name="connsiteY1" fmla="*/ 330741 h 439090"/>
                    <a:gd name="connsiteX0" fmla="*/ 272377 w 369733"/>
                    <a:gd name="connsiteY0" fmla="*/ 0 h 445266"/>
                    <a:gd name="connsiteX1" fmla="*/ 0 w 369733"/>
                    <a:gd name="connsiteY1" fmla="*/ 330741 h 445266"/>
                    <a:gd name="connsiteX0" fmla="*/ 214011 w 323382"/>
                    <a:gd name="connsiteY0" fmla="*/ 0 h 470305"/>
                    <a:gd name="connsiteX1" fmla="*/ 0 w 323382"/>
                    <a:gd name="connsiteY1" fmla="*/ 359924 h 470305"/>
                    <a:gd name="connsiteX0" fmla="*/ 214011 w 409637"/>
                    <a:gd name="connsiteY0" fmla="*/ 0 h 465634"/>
                    <a:gd name="connsiteX1" fmla="*/ 0 w 409637"/>
                    <a:gd name="connsiteY1" fmla="*/ 359924 h 465634"/>
                    <a:gd name="connsiteX0" fmla="*/ 690415 w 812497"/>
                    <a:gd name="connsiteY0" fmla="*/ 0 h 620618"/>
                    <a:gd name="connsiteX1" fmla="*/ 0 w 812497"/>
                    <a:gd name="connsiteY1" fmla="*/ 533163 h 620618"/>
                    <a:gd name="connsiteX0" fmla="*/ 690415 w 1049119"/>
                    <a:gd name="connsiteY0" fmla="*/ 0 h 535200"/>
                    <a:gd name="connsiteX1" fmla="*/ 0 w 1049119"/>
                    <a:gd name="connsiteY1" fmla="*/ 533163 h 535200"/>
                    <a:gd name="connsiteX0" fmla="*/ 417479 w 904326"/>
                    <a:gd name="connsiteY0" fmla="*/ 0 h 306848"/>
                    <a:gd name="connsiteX1" fmla="*/ 0 w 904326"/>
                    <a:gd name="connsiteY1" fmla="*/ 302872 h 306848"/>
                    <a:gd name="connsiteX0" fmla="*/ 144545 w 788347"/>
                    <a:gd name="connsiteY0" fmla="*/ 0 h 526706"/>
                    <a:gd name="connsiteX1" fmla="*/ 0 w 788347"/>
                    <a:gd name="connsiteY1" fmla="*/ 524631 h 526706"/>
                    <a:gd name="connsiteX0" fmla="*/ 144545 w 501670"/>
                    <a:gd name="connsiteY0" fmla="*/ 0 h 524632"/>
                    <a:gd name="connsiteX1" fmla="*/ 0 w 501670"/>
                    <a:gd name="connsiteY1" fmla="*/ 524631 h 524632"/>
                    <a:gd name="connsiteX0" fmla="*/ 144545 w 506804"/>
                    <a:gd name="connsiteY0" fmla="*/ 0 h 524694"/>
                    <a:gd name="connsiteX1" fmla="*/ 0 w 506804"/>
                    <a:gd name="connsiteY1" fmla="*/ 524631 h 524694"/>
                    <a:gd name="connsiteX0" fmla="*/ 248540 w 563030"/>
                    <a:gd name="connsiteY0" fmla="*/ 0 h 767330"/>
                    <a:gd name="connsiteX1" fmla="*/ 0 w 563030"/>
                    <a:gd name="connsiteY1" fmla="*/ 767290 h 767330"/>
                    <a:gd name="connsiteX0" fmla="*/ 319033 w 605147"/>
                    <a:gd name="connsiteY0" fmla="*/ 0 h 709657"/>
                    <a:gd name="connsiteX1" fmla="*/ 0 w 605147"/>
                    <a:gd name="connsiteY1" fmla="*/ 709614 h 709657"/>
                    <a:gd name="connsiteX0" fmla="*/ 319033 w 540784"/>
                    <a:gd name="connsiteY0" fmla="*/ 0 h 709652"/>
                    <a:gd name="connsiteX1" fmla="*/ 0 w 540784"/>
                    <a:gd name="connsiteY1" fmla="*/ 709614 h 709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0784" h="709652">
                      <a:moveTo>
                        <a:pt x="319033" y="0"/>
                      </a:moveTo>
                      <a:cubicBezTo>
                        <a:pt x="610274" y="67968"/>
                        <a:pt x="713624" y="715468"/>
                        <a:pt x="0" y="709614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716EB5F9-8ACB-23C8-438E-A49FAF4807C9}"/>
                    </a:ext>
                  </a:extLst>
                </p:cNvPr>
                <p:cNvCxnSpPr/>
                <p:nvPr/>
              </p:nvCxnSpPr>
              <p:spPr>
                <a:xfrm>
                  <a:off x="3508304" y="4600280"/>
                  <a:ext cx="770931" cy="97902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84FF3129-8013-1EC3-FA7A-22FF4244867D}"/>
                    </a:ext>
                  </a:extLst>
                </p:cNvPr>
                <p:cNvCxnSpPr/>
                <p:nvPr/>
              </p:nvCxnSpPr>
              <p:spPr>
                <a:xfrm flipV="1">
                  <a:off x="3508304" y="4988092"/>
                  <a:ext cx="769489" cy="37794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Freeform 58">
                  <a:extLst>
                    <a:ext uri="{FF2B5EF4-FFF2-40B4-BE49-F238E27FC236}">
                      <a16:creationId xmlns:a16="http://schemas.microsoft.com/office/drawing/2014/main" id="{CA710634-D191-872A-BE4E-7BA8FF417BD3}"/>
                    </a:ext>
                  </a:extLst>
                </p:cNvPr>
                <p:cNvSpPr/>
                <p:nvPr/>
              </p:nvSpPr>
              <p:spPr>
                <a:xfrm>
                  <a:off x="4227627" y="4579696"/>
                  <a:ext cx="195325" cy="531423"/>
                </a:xfrm>
                <a:custGeom>
                  <a:avLst/>
                  <a:gdLst>
                    <a:gd name="connsiteX0" fmla="*/ 0 w 9728"/>
                    <a:gd name="connsiteY0" fmla="*/ 0 h 282102"/>
                    <a:gd name="connsiteX1" fmla="*/ 9728 w 9728"/>
                    <a:gd name="connsiteY1" fmla="*/ 282102 h 282102"/>
                    <a:gd name="connsiteX0" fmla="*/ 0 w 96703"/>
                    <a:gd name="connsiteY0" fmla="*/ 4629 h 14629"/>
                    <a:gd name="connsiteX1" fmla="*/ 10000 w 96703"/>
                    <a:gd name="connsiteY1" fmla="*/ 14629 h 14629"/>
                    <a:gd name="connsiteX0" fmla="*/ 0 w 166363"/>
                    <a:gd name="connsiteY0" fmla="*/ 2716 h 17716"/>
                    <a:gd name="connsiteX1" fmla="*/ 10000 w 166363"/>
                    <a:gd name="connsiteY1" fmla="*/ 12716 h 17716"/>
                    <a:gd name="connsiteX0" fmla="*/ 0 w 200785"/>
                    <a:gd name="connsiteY0" fmla="*/ 4200 h 18838"/>
                    <a:gd name="connsiteX1" fmla="*/ 10000 w 200785"/>
                    <a:gd name="connsiteY1" fmla="*/ 14200 h 18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0785" h="18838">
                      <a:moveTo>
                        <a:pt x="0" y="4200"/>
                      </a:moveTo>
                      <a:cubicBezTo>
                        <a:pt x="303321" y="-13847"/>
                        <a:pt x="226658" y="33281"/>
                        <a:pt x="10000" y="14200"/>
                      </a:cubicBezTo>
                    </a:path>
                  </a:pathLst>
                </a:custGeom>
                <a:noFill/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D52E199-7FF0-0789-083A-6B60B8F44585}"/>
                  </a:ext>
                </a:extLst>
              </p:cNvPr>
              <p:cNvCxnSpPr/>
              <p:nvPr/>
            </p:nvCxnSpPr>
            <p:spPr>
              <a:xfrm flipV="1">
                <a:off x="4668849" y="5429050"/>
                <a:ext cx="1071655" cy="6478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8D82A0D-89CE-2AF0-D150-4A6D8407DBEA}"/>
                  </a:ext>
                </a:extLst>
              </p:cNvPr>
              <p:cNvCxnSpPr/>
              <p:nvPr/>
            </p:nvCxnSpPr>
            <p:spPr>
              <a:xfrm>
                <a:off x="5536015" y="527207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A1FD950-93D7-8F49-1C2B-F32D2B7E82D8}"/>
                  </a:ext>
                </a:extLst>
              </p:cNvPr>
              <p:cNvGrpSpPr/>
              <p:nvPr/>
            </p:nvGrpSpPr>
            <p:grpSpPr>
              <a:xfrm rot="20169739" flipH="1">
                <a:off x="5374891" y="4717387"/>
                <a:ext cx="139918" cy="127698"/>
                <a:chOff x="1193" y="1471308"/>
                <a:chExt cx="329596" cy="269230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4383C03C-12F8-7F3C-95AA-1F3907BF26B8}"/>
                    </a:ext>
                  </a:extLst>
                </p:cNvPr>
                <p:cNvCxnSpPr/>
                <p:nvPr/>
              </p:nvCxnSpPr>
              <p:spPr>
                <a:xfrm rot="20169739">
                  <a:off x="1193" y="1471308"/>
                  <a:ext cx="266107" cy="126662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355EB114-6098-99FA-84FA-52A9917DE876}"/>
                    </a:ext>
                  </a:extLst>
                </p:cNvPr>
                <p:cNvCxnSpPr/>
                <p:nvPr/>
              </p:nvCxnSpPr>
              <p:spPr>
                <a:xfrm rot="20169739" flipV="1">
                  <a:off x="81009" y="1582898"/>
                  <a:ext cx="249780" cy="157640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A81DBD9E-CD00-7F3F-9936-330B53B7770C}"/>
                    </a:ext>
                  </a:extLst>
                </p:cNvPr>
                <p:cNvCxnSpPr/>
                <p:nvPr/>
              </p:nvCxnSpPr>
              <p:spPr>
                <a:xfrm rot="20169739">
                  <a:off x="25154" y="1593613"/>
                  <a:ext cx="273600" cy="0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Freeform 71">
                <a:extLst>
                  <a:ext uri="{FF2B5EF4-FFF2-40B4-BE49-F238E27FC236}">
                    <a16:creationId xmlns:a16="http://schemas.microsoft.com/office/drawing/2014/main" id="{18A9FD75-3ECD-098D-BA52-24C7F1AFAC27}"/>
                  </a:ext>
                </a:extLst>
              </p:cNvPr>
              <p:cNvSpPr/>
              <p:nvPr/>
            </p:nvSpPr>
            <p:spPr>
              <a:xfrm>
                <a:off x="5578315" y="4826404"/>
                <a:ext cx="300757" cy="444521"/>
              </a:xfrm>
              <a:custGeom>
                <a:avLst/>
                <a:gdLst>
                  <a:gd name="connsiteX0" fmla="*/ 0 w 1439694"/>
                  <a:gd name="connsiteY0" fmla="*/ 0 h 356965"/>
                  <a:gd name="connsiteX1" fmla="*/ 1439694 w 1439694"/>
                  <a:gd name="connsiteY1" fmla="*/ 321012 h 356965"/>
                  <a:gd name="connsiteX0" fmla="*/ 0 w 1439694"/>
                  <a:gd name="connsiteY0" fmla="*/ 248858 h 579100"/>
                  <a:gd name="connsiteX1" fmla="*/ 1439694 w 1439694"/>
                  <a:gd name="connsiteY1" fmla="*/ 569870 h 579100"/>
                  <a:gd name="connsiteX0" fmla="*/ 0 w 1439694"/>
                  <a:gd name="connsiteY0" fmla="*/ 305790 h 626802"/>
                  <a:gd name="connsiteX1" fmla="*/ 1439694 w 1439694"/>
                  <a:gd name="connsiteY1" fmla="*/ 626802 h 626802"/>
                  <a:gd name="connsiteX0" fmla="*/ 0 w 1215957"/>
                  <a:gd name="connsiteY0" fmla="*/ 388642 h 398369"/>
                  <a:gd name="connsiteX1" fmla="*/ 1215957 w 1215957"/>
                  <a:gd name="connsiteY1" fmla="*/ 398369 h 398369"/>
                  <a:gd name="connsiteX0" fmla="*/ 0 w 768484"/>
                  <a:gd name="connsiteY0" fmla="*/ 564906 h 564906"/>
                  <a:gd name="connsiteX1" fmla="*/ 768484 w 768484"/>
                  <a:gd name="connsiteY1" fmla="*/ 185527 h 564906"/>
                  <a:gd name="connsiteX0" fmla="*/ 17810 w 786294"/>
                  <a:gd name="connsiteY0" fmla="*/ 611096 h 611096"/>
                  <a:gd name="connsiteX1" fmla="*/ 786294 w 786294"/>
                  <a:gd name="connsiteY1" fmla="*/ 231717 h 611096"/>
                  <a:gd name="connsiteX0" fmla="*/ 14729 w 977766"/>
                  <a:gd name="connsiteY0" fmla="*/ 684765 h 684765"/>
                  <a:gd name="connsiteX1" fmla="*/ 977766 w 977766"/>
                  <a:gd name="connsiteY1" fmla="*/ 178927 h 684765"/>
                  <a:gd name="connsiteX0" fmla="*/ 19890 w 691097"/>
                  <a:gd name="connsiteY0" fmla="*/ 820597 h 820597"/>
                  <a:gd name="connsiteX1" fmla="*/ 691097 w 691097"/>
                  <a:gd name="connsiteY1" fmla="*/ 120205 h 820597"/>
                  <a:gd name="connsiteX0" fmla="*/ 368922 w 1040129"/>
                  <a:gd name="connsiteY0" fmla="*/ 779825 h 779825"/>
                  <a:gd name="connsiteX1" fmla="*/ 1040129 w 1040129"/>
                  <a:gd name="connsiteY1" fmla="*/ 79433 h 779825"/>
                  <a:gd name="connsiteX0" fmla="*/ 383932 w 1055139"/>
                  <a:gd name="connsiteY0" fmla="*/ 861496 h 861496"/>
                  <a:gd name="connsiteX1" fmla="*/ 1055139 w 1055139"/>
                  <a:gd name="connsiteY1" fmla="*/ 161104 h 861496"/>
                  <a:gd name="connsiteX0" fmla="*/ 293871 w 965078"/>
                  <a:gd name="connsiteY0" fmla="*/ 872271 h 872271"/>
                  <a:gd name="connsiteX1" fmla="*/ 965078 w 965078"/>
                  <a:gd name="connsiteY1" fmla="*/ 171879 h 872271"/>
                  <a:gd name="connsiteX0" fmla="*/ 289820 w 961027"/>
                  <a:gd name="connsiteY0" fmla="*/ 830408 h 830408"/>
                  <a:gd name="connsiteX1" fmla="*/ 961027 w 961027"/>
                  <a:gd name="connsiteY1" fmla="*/ 130016 h 830408"/>
                  <a:gd name="connsiteX0" fmla="*/ 331326 w 1002533"/>
                  <a:gd name="connsiteY0" fmla="*/ 861605 h 861605"/>
                  <a:gd name="connsiteX1" fmla="*/ 1002533 w 1002533"/>
                  <a:gd name="connsiteY1" fmla="*/ 161213 h 861605"/>
                  <a:gd name="connsiteX0" fmla="*/ 833389 w 833389"/>
                  <a:gd name="connsiteY0" fmla="*/ 728699 h 728699"/>
                  <a:gd name="connsiteX1" fmla="*/ 259455 w 833389"/>
                  <a:gd name="connsiteY1" fmla="*/ 183950 h 728699"/>
                  <a:gd name="connsiteX0" fmla="*/ 739792 w 739792"/>
                  <a:gd name="connsiteY0" fmla="*/ 645343 h 763145"/>
                  <a:gd name="connsiteX1" fmla="*/ 165858 w 739792"/>
                  <a:gd name="connsiteY1" fmla="*/ 100594 h 763145"/>
                  <a:gd name="connsiteX0" fmla="*/ 739792 w 739792"/>
                  <a:gd name="connsiteY0" fmla="*/ 544749 h 767082"/>
                  <a:gd name="connsiteX1" fmla="*/ 165858 w 739792"/>
                  <a:gd name="connsiteY1" fmla="*/ 0 h 767082"/>
                  <a:gd name="connsiteX0" fmla="*/ 732177 w 732177"/>
                  <a:gd name="connsiteY0" fmla="*/ 544749 h 771334"/>
                  <a:gd name="connsiteX1" fmla="*/ 158243 w 732177"/>
                  <a:gd name="connsiteY1" fmla="*/ 0 h 771334"/>
                  <a:gd name="connsiteX0" fmla="*/ 1018238 w 1018238"/>
                  <a:gd name="connsiteY0" fmla="*/ 389107 h 650697"/>
                  <a:gd name="connsiteX1" fmla="*/ 123291 w 1018238"/>
                  <a:gd name="connsiteY1" fmla="*/ 0 h 650697"/>
                  <a:gd name="connsiteX0" fmla="*/ 1134740 w 1134740"/>
                  <a:gd name="connsiteY0" fmla="*/ 97277 h 454569"/>
                  <a:gd name="connsiteX1" fmla="*/ 113333 w 1134740"/>
                  <a:gd name="connsiteY1" fmla="*/ 0 h 454569"/>
                  <a:gd name="connsiteX0" fmla="*/ 1117636 w 1117636"/>
                  <a:gd name="connsiteY0" fmla="*/ 97277 h 544551"/>
                  <a:gd name="connsiteX1" fmla="*/ 96229 w 1117636"/>
                  <a:gd name="connsiteY1" fmla="*/ 0 h 544551"/>
                  <a:gd name="connsiteX0" fmla="*/ 1021407 w 1021407"/>
                  <a:gd name="connsiteY0" fmla="*/ 97277 h 571735"/>
                  <a:gd name="connsiteX1" fmla="*/ 0 w 1021407"/>
                  <a:gd name="connsiteY1" fmla="*/ 0 h 571735"/>
                  <a:gd name="connsiteX0" fmla="*/ 933858 w 933858"/>
                  <a:gd name="connsiteY0" fmla="*/ 0 h 587169"/>
                  <a:gd name="connsiteX1" fmla="*/ 0 w 933858"/>
                  <a:gd name="connsiteY1" fmla="*/ 145915 h 587169"/>
                  <a:gd name="connsiteX0" fmla="*/ 933858 w 933858"/>
                  <a:gd name="connsiteY0" fmla="*/ 0 h 496171"/>
                  <a:gd name="connsiteX1" fmla="*/ 0 w 933858"/>
                  <a:gd name="connsiteY1" fmla="*/ 145915 h 496171"/>
                  <a:gd name="connsiteX0" fmla="*/ 933858 w 933858"/>
                  <a:gd name="connsiteY0" fmla="*/ 0 h 391174"/>
                  <a:gd name="connsiteX1" fmla="*/ 0 w 933858"/>
                  <a:gd name="connsiteY1" fmla="*/ 145915 h 391174"/>
                  <a:gd name="connsiteX0" fmla="*/ 52612 w 236827"/>
                  <a:gd name="connsiteY0" fmla="*/ 0 h 1421413"/>
                  <a:gd name="connsiteX1" fmla="*/ 179069 w 236827"/>
                  <a:gd name="connsiteY1" fmla="*/ 1361872 h 1421413"/>
                  <a:gd name="connsiteX0" fmla="*/ 0 w 862709"/>
                  <a:gd name="connsiteY0" fmla="*/ 98775 h 1494985"/>
                  <a:gd name="connsiteX1" fmla="*/ 126457 w 862709"/>
                  <a:gd name="connsiteY1" fmla="*/ 1460647 h 1494985"/>
                  <a:gd name="connsiteX0" fmla="*/ 0 w 1086671"/>
                  <a:gd name="connsiteY0" fmla="*/ 99469 h 1492242"/>
                  <a:gd name="connsiteX1" fmla="*/ 126457 w 1086671"/>
                  <a:gd name="connsiteY1" fmla="*/ 1461341 h 1492242"/>
                  <a:gd name="connsiteX0" fmla="*/ 0 w 1039671"/>
                  <a:gd name="connsiteY0" fmla="*/ 81439 h 1475069"/>
                  <a:gd name="connsiteX1" fmla="*/ 126457 w 1039671"/>
                  <a:gd name="connsiteY1" fmla="*/ 1443311 h 1475069"/>
                  <a:gd name="connsiteX0" fmla="*/ 0 w 1001272"/>
                  <a:gd name="connsiteY0" fmla="*/ 97608 h 1077805"/>
                  <a:gd name="connsiteX1" fmla="*/ 37996 w 1001272"/>
                  <a:gd name="connsiteY1" fmla="*/ 1039286 h 1077805"/>
                  <a:gd name="connsiteX0" fmla="*/ 0 w 993945"/>
                  <a:gd name="connsiteY0" fmla="*/ 102714 h 1062502"/>
                  <a:gd name="connsiteX1" fmla="*/ 37996 w 993945"/>
                  <a:gd name="connsiteY1" fmla="*/ 1044392 h 1062502"/>
                  <a:gd name="connsiteX0" fmla="*/ 0 w 733486"/>
                  <a:gd name="connsiteY0" fmla="*/ 96012 h 1056020"/>
                  <a:gd name="connsiteX1" fmla="*/ 37996 w 733486"/>
                  <a:gd name="connsiteY1" fmla="*/ 1037690 h 1056020"/>
                  <a:gd name="connsiteX0" fmla="*/ 0 w 748832"/>
                  <a:gd name="connsiteY0" fmla="*/ 64387 h 1025590"/>
                  <a:gd name="connsiteX1" fmla="*/ 37996 w 748832"/>
                  <a:gd name="connsiteY1" fmla="*/ 1006065 h 1025590"/>
                  <a:gd name="connsiteX0" fmla="*/ 31335 w 745881"/>
                  <a:gd name="connsiteY0" fmla="*/ 67797 h 939987"/>
                  <a:gd name="connsiteX1" fmla="*/ 0 w 745881"/>
                  <a:gd name="connsiteY1" fmla="*/ 919344 h 939987"/>
                  <a:gd name="connsiteX0" fmla="*/ 31335 w 766304"/>
                  <a:gd name="connsiteY0" fmla="*/ 59211 h 991711"/>
                  <a:gd name="connsiteX1" fmla="*/ 0 w 766304"/>
                  <a:gd name="connsiteY1" fmla="*/ 910758 h 991711"/>
                  <a:gd name="connsiteX0" fmla="*/ 12110 w 756608"/>
                  <a:gd name="connsiteY0" fmla="*/ 55543 h 1111317"/>
                  <a:gd name="connsiteX1" fmla="*/ 0 w 756608"/>
                  <a:gd name="connsiteY1" fmla="*/ 1035259 h 1111317"/>
                  <a:gd name="connsiteX0" fmla="*/ 0 w 811561"/>
                  <a:gd name="connsiteY0" fmla="*/ 55032 h 1129347"/>
                  <a:gd name="connsiteX1" fmla="*/ 116058 w 811561"/>
                  <a:gd name="connsiteY1" fmla="*/ 1053974 h 1129347"/>
                  <a:gd name="connsiteX0" fmla="*/ 0 w 798878"/>
                  <a:gd name="connsiteY0" fmla="*/ 62806 h 1078611"/>
                  <a:gd name="connsiteX1" fmla="*/ 116058 w 798878"/>
                  <a:gd name="connsiteY1" fmla="*/ 1061748 h 1078611"/>
                  <a:gd name="connsiteX0" fmla="*/ 0 w 764929"/>
                  <a:gd name="connsiteY0" fmla="*/ 63026 h 1072489"/>
                  <a:gd name="connsiteX1" fmla="*/ 51973 w 764929"/>
                  <a:gd name="connsiteY1" fmla="*/ 1055561 h 1072489"/>
                  <a:gd name="connsiteX0" fmla="*/ 0 w 764929"/>
                  <a:gd name="connsiteY0" fmla="*/ 61522 h 1115407"/>
                  <a:gd name="connsiteX1" fmla="*/ 51973 w 764929"/>
                  <a:gd name="connsiteY1" fmla="*/ 1098915 h 1115407"/>
                  <a:gd name="connsiteX0" fmla="*/ 0 w 822332"/>
                  <a:gd name="connsiteY0" fmla="*/ 61722 h 1114639"/>
                  <a:gd name="connsiteX1" fmla="*/ 51973 w 822332"/>
                  <a:gd name="connsiteY1" fmla="*/ 1099115 h 1114639"/>
                  <a:gd name="connsiteX0" fmla="*/ 0 w 865725"/>
                  <a:gd name="connsiteY0" fmla="*/ 61722 h 1114639"/>
                  <a:gd name="connsiteX1" fmla="*/ 51973 w 865725"/>
                  <a:gd name="connsiteY1" fmla="*/ 1099115 h 1114639"/>
                  <a:gd name="connsiteX0" fmla="*/ 0 w 855060"/>
                  <a:gd name="connsiteY0" fmla="*/ 63685 h 1059461"/>
                  <a:gd name="connsiteX1" fmla="*/ 32748 w 855060"/>
                  <a:gd name="connsiteY1" fmla="*/ 1043402 h 1059461"/>
                  <a:gd name="connsiteX0" fmla="*/ 0 w 855060"/>
                  <a:gd name="connsiteY0" fmla="*/ 61305 h 1126925"/>
                  <a:gd name="connsiteX1" fmla="*/ 32748 w 855060"/>
                  <a:gd name="connsiteY1" fmla="*/ 1111515 h 1126925"/>
                  <a:gd name="connsiteX0" fmla="*/ 44155 w 857770"/>
                  <a:gd name="connsiteY0" fmla="*/ 60683 h 1145362"/>
                  <a:gd name="connsiteX1" fmla="*/ 0 w 857770"/>
                  <a:gd name="connsiteY1" fmla="*/ 1130118 h 1145362"/>
                  <a:gd name="connsiteX0" fmla="*/ 0 w 869304"/>
                  <a:gd name="connsiteY0" fmla="*/ 60278 h 1157664"/>
                  <a:gd name="connsiteX1" fmla="*/ 58381 w 869304"/>
                  <a:gd name="connsiteY1" fmla="*/ 1142530 h 1157664"/>
                  <a:gd name="connsiteX0" fmla="*/ 0 w 798082"/>
                  <a:gd name="connsiteY0" fmla="*/ 61261 h 1154283"/>
                  <a:gd name="connsiteX1" fmla="*/ 58381 w 798082"/>
                  <a:gd name="connsiteY1" fmla="*/ 1143513 h 1154283"/>
                  <a:gd name="connsiteX0" fmla="*/ 0 w 779889"/>
                  <a:gd name="connsiteY0" fmla="*/ 59617 h 1152678"/>
                  <a:gd name="connsiteX1" fmla="*/ 58381 w 779889"/>
                  <a:gd name="connsiteY1" fmla="*/ 1141869 h 115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79889" h="1152678">
                    <a:moveTo>
                      <a:pt x="0" y="59617"/>
                    </a:moveTo>
                    <a:cubicBezTo>
                      <a:pt x="939231" y="-327036"/>
                      <a:pt x="1114221" y="1299602"/>
                      <a:pt x="58381" y="1141869"/>
                    </a:cubicBezTo>
                  </a:path>
                </a:pathLst>
              </a:custGeom>
              <a:noFill/>
              <a:ln w="38100" cap="rnd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82EA497-28C5-78A6-DE07-2E7651E83E02}"/>
                </a:ext>
              </a:extLst>
            </p:cNvPr>
            <p:cNvGrpSpPr/>
            <p:nvPr/>
          </p:nvGrpSpPr>
          <p:grpSpPr>
            <a:xfrm>
              <a:off x="5386933" y="4714113"/>
              <a:ext cx="116146" cy="105380"/>
              <a:chOff x="5113127" y="4693707"/>
              <a:chExt cx="116146" cy="10538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56C1EBB-8D74-AD53-5B42-5E5D4BD66E10}"/>
                  </a:ext>
                </a:extLst>
              </p:cNvPr>
              <p:cNvCxnSpPr/>
              <p:nvPr/>
            </p:nvCxnSpPr>
            <p:spPr>
              <a:xfrm>
                <a:off x="5114172" y="4693707"/>
                <a:ext cx="112964" cy="60077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C46E296-76E8-E1ED-8E86-50DC25CD3AA3}"/>
                  </a:ext>
                </a:extLst>
              </p:cNvPr>
              <p:cNvCxnSpPr/>
              <p:nvPr/>
            </p:nvCxnSpPr>
            <p:spPr>
              <a:xfrm flipV="1">
                <a:off x="5130528" y="4753782"/>
                <a:ext cx="89679" cy="45305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59EB4B1-5ACE-3A95-687B-1785710EA9E8}"/>
                  </a:ext>
                </a:extLst>
              </p:cNvPr>
              <p:cNvCxnSpPr/>
              <p:nvPr/>
            </p:nvCxnSpPr>
            <p:spPr>
              <a:xfrm>
                <a:off x="5113127" y="4754083"/>
                <a:ext cx="116146" cy="0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Freeform 81">
              <a:extLst>
                <a:ext uri="{FF2B5EF4-FFF2-40B4-BE49-F238E27FC236}">
                  <a16:creationId xmlns:a16="http://schemas.microsoft.com/office/drawing/2014/main" id="{2F24A034-01DF-D431-DF6B-97D351ECC9F2}"/>
                </a:ext>
              </a:extLst>
            </p:cNvPr>
            <p:cNvSpPr/>
            <p:nvPr/>
          </p:nvSpPr>
          <p:spPr>
            <a:xfrm>
              <a:off x="5217927" y="4808210"/>
              <a:ext cx="295570" cy="447030"/>
            </a:xfrm>
            <a:custGeom>
              <a:avLst/>
              <a:gdLst>
                <a:gd name="connsiteX0" fmla="*/ 0 w 1439694"/>
                <a:gd name="connsiteY0" fmla="*/ 0 h 356965"/>
                <a:gd name="connsiteX1" fmla="*/ 1439694 w 1439694"/>
                <a:gd name="connsiteY1" fmla="*/ 321012 h 356965"/>
                <a:gd name="connsiteX0" fmla="*/ 0 w 1439694"/>
                <a:gd name="connsiteY0" fmla="*/ 248858 h 579100"/>
                <a:gd name="connsiteX1" fmla="*/ 1439694 w 1439694"/>
                <a:gd name="connsiteY1" fmla="*/ 569870 h 579100"/>
                <a:gd name="connsiteX0" fmla="*/ 0 w 1439694"/>
                <a:gd name="connsiteY0" fmla="*/ 305790 h 626802"/>
                <a:gd name="connsiteX1" fmla="*/ 1439694 w 1439694"/>
                <a:gd name="connsiteY1" fmla="*/ 626802 h 626802"/>
                <a:gd name="connsiteX0" fmla="*/ 0 w 1215957"/>
                <a:gd name="connsiteY0" fmla="*/ 388642 h 398369"/>
                <a:gd name="connsiteX1" fmla="*/ 1215957 w 1215957"/>
                <a:gd name="connsiteY1" fmla="*/ 398369 h 398369"/>
                <a:gd name="connsiteX0" fmla="*/ 0 w 768484"/>
                <a:gd name="connsiteY0" fmla="*/ 564906 h 564906"/>
                <a:gd name="connsiteX1" fmla="*/ 768484 w 768484"/>
                <a:gd name="connsiteY1" fmla="*/ 185527 h 564906"/>
                <a:gd name="connsiteX0" fmla="*/ 17810 w 786294"/>
                <a:gd name="connsiteY0" fmla="*/ 611096 h 611096"/>
                <a:gd name="connsiteX1" fmla="*/ 786294 w 786294"/>
                <a:gd name="connsiteY1" fmla="*/ 231717 h 611096"/>
                <a:gd name="connsiteX0" fmla="*/ 14729 w 977766"/>
                <a:gd name="connsiteY0" fmla="*/ 684765 h 684765"/>
                <a:gd name="connsiteX1" fmla="*/ 977766 w 977766"/>
                <a:gd name="connsiteY1" fmla="*/ 178927 h 684765"/>
                <a:gd name="connsiteX0" fmla="*/ 19890 w 691097"/>
                <a:gd name="connsiteY0" fmla="*/ 820597 h 820597"/>
                <a:gd name="connsiteX1" fmla="*/ 691097 w 691097"/>
                <a:gd name="connsiteY1" fmla="*/ 120205 h 820597"/>
                <a:gd name="connsiteX0" fmla="*/ 368922 w 1040129"/>
                <a:gd name="connsiteY0" fmla="*/ 779825 h 779825"/>
                <a:gd name="connsiteX1" fmla="*/ 1040129 w 1040129"/>
                <a:gd name="connsiteY1" fmla="*/ 79433 h 779825"/>
                <a:gd name="connsiteX0" fmla="*/ 383932 w 1055139"/>
                <a:gd name="connsiteY0" fmla="*/ 861496 h 861496"/>
                <a:gd name="connsiteX1" fmla="*/ 1055139 w 1055139"/>
                <a:gd name="connsiteY1" fmla="*/ 161104 h 861496"/>
                <a:gd name="connsiteX0" fmla="*/ 293871 w 965078"/>
                <a:gd name="connsiteY0" fmla="*/ 872271 h 872271"/>
                <a:gd name="connsiteX1" fmla="*/ 965078 w 965078"/>
                <a:gd name="connsiteY1" fmla="*/ 171879 h 872271"/>
                <a:gd name="connsiteX0" fmla="*/ 289820 w 961027"/>
                <a:gd name="connsiteY0" fmla="*/ 830408 h 830408"/>
                <a:gd name="connsiteX1" fmla="*/ 961027 w 961027"/>
                <a:gd name="connsiteY1" fmla="*/ 130016 h 830408"/>
                <a:gd name="connsiteX0" fmla="*/ 331326 w 1002533"/>
                <a:gd name="connsiteY0" fmla="*/ 861605 h 861605"/>
                <a:gd name="connsiteX1" fmla="*/ 1002533 w 1002533"/>
                <a:gd name="connsiteY1" fmla="*/ 161213 h 861605"/>
                <a:gd name="connsiteX0" fmla="*/ 833389 w 833389"/>
                <a:gd name="connsiteY0" fmla="*/ 728699 h 728699"/>
                <a:gd name="connsiteX1" fmla="*/ 259455 w 833389"/>
                <a:gd name="connsiteY1" fmla="*/ 183950 h 728699"/>
                <a:gd name="connsiteX0" fmla="*/ 739792 w 739792"/>
                <a:gd name="connsiteY0" fmla="*/ 645343 h 763145"/>
                <a:gd name="connsiteX1" fmla="*/ 165858 w 739792"/>
                <a:gd name="connsiteY1" fmla="*/ 100594 h 763145"/>
                <a:gd name="connsiteX0" fmla="*/ 739792 w 739792"/>
                <a:gd name="connsiteY0" fmla="*/ 544749 h 767082"/>
                <a:gd name="connsiteX1" fmla="*/ 165858 w 739792"/>
                <a:gd name="connsiteY1" fmla="*/ 0 h 767082"/>
                <a:gd name="connsiteX0" fmla="*/ 732177 w 732177"/>
                <a:gd name="connsiteY0" fmla="*/ 544749 h 771334"/>
                <a:gd name="connsiteX1" fmla="*/ 158243 w 732177"/>
                <a:gd name="connsiteY1" fmla="*/ 0 h 771334"/>
                <a:gd name="connsiteX0" fmla="*/ 1018238 w 1018238"/>
                <a:gd name="connsiteY0" fmla="*/ 389107 h 650697"/>
                <a:gd name="connsiteX1" fmla="*/ 123291 w 1018238"/>
                <a:gd name="connsiteY1" fmla="*/ 0 h 650697"/>
                <a:gd name="connsiteX0" fmla="*/ 1134740 w 1134740"/>
                <a:gd name="connsiteY0" fmla="*/ 97277 h 454569"/>
                <a:gd name="connsiteX1" fmla="*/ 113333 w 1134740"/>
                <a:gd name="connsiteY1" fmla="*/ 0 h 454569"/>
                <a:gd name="connsiteX0" fmla="*/ 1117636 w 1117636"/>
                <a:gd name="connsiteY0" fmla="*/ 97277 h 544551"/>
                <a:gd name="connsiteX1" fmla="*/ 96229 w 1117636"/>
                <a:gd name="connsiteY1" fmla="*/ 0 h 544551"/>
                <a:gd name="connsiteX0" fmla="*/ 1021407 w 1021407"/>
                <a:gd name="connsiteY0" fmla="*/ 97277 h 571735"/>
                <a:gd name="connsiteX1" fmla="*/ 0 w 1021407"/>
                <a:gd name="connsiteY1" fmla="*/ 0 h 571735"/>
                <a:gd name="connsiteX0" fmla="*/ 933858 w 933858"/>
                <a:gd name="connsiteY0" fmla="*/ 0 h 587169"/>
                <a:gd name="connsiteX1" fmla="*/ 0 w 933858"/>
                <a:gd name="connsiteY1" fmla="*/ 145915 h 587169"/>
                <a:gd name="connsiteX0" fmla="*/ 933858 w 933858"/>
                <a:gd name="connsiteY0" fmla="*/ 0 h 496171"/>
                <a:gd name="connsiteX1" fmla="*/ 0 w 933858"/>
                <a:gd name="connsiteY1" fmla="*/ 145915 h 496171"/>
                <a:gd name="connsiteX0" fmla="*/ 933858 w 933858"/>
                <a:gd name="connsiteY0" fmla="*/ 0 h 391174"/>
                <a:gd name="connsiteX1" fmla="*/ 0 w 933858"/>
                <a:gd name="connsiteY1" fmla="*/ 145915 h 391174"/>
                <a:gd name="connsiteX0" fmla="*/ 52612 w 236827"/>
                <a:gd name="connsiteY0" fmla="*/ 0 h 1421413"/>
                <a:gd name="connsiteX1" fmla="*/ 179069 w 236827"/>
                <a:gd name="connsiteY1" fmla="*/ 1361872 h 1421413"/>
                <a:gd name="connsiteX0" fmla="*/ 0 w 862709"/>
                <a:gd name="connsiteY0" fmla="*/ 98775 h 1494985"/>
                <a:gd name="connsiteX1" fmla="*/ 126457 w 862709"/>
                <a:gd name="connsiteY1" fmla="*/ 1460647 h 1494985"/>
                <a:gd name="connsiteX0" fmla="*/ 0 w 1086671"/>
                <a:gd name="connsiteY0" fmla="*/ 99469 h 1492242"/>
                <a:gd name="connsiteX1" fmla="*/ 126457 w 1086671"/>
                <a:gd name="connsiteY1" fmla="*/ 1461341 h 1492242"/>
                <a:gd name="connsiteX0" fmla="*/ 0 w 1039671"/>
                <a:gd name="connsiteY0" fmla="*/ 81439 h 1475069"/>
                <a:gd name="connsiteX1" fmla="*/ 126457 w 1039671"/>
                <a:gd name="connsiteY1" fmla="*/ 1443311 h 1475069"/>
                <a:gd name="connsiteX0" fmla="*/ 0 w 1001272"/>
                <a:gd name="connsiteY0" fmla="*/ 97608 h 1077805"/>
                <a:gd name="connsiteX1" fmla="*/ 37996 w 1001272"/>
                <a:gd name="connsiteY1" fmla="*/ 1039286 h 1077805"/>
                <a:gd name="connsiteX0" fmla="*/ 0 w 993945"/>
                <a:gd name="connsiteY0" fmla="*/ 102714 h 1062502"/>
                <a:gd name="connsiteX1" fmla="*/ 37996 w 993945"/>
                <a:gd name="connsiteY1" fmla="*/ 1044392 h 1062502"/>
                <a:gd name="connsiteX0" fmla="*/ 0 w 733486"/>
                <a:gd name="connsiteY0" fmla="*/ 96012 h 1056020"/>
                <a:gd name="connsiteX1" fmla="*/ 37996 w 733486"/>
                <a:gd name="connsiteY1" fmla="*/ 1037690 h 1056020"/>
                <a:gd name="connsiteX0" fmla="*/ 0 w 748832"/>
                <a:gd name="connsiteY0" fmla="*/ 64387 h 1025590"/>
                <a:gd name="connsiteX1" fmla="*/ 37996 w 748832"/>
                <a:gd name="connsiteY1" fmla="*/ 1006065 h 1025590"/>
                <a:gd name="connsiteX0" fmla="*/ 31335 w 745881"/>
                <a:gd name="connsiteY0" fmla="*/ 67797 h 939987"/>
                <a:gd name="connsiteX1" fmla="*/ 0 w 745881"/>
                <a:gd name="connsiteY1" fmla="*/ 919344 h 939987"/>
                <a:gd name="connsiteX0" fmla="*/ 31335 w 766304"/>
                <a:gd name="connsiteY0" fmla="*/ 59211 h 991711"/>
                <a:gd name="connsiteX1" fmla="*/ 0 w 766304"/>
                <a:gd name="connsiteY1" fmla="*/ 910758 h 991711"/>
                <a:gd name="connsiteX0" fmla="*/ 12110 w 756608"/>
                <a:gd name="connsiteY0" fmla="*/ 55543 h 1111317"/>
                <a:gd name="connsiteX1" fmla="*/ 0 w 756608"/>
                <a:gd name="connsiteY1" fmla="*/ 1035259 h 1111317"/>
                <a:gd name="connsiteX0" fmla="*/ 0 w 811561"/>
                <a:gd name="connsiteY0" fmla="*/ 55032 h 1129347"/>
                <a:gd name="connsiteX1" fmla="*/ 116058 w 811561"/>
                <a:gd name="connsiteY1" fmla="*/ 1053974 h 1129347"/>
                <a:gd name="connsiteX0" fmla="*/ 0 w 798878"/>
                <a:gd name="connsiteY0" fmla="*/ 62806 h 1078611"/>
                <a:gd name="connsiteX1" fmla="*/ 116058 w 798878"/>
                <a:gd name="connsiteY1" fmla="*/ 1061748 h 1078611"/>
                <a:gd name="connsiteX0" fmla="*/ 0 w 764929"/>
                <a:gd name="connsiteY0" fmla="*/ 63026 h 1072489"/>
                <a:gd name="connsiteX1" fmla="*/ 51973 w 764929"/>
                <a:gd name="connsiteY1" fmla="*/ 1055561 h 1072489"/>
                <a:gd name="connsiteX0" fmla="*/ 0 w 764929"/>
                <a:gd name="connsiteY0" fmla="*/ 61522 h 1115407"/>
                <a:gd name="connsiteX1" fmla="*/ 51973 w 764929"/>
                <a:gd name="connsiteY1" fmla="*/ 1098915 h 1115407"/>
                <a:gd name="connsiteX0" fmla="*/ 0 w 822332"/>
                <a:gd name="connsiteY0" fmla="*/ 61722 h 1114639"/>
                <a:gd name="connsiteX1" fmla="*/ 51973 w 822332"/>
                <a:gd name="connsiteY1" fmla="*/ 1099115 h 1114639"/>
                <a:gd name="connsiteX0" fmla="*/ 0 w 865725"/>
                <a:gd name="connsiteY0" fmla="*/ 61722 h 1114639"/>
                <a:gd name="connsiteX1" fmla="*/ 51973 w 865725"/>
                <a:gd name="connsiteY1" fmla="*/ 1099115 h 1114639"/>
                <a:gd name="connsiteX0" fmla="*/ 0 w 855060"/>
                <a:gd name="connsiteY0" fmla="*/ 63685 h 1059461"/>
                <a:gd name="connsiteX1" fmla="*/ 32748 w 855060"/>
                <a:gd name="connsiteY1" fmla="*/ 1043402 h 1059461"/>
                <a:gd name="connsiteX0" fmla="*/ 0 w 855060"/>
                <a:gd name="connsiteY0" fmla="*/ 61305 h 1126925"/>
                <a:gd name="connsiteX1" fmla="*/ 32748 w 855060"/>
                <a:gd name="connsiteY1" fmla="*/ 1111515 h 1126925"/>
                <a:gd name="connsiteX0" fmla="*/ 44155 w 857770"/>
                <a:gd name="connsiteY0" fmla="*/ 60683 h 1145362"/>
                <a:gd name="connsiteX1" fmla="*/ 0 w 857770"/>
                <a:gd name="connsiteY1" fmla="*/ 1130118 h 1145362"/>
                <a:gd name="connsiteX0" fmla="*/ 0 w 869304"/>
                <a:gd name="connsiteY0" fmla="*/ 60278 h 1157664"/>
                <a:gd name="connsiteX1" fmla="*/ 58381 w 869304"/>
                <a:gd name="connsiteY1" fmla="*/ 1142530 h 1157664"/>
                <a:gd name="connsiteX0" fmla="*/ 0 w 798082"/>
                <a:gd name="connsiteY0" fmla="*/ 61261 h 1154283"/>
                <a:gd name="connsiteX1" fmla="*/ 58381 w 798082"/>
                <a:gd name="connsiteY1" fmla="*/ 1143513 h 1154283"/>
                <a:gd name="connsiteX0" fmla="*/ 0 w 779889"/>
                <a:gd name="connsiteY0" fmla="*/ 59617 h 1152678"/>
                <a:gd name="connsiteX1" fmla="*/ 58381 w 779889"/>
                <a:gd name="connsiteY1" fmla="*/ 1141869 h 1152678"/>
                <a:gd name="connsiteX0" fmla="*/ 0 w 804980"/>
                <a:gd name="connsiteY0" fmla="*/ 73153 h 1165908"/>
                <a:gd name="connsiteX1" fmla="*/ 58381 w 804980"/>
                <a:gd name="connsiteY1" fmla="*/ 1155405 h 1165908"/>
                <a:gd name="connsiteX0" fmla="*/ 0 w 786678"/>
                <a:gd name="connsiteY0" fmla="*/ 67980 h 1160849"/>
                <a:gd name="connsiteX1" fmla="*/ 58381 w 786678"/>
                <a:gd name="connsiteY1" fmla="*/ 1150232 h 1160849"/>
                <a:gd name="connsiteX0" fmla="*/ 0 w 761994"/>
                <a:gd name="connsiteY0" fmla="*/ 62921 h 1155904"/>
                <a:gd name="connsiteX1" fmla="*/ 58381 w 761994"/>
                <a:gd name="connsiteY1" fmla="*/ 1145173 h 1155904"/>
                <a:gd name="connsiteX0" fmla="*/ 0 w 766439"/>
                <a:gd name="connsiteY0" fmla="*/ 66279 h 1159184"/>
                <a:gd name="connsiteX1" fmla="*/ 58381 w 766439"/>
                <a:gd name="connsiteY1" fmla="*/ 1148531 h 115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6439" h="1159184">
                  <a:moveTo>
                    <a:pt x="0" y="66279"/>
                  </a:moveTo>
                  <a:cubicBezTo>
                    <a:pt x="900781" y="-346005"/>
                    <a:pt x="1114221" y="1306264"/>
                    <a:pt x="58381" y="1148531"/>
                  </a:cubicBezTo>
                </a:path>
              </a:pathLst>
            </a:custGeom>
            <a:noFill/>
            <a:ln w="38100" cap="rnd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B6459DEA-590B-EEA7-474D-44622649DC25}"/>
              </a:ext>
            </a:extLst>
          </p:cNvPr>
          <p:cNvSpPr/>
          <p:nvPr/>
        </p:nvSpPr>
        <p:spPr>
          <a:xfrm rot="16200000" flipV="1">
            <a:off x="6773259" y="1676224"/>
            <a:ext cx="4822196" cy="4212944"/>
          </a:xfrm>
          <a:prstGeom prst="parallelogram">
            <a:avLst>
              <a:gd name="adj" fmla="val 87898"/>
            </a:avLst>
          </a:prstGeom>
          <a:solidFill>
            <a:schemeClr val="bg1">
              <a:lumMod val="95000"/>
              <a:alpha val="42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D1B0DFE-814C-8913-2267-B38E7A6B9614}"/>
              </a:ext>
            </a:extLst>
          </p:cNvPr>
          <p:cNvSpPr/>
          <p:nvPr/>
        </p:nvSpPr>
        <p:spPr>
          <a:xfrm rot="19800000">
            <a:off x="1144992" y="3507411"/>
            <a:ext cx="2172739" cy="558990"/>
          </a:xfrm>
          <a:prstGeom prst="rightArrow">
            <a:avLst>
              <a:gd name="adj1" fmla="val 33642"/>
              <a:gd name="adj2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9A004F9-E0CF-A9AE-4189-47C049E5912C}"/>
              </a:ext>
            </a:extLst>
          </p:cNvPr>
          <p:cNvSpPr/>
          <p:nvPr/>
        </p:nvSpPr>
        <p:spPr>
          <a:xfrm rot="20700000">
            <a:off x="1201177" y="3623310"/>
            <a:ext cx="2172739" cy="558990"/>
          </a:xfrm>
          <a:prstGeom prst="rightArrow">
            <a:avLst>
              <a:gd name="adj1" fmla="val 33642"/>
              <a:gd name="adj2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8922E60-7C27-D92E-53F9-4DFC6BEEB87C}"/>
              </a:ext>
            </a:extLst>
          </p:cNvPr>
          <p:cNvSpPr/>
          <p:nvPr/>
        </p:nvSpPr>
        <p:spPr>
          <a:xfrm>
            <a:off x="1200479" y="3764889"/>
            <a:ext cx="2172739" cy="558990"/>
          </a:xfrm>
          <a:prstGeom prst="rightArrow">
            <a:avLst>
              <a:gd name="adj1" fmla="val 33642"/>
              <a:gd name="adj2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FCCEDD2-56ED-BEBB-A57E-8BDBDB480981}"/>
              </a:ext>
            </a:extLst>
          </p:cNvPr>
          <p:cNvCxnSpPr>
            <a:cxnSpLocks/>
          </p:cNvCxnSpPr>
          <p:nvPr/>
        </p:nvCxnSpPr>
        <p:spPr>
          <a:xfrm>
            <a:off x="2716528" y="5739994"/>
            <a:ext cx="4877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64B6D6B-6863-5DF4-6D52-0487F05DA905}"/>
              </a:ext>
            </a:extLst>
          </p:cNvPr>
          <p:cNvCxnSpPr>
            <a:cxnSpLocks/>
          </p:cNvCxnSpPr>
          <p:nvPr/>
        </p:nvCxnSpPr>
        <p:spPr>
          <a:xfrm flipV="1">
            <a:off x="2747923" y="4395523"/>
            <a:ext cx="6436434" cy="1344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057F6BF-BF93-E6CD-4EDF-5345BEADF5F1}"/>
              </a:ext>
            </a:extLst>
          </p:cNvPr>
          <p:cNvCxnSpPr>
            <a:cxnSpLocks/>
          </p:cNvCxnSpPr>
          <p:nvPr/>
        </p:nvCxnSpPr>
        <p:spPr>
          <a:xfrm flipV="1">
            <a:off x="2768881" y="3474759"/>
            <a:ext cx="7390187" cy="2265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84D3F3C-90FE-FC76-C975-CFAF38DD862F}"/>
              </a:ext>
            </a:extLst>
          </p:cNvPr>
          <p:cNvCxnSpPr>
            <a:cxnSpLocks/>
          </p:cNvCxnSpPr>
          <p:nvPr/>
        </p:nvCxnSpPr>
        <p:spPr>
          <a:xfrm flipV="1">
            <a:off x="2789838" y="2636659"/>
            <a:ext cx="8367520" cy="3099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461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upply_wind_var">
            <a:hlinkClick r:id="" action="ppaction://media"/>
            <a:extLst>
              <a:ext uri="{FF2B5EF4-FFF2-40B4-BE49-F238E27FC236}">
                <a16:creationId xmlns:a16="http://schemas.microsoft.com/office/drawing/2014/main" id="{D28B4E09-F906-A83F-F3BE-246C84785AB8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612000" y="857400"/>
            <a:ext cx="13776716" cy="5904000"/>
          </a:xfrm>
        </p:spPr>
      </p:pic>
      <p:sp>
        <p:nvSpPr>
          <p:cNvPr id="5" name="Parallelogram 4">
            <a:extLst>
              <a:ext uri="{FF2B5EF4-FFF2-40B4-BE49-F238E27FC236}">
                <a16:creationId xmlns:a16="http://schemas.microsoft.com/office/drawing/2014/main" id="{EF2D9B72-589C-CEDC-4ED5-B6B507ED7F83}"/>
              </a:ext>
            </a:extLst>
          </p:cNvPr>
          <p:cNvSpPr/>
          <p:nvPr/>
        </p:nvSpPr>
        <p:spPr>
          <a:xfrm>
            <a:off x="1705940" y="450370"/>
            <a:ext cx="5152060" cy="1176086"/>
          </a:xfrm>
          <a:prstGeom prst="parallelogram">
            <a:avLst>
              <a:gd name="adj" fmla="val 112023"/>
            </a:avLst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3350692B-8949-5B8B-809D-6AE76293AD22}"/>
              </a:ext>
            </a:extLst>
          </p:cNvPr>
          <p:cNvSpPr/>
          <p:nvPr/>
        </p:nvSpPr>
        <p:spPr>
          <a:xfrm>
            <a:off x="1143000" y="450370"/>
            <a:ext cx="2179320" cy="1176086"/>
          </a:xfrm>
          <a:prstGeom prst="parallelogram">
            <a:avLst>
              <a:gd name="adj" fmla="val 112023"/>
            </a:avLst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B3C48A8-5B72-8D5F-8CBE-1584C5F74EF5}"/>
              </a:ext>
            </a:extLst>
          </p:cNvPr>
          <p:cNvGrpSpPr/>
          <p:nvPr/>
        </p:nvGrpSpPr>
        <p:grpSpPr>
          <a:xfrm>
            <a:off x="332893" y="269110"/>
            <a:ext cx="1195321" cy="443666"/>
            <a:chOff x="4628066" y="4443156"/>
            <a:chExt cx="2668700" cy="99053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AED62EB-F88A-86F5-3AB2-67D0F681C3FF}"/>
                </a:ext>
              </a:extLst>
            </p:cNvPr>
            <p:cNvGrpSpPr/>
            <p:nvPr/>
          </p:nvGrpSpPr>
          <p:grpSpPr>
            <a:xfrm>
              <a:off x="4628066" y="4443156"/>
              <a:ext cx="2668700" cy="990539"/>
              <a:chOff x="4425928" y="4444989"/>
              <a:chExt cx="2668700" cy="99053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22301AB-32D3-2E29-FE33-1D8E489042C9}"/>
                  </a:ext>
                </a:extLst>
              </p:cNvPr>
              <p:cNvGrpSpPr/>
              <p:nvPr/>
            </p:nvGrpSpPr>
            <p:grpSpPr>
              <a:xfrm>
                <a:off x="4425928" y="4444989"/>
                <a:ext cx="2668700" cy="990351"/>
                <a:chOff x="1026683" y="3302861"/>
                <a:chExt cx="6920180" cy="2568069"/>
              </a:xfrm>
            </p:grpSpPr>
            <p:sp>
              <p:nvSpPr>
                <p:cNvPr id="23" name="Freeform 9">
                  <a:extLst>
                    <a:ext uri="{FF2B5EF4-FFF2-40B4-BE49-F238E27FC236}">
                      <a16:creationId xmlns:a16="http://schemas.microsoft.com/office/drawing/2014/main" id="{0C208F11-0CB8-6CEF-8760-6F7460A0C106}"/>
                    </a:ext>
                  </a:extLst>
                </p:cNvPr>
                <p:cNvSpPr/>
                <p:nvPr/>
              </p:nvSpPr>
              <p:spPr>
                <a:xfrm>
                  <a:off x="5088264" y="3873063"/>
                  <a:ext cx="2129568" cy="822226"/>
                </a:xfrm>
                <a:custGeom>
                  <a:avLst/>
                  <a:gdLst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36088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15227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30789 w 1423899"/>
                    <a:gd name="connsiteY14" fmla="*/ 280787 h 555455"/>
                    <a:gd name="connsiteX0" fmla="*/ 0 w 1430029"/>
                    <a:gd name="connsiteY0" fmla="*/ 555455 h 555455"/>
                    <a:gd name="connsiteX1" fmla="*/ 326820 w 1430029"/>
                    <a:gd name="connsiteY1" fmla="*/ 388568 h 555455"/>
                    <a:gd name="connsiteX2" fmla="*/ 538905 w 1430029"/>
                    <a:gd name="connsiteY2" fmla="*/ 388568 h 555455"/>
                    <a:gd name="connsiteX3" fmla="*/ 789235 w 1430029"/>
                    <a:gd name="connsiteY3" fmla="*/ 437243 h 555455"/>
                    <a:gd name="connsiteX4" fmla="*/ 1011751 w 1430029"/>
                    <a:gd name="connsiteY4" fmla="*/ 485919 h 555455"/>
                    <a:gd name="connsiteX5" fmla="*/ 1220359 w 1430029"/>
                    <a:gd name="connsiteY5" fmla="*/ 478965 h 555455"/>
                    <a:gd name="connsiteX6" fmla="*/ 1394199 w 1430029"/>
                    <a:gd name="connsiteY6" fmla="*/ 353800 h 555455"/>
                    <a:gd name="connsiteX7" fmla="*/ 1428968 w 1430029"/>
                    <a:gd name="connsiteY7" fmla="*/ 214728 h 555455"/>
                    <a:gd name="connsiteX8" fmla="*/ 1373339 w 1430029"/>
                    <a:gd name="connsiteY8" fmla="*/ 75656 h 555455"/>
                    <a:gd name="connsiteX9" fmla="*/ 1262081 w 1430029"/>
                    <a:gd name="connsiteY9" fmla="*/ 6119 h 555455"/>
                    <a:gd name="connsiteX10" fmla="*/ 1126486 w 1430029"/>
                    <a:gd name="connsiteY10" fmla="*/ 20027 h 555455"/>
                    <a:gd name="connsiteX11" fmla="*/ 1022181 w 1430029"/>
                    <a:gd name="connsiteY11" fmla="*/ 152145 h 555455"/>
                    <a:gd name="connsiteX12" fmla="*/ 1056949 w 1430029"/>
                    <a:gd name="connsiteY12" fmla="*/ 284264 h 555455"/>
                    <a:gd name="connsiteX13" fmla="*/ 1150823 w 1430029"/>
                    <a:gd name="connsiteY13" fmla="*/ 315556 h 555455"/>
                    <a:gd name="connsiteX14" fmla="*/ 1230789 w 1430029"/>
                    <a:gd name="connsiteY14" fmla="*/ 280787 h 555455"/>
                    <a:gd name="connsiteX0" fmla="*/ 0 w 1430029"/>
                    <a:gd name="connsiteY0" fmla="*/ 552135 h 552135"/>
                    <a:gd name="connsiteX1" fmla="*/ 326820 w 1430029"/>
                    <a:gd name="connsiteY1" fmla="*/ 385248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430029"/>
                    <a:gd name="connsiteY0" fmla="*/ 552135 h 552135"/>
                    <a:gd name="connsiteX1" fmla="*/ 288575 w 1430029"/>
                    <a:gd name="connsiteY1" fmla="*/ 399155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430029" h="552135">
                      <a:moveTo>
                        <a:pt x="0" y="552135"/>
                      </a:moveTo>
                      <a:cubicBezTo>
                        <a:pt x="118501" y="482598"/>
                        <a:pt x="198758" y="426969"/>
                        <a:pt x="288575" y="399155"/>
                      </a:cubicBezTo>
                      <a:cubicBezTo>
                        <a:pt x="378393" y="371340"/>
                        <a:pt x="455462" y="379453"/>
                        <a:pt x="538905" y="385248"/>
                      </a:cubicBezTo>
                      <a:cubicBezTo>
                        <a:pt x="622348" y="391043"/>
                        <a:pt x="710427" y="417698"/>
                        <a:pt x="789235" y="433923"/>
                      </a:cubicBezTo>
                      <a:cubicBezTo>
                        <a:pt x="868043" y="450148"/>
                        <a:pt x="939897" y="475645"/>
                        <a:pt x="1011751" y="482599"/>
                      </a:cubicBezTo>
                      <a:cubicBezTo>
                        <a:pt x="1083605" y="489553"/>
                        <a:pt x="1156618" y="497665"/>
                        <a:pt x="1220359" y="475645"/>
                      </a:cubicBezTo>
                      <a:cubicBezTo>
                        <a:pt x="1284100" y="453625"/>
                        <a:pt x="1359431" y="394519"/>
                        <a:pt x="1394199" y="350480"/>
                      </a:cubicBezTo>
                      <a:cubicBezTo>
                        <a:pt x="1428967" y="306441"/>
                        <a:pt x="1432445" y="257765"/>
                        <a:pt x="1428968" y="211408"/>
                      </a:cubicBezTo>
                      <a:cubicBezTo>
                        <a:pt x="1425491" y="165051"/>
                        <a:pt x="1401154" y="107104"/>
                        <a:pt x="1373339" y="72336"/>
                      </a:cubicBezTo>
                      <a:cubicBezTo>
                        <a:pt x="1345524" y="37568"/>
                        <a:pt x="1305541" y="10332"/>
                        <a:pt x="1262081" y="2799"/>
                      </a:cubicBezTo>
                      <a:cubicBezTo>
                        <a:pt x="1218621" y="-4734"/>
                        <a:pt x="1152562" y="2799"/>
                        <a:pt x="1112579" y="27137"/>
                      </a:cubicBezTo>
                      <a:cubicBezTo>
                        <a:pt x="1072596" y="51475"/>
                        <a:pt x="1031453" y="106524"/>
                        <a:pt x="1022181" y="148825"/>
                      </a:cubicBezTo>
                      <a:cubicBezTo>
                        <a:pt x="1012909" y="191126"/>
                        <a:pt x="1035509" y="253709"/>
                        <a:pt x="1056949" y="280944"/>
                      </a:cubicBezTo>
                      <a:cubicBezTo>
                        <a:pt x="1078389" y="308179"/>
                        <a:pt x="1121850" y="312816"/>
                        <a:pt x="1150823" y="312236"/>
                      </a:cubicBezTo>
                      <a:cubicBezTo>
                        <a:pt x="1179796" y="311657"/>
                        <a:pt x="1217171" y="291953"/>
                        <a:pt x="1230789" y="277467"/>
                      </a:cubicBezTo>
                    </a:path>
                  </a:pathLst>
                </a:custGeom>
                <a:noFill/>
                <a:ln w="19050" cap="rnd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Freeform 10">
                  <a:extLst>
                    <a:ext uri="{FF2B5EF4-FFF2-40B4-BE49-F238E27FC236}">
                      <a16:creationId xmlns:a16="http://schemas.microsoft.com/office/drawing/2014/main" id="{788964C0-76F3-8261-A49E-30A0E306E15D}"/>
                    </a:ext>
                  </a:extLst>
                </p:cNvPr>
                <p:cNvSpPr/>
                <p:nvPr/>
              </p:nvSpPr>
              <p:spPr>
                <a:xfrm rot="245997">
                  <a:off x="5518841" y="4443311"/>
                  <a:ext cx="2428022" cy="591027"/>
                </a:xfrm>
                <a:custGeom>
                  <a:avLst/>
                  <a:gdLst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36088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15227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30789 w 1423899"/>
                    <a:gd name="connsiteY14" fmla="*/ 280787 h 555455"/>
                    <a:gd name="connsiteX0" fmla="*/ 0 w 1430029"/>
                    <a:gd name="connsiteY0" fmla="*/ 555455 h 555455"/>
                    <a:gd name="connsiteX1" fmla="*/ 326820 w 1430029"/>
                    <a:gd name="connsiteY1" fmla="*/ 388568 h 555455"/>
                    <a:gd name="connsiteX2" fmla="*/ 538905 w 1430029"/>
                    <a:gd name="connsiteY2" fmla="*/ 388568 h 555455"/>
                    <a:gd name="connsiteX3" fmla="*/ 789235 w 1430029"/>
                    <a:gd name="connsiteY3" fmla="*/ 437243 h 555455"/>
                    <a:gd name="connsiteX4" fmla="*/ 1011751 w 1430029"/>
                    <a:gd name="connsiteY4" fmla="*/ 485919 h 555455"/>
                    <a:gd name="connsiteX5" fmla="*/ 1220359 w 1430029"/>
                    <a:gd name="connsiteY5" fmla="*/ 478965 h 555455"/>
                    <a:gd name="connsiteX6" fmla="*/ 1394199 w 1430029"/>
                    <a:gd name="connsiteY6" fmla="*/ 353800 h 555455"/>
                    <a:gd name="connsiteX7" fmla="*/ 1428968 w 1430029"/>
                    <a:gd name="connsiteY7" fmla="*/ 214728 h 555455"/>
                    <a:gd name="connsiteX8" fmla="*/ 1373339 w 1430029"/>
                    <a:gd name="connsiteY8" fmla="*/ 75656 h 555455"/>
                    <a:gd name="connsiteX9" fmla="*/ 1262081 w 1430029"/>
                    <a:gd name="connsiteY9" fmla="*/ 6119 h 555455"/>
                    <a:gd name="connsiteX10" fmla="*/ 1126486 w 1430029"/>
                    <a:gd name="connsiteY10" fmla="*/ 20027 h 555455"/>
                    <a:gd name="connsiteX11" fmla="*/ 1022181 w 1430029"/>
                    <a:gd name="connsiteY11" fmla="*/ 152145 h 555455"/>
                    <a:gd name="connsiteX12" fmla="*/ 1056949 w 1430029"/>
                    <a:gd name="connsiteY12" fmla="*/ 284264 h 555455"/>
                    <a:gd name="connsiteX13" fmla="*/ 1150823 w 1430029"/>
                    <a:gd name="connsiteY13" fmla="*/ 315556 h 555455"/>
                    <a:gd name="connsiteX14" fmla="*/ 1230789 w 1430029"/>
                    <a:gd name="connsiteY14" fmla="*/ 280787 h 555455"/>
                    <a:gd name="connsiteX0" fmla="*/ 0 w 1430029"/>
                    <a:gd name="connsiteY0" fmla="*/ 552135 h 552135"/>
                    <a:gd name="connsiteX1" fmla="*/ 326820 w 1430029"/>
                    <a:gd name="connsiteY1" fmla="*/ 385248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430029"/>
                    <a:gd name="connsiteY0" fmla="*/ 552135 h 552135"/>
                    <a:gd name="connsiteX1" fmla="*/ 288575 w 1430029"/>
                    <a:gd name="connsiteY1" fmla="*/ 399155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662976"/>
                    <a:gd name="connsiteY0" fmla="*/ 472169 h 489991"/>
                    <a:gd name="connsiteX1" fmla="*/ 521522 w 1662976"/>
                    <a:gd name="connsiteY1" fmla="*/ 39915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02316 w 1662976"/>
                    <a:gd name="connsiteY2" fmla="*/ 329620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91306"/>
                    <a:gd name="connsiteX1" fmla="*/ 340728 w 1662976"/>
                    <a:gd name="connsiteY1" fmla="*/ 322665 h 491306"/>
                    <a:gd name="connsiteX2" fmla="*/ 702316 w 1662976"/>
                    <a:gd name="connsiteY2" fmla="*/ 329620 h 491306"/>
                    <a:gd name="connsiteX3" fmla="*/ 1015228 w 1662976"/>
                    <a:gd name="connsiteY3" fmla="*/ 413062 h 491306"/>
                    <a:gd name="connsiteX4" fmla="*/ 1244698 w 1662976"/>
                    <a:gd name="connsiteY4" fmla="*/ 482599 h 491306"/>
                    <a:gd name="connsiteX5" fmla="*/ 1453306 w 1662976"/>
                    <a:gd name="connsiteY5" fmla="*/ 475645 h 491306"/>
                    <a:gd name="connsiteX6" fmla="*/ 1627146 w 1662976"/>
                    <a:gd name="connsiteY6" fmla="*/ 350480 h 491306"/>
                    <a:gd name="connsiteX7" fmla="*/ 1661915 w 1662976"/>
                    <a:gd name="connsiteY7" fmla="*/ 211408 h 491306"/>
                    <a:gd name="connsiteX8" fmla="*/ 1606286 w 1662976"/>
                    <a:gd name="connsiteY8" fmla="*/ 72336 h 491306"/>
                    <a:gd name="connsiteX9" fmla="*/ 1495028 w 1662976"/>
                    <a:gd name="connsiteY9" fmla="*/ 2799 h 491306"/>
                    <a:gd name="connsiteX10" fmla="*/ 1345526 w 1662976"/>
                    <a:gd name="connsiteY10" fmla="*/ 27137 h 491306"/>
                    <a:gd name="connsiteX11" fmla="*/ 1255128 w 1662976"/>
                    <a:gd name="connsiteY11" fmla="*/ 148825 h 491306"/>
                    <a:gd name="connsiteX12" fmla="*/ 1289896 w 1662976"/>
                    <a:gd name="connsiteY12" fmla="*/ 280944 h 491306"/>
                    <a:gd name="connsiteX13" fmla="*/ 1383770 w 1662976"/>
                    <a:gd name="connsiteY13" fmla="*/ 312236 h 491306"/>
                    <a:gd name="connsiteX14" fmla="*/ 1463736 w 1662976"/>
                    <a:gd name="connsiteY14" fmla="*/ 277467 h 491306"/>
                    <a:gd name="connsiteX0" fmla="*/ 0 w 1662976"/>
                    <a:gd name="connsiteY0" fmla="*/ 472169 h 483801"/>
                    <a:gd name="connsiteX1" fmla="*/ 340728 w 1662976"/>
                    <a:gd name="connsiteY1" fmla="*/ 322665 h 483801"/>
                    <a:gd name="connsiteX2" fmla="*/ 702316 w 1662976"/>
                    <a:gd name="connsiteY2" fmla="*/ 329620 h 483801"/>
                    <a:gd name="connsiteX3" fmla="*/ 1015228 w 1662976"/>
                    <a:gd name="connsiteY3" fmla="*/ 413062 h 483801"/>
                    <a:gd name="connsiteX4" fmla="*/ 1269036 w 1662976"/>
                    <a:gd name="connsiteY4" fmla="*/ 465215 h 483801"/>
                    <a:gd name="connsiteX5" fmla="*/ 1453306 w 1662976"/>
                    <a:gd name="connsiteY5" fmla="*/ 475645 h 483801"/>
                    <a:gd name="connsiteX6" fmla="*/ 1627146 w 1662976"/>
                    <a:gd name="connsiteY6" fmla="*/ 350480 h 483801"/>
                    <a:gd name="connsiteX7" fmla="*/ 1661915 w 1662976"/>
                    <a:gd name="connsiteY7" fmla="*/ 211408 h 483801"/>
                    <a:gd name="connsiteX8" fmla="*/ 1606286 w 1662976"/>
                    <a:gd name="connsiteY8" fmla="*/ 72336 h 483801"/>
                    <a:gd name="connsiteX9" fmla="*/ 1495028 w 1662976"/>
                    <a:gd name="connsiteY9" fmla="*/ 2799 h 483801"/>
                    <a:gd name="connsiteX10" fmla="*/ 1345526 w 1662976"/>
                    <a:gd name="connsiteY10" fmla="*/ 27137 h 483801"/>
                    <a:gd name="connsiteX11" fmla="*/ 1255128 w 1662976"/>
                    <a:gd name="connsiteY11" fmla="*/ 148825 h 483801"/>
                    <a:gd name="connsiteX12" fmla="*/ 1289896 w 1662976"/>
                    <a:gd name="connsiteY12" fmla="*/ 280944 h 483801"/>
                    <a:gd name="connsiteX13" fmla="*/ 1383770 w 1662976"/>
                    <a:gd name="connsiteY13" fmla="*/ 312236 h 483801"/>
                    <a:gd name="connsiteX14" fmla="*/ 1463736 w 1662976"/>
                    <a:gd name="connsiteY14" fmla="*/ 277467 h 483801"/>
                    <a:gd name="connsiteX0" fmla="*/ 0 w 1662763"/>
                    <a:gd name="connsiteY0" fmla="*/ 472169 h 472169"/>
                    <a:gd name="connsiteX1" fmla="*/ 340728 w 1662763"/>
                    <a:gd name="connsiteY1" fmla="*/ 322665 h 472169"/>
                    <a:gd name="connsiteX2" fmla="*/ 702316 w 1662763"/>
                    <a:gd name="connsiteY2" fmla="*/ 329620 h 472169"/>
                    <a:gd name="connsiteX3" fmla="*/ 1015228 w 1662763"/>
                    <a:gd name="connsiteY3" fmla="*/ 413062 h 472169"/>
                    <a:gd name="connsiteX4" fmla="*/ 1269036 w 1662763"/>
                    <a:gd name="connsiteY4" fmla="*/ 465215 h 472169"/>
                    <a:gd name="connsiteX5" fmla="*/ 1470690 w 1662763"/>
                    <a:gd name="connsiteY5" fmla="*/ 444354 h 472169"/>
                    <a:gd name="connsiteX6" fmla="*/ 1627146 w 1662763"/>
                    <a:gd name="connsiteY6" fmla="*/ 350480 h 472169"/>
                    <a:gd name="connsiteX7" fmla="*/ 1661915 w 1662763"/>
                    <a:gd name="connsiteY7" fmla="*/ 211408 h 472169"/>
                    <a:gd name="connsiteX8" fmla="*/ 1606286 w 1662763"/>
                    <a:gd name="connsiteY8" fmla="*/ 72336 h 472169"/>
                    <a:gd name="connsiteX9" fmla="*/ 1495028 w 1662763"/>
                    <a:gd name="connsiteY9" fmla="*/ 2799 h 472169"/>
                    <a:gd name="connsiteX10" fmla="*/ 1345526 w 1662763"/>
                    <a:gd name="connsiteY10" fmla="*/ 27137 h 472169"/>
                    <a:gd name="connsiteX11" fmla="*/ 1255128 w 1662763"/>
                    <a:gd name="connsiteY11" fmla="*/ 148825 h 472169"/>
                    <a:gd name="connsiteX12" fmla="*/ 1289896 w 1662763"/>
                    <a:gd name="connsiteY12" fmla="*/ 280944 h 472169"/>
                    <a:gd name="connsiteX13" fmla="*/ 1383770 w 1662763"/>
                    <a:gd name="connsiteY13" fmla="*/ 312236 h 472169"/>
                    <a:gd name="connsiteX14" fmla="*/ 1463736 w 1662763"/>
                    <a:gd name="connsiteY14" fmla="*/ 277467 h 472169"/>
                    <a:gd name="connsiteX0" fmla="*/ 0 w 1661923"/>
                    <a:gd name="connsiteY0" fmla="*/ 472169 h 472169"/>
                    <a:gd name="connsiteX1" fmla="*/ 340728 w 1661923"/>
                    <a:gd name="connsiteY1" fmla="*/ 322665 h 472169"/>
                    <a:gd name="connsiteX2" fmla="*/ 702316 w 1661923"/>
                    <a:gd name="connsiteY2" fmla="*/ 329620 h 472169"/>
                    <a:gd name="connsiteX3" fmla="*/ 1015228 w 1661923"/>
                    <a:gd name="connsiteY3" fmla="*/ 413062 h 472169"/>
                    <a:gd name="connsiteX4" fmla="*/ 1269036 w 1661923"/>
                    <a:gd name="connsiteY4" fmla="*/ 465215 h 472169"/>
                    <a:gd name="connsiteX5" fmla="*/ 1470690 w 1661923"/>
                    <a:gd name="connsiteY5" fmla="*/ 444354 h 472169"/>
                    <a:gd name="connsiteX6" fmla="*/ 1602808 w 1661923"/>
                    <a:gd name="connsiteY6" fmla="*/ 336573 h 472169"/>
                    <a:gd name="connsiteX7" fmla="*/ 1661915 w 1661923"/>
                    <a:gd name="connsiteY7" fmla="*/ 211408 h 472169"/>
                    <a:gd name="connsiteX8" fmla="*/ 1606286 w 1661923"/>
                    <a:gd name="connsiteY8" fmla="*/ 72336 h 472169"/>
                    <a:gd name="connsiteX9" fmla="*/ 1495028 w 1661923"/>
                    <a:gd name="connsiteY9" fmla="*/ 2799 h 472169"/>
                    <a:gd name="connsiteX10" fmla="*/ 1345526 w 1661923"/>
                    <a:gd name="connsiteY10" fmla="*/ 27137 h 472169"/>
                    <a:gd name="connsiteX11" fmla="*/ 1255128 w 1661923"/>
                    <a:gd name="connsiteY11" fmla="*/ 148825 h 472169"/>
                    <a:gd name="connsiteX12" fmla="*/ 1289896 w 1661923"/>
                    <a:gd name="connsiteY12" fmla="*/ 280944 h 472169"/>
                    <a:gd name="connsiteX13" fmla="*/ 1383770 w 1661923"/>
                    <a:gd name="connsiteY13" fmla="*/ 312236 h 472169"/>
                    <a:gd name="connsiteX14" fmla="*/ 1463736 w 1661923"/>
                    <a:gd name="connsiteY14" fmla="*/ 277467 h 472169"/>
                    <a:gd name="connsiteX0" fmla="*/ 0 w 1637606"/>
                    <a:gd name="connsiteY0" fmla="*/ 472169 h 472169"/>
                    <a:gd name="connsiteX1" fmla="*/ 340728 w 1637606"/>
                    <a:gd name="connsiteY1" fmla="*/ 322665 h 472169"/>
                    <a:gd name="connsiteX2" fmla="*/ 702316 w 1637606"/>
                    <a:gd name="connsiteY2" fmla="*/ 329620 h 472169"/>
                    <a:gd name="connsiteX3" fmla="*/ 1015228 w 1637606"/>
                    <a:gd name="connsiteY3" fmla="*/ 413062 h 472169"/>
                    <a:gd name="connsiteX4" fmla="*/ 1269036 w 1637606"/>
                    <a:gd name="connsiteY4" fmla="*/ 465215 h 472169"/>
                    <a:gd name="connsiteX5" fmla="*/ 1470690 w 1637606"/>
                    <a:gd name="connsiteY5" fmla="*/ 444354 h 472169"/>
                    <a:gd name="connsiteX6" fmla="*/ 1602808 w 1637606"/>
                    <a:gd name="connsiteY6" fmla="*/ 336573 h 472169"/>
                    <a:gd name="connsiteX7" fmla="*/ 1637578 w 1637606"/>
                    <a:gd name="connsiteY7" fmla="*/ 194024 h 472169"/>
                    <a:gd name="connsiteX8" fmla="*/ 1606286 w 1637606"/>
                    <a:gd name="connsiteY8" fmla="*/ 72336 h 472169"/>
                    <a:gd name="connsiteX9" fmla="*/ 1495028 w 1637606"/>
                    <a:gd name="connsiteY9" fmla="*/ 2799 h 472169"/>
                    <a:gd name="connsiteX10" fmla="*/ 1345526 w 1637606"/>
                    <a:gd name="connsiteY10" fmla="*/ 27137 h 472169"/>
                    <a:gd name="connsiteX11" fmla="*/ 1255128 w 1637606"/>
                    <a:gd name="connsiteY11" fmla="*/ 148825 h 472169"/>
                    <a:gd name="connsiteX12" fmla="*/ 1289896 w 1637606"/>
                    <a:gd name="connsiteY12" fmla="*/ 280944 h 472169"/>
                    <a:gd name="connsiteX13" fmla="*/ 1383770 w 1637606"/>
                    <a:gd name="connsiteY13" fmla="*/ 312236 h 472169"/>
                    <a:gd name="connsiteX14" fmla="*/ 1463736 w 1637606"/>
                    <a:gd name="connsiteY14" fmla="*/ 277467 h 472169"/>
                    <a:gd name="connsiteX0" fmla="*/ 0 w 1639766"/>
                    <a:gd name="connsiteY0" fmla="*/ 473894 h 473894"/>
                    <a:gd name="connsiteX1" fmla="*/ 340728 w 1639766"/>
                    <a:gd name="connsiteY1" fmla="*/ 324390 h 473894"/>
                    <a:gd name="connsiteX2" fmla="*/ 702316 w 1639766"/>
                    <a:gd name="connsiteY2" fmla="*/ 331345 h 473894"/>
                    <a:gd name="connsiteX3" fmla="*/ 1015228 w 1639766"/>
                    <a:gd name="connsiteY3" fmla="*/ 414787 h 473894"/>
                    <a:gd name="connsiteX4" fmla="*/ 1269036 w 1639766"/>
                    <a:gd name="connsiteY4" fmla="*/ 466940 h 473894"/>
                    <a:gd name="connsiteX5" fmla="*/ 1470690 w 1639766"/>
                    <a:gd name="connsiteY5" fmla="*/ 446079 h 473894"/>
                    <a:gd name="connsiteX6" fmla="*/ 1602808 w 1639766"/>
                    <a:gd name="connsiteY6" fmla="*/ 338298 h 473894"/>
                    <a:gd name="connsiteX7" fmla="*/ 1637578 w 1639766"/>
                    <a:gd name="connsiteY7" fmla="*/ 195749 h 473894"/>
                    <a:gd name="connsiteX8" fmla="*/ 1554134 w 1639766"/>
                    <a:gd name="connsiteY8" fmla="*/ 98399 h 473894"/>
                    <a:gd name="connsiteX9" fmla="*/ 1495028 w 1639766"/>
                    <a:gd name="connsiteY9" fmla="*/ 4524 h 473894"/>
                    <a:gd name="connsiteX10" fmla="*/ 1345526 w 1639766"/>
                    <a:gd name="connsiteY10" fmla="*/ 28862 h 473894"/>
                    <a:gd name="connsiteX11" fmla="*/ 1255128 w 1639766"/>
                    <a:gd name="connsiteY11" fmla="*/ 150550 h 473894"/>
                    <a:gd name="connsiteX12" fmla="*/ 1289896 w 1639766"/>
                    <a:gd name="connsiteY12" fmla="*/ 282669 h 473894"/>
                    <a:gd name="connsiteX13" fmla="*/ 1383770 w 1639766"/>
                    <a:gd name="connsiteY13" fmla="*/ 313961 h 473894"/>
                    <a:gd name="connsiteX14" fmla="*/ 1463736 w 1639766"/>
                    <a:gd name="connsiteY14" fmla="*/ 279192 h 473894"/>
                    <a:gd name="connsiteX0" fmla="*/ 0 w 1639766"/>
                    <a:gd name="connsiteY0" fmla="*/ 446701 h 446701"/>
                    <a:gd name="connsiteX1" fmla="*/ 340728 w 1639766"/>
                    <a:gd name="connsiteY1" fmla="*/ 297197 h 446701"/>
                    <a:gd name="connsiteX2" fmla="*/ 702316 w 1639766"/>
                    <a:gd name="connsiteY2" fmla="*/ 304152 h 446701"/>
                    <a:gd name="connsiteX3" fmla="*/ 1015228 w 1639766"/>
                    <a:gd name="connsiteY3" fmla="*/ 387594 h 446701"/>
                    <a:gd name="connsiteX4" fmla="*/ 1269036 w 1639766"/>
                    <a:gd name="connsiteY4" fmla="*/ 439747 h 446701"/>
                    <a:gd name="connsiteX5" fmla="*/ 1470690 w 1639766"/>
                    <a:gd name="connsiteY5" fmla="*/ 418886 h 446701"/>
                    <a:gd name="connsiteX6" fmla="*/ 1602808 w 1639766"/>
                    <a:gd name="connsiteY6" fmla="*/ 311105 h 446701"/>
                    <a:gd name="connsiteX7" fmla="*/ 1637578 w 1639766"/>
                    <a:gd name="connsiteY7" fmla="*/ 168556 h 446701"/>
                    <a:gd name="connsiteX8" fmla="*/ 1554134 w 1639766"/>
                    <a:gd name="connsiteY8" fmla="*/ 71206 h 446701"/>
                    <a:gd name="connsiteX9" fmla="*/ 1446353 w 1639766"/>
                    <a:gd name="connsiteY9" fmla="*/ 53820 h 446701"/>
                    <a:gd name="connsiteX10" fmla="*/ 1345526 w 1639766"/>
                    <a:gd name="connsiteY10" fmla="*/ 1669 h 446701"/>
                    <a:gd name="connsiteX11" fmla="*/ 1255128 w 1639766"/>
                    <a:gd name="connsiteY11" fmla="*/ 123357 h 446701"/>
                    <a:gd name="connsiteX12" fmla="*/ 1289896 w 1639766"/>
                    <a:gd name="connsiteY12" fmla="*/ 255476 h 446701"/>
                    <a:gd name="connsiteX13" fmla="*/ 1383770 w 1639766"/>
                    <a:gd name="connsiteY13" fmla="*/ 286768 h 446701"/>
                    <a:gd name="connsiteX14" fmla="*/ 1463736 w 1639766"/>
                    <a:gd name="connsiteY14" fmla="*/ 251999 h 446701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55128 w 1639766"/>
                    <a:gd name="connsiteY11" fmla="*/ 70489 h 393833"/>
                    <a:gd name="connsiteX12" fmla="*/ 1289896 w 1639766"/>
                    <a:gd name="connsiteY12" fmla="*/ 202608 h 393833"/>
                    <a:gd name="connsiteX13" fmla="*/ 1383770 w 1639766"/>
                    <a:gd name="connsiteY13" fmla="*/ 233900 h 393833"/>
                    <a:gd name="connsiteX14" fmla="*/ 1463736 w 1639766"/>
                    <a:gd name="connsiteY14" fmla="*/ 199131 h 393833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89896 w 1639766"/>
                    <a:gd name="connsiteY11" fmla="*/ 202608 h 393833"/>
                    <a:gd name="connsiteX12" fmla="*/ 1383770 w 1639766"/>
                    <a:gd name="connsiteY12" fmla="*/ 233900 h 393833"/>
                    <a:gd name="connsiteX13" fmla="*/ 1463736 w 1639766"/>
                    <a:gd name="connsiteY13" fmla="*/ 199131 h 393833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289896 w 1639766"/>
                    <a:gd name="connsiteY11" fmla="*/ 205863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7213 w 1639766"/>
                    <a:gd name="connsiteY13" fmla="*/ 191956 h 39708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17710 w 1639766"/>
                    <a:gd name="connsiteY11" fmla="*/ 19119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0448"/>
                    <a:gd name="connsiteY0" fmla="*/ 396880 h 396880"/>
                    <a:gd name="connsiteX1" fmla="*/ 340728 w 1630448"/>
                    <a:gd name="connsiteY1" fmla="*/ 247376 h 396880"/>
                    <a:gd name="connsiteX2" fmla="*/ 702316 w 1630448"/>
                    <a:gd name="connsiteY2" fmla="*/ 254331 h 396880"/>
                    <a:gd name="connsiteX3" fmla="*/ 1015228 w 1630448"/>
                    <a:gd name="connsiteY3" fmla="*/ 337773 h 396880"/>
                    <a:gd name="connsiteX4" fmla="*/ 1269036 w 1630448"/>
                    <a:gd name="connsiteY4" fmla="*/ 389926 h 396880"/>
                    <a:gd name="connsiteX5" fmla="*/ 1470690 w 1630448"/>
                    <a:gd name="connsiteY5" fmla="*/ 369065 h 396880"/>
                    <a:gd name="connsiteX6" fmla="*/ 1602808 w 1630448"/>
                    <a:gd name="connsiteY6" fmla="*/ 261284 h 396880"/>
                    <a:gd name="connsiteX7" fmla="*/ 1627148 w 1630448"/>
                    <a:gd name="connsiteY7" fmla="*/ 136119 h 396880"/>
                    <a:gd name="connsiteX8" fmla="*/ 1554134 w 1630448"/>
                    <a:gd name="connsiteY8" fmla="*/ 21385 h 396880"/>
                    <a:gd name="connsiteX9" fmla="*/ 1446353 w 1630448"/>
                    <a:gd name="connsiteY9" fmla="*/ 3999 h 396880"/>
                    <a:gd name="connsiteX10" fmla="*/ 1338571 w 1630448"/>
                    <a:gd name="connsiteY10" fmla="*/ 70060 h 396880"/>
                    <a:gd name="connsiteX11" fmla="*/ 1317710 w 1630448"/>
                    <a:gd name="connsiteY11" fmla="*/ 191748 h 396880"/>
                    <a:gd name="connsiteX12" fmla="*/ 1383770 w 1630448"/>
                    <a:gd name="connsiteY12" fmla="*/ 236947 h 396880"/>
                    <a:gd name="connsiteX13" fmla="*/ 1467213 w 1630448"/>
                    <a:gd name="connsiteY13" fmla="*/ 191748 h 396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30448" h="396880">
                      <a:moveTo>
                        <a:pt x="0" y="396880"/>
                      </a:moveTo>
                      <a:cubicBezTo>
                        <a:pt x="118501" y="327343"/>
                        <a:pt x="223675" y="271134"/>
                        <a:pt x="340728" y="247376"/>
                      </a:cubicBezTo>
                      <a:cubicBezTo>
                        <a:pt x="457781" y="223618"/>
                        <a:pt x="589899" y="239265"/>
                        <a:pt x="702316" y="254331"/>
                      </a:cubicBezTo>
                      <a:cubicBezTo>
                        <a:pt x="814733" y="269397"/>
                        <a:pt x="920775" y="315174"/>
                        <a:pt x="1015228" y="337773"/>
                      </a:cubicBezTo>
                      <a:cubicBezTo>
                        <a:pt x="1109681" y="360372"/>
                        <a:pt x="1193126" y="384711"/>
                        <a:pt x="1269036" y="389926"/>
                      </a:cubicBezTo>
                      <a:cubicBezTo>
                        <a:pt x="1344946" y="395141"/>
                        <a:pt x="1415061" y="390505"/>
                        <a:pt x="1470690" y="369065"/>
                      </a:cubicBezTo>
                      <a:cubicBezTo>
                        <a:pt x="1526319" y="347625"/>
                        <a:pt x="1576732" y="300108"/>
                        <a:pt x="1602808" y="261284"/>
                      </a:cubicBezTo>
                      <a:cubicBezTo>
                        <a:pt x="1628884" y="222460"/>
                        <a:pt x="1635260" y="176102"/>
                        <a:pt x="1627148" y="136119"/>
                      </a:cubicBezTo>
                      <a:cubicBezTo>
                        <a:pt x="1619036" y="96136"/>
                        <a:pt x="1584266" y="43405"/>
                        <a:pt x="1554134" y="21385"/>
                      </a:cubicBezTo>
                      <a:cubicBezTo>
                        <a:pt x="1524002" y="-635"/>
                        <a:pt x="1482280" y="-4114"/>
                        <a:pt x="1446353" y="3999"/>
                      </a:cubicBezTo>
                      <a:cubicBezTo>
                        <a:pt x="1410426" y="12112"/>
                        <a:pt x="1360011" y="38769"/>
                        <a:pt x="1338571" y="70060"/>
                      </a:cubicBezTo>
                      <a:cubicBezTo>
                        <a:pt x="1317131" y="101351"/>
                        <a:pt x="1310177" y="163934"/>
                        <a:pt x="1317710" y="191748"/>
                      </a:cubicBezTo>
                      <a:cubicBezTo>
                        <a:pt x="1325243" y="219562"/>
                        <a:pt x="1358853" y="236947"/>
                        <a:pt x="1383770" y="236947"/>
                      </a:cubicBezTo>
                      <a:cubicBezTo>
                        <a:pt x="1408687" y="236947"/>
                        <a:pt x="1453595" y="206234"/>
                        <a:pt x="1467213" y="191748"/>
                      </a:cubicBezTo>
                    </a:path>
                  </a:pathLst>
                </a:custGeom>
                <a:noFill/>
                <a:ln w="19050" cap="rnd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" name="Freeform 11">
                  <a:extLst>
                    <a:ext uri="{FF2B5EF4-FFF2-40B4-BE49-F238E27FC236}">
                      <a16:creationId xmlns:a16="http://schemas.microsoft.com/office/drawing/2014/main" id="{EA8B5C3B-22A7-7E98-7DC3-54C70AE94D26}"/>
                    </a:ext>
                  </a:extLst>
                </p:cNvPr>
                <p:cNvSpPr/>
                <p:nvPr/>
              </p:nvSpPr>
              <p:spPr>
                <a:xfrm rot="860958" flipV="1">
                  <a:off x="5047855" y="4956517"/>
                  <a:ext cx="2542847" cy="725587"/>
                </a:xfrm>
                <a:custGeom>
                  <a:avLst/>
                  <a:gdLst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36088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15227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30789 w 1423899"/>
                    <a:gd name="connsiteY14" fmla="*/ 280787 h 555455"/>
                    <a:gd name="connsiteX0" fmla="*/ 0 w 1430029"/>
                    <a:gd name="connsiteY0" fmla="*/ 555455 h 555455"/>
                    <a:gd name="connsiteX1" fmla="*/ 326820 w 1430029"/>
                    <a:gd name="connsiteY1" fmla="*/ 388568 h 555455"/>
                    <a:gd name="connsiteX2" fmla="*/ 538905 w 1430029"/>
                    <a:gd name="connsiteY2" fmla="*/ 388568 h 555455"/>
                    <a:gd name="connsiteX3" fmla="*/ 789235 w 1430029"/>
                    <a:gd name="connsiteY3" fmla="*/ 437243 h 555455"/>
                    <a:gd name="connsiteX4" fmla="*/ 1011751 w 1430029"/>
                    <a:gd name="connsiteY4" fmla="*/ 485919 h 555455"/>
                    <a:gd name="connsiteX5" fmla="*/ 1220359 w 1430029"/>
                    <a:gd name="connsiteY5" fmla="*/ 478965 h 555455"/>
                    <a:gd name="connsiteX6" fmla="*/ 1394199 w 1430029"/>
                    <a:gd name="connsiteY6" fmla="*/ 353800 h 555455"/>
                    <a:gd name="connsiteX7" fmla="*/ 1428968 w 1430029"/>
                    <a:gd name="connsiteY7" fmla="*/ 214728 h 555455"/>
                    <a:gd name="connsiteX8" fmla="*/ 1373339 w 1430029"/>
                    <a:gd name="connsiteY8" fmla="*/ 75656 h 555455"/>
                    <a:gd name="connsiteX9" fmla="*/ 1262081 w 1430029"/>
                    <a:gd name="connsiteY9" fmla="*/ 6119 h 555455"/>
                    <a:gd name="connsiteX10" fmla="*/ 1126486 w 1430029"/>
                    <a:gd name="connsiteY10" fmla="*/ 20027 h 555455"/>
                    <a:gd name="connsiteX11" fmla="*/ 1022181 w 1430029"/>
                    <a:gd name="connsiteY11" fmla="*/ 152145 h 555455"/>
                    <a:gd name="connsiteX12" fmla="*/ 1056949 w 1430029"/>
                    <a:gd name="connsiteY12" fmla="*/ 284264 h 555455"/>
                    <a:gd name="connsiteX13" fmla="*/ 1150823 w 1430029"/>
                    <a:gd name="connsiteY13" fmla="*/ 315556 h 555455"/>
                    <a:gd name="connsiteX14" fmla="*/ 1230789 w 1430029"/>
                    <a:gd name="connsiteY14" fmla="*/ 280787 h 555455"/>
                    <a:gd name="connsiteX0" fmla="*/ 0 w 1430029"/>
                    <a:gd name="connsiteY0" fmla="*/ 552135 h 552135"/>
                    <a:gd name="connsiteX1" fmla="*/ 326820 w 1430029"/>
                    <a:gd name="connsiteY1" fmla="*/ 385248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430029"/>
                    <a:gd name="connsiteY0" fmla="*/ 552135 h 552135"/>
                    <a:gd name="connsiteX1" fmla="*/ 288575 w 1430029"/>
                    <a:gd name="connsiteY1" fmla="*/ 399155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662976"/>
                    <a:gd name="connsiteY0" fmla="*/ 472169 h 489991"/>
                    <a:gd name="connsiteX1" fmla="*/ 521522 w 1662976"/>
                    <a:gd name="connsiteY1" fmla="*/ 39915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02316 w 1662976"/>
                    <a:gd name="connsiteY2" fmla="*/ 329620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91306"/>
                    <a:gd name="connsiteX1" fmla="*/ 340728 w 1662976"/>
                    <a:gd name="connsiteY1" fmla="*/ 322665 h 491306"/>
                    <a:gd name="connsiteX2" fmla="*/ 702316 w 1662976"/>
                    <a:gd name="connsiteY2" fmla="*/ 329620 h 491306"/>
                    <a:gd name="connsiteX3" fmla="*/ 1015228 w 1662976"/>
                    <a:gd name="connsiteY3" fmla="*/ 413062 h 491306"/>
                    <a:gd name="connsiteX4" fmla="*/ 1244698 w 1662976"/>
                    <a:gd name="connsiteY4" fmla="*/ 482599 h 491306"/>
                    <a:gd name="connsiteX5" fmla="*/ 1453306 w 1662976"/>
                    <a:gd name="connsiteY5" fmla="*/ 475645 h 491306"/>
                    <a:gd name="connsiteX6" fmla="*/ 1627146 w 1662976"/>
                    <a:gd name="connsiteY6" fmla="*/ 350480 h 491306"/>
                    <a:gd name="connsiteX7" fmla="*/ 1661915 w 1662976"/>
                    <a:gd name="connsiteY7" fmla="*/ 211408 h 491306"/>
                    <a:gd name="connsiteX8" fmla="*/ 1606286 w 1662976"/>
                    <a:gd name="connsiteY8" fmla="*/ 72336 h 491306"/>
                    <a:gd name="connsiteX9" fmla="*/ 1495028 w 1662976"/>
                    <a:gd name="connsiteY9" fmla="*/ 2799 h 491306"/>
                    <a:gd name="connsiteX10" fmla="*/ 1345526 w 1662976"/>
                    <a:gd name="connsiteY10" fmla="*/ 27137 h 491306"/>
                    <a:gd name="connsiteX11" fmla="*/ 1255128 w 1662976"/>
                    <a:gd name="connsiteY11" fmla="*/ 148825 h 491306"/>
                    <a:gd name="connsiteX12" fmla="*/ 1289896 w 1662976"/>
                    <a:gd name="connsiteY12" fmla="*/ 280944 h 491306"/>
                    <a:gd name="connsiteX13" fmla="*/ 1383770 w 1662976"/>
                    <a:gd name="connsiteY13" fmla="*/ 312236 h 491306"/>
                    <a:gd name="connsiteX14" fmla="*/ 1463736 w 1662976"/>
                    <a:gd name="connsiteY14" fmla="*/ 277467 h 491306"/>
                    <a:gd name="connsiteX0" fmla="*/ 0 w 1662976"/>
                    <a:gd name="connsiteY0" fmla="*/ 472169 h 483801"/>
                    <a:gd name="connsiteX1" fmla="*/ 340728 w 1662976"/>
                    <a:gd name="connsiteY1" fmla="*/ 322665 h 483801"/>
                    <a:gd name="connsiteX2" fmla="*/ 702316 w 1662976"/>
                    <a:gd name="connsiteY2" fmla="*/ 329620 h 483801"/>
                    <a:gd name="connsiteX3" fmla="*/ 1015228 w 1662976"/>
                    <a:gd name="connsiteY3" fmla="*/ 413062 h 483801"/>
                    <a:gd name="connsiteX4" fmla="*/ 1269036 w 1662976"/>
                    <a:gd name="connsiteY4" fmla="*/ 465215 h 483801"/>
                    <a:gd name="connsiteX5" fmla="*/ 1453306 w 1662976"/>
                    <a:gd name="connsiteY5" fmla="*/ 475645 h 483801"/>
                    <a:gd name="connsiteX6" fmla="*/ 1627146 w 1662976"/>
                    <a:gd name="connsiteY6" fmla="*/ 350480 h 483801"/>
                    <a:gd name="connsiteX7" fmla="*/ 1661915 w 1662976"/>
                    <a:gd name="connsiteY7" fmla="*/ 211408 h 483801"/>
                    <a:gd name="connsiteX8" fmla="*/ 1606286 w 1662976"/>
                    <a:gd name="connsiteY8" fmla="*/ 72336 h 483801"/>
                    <a:gd name="connsiteX9" fmla="*/ 1495028 w 1662976"/>
                    <a:gd name="connsiteY9" fmla="*/ 2799 h 483801"/>
                    <a:gd name="connsiteX10" fmla="*/ 1345526 w 1662976"/>
                    <a:gd name="connsiteY10" fmla="*/ 27137 h 483801"/>
                    <a:gd name="connsiteX11" fmla="*/ 1255128 w 1662976"/>
                    <a:gd name="connsiteY11" fmla="*/ 148825 h 483801"/>
                    <a:gd name="connsiteX12" fmla="*/ 1289896 w 1662976"/>
                    <a:gd name="connsiteY12" fmla="*/ 280944 h 483801"/>
                    <a:gd name="connsiteX13" fmla="*/ 1383770 w 1662976"/>
                    <a:gd name="connsiteY13" fmla="*/ 312236 h 483801"/>
                    <a:gd name="connsiteX14" fmla="*/ 1463736 w 1662976"/>
                    <a:gd name="connsiteY14" fmla="*/ 277467 h 483801"/>
                    <a:gd name="connsiteX0" fmla="*/ 0 w 1662763"/>
                    <a:gd name="connsiteY0" fmla="*/ 472169 h 472169"/>
                    <a:gd name="connsiteX1" fmla="*/ 340728 w 1662763"/>
                    <a:gd name="connsiteY1" fmla="*/ 322665 h 472169"/>
                    <a:gd name="connsiteX2" fmla="*/ 702316 w 1662763"/>
                    <a:gd name="connsiteY2" fmla="*/ 329620 h 472169"/>
                    <a:gd name="connsiteX3" fmla="*/ 1015228 w 1662763"/>
                    <a:gd name="connsiteY3" fmla="*/ 413062 h 472169"/>
                    <a:gd name="connsiteX4" fmla="*/ 1269036 w 1662763"/>
                    <a:gd name="connsiteY4" fmla="*/ 465215 h 472169"/>
                    <a:gd name="connsiteX5" fmla="*/ 1470690 w 1662763"/>
                    <a:gd name="connsiteY5" fmla="*/ 444354 h 472169"/>
                    <a:gd name="connsiteX6" fmla="*/ 1627146 w 1662763"/>
                    <a:gd name="connsiteY6" fmla="*/ 350480 h 472169"/>
                    <a:gd name="connsiteX7" fmla="*/ 1661915 w 1662763"/>
                    <a:gd name="connsiteY7" fmla="*/ 211408 h 472169"/>
                    <a:gd name="connsiteX8" fmla="*/ 1606286 w 1662763"/>
                    <a:gd name="connsiteY8" fmla="*/ 72336 h 472169"/>
                    <a:gd name="connsiteX9" fmla="*/ 1495028 w 1662763"/>
                    <a:gd name="connsiteY9" fmla="*/ 2799 h 472169"/>
                    <a:gd name="connsiteX10" fmla="*/ 1345526 w 1662763"/>
                    <a:gd name="connsiteY10" fmla="*/ 27137 h 472169"/>
                    <a:gd name="connsiteX11" fmla="*/ 1255128 w 1662763"/>
                    <a:gd name="connsiteY11" fmla="*/ 148825 h 472169"/>
                    <a:gd name="connsiteX12" fmla="*/ 1289896 w 1662763"/>
                    <a:gd name="connsiteY12" fmla="*/ 280944 h 472169"/>
                    <a:gd name="connsiteX13" fmla="*/ 1383770 w 1662763"/>
                    <a:gd name="connsiteY13" fmla="*/ 312236 h 472169"/>
                    <a:gd name="connsiteX14" fmla="*/ 1463736 w 1662763"/>
                    <a:gd name="connsiteY14" fmla="*/ 277467 h 472169"/>
                    <a:gd name="connsiteX0" fmla="*/ 0 w 1661923"/>
                    <a:gd name="connsiteY0" fmla="*/ 472169 h 472169"/>
                    <a:gd name="connsiteX1" fmla="*/ 340728 w 1661923"/>
                    <a:gd name="connsiteY1" fmla="*/ 322665 h 472169"/>
                    <a:gd name="connsiteX2" fmla="*/ 702316 w 1661923"/>
                    <a:gd name="connsiteY2" fmla="*/ 329620 h 472169"/>
                    <a:gd name="connsiteX3" fmla="*/ 1015228 w 1661923"/>
                    <a:gd name="connsiteY3" fmla="*/ 413062 h 472169"/>
                    <a:gd name="connsiteX4" fmla="*/ 1269036 w 1661923"/>
                    <a:gd name="connsiteY4" fmla="*/ 465215 h 472169"/>
                    <a:gd name="connsiteX5" fmla="*/ 1470690 w 1661923"/>
                    <a:gd name="connsiteY5" fmla="*/ 444354 h 472169"/>
                    <a:gd name="connsiteX6" fmla="*/ 1602808 w 1661923"/>
                    <a:gd name="connsiteY6" fmla="*/ 336573 h 472169"/>
                    <a:gd name="connsiteX7" fmla="*/ 1661915 w 1661923"/>
                    <a:gd name="connsiteY7" fmla="*/ 211408 h 472169"/>
                    <a:gd name="connsiteX8" fmla="*/ 1606286 w 1661923"/>
                    <a:gd name="connsiteY8" fmla="*/ 72336 h 472169"/>
                    <a:gd name="connsiteX9" fmla="*/ 1495028 w 1661923"/>
                    <a:gd name="connsiteY9" fmla="*/ 2799 h 472169"/>
                    <a:gd name="connsiteX10" fmla="*/ 1345526 w 1661923"/>
                    <a:gd name="connsiteY10" fmla="*/ 27137 h 472169"/>
                    <a:gd name="connsiteX11" fmla="*/ 1255128 w 1661923"/>
                    <a:gd name="connsiteY11" fmla="*/ 148825 h 472169"/>
                    <a:gd name="connsiteX12" fmla="*/ 1289896 w 1661923"/>
                    <a:gd name="connsiteY12" fmla="*/ 280944 h 472169"/>
                    <a:gd name="connsiteX13" fmla="*/ 1383770 w 1661923"/>
                    <a:gd name="connsiteY13" fmla="*/ 312236 h 472169"/>
                    <a:gd name="connsiteX14" fmla="*/ 1463736 w 1661923"/>
                    <a:gd name="connsiteY14" fmla="*/ 277467 h 472169"/>
                    <a:gd name="connsiteX0" fmla="*/ 0 w 1637606"/>
                    <a:gd name="connsiteY0" fmla="*/ 472169 h 472169"/>
                    <a:gd name="connsiteX1" fmla="*/ 340728 w 1637606"/>
                    <a:gd name="connsiteY1" fmla="*/ 322665 h 472169"/>
                    <a:gd name="connsiteX2" fmla="*/ 702316 w 1637606"/>
                    <a:gd name="connsiteY2" fmla="*/ 329620 h 472169"/>
                    <a:gd name="connsiteX3" fmla="*/ 1015228 w 1637606"/>
                    <a:gd name="connsiteY3" fmla="*/ 413062 h 472169"/>
                    <a:gd name="connsiteX4" fmla="*/ 1269036 w 1637606"/>
                    <a:gd name="connsiteY4" fmla="*/ 465215 h 472169"/>
                    <a:gd name="connsiteX5" fmla="*/ 1470690 w 1637606"/>
                    <a:gd name="connsiteY5" fmla="*/ 444354 h 472169"/>
                    <a:gd name="connsiteX6" fmla="*/ 1602808 w 1637606"/>
                    <a:gd name="connsiteY6" fmla="*/ 336573 h 472169"/>
                    <a:gd name="connsiteX7" fmla="*/ 1637578 w 1637606"/>
                    <a:gd name="connsiteY7" fmla="*/ 194024 h 472169"/>
                    <a:gd name="connsiteX8" fmla="*/ 1606286 w 1637606"/>
                    <a:gd name="connsiteY8" fmla="*/ 72336 h 472169"/>
                    <a:gd name="connsiteX9" fmla="*/ 1495028 w 1637606"/>
                    <a:gd name="connsiteY9" fmla="*/ 2799 h 472169"/>
                    <a:gd name="connsiteX10" fmla="*/ 1345526 w 1637606"/>
                    <a:gd name="connsiteY10" fmla="*/ 27137 h 472169"/>
                    <a:gd name="connsiteX11" fmla="*/ 1255128 w 1637606"/>
                    <a:gd name="connsiteY11" fmla="*/ 148825 h 472169"/>
                    <a:gd name="connsiteX12" fmla="*/ 1289896 w 1637606"/>
                    <a:gd name="connsiteY12" fmla="*/ 280944 h 472169"/>
                    <a:gd name="connsiteX13" fmla="*/ 1383770 w 1637606"/>
                    <a:gd name="connsiteY13" fmla="*/ 312236 h 472169"/>
                    <a:gd name="connsiteX14" fmla="*/ 1463736 w 1637606"/>
                    <a:gd name="connsiteY14" fmla="*/ 277467 h 472169"/>
                    <a:gd name="connsiteX0" fmla="*/ 0 w 1639766"/>
                    <a:gd name="connsiteY0" fmla="*/ 473894 h 473894"/>
                    <a:gd name="connsiteX1" fmla="*/ 340728 w 1639766"/>
                    <a:gd name="connsiteY1" fmla="*/ 324390 h 473894"/>
                    <a:gd name="connsiteX2" fmla="*/ 702316 w 1639766"/>
                    <a:gd name="connsiteY2" fmla="*/ 331345 h 473894"/>
                    <a:gd name="connsiteX3" fmla="*/ 1015228 w 1639766"/>
                    <a:gd name="connsiteY3" fmla="*/ 414787 h 473894"/>
                    <a:gd name="connsiteX4" fmla="*/ 1269036 w 1639766"/>
                    <a:gd name="connsiteY4" fmla="*/ 466940 h 473894"/>
                    <a:gd name="connsiteX5" fmla="*/ 1470690 w 1639766"/>
                    <a:gd name="connsiteY5" fmla="*/ 446079 h 473894"/>
                    <a:gd name="connsiteX6" fmla="*/ 1602808 w 1639766"/>
                    <a:gd name="connsiteY6" fmla="*/ 338298 h 473894"/>
                    <a:gd name="connsiteX7" fmla="*/ 1637578 w 1639766"/>
                    <a:gd name="connsiteY7" fmla="*/ 195749 h 473894"/>
                    <a:gd name="connsiteX8" fmla="*/ 1554134 w 1639766"/>
                    <a:gd name="connsiteY8" fmla="*/ 98399 h 473894"/>
                    <a:gd name="connsiteX9" fmla="*/ 1495028 w 1639766"/>
                    <a:gd name="connsiteY9" fmla="*/ 4524 h 473894"/>
                    <a:gd name="connsiteX10" fmla="*/ 1345526 w 1639766"/>
                    <a:gd name="connsiteY10" fmla="*/ 28862 h 473894"/>
                    <a:gd name="connsiteX11" fmla="*/ 1255128 w 1639766"/>
                    <a:gd name="connsiteY11" fmla="*/ 150550 h 473894"/>
                    <a:gd name="connsiteX12" fmla="*/ 1289896 w 1639766"/>
                    <a:gd name="connsiteY12" fmla="*/ 282669 h 473894"/>
                    <a:gd name="connsiteX13" fmla="*/ 1383770 w 1639766"/>
                    <a:gd name="connsiteY13" fmla="*/ 313961 h 473894"/>
                    <a:gd name="connsiteX14" fmla="*/ 1463736 w 1639766"/>
                    <a:gd name="connsiteY14" fmla="*/ 279192 h 473894"/>
                    <a:gd name="connsiteX0" fmla="*/ 0 w 1639766"/>
                    <a:gd name="connsiteY0" fmla="*/ 446701 h 446701"/>
                    <a:gd name="connsiteX1" fmla="*/ 340728 w 1639766"/>
                    <a:gd name="connsiteY1" fmla="*/ 297197 h 446701"/>
                    <a:gd name="connsiteX2" fmla="*/ 702316 w 1639766"/>
                    <a:gd name="connsiteY2" fmla="*/ 304152 h 446701"/>
                    <a:gd name="connsiteX3" fmla="*/ 1015228 w 1639766"/>
                    <a:gd name="connsiteY3" fmla="*/ 387594 h 446701"/>
                    <a:gd name="connsiteX4" fmla="*/ 1269036 w 1639766"/>
                    <a:gd name="connsiteY4" fmla="*/ 439747 h 446701"/>
                    <a:gd name="connsiteX5" fmla="*/ 1470690 w 1639766"/>
                    <a:gd name="connsiteY5" fmla="*/ 418886 h 446701"/>
                    <a:gd name="connsiteX6" fmla="*/ 1602808 w 1639766"/>
                    <a:gd name="connsiteY6" fmla="*/ 311105 h 446701"/>
                    <a:gd name="connsiteX7" fmla="*/ 1637578 w 1639766"/>
                    <a:gd name="connsiteY7" fmla="*/ 168556 h 446701"/>
                    <a:gd name="connsiteX8" fmla="*/ 1554134 w 1639766"/>
                    <a:gd name="connsiteY8" fmla="*/ 71206 h 446701"/>
                    <a:gd name="connsiteX9" fmla="*/ 1446353 w 1639766"/>
                    <a:gd name="connsiteY9" fmla="*/ 53820 h 446701"/>
                    <a:gd name="connsiteX10" fmla="*/ 1345526 w 1639766"/>
                    <a:gd name="connsiteY10" fmla="*/ 1669 h 446701"/>
                    <a:gd name="connsiteX11" fmla="*/ 1255128 w 1639766"/>
                    <a:gd name="connsiteY11" fmla="*/ 123357 h 446701"/>
                    <a:gd name="connsiteX12" fmla="*/ 1289896 w 1639766"/>
                    <a:gd name="connsiteY12" fmla="*/ 255476 h 446701"/>
                    <a:gd name="connsiteX13" fmla="*/ 1383770 w 1639766"/>
                    <a:gd name="connsiteY13" fmla="*/ 286768 h 446701"/>
                    <a:gd name="connsiteX14" fmla="*/ 1463736 w 1639766"/>
                    <a:gd name="connsiteY14" fmla="*/ 251999 h 446701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55128 w 1639766"/>
                    <a:gd name="connsiteY11" fmla="*/ 70489 h 393833"/>
                    <a:gd name="connsiteX12" fmla="*/ 1289896 w 1639766"/>
                    <a:gd name="connsiteY12" fmla="*/ 202608 h 393833"/>
                    <a:gd name="connsiteX13" fmla="*/ 1383770 w 1639766"/>
                    <a:gd name="connsiteY13" fmla="*/ 233900 h 393833"/>
                    <a:gd name="connsiteX14" fmla="*/ 1463736 w 1639766"/>
                    <a:gd name="connsiteY14" fmla="*/ 199131 h 393833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89896 w 1639766"/>
                    <a:gd name="connsiteY11" fmla="*/ 202608 h 393833"/>
                    <a:gd name="connsiteX12" fmla="*/ 1383770 w 1639766"/>
                    <a:gd name="connsiteY12" fmla="*/ 233900 h 393833"/>
                    <a:gd name="connsiteX13" fmla="*/ 1463736 w 1639766"/>
                    <a:gd name="connsiteY13" fmla="*/ 199131 h 393833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289896 w 1639766"/>
                    <a:gd name="connsiteY11" fmla="*/ 205863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7213 w 1639766"/>
                    <a:gd name="connsiteY13" fmla="*/ 191956 h 39708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17710 w 1639766"/>
                    <a:gd name="connsiteY11" fmla="*/ 19119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0448"/>
                    <a:gd name="connsiteY0" fmla="*/ 396880 h 396880"/>
                    <a:gd name="connsiteX1" fmla="*/ 340728 w 1630448"/>
                    <a:gd name="connsiteY1" fmla="*/ 247376 h 396880"/>
                    <a:gd name="connsiteX2" fmla="*/ 702316 w 1630448"/>
                    <a:gd name="connsiteY2" fmla="*/ 254331 h 396880"/>
                    <a:gd name="connsiteX3" fmla="*/ 1015228 w 1630448"/>
                    <a:gd name="connsiteY3" fmla="*/ 337773 h 396880"/>
                    <a:gd name="connsiteX4" fmla="*/ 1269036 w 1630448"/>
                    <a:gd name="connsiteY4" fmla="*/ 389926 h 396880"/>
                    <a:gd name="connsiteX5" fmla="*/ 1470690 w 1630448"/>
                    <a:gd name="connsiteY5" fmla="*/ 369065 h 396880"/>
                    <a:gd name="connsiteX6" fmla="*/ 1602808 w 1630448"/>
                    <a:gd name="connsiteY6" fmla="*/ 261284 h 396880"/>
                    <a:gd name="connsiteX7" fmla="*/ 1627148 w 1630448"/>
                    <a:gd name="connsiteY7" fmla="*/ 136119 h 396880"/>
                    <a:gd name="connsiteX8" fmla="*/ 1554134 w 1630448"/>
                    <a:gd name="connsiteY8" fmla="*/ 21385 h 396880"/>
                    <a:gd name="connsiteX9" fmla="*/ 1446353 w 1630448"/>
                    <a:gd name="connsiteY9" fmla="*/ 3999 h 396880"/>
                    <a:gd name="connsiteX10" fmla="*/ 1338571 w 1630448"/>
                    <a:gd name="connsiteY10" fmla="*/ 70060 h 396880"/>
                    <a:gd name="connsiteX11" fmla="*/ 1317710 w 1630448"/>
                    <a:gd name="connsiteY11" fmla="*/ 191748 h 396880"/>
                    <a:gd name="connsiteX12" fmla="*/ 1383770 w 1630448"/>
                    <a:gd name="connsiteY12" fmla="*/ 236947 h 396880"/>
                    <a:gd name="connsiteX13" fmla="*/ 1467213 w 1630448"/>
                    <a:gd name="connsiteY13" fmla="*/ 191748 h 396880"/>
                    <a:gd name="connsiteX0" fmla="*/ 0 w 1630448"/>
                    <a:gd name="connsiteY0" fmla="*/ 396880 h 396880"/>
                    <a:gd name="connsiteX1" fmla="*/ 358112 w 1630448"/>
                    <a:gd name="connsiteY1" fmla="*/ 327343 h 396880"/>
                    <a:gd name="connsiteX2" fmla="*/ 702316 w 1630448"/>
                    <a:gd name="connsiteY2" fmla="*/ 254331 h 396880"/>
                    <a:gd name="connsiteX3" fmla="*/ 1015228 w 1630448"/>
                    <a:gd name="connsiteY3" fmla="*/ 337773 h 396880"/>
                    <a:gd name="connsiteX4" fmla="*/ 1269036 w 1630448"/>
                    <a:gd name="connsiteY4" fmla="*/ 389926 h 396880"/>
                    <a:gd name="connsiteX5" fmla="*/ 1470690 w 1630448"/>
                    <a:gd name="connsiteY5" fmla="*/ 369065 h 396880"/>
                    <a:gd name="connsiteX6" fmla="*/ 1602808 w 1630448"/>
                    <a:gd name="connsiteY6" fmla="*/ 261284 h 396880"/>
                    <a:gd name="connsiteX7" fmla="*/ 1627148 w 1630448"/>
                    <a:gd name="connsiteY7" fmla="*/ 136119 h 396880"/>
                    <a:gd name="connsiteX8" fmla="*/ 1554134 w 1630448"/>
                    <a:gd name="connsiteY8" fmla="*/ 21385 h 396880"/>
                    <a:gd name="connsiteX9" fmla="*/ 1446353 w 1630448"/>
                    <a:gd name="connsiteY9" fmla="*/ 3999 h 396880"/>
                    <a:gd name="connsiteX10" fmla="*/ 1338571 w 1630448"/>
                    <a:gd name="connsiteY10" fmla="*/ 70060 h 396880"/>
                    <a:gd name="connsiteX11" fmla="*/ 1317710 w 1630448"/>
                    <a:gd name="connsiteY11" fmla="*/ 191748 h 396880"/>
                    <a:gd name="connsiteX12" fmla="*/ 1383770 w 1630448"/>
                    <a:gd name="connsiteY12" fmla="*/ 236947 h 396880"/>
                    <a:gd name="connsiteX13" fmla="*/ 1467213 w 1630448"/>
                    <a:gd name="connsiteY13" fmla="*/ 191748 h 396880"/>
                    <a:gd name="connsiteX0" fmla="*/ 0 w 1630448"/>
                    <a:gd name="connsiteY0" fmla="*/ 396880 h 462958"/>
                    <a:gd name="connsiteX1" fmla="*/ 358112 w 1630448"/>
                    <a:gd name="connsiteY1" fmla="*/ 327343 h 462958"/>
                    <a:gd name="connsiteX2" fmla="*/ 695362 w 1630448"/>
                    <a:gd name="connsiteY2" fmla="*/ 462939 h 462958"/>
                    <a:gd name="connsiteX3" fmla="*/ 1015228 w 1630448"/>
                    <a:gd name="connsiteY3" fmla="*/ 337773 h 462958"/>
                    <a:gd name="connsiteX4" fmla="*/ 1269036 w 1630448"/>
                    <a:gd name="connsiteY4" fmla="*/ 389926 h 462958"/>
                    <a:gd name="connsiteX5" fmla="*/ 1470690 w 1630448"/>
                    <a:gd name="connsiteY5" fmla="*/ 369065 h 462958"/>
                    <a:gd name="connsiteX6" fmla="*/ 1602808 w 1630448"/>
                    <a:gd name="connsiteY6" fmla="*/ 261284 h 462958"/>
                    <a:gd name="connsiteX7" fmla="*/ 1627148 w 1630448"/>
                    <a:gd name="connsiteY7" fmla="*/ 136119 h 462958"/>
                    <a:gd name="connsiteX8" fmla="*/ 1554134 w 1630448"/>
                    <a:gd name="connsiteY8" fmla="*/ 21385 h 462958"/>
                    <a:gd name="connsiteX9" fmla="*/ 1446353 w 1630448"/>
                    <a:gd name="connsiteY9" fmla="*/ 3999 h 462958"/>
                    <a:gd name="connsiteX10" fmla="*/ 1338571 w 1630448"/>
                    <a:gd name="connsiteY10" fmla="*/ 70060 h 462958"/>
                    <a:gd name="connsiteX11" fmla="*/ 1317710 w 1630448"/>
                    <a:gd name="connsiteY11" fmla="*/ 191748 h 462958"/>
                    <a:gd name="connsiteX12" fmla="*/ 1383770 w 1630448"/>
                    <a:gd name="connsiteY12" fmla="*/ 236947 h 462958"/>
                    <a:gd name="connsiteX13" fmla="*/ 1467213 w 1630448"/>
                    <a:gd name="connsiteY13" fmla="*/ 191748 h 462958"/>
                    <a:gd name="connsiteX0" fmla="*/ 0 w 1630448"/>
                    <a:gd name="connsiteY0" fmla="*/ 396880 h 462960"/>
                    <a:gd name="connsiteX1" fmla="*/ 368542 w 1630448"/>
                    <a:gd name="connsiteY1" fmla="*/ 348203 h 462960"/>
                    <a:gd name="connsiteX2" fmla="*/ 695362 w 1630448"/>
                    <a:gd name="connsiteY2" fmla="*/ 462939 h 462960"/>
                    <a:gd name="connsiteX3" fmla="*/ 1015228 w 1630448"/>
                    <a:gd name="connsiteY3" fmla="*/ 337773 h 462960"/>
                    <a:gd name="connsiteX4" fmla="*/ 1269036 w 1630448"/>
                    <a:gd name="connsiteY4" fmla="*/ 389926 h 462960"/>
                    <a:gd name="connsiteX5" fmla="*/ 1470690 w 1630448"/>
                    <a:gd name="connsiteY5" fmla="*/ 369065 h 462960"/>
                    <a:gd name="connsiteX6" fmla="*/ 1602808 w 1630448"/>
                    <a:gd name="connsiteY6" fmla="*/ 261284 h 462960"/>
                    <a:gd name="connsiteX7" fmla="*/ 1627148 w 1630448"/>
                    <a:gd name="connsiteY7" fmla="*/ 136119 h 462960"/>
                    <a:gd name="connsiteX8" fmla="*/ 1554134 w 1630448"/>
                    <a:gd name="connsiteY8" fmla="*/ 21385 h 462960"/>
                    <a:gd name="connsiteX9" fmla="*/ 1446353 w 1630448"/>
                    <a:gd name="connsiteY9" fmla="*/ 3999 h 462960"/>
                    <a:gd name="connsiteX10" fmla="*/ 1338571 w 1630448"/>
                    <a:gd name="connsiteY10" fmla="*/ 70060 h 462960"/>
                    <a:gd name="connsiteX11" fmla="*/ 1317710 w 1630448"/>
                    <a:gd name="connsiteY11" fmla="*/ 191748 h 462960"/>
                    <a:gd name="connsiteX12" fmla="*/ 1383770 w 1630448"/>
                    <a:gd name="connsiteY12" fmla="*/ 236947 h 462960"/>
                    <a:gd name="connsiteX13" fmla="*/ 1467213 w 1630448"/>
                    <a:gd name="connsiteY13" fmla="*/ 191748 h 462960"/>
                    <a:gd name="connsiteX0" fmla="*/ 0 w 1630448"/>
                    <a:gd name="connsiteY0" fmla="*/ 396880 h 462960"/>
                    <a:gd name="connsiteX1" fmla="*/ 368542 w 1630448"/>
                    <a:gd name="connsiteY1" fmla="*/ 348203 h 462960"/>
                    <a:gd name="connsiteX2" fmla="*/ 719700 w 1630448"/>
                    <a:gd name="connsiteY2" fmla="*/ 462939 h 462960"/>
                    <a:gd name="connsiteX3" fmla="*/ 1015228 w 1630448"/>
                    <a:gd name="connsiteY3" fmla="*/ 337773 h 462960"/>
                    <a:gd name="connsiteX4" fmla="*/ 1269036 w 1630448"/>
                    <a:gd name="connsiteY4" fmla="*/ 389926 h 462960"/>
                    <a:gd name="connsiteX5" fmla="*/ 1470690 w 1630448"/>
                    <a:gd name="connsiteY5" fmla="*/ 369065 h 462960"/>
                    <a:gd name="connsiteX6" fmla="*/ 1602808 w 1630448"/>
                    <a:gd name="connsiteY6" fmla="*/ 261284 h 462960"/>
                    <a:gd name="connsiteX7" fmla="*/ 1627148 w 1630448"/>
                    <a:gd name="connsiteY7" fmla="*/ 136119 h 462960"/>
                    <a:gd name="connsiteX8" fmla="*/ 1554134 w 1630448"/>
                    <a:gd name="connsiteY8" fmla="*/ 21385 h 462960"/>
                    <a:gd name="connsiteX9" fmla="*/ 1446353 w 1630448"/>
                    <a:gd name="connsiteY9" fmla="*/ 3999 h 462960"/>
                    <a:gd name="connsiteX10" fmla="*/ 1338571 w 1630448"/>
                    <a:gd name="connsiteY10" fmla="*/ 70060 h 462960"/>
                    <a:gd name="connsiteX11" fmla="*/ 1317710 w 1630448"/>
                    <a:gd name="connsiteY11" fmla="*/ 191748 h 462960"/>
                    <a:gd name="connsiteX12" fmla="*/ 1383770 w 1630448"/>
                    <a:gd name="connsiteY12" fmla="*/ 236947 h 462960"/>
                    <a:gd name="connsiteX13" fmla="*/ 1467213 w 1630448"/>
                    <a:gd name="connsiteY13" fmla="*/ 191748 h 462960"/>
                    <a:gd name="connsiteX0" fmla="*/ 0 w 1630448"/>
                    <a:gd name="connsiteY0" fmla="*/ 396880 h 665246"/>
                    <a:gd name="connsiteX1" fmla="*/ 368542 w 1630448"/>
                    <a:gd name="connsiteY1" fmla="*/ 348203 h 665246"/>
                    <a:gd name="connsiteX2" fmla="*/ 719700 w 1630448"/>
                    <a:gd name="connsiteY2" fmla="*/ 462939 h 665246"/>
                    <a:gd name="connsiteX3" fmla="*/ 1060427 w 1630448"/>
                    <a:gd name="connsiteY3" fmla="*/ 664593 h 665246"/>
                    <a:gd name="connsiteX4" fmla="*/ 1269036 w 1630448"/>
                    <a:gd name="connsiteY4" fmla="*/ 389926 h 665246"/>
                    <a:gd name="connsiteX5" fmla="*/ 1470690 w 1630448"/>
                    <a:gd name="connsiteY5" fmla="*/ 369065 h 665246"/>
                    <a:gd name="connsiteX6" fmla="*/ 1602808 w 1630448"/>
                    <a:gd name="connsiteY6" fmla="*/ 261284 h 665246"/>
                    <a:gd name="connsiteX7" fmla="*/ 1627148 w 1630448"/>
                    <a:gd name="connsiteY7" fmla="*/ 136119 h 665246"/>
                    <a:gd name="connsiteX8" fmla="*/ 1554134 w 1630448"/>
                    <a:gd name="connsiteY8" fmla="*/ 21385 h 665246"/>
                    <a:gd name="connsiteX9" fmla="*/ 1446353 w 1630448"/>
                    <a:gd name="connsiteY9" fmla="*/ 3999 h 665246"/>
                    <a:gd name="connsiteX10" fmla="*/ 1338571 w 1630448"/>
                    <a:gd name="connsiteY10" fmla="*/ 70060 h 665246"/>
                    <a:gd name="connsiteX11" fmla="*/ 1317710 w 1630448"/>
                    <a:gd name="connsiteY11" fmla="*/ 191748 h 665246"/>
                    <a:gd name="connsiteX12" fmla="*/ 1383770 w 1630448"/>
                    <a:gd name="connsiteY12" fmla="*/ 236947 h 665246"/>
                    <a:gd name="connsiteX13" fmla="*/ 1467213 w 1630448"/>
                    <a:gd name="connsiteY13" fmla="*/ 191748 h 665246"/>
                    <a:gd name="connsiteX0" fmla="*/ 0 w 1630448"/>
                    <a:gd name="connsiteY0" fmla="*/ 396880 h 781934"/>
                    <a:gd name="connsiteX1" fmla="*/ 368542 w 1630448"/>
                    <a:gd name="connsiteY1" fmla="*/ 348203 h 781934"/>
                    <a:gd name="connsiteX2" fmla="*/ 719700 w 1630448"/>
                    <a:gd name="connsiteY2" fmla="*/ 462939 h 781934"/>
                    <a:gd name="connsiteX3" fmla="*/ 1060427 w 1630448"/>
                    <a:gd name="connsiteY3" fmla="*/ 664593 h 781934"/>
                    <a:gd name="connsiteX4" fmla="*/ 1352480 w 1630448"/>
                    <a:gd name="connsiteY4" fmla="*/ 768898 h 781934"/>
                    <a:gd name="connsiteX5" fmla="*/ 1470690 w 1630448"/>
                    <a:gd name="connsiteY5" fmla="*/ 369065 h 781934"/>
                    <a:gd name="connsiteX6" fmla="*/ 1602808 w 1630448"/>
                    <a:gd name="connsiteY6" fmla="*/ 261284 h 781934"/>
                    <a:gd name="connsiteX7" fmla="*/ 1627148 w 1630448"/>
                    <a:gd name="connsiteY7" fmla="*/ 136119 h 781934"/>
                    <a:gd name="connsiteX8" fmla="*/ 1554134 w 1630448"/>
                    <a:gd name="connsiteY8" fmla="*/ 21385 h 781934"/>
                    <a:gd name="connsiteX9" fmla="*/ 1446353 w 1630448"/>
                    <a:gd name="connsiteY9" fmla="*/ 3999 h 781934"/>
                    <a:gd name="connsiteX10" fmla="*/ 1338571 w 1630448"/>
                    <a:gd name="connsiteY10" fmla="*/ 70060 h 781934"/>
                    <a:gd name="connsiteX11" fmla="*/ 1317710 w 1630448"/>
                    <a:gd name="connsiteY11" fmla="*/ 191748 h 781934"/>
                    <a:gd name="connsiteX12" fmla="*/ 1383770 w 1630448"/>
                    <a:gd name="connsiteY12" fmla="*/ 236947 h 781934"/>
                    <a:gd name="connsiteX13" fmla="*/ 1467213 w 1630448"/>
                    <a:gd name="connsiteY13" fmla="*/ 191748 h 781934"/>
                    <a:gd name="connsiteX0" fmla="*/ 0 w 1629457"/>
                    <a:gd name="connsiteY0" fmla="*/ 396880 h 780277"/>
                    <a:gd name="connsiteX1" fmla="*/ 368542 w 1629457"/>
                    <a:gd name="connsiteY1" fmla="*/ 348203 h 780277"/>
                    <a:gd name="connsiteX2" fmla="*/ 719700 w 1629457"/>
                    <a:gd name="connsiteY2" fmla="*/ 462939 h 780277"/>
                    <a:gd name="connsiteX3" fmla="*/ 1060427 w 1629457"/>
                    <a:gd name="connsiteY3" fmla="*/ 664593 h 780277"/>
                    <a:gd name="connsiteX4" fmla="*/ 1352480 w 1629457"/>
                    <a:gd name="connsiteY4" fmla="*/ 768898 h 780277"/>
                    <a:gd name="connsiteX5" fmla="*/ 1519366 w 1629457"/>
                    <a:gd name="connsiteY5" fmla="*/ 720223 h 780277"/>
                    <a:gd name="connsiteX6" fmla="*/ 1602808 w 1629457"/>
                    <a:gd name="connsiteY6" fmla="*/ 261284 h 780277"/>
                    <a:gd name="connsiteX7" fmla="*/ 1627148 w 1629457"/>
                    <a:gd name="connsiteY7" fmla="*/ 136119 h 780277"/>
                    <a:gd name="connsiteX8" fmla="*/ 1554134 w 1629457"/>
                    <a:gd name="connsiteY8" fmla="*/ 21385 h 780277"/>
                    <a:gd name="connsiteX9" fmla="*/ 1446353 w 1629457"/>
                    <a:gd name="connsiteY9" fmla="*/ 3999 h 780277"/>
                    <a:gd name="connsiteX10" fmla="*/ 1338571 w 1629457"/>
                    <a:gd name="connsiteY10" fmla="*/ 70060 h 780277"/>
                    <a:gd name="connsiteX11" fmla="*/ 1317710 w 1629457"/>
                    <a:gd name="connsiteY11" fmla="*/ 191748 h 780277"/>
                    <a:gd name="connsiteX12" fmla="*/ 1383770 w 1629457"/>
                    <a:gd name="connsiteY12" fmla="*/ 236947 h 780277"/>
                    <a:gd name="connsiteX13" fmla="*/ 1467213 w 1629457"/>
                    <a:gd name="connsiteY13" fmla="*/ 191748 h 780277"/>
                    <a:gd name="connsiteX0" fmla="*/ 0 w 1709942"/>
                    <a:gd name="connsiteY0" fmla="*/ 396880 h 770794"/>
                    <a:gd name="connsiteX1" fmla="*/ 368542 w 1709942"/>
                    <a:gd name="connsiteY1" fmla="*/ 348203 h 770794"/>
                    <a:gd name="connsiteX2" fmla="*/ 719700 w 1709942"/>
                    <a:gd name="connsiteY2" fmla="*/ 462939 h 770794"/>
                    <a:gd name="connsiteX3" fmla="*/ 1060427 w 1709942"/>
                    <a:gd name="connsiteY3" fmla="*/ 664593 h 770794"/>
                    <a:gd name="connsiteX4" fmla="*/ 1352480 w 1709942"/>
                    <a:gd name="connsiteY4" fmla="*/ 768898 h 770794"/>
                    <a:gd name="connsiteX5" fmla="*/ 1519366 w 1709942"/>
                    <a:gd name="connsiteY5" fmla="*/ 720223 h 770794"/>
                    <a:gd name="connsiteX6" fmla="*/ 1707112 w 1709942"/>
                    <a:gd name="connsiteY6" fmla="*/ 577674 h 770794"/>
                    <a:gd name="connsiteX7" fmla="*/ 1627148 w 1709942"/>
                    <a:gd name="connsiteY7" fmla="*/ 136119 h 770794"/>
                    <a:gd name="connsiteX8" fmla="*/ 1554134 w 1709942"/>
                    <a:gd name="connsiteY8" fmla="*/ 21385 h 770794"/>
                    <a:gd name="connsiteX9" fmla="*/ 1446353 w 1709942"/>
                    <a:gd name="connsiteY9" fmla="*/ 3999 h 770794"/>
                    <a:gd name="connsiteX10" fmla="*/ 1338571 w 1709942"/>
                    <a:gd name="connsiteY10" fmla="*/ 70060 h 770794"/>
                    <a:gd name="connsiteX11" fmla="*/ 1317710 w 1709942"/>
                    <a:gd name="connsiteY11" fmla="*/ 191748 h 770794"/>
                    <a:gd name="connsiteX12" fmla="*/ 1383770 w 1709942"/>
                    <a:gd name="connsiteY12" fmla="*/ 236947 h 770794"/>
                    <a:gd name="connsiteX13" fmla="*/ 1467213 w 1709942"/>
                    <a:gd name="connsiteY13" fmla="*/ 191748 h 770794"/>
                    <a:gd name="connsiteX0" fmla="*/ 0 w 1712408"/>
                    <a:gd name="connsiteY0" fmla="*/ 406915 h 780829"/>
                    <a:gd name="connsiteX1" fmla="*/ 368542 w 1712408"/>
                    <a:gd name="connsiteY1" fmla="*/ 358238 h 780829"/>
                    <a:gd name="connsiteX2" fmla="*/ 719700 w 1712408"/>
                    <a:gd name="connsiteY2" fmla="*/ 472974 h 780829"/>
                    <a:gd name="connsiteX3" fmla="*/ 1060427 w 1712408"/>
                    <a:gd name="connsiteY3" fmla="*/ 674628 h 780829"/>
                    <a:gd name="connsiteX4" fmla="*/ 1352480 w 1712408"/>
                    <a:gd name="connsiteY4" fmla="*/ 778933 h 780829"/>
                    <a:gd name="connsiteX5" fmla="*/ 1519366 w 1712408"/>
                    <a:gd name="connsiteY5" fmla="*/ 730258 h 780829"/>
                    <a:gd name="connsiteX6" fmla="*/ 1707112 w 1712408"/>
                    <a:gd name="connsiteY6" fmla="*/ 587709 h 780829"/>
                    <a:gd name="connsiteX7" fmla="*/ 1651486 w 1712408"/>
                    <a:gd name="connsiteY7" fmla="*/ 326948 h 780829"/>
                    <a:gd name="connsiteX8" fmla="*/ 1554134 w 1712408"/>
                    <a:gd name="connsiteY8" fmla="*/ 31420 h 780829"/>
                    <a:gd name="connsiteX9" fmla="*/ 1446353 w 1712408"/>
                    <a:gd name="connsiteY9" fmla="*/ 14034 h 780829"/>
                    <a:gd name="connsiteX10" fmla="*/ 1338571 w 1712408"/>
                    <a:gd name="connsiteY10" fmla="*/ 80095 h 780829"/>
                    <a:gd name="connsiteX11" fmla="*/ 1317710 w 1712408"/>
                    <a:gd name="connsiteY11" fmla="*/ 201783 h 780829"/>
                    <a:gd name="connsiteX12" fmla="*/ 1383770 w 1712408"/>
                    <a:gd name="connsiteY12" fmla="*/ 246982 h 780829"/>
                    <a:gd name="connsiteX13" fmla="*/ 1467213 w 1712408"/>
                    <a:gd name="connsiteY13" fmla="*/ 201783 h 780829"/>
                    <a:gd name="connsiteX0" fmla="*/ 0 w 1712288"/>
                    <a:gd name="connsiteY0" fmla="*/ 402164 h 776078"/>
                    <a:gd name="connsiteX1" fmla="*/ 368542 w 1712288"/>
                    <a:gd name="connsiteY1" fmla="*/ 353487 h 776078"/>
                    <a:gd name="connsiteX2" fmla="*/ 719700 w 1712288"/>
                    <a:gd name="connsiteY2" fmla="*/ 468223 h 776078"/>
                    <a:gd name="connsiteX3" fmla="*/ 1060427 w 1712288"/>
                    <a:gd name="connsiteY3" fmla="*/ 669877 h 776078"/>
                    <a:gd name="connsiteX4" fmla="*/ 1352480 w 1712288"/>
                    <a:gd name="connsiteY4" fmla="*/ 774182 h 776078"/>
                    <a:gd name="connsiteX5" fmla="*/ 1519366 w 1712288"/>
                    <a:gd name="connsiteY5" fmla="*/ 725507 h 776078"/>
                    <a:gd name="connsiteX6" fmla="*/ 1707112 w 1712288"/>
                    <a:gd name="connsiteY6" fmla="*/ 582958 h 776078"/>
                    <a:gd name="connsiteX7" fmla="*/ 1651486 w 1712288"/>
                    <a:gd name="connsiteY7" fmla="*/ 322197 h 776078"/>
                    <a:gd name="connsiteX8" fmla="*/ 1564565 w 1712288"/>
                    <a:gd name="connsiteY8" fmla="*/ 280476 h 776078"/>
                    <a:gd name="connsiteX9" fmla="*/ 1446353 w 1712288"/>
                    <a:gd name="connsiteY9" fmla="*/ 9283 h 776078"/>
                    <a:gd name="connsiteX10" fmla="*/ 1338571 w 1712288"/>
                    <a:gd name="connsiteY10" fmla="*/ 75344 h 776078"/>
                    <a:gd name="connsiteX11" fmla="*/ 1317710 w 1712288"/>
                    <a:gd name="connsiteY11" fmla="*/ 197032 h 776078"/>
                    <a:gd name="connsiteX12" fmla="*/ 1383770 w 1712288"/>
                    <a:gd name="connsiteY12" fmla="*/ 242231 h 776078"/>
                    <a:gd name="connsiteX13" fmla="*/ 1467213 w 1712288"/>
                    <a:gd name="connsiteY13" fmla="*/ 197032 h 776078"/>
                    <a:gd name="connsiteX0" fmla="*/ 0 w 1712288"/>
                    <a:gd name="connsiteY0" fmla="*/ 402164 h 776078"/>
                    <a:gd name="connsiteX1" fmla="*/ 368542 w 1712288"/>
                    <a:gd name="connsiteY1" fmla="*/ 353487 h 776078"/>
                    <a:gd name="connsiteX2" fmla="*/ 719700 w 1712288"/>
                    <a:gd name="connsiteY2" fmla="*/ 468223 h 776078"/>
                    <a:gd name="connsiteX3" fmla="*/ 1060427 w 1712288"/>
                    <a:gd name="connsiteY3" fmla="*/ 669877 h 776078"/>
                    <a:gd name="connsiteX4" fmla="*/ 1352480 w 1712288"/>
                    <a:gd name="connsiteY4" fmla="*/ 774182 h 776078"/>
                    <a:gd name="connsiteX5" fmla="*/ 1519366 w 1712288"/>
                    <a:gd name="connsiteY5" fmla="*/ 725507 h 776078"/>
                    <a:gd name="connsiteX6" fmla="*/ 1707112 w 1712288"/>
                    <a:gd name="connsiteY6" fmla="*/ 582958 h 776078"/>
                    <a:gd name="connsiteX7" fmla="*/ 1651486 w 1712288"/>
                    <a:gd name="connsiteY7" fmla="*/ 322197 h 776078"/>
                    <a:gd name="connsiteX8" fmla="*/ 1564565 w 1712288"/>
                    <a:gd name="connsiteY8" fmla="*/ 280476 h 776078"/>
                    <a:gd name="connsiteX9" fmla="*/ 1446353 w 1712288"/>
                    <a:gd name="connsiteY9" fmla="*/ 9283 h 776078"/>
                    <a:gd name="connsiteX10" fmla="*/ 1338571 w 1712288"/>
                    <a:gd name="connsiteY10" fmla="*/ 75344 h 776078"/>
                    <a:gd name="connsiteX11" fmla="*/ 1317710 w 1712288"/>
                    <a:gd name="connsiteY11" fmla="*/ 197032 h 776078"/>
                    <a:gd name="connsiteX12" fmla="*/ 1383770 w 1712288"/>
                    <a:gd name="connsiteY12" fmla="*/ 242231 h 776078"/>
                    <a:gd name="connsiteX13" fmla="*/ 1529796 w 1712288"/>
                    <a:gd name="connsiteY13" fmla="*/ 482130 h 776078"/>
                    <a:gd name="connsiteX0" fmla="*/ 0 w 1712288"/>
                    <a:gd name="connsiteY0" fmla="*/ 402164 h 776078"/>
                    <a:gd name="connsiteX1" fmla="*/ 368542 w 1712288"/>
                    <a:gd name="connsiteY1" fmla="*/ 353487 h 776078"/>
                    <a:gd name="connsiteX2" fmla="*/ 719700 w 1712288"/>
                    <a:gd name="connsiteY2" fmla="*/ 468223 h 776078"/>
                    <a:gd name="connsiteX3" fmla="*/ 1060427 w 1712288"/>
                    <a:gd name="connsiteY3" fmla="*/ 669877 h 776078"/>
                    <a:gd name="connsiteX4" fmla="*/ 1352480 w 1712288"/>
                    <a:gd name="connsiteY4" fmla="*/ 774182 h 776078"/>
                    <a:gd name="connsiteX5" fmla="*/ 1519366 w 1712288"/>
                    <a:gd name="connsiteY5" fmla="*/ 725507 h 776078"/>
                    <a:gd name="connsiteX6" fmla="*/ 1707112 w 1712288"/>
                    <a:gd name="connsiteY6" fmla="*/ 582958 h 776078"/>
                    <a:gd name="connsiteX7" fmla="*/ 1651486 w 1712288"/>
                    <a:gd name="connsiteY7" fmla="*/ 322197 h 776078"/>
                    <a:gd name="connsiteX8" fmla="*/ 1564565 w 1712288"/>
                    <a:gd name="connsiteY8" fmla="*/ 280476 h 776078"/>
                    <a:gd name="connsiteX9" fmla="*/ 1446353 w 1712288"/>
                    <a:gd name="connsiteY9" fmla="*/ 9283 h 776078"/>
                    <a:gd name="connsiteX10" fmla="*/ 1338571 w 1712288"/>
                    <a:gd name="connsiteY10" fmla="*/ 75344 h 776078"/>
                    <a:gd name="connsiteX11" fmla="*/ 1317710 w 1712288"/>
                    <a:gd name="connsiteY11" fmla="*/ 197032 h 776078"/>
                    <a:gd name="connsiteX12" fmla="*/ 1397678 w 1712288"/>
                    <a:gd name="connsiteY12" fmla="*/ 499515 h 776078"/>
                    <a:gd name="connsiteX13" fmla="*/ 1529796 w 1712288"/>
                    <a:gd name="connsiteY13" fmla="*/ 482130 h 776078"/>
                    <a:gd name="connsiteX0" fmla="*/ 0 w 1712288"/>
                    <a:gd name="connsiteY0" fmla="*/ 405801 h 779715"/>
                    <a:gd name="connsiteX1" fmla="*/ 368542 w 1712288"/>
                    <a:gd name="connsiteY1" fmla="*/ 357124 h 779715"/>
                    <a:gd name="connsiteX2" fmla="*/ 719700 w 1712288"/>
                    <a:gd name="connsiteY2" fmla="*/ 471860 h 779715"/>
                    <a:gd name="connsiteX3" fmla="*/ 1060427 w 1712288"/>
                    <a:gd name="connsiteY3" fmla="*/ 673514 h 779715"/>
                    <a:gd name="connsiteX4" fmla="*/ 1352480 w 1712288"/>
                    <a:gd name="connsiteY4" fmla="*/ 777819 h 779715"/>
                    <a:gd name="connsiteX5" fmla="*/ 1519366 w 1712288"/>
                    <a:gd name="connsiteY5" fmla="*/ 729144 h 779715"/>
                    <a:gd name="connsiteX6" fmla="*/ 1707112 w 1712288"/>
                    <a:gd name="connsiteY6" fmla="*/ 586595 h 779715"/>
                    <a:gd name="connsiteX7" fmla="*/ 1651486 w 1712288"/>
                    <a:gd name="connsiteY7" fmla="*/ 325834 h 779715"/>
                    <a:gd name="connsiteX8" fmla="*/ 1564565 w 1712288"/>
                    <a:gd name="connsiteY8" fmla="*/ 284113 h 779715"/>
                    <a:gd name="connsiteX9" fmla="*/ 1446353 w 1712288"/>
                    <a:gd name="connsiteY9" fmla="*/ 12920 h 779715"/>
                    <a:gd name="connsiteX10" fmla="*/ 1338571 w 1712288"/>
                    <a:gd name="connsiteY10" fmla="*/ 78981 h 779715"/>
                    <a:gd name="connsiteX11" fmla="*/ 1324663 w 1712288"/>
                    <a:gd name="connsiteY11" fmla="*/ 388417 h 779715"/>
                    <a:gd name="connsiteX12" fmla="*/ 1397678 w 1712288"/>
                    <a:gd name="connsiteY12" fmla="*/ 503152 h 779715"/>
                    <a:gd name="connsiteX13" fmla="*/ 1529796 w 1712288"/>
                    <a:gd name="connsiteY13" fmla="*/ 485767 h 779715"/>
                    <a:gd name="connsiteX0" fmla="*/ 0 w 1712288"/>
                    <a:gd name="connsiteY0" fmla="*/ 392900 h 766814"/>
                    <a:gd name="connsiteX1" fmla="*/ 368542 w 1712288"/>
                    <a:gd name="connsiteY1" fmla="*/ 344223 h 766814"/>
                    <a:gd name="connsiteX2" fmla="*/ 719700 w 1712288"/>
                    <a:gd name="connsiteY2" fmla="*/ 458959 h 766814"/>
                    <a:gd name="connsiteX3" fmla="*/ 1060427 w 1712288"/>
                    <a:gd name="connsiteY3" fmla="*/ 660613 h 766814"/>
                    <a:gd name="connsiteX4" fmla="*/ 1352480 w 1712288"/>
                    <a:gd name="connsiteY4" fmla="*/ 764918 h 766814"/>
                    <a:gd name="connsiteX5" fmla="*/ 1519366 w 1712288"/>
                    <a:gd name="connsiteY5" fmla="*/ 716243 h 766814"/>
                    <a:gd name="connsiteX6" fmla="*/ 1707112 w 1712288"/>
                    <a:gd name="connsiteY6" fmla="*/ 573694 h 766814"/>
                    <a:gd name="connsiteX7" fmla="*/ 1651486 w 1712288"/>
                    <a:gd name="connsiteY7" fmla="*/ 312933 h 766814"/>
                    <a:gd name="connsiteX8" fmla="*/ 1564565 w 1712288"/>
                    <a:gd name="connsiteY8" fmla="*/ 271212 h 766814"/>
                    <a:gd name="connsiteX9" fmla="*/ 1446353 w 1712288"/>
                    <a:gd name="connsiteY9" fmla="*/ 19 h 766814"/>
                    <a:gd name="connsiteX10" fmla="*/ 1387246 w 1712288"/>
                    <a:gd name="connsiteY10" fmla="*/ 285119 h 766814"/>
                    <a:gd name="connsiteX11" fmla="*/ 1324663 w 1712288"/>
                    <a:gd name="connsiteY11" fmla="*/ 375516 h 766814"/>
                    <a:gd name="connsiteX12" fmla="*/ 1397678 w 1712288"/>
                    <a:gd name="connsiteY12" fmla="*/ 490251 h 766814"/>
                    <a:gd name="connsiteX13" fmla="*/ 1529796 w 1712288"/>
                    <a:gd name="connsiteY13" fmla="*/ 472866 h 766814"/>
                    <a:gd name="connsiteX0" fmla="*/ 0 w 1712288"/>
                    <a:gd name="connsiteY0" fmla="*/ 127152 h 501066"/>
                    <a:gd name="connsiteX1" fmla="*/ 368542 w 1712288"/>
                    <a:gd name="connsiteY1" fmla="*/ 78475 h 501066"/>
                    <a:gd name="connsiteX2" fmla="*/ 719700 w 1712288"/>
                    <a:gd name="connsiteY2" fmla="*/ 193211 h 501066"/>
                    <a:gd name="connsiteX3" fmla="*/ 1060427 w 1712288"/>
                    <a:gd name="connsiteY3" fmla="*/ 394865 h 501066"/>
                    <a:gd name="connsiteX4" fmla="*/ 1352480 w 1712288"/>
                    <a:gd name="connsiteY4" fmla="*/ 499170 h 501066"/>
                    <a:gd name="connsiteX5" fmla="*/ 1519366 w 1712288"/>
                    <a:gd name="connsiteY5" fmla="*/ 450495 h 501066"/>
                    <a:gd name="connsiteX6" fmla="*/ 1707112 w 1712288"/>
                    <a:gd name="connsiteY6" fmla="*/ 307946 h 501066"/>
                    <a:gd name="connsiteX7" fmla="*/ 1651486 w 1712288"/>
                    <a:gd name="connsiteY7" fmla="*/ 47185 h 501066"/>
                    <a:gd name="connsiteX8" fmla="*/ 1564565 w 1712288"/>
                    <a:gd name="connsiteY8" fmla="*/ 5464 h 501066"/>
                    <a:gd name="connsiteX9" fmla="*/ 1474168 w 1712288"/>
                    <a:gd name="connsiteY9" fmla="*/ 1985 h 501066"/>
                    <a:gd name="connsiteX10" fmla="*/ 1387246 w 1712288"/>
                    <a:gd name="connsiteY10" fmla="*/ 19371 h 501066"/>
                    <a:gd name="connsiteX11" fmla="*/ 1324663 w 1712288"/>
                    <a:gd name="connsiteY11" fmla="*/ 109768 h 501066"/>
                    <a:gd name="connsiteX12" fmla="*/ 1397678 w 1712288"/>
                    <a:gd name="connsiteY12" fmla="*/ 224503 h 501066"/>
                    <a:gd name="connsiteX13" fmla="*/ 1529796 w 1712288"/>
                    <a:gd name="connsiteY13" fmla="*/ 207118 h 501066"/>
                    <a:gd name="connsiteX0" fmla="*/ 0 w 1712288"/>
                    <a:gd name="connsiteY0" fmla="*/ 127152 h 501066"/>
                    <a:gd name="connsiteX1" fmla="*/ 368542 w 1712288"/>
                    <a:gd name="connsiteY1" fmla="*/ 78475 h 501066"/>
                    <a:gd name="connsiteX2" fmla="*/ 712746 w 1712288"/>
                    <a:gd name="connsiteY2" fmla="*/ 214072 h 501066"/>
                    <a:gd name="connsiteX3" fmla="*/ 1060427 w 1712288"/>
                    <a:gd name="connsiteY3" fmla="*/ 394865 h 501066"/>
                    <a:gd name="connsiteX4" fmla="*/ 1352480 w 1712288"/>
                    <a:gd name="connsiteY4" fmla="*/ 499170 h 501066"/>
                    <a:gd name="connsiteX5" fmla="*/ 1519366 w 1712288"/>
                    <a:gd name="connsiteY5" fmla="*/ 450495 h 501066"/>
                    <a:gd name="connsiteX6" fmla="*/ 1707112 w 1712288"/>
                    <a:gd name="connsiteY6" fmla="*/ 307946 h 501066"/>
                    <a:gd name="connsiteX7" fmla="*/ 1651486 w 1712288"/>
                    <a:gd name="connsiteY7" fmla="*/ 47185 h 501066"/>
                    <a:gd name="connsiteX8" fmla="*/ 1564565 w 1712288"/>
                    <a:gd name="connsiteY8" fmla="*/ 5464 h 501066"/>
                    <a:gd name="connsiteX9" fmla="*/ 1474168 w 1712288"/>
                    <a:gd name="connsiteY9" fmla="*/ 1985 h 501066"/>
                    <a:gd name="connsiteX10" fmla="*/ 1387246 w 1712288"/>
                    <a:gd name="connsiteY10" fmla="*/ 19371 h 501066"/>
                    <a:gd name="connsiteX11" fmla="*/ 1324663 w 1712288"/>
                    <a:gd name="connsiteY11" fmla="*/ 109768 h 501066"/>
                    <a:gd name="connsiteX12" fmla="*/ 1397678 w 1712288"/>
                    <a:gd name="connsiteY12" fmla="*/ 224503 h 501066"/>
                    <a:gd name="connsiteX13" fmla="*/ 1529796 w 1712288"/>
                    <a:gd name="connsiteY13" fmla="*/ 207118 h 501066"/>
                    <a:gd name="connsiteX0" fmla="*/ 0 w 1712288"/>
                    <a:gd name="connsiteY0" fmla="*/ 127152 h 484915"/>
                    <a:gd name="connsiteX1" fmla="*/ 368542 w 1712288"/>
                    <a:gd name="connsiteY1" fmla="*/ 78475 h 484915"/>
                    <a:gd name="connsiteX2" fmla="*/ 712746 w 1712288"/>
                    <a:gd name="connsiteY2" fmla="*/ 214072 h 484915"/>
                    <a:gd name="connsiteX3" fmla="*/ 1060427 w 1712288"/>
                    <a:gd name="connsiteY3" fmla="*/ 394865 h 484915"/>
                    <a:gd name="connsiteX4" fmla="*/ 1303804 w 1712288"/>
                    <a:gd name="connsiteY4" fmla="*/ 481786 h 484915"/>
                    <a:gd name="connsiteX5" fmla="*/ 1519366 w 1712288"/>
                    <a:gd name="connsiteY5" fmla="*/ 450495 h 484915"/>
                    <a:gd name="connsiteX6" fmla="*/ 1707112 w 1712288"/>
                    <a:gd name="connsiteY6" fmla="*/ 307946 h 484915"/>
                    <a:gd name="connsiteX7" fmla="*/ 1651486 w 1712288"/>
                    <a:gd name="connsiteY7" fmla="*/ 47185 h 484915"/>
                    <a:gd name="connsiteX8" fmla="*/ 1564565 w 1712288"/>
                    <a:gd name="connsiteY8" fmla="*/ 5464 h 484915"/>
                    <a:gd name="connsiteX9" fmla="*/ 1474168 w 1712288"/>
                    <a:gd name="connsiteY9" fmla="*/ 1985 h 484915"/>
                    <a:gd name="connsiteX10" fmla="*/ 1387246 w 1712288"/>
                    <a:gd name="connsiteY10" fmla="*/ 19371 h 484915"/>
                    <a:gd name="connsiteX11" fmla="*/ 1324663 w 1712288"/>
                    <a:gd name="connsiteY11" fmla="*/ 109768 h 484915"/>
                    <a:gd name="connsiteX12" fmla="*/ 1397678 w 1712288"/>
                    <a:gd name="connsiteY12" fmla="*/ 224503 h 484915"/>
                    <a:gd name="connsiteX13" fmla="*/ 1529796 w 1712288"/>
                    <a:gd name="connsiteY13" fmla="*/ 207118 h 484915"/>
                    <a:gd name="connsiteX0" fmla="*/ 0 w 1712288"/>
                    <a:gd name="connsiteY0" fmla="*/ 127152 h 484680"/>
                    <a:gd name="connsiteX1" fmla="*/ 368542 w 1712288"/>
                    <a:gd name="connsiteY1" fmla="*/ 78475 h 484680"/>
                    <a:gd name="connsiteX2" fmla="*/ 712746 w 1712288"/>
                    <a:gd name="connsiteY2" fmla="*/ 214072 h 484680"/>
                    <a:gd name="connsiteX3" fmla="*/ 1043043 w 1712288"/>
                    <a:gd name="connsiteY3" fmla="*/ 398342 h 484680"/>
                    <a:gd name="connsiteX4" fmla="*/ 1303804 w 1712288"/>
                    <a:gd name="connsiteY4" fmla="*/ 481786 h 484680"/>
                    <a:gd name="connsiteX5" fmla="*/ 1519366 w 1712288"/>
                    <a:gd name="connsiteY5" fmla="*/ 450495 h 484680"/>
                    <a:gd name="connsiteX6" fmla="*/ 1707112 w 1712288"/>
                    <a:gd name="connsiteY6" fmla="*/ 307946 h 484680"/>
                    <a:gd name="connsiteX7" fmla="*/ 1651486 w 1712288"/>
                    <a:gd name="connsiteY7" fmla="*/ 47185 h 484680"/>
                    <a:gd name="connsiteX8" fmla="*/ 1564565 w 1712288"/>
                    <a:gd name="connsiteY8" fmla="*/ 5464 h 484680"/>
                    <a:gd name="connsiteX9" fmla="*/ 1474168 w 1712288"/>
                    <a:gd name="connsiteY9" fmla="*/ 1985 h 484680"/>
                    <a:gd name="connsiteX10" fmla="*/ 1387246 w 1712288"/>
                    <a:gd name="connsiteY10" fmla="*/ 19371 h 484680"/>
                    <a:gd name="connsiteX11" fmla="*/ 1324663 w 1712288"/>
                    <a:gd name="connsiteY11" fmla="*/ 109768 h 484680"/>
                    <a:gd name="connsiteX12" fmla="*/ 1397678 w 1712288"/>
                    <a:gd name="connsiteY12" fmla="*/ 224503 h 484680"/>
                    <a:gd name="connsiteX13" fmla="*/ 1529796 w 1712288"/>
                    <a:gd name="connsiteY13" fmla="*/ 207118 h 484680"/>
                    <a:gd name="connsiteX0" fmla="*/ 0 w 1683929"/>
                    <a:gd name="connsiteY0" fmla="*/ 127152 h 483894"/>
                    <a:gd name="connsiteX1" fmla="*/ 368542 w 1683929"/>
                    <a:gd name="connsiteY1" fmla="*/ 78475 h 483894"/>
                    <a:gd name="connsiteX2" fmla="*/ 712746 w 1683929"/>
                    <a:gd name="connsiteY2" fmla="*/ 214072 h 483894"/>
                    <a:gd name="connsiteX3" fmla="*/ 1043043 w 1683929"/>
                    <a:gd name="connsiteY3" fmla="*/ 398342 h 483894"/>
                    <a:gd name="connsiteX4" fmla="*/ 1303804 w 1683929"/>
                    <a:gd name="connsiteY4" fmla="*/ 481786 h 483894"/>
                    <a:gd name="connsiteX5" fmla="*/ 1519366 w 1683929"/>
                    <a:gd name="connsiteY5" fmla="*/ 450495 h 483894"/>
                    <a:gd name="connsiteX6" fmla="*/ 1675821 w 1683929"/>
                    <a:gd name="connsiteY6" fmla="*/ 360098 h 483894"/>
                    <a:gd name="connsiteX7" fmla="*/ 1651486 w 1683929"/>
                    <a:gd name="connsiteY7" fmla="*/ 47185 h 483894"/>
                    <a:gd name="connsiteX8" fmla="*/ 1564565 w 1683929"/>
                    <a:gd name="connsiteY8" fmla="*/ 5464 h 483894"/>
                    <a:gd name="connsiteX9" fmla="*/ 1474168 w 1683929"/>
                    <a:gd name="connsiteY9" fmla="*/ 1985 h 483894"/>
                    <a:gd name="connsiteX10" fmla="*/ 1387246 w 1683929"/>
                    <a:gd name="connsiteY10" fmla="*/ 19371 h 483894"/>
                    <a:gd name="connsiteX11" fmla="*/ 1324663 w 1683929"/>
                    <a:gd name="connsiteY11" fmla="*/ 109768 h 483894"/>
                    <a:gd name="connsiteX12" fmla="*/ 1397678 w 1683929"/>
                    <a:gd name="connsiteY12" fmla="*/ 224503 h 483894"/>
                    <a:gd name="connsiteX13" fmla="*/ 1529796 w 1683929"/>
                    <a:gd name="connsiteY13" fmla="*/ 207118 h 483894"/>
                    <a:gd name="connsiteX0" fmla="*/ 0 w 1683929"/>
                    <a:gd name="connsiteY0" fmla="*/ 127152 h 489212"/>
                    <a:gd name="connsiteX1" fmla="*/ 368542 w 1683929"/>
                    <a:gd name="connsiteY1" fmla="*/ 78475 h 489212"/>
                    <a:gd name="connsiteX2" fmla="*/ 712746 w 1683929"/>
                    <a:gd name="connsiteY2" fmla="*/ 214072 h 489212"/>
                    <a:gd name="connsiteX3" fmla="*/ 1043043 w 1683929"/>
                    <a:gd name="connsiteY3" fmla="*/ 398342 h 489212"/>
                    <a:gd name="connsiteX4" fmla="*/ 1303804 w 1683929"/>
                    <a:gd name="connsiteY4" fmla="*/ 481786 h 489212"/>
                    <a:gd name="connsiteX5" fmla="*/ 1519366 w 1683929"/>
                    <a:gd name="connsiteY5" fmla="*/ 471355 h 489212"/>
                    <a:gd name="connsiteX6" fmla="*/ 1675821 w 1683929"/>
                    <a:gd name="connsiteY6" fmla="*/ 360098 h 489212"/>
                    <a:gd name="connsiteX7" fmla="*/ 1651486 w 1683929"/>
                    <a:gd name="connsiteY7" fmla="*/ 47185 h 489212"/>
                    <a:gd name="connsiteX8" fmla="*/ 1564565 w 1683929"/>
                    <a:gd name="connsiteY8" fmla="*/ 5464 h 489212"/>
                    <a:gd name="connsiteX9" fmla="*/ 1474168 w 1683929"/>
                    <a:gd name="connsiteY9" fmla="*/ 1985 h 489212"/>
                    <a:gd name="connsiteX10" fmla="*/ 1387246 w 1683929"/>
                    <a:gd name="connsiteY10" fmla="*/ 19371 h 489212"/>
                    <a:gd name="connsiteX11" fmla="*/ 1324663 w 1683929"/>
                    <a:gd name="connsiteY11" fmla="*/ 109768 h 489212"/>
                    <a:gd name="connsiteX12" fmla="*/ 1397678 w 1683929"/>
                    <a:gd name="connsiteY12" fmla="*/ 224503 h 489212"/>
                    <a:gd name="connsiteX13" fmla="*/ 1529796 w 1683929"/>
                    <a:gd name="connsiteY13" fmla="*/ 207118 h 489212"/>
                    <a:gd name="connsiteX0" fmla="*/ 0 w 1720489"/>
                    <a:gd name="connsiteY0" fmla="*/ 135370 h 497430"/>
                    <a:gd name="connsiteX1" fmla="*/ 368542 w 1720489"/>
                    <a:gd name="connsiteY1" fmla="*/ 86693 h 497430"/>
                    <a:gd name="connsiteX2" fmla="*/ 712746 w 1720489"/>
                    <a:gd name="connsiteY2" fmla="*/ 222290 h 497430"/>
                    <a:gd name="connsiteX3" fmla="*/ 1043043 w 1720489"/>
                    <a:gd name="connsiteY3" fmla="*/ 406560 h 497430"/>
                    <a:gd name="connsiteX4" fmla="*/ 1303804 w 1720489"/>
                    <a:gd name="connsiteY4" fmla="*/ 490004 h 497430"/>
                    <a:gd name="connsiteX5" fmla="*/ 1519366 w 1720489"/>
                    <a:gd name="connsiteY5" fmla="*/ 479573 h 497430"/>
                    <a:gd name="connsiteX6" fmla="*/ 1675821 w 1720489"/>
                    <a:gd name="connsiteY6" fmla="*/ 368316 h 497430"/>
                    <a:gd name="connsiteX7" fmla="*/ 1714068 w 1720489"/>
                    <a:gd name="connsiteY7" fmla="*/ 173614 h 497430"/>
                    <a:gd name="connsiteX8" fmla="*/ 1564565 w 1720489"/>
                    <a:gd name="connsiteY8" fmla="*/ 13682 h 497430"/>
                    <a:gd name="connsiteX9" fmla="*/ 1474168 w 1720489"/>
                    <a:gd name="connsiteY9" fmla="*/ 10203 h 497430"/>
                    <a:gd name="connsiteX10" fmla="*/ 1387246 w 1720489"/>
                    <a:gd name="connsiteY10" fmla="*/ 27589 h 497430"/>
                    <a:gd name="connsiteX11" fmla="*/ 1324663 w 1720489"/>
                    <a:gd name="connsiteY11" fmla="*/ 117986 h 497430"/>
                    <a:gd name="connsiteX12" fmla="*/ 1397678 w 1720489"/>
                    <a:gd name="connsiteY12" fmla="*/ 232721 h 497430"/>
                    <a:gd name="connsiteX13" fmla="*/ 1529796 w 1720489"/>
                    <a:gd name="connsiteY13" fmla="*/ 215336 h 497430"/>
                    <a:gd name="connsiteX0" fmla="*/ 0 w 1715702"/>
                    <a:gd name="connsiteY0" fmla="*/ 126933 h 488993"/>
                    <a:gd name="connsiteX1" fmla="*/ 368542 w 1715702"/>
                    <a:gd name="connsiteY1" fmla="*/ 78256 h 488993"/>
                    <a:gd name="connsiteX2" fmla="*/ 712746 w 1715702"/>
                    <a:gd name="connsiteY2" fmla="*/ 213853 h 488993"/>
                    <a:gd name="connsiteX3" fmla="*/ 1043043 w 1715702"/>
                    <a:gd name="connsiteY3" fmla="*/ 398123 h 488993"/>
                    <a:gd name="connsiteX4" fmla="*/ 1303804 w 1715702"/>
                    <a:gd name="connsiteY4" fmla="*/ 481567 h 488993"/>
                    <a:gd name="connsiteX5" fmla="*/ 1519366 w 1715702"/>
                    <a:gd name="connsiteY5" fmla="*/ 471136 h 488993"/>
                    <a:gd name="connsiteX6" fmla="*/ 1675821 w 1715702"/>
                    <a:gd name="connsiteY6" fmla="*/ 359879 h 488993"/>
                    <a:gd name="connsiteX7" fmla="*/ 1714068 w 1715702"/>
                    <a:gd name="connsiteY7" fmla="*/ 165177 h 488993"/>
                    <a:gd name="connsiteX8" fmla="*/ 1637578 w 1715702"/>
                    <a:gd name="connsiteY8" fmla="*/ 46966 h 488993"/>
                    <a:gd name="connsiteX9" fmla="*/ 1474168 w 1715702"/>
                    <a:gd name="connsiteY9" fmla="*/ 1766 h 488993"/>
                    <a:gd name="connsiteX10" fmla="*/ 1387246 w 1715702"/>
                    <a:gd name="connsiteY10" fmla="*/ 19152 h 488993"/>
                    <a:gd name="connsiteX11" fmla="*/ 1324663 w 1715702"/>
                    <a:gd name="connsiteY11" fmla="*/ 109549 h 488993"/>
                    <a:gd name="connsiteX12" fmla="*/ 1397678 w 1715702"/>
                    <a:gd name="connsiteY12" fmla="*/ 224284 h 488993"/>
                    <a:gd name="connsiteX13" fmla="*/ 1529796 w 1715702"/>
                    <a:gd name="connsiteY13" fmla="*/ 206899 h 488993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397678 w 1715702"/>
                    <a:gd name="connsiteY12" fmla="*/ 224975 h 489684"/>
                    <a:gd name="connsiteX13" fmla="*/ 1529796 w 1715702"/>
                    <a:gd name="connsiteY13" fmla="*/ 207590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01155 w 1715702"/>
                    <a:gd name="connsiteY12" fmla="*/ 252790 h 489684"/>
                    <a:gd name="connsiteX13" fmla="*/ 1529796 w 1715702"/>
                    <a:gd name="connsiteY13" fmla="*/ 207590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01155 w 1715702"/>
                    <a:gd name="connsiteY12" fmla="*/ 252790 h 489684"/>
                    <a:gd name="connsiteX13" fmla="*/ 1522842 w 1715702"/>
                    <a:gd name="connsiteY13" fmla="*/ 224975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5062 w 1715702"/>
                    <a:gd name="connsiteY12" fmla="*/ 252790 h 489684"/>
                    <a:gd name="connsiteX13" fmla="*/ 1522842 w 1715702"/>
                    <a:gd name="connsiteY13" fmla="*/ 224975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5062 w 1715702"/>
                    <a:gd name="connsiteY12" fmla="*/ 252790 h 489684"/>
                    <a:gd name="connsiteX13" fmla="*/ 1536749 w 1715702"/>
                    <a:gd name="connsiteY13" fmla="*/ 197161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28969 w 1715702"/>
                    <a:gd name="connsiteY12" fmla="*/ 256267 h 489684"/>
                    <a:gd name="connsiteX13" fmla="*/ 1536749 w 1715702"/>
                    <a:gd name="connsiteY13" fmla="*/ 197161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28969 w 1715702"/>
                    <a:gd name="connsiteY12" fmla="*/ 256267 h 489684"/>
                    <a:gd name="connsiteX13" fmla="*/ 1536749 w 1715702"/>
                    <a:gd name="connsiteY13" fmla="*/ 197161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28969 w 1715702"/>
                    <a:gd name="connsiteY12" fmla="*/ 256267 h 489684"/>
                    <a:gd name="connsiteX13" fmla="*/ 1536749 w 1715702"/>
                    <a:gd name="connsiteY13" fmla="*/ 193684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1585 w 1715702"/>
                    <a:gd name="connsiteY12" fmla="*/ 256267 h 489684"/>
                    <a:gd name="connsiteX13" fmla="*/ 1536749 w 1715702"/>
                    <a:gd name="connsiteY13" fmla="*/ 193684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1585 w 1715702"/>
                    <a:gd name="connsiteY12" fmla="*/ 256267 h 489684"/>
                    <a:gd name="connsiteX13" fmla="*/ 1536749 w 1715702"/>
                    <a:gd name="connsiteY13" fmla="*/ 193684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1585 w 1715702"/>
                    <a:gd name="connsiteY12" fmla="*/ 256267 h 489684"/>
                    <a:gd name="connsiteX13" fmla="*/ 1526319 w 1715702"/>
                    <a:gd name="connsiteY13" fmla="*/ 190207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49830 w 1715702"/>
                    <a:gd name="connsiteY12" fmla="*/ 263221 h 489684"/>
                    <a:gd name="connsiteX13" fmla="*/ 1526319 w 1715702"/>
                    <a:gd name="connsiteY13" fmla="*/ 190207 h 489684"/>
                    <a:gd name="connsiteX0" fmla="*/ 0 w 1715702"/>
                    <a:gd name="connsiteY0" fmla="*/ 130901 h 492961"/>
                    <a:gd name="connsiteX1" fmla="*/ 368542 w 1715702"/>
                    <a:gd name="connsiteY1" fmla="*/ 82224 h 492961"/>
                    <a:gd name="connsiteX2" fmla="*/ 712746 w 1715702"/>
                    <a:gd name="connsiteY2" fmla="*/ 217821 h 492961"/>
                    <a:gd name="connsiteX3" fmla="*/ 1043043 w 1715702"/>
                    <a:gd name="connsiteY3" fmla="*/ 402091 h 492961"/>
                    <a:gd name="connsiteX4" fmla="*/ 1303804 w 1715702"/>
                    <a:gd name="connsiteY4" fmla="*/ 485535 h 492961"/>
                    <a:gd name="connsiteX5" fmla="*/ 1519366 w 1715702"/>
                    <a:gd name="connsiteY5" fmla="*/ 475104 h 492961"/>
                    <a:gd name="connsiteX6" fmla="*/ 1675821 w 1715702"/>
                    <a:gd name="connsiteY6" fmla="*/ 363847 h 492961"/>
                    <a:gd name="connsiteX7" fmla="*/ 1714068 w 1715702"/>
                    <a:gd name="connsiteY7" fmla="*/ 169145 h 492961"/>
                    <a:gd name="connsiteX8" fmla="*/ 1637578 w 1715702"/>
                    <a:gd name="connsiteY8" fmla="*/ 50934 h 492961"/>
                    <a:gd name="connsiteX9" fmla="*/ 1474168 w 1715702"/>
                    <a:gd name="connsiteY9" fmla="*/ 5734 h 492961"/>
                    <a:gd name="connsiteX10" fmla="*/ 1387246 w 1715702"/>
                    <a:gd name="connsiteY10" fmla="*/ 23120 h 492961"/>
                    <a:gd name="connsiteX11" fmla="*/ 1328140 w 1715702"/>
                    <a:gd name="connsiteY11" fmla="*/ 207390 h 492961"/>
                    <a:gd name="connsiteX12" fmla="*/ 1449830 w 1715702"/>
                    <a:gd name="connsiteY12" fmla="*/ 266498 h 492961"/>
                    <a:gd name="connsiteX13" fmla="*/ 1526319 w 1715702"/>
                    <a:gd name="connsiteY13" fmla="*/ 193484 h 492961"/>
                    <a:gd name="connsiteX0" fmla="*/ 0 w 1715702"/>
                    <a:gd name="connsiteY0" fmla="*/ 130901 h 492961"/>
                    <a:gd name="connsiteX1" fmla="*/ 368542 w 1715702"/>
                    <a:gd name="connsiteY1" fmla="*/ 82224 h 492961"/>
                    <a:gd name="connsiteX2" fmla="*/ 712746 w 1715702"/>
                    <a:gd name="connsiteY2" fmla="*/ 217821 h 492961"/>
                    <a:gd name="connsiteX3" fmla="*/ 1043043 w 1715702"/>
                    <a:gd name="connsiteY3" fmla="*/ 402091 h 492961"/>
                    <a:gd name="connsiteX4" fmla="*/ 1303804 w 1715702"/>
                    <a:gd name="connsiteY4" fmla="*/ 485535 h 492961"/>
                    <a:gd name="connsiteX5" fmla="*/ 1519366 w 1715702"/>
                    <a:gd name="connsiteY5" fmla="*/ 475104 h 492961"/>
                    <a:gd name="connsiteX6" fmla="*/ 1675821 w 1715702"/>
                    <a:gd name="connsiteY6" fmla="*/ 363847 h 492961"/>
                    <a:gd name="connsiteX7" fmla="*/ 1714068 w 1715702"/>
                    <a:gd name="connsiteY7" fmla="*/ 169145 h 492961"/>
                    <a:gd name="connsiteX8" fmla="*/ 1637578 w 1715702"/>
                    <a:gd name="connsiteY8" fmla="*/ 50934 h 492961"/>
                    <a:gd name="connsiteX9" fmla="*/ 1474168 w 1715702"/>
                    <a:gd name="connsiteY9" fmla="*/ 5734 h 492961"/>
                    <a:gd name="connsiteX10" fmla="*/ 1387246 w 1715702"/>
                    <a:gd name="connsiteY10" fmla="*/ 23120 h 492961"/>
                    <a:gd name="connsiteX11" fmla="*/ 1328140 w 1715702"/>
                    <a:gd name="connsiteY11" fmla="*/ 207390 h 492961"/>
                    <a:gd name="connsiteX12" fmla="*/ 1449830 w 1715702"/>
                    <a:gd name="connsiteY12" fmla="*/ 266498 h 492961"/>
                    <a:gd name="connsiteX13" fmla="*/ 1526319 w 1715702"/>
                    <a:gd name="connsiteY13" fmla="*/ 193484 h 492961"/>
                    <a:gd name="connsiteX0" fmla="*/ 0 w 1715702"/>
                    <a:gd name="connsiteY0" fmla="*/ 125217 h 487277"/>
                    <a:gd name="connsiteX1" fmla="*/ 368542 w 1715702"/>
                    <a:gd name="connsiteY1" fmla="*/ 76540 h 487277"/>
                    <a:gd name="connsiteX2" fmla="*/ 712746 w 1715702"/>
                    <a:gd name="connsiteY2" fmla="*/ 212137 h 487277"/>
                    <a:gd name="connsiteX3" fmla="*/ 1043043 w 1715702"/>
                    <a:gd name="connsiteY3" fmla="*/ 396407 h 487277"/>
                    <a:gd name="connsiteX4" fmla="*/ 1303804 w 1715702"/>
                    <a:gd name="connsiteY4" fmla="*/ 479851 h 487277"/>
                    <a:gd name="connsiteX5" fmla="*/ 1519366 w 1715702"/>
                    <a:gd name="connsiteY5" fmla="*/ 469420 h 487277"/>
                    <a:gd name="connsiteX6" fmla="*/ 1675821 w 1715702"/>
                    <a:gd name="connsiteY6" fmla="*/ 358163 h 487277"/>
                    <a:gd name="connsiteX7" fmla="*/ 1714068 w 1715702"/>
                    <a:gd name="connsiteY7" fmla="*/ 163461 h 487277"/>
                    <a:gd name="connsiteX8" fmla="*/ 1637578 w 1715702"/>
                    <a:gd name="connsiteY8" fmla="*/ 45250 h 487277"/>
                    <a:gd name="connsiteX9" fmla="*/ 1474168 w 1715702"/>
                    <a:gd name="connsiteY9" fmla="*/ 50 h 487277"/>
                    <a:gd name="connsiteX10" fmla="*/ 1355954 w 1715702"/>
                    <a:gd name="connsiteY10" fmla="*/ 52204 h 487277"/>
                    <a:gd name="connsiteX11" fmla="*/ 1328140 w 1715702"/>
                    <a:gd name="connsiteY11" fmla="*/ 201706 h 487277"/>
                    <a:gd name="connsiteX12" fmla="*/ 1449830 w 1715702"/>
                    <a:gd name="connsiteY12" fmla="*/ 260814 h 487277"/>
                    <a:gd name="connsiteX13" fmla="*/ 1526319 w 1715702"/>
                    <a:gd name="connsiteY13" fmla="*/ 187800 h 487277"/>
                    <a:gd name="connsiteX0" fmla="*/ 0 w 1715702"/>
                    <a:gd name="connsiteY0" fmla="*/ 125217 h 487277"/>
                    <a:gd name="connsiteX1" fmla="*/ 368542 w 1715702"/>
                    <a:gd name="connsiteY1" fmla="*/ 76540 h 487277"/>
                    <a:gd name="connsiteX2" fmla="*/ 712746 w 1715702"/>
                    <a:gd name="connsiteY2" fmla="*/ 212137 h 487277"/>
                    <a:gd name="connsiteX3" fmla="*/ 1043043 w 1715702"/>
                    <a:gd name="connsiteY3" fmla="*/ 396407 h 487277"/>
                    <a:gd name="connsiteX4" fmla="*/ 1303804 w 1715702"/>
                    <a:gd name="connsiteY4" fmla="*/ 479851 h 487277"/>
                    <a:gd name="connsiteX5" fmla="*/ 1519366 w 1715702"/>
                    <a:gd name="connsiteY5" fmla="*/ 469420 h 487277"/>
                    <a:gd name="connsiteX6" fmla="*/ 1675821 w 1715702"/>
                    <a:gd name="connsiteY6" fmla="*/ 358163 h 487277"/>
                    <a:gd name="connsiteX7" fmla="*/ 1714068 w 1715702"/>
                    <a:gd name="connsiteY7" fmla="*/ 163461 h 487277"/>
                    <a:gd name="connsiteX8" fmla="*/ 1637578 w 1715702"/>
                    <a:gd name="connsiteY8" fmla="*/ 45250 h 487277"/>
                    <a:gd name="connsiteX9" fmla="*/ 1474168 w 1715702"/>
                    <a:gd name="connsiteY9" fmla="*/ 50 h 487277"/>
                    <a:gd name="connsiteX10" fmla="*/ 1355954 w 1715702"/>
                    <a:gd name="connsiteY10" fmla="*/ 52204 h 487277"/>
                    <a:gd name="connsiteX11" fmla="*/ 1328140 w 1715702"/>
                    <a:gd name="connsiteY11" fmla="*/ 201706 h 487277"/>
                    <a:gd name="connsiteX12" fmla="*/ 1449830 w 1715702"/>
                    <a:gd name="connsiteY12" fmla="*/ 260814 h 487277"/>
                    <a:gd name="connsiteX13" fmla="*/ 1526319 w 1715702"/>
                    <a:gd name="connsiteY13" fmla="*/ 187800 h 487277"/>
                    <a:gd name="connsiteX0" fmla="*/ 0 w 1716766"/>
                    <a:gd name="connsiteY0" fmla="*/ 125179 h 487239"/>
                    <a:gd name="connsiteX1" fmla="*/ 368542 w 1716766"/>
                    <a:gd name="connsiteY1" fmla="*/ 76502 h 487239"/>
                    <a:gd name="connsiteX2" fmla="*/ 712746 w 1716766"/>
                    <a:gd name="connsiteY2" fmla="*/ 212099 h 487239"/>
                    <a:gd name="connsiteX3" fmla="*/ 1043043 w 1716766"/>
                    <a:gd name="connsiteY3" fmla="*/ 396369 h 487239"/>
                    <a:gd name="connsiteX4" fmla="*/ 1303804 w 1716766"/>
                    <a:gd name="connsiteY4" fmla="*/ 479813 h 487239"/>
                    <a:gd name="connsiteX5" fmla="*/ 1519366 w 1716766"/>
                    <a:gd name="connsiteY5" fmla="*/ 469382 h 487239"/>
                    <a:gd name="connsiteX6" fmla="*/ 1675821 w 1716766"/>
                    <a:gd name="connsiteY6" fmla="*/ 358125 h 487239"/>
                    <a:gd name="connsiteX7" fmla="*/ 1714068 w 1716766"/>
                    <a:gd name="connsiteY7" fmla="*/ 163423 h 487239"/>
                    <a:gd name="connsiteX8" fmla="*/ 1620194 w 1716766"/>
                    <a:gd name="connsiteY8" fmla="*/ 48689 h 487239"/>
                    <a:gd name="connsiteX9" fmla="*/ 1474168 w 1716766"/>
                    <a:gd name="connsiteY9" fmla="*/ 12 h 487239"/>
                    <a:gd name="connsiteX10" fmla="*/ 1355954 w 1716766"/>
                    <a:gd name="connsiteY10" fmla="*/ 52166 h 487239"/>
                    <a:gd name="connsiteX11" fmla="*/ 1328140 w 1716766"/>
                    <a:gd name="connsiteY11" fmla="*/ 201668 h 487239"/>
                    <a:gd name="connsiteX12" fmla="*/ 1449830 w 1716766"/>
                    <a:gd name="connsiteY12" fmla="*/ 260776 h 487239"/>
                    <a:gd name="connsiteX13" fmla="*/ 1526319 w 1716766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28140 w 1707555"/>
                    <a:gd name="connsiteY11" fmla="*/ 201668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42048 w 1707555"/>
                    <a:gd name="connsiteY11" fmla="*/ 198191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42048 w 1707555"/>
                    <a:gd name="connsiteY11" fmla="*/ 198191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42048 w 1707555"/>
                    <a:gd name="connsiteY11" fmla="*/ 198191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36750 w 1707555"/>
                    <a:gd name="connsiteY13" fmla="*/ 184285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36750 w 1707555"/>
                    <a:gd name="connsiteY13" fmla="*/ 184285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36750 w 1707555"/>
                    <a:gd name="connsiteY13" fmla="*/ 184285 h 487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707555" h="487239">
                      <a:moveTo>
                        <a:pt x="0" y="125179"/>
                      </a:moveTo>
                      <a:cubicBezTo>
                        <a:pt x="118501" y="55642"/>
                        <a:pt x="249751" y="62015"/>
                        <a:pt x="368542" y="76502"/>
                      </a:cubicBezTo>
                      <a:cubicBezTo>
                        <a:pt x="487333" y="90989"/>
                        <a:pt x="600329" y="158788"/>
                        <a:pt x="712746" y="212099"/>
                      </a:cubicBezTo>
                      <a:cubicBezTo>
                        <a:pt x="825163" y="265410"/>
                        <a:pt x="944533" y="351750"/>
                        <a:pt x="1043043" y="396369"/>
                      </a:cubicBezTo>
                      <a:cubicBezTo>
                        <a:pt x="1141553" y="440988"/>
                        <a:pt x="1224417" y="467644"/>
                        <a:pt x="1303804" y="479813"/>
                      </a:cubicBezTo>
                      <a:cubicBezTo>
                        <a:pt x="1383191" y="491982"/>
                        <a:pt x="1457363" y="489663"/>
                        <a:pt x="1519366" y="469382"/>
                      </a:cubicBezTo>
                      <a:cubicBezTo>
                        <a:pt x="1581369" y="449101"/>
                        <a:pt x="1645109" y="408539"/>
                        <a:pt x="1675821" y="358125"/>
                      </a:cubicBezTo>
                      <a:cubicBezTo>
                        <a:pt x="1706533" y="307711"/>
                        <a:pt x="1712909" y="218473"/>
                        <a:pt x="1703638" y="166900"/>
                      </a:cubicBezTo>
                      <a:cubicBezTo>
                        <a:pt x="1694367" y="115327"/>
                        <a:pt x="1658439" y="76504"/>
                        <a:pt x="1620194" y="48689"/>
                      </a:cubicBezTo>
                      <a:cubicBezTo>
                        <a:pt x="1581949" y="20874"/>
                        <a:pt x="1518208" y="-567"/>
                        <a:pt x="1474168" y="12"/>
                      </a:cubicBezTo>
                      <a:cubicBezTo>
                        <a:pt x="1430128" y="591"/>
                        <a:pt x="1379133" y="22613"/>
                        <a:pt x="1355954" y="52166"/>
                      </a:cubicBezTo>
                      <a:cubicBezTo>
                        <a:pt x="1332775" y="81719"/>
                        <a:pt x="1319448" y="142562"/>
                        <a:pt x="1335094" y="177330"/>
                      </a:cubicBezTo>
                      <a:cubicBezTo>
                        <a:pt x="1350740" y="212098"/>
                        <a:pt x="1388406" y="259617"/>
                        <a:pt x="1449830" y="260776"/>
                      </a:cubicBezTo>
                      <a:cubicBezTo>
                        <a:pt x="1511254" y="261935"/>
                        <a:pt x="1530085" y="247446"/>
                        <a:pt x="1536750" y="184285"/>
                      </a:cubicBezTo>
                    </a:path>
                  </a:pathLst>
                </a:custGeom>
                <a:noFill/>
                <a:ln w="19050" cap="rnd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" name="Freeform 37">
                  <a:extLst>
                    <a:ext uri="{FF2B5EF4-FFF2-40B4-BE49-F238E27FC236}">
                      <a16:creationId xmlns:a16="http://schemas.microsoft.com/office/drawing/2014/main" id="{4D7D71E8-840D-E46E-6AAB-E220A061D799}"/>
                    </a:ext>
                  </a:extLst>
                </p:cNvPr>
                <p:cNvSpPr/>
                <p:nvPr/>
              </p:nvSpPr>
              <p:spPr>
                <a:xfrm>
                  <a:off x="2383279" y="3302861"/>
                  <a:ext cx="1592329" cy="625661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488332"/>
                    <a:gd name="connsiteY0" fmla="*/ 312122 h 603951"/>
                    <a:gd name="connsiteX1" fmla="*/ 1488332 w 1488332"/>
                    <a:gd name="connsiteY1" fmla="*/ 603951 h 603951"/>
                    <a:gd name="connsiteX0" fmla="*/ 0 w 1626992"/>
                    <a:gd name="connsiteY0" fmla="*/ 313662 h 598557"/>
                    <a:gd name="connsiteX1" fmla="*/ 1626992 w 1626992"/>
                    <a:gd name="connsiteY1" fmla="*/ 598557 h 598557"/>
                    <a:gd name="connsiteX0" fmla="*/ 0 w 1592328"/>
                    <a:gd name="connsiteY0" fmla="*/ 306101 h 625660"/>
                    <a:gd name="connsiteX1" fmla="*/ 1592328 w 1592328"/>
                    <a:gd name="connsiteY1" fmla="*/ 625660 h 625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92328" h="625660">
                      <a:moveTo>
                        <a:pt x="0" y="306101"/>
                      </a:moveTo>
                      <a:cubicBezTo>
                        <a:pt x="853602" y="-443740"/>
                        <a:pt x="1499916" y="390575"/>
                        <a:pt x="1592328" y="625660"/>
                      </a:cubicBezTo>
                    </a:path>
                  </a:pathLst>
                </a:custGeom>
                <a:noFill/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Freeform 40">
                  <a:extLst>
                    <a:ext uri="{FF2B5EF4-FFF2-40B4-BE49-F238E27FC236}">
                      <a16:creationId xmlns:a16="http://schemas.microsoft.com/office/drawing/2014/main" id="{96D66271-0544-8FD8-BF4B-55EE9C7391C5}"/>
                    </a:ext>
                  </a:extLst>
                </p:cNvPr>
                <p:cNvSpPr/>
                <p:nvPr/>
              </p:nvSpPr>
              <p:spPr>
                <a:xfrm>
                  <a:off x="3897887" y="3672781"/>
                  <a:ext cx="759184" cy="772347"/>
                </a:xfrm>
                <a:custGeom>
                  <a:avLst/>
                  <a:gdLst>
                    <a:gd name="connsiteX0" fmla="*/ 0 w 418289"/>
                    <a:gd name="connsiteY0" fmla="*/ 0 h 311285"/>
                    <a:gd name="connsiteX1" fmla="*/ 418289 w 418289"/>
                    <a:gd name="connsiteY1" fmla="*/ 311285 h 311285"/>
                    <a:gd name="connsiteX0" fmla="*/ 0 w 418289"/>
                    <a:gd name="connsiteY0" fmla="*/ 42868 h 354153"/>
                    <a:gd name="connsiteX1" fmla="*/ 418289 w 418289"/>
                    <a:gd name="connsiteY1" fmla="*/ 354153 h 354153"/>
                    <a:gd name="connsiteX0" fmla="*/ 0 w 434199"/>
                    <a:gd name="connsiteY0" fmla="*/ 47022 h 358307"/>
                    <a:gd name="connsiteX1" fmla="*/ 418289 w 434199"/>
                    <a:gd name="connsiteY1" fmla="*/ 358307 h 358307"/>
                    <a:gd name="connsiteX0" fmla="*/ 0 w 350993"/>
                    <a:gd name="connsiteY0" fmla="*/ 33138 h 538976"/>
                    <a:gd name="connsiteX1" fmla="*/ 301557 w 350993"/>
                    <a:gd name="connsiteY1" fmla="*/ 538976 h 538976"/>
                    <a:gd name="connsiteX0" fmla="*/ 0 w 350993"/>
                    <a:gd name="connsiteY0" fmla="*/ 33138 h 538976"/>
                    <a:gd name="connsiteX1" fmla="*/ 301557 w 350993"/>
                    <a:gd name="connsiteY1" fmla="*/ 538976 h 538976"/>
                    <a:gd name="connsiteX0" fmla="*/ 0 w 344961"/>
                    <a:gd name="connsiteY0" fmla="*/ 336 h 506174"/>
                    <a:gd name="connsiteX1" fmla="*/ 301557 w 344961"/>
                    <a:gd name="connsiteY1" fmla="*/ 506174 h 506174"/>
                    <a:gd name="connsiteX0" fmla="*/ 0 w 450492"/>
                    <a:gd name="connsiteY0" fmla="*/ 248 h 637815"/>
                    <a:gd name="connsiteX1" fmla="*/ 440221 w 450492"/>
                    <a:gd name="connsiteY1" fmla="*/ 637815 h 637815"/>
                    <a:gd name="connsiteX0" fmla="*/ 0 w 545269"/>
                    <a:gd name="connsiteY0" fmla="*/ 248 h 637815"/>
                    <a:gd name="connsiteX1" fmla="*/ 440221 w 545269"/>
                    <a:gd name="connsiteY1" fmla="*/ 637815 h 637815"/>
                    <a:gd name="connsiteX0" fmla="*/ 0 w 545269"/>
                    <a:gd name="connsiteY0" fmla="*/ 300 h 637867"/>
                    <a:gd name="connsiteX1" fmla="*/ 440221 w 545269"/>
                    <a:gd name="connsiteY1" fmla="*/ 637867 h 637867"/>
                    <a:gd name="connsiteX0" fmla="*/ 0 w 536165"/>
                    <a:gd name="connsiteY0" fmla="*/ 497 h 638064"/>
                    <a:gd name="connsiteX1" fmla="*/ 440221 w 536165"/>
                    <a:gd name="connsiteY1" fmla="*/ 638064 h 638064"/>
                    <a:gd name="connsiteX0" fmla="*/ 0 w 503425"/>
                    <a:gd name="connsiteY0" fmla="*/ 954 h 513725"/>
                    <a:gd name="connsiteX1" fmla="*/ 398623 w 503425"/>
                    <a:gd name="connsiteY1" fmla="*/ 513725 h 513725"/>
                    <a:gd name="connsiteX0" fmla="*/ 0 w 494326"/>
                    <a:gd name="connsiteY0" fmla="*/ 57652 h 570423"/>
                    <a:gd name="connsiteX1" fmla="*/ 398623 w 494326"/>
                    <a:gd name="connsiteY1" fmla="*/ 570423 h 570423"/>
                    <a:gd name="connsiteX0" fmla="*/ 0 w 512076"/>
                    <a:gd name="connsiteY0" fmla="*/ 33739 h 546510"/>
                    <a:gd name="connsiteX1" fmla="*/ 398623 w 512076"/>
                    <a:gd name="connsiteY1" fmla="*/ 546510 h 546510"/>
                    <a:gd name="connsiteX0" fmla="*/ 0 w 516702"/>
                    <a:gd name="connsiteY0" fmla="*/ 23805 h 536576"/>
                    <a:gd name="connsiteX1" fmla="*/ 398623 w 516702"/>
                    <a:gd name="connsiteY1" fmla="*/ 536576 h 536576"/>
                    <a:gd name="connsiteX0" fmla="*/ 0 w 556755"/>
                    <a:gd name="connsiteY0" fmla="*/ 14851 h 527622"/>
                    <a:gd name="connsiteX1" fmla="*/ 398623 w 556755"/>
                    <a:gd name="connsiteY1" fmla="*/ 527622 h 527622"/>
                    <a:gd name="connsiteX0" fmla="*/ 0 w 552129"/>
                    <a:gd name="connsiteY0" fmla="*/ 78908 h 591679"/>
                    <a:gd name="connsiteX1" fmla="*/ 398623 w 552129"/>
                    <a:gd name="connsiteY1" fmla="*/ 591679 h 591679"/>
                    <a:gd name="connsiteX0" fmla="*/ 0 w 883140"/>
                    <a:gd name="connsiteY0" fmla="*/ 61257 h 809753"/>
                    <a:gd name="connsiteX1" fmla="*/ 793810 w 883140"/>
                    <a:gd name="connsiteY1" fmla="*/ 809753 h 809753"/>
                    <a:gd name="connsiteX0" fmla="*/ 0 w 827389"/>
                    <a:gd name="connsiteY0" fmla="*/ 54727 h 928019"/>
                    <a:gd name="connsiteX1" fmla="*/ 731412 w 827389"/>
                    <a:gd name="connsiteY1" fmla="*/ 928019 h 928019"/>
                    <a:gd name="connsiteX0" fmla="*/ 0 w 831128"/>
                    <a:gd name="connsiteY0" fmla="*/ 50661 h 923953"/>
                    <a:gd name="connsiteX1" fmla="*/ 731412 w 831128"/>
                    <a:gd name="connsiteY1" fmla="*/ 923953 h 923953"/>
                    <a:gd name="connsiteX0" fmla="*/ 0 w 865098"/>
                    <a:gd name="connsiteY0" fmla="*/ 53661 h 862870"/>
                    <a:gd name="connsiteX1" fmla="*/ 769864 w 865098"/>
                    <a:gd name="connsiteY1" fmla="*/ 862870 h 862870"/>
                    <a:gd name="connsiteX0" fmla="*/ 0 w 828592"/>
                    <a:gd name="connsiteY0" fmla="*/ 58928 h 868137"/>
                    <a:gd name="connsiteX1" fmla="*/ 769864 w 828592"/>
                    <a:gd name="connsiteY1" fmla="*/ 868137 h 868137"/>
                    <a:gd name="connsiteX0" fmla="*/ 0 w 759185"/>
                    <a:gd name="connsiteY0" fmla="*/ 65673 h 772348"/>
                    <a:gd name="connsiteX1" fmla="*/ 692963 w 759185"/>
                    <a:gd name="connsiteY1" fmla="*/ 772348 h 772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59185" h="772348">
                      <a:moveTo>
                        <a:pt x="0" y="65673"/>
                      </a:moveTo>
                      <a:cubicBezTo>
                        <a:pt x="556162" y="-210748"/>
                        <a:pt x="913967" y="455018"/>
                        <a:pt x="692963" y="772348"/>
                      </a:cubicBezTo>
                    </a:path>
                  </a:pathLst>
                </a:custGeom>
                <a:noFill/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Freeform 42">
                  <a:extLst>
                    <a:ext uri="{FF2B5EF4-FFF2-40B4-BE49-F238E27FC236}">
                      <a16:creationId xmlns:a16="http://schemas.microsoft.com/office/drawing/2014/main" id="{286236AA-7346-067F-02EF-9E44BDCD0B8E}"/>
                    </a:ext>
                  </a:extLst>
                </p:cNvPr>
                <p:cNvSpPr/>
                <p:nvPr/>
              </p:nvSpPr>
              <p:spPr>
                <a:xfrm>
                  <a:off x="1777862" y="3540405"/>
                  <a:ext cx="786294" cy="611096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86294" h="611096">
                      <a:moveTo>
                        <a:pt x="17810" y="611096"/>
                      </a:moveTo>
                      <a:cubicBezTo>
                        <a:pt x="-130537" y="-274933"/>
                        <a:pt x="693882" y="-3368"/>
                        <a:pt x="786294" y="231717"/>
                      </a:cubicBezTo>
                    </a:path>
                  </a:pathLst>
                </a:custGeom>
                <a:noFill/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 43">
                  <a:extLst>
                    <a:ext uri="{FF2B5EF4-FFF2-40B4-BE49-F238E27FC236}">
                      <a16:creationId xmlns:a16="http://schemas.microsoft.com/office/drawing/2014/main" id="{637AB89C-C5A2-6B02-FD71-E08CEE0013B8}"/>
                    </a:ext>
                  </a:extLst>
                </p:cNvPr>
                <p:cNvSpPr/>
                <p:nvPr/>
              </p:nvSpPr>
              <p:spPr>
                <a:xfrm>
                  <a:off x="1165948" y="4145937"/>
                  <a:ext cx="945793" cy="788750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  <a:gd name="connsiteX0" fmla="*/ 14729 w 977766"/>
                    <a:gd name="connsiteY0" fmla="*/ 684765 h 684765"/>
                    <a:gd name="connsiteX1" fmla="*/ 977766 w 977766"/>
                    <a:gd name="connsiteY1" fmla="*/ 178927 h 684765"/>
                    <a:gd name="connsiteX0" fmla="*/ 19890 w 691097"/>
                    <a:gd name="connsiteY0" fmla="*/ 820597 h 820597"/>
                    <a:gd name="connsiteX1" fmla="*/ 691097 w 691097"/>
                    <a:gd name="connsiteY1" fmla="*/ 120205 h 820597"/>
                    <a:gd name="connsiteX0" fmla="*/ 368922 w 1040129"/>
                    <a:gd name="connsiteY0" fmla="*/ 779825 h 779825"/>
                    <a:gd name="connsiteX1" fmla="*/ 1040129 w 1040129"/>
                    <a:gd name="connsiteY1" fmla="*/ 79433 h 779825"/>
                    <a:gd name="connsiteX0" fmla="*/ 383932 w 1055139"/>
                    <a:gd name="connsiteY0" fmla="*/ 861496 h 861496"/>
                    <a:gd name="connsiteX1" fmla="*/ 1055139 w 1055139"/>
                    <a:gd name="connsiteY1" fmla="*/ 161104 h 861496"/>
                    <a:gd name="connsiteX0" fmla="*/ 293871 w 965078"/>
                    <a:gd name="connsiteY0" fmla="*/ 872271 h 872271"/>
                    <a:gd name="connsiteX1" fmla="*/ 965078 w 965078"/>
                    <a:gd name="connsiteY1" fmla="*/ 171879 h 872271"/>
                    <a:gd name="connsiteX0" fmla="*/ 289820 w 961027"/>
                    <a:gd name="connsiteY0" fmla="*/ 830408 h 830408"/>
                    <a:gd name="connsiteX1" fmla="*/ 961027 w 961027"/>
                    <a:gd name="connsiteY1" fmla="*/ 130016 h 830408"/>
                    <a:gd name="connsiteX0" fmla="*/ 331326 w 1002533"/>
                    <a:gd name="connsiteY0" fmla="*/ 861605 h 861605"/>
                    <a:gd name="connsiteX1" fmla="*/ 1002533 w 1002533"/>
                    <a:gd name="connsiteY1" fmla="*/ 161213 h 861605"/>
                    <a:gd name="connsiteX0" fmla="*/ 210405 w 881612"/>
                    <a:gd name="connsiteY0" fmla="*/ 847464 h 847464"/>
                    <a:gd name="connsiteX1" fmla="*/ 881612 w 881612"/>
                    <a:gd name="connsiteY1" fmla="*/ 147072 h 847464"/>
                    <a:gd name="connsiteX0" fmla="*/ 188326 w 1011115"/>
                    <a:gd name="connsiteY0" fmla="*/ 752017 h 752017"/>
                    <a:gd name="connsiteX1" fmla="*/ 1011115 w 1011115"/>
                    <a:gd name="connsiteY1" fmla="*/ 159899 h 752017"/>
                    <a:gd name="connsiteX0" fmla="*/ 196867 w 957259"/>
                    <a:gd name="connsiteY0" fmla="*/ 776265 h 776265"/>
                    <a:gd name="connsiteX1" fmla="*/ 957259 w 957259"/>
                    <a:gd name="connsiteY1" fmla="*/ 156414 h 776265"/>
                    <a:gd name="connsiteX0" fmla="*/ 185400 w 945792"/>
                    <a:gd name="connsiteY0" fmla="*/ 788751 h 788751"/>
                    <a:gd name="connsiteX1" fmla="*/ 945792 w 945792"/>
                    <a:gd name="connsiteY1" fmla="*/ 168900 h 788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5792" h="788751">
                      <a:moveTo>
                        <a:pt x="185400" y="788751"/>
                      </a:moveTo>
                      <a:cubicBezTo>
                        <a:pt x="-373550" y="424764"/>
                        <a:pt x="464274" y="-338559"/>
                        <a:pt x="945792" y="168900"/>
                      </a:cubicBezTo>
                    </a:path>
                  </a:pathLst>
                </a:custGeom>
                <a:noFill/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 44">
                  <a:extLst>
                    <a:ext uri="{FF2B5EF4-FFF2-40B4-BE49-F238E27FC236}">
                      <a16:creationId xmlns:a16="http://schemas.microsoft.com/office/drawing/2014/main" id="{E82B958A-014F-1CB1-4BE4-CC5385A5F0A4}"/>
                    </a:ext>
                  </a:extLst>
                </p:cNvPr>
                <p:cNvSpPr/>
                <p:nvPr/>
              </p:nvSpPr>
              <p:spPr>
                <a:xfrm>
                  <a:off x="1026683" y="4892091"/>
                  <a:ext cx="680185" cy="978839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  <a:gd name="connsiteX0" fmla="*/ 14729 w 977766"/>
                    <a:gd name="connsiteY0" fmla="*/ 684765 h 684765"/>
                    <a:gd name="connsiteX1" fmla="*/ 977766 w 977766"/>
                    <a:gd name="connsiteY1" fmla="*/ 178927 h 684765"/>
                    <a:gd name="connsiteX0" fmla="*/ 19890 w 691097"/>
                    <a:gd name="connsiteY0" fmla="*/ 820597 h 820597"/>
                    <a:gd name="connsiteX1" fmla="*/ 691097 w 691097"/>
                    <a:gd name="connsiteY1" fmla="*/ 120205 h 820597"/>
                    <a:gd name="connsiteX0" fmla="*/ 368922 w 1040129"/>
                    <a:gd name="connsiteY0" fmla="*/ 779825 h 779825"/>
                    <a:gd name="connsiteX1" fmla="*/ 1040129 w 1040129"/>
                    <a:gd name="connsiteY1" fmla="*/ 79433 h 779825"/>
                    <a:gd name="connsiteX0" fmla="*/ 383932 w 1055139"/>
                    <a:gd name="connsiteY0" fmla="*/ 861496 h 861496"/>
                    <a:gd name="connsiteX1" fmla="*/ 1055139 w 1055139"/>
                    <a:gd name="connsiteY1" fmla="*/ 161104 h 861496"/>
                    <a:gd name="connsiteX0" fmla="*/ 293871 w 965078"/>
                    <a:gd name="connsiteY0" fmla="*/ 872271 h 872271"/>
                    <a:gd name="connsiteX1" fmla="*/ 965078 w 965078"/>
                    <a:gd name="connsiteY1" fmla="*/ 171879 h 872271"/>
                    <a:gd name="connsiteX0" fmla="*/ 289820 w 961027"/>
                    <a:gd name="connsiteY0" fmla="*/ 830408 h 830408"/>
                    <a:gd name="connsiteX1" fmla="*/ 961027 w 961027"/>
                    <a:gd name="connsiteY1" fmla="*/ 130016 h 830408"/>
                    <a:gd name="connsiteX0" fmla="*/ 331326 w 1002533"/>
                    <a:gd name="connsiteY0" fmla="*/ 861605 h 861605"/>
                    <a:gd name="connsiteX1" fmla="*/ 1002533 w 1002533"/>
                    <a:gd name="connsiteY1" fmla="*/ 161213 h 861605"/>
                    <a:gd name="connsiteX0" fmla="*/ 833389 w 833389"/>
                    <a:gd name="connsiteY0" fmla="*/ 728699 h 728699"/>
                    <a:gd name="connsiteX1" fmla="*/ 259455 w 833389"/>
                    <a:gd name="connsiteY1" fmla="*/ 183950 h 728699"/>
                    <a:gd name="connsiteX0" fmla="*/ 739792 w 739792"/>
                    <a:gd name="connsiteY0" fmla="*/ 645343 h 763145"/>
                    <a:gd name="connsiteX1" fmla="*/ 165858 w 739792"/>
                    <a:gd name="connsiteY1" fmla="*/ 100594 h 763145"/>
                    <a:gd name="connsiteX0" fmla="*/ 739792 w 739792"/>
                    <a:gd name="connsiteY0" fmla="*/ 544749 h 767082"/>
                    <a:gd name="connsiteX1" fmla="*/ 165858 w 739792"/>
                    <a:gd name="connsiteY1" fmla="*/ 0 h 767082"/>
                    <a:gd name="connsiteX0" fmla="*/ 732177 w 732177"/>
                    <a:gd name="connsiteY0" fmla="*/ 544749 h 771334"/>
                    <a:gd name="connsiteX1" fmla="*/ 158243 w 732177"/>
                    <a:gd name="connsiteY1" fmla="*/ 0 h 771334"/>
                    <a:gd name="connsiteX0" fmla="*/ 436404 w 436404"/>
                    <a:gd name="connsiteY0" fmla="*/ 674678 h 877932"/>
                    <a:gd name="connsiteX1" fmla="*/ 230600 w 436404"/>
                    <a:gd name="connsiteY1" fmla="*/ 0 h 877932"/>
                    <a:gd name="connsiteX0" fmla="*/ 557609 w 557609"/>
                    <a:gd name="connsiteY0" fmla="*/ 674678 h 712486"/>
                    <a:gd name="connsiteX1" fmla="*/ 351805 w 557609"/>
                    <a:gd name="connsiteY1" fmla="*/ 0 h 712486"/>
                    <a:gd name="connsiteX0" fmla="*/ 691752 w 691752"/>
                    <a:gd name="connsiteY0" fmla="*/ 674678 h 698222"/>
                    <a:gd name="connsiteX1" fmla="*/ 485948 w 691752"/>
                    <a:gd name="connsiteY1" fmla="*/ 0 h 698222"/>
                    <a:gd name="connsiteX0" fmla="*/ 719156 w 719156"/>
                    <a:gd name="connsiteY0" fmla="*/ 674678 h 674678"/>
                    <a:gd name="connsiteX1" fmla="*/ 513352 w 719156"/>
                    <a:gd name="connsiteY1" fmla="*/ 0 h 674678"/>
                    <a:gd name="connsiteX0" fmla="*/ 580514 w 634565"/>
                    <a:gd name="connsiteY0" fmla="*/ 782951 h 782951"/>
                    <a:gd name="connsiteX1" fmla="*/ 634565 w 634565"/>
                    <a:gd name="connsiteY1" fmla="*/ 0 h 782951"/>
                    <a:gd name="connsiteX0" fmla="*/ 636687 w 690738"/>
                    <a:gd name="connsiteY0" fmla="*/ 784174 h 784174"/>
                    <a:gd name="connsiteX1" fmla="*/ 690738 w 690738"/>
                    <a:gd name="connsiteY1" fmla="*/ 1223 h 784174"/>
                    <a:gd name="connsiteX0" fmla="*/ 647788 w 680185"/>
                    <a:gd name="connsiteY0" fmla="*/ 978839 h 978839"/>
                    <a:gd name="connsiteX1" fmla="*/ 680185 w 680185"/>
                    <a:gd name="connsiteY1" fmla="*/ 996 h 978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80185" h="978839">
                      <a:moveTo>
                        <a:pt x="647788" y="978839"/>
                      </a:moveTo>
                      <a:cubicBezTo>
                        <a:pt x="-163987" y="979210"/>
                        <a:pt x="-277736" y="-36152"/>
                        <a:pt x="680185" y="996"/>
                      </a:cubicBezTo>
                    </a:path>
                  </a:pathLst>
                </a:custGeom>
                <a:noFill/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 48">
                  <a:extLst>
                    <a:ext uri="{FF2B5EF4-FFF2-40B4-BE49-F238E27FC236}">
                      <a16:creationId xmlns:a16="http://schemas.microsoft.com/office/drawing/2014/main" id="{68BBF5EF-B13F-4D04-6607-EA5E68827AEF}"/>
                    </a:ext>
                  </a:extLst>
                </p:cNvPr>
                <p:cNvSpPr/>
                <p:nvPr/>
              </p:nvSpPr>
              <p:spPr>
                <a:xfrm>
                  <a:off x="4409071" y="5146545"/>
                  <a:ext cx="540784" cy="709651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  <a:gd name="connsiteX0" fmla="*/ 14729 w 977766"/>
                    <a:gd name="connsiteY0" fmla="*/ 684765 h 684765"/>
                    <a:gd name="connsiteX1" fmla="*/ 977766 w 977766"/>
                    <a:gd name="connsiteY1" fmla="*/ 178927 h 684765"/>
                    <a:gd name="connsiteX0" fmla="*/ 19890 w 691097"/>
                    <a:gd name="connsiteY0" fmla="*/ 820597 h 820597"/>
                    <a:gd name="connsiteX1" fmla="*/ 691097 w 691097"/>
                    <a:gd name="connsiteY1" fmla="*/ 120205 h 820597"/>
                    <a:gd name="connsiteX0" fmla="*/ 368922 w 1040129"/>
                    <a:gd name="connsiteY0" fmla="*/ 779825 h 779825"/>
                    <a:gd name="connsiteX1" fmla="*/ 1040129 w 1040129"/>
                    <a:gd name="connsiteY1" fmla="*/ 79433 h 779825"/>
                    <a:gd name="connsiteX0" fmla="*/ 383932 w 1055139"/>
                    <a:gd name="connsiteY0" fmla="*/ 861496 h 861496"/>
                    <a:gd name="connsiteX1" fmla="*/ 1055139 w 1055139"/>
                    <a:gd name="connsiteY1" fmla="*/ 161104 h 861496"/>
                    <a:gd name="connsiteX0" fmla="*/ 293871 w 965078"/>
                    <a:gd name="connsiteY0" fmla="*/ 872271 h 872271"/>
                    <a:gd name="connsiteX1" fmla="*/ 965078 w 965078"/>
                    <a:gd name="connsiteY1" fmla="*/ 171879 h 872271"/>
                    <a:gd name="connsiteX0" fmla="*/ 289820 w 961027"/>
                    <a:gd name="connsiteY0" fmla="*/ 830408 h 830408"/>
                    <a:gd name="connsiteX1" fmla="*/ 961027 w 961027"/>
                    <a:gd name="connsiteY1" fmla="*/ 130016 h 830408"/>
                    <a:gd name="connsiteX0" fmla="*/ 331326 w 1002533"/>
                    <a:gd name="connsiteY0" fmla="*/ 861605 h 861605"/>
                    <a:gd name="connsiteX1" fmla="*/ 1002533 w 1002533"/>
                    <a:gd name="connsiteY1" fmla="*/ 161213 h 861605"/>
                    <a:gd name="connsiteX0" fmla="*/ 833389 w 833389"/>
                    <a:gd name="connsiteY0" fmla="*/ 728699 h 728699"/>
                    <a:gd name="connsiteX1" fmla="*/ 259455 w 833389"/>
                    <a:gd name="connsiteY1" fmla="*/ 183950 h 728699"/>
                    <a:gd name="connsiteX0" fmla="*/ 739792 w 739792"/>
                    <a:gd name="connsiteY0" fmla="*/ 645343 h 763145"/>
                    <a:gd name="connsiteX1" fmla="*/ 165858 w 739792"/>
                    <a:gd name="connsiteY1" fmla="*/ 100594 h 763145"/>
                    <a:gd name="connsiteX0" fmla="*/ 739792 w 739792"/>
                    <a:gd name="connsiteY0" fmla="*/ 544749 h 767082"/>
                    <a:gd name="connsiteX1" fmla="*/ 165858 w 739792"/>
                    <a:gd name="connsiteY1" fmla="*/ 0 h 767082"/>
                    <a:gd name="connsiteX0" fmla="*/ 732177 w 732177"/>
                    <a:gd name="connsiteY0" fmla="*/ 544749 h 771334"/>
                    <a:gd name="connsiteX1" fmla="*/ 158243 w 732177"/>
                    <a:gd name="connsiteY1" fmla="*/ 0 h 771334"/>
                    <a:gd name="connsiteX0" fmla="*/ 1018238 w 1018238"/>
                    <a:gd name="connsiteY0" fmla="*/ 389107 h 650697"/>
                    <a:gd name="connsiteX1" fmla="*/ 123291 w 1018238"/>
                    <a:gd name="connsiteY1" fmla="*/ 0 h 650697"/>
                    <a:gd name="connsiteX0" fmla="*/ 1134740 w 1134740"/>
                    <a:gd name="connsiteY0" fmla="*/ 97277 h 454569"/>
                    <a:gd name="connsiteX1" fmla="*/ 113333 w 1134740"/>
                    <a:gd name="connsiteY1" fmla="*/ 0 h 454569"/>
                    <a:gd name="connsiteX0" fmla="*/ 1117636 w 1117636"/>
                    <a:gd name="connsiteY0" fmla="*/ 97277 h 544551"/>
                    <a:gd name="connsiteX1" fmla="*/ 96229 w 1117636"/>
                    <a:gd name="connsiteY1" fmla="*/ 0 h 544551"/>
                    <a:gd name="connsiteX0" fmla="*/ 1021407 w 1021407"/>
                    <a:gd name="connsiteY0" fmla="*/ 97277 h 571735"/>
                    <a:gd name="connsiteX1" fmla="*/ 0 w 1021407"/>
                    <a:gd name="connsiteY1" fmla="*/ 0 h 571735"/>
                    <a:gd name="connsiteX0" fmla="*/ 933858 w 933858"/>
                    <a:gd name="connsiteY0" fmla="*/ 0 h 587169"/>
                    <a:gd name="connsiteX1" fmla="*/ 0 w 933858"/>
                    <a:gd name="connsiteY1" fmla="*/ 145915 h 587169"/>
                    <a:gd name="connsiteX0" fmla="*/ 933858 w 933858"/>
                    <a:gd name="connsiteY0" fmla="*/ 0 h 496171"/>
                    <a:gd name="connsiteX1" fmla="*/ 0 w 933858"/>
                    <a:gd name="connsiteY1" fmla="*/ 145915 h 496171"/>
                    <a:gd name="connsiteX0" fmla="*/ 933858 w 933858"/>
                    <a:gd name="connsiteY0" fmla="*/ 0 h 391174"/>
                    <a:gd name="connsiteX1" fmla="*/ 0 w 933858"/>
                    <a:gd name="connsiteY1" fmla="*/ 145915 h 391174"/>
                    <a:gd name="connsiteX0" fmla="*/ 642028 w 642028"/>
                    <a:gd name="connsiteY0" fmla="*/ 0 h 611001"/>
                    <a:gd name="connsiteX1" fmla="*/ 0 w 642028"/>
                    <a:gd name="connsiteY1" fmla="*/ 466928 h 611001"/>
                    <a:gd name="connsiteX0" fmla="*/ 642028 w 746821"/>
                    <a:gd name="connsiteY0" fmla="*/ 0 h 632496"/>
                    <a:gd name="connsiteX1" fmla="*/ 0 w 746821"/>
                    <a:gd name="connsiteY1" fmla="*/ 466928 h 632496"/>
                    <a:gd name="connsiteX0" fmla="*/ 272377 w 429221"/>
                    <a:gd name="connsiteY0" fmla="*/ 0 h 536987"/>
                    <a:gd name="connsiteX1" fmla="*/ 0 w 429221"/>
                    <a:gd name="connsiteY1" fmla="*/ 330741 h 536987"/>
                    <a:gd name="connsiteX0" fmla="*/ 272377 w 386653"/>
                    <a:gd name="connsiteY0" fmla="*/ 0 h 439090"/>
                    <a:gd name="connsiteX1" fmla="*/ 0 w 386653"/>
                    <a:gd name="connsiteY1" fmla="*/ 330741 h 439090"/>
                    <a:gd name="connsiteX0" fmla="*/ 272377 w 369733"/>
                    <a:gd name="connsiteY0" fmla="*/ 0 h 445266"/>
                    <a:gd name="connsiteX1" fmla="*/ 0 w 369733"/>
                    <a:gd name="connsiteY1" fmla="*/ 330741 h 445266"/>
                    <a:gd name="connsiteX0" fmla="*/ 214011 w 323382"/>
                    <a:gd name="connsiteY0" fmla="*/ 0 h 470305"/>
                    <a:gd name="connsiteX1" fmla="*/ 0 w 323382"/>
                    <a:gd name="connsiteY1" fmla="*/ 359924 h 470305"/>
                    <a:gd name="connsiteX0" fmla="*/ 214011 w 409637"/>
                    <a:gd name="connsiteY0" fmla="*/ 0 h 465634"/>
                    <a:gd name="connsiteX1" fmla="*/ 0 w 409637"/>
                    <a:gd name="connsiteY1" fmla="*/ 359924 h 465634"/>
                    <a:gd name="connsiteX0" fmla="*/ 690415 w 812497"/>
                    <a:gd name="connsiteY0" fmla="*/ 0 h 620618"/>
                    <a:gd name="connsiteX1" fmla="*/ 0 w 812497"/>
                    <a:gd name="connsiteY1" fmla="*/ 533163 h 620618"/>
                    <a:gd name="connsiteX0" fmla="*/ 690415 w 1049119"/>
                    <a:gd name="connsiteY0" fmla="*/ 0 h 535200"/>
                    <a:gd name="connsiteX1" fmla="*/ 0 w 1049119"/>
                    <a:gd name="connsiteY1" fmla="*/ 533163 h 535200"/>
                    <a:gd name="connsiteX0" fmla="*/ 417479 w 904326"/>
                    <a:gd name="connsiteY0" fmla="*/ 0 h 306848"/>
                    <a:gd name="connsiteX1" fmla="*/ 0 w 904326"/>
                    <a:gd name="connsiteY1" fmla="*/ 302872 h 306848"/>
                    <a:gd name="connsiteX0" fmla="*/ 144545 w 788347"/>
                    <a:gd name="connsiteY0" fmla="*/ 0 h 526706"/>
                    <a:gd name="connsiteX1" fmla="*/ 0 w 788347"/>
                    <a:gd name="connsiteY1" fmla="*/ 524631 h 526706"/>
                    <a:gd name="connsiteX0" fmla="*/ 144545 w 501670"/>
                    <a:gd name="connsiteY0" fmla="*/ 0 h 524632"/>
                    <a:gd name="connsiteX1" fmla="*/ 0 w 501670"/>
                    <a:gd name="connsiteY1" fmla="*/ 524631 h 524632"/>
                    <a:gd name="connsiteX0" fmla="*/ 144545 w 506804"/>
                    <a:gd name="connsiteY0" fmla="*/ 0 h 524694"/>
                    <a:gd name="connsiteX1" fmla="*/ 0 w 506804"/>
                    <a:gd name="connsiteY1" fmla="*/ 524631 h 524694"/>
                    <a:gd name="connsiteX0" fmla="*/ 248540 w 563030"/>
                    <a:gd name="connsiteY0" fmla="*/ 0 h 767330"/>
                    <a:gd name="connsiteX1" fmla="*/ 0 w 563030"/>
                    <a:gd name="connsiteY1" fmla="*/ 767290 h 767330"/>
                    <a:gd name="connsiteX0" fmla="*/ 319033 w 605147"/>
                    <a:gd name="connsiteY0" fmla="*/ 0 h 709657"/>
                    <a:gd name="connsiteX1" fmla="*/ 0 w 605147"/>
                    <a:gd name="connsiteY1" fmla="*/ 709614 h 709657"/>
                    <a:gd name="connsiteX0" fmla="*/ 319033 w 540784"/>
                    <a:gd name="connsiteY0" fmla="*/ 0 h 709652"/>
                    <a:gd name="connsiteX1" fmla="*/ 0 w 540784"/>
                    <a:gd name="connsiteY1" fmla="*/ 709614 h 709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0784" h="709652">
                      <a:moveTo>
                        <a:pt x="319033" y="0"/>
                      </a:moveTo>
                      <a:cubicBezTo>
                        <a:pt x="610274" y="67968"/>
                        <a:pt x="713624" y="715468"/>
                        <a:pt x="0" y="709614"/>
                      </a:cubicBezTo>
                    </a:path>
                  </a:pathLst>
                </a:custGeom>
                <a:noFill/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34038467-3433-9E22-0B58-85B43C4BA147}"/>
                    </a:ext>
                  </a:extLst>
                </p:cNvPr>
                <p:cNvCxnSpPr/>
                <p:nvPr/>
              </p:nvCxnSpPr>
              <p:spPr>
                <a:xfrm>
                  <a:off x="3508304" y="4600280"/>
                  <a:ext cx="770931" cy="97902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7DE5DC81-414B-C3CF-428E-3126214D685C}"/>
                    </a:ext>
                  </a:extLst>
                </p:cNvPr>
                <p:cNvCxnSpPr/>
                <p:nvPr/>
              </p:nvCxnSpPr>
              <p:spPr>
                <a:xfrm flipV="1">
                  <a:off x="3508304" y="4988092"/>
                  <a:ext cx="769489" cy="37794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Freeform 58">
                  <a:extLst>
                    <a:ext uri="{FF2B5EF4-FFF2-40B4-BE49-F238E27FC236}">
                      <a16:creationId xmlns:a16="http://schemas.microsoft.com/office/drawing/2014/main" id="{EE29383E-23D8-B99A-8ADD-3D0F153A13F4}"/>
                    </a:ext>
                  </a:extLst>
                </p:cNvPr>
                <p:cNvSpPr/>
                <p:nvPr/>
              </p:nvSpPr>
              <p:spPr>
                <a:xfrm>
                  <a:off x="4227627" y="4579696"/>
                  <a:ext cx="195325" cy="531423"/>
                </a:xfrm>
                <a:custGeom>
                  <a:avLst/>
                  <a:gdLst>
                    <a:gd name="connsiteX0" fmla="*/ 0 w 9728"/>
                    <a:gd name="connsiteY0" fmla="*/ 0 h 282102"/>
                    <a:gd name="connsiteX1" fmla="*/ 9728 w 9728"/>
                    <a:gd name="connsiteY1" fmla="*/ 282102 h 282102"/>
                    <a:gd name="connsiteX0" fmla="*/ 0 w 96703"/>
                    <a:gd name="connsiteY0" fmla="*/ 4629 h 14629"/>
                    <a:gd name="connsiteX1" fmla="*/ 10000 w 96703"/>
                    <a:gd name="connsiteY1" fmla="*/ 14629 h 14629"/>
                    <a:gd name="connsiteX0" fmla="*/ 0 w 166363"/>
                    <a:gd name="connsiteY0" fmla="*/ 2716 h 17716"/>
                    <a:gd name="connsiteX1" fmla="*/ 10000 w 166363"/>
                    <a:gd name="connsiteY1" fmla="*/ 12716 h 17716"/>
                    <a:gd name="connsiteX0" fmla="*/ 0 w 200785"/>
                    <a:gd name="connsiteY0" fmla="*/ 4200 h 18838"/>
                    <a:gd name="connsiteX1" fmla="*/ 10000 w 200785"/>
                    <a:gd name="connsiteY1" fmla="*/ 14200 h 18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0785" h="18838">
                      <a:moveTo>
                        <a:pt x="0" y="4200"/>
                      </a:moveTo>
                      <a:cubicBezTo>
                        <a:pt x="303321" y="-13847"/>
                        <a:pt x="226658" y="33281"/>
                        <a:pt x="10000" y="14200"/>
                      </a:cubicBezTo>
                    </a:path>
                  </a:pathLst>
                </a:custGeom>
                <a:noFill/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3244427-E0AB-6E25-598D-8F6C88FA1697}"/>
                  </a:ext>
                </a:extLst>
              </p:cNvPr>
              <p:cNvCxnSpPr/>
              <p:nvPr/>
            </p:nvCxnSpPr>
            <p:spPr>
              <a:xfrm flipV="1">
                <a:off x="4668849" y="5429050"/>
                <a:ext cx="1071655" cy="6478"/>
              </a:xfrm>
              <a:prstGeom prst="line">
                <a:avLst/>
              </a:prstGeom>
              <a:no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8E956ED-10A9-2D4D-11C8-7F441A478214}"/>
                  </a:ext>
                </a:extLst>
              </p:cNvPr>
              <p:cNvCxnSpPr/>
              <p:nvPr/>
            </p:nvCxnSpPr>
            <p:spPr>
              <a:xfrm>
                <a:off x="5536015" y="5272071"/>
                <a:ext cx="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C22F4DD-0420-25F7-0F90-2CBF35B45007}"/>
                  </a:ext>
                </a:extLst>
              </p:cNvPr>
              <p:cNvGrpSpPr/>
              <p:nvPr/>
            </p:nvGrpSpPr>
            <p:grpSpPr>
              <a:xfrm rot="20169739" flipH="1">
                <a:off x="5374891" y="4717387"/>
                <a:ext cx="139918" cy="127698"/>
                <a:chOff x="1193" y="1471308"/>
                <a:chExt cx="329596" cy="269230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D2DA4714-7D43-67A6-414A-20335F843783}"/>
                    </a:ext>
                  </a:extLst>
                </p:cNvPr>
                <p:cNvCxnSpPr/>
                <p:nvPr/>
              </p:nvCxnSpPr>
              <p:spPr>
                <a:xfrm rot="20169739">
                  <a:off x="1193" y="1471308"/>
                  <a:ext cx="266107" cy="126662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6333AA70-39DB-1AD9-59E0-B2FD2DF42B73}"/>
                    </a:ext>
                  </a:extLst>
                </p:cNvPr>
                <p:cNvCxnSpPr/>
                <p:nvPr/>
              </p:nvCxnSpPr>
              <p:spPr>
                <a:xfrm rot="20169739" flipV="1">
                  <a:off x="81009" y="1582898"/>
                  <a:ext cx="249780" cy="157640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DF213FFC-B965-6712-F4C2-126A1FCAA51F}"/>
                    </a:ext>
                  </a:extLst>
                </p:cNvPr>
                <p:cNvCxnSpPr/>
                <p:nvPr/>
              </p:nvCxnSpPr>
              <p:spPr>
                <a:xfrm rot="20169739">
                  <a:off x="25154" y="1593613"/>
                  <a:ext cx="273600" cy="0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Freeform 71">
                <a:extLst>
                  <a:ext uri="{FF2B5EF4-FFF2-40B4-BE49-F238E27FC236}">
                    <a16:creationId xmlns:a16="http://schemas.microsoft.com/office/drawing/2014/main" id="{CD278E3E-5940-5FF6-BFDD-A374A0016793}"/>
                  </a:ext>
                </a:extLst>
              </p:cNvPr>
              <p:cNvSpPr/>
              <p:nvPr/>
            </p:nvSpPr>
            <p:spPr>
              <a:xfrm>
                <a:off x="5578315" y="4826404"/>
                <a:ext cx="300757" cy="444521"/>
              </a:xfrm>
              <a:custGeom>
                <a:avLst/>
                <a:gdLst>
                  <a:gd name="connsiteX0" fmla="*/ 0 w 1439694"/>
                  <a:gd name="connsiteY0" fmla="*/ 0 h 356965"/>
                  <a:gd name="connsiteX1" fmla="*/ 1439694 w 1439694"/>
                  <a:gd name="connsiteY1" fmla="*/ 321012 h 356965"/>
                  <a:gd name="connsiteX0" fmla="*/ 0 w 1439694"/>
                  <a:gd name="connsiteY0" fmla="*/ 248858 h 579100"/>
                  <a:gd name="connsiteX1" fmla="*/ 1439694 w 1439694"/>
                  <a:gd name="connsiteY1" fmla="*/ 569870 h 579100"/>
                  <a:gd name="connsiteX0" fmla="*/ 0 w 1439694"/>
                  <a:gd name="connsiteY0" fmla="*/ 305790 h 626802"/>
                  <a:gd name="connsiteX1" fmla="*/ 1439694 w 1439694"/>
                  <a:gd name="connsiteY1" fmla="*/ 626802 h 626802"/>
                  <a:gd name="connsiteX0" fmla="*/ 0 w 1215957"/>
                  <a:gd name="connsiteY0" fmla="*/ 388642 h 398369"/>
                  <a:gd name="connsiteX1" fmla="*/ 1215957 w 1215957"/>
                  <a:gd name="connsiteY1" fmla="*/ 398369 h 398369"/>
                  <a:gd name="connsiteX0" fmla="*/ 0 w 768484"/>
                  <a:gd name="connsiteY0" fmla="*/ 564906 h 564906"/>
                  <a:gd name="connsiteX1" fmla="*/ 768484 w 768484"/>
                  <a:gd name="connsiteY1" fmla="*/ 185527 h 564906"/>
                  <a:gd name="connsiteX0" fmla="*/ 17810 w 786294"/>
                  <a:gd name="connsiteY0" fmla="*/ 611096 h 611096"/>
                  <a:gd name="connsiteX1" fmla="*/ 786294 w 786294"/>
                  <a:gd name="connsiteY1" fmla="*/ 231717 h 611096"/>
                  <a:gd name="connsiteX0" fmla="*/ 14729 w 977766"/>
                  <a:gd name="connsiteY0" fmla="*/ 684765 h 684765"/>
                  <a:gd name="connsiteX1" fmla="*/ 977766 w 977766"/>
                  <a:gd name="connsiteY1" fmla="*/ 178927 h 684765"/>
                  <a:gd name="connsiteX0" fmla="*/ 19890 w 691097"/>
                  <a:gd name="connsiteY0" fmla="*/ 820597 h 820597"/>
                  <a:gd name="connsiteX1" fmla="*/ 691097 w 691097"/>
                  <a:gd name="connsiteY1" fmla="*/ 120205 h 820597"/>
                  <a:gd name="connsiteX0" fmla="*/ 368922 w 1040129"/>
                  <a:gd name="connsiteY0" fmla="*/ 779825 h 779825"/>
                  <a:gd name="connsiteX1" fmla="*/ 1040129 w 1040129"/>
                  <a:gd name="connsiteY1" fmla="*/ 79433 h 779825"/>
                  <a:gd name="connsiteX0" fmla="*/ 383932 w 1055139"/>
                  <a:gd name="connsiteY0" fmla="*/ 861496 h 861496"/>
                  <a:gd name="connsiteX1" fmla="*/ 1055139 w 1055139"/>
                  <a:gd name="connsiteY1" fmla="*/ 161104 h 861496"/>
                  <a:gd name="connsiteX0" fmla="*/ 293871 w 965078"/>
                  <a:gd name="connsiteY0" fmla="*/ 872271 h 872271"/>
                  <a:gd name="connsiteX1" fmla="*/ 965078 w 965078"/>
                  <a:gd name="connsiteY1" fmla="*/ 171879 h 872271"/>
                  <a:gd name="connsiteX0" fmla="*/ 289820 w 961027"/>
                  <a:gd name="connsiteY0" fmla="*/ 830408 h 830408"/>
                  <a:gd name="connsiteX1" fmla="*/ 961027 w 961027"/>
                  <a:gd name="connsiteY1" fmla="*/ 130016 h 830408"/>
                  <a:gd name="connsiteX0" fmla="*/ 331326 w 1002533"/>
                  <a:gd name="connsiteY0" fmla="*/ 861605 h 861605"/>
                  <a:gd name="connsiteX1" fmla="*/ 1002533 w 1002533"/>
                  <a:gd name="connsiteY1" fmla="*/ 161213 h 861605"/>
                  <a:gd name="connsiteX0" fmla="*/ 833389 w 833389"/>
                  <a:gd name="connsiteY0" fmla="*/ 728699 h 728699"/>
                  <a:gd name="connsiteX1" fmla="*/ 259455 w 833389"/>
                  <a:gd name="connsiteY1" fmla="*/ 183950 h 728699"/>
                  <a:gd name="connsiteX0" fmla="*/ 739792 w 739792"/>
                  <a:gd name="connsiteY0" fmla="*/ 645343 h 763145"/>
                  <a:gd name="connsiteX1" fmla="*/ 165858 w 739792"/>
                  <a:gd name="connsiteY1" fmla="*/ 100594 h 763145"/>
                  <a:gd name="connsiteX0" fmla="*/ 739792 w 739792"/>
                  <a:gd name="connsiteY0" fmla="*/ 544749 h 767082"/>
                  <a:gd name="connsiteX1" fmla="*/ 165858 w 739792"/>
                  <a:gd name="connsiteY1" fmla="*/ 0 h 767082"/>
                  <a:gd name="connsiteX0" fmla="*/ 732177 w 732177"/>
                  <a:gd name="connsiteY0" fmla="*/ 544749 h 771334"/>
                  <a:gd name="connsiteX1" fmla="*/ 158243 w 732177"/>
                  <a:gd name="connsiteY1" fmla="*/ 0 h 771334"/>
                  <a:gd name="connsiteX0" fmla="*/ 1018238 w 1018238"/>
                  <a:gd name="connsiteY0" fmla="*/ 389107 h 650697"/>
                  <a:gd name="connsiteX1" fmla="*/ 123291 w 1018238"/>
                  <a:gd name="connsiteY1" fmla="*/ 0 h 650697"/>
                  <a:gd name="connsiteX0" fmla="*/ 1134740 w 1134740"/>
                  <a:gd name="connsiteY0" fmla="*/ 97277 h 454569"/>
                  <a:gd name="connsiteX1" fmla="*/ 113333 w 1134740"/>
                  <a:gd name="connsiteY1" fmla="*/ 0 h 454569"/>
                  <a:gd name="connsiteX0" fmla="*/ 1117636 w 1117636"/>
                  <a:gd name="connsiteY0" fmla="*/ 97277 h 544551"/>
                  <a:gd name="connsiteX1" fmla="*/ 96229 w 1117636"/>
                  <a:gd name="connsiteY1" fmla="*/ 0 h 544551"/>
                  <a:gd name="connsiteX0" fmla="*/ 1021407 w 1021407"/>
                  <a:gd name="connsiteY0" fmla="*/ 97277 h 571735"/>
                  <a:gd name="connsiteX1" fmla="*/ 0 w 1021407"/>
                  <a:gd name="connsiteY1" fmla="*/ 0 h 571735"/>
                  <a:gd name="connsiteX0" fmla="*/ 933858 w 933858"/>
                  <a:gd name="connsiteY0" fmla="*/ 0 h 587169"/>
                  <a:gd name="connsiteX1" fmla="*/ 0 w 933858"/>
                  <a:gd name="connsiteY1" fmla="*/ 145915 h 587169"/>
                  <a:gd name="connsiteX0" fmla="*/ 933858 w 933858"/>
                  <a:gd name="connsiteY0" fmla="*/ 0 h 496171"/>
                  <a:gd name="connsiteX1" fmla="*/ 0 w 933858"/>
                  <a:gd name="connsiteY1" fmla="*/ 145915 h 496171"/>
                  <a:gd name="connsiteX0" fmla="*/ 933858 w 933858"/>
                  <a:gd name="connsiteY0" fmla="*/ 0 h 391174"/>
                  <a:gd name="connsiteX1" fmla="*/ 0 w 933858"/>
                  <a:gd name="connsiteY1" fmla="*/ 145915 h 391174"/>
                  <a:gd name="connsiteX0" fmla="*/ 52612 w 236827"/>
                  <a:gd name="connsiteY0" fmla="*/ 0 h 1421413"/>
                  <a:gd name="connsiteX1" fmla="*/ 179069 w 236827"/>
                  <a:gd name="connsiteY1" fmla="*/ 1361872 h 1421413"/>
                  <a:gd name="connsiteX0" fmla="*/ 0 w 862709"/>
                  <a:gd name="connsiteY0" fmla="*/ 98775 h 1494985"/>
                  <a:gd name="connsiteX1" fmla="*/ 126457 w 862709"/>
                  <a:gd name="connsiteY1" fmla="*/ 1460647 h 1494985"/>
                  <a:gd name="connsiteX0" fmla="*/ 0 w 1086671"/>
                  <a:gd name="connsiteY0" fmla="*/ 99469 h 1492242"/>
                  <a:gd name="connsiteX1" fmla="*/ 126457 w 1086671"/>
                  <a:gd name="connsiteY1" fmla="*/ 1461341 h 1492242"/>
                  <a:gd name="connsiteX0" fmla="*/ 0 w 1039671"/>
                  <a:gd name="connsiteY0" fmla="*/ 81439 h 1475069"/>
                  <a:gd name="connsiteX1" fmla="*/ 126457 w 1039671"/>
                  <a:gd name="connsiteY1" fmla="*/ 1443311 h 1475069"/>
                  <a:gd name="connsiteX0" fmla="*/ 0 w 1001272"/>
                  <a:gd name="connsiteY0" fmla="*/ 97608 h 1077805"/>
                  <a:gd name="connsiteX1" fmla="*/ 37996 w 1001272"/>
                  <a:gd name="connsiteY1" fmla="*/ 1039286 h 1077805"/>
                  <a:gd name="connsiteX0" fmla="*/ 0 w 993945"/>
                  <a:gd name="connsiteY0" fmla="*/ 102714 h 1062502"/>
                  <a:gd name="connsiteX1" fmla="*/ 37996 w 993945"/>
                  <a:gd name="connsiteY1" fmla="*/ 1044392 h 1062502"/>
                  <a:gd name="connsiteX0" fmla="*/ 0 w 733486"/>
                  <a:gd name="connsiteY0" fmla="*/ 96012 h 1056020"/>
                  <a:gd name="connsiteX1" fmla="*/ 37996 w 733486"/>
                  <a:gd name="connsiteY1" fmla="*/ 1037690 h 1056020"/>
                  <a:gd name="connsiteX0" fmla="*/ 0 w 748832"/>
                  <a:gd name="connsiteY0" fmla="*/ 64387 h 1025590"/>
                  <a:gd name="connsiteX1" fmla="*/ 37996 w 748832"/>
                  <a:gd name="connsiteY1" fmla="*/ 1006065 h 1025590"/>
                  <a:gd name="connsiteX0" fmla="*/ 31335 w 745881"/>
                  <a:gd name="connsiteY0" fmla="*/ 67797 h 939987"/>
                  <a:gd name="connsiteX1" fmla="*/ 0 w 745881"/>
                  <a:gd name="connsiteY1" fmla="*/ 919344 h 939987"/>
                  <a:gd name="connsiteX0" fmla="*/ 31335 w 766304"/>
                  <a:gd name="connsiteY0" fmla="*/ 59211 h 991711"/>
                  <a:gd name="connsiteX1" fmla="*/ 0 w 766304"/>
                  <a:gd name="connsiteY1" fmla="*/ 910758 h 991711"/>
                  <a:gd name="connsiteX0" fmla="*/ 12110 w 756608"/>
                  <a:gd name="connsiteY0" fmla="*/ 55543 h 1111317"/>
                  <a:gd name="connsiteX1" fmla="*/ 0 w 756608"/>
                  <a:gd name="connsiteY1" fmla="*/ 1035259 h 1111317"/>
                  <a:gd name="connsiteX0" fmla="*/ 0 w 811561"/>
                  <a:gd name="connsiteY0" fmla="*/ 55032 h 1129347"/>
                  <a:gd name="connsiteX1" fmla="*/ 116058 w 811561"/>
                  <a:gd name="connsiteY1" fmla="*/ 1053974 h 1129347"/>
                  <a:gd name="connsiteX0" fmla="*/ 0 w 798878"/>
                  <a:gd name="connsiteY0" fmla="*/ 62806 h 1078611"/>
                  <a:gd name="connsiteX1" fmla="*/ 116058 w 798878"/>
                  <a:gd name="connsiteY1" fmla="*/ 1061748 h 1078611"/>
                  <a:gd name="connsiteX0" fmla="*/ 0 w 764929"/>
                  <a:gd name="connsiteY0" fmla="*/ 63026 h 1072489"/>
                  <a:gd name="connsiteX1" fmla="*/ 51973 w 764929"/>
                  <a:gd name="connsiteY1" fmla="*/ 1055561 h 1072489"/>
                  <a:gd name="connsiteX0" fmla="*/ 0 w 764929"/>
                  <a:gd name="connsiteY0" fmla="*/ 61522 h 1115407"/>
                  <a:gd name="connsiteX1" fmla="*/ 51973 w 764929"/>
                  <a:gd name="connsiteY1" fmla="*/ 1098915 h 1115407"/>
                  <a:gd name="connsiteX0" fmla="*/ 0 w 822332"/>
                  <a:gd name="connsiteY0" fmla="*/ 61722 h 1114639"/>
                  <a:gd name="connsiteX1" fmla="*/ 51973 w 822332"/>
                  <a:gd name="connsiteY1" fmla="*/ 1099115 h 1114639"/>
                  <a:gd name="connsiteX0" fmla="*/ 0 w 865725"/>
                  <a:gd name="connsiteY0" fmla="*/ 61722 h 1114639"/>
                  <a:gd name="connsiteX1" fmla="*/ 51973 w 865725"/>
                  <a:gd name="connsiteY1" fmla="*/ 1099115 h 1114639"/>
                  <a:gd name="connsiteX0" fmla="*/ 0 w 855060"/>
                  <a:gd name="connsiteY0" fmla="*/ 63685 h 1059461"/>
                  <a:gd name="connsiteX1" fmla="*/ 32748 w 855060"/>
                  <a:gd name="connsiteY1" fmla="*/ 1043402 h 1059461"/>
                  <a:gd name="connsiteX0" fmla="*/ 0 w 855060"/>
                  <a:gd name="connsiteY0" fmla="*/ 61305 h 1126925"/>
                  <a:gd name="connsiteX1" fmla="*/ 32748 w 855060"/>
                  <a:gd name="connsiteY1" fmla="*/ 1111515 h 1126925"/>
                  <a:gd name="connsiteX0" fmla="*/ 44155 w 857770"/>
                  <a:gd name="connsiteY0" fmla="*/ 60683 h 1145362"/>
                  <a:gd name="connsiteX1" fmla="*/ 0 w 857770"/>
                  <a:gd name="connsiteY1" fmla="*/ 1130118 h 1145362"/>
                  <a:gd name="connsiteX0" fmla="*/ 0 w 869304"/>
                  <a:gd name="connsiteY0" fmla="*/ 60278 h 1157664"/>
                  <a:gd name="connsiteX1" fmla="*/ 58381 w 869304"/>
                  <a:gd name="connsiteY1" fmla="*/ 1142530 h 1157664"/>
                  <a:gd name="connsiteX0" fmla="*/ 0 w 798082"/>
                  <a:gd name="connsiteY0" fmla="*/ 61261 h 1154283"/>
                  <a:gd name="connsiteX1" fmla="*/ 58381 w 798082"/>
                  <a:gd name="connsiteY1" fmla="*/ 1143513 h 1154283"/>
                  <a:gd name="connsiteX0" fmla="*/ 0 w 779889"/>
                  <a:gd name="connsiteY0" fmla="*/ 59617 h 1152678"/>
                  <a:gd name="connsiteX1" fmla="*/ 58381 w 779889"/>
                  <a:gd name="connsiteY1" fmla="*/ 1141869 h 115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79889" h="1152678">
                    <a:moveTo>
                      <a:pt x="0" y="59617"/>
                    </a:moveTo>
                    <a:cubicBezTo>
                      <a:pt x="939231" y="-327036"/>
                      <a:pt x="1114221" y="1299602"/>
                      <a:pt x="58381" y="1141869"/>
                    </a:cubicBezTo>
                  </a:path>
                </a:pathLst>
              </a:custGeom>
              <a:noFill/>
              <a:ln w="19050" cap="rnd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BB3EF12-B4ED-A5CB-566E-8699A31F9075}"/>
                </a:ext>
              </a:extLst>
            </p:cNvPr>
            <p:cNvGrpSpPr/>
            <p:nvPr/>
          </p:nvGrpSpPr>
          <p:grpSpPr>
            <a:xfrm>
              <a:off x="5386933" y="4714113"/>
              <a:ext cx="116146" cy="105380"/>
              <a:chOff x="5113127" y="4693707"/>
              <a:chExt cx="116146" cy="10538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2A750BD-0754-51A6-30EC-E851FE0C3C2E}"/>
                  </a:ext>
                </a:extLst>
              </p:cNvPr>
              <p:cNvCxnSpPr/>
              <p:nvPr/>
            </p:nvCxnSpPr>
            <p:spPr>
              <a:xfrm>
                <a:off x="5114172" y="4693707"/>
                <a:ext cx="112964" cy="60077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958C33A-DF72-4861-DD13-446C433CD05E}"/>
                  </a:ext>
                </a:extLst>
              </p:cNvPr>
              <p:cNvCxnSpPr/>
              <p:nvPr/>
            </p:nvCxnSpPr>
            <p:spPr>
              <a:xfrm flipV="1">
                <a:off x="5130528" y="4753782"/>
                <a:ext cx="89679" cy="45305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0D3E9EA-5DCA-5C8E-1817-5197DF2E3A87}"/>
                  </a:ext>
                </a:extLst>
              </p:cNvPr>
              <p:cNvCxnSpPr/>
              <p:nvPr/>
            </p:nvCxnSpPr>
            <p:spPr>
              <a:xfrm>
                <a:off x="5113127" y="4754083"/>
                <a:ext cx="116146" cy="0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Freeform 81">
              <a:extLst>
                <a:ext uri="{FF2B5EF4-FFF2-40B4-BE49-F238E27FC236}">
                  <a16:creationId xmlns:a16="http://schemas.microsoft.com/office/drawing/2014/main" id="{FBC36F92-4EDA-53E2-DCCA-D457AD28A69B}"/>
                </a:ext>
              </a:extLst>
            </p:cNvPr>
            <p:cNvSpPr/>
            <p:nvPr/>
          </p:nvSpPr>
          <p:spPr>
            <a:xfrm>
              <a:off x="5217927" y="4808210"/>
              <a:ext cx="295570" cy="447030"/>
            </a:xfrm>
            <a:custGeom>
              <a:avLst/>
              <a:gdLst>
                <a:gd name="connsiteX0" fmla="*/ 0 w 1439694"/>
                <a:gd name="connsiteY0" fmla="*/ 0 h 356965"/>
                <a:gd name="connsiteX1" fmla="*/ 1439694 w 1439694"/>
                <a:gd name="connsiteY1" fmla="*/ 321012 h 356965"/>
                <a:gd name="connsiteX0" fmla="*/ 0 w 1439694"/>
                <a:gd name="connsiteY0" fmla="*/ 248858 h 579100"/>
                <a:gd name="connsiteX1" fmla="*/ 1439694 w 1439694"/>
                <a:gd name="connsiteY1" fmla="*/ 569870 h 579100"/>
                <a:gd name="connsiteX0" fmla="*/ 0 w 1439694"/>
                <a:gd name="connsiteY0" fmla="*/ 305790 h 626802"/>
                <a:gd name="connsiteX1" fmla="*/ 1439694 w 1439694"/>
                <a:gd name="connsiteY1" fmla="*/ 626802 h 626802"/>
                <a:gd name="connsiteX0" fmla="*/ 0 w 1215957"/>
                <a:gd name="connsiteY0" fmla="*/ 388642 h 398369"/>
                <a:gd name="connsiteX1" fmla="*/ 1215957 w 1215957"/>
                <a:gd name="connsiteY1" fmla="*/ 398369 h 398369"/>
                <a:gd name="connsiteX0" fmla="*/ 0 w 768484"/>
                <a:gd name="connsiteY0" fmla="*/ 564906 h 564906"/>
                <a:gd name="connsiteX1" fmla="*/ 768484 w 768484"/>
                <a:gd name="connsiteY1" fmla="*/ 185527 h 564906"/>
                <a:gd name="connsiteX0" fmla="*/ 17810 w 786294"/>
                <a:gd name="connsiteY0" fmla="*/ 611096 h 611096"/>
                <a:gd name="connsiteX1" fmla="*/ 786294 w 786294"/>
                <a:gd name="connsiteY1" fmla="*/ 231717 h 611096"/>
                <a:gd name="connsiteX0" fmla="*/ 14729 w 977766"/>
                <a:gd name="connsiteY0" fmla="*/ 684765 h 684765"/>
                <a:gd name="connsiteX1" fmla="*/ 977766 w 977766"/>
                <a:gd name="connsiteY1" fmla="*/ 178927 h 684765"/>
                <a:gd name="connsiteX0" fmla="*/ 19890 w 691097"/>
                <a:gd name="connsiteY0" fmla="*/ 820597 h 820597"/>
                <a:gd name="connsiteX1" fmla="*/ 691097 w 691097"/>
                <a:gd name="connsiteY1" fmla="*/ 120205 h 820597"/>
                <a:gd name="connsiteX0" fmla="*/ 368922 w 1040129"/>
                <a:gd name="connsiteY0" fmla="*/ 779825 h 779825"/>
                <a:gd name="connsiteX1" fmla="*/ 1040129 w 1040129"/>
                <a:gd name="connsiteY1" fmla="*/ 79433 h 779825"/>
                <a:gd name="connsiteX0" fmla="*/ 383932 w 1055139"/>
                <a:gd name="connsiteY0" fmla="*/ 861496 h 861496"/>
                <a:gd name="connsiteX1" fmla="*/ 1055139 w 1055139"/>
                <a:gd name="connsiteY1" fmla="*/ 161104 h 861496"/>
                <a:gd name="connsiteX0" fmla="*/ 293871 w 965078"/>
                <a:gd name="connsiteY0" fmla="*/ 872271 h 872271"/>
                <a:gd name="connsiteX1" fmla="*/ 965078 w 965078"/>
                <a:gd name="connsiteY1" fmla="*/ 171879 h 872271"/>
                <a:gd name="connsiteX0" fmla="*/ 289820 w 961027"/>
                <a:gd name="connsiteY0" fmla="*/ 830408 h 830408"/>
                <a:gd name="connsiteX1" fmla="*/ 961027 w 961027"/>
                <a:gd name="connsiteY1" fmla="*/ 130016 h 830408"/>
                <a:gd name="connsiteX0" fmla="*/ 331326 w 1002533"/>
                <a:gd name="connsiteY0" fmla="*/ 861605 h 861605"/>
                <a:gd name="connsiteX1" fmla="*/ 1002533 w 1002533"/>
                <a:gd name="connsiteY1" fmla="*/ 161213 h 861605"/>
                <a:gd name="connsiteX0" fmla="*/ 833389 w 833389"/>
                <a:gd name="connsiteY0" fmla="*/ 728699 h 728699"/>
                <a:gd name="connsiteX1" fmla="*/ 259455 w 833389"/>
                <a:gd name="connsiteY1" fmla="*/ 183950 h 728699"/>
                <a:gd name="connsiteX0" fmla="*/ 739792 w 739792"/>
                <a:gd name="connsiteY0" fmla="*/ 645343 h 763145"/>
                <a:gd name="connsiteX1" fmla="*/ 165858 w 739792"/>
                <a:gd name="connsiteY1" fmla="*/ 100594 h 763145"/>
                <a:gd name="connsiteX0" fmla="*/ 739792 w 739792"/>
                <a:gd name="connsiteY0" fmla="*/ 544749 h 767082"/>
                <a:gd name="connsiteX1" fmla="*/ 165858 w 739792"/>
                <a:gd name="connsiteY1" fmla="*/ 0 h 767082"/>
                <a:gd name="connsiteX0" fmla="*/ 732177 w 732177"/>
                <a:gd name="connsiteY0" fmla="*/ 544749 h 771334"/>
                <a:gd name="connsiteX1" fmla="*/ 158243 w 732177"/>
                <a:gd name="connsiteY1" fmla="*/ 0 h 771334"/>
                <a:gd name="connsiteX0" fmla="*/ 1018238 w 1018238"/>
                <a:gd name="connsiteY0" fmla="*/ 389107 h 650697"/>
                <a:gd name="connsiteX1" fmla="*/ 123291 w 1018238"/>
                <a:gd name="connsiteY1" fmla="*/ 0 h 650697"/>
                <a:gd name="connsiteX0" fmla="*/ 1134740 w 1134740"/>
                <a:gd name="connsiteY0" fmla="*/ 97277 h 454569"/>
                <a:gd name="connsiteX1" fmla="*/ 113333 w 1134740"/>
                <a:gd name="connsiteY1" fmla="*/ 0 h 454569"/>
                <a:gd name="connsiteX0" fmla="*/ 1117636 w 1117636"/>
                <a:gd name="connsiteY0" fmla="*/ 97277 h 544551"/>
                <a:gd name="connsiteX1" fmla="*/ 96229 w 1117636"/>
                <a:gd name="connsiteY1" fmla="*/ 0 h 544551"/>
                <a:gd name="connsiteX0" fmla="*/ 1021407 w 1021407"/>
                <a:gd name="connsiteY0" fmla="*/ 97277 h 571735"/>
                <a:gd name="connsiteX1" fmla="*/ 0 w 1021407"/>
                <a:gd name="connsiteY1" fmla="*/ 0 h 571735"/>
                <a:gd name="connsiteX0" fmla="*/ 933858 w 933858"/>
                <a:gd name="connsiteY0" fmla="*/ 0 h 587169"/>
                <a:gd name="connsiteX1" fmla="*/ 0 w 933858"/>
                <a:gd name="connsiteY1" fmla="*/ 145915 h 587169"/>
                <a:gd name="connsiteX0" fmla="*/ 933858 w 933858"/>
                <a:gd name="connsiteY0" fmla="*/ 0 h 496171"/>
                <a:gd name="connsiteX1" fmla="*/ 0 w 933858"/>
                <a:gd name="connsiteY1" fmla="*/ 145915 h 496171"/>
                <a:gd name="connsiteX0" fmla="*/ 933858 w 933858"/>
                <a:gd name="connsiteY0" fmla="*/ 0 h 391174"/>
                <a:gd name="connsiteX1" fmla="*/ 0 w 933858"/>
                <a:gd name="connsiteY1" fmla="*/ 145915 h 391174"/>
                <a:gd name="connsiteX0" fmla="*/ 52612 w 236827"/>
                <a:gd name="connsiteY0" fmla="*/ 0 h 1421413"/>
                <a:gd name="connsiteX1" fmla="*/ 179069 w 236827"/>
                <a:gd name="connsiteY1" fmla="*/ 1361872 h 1421413"/>
                <a:gd name="connsiteX0" fmla="*/ 0 w 862709"/>
                <a:gd name="connsiteY0" fmla="*/ 98775 h 1494985"/>
                <a:gd name="connsiteX1" fmla="*/ 126457 w 862709"/>
                <a:gd name="connsiteY1" fmla="*/ 1460647 h 1494985"/>
                <a:gd name="connsiteX0" fmla="*/ 0 w 1086671"/>
                <a:gd name="connsiteY0" fmla="*/ 99469 h 1492242"/>
                <a:gd name="connsiteX1" fmla="*/ 126457 w 1086671"/>
                <a:gd name="connsiteY1" fmla="*/ 1461341 h 1492242"/>
                <a:gd name="connsiteX0" fmla="*/ 0 w 1039671"/>
                <a:gd name="connsiteY0" fmla="*/ 81439 h 1475069"/>
                <a:gd name="connsiteX1" fmla="*/ 126457 w 1039671"/>
                <a:gd name="connsiteY1" fmla="*/ 1443311 h 1475069"/>
                <a:gd name="connsiteX0" fmla="*/ 0 w 1001272"/>
                <a:gd name="connsiteY0" fmla="*/ 97608 h 1077805"/>
                <a:gd name="connsiteX1" fmla="*/ 37996 w 1001272"/>
                <a:gd name="connsiteY1" fmla="*/ 1039286 h 1077805"/>
                <a:gd name="connsiteX0" fmla="*/ 0 w 993945"/>
                <a:gd name="connsiteY0" fmla="*/ 102714 h 1062502"/>
                <a:gd name="connsiteX1" fmla="*/ 37996 w 993945"/>
                <a:gd name="connsiteY1" fmla="*/ 1044392 h 1062502"/>
                <a:gd name="connsiteX0" fmla="*/ 0 w 733486"/>
                <a:gd name="connsiteY0" fmla="*/ 96012 h 1056020"/>
                <a:gd name="connsiteX1" fmla="*/ 37996 w 733486"/>
                <a:gd name="connsiteY1" fmla="*/ 1037690 h 1056020"/>
                <a:gd name="connsiteX0" fmla="*/ 0 w 748832"/>
                <a:gd name="connsiteY0" fmla="*/ 64387 h 1025590"/>
                <a:gd name="connsiteX1" fmla="*/ 37996 w 748832"/>
                <a:gd name="connsiteY1" fmla="*/ 1006065 h 1025590"/>
                <a:gd name="connsiteX0" fmla="*/ 31335 w 745881"/>
                <a:gd name="connsiteY0" fmla="*/ 67797 h 939987"/>
                <a:gd name="connsiteX1" fmla="*/ 0 w 745881"/>
                <a:gd name="connsiteY1" fmla="*/ 919344 h 939987"/>
                <a:gd name="connsiteX0" fmla="*/ 31335 w 766304"/>
                <a:gd name="connsiteY0" fmla="*/ 59211 h 991711"/>
                <a:gd name="connsiteX1" fmla="*/ 0 w 766304"/>
                <a:gd name="connsiteY1" fmla="*/ 910758 h 991711"/>
                <a:gd name="connsiteX0" fmla="*/ 12110 w 756608"/>
                <a:gd name="connsiteY0" fmla="*/ 55543 h 1111317"/>
                <a:gd name="connsiteX1" fmla="*/ 0 w 756608"/>
                <a:gd name="connsiteY1" fmla="*/ 1035259 h 1111317"/>
                <a:gd name="connsiteX0" fmla="*/ 0 w 811561"/>
                <a:gd name="connsiteY0" fmla="*/ 55032 h 1129347"/>
                <a:gd name="connsiteX1" fmla="*/ 116058 w 811561"/>
                <a:gd name="connsiteY1" fmla="*/ 1053974 h 1129347"/>
                <a:gd name="connsiteX0" fmla="*/ 0 w 798878"/>
                <a:gd name="connsiteY0" fmla="*/ 62806 h 1078611"/>
                <a:gd name="connsiteX1" fmla="*/ 116058 w 798878"/>
                <a:gd name="connsiteY1" fmla="*/ 1061748 h 1078611"/>
                <a:gd name="connsiteX0" fmla="*/ 0 w 764929"/>
                <a:gd name="connsiteY0" fmla="*/ 63026 h 1072489"/>
                <a:gd name="connsiteX1" fmla="*/ 51973 w 764929"/>
                <a:gd name="connsiteY1" fmla="*/ 1055561 h 1072489"/>
                <a:gd name="connsiteX0" fmla="*/ 0 w 764929"/>
                <a:gd name="connsiteY0" fmla="*/ 61522 h 1115407"/>
                <a:gd name="connsiteX1" fmla="*/ 51973 w 764929"/>
                <a:gd name="connsiteY1" fmla="*/ 1098915 h 1115407"/>
                <a:gd name="connsiteX0" fmla="*/ 0 w 822332"/>
                <a:gd name="connsiteY0" fmla="*/ 61722 h 1114639"/>
                <a:gd name="connsiteX1" fmla="*/ 51973 w 822332"/>
                <a:gd name="connsiteY1" fmla="*/ 1099115 h 1114639"/>
                <a:gd name="connsiteX0" fmla="*/ 0 w 865725"/>
                <a:gd name="connsiteY0" fmla="*/ 61722 h 1114639"/>
                <a:gd name="connsiteX1" fmla="*/ 51973 w 865725"/>
                <a:gd name="connsiteY1" fmla="*/ 1099115 h 1114639"/>
                <a:gd name="connsiteX0" fmla="*/ 0 w 855060"/>
                <a:gd name="connsiteY0" fmla="*/ 63685 h 1059461"/>
                <a:gd name="connsiteX1" fmla="*/ 32748 w 855060"/>
                <a:gd name="connsiteY1" fmla="*/ 1043402 h 1059461"/>
                <a:gd name="connsiteX0" fmla="*/ 0 w 855060"/>
                <a:gd name="connsiteY0" fmla="*/ 61305 h 1126925"/>
                <a:gd name="connsiteX1" fmla="*/ 32748 w 855060"/>
                <a:gd name="connsiteY1" fmla="*/ 1111515 h 1126925"/>
                <a:gd name="connsiteX0" fmla="*/ 44155 w 857770"/>
                <a:gd name="connsiteY0" fmla="*/ 60683 h 1145362"/>
                <a:gd name="connsiteX1" fmla="*/ 0 w 857770"/>
                <a:gd name="connsiteY1" fmla="*/ 1130118 h 1145362"/>
                <a:gd name="connsiteX0" fmla="*/ 0 w 869304"/>
                <a:gd name="connsiteY0" fmla="*/ 60278 h 1157664"/>
                <a:gd name="connsiteX1" fmla="*/ 58381 w 869304"/>
                <a:gd name="connsiteY1" fmla="*/ 1142530 h 1157664"/>
                <a:gd name="connsiteX0" fmla="*/ 0 w 798082"/>
                <a:gd name="connsiteY0" fmla="*/ 61261 h 1154283"/>
                <a:gd name="connsiteX1" fmla="*/ 58381 w 798082"/>
                <a:gd name="connsiteY1" fmla="*/ 1143513 h 1154283"/>
                <a:gd name="connsiteX0" fmla="*/ 0 w 779889"/>
                <a:gd name="connsiteY0" fmla="*/ 59617 h 1152678"/>
                <a:gd name="connsiteX1" fmla="*/ 58381 w 779889"/>
                <a:gd name="connsiteY1" fmla="*/ 1141869 h 1152678"/>
                <a:gd name="connsiteX0" fmla="*/ 0 w 804980"/>
                <a:gd name="connsiteY0" fmla="*/ 73153 h 1165908"/>
                <a:gd name="connsiteX1" fmla="*/ 58381 w 804980"/>
                <a:gd name="connsiteY1" fmla="*/ 1155405 h 1165908"/>
                <a:gd name="connsiteX0" fmla="*/ 0 w 786678"/>
                <a:gd name="connsiteY0" fmla="*/ 67980 h 1160849"/>
                <a:gd name="connsiteX1" fmla="*/ 58381 w 786678"/>
                <a:gd name="connsiteY1" fmla="*/ 1150232 h 1160849"/>
                <a:gd name="connsiteX0" fmla="*/ 0 w 761994"/>
                <a:gd name="connsiteY0" fmla="*/ 62921 h 1155904"/>
                <a:gd name="connsiteX1" fmla="*/ 58381 w 761994"/>
                <a:gd name="connsiteY1" fmla="*/ 1145173 h 1155904"/>
                <a:gd name="connsiteX0" fmla="*/ 0 w 766439"/>
                <a:gd name="connsiteY0" fmla="*/ 66279 h 1159184"/>
                <a:gd name="connsiteX1" fmla="*/ 58381 w 766439"/>
                <a:gd name="connsiteY1" fmla="*/ 1148531 h 115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6439" h="1159184">
                  <a:moveTo>
                    <a:pt x="0" y="66279"/>
                  </a:moveTo>
                  <a:cubicBezTo>
                    <a:pt x="900781" y="-346005"/>
                    <a:pt x="1114221" y="1306264"/>
                    <a:pt x="58381" y="1148531"/>
                  </a:cubicBezTo>
                </a:path>
              </a:pathLst>
            </a:custGeom>
            <a:noFill/>
            <a:ln w="19050" cap="rnd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0D8F178E-2AC4-F1CE-0975-FFF1E30BC702}"/>
              </a:ext>
            </a:extLst>
          </p:cNvPr>
          <p:cNvSpPr/>
          <p:nvPr/>
        </p:nvSpPr>
        <p:spPr>
          <a:xfrm rot="18347355">
            <a:off x="641836" y="1059831"/>
            <a:ext cx="731521" cy="295496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FD1421C-2244-5752-BA10-076317A8E03E}"/>
              </a:ext>
            </a:extLst>
          </p:cNvPr>
          <p:cNvSpPr/>
          <p:nvPr/>
        </p:nvSpPr>
        <p:spPr>
          <a:xfrm rot="20148167">
            <a:off x="691710" y="1128990"/>
            <a:ext cx="731521" cy="295496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2EB51A5A-1B43-BF67-7ADF-B86B3A48265F}"/>
              </a:ext>
            </a:extLst>
          </p:cNvPr>
          <p:cNvSpPr/>
          <p:nvPr/>
        </p:nvSpPr>
        <p:spPr>
          <a:xfrm rot="16200000" flipV="1">
            <a:off x="5382269" y="160063"/>
            <a:ext cx="1615475" cy="1335986"/>
          </a:xfrm>
          <a:prstGeom prst="parallelogram">
            <a:avLst>
              <a:gd name="adj" fmla="val 87898"/>
            </a:avLst>
          </a:prstGeom>
          <a:solidFill>
            <a:schemeClr val="bg1">
              <a:lumMod val="95000"/>
              <a:alpha val="42000"/>
            </a:schemeClr>
          </a:solidFill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FEF9228-00B4-6E7F-06F0-31A5088CB872}"/>
              </a:ext>
            </a:extLst>
          </p:cNvPr>
          <p:cNvSpPr/>
          <p:nvPr/>
        </p:nvSpPr>
        <p:spPr>
          <a:xfrm>
            <a:off x="618001" y="1222409"/>
            <a:ext cx="731521" cy="295496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515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41A2-4827-D2BB-1E9C-E4371AEE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Comparable to the work of Bauer and Davidson Arnott.</a:t>
            </a:r>
            <a:endParaRPr lang="nl-NL" dirty="0"/>
          </a:p>
        </p:txBody>
      </p:sp>
      <p:pic>
        <p:nvPicPr>
          <p:cNvPr id="5" name="Content Placeholder 4" descr="A diagram of a line with arrows&#10;&#10;Description automatically generated with medium confidence">
            <a:extLst>
              <a:ext uri="{FF2B5EF4-FFF2-40B4-BE49-F238E27FC236}">
                <a16:creationId xmlns:a16="http://schemas.microsoft.com/office/drawing/2014/main" id="{4F149B41-A3AB-1F84-CF76-594150C24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60" y="2719420"/>
            <a:ext cx="5614532" cy="3071779"/>
          </a:xfrm>
        </p:spPr>
      </p:pic>
    </p:spTree>
    <p:extLst>
      <p:ext uri="{BB962C8B-B14F-4D97-AF65-F5344CB8AC3E}">
        <p14:creationId xmlns:p14="http://schemas.microsoft.com/office/powerpoint/2010/main" val="3292281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5FB1-F7A8-DD3C-4A1C-FE589081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Tide dependency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5FE1F-4FBF-BABB-9233-5D0489DEB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46984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D3CCB054-15D9-DE27-DE3A-C190BCDD51EE}"/>
              </a:ext>
            </a:extLst>
          </p:cNvPr>
          <p:cNvSpPr/>
          <p:nvPr/>
        </p:nvSpPr>
        <p:spPr>
          <a:xfrm>
            <a:off x="2121347" y="3730084"/>
            <a:ext cx="9173287" cy="1229270"/>
          </a:xfrm>
          <a:prstGeom prst="parallelogram">
            <a:avLst>
              <a:gd name="adj" fmla="val 112023"/>
            </a:avLst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AFDB11-59C4-1486-F83D-3A764C87B41E}"/>
              </a:ext>
            </a:extLst>
          </p:cNvPr>
          <p:cNvGrpSpPr/>
          <p:nvPr/>
        </p:nvGrpSpPr>
        <p:grpSpPr>
          <a:xfrm>
            <a:off x="495948" y="668766"/>
            <a:ext cx="3311887" cy="1229270"/>
            <a:chOff x="4628066" y="4443156"/>
            <a:chExt cx="2668700" cy="99053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D62BF1C-5873-7C5B-BADD-A1E0450209F1}"/>
                </a:ext>
              </a:extLst>
            </p:cNvPr>
            <p:cNvGrpSpPr/>
            <p:nvPr/>
          </p:nvGrpSpPr>
          <p:grpSpPr>
            <a:xfrm>
              <a:off x="4628066" y="4443156"/>
              <a:ext cx="2668700" cy="990539"/>
              <a:chOff x="4425928" y="4444989"/>
              <a:chExt cx="2668700" cy="990539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F4AF269-4CF6-3E7E-6B13-83E8D369C422}"/>
                  </a:ext>
                </a:extLst>
              </p:cNvPr>
              <p:cNvGrpSpPr/>
              <p:nvPr/>
            </p:nvGrpSpPr>
            <p:grpSpPr>
              <a:xfrm>
                <a:off x="4425928" y="4444989"/>
                <a:ext cx="2668700" cy="990351"/>
                <a:chOff x="1026683" y="3302861"/>
                <a:chExt cx="6920180" cy="2568069"/>
              </a:xfrm>
            </p:grpSpPr>
            <p:sp>
              <p:nvSpPr>
                <p:cNvPr id="22" name="Freeform 9">
                  <a:extLst>
                    <a:ext uri="{FF2B5EF4-FFF2-40B4-BE49-F238E27FC236}">
                      <a16:creationId xmlns:a16="http://schemas.microsoft.com/office/drawing/2014/main" id="{26C6F71A-DF4D-EA99-1C94-9EE8E706BA3E}"/>
                    </a:ext>
                  </a:extLst>
                </p:cNvPr>
                <p:cNvSpPr/>
                <p:nvPr/>
              </p:nvSpPr>
              <p:spPr>
                <a:xfrm>
                  <a:off x="5088264" y="3873063"/>
                  <a:ext cx="2129568" cy="822226"/>
                </a:xfrm>
                <a:custGeom>
                  <a:avLst/>
                  <a:gdLst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36088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15227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30789 w 1423899"/>
                    <a:gd name="connsiteY14" fmla="*/ 280787 h 555455"/>
                    <a:gd name="connsiteX0" fmla="*/ 0 w 1430029"/>
                    <a:gd name="connsiteY0" fmla="*/ 555455 h 555455"/>
                    <a:gd name="connsiteX1" fmla="*/ 326820 w 1430029"/>
                    <a:gd name="connsiteY1" fmla="*/ 388568 h 555455"/>
                    <a:gd name="connsiteX2" fmla="*/ 538905 w 1430029"/>
                    <a:gd name="connsiteY2" fmla="*/ 388568 h 555455"/>
                    <a:gd name="connsiteX3" fmla="*/ 789235 w 1430029"/>
                    <a:gd name="connsiteY3" fmla="*/ 437243 h 555455"/>
                    <a:gd name="connsiteX4" fmla="*/ 1011751 w 1430029"/>
                    <a:gd name="connsiteY4" fmla="*/ 485919 h 555455"/>
                    <a:gd name="connsiteX5" fmla="*/ 1220359 w 1430029"/>
                    <a:gd name="connsiteY5" fmla="*/ 478965 h 555455"/>
                    <a:gd name="connsiteX6" fmla="*/ 1394199 w 1430029"/>
                    <a:gd name="connsiteY6" fmla="*/ 353800 h 555455"/>
                    <a:gd name="connsiteX7" fmla="*/ 1428968 w 1430029"/>
                    <a:gd name="connsiteY7" fmla="*/ 214728 h 555455"/>
                    <a:gd name="connsiteX8" fmla="*/ 1373339 w 1430029"/>
                    <a:gd name="connsiteY8" fmla="*/ 75656 h 555455"/>
                    <a:gd name="connsiteX9" fmla="*/ 1262081 w 1430029"/>
                    <a:gd name="connsiteY9" fmla="*/ 6119 h 555455"/>
                    <a:gd name="connsiteX10" fmla="*/ 1126486 w 1430029"/>
                    <a:gd name="connsiteY10" fmla="*/ 20027 h 555455"/>
                    <a:gd name="connsiteX11" fmla="*/ 1022181 w 1430029"/>
                    <a:gd name="connsiteY11" fmla="*/ 152145 h 555455"/>
                    <a:gd name="connsiteX12" fmla="*/ 1056949 w 1430029"/>
                    <a:gd name="connsiteY12" fmla="*/ 284264 h 555455"/>
                    <a:gd name="connsiteX13" fmla="*/ 1150823 w 1430029"/>
                    <a:gd name="connsiteY13" fmla="*/ 315556 h 555455"/>
                    <a:gd name="connsiteX14" fmla="*/ 1230789 w 1430029"/>
                    <a:gd name="connsiteY14" fmla="*/ 280787 h 555455"/>
                    <a:gd name="connsiteX0" fmla="*/ 0 w 1430029"/>
                    <a:gd name="connsiteY0" fmla="*/ 552135 h 552135"/>
                    <a:gd name="connsiteX1" fmla="*/ 326820 w 1430029"/>
                    <a:gd name="connsiteY1" fmla="*/ 385248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430029"/>
                    <a:gd name="connsiteY0" fmla="*/ 552135 h 552135"/>
                    <a:gd name="connsiteX1" fmla="*/ 288575 w 1430029"/>
                    <a:gd name="connsiteY1" fmla="*/ 399155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430029" h="552135">
                      <a:moveTo>
                        <a:pt x="0" y="552135"/>
                      </a:moveTo>
                      <a:cubicBezTo>
                        <a:pt x="118501" y="482598"/>
                        <a:pt x="198758" y="426969"/>
                        <a:pt x="288575" y="399155"/>
                      </a:cubicBezTo>
                      <a:cubicBezTo>
                        <a:pt x="378393" y="371340"/>
                        <a:pt x="455462" y="379453"/>
                        <a:pt x="538905" y="385248"/>
                      </a:cubicBezTo>
                      <a:cubicBezTo>
                        <a:pt x="622348" y="391043"/>
                        <a:pt x="710427" y="417698"/>
                        <a:pt x="789235" y="433923"/>
                      </a:cubicBezTo>
                      <a:cubicBezTo>
                        <a:pt x="868043" y="450148"/>
                        <a:pt x="939897" y="475645"/>
                        <a:pt x="1011751" y="482599"/>
                      </a:cubicBezTo>
                      <a:cubicBezTo>
                        <a:pt x="1083605" y="489553"/>
                        <a:pt x="1156618" y="497665"/>
                        <a:pt x="1220359" y="475645"/>
                      </a:cubicBezTo>
                      <a:cubicBezTo>
                        <a:pt x="1284100" y="453625"/>
                        <a:pt x="1359431" y="394519"/>
                        <a:pt x="1394199" y="350480"/>
                      </a:cubicBezTo>
                      <a:cubicBezTo>
                        <a:pt x="1428967" y="306441"/>
                        <a:pt x="1432445" y="257765"/>
                        <a:pt x="1428968" y="211408"/>
                      </a:cubicBezTo>
                      <a:cubicBezTo>
                        <a:pt x="1425491" y="165051"/>
                        <a:pt x="1401154" y="107104"/>
                        <a:pt x="1373339" y="72336"/>
                      </a:cubicBezTo>
                      <a:cubicBezTo>
                        <a:pt x="1345524" y="37568"/>
                        <a:pt x="1305541" y="10332"/>
                        <a:pt x="1262081" y="2799"/>
                      </a:cubicBezTo>
                      <a:cubicBezTo>
                        <a:pt x="1218621" y="-4734"/>
                        <a:pt x="1152562" y="2799"/>
                        <a:pt x="1112579" y="27137"/>
                      </a:cubicBezTo>
                      <a:cubicBezTo>
                        <a:pt x="1072596" y="51475"/>
                        <a:pt x="1031453" y="106524"/>
                        <a:pt x="1022181" y="148825"/>
                      </a:cubicBezTo>
                      <a:cubicBezTo>
                        <a:pt x="1012909" y="191126"/>
                        <a:pt x="1035509" y="253709"/>
                        <a:pt x="1056949" y="280944"/>
                      </a:cubicBezTo>
                      <a:cubicBezTo>
                        <a:pt x="1078389" y="308179"/>
                        <a:pt x="1121850" y="312816"/>
                        <a:pt x="1150823" y="312236"/>
                      </a:cubicBezTo>
                      <a:cubicBezTo>
                        <a:pt x="1179796" y="311657"/>
                        <a:pt x="1217171" y="291953"/>
                        <a:pt x="1230789" y="277467"/>
                      </a:cubicBezTo>
                    </a:path>
                  </a:pathLst>
                </a:custGeom>
                <a:noFill/>
                <a:ln w="38100" cap="rnd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" name="Freeform 10">
                  <a:extLst>
                    <a:ext uri="{FF2B5EF4-FFF2-40B4-BE49-F238E27FC236}">
                      <a16:creationId xmlns:a16="http://schemas.microsoft.com/office/drawing/2014/main" id="{1CDE2A2E-6E51-02F2-B2CC-9F2A2E3929EE}"/>
                    </a:ext>
                  </a:extLst>
                </p:cNvPr>
                <p:cNvSpPr/>
                <p:nvPr/>
              </p:nvSpPr>
              <p:spPr>
                <a:xfrm rot="245997">
                  <a:off x="5518841" y="4443311"/>
                  <a:ext cx="2428022" cy="591027"/>
                </a:xfrm>
                <a:custGeom>
                  <a:avLst/>
                  <a:gdLst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36088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15227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30789 w 1423899"/>
                    <a:gd name="connsiteY14" fmla="*/ 280787 h 555455"/>
                    <a:gd name="connsiteX0" fmla="*/ 0 w 1430029"/>
                    <a:gd name="connsiteY0" fmla="*/ 555455 h 555455"/>
                    <a:gd name="connsiteX1" fmla="*/ 326820 w 1430029"/>
                    <a:gd name="connsiteY1" fmla="*/ 388568 h 555455"/>
                    <a:gd name="connsiteX2" fmla="*/ 538905 w 1430029"/>
                    <a:gd name="connsiteY2" fmla="*/ 388568 h 555455"/>
                    <a:gd name="connsiteX3" fmla="*/ 789235 w 1430029"/>
                    <a:gd name="connsiteY3" fmla="*/ 437243 h 555455"/>
                    <a:gd name="connsiteX4" fmla="*/ 1011751 w 1430029"/>
                    <a:gd name="connsiteY4" fmla="*/ 485919 h 555455"/>
                    <a:gd name="connsiteX5" fmla="*/ 1220359 w 1430029"/>
                    <a:gd name="connsiteY5" fmla="*/ 478965 h 555455"/>
                    <a:gd name="connsiteX6" fmla="*/ 1394199 w 1430029"/>
                    <a:gd name="connsiteY6" fmla="*/ 353800 h 555455"/>
                    <a:gd name="connsiteX7" fmla="*/ 1428968 w 1430029"/>
                    <a:gd name="connsiteY7" fmla="*/ 214728 h 555455"/>
                    <a:gd name="connsiteX8" fmla="*/ 1373339 w 1430029"/>
                    <a:gd name="connsiteY8" fmla="*/ 75656 h 555455"/>
                    <a:gd name="connsiteX9" fmla="*/ 1262081 w 1430029"/>
                    <a:gd name="connsiteY9" fmla="*/ 6119 h 555455"/>
                    <a:gd name="connsiteX10" fmla="*/ 1126486 w 1430029"/>
                    <a:gd name="connsiteY10" fmla="*/ 20027 h 555455"/>
                    <a:gd name="connsiteX11" fmla="*/ 1022181 w 1430029"/>
                    <a:gd name="connsiteY11" fmla="*/ 152145 h 555455"/>
                    <a:gd name="connsiteX12" fmla="*/ 1056949 w 1430029"/>
                    <a:gd name="connsiteY12" fmla="*/ 284264 h 555455"/>
                    <a:gd name="connsiteX13" fmla="*/ 1150823 w 1430029"/>
                    <a:gd name="connsiteY13" fmla="*/ 315556 h 555455"/>
                    <a:gd name="connsiteX14" fmla="*/ 1230789 w 1430029"/>
                    <a:gd name="connsiteY14" fmla="*/ 280787 h 555455"/>
                    <a:gd name="connsiteX0" fmla="*/ 0 w 1430029"/>
                    <a:gd name="connsiteY0" fmla="*/ 552135 h 552135"/>
                    <a:gd name="connsiteX1" fmla="*/ 326820 w 1430029"/>
                    <a:gd name="connsiteY1" fmla="*/ 385248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430029"/>
                    <a:gd name="connsiteY0" fmla="*/ 552135 h 552135"/>
                    <a:gd name="connsiteX1" fmla="*/ 288575 w 1430029"/>
                    <a:gd name="connsiteY1" fmla="*/ 399155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662976"/>
                    <a:gd name="connsiteY0" fmla="*/ 472169 h 489991"/>
                    <a:gd name="connsiteX1" fmla="*/ 521522 w 1662976"/>
                    <a:gd name="connsiteY1" fmla="*/ 39915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02316 w 1662976"/>
                    <a:gd name="connsiteY2" fmla="*/ 329620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91306"/>
                    <a:gd name="connsiteX1" fmla="*/ 340728 w 1662976"/>
                    <a:gd name="connsiteY1" fmla="*/ 322665 h 491306"/>
                    <a:gd name="connsiteX2" fmla="*/ 702316 w 1662976"/>
                    <a:gd name="connsiteY2" fmla="*/ 329620 h 491306"/>
                    <a:gd name="connsiteX3" fmla="*/ 1015228 w 1662976"/>
                    <a:gd name="connsiteY3" fmla="*/ 413062 h 491306"/>
                    <a:gd name="connsiteX4" fmla="*/ 1244698 w 1662976"/>
                    <a:gd name="connsiteY4" fmla="*/ 482599 h 491306"/>
                    <a:gd name="connsiteX5" fmla="*/ 1453306 w 1662976"/>
                    <a:gd name="connsiteY5" fmla="*/ 475645 h 491306"/>
                    <a:gd name="connsiteX6" fmla="*/ 1627146 w 1662976"/>
                    <a:gd name="connsiteY6" fmla="*/ 350480 h 491306"/>
                    <a:gd name="connsiteX7" fmla="*/ 1661915 w 1662976"/>
                    <a:gd name="connsiteY7" fmla="*/ 211408 h 491306"/>
                    <a:gd name="connsiteX8" fmla="*/ 1606286 w 1662976"/>
                    <a:gd name="connsiteY8" fmla="*/ 72336 h 491306"/>
                    <a:gd name="connsiteX9" fmla="*/ 1495028 w 1662976"/>
                    <a:gd name="connsiteY9" fmla="*/ 2799 h 491306"/>
                    <a:gd name="connsiteX10" fmla="*/ 1345526 w 1662976"/>
                    <a:gd name="connsiteY10" fmla="*/ 27137 h 491306"/>
                    <a:gd name="connsiteX11" fmla="*/ 1255128 w 1662976"/>
                    <a:gd name="connsiteY11" fmla="*/ 148825 h 491306"/>
                    <a:gd name="connsiteX12" fmla="*/ 1289896 w 1662976"/>
                    <a:gd name="connsiteY12" fmla="*/ 280944 h 491306"/>
                    <a:gd name="connsiteX13" fmla="*/ 1383770 w 1662976"/>
                    <a:gd name="connsiteY13" fmla="*/ 312236 h 491306"/>
                    <a:gd name="connsiteX14" fmla="*/ 1463736 w 1662976"/>
                    <a:gd name="connsiteY14" fmla="*/ 277467 h 491306"/>
                    <a:gd name="connsiteX0" fmla="*/ 0 w 1662976"/>
                    <a:gd name="connsiteY0" fmla="*/ 472169 h 483801"/>
                    <a:gd name="connsiteX1" fmla="*/ 340728 w 1662976"/>
                    <a:gd name="connsiteY1" fmla="*/ 322665 h 483801"/>
                    <a:gd name="connsiteX2" fmla="*/ 702316 w 1662976"/>
                    <a:gd name="connsiteY2" fmla="*/ 329620 h 483801"/>
                    <a:gd name="connsiteX3" fmla="*/ 1015228 w 1662976"/>
                    <a:gd name="connsiteY3" fmla="*/ 413062 h 483801"/>
                    <a:gd name="connsiteX4" fmla="*/ 1269036 w 1662976"/>
                    <a:gd name="connsiteY4" fmla="*/ 465215 h 483801"/>
                    <a:gd name="connsiteX5" fmla="*/ 1453306 w 1662976"/>
                    <a:gd name="connsiteY5" fmla="*/ 475645 h 483801"/>
                    <a:gd name="connsiteX6" fmla="*/ 1627146 w 1662976"/>
                    <a:gd name="connsiteY6" fmla="*/ 350480 h 483801"/>
                    <a:gd name="connsiteX7" fmla="*/ 1661915 w 1662976"/>
                    <a:gd name="connsiteY7" fmla="*/ 211408 h 483801"/>
                    <a:gd name="connsiteX8" fmla="*/ 1606286 w 1662976"/>
                    <a:gd name="connsiteY8" fmla="*/ 72336 h 483801"/>
                    <a:gd name="connsiteX9" fmla="*/ 1495028 w 1662976"/>
                    <a:gd name="connsiteY9" fmla="*/ 2799 h 483801"/>
                    <a:gd name="connsiteX10" fmla="*/ 1345526 w 1662976"/>
                    <a:gd name="connsiteY10" fmla="*/ 27137 h 483801"/>
                    <a:gd name="connsiteX11" fmla="*/ 1255128 w 1662976"/>
                    <a:gd name="connsiteY11" fmla="*/ 148825 h 483801"/>
                    <a:gd name="connsiteX12" fmla="*/ 1289896 w 1662976"/>
                    <a:gd name="connsiteY12" fmla="*/ 280944 h 483801"/>
                    <a:gd name="connsiteX13" fmla="*/ 1383770 w 1662976"/>
                    <a:gd name="connsiteY13" fmla="*/ 312236 h 483801"/>
                    <a:gd name="connsiteX14" fmla="*/ 1463736 w 1662976"/>
                    <a:gd name="connsiteY14" fmla="*/ 277467 h 483801"/>
                    <a:gd name="connsiteX0" fmla="*/ 0 w 1662763"/>
                    <a:gd name="connsiteY0" fmla="*/ 472169 h 472169"/>
                    <a:gd name="connsiteX1" fmla="*/ 340728 w 1662763"/>
                    <a:gd name="connsiteY1" fmla="*/ 322665 h 472169"/>
                    <a:gd name="connsiteX2" fmla="*/ 702316 w 1662763"/>
                    <a:gd name="connsiteY2" fmla="*/ 329620 h 472169"/>
                    <a:gd name="connsiteX3" fmla="*/ 1015228 w 1662763"/>
                    <a:gd name="connsiteY3" fmla="*/ 413062 h 472169"/>
                    <a:gd name="connsiteX4" fmla="*/ 1269036 w 1662763"/>
                    <a:gd name="connsiteY4" fmla="*/ 465215 h 472169"/>
                    <a:gd name="connsiteX5" fmla="*/ 1470690 w 1662763"/>
                    <a:gd name="connsiteY5" fmla="*/ 444354 h 472169"/>
                    <a:gd name="connsiteX6" fmla="*/ 1627146 w 1662763"/>
                    <a:gd name="connsiteY6" fmla="*/ 350480 h 472169"/>
                    <a:gd name="connsiteX7" fmla="*/ 1661915 w 1662763"/>
                    <a:gd name="connsiteY7" fmla="*/ 211408 h 472169"/>
                    <a:gd name="connsiteX8" fmla="*/ 1606286 w 1662763"/>
                    <a:gd name="connsiteY8" fmla="*/ 72336 h 472169"/>
                    <a:gd name="connsiteX9" fmla="*/ 1495028 w 1662763"/>
                    <a:gd name="connsiteY9" fmla="*/ 2799 h 472169"/>
                    <a:gd name="connsiteX10" fmla="*/ 1345526 w 1662763"/>
                    <a:gd name="connsiteY10" fmla="*/ 27137 h 472169"/>
                    <a:gd name="connsiteX11" fmla="*/ 1255128 w 1662763"/>
                    <a:gd name="connsiteY11" fmla="*/ 148825 h 472169"/>
                    <a:gd name="connsiteX12" fmla="*/ 1289896 w 1662763"/>
                    <a:gd name="connsiteY12" fmla="*/ 280944 h 472169"/>
                    <a:gd name="connsiteX13" fmla="*/ 1383770 w 1662763"/>
                    <a:gd name="connsiteY13" fmla="*/ 312236 h 472169"/>
                    <a:gd name="connsiteX14" fmla="*/ 1463736 w 1662763"/>
                    <a:gd name="connsiteY14" fmla="*/ 277467 h 472169"/>
                    <a:gd name="connsiteX0" fmla="*/ 0 w 1661923"/>
                    <a:gd name="connsiteY0" fmla="*/ 472169 h 472169"/>
                    <a:gd name="connsiteX1" fmla="*/ 340728 w 1661923"/>
                    <a:gd name="connsiteY1" fmla="*/ 322665 h 472169"/>
                    <a:gd name="connsiteX2" fmla="*/ 702316 w 1661923"/>
                    <a:gd name="connsiteY2" fmla="*/ 329620 h 472169"/>
                    <a:gd name="connsiteX3" fmla="*/ 1015228 w 1661923"/>
                    <a:gd name="connsiteY3" fmla="*/ 413062 h 472169"/>
                    <a:gd name="connsiteX4" fmla="*/ 1269036 w 1661923"/>
                    <a:gd name="connsiteY4" fmla="*/ 465215 h 472169"/>
                    <a:gd name="connsiteX5" fmla="*/ 1470690 w 1661923"/>
                    <a:gd name="connsiteY5" fmla="*/ 444354 h 472169"/>
                    <a:gd name="connsiteX6" fmla="*/ 1602808 w 1661923"/>
                    <a:gd name="connsiteY6" fmla="*/ 336573 h 472169"/>
                    <a:gd name="connsiteX7" fmla="*/ 1661915 w 1661923"/>
                    <a:gd name="connsiteY7" fmla="*/ 211408 h 472169"/>
                    <a:gd name="connsiteX8" fmla="*/ 1606286 w 1661923"/>
                    <a:gd name="connsiteY8" fmla="*/ 72336 h 472169"/>
                    <a:gd name="connsiteX9" fmla="*/ 1495028 w 1661923"/>
                    <a:gd name="connsiteY9" fmla="*/ 2799 h 472169"/>
                    <a:gd name="connsiteX10" fmla="*/ 1345526 w 1661923"/>
                    <a:gd name="connsiteY10" fmla="*/ 27137 h 472169"/>
                    <a:gd name="connsiteX11" fmla="*/ 1255128 w 1661923"/>
                    <a:gd name="connsiteY11" fmla="*/ 148825 h 472169"/>
                    <a:gd name="connsiteX12" fmla="*/ 1289896 w 1661923"/>
                    <a:gd name="connsiteY12" fmla="*/ 280944 h 472169"/>
                    <a:gd name="connsiteX13" fmla="*/ 1383770 w 1661923"/>
                    <a:gd name="connsiteY13" fmla="*/ 312236 h 472169"/>
                    <a:gd name="connsiteX14" fmla="*/ 1463736 w 1661923"/>
                    <a:gd name="connsiteY14" fmla="*/ 277467 h 472169"/>
                    <a:gd name="connsiteX0" fmla="*/ 0 w 1637606"/>
                    <a:gd name="connsiteY0" fmla="*/ 472169 h 472169"/>
                    <a:gd name="connsiteX1" fmla="*/ 340728 w 1637606"/>
                    <a:gd name="connsiteY1" fmla="*/ 322665 h 472169"/>
                    <a:gd name="connsiteX2" fmla="*/ 702316 w 1637606"/>
                    <a:gd name="connsiteY2" fmla="*/ 329620 h 472169"/>
                    <a:gd name="connsiteX3" fmla="*/ 1015228 w 1637606"/>
                    <a:gd name="connsiteY3" fmla="*/ 413062 h 472169"/>
                    <a:gd name="connsiteX4" fmla="*/ 1269036 w 1637606"/>
                    <a:gd name="connsiteY4" fmla="*/ 465215 h 472169"/>
                    <a:gd name="connsiteX5" fmla="*/ 1470690 w 1637606"/>
                    <a:gd name="connsiteY5" fmla="*/ 444354 h 472169"/>
                    <a:gd name="connsiteX6" fmla="*/ 1602808 w 1637606"/>
                    <a:gd name="connsiteY6" fmla="*/ 336573 h 472169"/>
                    <a:gd name="connsiteX7" fmla="*/ 1637578 w 1637606"/>
                    <a:gd name="connsiteY7" fmla="*/ 194024 h 472169"/>
                    <a:gd name="connsiteX8" fmla="*/ 1606286 w 1637606"/>
                    <a:gd name="connsiteY8" fmla="*/ 72336 h 472169"/>
                    <a:gd name="connsiteX9" fmla="*/ 1495028 w 1637606"/>
                    <a:gd name="connsiteY9" fmla="*/ 2799 h 472169"/>
                    <a:gd name="connsiteX10" fmla="*/ 1345526 w 1637606"/>
                    <a:gd name="connsiteY10" fmla="*/ 27137 h 472169"/>
                    <a:gd name="connsiteX11" fmla="*/ 1255128 w 1637606"/>
                    <a:gd name="connsiteY11" fmla="*/ 148825 h 472169"/>
                    <a:gd name="connsiteX12" fmla="*/ 1289896 w 1637606"/>
                    <a:gd name="connsiteY12" fmla="*/ 280944 h 472169"/>
                    <a:gd name="connsiteX13" fmla="*/ 1383770 w 1637606"/>
                    <a:gd name="connsiteY13" fmla="*/ 312236 h 472169"/>
                    <a:gd name="connsiteX14" fmla="*/ 1463736 w 1637606"/>
                    <a:gd name="connsiteY14" fmla="*/ 277467 h 472169"/>
                    <a:gd name="connsiteX0" fmla="*/ 0 w 1639766"/>
                    <a:gd name="connsiteY0" fmla="*/ 473894 h 473894"/>
                    <a:gd name="connsiteX1" fmla="*/ 340728 w 1639766"/>
                    <a:gd name="connsiteY1" fmla="*/ 324390 h 473894"/>
                    <a:gd name="connsiteX2" fmla="*/ 702316 w 1639766"/>
                    <a:gd name="connsiteY2" fmla="*/ 331345 h 473894"/>
                    <a:gd name="connsiteX3" fmla="*/ 1015228 w 1639766"/>
                    <a:gd name="connsiteY3" fmla="*/ 414787 h 473894"/>
                    <a:gd name="connsiteX4" fmla="*/ 1269036 w 1639766"/>
                    <a:gd name="connsiteY4" fmla="*/ 466940 h 473894"/>
                    <a:gd name="connsiteX5" fmla="*/ 1470690 w 1639766"/>
                    <a:gd name="connsiteY5" fmla="*/ 446079 h 473894"/>
                    <a:gd name="connsiteX6" fmla="*/ 1602808 w 1639766"/>
                    <a:gd name="connsiteY6" fmla="*/ 338298 h 473894"/>
                    <a:gd name="connsiteX7" fmla="*/ 1637578 w 1639766"/>
                    <a:gd name="connsiteY7" fmla="*/ 195749 h 473894"/>
                    <a:gd name="connsiteX8" fmla="*/ 1554134 w 1639766"/>
                    <a:gd name="connsiteY8" fmla="*/ 98399 h 473894"/>
                    <a:gd name="connsiteX9" fmla="*/ 1495028 w 1639766"/>
                    <a:gd name="connsiteY9" fmla="*/ 4524 h 473894"/>
                    <a:gd name="connsiteX10" fmla="*/ 1345526 w 1639766"/>
                    <a:gd name="connsiteY10" fmla="*/ 28862 h 473894"/>
                    <a:gd name="connsiteX11" fmla="*/ 1255128 w 1639766"/>
                    <a:gd name="connsiteY11" fmla="*/ 150550 h 473894"/>
                    <a:gd name="connsiteX12" fmla="*/ 1289896 w 1639766"/>
                    <a:gd name="connsiteY12" fmla="*/ 282669 h 473894"/>
                    <a:gd name="connsiteX13" fmla="*/ 1383770 w 1639766"/>
                    <a:gd name="connsiteY13" fmla="*/ 313961 h 473894"/>
                    <a:gd name="connsiteX14" fmla="*/ 1463736 w 1639766"/>
                    <a:gd name="connsiteY14" fmla="*/ 279192 h 473894"/>
                    <a:gd name="connsiteX0" fmla="*/ 0 w 1639766"/>
                    <a:gd name="connsiteY0" fmla="*/ 446701 h 446701"/>
                    <a:gd name="connsiteX1" fmla="*/ 340728 w 1639766"/>
                    <a:gd name="connsiteY1" fmla="*/ 297197 h 446701"/>
                    <a:gd name="connsiteX2" fmla="*/ 702316 w 1639766"/>
                    <a:gd name="connsiteY2" fmla="*/ 304152 h 446701"/>
                    <a:gd name="connsiteX3" fmla="*/ 1015228 w 1639766"/>
                    <a:gd name="connsiteY3" fmla="*/ 387594 h 446701"/>
                    <a:gd name="connsiteX4" fmla="*/ 1269036 w 1639766"/>
                    <a:gd name="connsiteY4" fmla="*/ 439747 h 446701"/>
                    <a:gd name="connsiteX5" fmla="*/ 1470690 w 1639766"/>
                    <a:gd name="connsiteY5" fmla="*/ 418886 h 446701"/>
                    <a:gd name="connsiteX6" fmla="*/ 1602808 w 1639766"/>
                    <a:gd name="connsiteY6" fmla="*/ 311105 h 446701"/>
                    <a:gd name="connsiteX7" fmla="*/ 1637578 w 1639766"/>
                    <a:gd name="connsiteY7" fmla="*/ 168556 h 446701"/>
                    <a:gd name="connsiteX8" fmla="*/ 1554134 w 1639766"/>
                    <a:gd name="connsiteY8" fmla="*/ 71206 h 446701"/>
                    <a:gd name="connsiteX9" fmla="*/ 1446353 w 1639766"/>
                    <a:gd name="connsiteY9" fmla="*/ 53820 h 446701"/>
                    <a:gd name="connsiteX10" fmla="*/ 1345526 w 1639766"/>
                    <a:gd name="connsiteY10" fmla="*/ 1669 h 446701"/>
                    <a:gd name="connsiteX11" fmla="*/ 1255128 w 1639766"/>
                    <a:gd name="connsiteY11" fmla="*/ 123357 h 446701"/>
                    <a:gd name="connsiteX12" fmla="*/ 1289896 w 1639766"/>
                    <a:gd name="connsiteY12" fmla="*/ 255476 h 446701"/>
                    <a:gd name="connsiteX13" fmla="*/ 1383770 w 1639766"/>
                    <a:gd name="connsiteY13" fmla="*/ 286768 h 446701"/>
                    <a:gd name="connsiteX14" fmla="*/ 1463736 w 1639766"/>
                    <a:gd name="connsiteY14" fmla="*/ 251999 h 446701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55128 w 1639766"/>
                    <a:gd name="connsiteY11" fmla="*/ 70489 h 393833"/>
                    <a:gd name="connsiteX12" fmla="*/ 1289896 w 1639766"/>
                    <a:gd name="connsiteY12" fmla="*/ 202608 h 393833"/>
                    <a:gd name="connsiteX13" fmla="*/ 1383770 w 1639766"/>
                    <a:gd name="connsiteY13" fmla="*/ 233900 h 393833"/>
                    <a:gd name="connsiteX14" fmla="*/ 1463736 w 1639766"/>
                    <a:gd name="connsiteY14" fmla="*/ 199131 h 393833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89896 w 1639766"/>
                    <a:gd name="connsiteY11" fmla="*/ 202608 h 393833"/>
                    <a:gd name="connsiteX12" fmla="*/ 1383770 w 1639766"/>
                    <a:gd name="connsiteY12" fmla="*/ 233900 h 393833"/>
                    <a:gd name="connsiteX13" fmla="*/ 1463736 w 1639766"/>
                    <a:gd name="connsiteY13" fmla="*/ 199131 h 393833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289896 w 1639766"/>
                    <a:gd name="connsiteY11" fmla="*/ 205863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7213 w 1639766"/>
                    <a:gd name="connsiteY13" fmla="*/ 191956 h 39708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17710 w 1639766"/>
                    <a:gd name="connsiteY11" fmla="*/ 19119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0448"/>
                    <a:gd name="connsiteY0" fmla="*/ 396880 h 396880"/>
                    <a:gd name="connsiteX1" fmla="*/ 340728 w 1630448"/>
                    <a:gd name="connsiteY1" fmla="*/ 247376 h 396880"/>
                    <a:gd name="connsiteX2" fmla="*/ 702316 w 1630448"/>
                    <a:gd name="connsiteY2" fmla="*/ 254331 h 396880"/>
                    <a:gd name="connsiteX3" fmla="*/ 1015228 w 1630448"/>
                    <a:gd name="connsiteY3" fmla="*/ 337773 h 396880"/>
                    <a:gd name="connsiteX4" fmla="*/ 1269036 w 1630448"/>
                    <a:gd name="connsiteY4" fmla="*/ 389926 h 396880"/>
                    <a:gd name="connsiteX5" fmla="*/ 1470690 w 1630448"/>
                    <a:gd name="connsiteY5" fmla="*/ 369065 h 396880"/>
                    <a:gd name="connsiteX6" fmla="*/ 1602808 w 1630448"/>
                    <a:gd name="connsiteY6" fmla="*/ 261284 h 396880"/>
                    <a:gd name="connsiteX7" fmla="*/ 1627148 w 1630448"/>
                    <a:gd name="connsiteY7" fmla="*/ 136119 h 396880"/>
                    <a:gd name="connsiteX8" fmla="*/ 1554134 w 1630448"/>
                    <a:gd name="connsiteY8" fmla="*/ 21385 h 396880"/>
                    <a:gd name="connsiteX9" fmla="*/ 1446353 w 1630448"/>
                    <a:gd name="connsiteY9" fmla="*/ 3999 h 396880"/>
                    <a:gd name="connsiteX10" fmla="*/ 1338571 w 1630448"/>
                    <a:gd name="connsiteY10" fmla="*/ 70060 h 396880"/>
                    <a:gd name="connsiteX11" fmla="*/ 1317710 w 1630448"/>
                    <a:gd name="connsiteY11" fmla="*/ 191748 h 396880"/>
                    <a:gd name="connsiteX12" fmla="*/ 1383770 w 1630448"/>
                    <a:gd name="connsiteY12" fmla="*/ 236947 h 396880"/>
                    <a:gd name="connsiteX13" fmla="*/ 1467213 w 1630448"/>
                    <a:gd name="connsiteY13" fmla="*/ 191748 h 396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30448" h="396880">
                      <a:moveTo>
                        <a:pt x="0" y="396880"/>
                      </a:moveTo>
                      <a:cubicBezTo>
                        <a:pt x="118501" y="327343"/>
                        <a:pt x="223675" y="271134"/>
                        <a:pt x="340728" y="247376"/>
                      </a:cubicBezTo>
                      <a:cubicBezTo>
                        <a:pt x="457781" y="223618"/>
                        <a:pt x="589899" y="239265"/>
                        <a:pt x="702316" y="254331"/>
                      </a:cubicBezTo>
                      <a:cubicBezTo>
                        <a:pt x="814733" y="269397"/>
                        <a:pt x="920775" y="315174"/>
                        <a:pt x="1015228" y="337773"/>
                      </a:cubicBezTo>
                      <a:cubicBezTo>
                        <a:pt x="1109681" y="360372"/>
                        <a:pt x="1193126" y="384711"/>
                        <a:pt x="1269036" y="389926"/>
                      </a:cubicBezTo>
                      <a:cubicBezTo>
                        <a:pt x="1344946" y="395141"/>
                        <a:pt x="1415061" y="390505"/>
                        <a:pt x="1470690" y="369065"/>
                      </a:cubicBezTo>
                      <a:cubicBezTo>
                        <a:pt x="1526319" y="347625"/>
                        <a:pt x="1576732" y="300108"/>
                        <a:pt x="1602808" y="261284"/>
                      </a:cubicBezTo>
                      <a:cubicBezTo>
                        <a:pt x="1628884" y="222460"/>
                        <a:pt x="1635260" y="176102"/>
                        <a:pt x="1627148" y="136119"/>
                      </a:cubicBezTo>
                      <a:cubicBezTo>
                        <a:pt x="1619036" y="96136"/>
                        <a:pt x="1584266" y="43405"/>
                        <a:pt x="1554134" y="21385"/>
                      </a:cubicBezTo>
                      <a:cubicBezTo>
                        <a:pt x="1524002" y="-635"/>
                        <a:pt x="1482280" y="-4114"/>
                        <a:pt x="1446353" y="3999"/>
                      </a:cubicBezTo>
                      <a:cubicBezTo>
                        <a:pt x="1410426" y="12112"/>
                        <a:pt x="1360011" y="38769"/>
                        <a:pt x="1338571" y="70060"/>
                      </a:cubicBezTo>
                      <a:cubicBezTo>
                        <a:pt x="1317131" y="101351"/>
                        <a:pt x="1310177" y="163934"/>
                        <a:pt x="1317710" y="191748"/>
                      </a:cubicBezTo>
                      <a:cubicBezTo>
                        <a:pt x="1325243" y="219562"/>
                        <a:pt x="1358853" y="236947"/>
                        <a:pt x="1383770" y="236947"/>
                      </a:cubicBezTo>
                      <a:cubicBezTo>
                        <a:pt x="1408687" y="236947"/>
                        <a:pt x="1453595" y="206234"/>
                        <a:pt x="1467213" y="191748"/>
                      </a:cubicBezTo>
                    </a:path>
                  </a:pathLst>
                </a:custGeom>
                <a:noFill/>
                <a:ln w="38100" cap="rnd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Freeform 11">
                  <a:extLst>
                    <a:ext uri="{FF2B5EF4-FFF2-40B4-BE49-F238E27FC236}">
                      <a16:creationId xmlns:a16="http://schemas.microsoft.com/office/drawing/2014/main" id="{1D246C82-E63F-28A7-CFEA-CCD545F4A2D8}"/>
                    </a:ext>
                  </a:extLst>
                </p:cNvPr>
                <p:cNvSpPr/>
                <p:nvPr/>
              </p:nvSpPr>
              <p:spPr>
                <a:xfrm rot="860958" flipV="1">
                  <a:off x="5047855" y="4956517"/>
                  <a:ext cx="2542847" cy="725587"/>
                </a:xfrm>
                <a:custGeom>
                  <a:avLst/>
                  <a:gdLst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36088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15227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30789 w 1423899"/>
                    <a:gd name="connsiteY14" fmla="*/ 280787 h 555455"/>
                    <a:gd name="connsiteX0" fmla="*/ 0 w 1430029"/>
                    <a:gd name="connsiteY0" fmla="*/ 555455 h 555455"/>
                    <a:gd name="connsiteX1" fmla="*/ 326820 w 1430029"/>
                    <a:gd name="connsiteY1" fmla="*/ 388568 h 555455"/>
                    <a:gd name="connsiteX2" fmla="*/ 538905 w 1430029"/>
                    <a:gd name="connsiteY2" fmla="*/ 388568 h 555455"/>
                    <a:gd name="connsiteX3" fmla="*/ 789235 w 1430029"/>
                    <a:gd name="connsiteY3" fmla="*/ 437243 h 555455"/>
                    <a:gd name="connsiteX4" fmla="*/ 1011751 w 1430029"/>
                    <a:gd name="connsiteY4" fmla="*/ 485919 h 555455"/>
                    <a:gd name="connsiteX5" fmla="*/ 1220359 w 1430029"/>
                    <a:gd name="connsiteY5" fmla="*/ 478965 h 555455"/>
                    <a:gd name="connsiteX6" fmla="*/ 1394199 w 1430029"/>
                    <a:gd name="connsiteY6" fmla="*/ 353800 h 555455"/>
                    <a:gd name="connsiteX7" fmla="*/ 1428968 w 1430029"/>
                    <a:gd name="connsiteY7" fmla="*/ 214728 h 555455"/>
                    <a:gd name="connsiteX8" fmla="*/ 1373339 w 1430029"/>
                    <a:gd name="connsiteY8" fmla="*/ 75656 h 555455"/>
                    <a:gd name="connsiteX9" fmla="*/ 1262081 w 1430029"/>
                    <a:gd name="connsiteY9" fmla="*/ 6119 h 555455"/>
                    <a:gd name="connsiteX10" fmla="*/ 1126486 w 1430029"/>
                    <a:gd name="connsiteY10" fmla="*/ 20027 h 555455"/>
                    <a:gd name="connsiteX11" fmla="*/ 1022181 w 1430029"/>
                    <a:gd name="connsiteY11" fmla="*/ 152145 h 555455"/>
                    <a:gd name="connsiteX12" fmla="*/ 1056949 w 1430029"/>
                    <a:gd name="connsiteY12" fmla="*/ 284264 h 555455"/>
                    <a:gd name="connsiteX13" fmla="*/ 1150823 w 1430029"/>
                    <a:gd name="connsiteY13" fmla="*/ 315556 h 555455"/>
                    <a:gd name="connsiteX14" fmla="*/ 1230789 w 1430029"/>
                    <a:gd name="connsiteY14" fmla="*/ 280787 h 555455"/>
                    <a:gd name="connsiteX0" fmla="*/ 0 w 1430029"/>
                    <a:gd name="connsiteY0" fmla="*/ 552135 h 552135"/>
                    <a:gd name="connsiteX1" fmla="*/ 326820 w 1430029"/>
                    <a:gd name="connsiteY1" fmla="*/ 385248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430029"/>
                    <a:gd name="connsiteY0" fmla="*/ 552135 h 552135"/>
                    <a:gd name="connsiteX1" fmla="*/ 288575 w 1430029"/>
                    <a:gd name="connsiteY1" fmla="*/ 399155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662976"/>
                    <a:gd name="connsiteY0" fmla="*/ 472169 h 489991"/>
                    <a:gd name="connsiteX1" fmla="*/ 521522 w 1662976"/>
                    <a:gd name="connsiteY1" fmla="*/ 39915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02316 w 1662976"/>
                    <a:gd name="connsiteY2" fmla="*/ 329620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91306"/>
                    <a:gd name="connsiteX1" fmla="*/ 340728 w 1662976"/>
                    <a:gd name="connsiteY1" fmla="*/ 322665 h 491306"/>
                    <a:gd name="connsiteX2" fmla="*/ 702316 w 1662976"/>
                    <a:gd name="connsiteY2" fmla="*/ 329620 h 491306"/>
                    <a:gd name="connsiteX3" fmla="*/ 1015228 w 1662976"/>
                    <a:gd name="connsiteY3" fmla="*/ 413062 h 491306"/>
                    <a:gd name="connsiteX4" fmla="*/ 1244698 w 1662976"/>
                    <a:gd name="connsiteY4" fmla="*/ 482599 h 491306"/>
                    <a:gd name="connsiteX5" fmla="*/ 1453306 w 1662976"/>
                    <a:gd name="connsiteY5" fmla="*/ 475645 h 491306"/>
                    <a:gd name="connsiteX6" fmla="*/ 1627146 w 1662976"/>
                    <a:gd name="connsiteY6" fmla="*/ 350480 h 491306"/>
                    <a:gd name="connsiteX7" fmla="*/ 1661915 w 1662976"/>
                    <a:gd name="connsiteY7" fmla="*/ 211408 h 491306"/>
                    <a:gd name="connsiteX8" fmla="*/ 1606286 w 1662976"/>
                    <a:gd name="connsiteY8" fmla="*/ 72336 h 491306"/>
                    <a:gd name="connsiteX9" fmla="*/ 1495028 w 1662976"/>
                    <a:gd name="connsiteY9" fmla="*/ 2799 h 491306"/>
                    <a:gd name="connsiteX10" fmla="*/ 1345526 w 1662976"/>
                    <a:gd name="connsiteY10" fmla="*/ 27137 h 491306"/>
                    <a:gd name="connsiteX11" fmla="*/ 1255128 w 1662976"/>
                    <a:gd name="connsiteY11" fmla="*/ 148825 h 491306"/>
                    <a:gd name="connsiteX12" fmla="*/ 1289896 w 1662976"/>
                    <a:gd name="connsiteY12" fmla="*/ 280944 h 491306"/>
                    <a:gd name="connsiteX13" fmla="*/ 1383770 w 1662976"/>
                    <a:gd name="connsiteY13" fmla="*/ 312236 h 491306"/>
                    <a:gd name="connsiteX14" fmla="*/ 1463736 w 1662976"/>
                    <a:gd name="connsiteY14" fmla="*/ 277467 h 491306"/>
                    <a:gd name="connsiteX0" fmla="*/ 0 w 1662976"/>
                    <a:gd name="connsiteY0" fmla="*/ 472169 h 483801"/>
                    <a:gd name="connsiteX1" fmla="*/ 340728 w 1662976"/>
                    <a:gd name="connsiteY1" fmla="*/ 322665 h 483801"/>
                    <a:gd name="connsiteX2" fmla="*/ 702316 w 1662976"/>
                    <a:gd name="connsiteY2" fmla="*/ 329620 h 483801"/>
                    <a:gd name="connsiteX3" fmla="*/ 1015228 w 1662976"/>
                    <a:gd name="connsiteY3" fmla="*/ 413062 h 483801"/>
                    <a:gd name="connsiteX4" fmla="*/ 1269036 w 1662976"/>
                    <a:gd name="connsiteY4" fmla="*/ 465215 h 483801"/>
                    <a:gd name="connsiteX5" fmla="*/ 1453306 w 1662976"/>
                    <a:gd name="connsiteY5" fmla="*/ 475645 h 483801"/>
                    <a:gd name="connsiteX6" fmla="*/ 1627146 w 1662976"/>
                    <a:gd name="connsiteY6" fmla="*/ 350480 h 483801"/>
                    <a:gd name="connsiteX7" fmla="*/ 1661915 w 1662976"/>
                    <a:gd name="connsiteY7" fmla="*/ 211408 h 483801"/>
                    <a:gd name="connsiteX8" fmla="*/ 1606286 w 1662976"/>
                    <a:gd name="connsiteY8" fmla="*/ 72336 h 483801"/>
                    <a:gd name="connsiteX9" fmla="*/ 1495028 w 1662976"/>
                    <a:gd name="connsiteY9" fmla="*/ 2799 h 483801"/>
                    <a:gd name="connsiteX10" fmla="*/ 1345526 w 1662976"/>
                    <a:gd name="connsiteY10" fmla="*/ 27137 h 483801"/>
                    <a:gd name="connsiteX11" fmla="*/ 1255128 w 1662976"/>
                    <a:gd name="connsiteY11" fmla="*/ 148825 h 483801"/>
                    <a:gd name="connsiteX12" fmla="*/ 1289896 w 1662976"/>
                    <a:gd name="connsiteY12" fmla="*/ 280944 h 483801"/>
                    <a:gd name="connsiteX13" fmla="*/ 1383770 w 1662976"/>
                    <a:gd name="connsiteY13" fmla="*/ 312236 h 483801"/>
                    <a:gd name="connsiteX14" fmla="*/ 1463736 w 1662976"/>
                    <a:gd name="connsiteY14" fmla="*/ 277467 h 483801"/>
                    <a:gd name="connsiteX0" fmla="*/ 0 w 1662763"/>
                    <a:gd name="connsiteY0" fmla="*/ 472169 h 472169"/>
                    <a:gd name="connsiteX1" fmla="*/ 340728 w 1662763"/>
                    <a:gd name="connsiteY1" fmla="*/ 322665 h 472169"/>
                    <a:gd name="connsiteX2" fmla="*/ 702316 w 1662763"/>
                    <a:gd name="connsiteY2" fmla="*/ 329620 h 472169"/>
                    <a:gd name="connsiteX3" fmla="*/ 1015228 w 1662763"/>
                    <a:gd name="connsiteY3" fmla="*/ 413062 h 472169"/>
                    <a:gd name="connsiteX4" fmla="*/ 1269036 w 1662763"/>
                    <a:gd name="connsiteY4" fmla="*/ 465215 h 472169"/>
                    <a:gd name="connsiteX5" fmla="*/ 1470690 w 1662763"/>
                    <a:gd name="connsiteY5" fmla="*/ 444354 h 472169"/>
                    <a:gd name="connsiteX6" fmla="*/ 1627146 w 1662763"/>
                    <a:gd name="connsiteY6" fmla="*/ 350480 h 472169"/>
                    <a:gd name="connsiteX7" fmla="*/ 1661915 w 1662763"/>
                    <a:gd name="connsiteY7" fmla="*/ 211408 h 472169"/>
                    <a:gd name="connsiteX8" fmla="*/ 1606286 w 1662763"/>
                    <a:gd name="connsiteY8" fmla="*/ 72336 h 472169"/>
                    <a:gd name="connsiteX9" fmla="*/ 1495028 w 1662763"/>
                    <a:gd name="connsiteY9" fmla="*/ 2799 h 472169"/>
                    <a:gd name="connsiteX10" fmla="*/ 1345526 w 1662763"/>
                    <a:gd name="connsiteY10" fmla="*/ 27137 h 472169"/>
                    <a:gd name="connsiteX11" fmla="*/ 1255128 w 1662763"/>
                    <a:gd name="connsiteY11" fmla="*/ 148825 h 472169"/>
                    <a:gd name="connsiteX12" fmla="*/ 1289896 w 1662763"/>
                    <a:gd name="connsiteY12" fmla="*/ 280944 h 472169"/>
                    <a:gd name="connsiteX13" fmla="*/ 1383770 w 1662763"/>
                    <a:gd name="connsiteY13" fmla="*/ 312236 h 472169"/>
                    <a:gd name="connsiteX14" fmla="*/ 1463736 w 1662763"/>
                    <a:gd name="connsiteY14" fmla="*/ 277467 h 472169"/>
                    <a:gd name="connsiteX0" fmla="*/ 0 w 1661923"/>
                    <a:gd name="connsiteY0" fmla="*/ 472169 h 472169"/>
                    <a:gd name="connsiteX1" fmla="*/ 340728 w 1661923"/>
                    <a:gd name="connsiteY1" fmla="*/ 322665 h 472169"/>
                    <a:gd name="connsiteX2" fmla="*/ 702316 w 1661923"/>
                    <a:gd name="connsiteY2" fmla="*/ 329620 h 472169"/>
                    <a:gd name="connsiteX3" fmla="*/ 1015228 w 1661923"/>
                    <a:gd name="connsiteY3" fmla="*/ 413062 h 472169"/>
                    <a:gd name="connsiteX4" fmla="*/ 1269036 w 1661923"/>
                    <a:gd name="connsiteY4" fmla="*/ 465215 h 472169"/>
                    <a:gd name="connsiteX5" fmla="*/ 1470690 w 1661923"/>
                    <a:gd name="connsiteY5" fmla="*/ 444354 h 472169"/>
                    <a:gd name="connsiteX6" fmla="*/ 1602808 w 1661923"/>
                    <a:gd name="connsiteY6" fmla="*/ 336573 h 472169"/>
                    <a:gd name="connsiteX7" fmla="*/ 1661915 w 1661923"/>
                    <a:gd name="connsiteY7" fmla="*/ 211408 h 472169"/>
                    <a:gd name="connsiteX8" fmla="*/ 1606286 w 1661923"/>
                    <a:gd name="connsiteY8" fmla="*/ 72336 h 472169"/>
                    <a:gd name="connsiteX9" fmla="*/ 1495028 w 1661923"/>
                    <a:gd name="connsiteY9" fmla="*/ 2799 h 472169"/>
                    <a:gd name="connsiteX10" fmla="*/ 1345526 w 1661923"/>
                    <a:gd name="connsiteY10" fmla="*/ 27137 h 472169"/>
                    <a:gd name="connsiteX11" fmla="*/ 1255128 w 1661923"/>
                    <a:gd name="connsiteY11" fmla="*/ 148825 h 472169"/>
                    <a:gd name="connsiteX12" fmla="*/ 1289896 w 1661923"/>
                    <a:gd name="connsiteY12" fmla="*/ 280944 h 472169"/>
                    <a:gd name="connsiteX13" fmla="*/ 1383770 w 1661923"/>
                    <a:gd name="connsiteY13" fmla="*/ 312236 h 472169"/>
                    <a:gd name="connsiteX14" fmla="*/ 1463736 w 1661923"/>
                    <a:gd name="connsiteY14" fmla="*/ 277467 h 472169"/>
                    <a:gd name="connsiteX0" fmla="*/ 0 w 1637606"/>
                    <a:gd name="connsiteY0" fmla="*/ 472169 h 472169"/>
                    <a:gd name="connsiteX1" fmla="*/ 340728 w 1637606"/>
                    <a:gd name="connsiteY1" fmla="*/ 322665 h 472169"/>
                    <a:gd name="connsiteX2" fmla="*/ 702316 w 1637606"/>
                    <a:gd name="connsiteY2" fmla="*/ 329620 h 472169"/>
                    <a:gd name="connsiteX3" fmla="*/ 1015228 w 1637606"/>
                    <a:gd name="connsiteY3" fmla="*/ 413062 h 472169"/>
                    <a:gd name="connsiteX4" fmla="*/ 1269036 w 1637606"/>
                    <a:gd name="connsiteY4" fmla="*/ 465215 h 472169"/>
                    <a:gd name="connsiteX5" fmla="*/ 1470690 w 1637606"/>
                    <a:gd name="connsiteY5" fmla="*/ 444354 h 472169"/>
                    <a:gd name="connsiteX6" fmla="*/ 1602808 w 1637606"/>
                    <a:gd name="connsiteY6" fmla="*/ 336573 h 472169"/>
                    <a:gd name="connsiteX7" fmla="*/ 1637578 w 1637606"/>
                    <a:gd name="connsiteY7" fmla="*/ 194024 h 472169"/>
                    <a:gd name="connsiteX8" fmla="*/ 1606286 w 1637606"/>
                    <a:gd name="connsiteY8" fmla="*/ 72336 h 472169"/>
                    <a:gd name="connsiteX9" fmla="*/ 1495028 w 1637606"/>
                    <a:gd name="connsiteY9" fmla="*/ 2799 h 472169"/>
                    <a:gd name="connsiteX10" fmla="*/ 1345526 w 1637606"/>
                    <a:gd name="connsiteY10" fmla="*/ 27137 h 472169"/>
                    <a:gd name="connsiteX11" fmla="*/ 1255128 w 1637606"/>
                    <a:gd name="connsiteY11" fmla="*/ 148825 h 472169"/>
                    <a:gd name="connsiteX12" fmla="*/ 1289896 w 1637606"/>
                    <a:gd name="connsiteY12" fmla="*/ 280944 h 472169"/>
                    <a:gd name="connsiteX13" fmla="*/ 1383770 w 1637606"/>
                    <a:gd name="connsiteY13" fmla="*/ 312236 h 472169"/>
                    <a:gd name="connsiteX14" fmla="*/ 1463736 w 1637606"/>
                    <a:gd name="connsiteY14" fmla="*/ 277467 h 472169"/>
                    <a:gd name="connsiteX0" fmla="*/ 0 w 1639766"/>
                    <a:gd name="connsiteY0" fmla="*/ 473894 h 473894"/>
                    <a:gd name="connsiteX1" fmla="*/ 340728 w 1639766"/>
                    <a:gd name="connsiteY1" fmla="*/ 324390 h 473894"/>
                    <a:gd name="connsiteX2" fmla="*/ 702316 w 1639766"/>
                    <a:gd name="connsiteY2" fmla="*/ 331345 h 473894"/>
                    <a:gd name="connsiteX3" fmla="*/ 1015228 w 1639766"/>
                    <a:gd name="connsiteY3" fmla="*/ 414787 h 473894"/>
                    <a:gd name="connsiteX4" fmla="*/ 1269036 w 1639766"/>
                    <a:gd name="connsiteY4" fmla="*/ 466940 h 473894"/>
                    <a:gd name="connsiteX5" fmla="*/ 1470690 w 1639766"/>
                    <a:gd name="connsiteY5" fmla="*/ 446079 h 473894"/>
                    <a:gd name="connsiteX6" fmla="*/ 1602808 w 1639766"/>
                    <a:gd name="connsiteY6" fmla="*/ 338298 h 473894"/>
                    <a:gd name="connsiteX7" fmla="*/ 1637578 w 1639766"/>
                    <a:gd name="connsiteY7" fmla="*/ 195749 h 473894"/>
                    <a:gd name="connsiteX8" fmla="*/ 1554134 w 1639766"/>
                    <a:gd name="connsiteY8" fmla="*/ 98399 h 473894"/>
                    <a:gd name="connsiteX9" fmla="*/ 1495028 w 1639766"/>
                    <a:gd name="connsiteY9" fmla="*/ 4524 h 473894"/>
                    <a:gd name="connsiteX10" fmla="*/ 1345526 w 1639766"/>
                    <a:gd name="connsiteY10" fmla="*/ 28862 h 473894"/>
                    <a:gd name="connsiteX11" fmla="*/ 1255128 w 1639766"/>
                    <a:gd name="connsiteY11" fmla="*/ 150550 h 473894"/>
                    <a:gd name="connsiteX12" fmla="*/ 1289896 w 1639766"/>
                    <a:gd name="connsiteY12" fmla="*/ 282669 h 473894"/>
                    <a:gd name="connsiteX13" fmla="*/ 1383770 w 1639766"/>
                    <a:gd name="connsiteY13" fmla="*/ 313961 h 473894"/>
                    <a:gd name="connsiteX14" fmla="*/ 1463736 w 1639766"/>
                    <a:gd name="connsiteY14" fmla="*/ 279192 h 473894"/>
                    <a:gd name="connsiteX0" fmla="*/ 0 w 1639766"/>
                    <a:gd name="connsiteY0" fmla="*/ 446701 h 446701"/>
                    <a:gd name="connsiteX1" fmla="*/ 340728 w 1639766"/>
                    <a:gd name="connsiteY1" fmla="*/ 297197 h 446701"/>
                    <a:gd name="connsiteX2" fmla="*/ 702316 w 1639766"/>
                    <a:gd name="connsiteY2" fmla="*/ 304152 h 446701"/>
                    <a:gd name="connsiteX3" fmla="*/ 1015228 w 1639766"/>
                    <a:gd name="connsiteY3" fmla="*/ 387594 h 446701"/>
                    <a:gd name="connsiteX4" fmla="*/ 1269036 w 1639766"/>
                    <a:gd name="connsiteY4" fmla="*/ 439747 h 446701"/>
                    <a:gd name="connsiteX5" fmla="*/ 1470690 w 1639766"/>
                    <a:gd name="connsiteY5" fmla="*/ 418886 h 446701"/>
                    <a:gd name="connsiteX6" fmla="*/ 1602808 w 1639766"/>
                    <a:gd name="connsiteY6" fmla="*/ 311105 h 446701"/>
                    <a:gd name="connsiteX7" fmla="*/ 1637578 w 1639766"/>
                    <a:gd name="connsiteY7" fmla="*/ 168556 h 446701"/>
                    <a:gd name="connsiteX8" fmla="*/ 1554134 w 1639766"/>
                    <a:gd name="connsiteY8" fmla="*/ 71206 h 446701"/>
                    <a:gd name="connsiteX9" fmla="*/ 1446353 w 1639766"/>
                    <a:gd name="connsiteY9" fmla="*/ 53820 h 446701"/>
                    <a:gd name="connsiteX10" fmla="*/ 1345526 w 1639766"/>
                    <a:gd name="connsiteY10" fmla="*/ 1669 h 446701"/>
                    <a:gd name="connsiteX11" fmla="*/ 1255128 w 1639766"/>
                    <a:gd name="connsiteY11" fmla="*/ 123357 h 446701"/>
                    <a:gd name="connsiteX12" fmla="*/ 1289896 w 1639766"/>
                    <a:gd name="connsiteY12" fmla="*/ 255476 h 446701"/>
                    <a:gd name="connsiteX13" fmla="*/ 1383770 w 1639766"/>
                    <a:gd name="connsiteY13" fmla="*/ 286768 h 446701"/>
                    <a:gd name="connsiteX14" fmla="*/ 1463736 w 1639766"/>
                    <a:gd name="connsiteY14" fmla="*/ 251999 h 446701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55128 w 1639766"/>
                    <a:gd name="connsiteY11" fmla="*/ 70489 h 393833"/>
                    <a:gd name="connsiteX12" fmla="*/ 1289896 w 1639766"/>
                    <a:gd name="connsiteY12" fmla="*/ 202608 h 393833"/>
                    <a:gd name="connsiteX13" fmla="*/ 1383770 w 1639766"/>
                    <a:gd name="connsiteY13" fmla="*/ 233900 h 393833"/>
                    <a:gd name="connsiteX14" fmla="*/ 1463736 w 1639766"/>
                    <a:gd name="connsiteY14" fmla="*/ 199131 h 393833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89896 w 1639766"/>
                    <a:gd name="connsiteY11" fmla="*/ 202608 h 393833"/>
                    <a:gd name="connsiteX12" fmla="*/ 1383770 w 1639766"/>
                    <a:gd name="connsiteY12" fmla="*/ 233900 h 393833"/>
                    <a:gd name="connsiteX13" fmla="*/ 1463736 w 1639766"/>
                    <a:gd name="connsiteY13" fmla="*/ 199131 h 393833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289896 w 1639766"/>
                    <a:gd name="connsiteY11" fmla="*/ 205863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7213 w 1639766"/>
                    <a:gd name="connsiteY13" fmla="*/ 191956 h 39708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17710 w 1639766"/>
                    <a:gd name="connsiteY11" fmla="*/ 19119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0448"/>
                    <a:gd name="connsiteY0" fmla="*/ 396880 h 396880"/>
                    <a:gd name="connsiteX1" fmla="*/ 340728 w 1630448"/>
                    <a:gd name="connsiteY1" fmla="*/ 247376 h 396880"/>
                    <a:gd name="connsiteX2" fmla="*/ 702316 w 1630448"/>
                    <a:gd name="connsiteY2" fmla="*/ 254331 h 396880"/>
                    <a:gd name="connsiteX3" fmla="*/ 1015228 w 1630448"/>
                    <a:gd name="connsiteY3" fmla="*/ 337773 h 396880"/>
                    <a:gd name="connsiteX4" fmla="*/ 1269036 w 1630448"/>
                    <a:gd name="connsiteY4" fmla="*/ 389926 h 396880"/>
                    <a:gd name="connsiteX5" fmla="*/ 1470690 w 1630448"/>
                    <a:gd name="connsiteY5" fmla="*/ 369065 h 396880"/>
                    <a:gd name="connsiteX6" fmla="*/ 1602808 w 1630448"/>
                    <a:gd name="connsiteY6" fmla="*/ 261284 h 396880"/>
                    <a:gd name="connsiteX7" fmla="*/ 1627148 w 1630448"/>
                    <a:gd name="connsiteY7" fmla="*/ 136119 h 396880"/>
                    <a:gd name="connsiteX8" fmla="*/ 1554134 w 1630448"/>
                    <a:gd name="connsiteY8" fmla="*/ 21385 h 396880"/>
                    <a:gd name="connsiteX9" fmla="*/ 1446353 w 1630448"/>
                    <a:gd name="connsiteY9" fmla="*/ 3999 h 396880"/>
                    <a:gd name="connsiteX10" fmla="*/ 1338571 w 1630448"/>
                    <a:gd name="connsiteY10" fmla="*/ 70060 h 396880"/>
                    <a:gd name="connsiteX11" fmla="*/ 1317710 w 1630448"/>
                    <a:gd name="connsiteY11" fmla="*/ 191748 h 396880"/>
                    <a:gd name="connsiteX12" fmla="*/ 1383770 w 1630448"/>
                    <a:gd name="connsiteY12" fmla="*/ 236947 h 396880"/>
                    <a:gd name="connsiteX13" fmla="*/ 1467213 w 1630448"/>
                    <a:gd name="connsiteY13" fmla="*/ 191748 h 396880"/>
                    <a:gd name="connsiteX0" fmla="*/ 0 w 1630448"/>
                    <a:gd name="connsiteY0" fmla="*/ 396880 h 396880"/>
                    <a:gd name="connsiteX1" fmla="*/ 358112 w 1630448"/>
                    <a:gd name="connsiteY1" fmla="*/ 327343 h 396880"/>
                    <a:gd name="connsiteX2" fmla="*/ 702316 w 1630448"/>
                    <a:gd name="connsiteY2" fmla="*/ 254331 h 396880"/>
                    <a:gd name="connsiteX3" fmla="*/ 1015228 w 1630448"/>
                    <a:gd name="connsiteY3" fmla="*/ 337773 h 396880"/>
                    <a:gd name="connsiteX4" fmla="*/ 1269036 w 1630448"/>
                    <a:gd name="connsiteY4" fmla="*/ 389926 h 396880"/>
                    <a:gd name="connsiteX5" fmla="*/ 1470690 w 1630448"/>
                    <a:gd name="connsiteY5" fmla="*/ 369065 h 396880"/>
                    <a:gd name="connsiteX6" fmla="*/ 1602808 w 1630448"/>
                    <a:gd name="connsiteY6" fmla="*/ 261284 h 396880"/>
                    <a:gd name="connsiteX7" fmla="*/ 1627148 w 1630448"/>
                    <a:gd name="connsiteY7" fmla="*/ 136119 h 396880"/>
                    <a:gd name="connsiteX8" fmla="*/ 1554134 w 1630448"/>
                    <a:gd name="connsiteY8" fmla="*/ 21385 h 396880"/>
                    <a:gd name="connsiteX9" fmla="*/ 1446353 w 1630448"/>
                    <a:gd name="connsiteY9" fmla="*/ 3999 h 396880"/>
                    <a:gd name="connsiteX10" fmla="*/ 1338571 w 1630448"/>
                    <a:gd name="connsiteY10" fmla="*/ 70060 h 396880"/>
                    <a:gd name="connsiteX11" fmla="*/ 1317710 w 1630448"/>
                    <a:gd name="connsiteY11" fmla="*/ 191748 h 396880"/>
                    <a:gd name="connsiteX12" fmla="*/ 1383770 w 1630448"/>
                    <a:gd name="connsiteY12" fmla="*/ 236947 h 396880"/>
                    <a:gd name="connsiteX13" fmla="*/ 1467213 w 1630448"/>
                    <a:gd name="connsiteY13" fmla="*/ 191748 h 396880"/>
                    <a:gd name="connsiteX0" fmla="*/ 0 w 1630448"/>
                    <a:gd name="connsiteY0" fmla="*/ 396880 h 462958"/>
                    <a:gd name="connsiteX1" fmla="*/ 358112 w 1630448"/>
                    <a:gd name="connsiteY1" fmla="*/ 327343 h 462958"/>
                    <a:gd name="connsiteX2" fmla="*/ 695362 w 1630448"/>
                    <a:gd name="connsiteY2" fmla="*/ 462939 h 462958"/>
                    <a:gd name="connsiteX3" fmla="*/ 1015228 w 1630448"/>
                    <a:gd name="connsiteY3" fmla="*/ 337773 h 462958"/>
                    <a:gd name="connsiteX4" fmla="*/ 1269036 w 1630448"/>
                    <a:gd name="connsiteY4" fmla="*/ 389926 h 462958"/>
                    <a:gd name="connsiteX5" fmla="*/ 1470690 w 1630448"/>
                    <a:gd name="connsiteY5" fmla="*/ 369065 h 462958"/>
                    <a:gd name="connsiteX6" fmla="*/ 1602808 w 1630448"/>
                    <a:gd name="connsiteY6" fmla="*/ 261284 h 462958"/>
                    <a:gd name="connsiteX7" fmla="*/ 1627148 w 1630448"/>
                    <a:gd name="connsiteY7" fmla="*/ 136119 h 462958"/>
                    <a:gd name="connsiteX8" fmla="*/ 1554134 w 1630448"/>
                    <a:gd name="connsiteY8" fmla="*/ 21385 h 462958"/>
                    <a:gd name="connsiteX9" fmla="*/ 1446353 w 1630448"/>
                    <a:gd name="connsiteY9" fmla="*/ 3999 h 462958"/>
                    <a:gd name="connsiteX10" fmla="*/ 1338571 w 1630448"/>
                    <a:gd name="connsiteY10" fmla="*/ 70060 h 462958"/>
                    <a:gd name="connsiteX11" fmla="*/ 1317710 w 1630448"/>
                    <a:gd name="connsiteY11" fmla="*/ 191748 h 462958"/>
                    <a:gd name="connsiteX12" fmla="*/ 1383770 w 1630448"/>
                    <a:gd name="connsiteY12" fmla="*/ 236947 h 462958"/>
                    <a:gd name="connsiteX13" fmla="*/ 1467213 w 1630448"/>
                    <a:gd name="connsiteY13" fmla="*/ 191748 h 462958"/>
                    <a:gd name="connsiteX0" fmla="*/ 0 w 1630448"/>
                    <a:gd name="connsiteY0" fmla="*/ 396880 h 462960"/>
                    <a:gd name="connsiteX1" fmla="*/ 368542 w 1630448"/>
                    <a:gd name="connsiteY1" fmla="*/ 348203 h 462960"/>
                    <a:gd name="connsiteX2" fmla="*/ 695362 w 1630448"/>
                    <a:gd name="connsiteY2" fmla="*/ 462939 h 462960"/>
                    <a:gd name="connsiteX3" fmla="*/ 1015228 w 1630448"/>
                    <a:gd name="connsiteY3" fmla="*/ 337773 h 462960"/>
                    <a:gd name="connsiteX4" fmla="*/ 1269036 w 1630448"/>
                    <a:gd name="connsiteY4" fmla="*/ 389926 h 462960"/>
                    <a:gd name="connsiteX5" fmla="*/ 1470690 w 1630448"/>
                    <a:gd name="connsiteY5" fmla="*/ 369065 h 462960"/>
                    <a:gd name="connsiteX6" fmla="*/ 1602808 w 1630448"/>
                    <a:gd name="connsiteY6" fmla="*/ 261284 h 462960"/>
                    <a:gd name="connsiteX7" fmla="*/ 1627148 w 1630448"/>
                    <a:gd name="connsiteY7" fmla="*/ 136119 h 462960"/>
                    <a:gd name="connsiteX8" fmla="*/ 1554134 w 1630448"/>
                    <a:gd name="connsiteY8" fmla="*/ 21385 h 462960"/>
                    <a:gd name="connsiteX9" fmla="*/ 1446353 w 1630448"/>
                    <a:gd name="connsiteY9" fmla="*/ 3999 h 462960"/>
                    <a:gd name="connsiteX10" fmla="*/ 1338571 w 1630448"/>
                    <a:gd name="connsiteY10" fmla="*/ 70060 h 462960"/>
                    <a:gd name="connsiteX11" fmla="*/ 1317710 w 1630448"/>
                    <a:gd name="connsiteY11" fmla="*/ 191748 h 462960"/>
                    <a:gd name="connsiteX12" fmla="*/ 1383770 w 1630448"/>
                    <a:gd name="connsiteY12" fmla="*/ 236947 h 462960"/>
                    <a:gd name="connsiteX13" fmla="*/ 1467213 w 1630448"/>
                    <a:gd name="connsiteY13" fmla="*/ 191748 h 462960"/>
                    <a:gd name="connsiteX0" fmla="*/ 0 w 1630448"/>
                    <a:gd name="connsiteY0" fmla="*/ 396880 h 462960"/>
                    <a:gd name="connsiteX1" fmla="*/ 368542 w 1630448"/>
                    <a:gd name="connsiteY1" fmla="*/ 348203 h 462960"/>
                    <a:gd name="connsiteX2" fmla="*/ 719700 w 1630448"/>
                    <a:gd name="connsiteY2" fmla="*/ 462939 h 462960"/>
                    <a:gd name="connsiteX3" fmla="*/ 1015228 w 1630448"/>
                    <a:gd name="connsiteY3" fmla="*/ 337773 h 462960"/>
                    <a:gd name="connsiteX4" fmla="*/ 1269036 w 1630448"/>
                    <a:gd name="connsiteY4" fmla="*/ 389926 h 462960"/>
                    <a:gd name="connsiteX5" fmla="*/ 1470690 w 1630448"/>
                    <a:gd name="connsiteY5" fmla="*/ 369065 h 462960"/>
                    <a:gd name="connsiteX6" fmla="*/ 1602808 w 1630448"/>
                    <a:gd name="connsiteY6" fmla="*/ 261284 h 462960"/>
                    <a:gd name="connsiteX7" fmla="*/ 1627148 w 1630448"/>
                    <a:gd name="connsiteY7" fmla="*/ 136119 h 462960"/>
                    <a:gd name="connsiteX8" fmla="*/ 1554134 w 1630448"/>
                    <a:gd name="connsiteY8" fmla="*/ 21385 h 462960"/>
                    <a:gd name="connsiteX9" fmla="*/ 1446353 w 1630448"/>
                    <a:gd name="connsiteY9" fmla="*/ 3999 h 462960"/>
                    <a:gd name="connsiteX10" fmla="*/ 1338571 w 1630448"/>
                    <a:gd name="connsiteY10" fmla="*/ 70060 h 462960"/>
                    <a:gd name="connsiteX11" fmla="*/ 1317710 w 1630448"/>
                    <a:gd name="connsiteY11" fmla="*/ 191748 h 462960"/>
                    <a:gd name="connsiteX12" fmla="*/ 1383770 w 1630448"/>
                    <a:gd name="connsiteY12" fmla="*/ 236947 h 462960"/>
                    <a:gd name="connsiteX13" fmla="*/ 1467213 w 1630448"/>
                    <a:gd name="connsiteY13" fmla="*/ 191748 h 462960"/>
                    <a:gd name="connsiteX0" fmla="*/ 0 w 1630448"/>
                    <a:gd name="connsiteY0" fmla="*/ 396880 h 665246"/>
                    <a:gd name="connsiteX1" fmla="*/ 368542 w 1630448"/>
                    <a:gd name="connsiteY1" fmla="*/ 348203 h 665246"/>
                    <a:gd name="connsiteX2" fmla="*/ 719700 w 1630448"/>
                    <a:gd name="connsiteY2" fmla="*/ 462939 h 665246"/>
                    <a:gd name="connsiteX3" fmla="*/ 1060427 w 1630448"/>
                    <a:gd name="connsiteY3" fmla="*/ 664593 h 665246"/>
                    <a:gd name="connsiteX4" fmla="*/ 1269036 w 1630448"/>
                    <a:gd name="connsiteY4" fmla="*/ 389926 h 665246"/>
                    <a:gd name="connsiteX5" fmla="*/ 1470690 w 1630448"/>
                    <a:gd name="connsiteY5" fmla="*/ 369065 h 665246"/>
                    <a:gd name="connsiteX6" fmla="*/ 1602808 w 1630448"/>
                    <a:gd name="connsiteY6" fmla="*/ 261284 h 665246"/>
                    <a:gd name="connsiteX7" fmla="*/ 1627148 w 1630448"/>
                    <a:gd name="connsiteY7" fmla="*/ 136119 h 665246"/>
                    <a:gd name="connsiteX8" fmla="*/ 1554134 w 1630448"/>
                    <a:gd name="connsiteY8" fmla="*/ 21385 h 665246"/>
                    <a:gd name="connsiteX9" fmla="*/ 1446353 w 1630448"/>
                    <a:gd name="connsiteY9" fmla="*/ 3999 h 665246"/>
                    <a:gd name="connsiteX10" fmla="*/ 1338571 w 1630448"/>
                    <a:gd name="connsiteY10" fmla="*/ 70060 h 665246"/>
                    <a:gd name="connsiteX11" fmla="*/ 1317710 w 1630448"/>
                    <a:gd name="connsiteY11" fmla="*/ 191748 h 665246"/>
                    <a:gd name="connsiteX12" fmla="*/ 1383770 w 1630448"/>
                    <a:gd name="connsiteY12" fmla="*/ 236947 h 665246"/>
                    <a:gd name="connsiteX13" fmla="*/ 1467213 w 1630448"/>
                    <a:gd name="connsiteY13" fmla="*/ 191748 h 665246"/>
                    <a:gd name="connsiteX0" fmla="*/ 0 w 1630448"/>
                    <a:gd name="connsiteY0" fmla="*/ 396880 h 781934"/>
                    <a:gd name="connsiteX1" fmla="*/ 368542 w 1630448"/>
                    <a:gd name="connsiteY1" fmla="*/ 348203 h 781934"/>
                    <a:gd name="connsiteX2" fmla="*/ 719700 w 1630448"/>
                    <a:gd name="connsiteY2" fmla="*/ 462939 h 781934"/>
                    <a:gd name="connsiteX3" fmla="*/ 1060427 w 1630448"/>
                    <a:gd name="connsiteY3" fmla="*/ 664593 h 781934"/>
                    <a:gd name="connsiteX4" fmla="*/ 1352480 w 1630448"/>
                    <a:gd name="connsiteY4" fmla="*/ 768898 h 781934"/>
                    <a:gd name="connsiteX5" fmla="*/ 1470690 w 1630448"/>
                    <a:gd name="connsiteY5" fmla="*/ 369065 h 781934"/>
                    <a:gd name="connsiteX6" fmla="*/ 1602808 w 1630448"/>
                    <a:gd name="connsiteY6" fmla="*/ 261284 h 781934"/>
                    <a:gd name="connsiteX7" fmla="*/ 1627148 w 1630448"/>
                    <a:gd name="connsiteY7" fmla="*/ 136119 h 781934"/>
                    <a:gd name="connsiteX8" fmla="*/ 1554134 w 1630448"/>
                    <a:gd name="connsiteY8" fmla="*/ 21385 h 781934"/>
                    <a:gd name="connsiteX9" fmla="*/ 1446353 w 1630448"/>
                    <a:gd name="connsiteY9" fmla="*/ 3999 h 781934"/>
                    <a:gd name="connsiteX10" fmla="*/ 1338571 w 1630448"/>
                    <a:gd name="connsiteY10" fmla="*/ 70060 h 781934"/>
                    <a:gd name="connsiteX11" fmla="*/ 1317710 w 1630448"/>
                    <a:gd name="connsiteY11" fmla="*/ 191748 h 781934"/>
                    <a:gd name="connsiteX12" fmla="*/ 1383770 w 1630448"/>
                    <a:gd name="connsiteY12" fmla="*/ 236947 h 781934"/>
                    <a:gd name="connsiteX13" fmla="*/ 1467213 w 1630448"/>
                    <a:gd name="connsiteY13" fmla="*/ 191748 h 781934"/>
                    <a:gd name="connsiteX0" fmla="*/ 0 w 1629457"/>
                    <a:gd name="connsiteY0" fmla="*/ 396880 h 780277"/>
                    <a:gd name="connsiteX1" fmla="*/ 368542 w 1629457"/>
                    <a:gd name="connsiteY1" fmla="*/ 348203 h 780277"/>
                    <a:gd name="connsiteX2" fmla="*/ 719700 w 1629457"/>
                    <a:gd name="connsiteY2" fmla="*/ 462939 h 780277"/>
                    <a:gd name="connsiteX3" fmla="*/ 1060427 w 1629457"/>
                    <a:gd name="connsiteY3" fmla="*/ 664593 h 780277"/>
                    <a:gd name="connsiteX4" fmla="*/ 1352480 w 1629457"/>
                    <a:gd name="connsiteY4" fmla="*/ 768898 h 780277"/>
                    <a:gd name="connsiteX5" fmla="*/ 1519366 w 1629457"/>
                    <a:gd name="connsiteY5" fmla="*/ 720223 h 780277"/>
                    <a:gd name="connsiteX6" fmla="*/ 1602808 w 1629457"/>
                    <a:gd name="connsiteY6" fmla="*/ 261284 h 780277"/>
                    <a:gd name="connsiteX7" fmla="*/ 1627148 w 1629457"/>
                    <a:gd name="connsiteY7" fmla="*/ 136119 h 780277"/>
                    <a:gd name="connsiteX8" fmla="*/ 1554134 w 1629457"/>
                    <a:gd name="connsiteY8" fmla="*/ 21385 h 780277"/>
                    <a:gd name="connsiteX9" fmla="*/ 1446353 w 1629457"/>
                    <a:gd name="connsiteY9" fmla="*/ 3999 h 780277"/>
                    <a:gd name="connsiteX10" fmla="*/ 1338571 w 1629457"/>
                    <a:gd name="connsiteY10" fmla="*/ 70060 h 780277"/>
                    <a:gd name="connsiteX11" fmla="*/ 1317710 w 1629457"/>
                    <a:gd name="connsiteY11" fmla="*/ 191748 h 780277"/>
                    <a:gd name="connsiteX12" fmla="*/ 1383770 w 1629457"/>
                    <a:gd name="connsiteY12" fmla="*/ 236947 h 780277"/>
                    <a:gd name="connsiteX13" fmla="*/ 1467213 w 1629457"/>
                    <a:gd name="connsiteY13" fmla="*/ 191748 h 780277"/>
                    <a:gd name="connsiteX0" fmla="*/ 0 w 1709942"/>
                    <a:gd name="connsiteY0" fmla="*/ 396880 h 770794"/>
                    <a:gd name="connsiteX1" fmla="*/ 368542 w 1709942"/>
                    <a:gd name="connsiteY1" fmla="*/ 348203 h 770794"/>
                    <a:gd name="connsiteX2" fmla="*/ 719700 w 1709942"/>
                    <a:gd name="connsiteY2" fmla="*/ 462939 h 770794"/>
                    <a:gd name="connsiteX3" fmla="*/ 1060427 w 1709942"/>
                    <a:gd name="connsiteY3" fmla="*/ 664593 h 770794"/>
                    <a:gd name="connsiteX4" fmla="*/ 1352480 w 1709942"/>
                    <a:gd name="connsiteY4" fmla="*/ 768898 h 770794"/>
                    <a:gd name="connsiteX5" fmla="*/ 1519366 w 1709942"/>
                    <a:gd name="connsiteY5" fmla="*/ 720223 h 770794"/>
                    <a:gd name="connsiteX6" fmla="*/ 1707112 w 1709942"/>
                    <a:gd name="connsiteY6" fmla="*/ 577674 h 770794"/>
                    <a:gd name="connsiteX7" fmla="*/ 1627148 w 1709942"/>
                    <a:gd name="connsiteY7" fmla="*/ 136119 h 770794"/>
                    <a:gd name="connsiteX8" fmla="*/ 1554134 w 1709942"/>
                    <a:gd name="connsiteY8" fmla="*/ 21385 h 770794"/>
                    <a:gd name="connsiteX9" fmla="*/ 1446353 w 1709942"/>
                    <a:gd name="connsiteY9" fmla="*/ 3999 h 770794"/>
                    <a:gd name="connsiteX10" fmla="*/ 1338571 w 1709942"/>
                    <a:gd name="connsiteY10" fmla="*/ 70060 h 770794"/>
                    <a:gd name="connsiteX11" fmla="*/ 1317710 w 1709942"/>
                    <a:gd name="connsiteY11" fmla="*/ 191748 h 770794"/>
                    <a:gd name="connsiteX12" fmla="*/ 1383770 w 1709942"/>
                    <a:gd name="connsiteY12" fmla="*/ 236947 h 770794"/>
                    <a:gd name="connsiteX13" fmla="*/ 1467213 w 1709942"/>
                    <a:gd name="connsiteY13" fmla="*/ 191748 h 770794"/>
                    <a:gd name="connsiteX0" fmla="*/ 0 w 1712408"/>
                    <a:gd name="connsiteY0" fmla="*/ 406915 h 780829"/>
                    <a:gd name="connsiteX1" fmla="*/ 368542 w 1712408"/>
                    <a:gd name="connsiteY1" fmla="*/ 358238 h 780829"/>
                    <a:gd name="connsiteX2" fmla="*/ 719700 w 1712408"/>
                    <a:gd name="connsiteY2" fmla="*/ 472974 h 780829"/>
                    <a:gd name="connsiteX3" fmla="*/ 1060427 w 1712408"/>
                    <a:gd name="connsiteY3" fmla="*/ 674628 h 780829"/>
                    <a:gd name="connsiteX4" fmla="*/ 1352480 w 1712408"/>
                    <a:gd name="connsiteY4" fmla="*/ 778933 h 780829"/>
                    <a:gd name="connsiteX5" fmla="*/ 1519366 w 1712408"/>
                    <a:gd name="connsiteY5" fmla="*/ 730258 h 780829"/>
                    <a:gd name="connsiteX6" fmla="*/ 1707112 w 1712408"/>
                    <a:gd name="connsiteY6" fmla="*/ 587709 h 780829"/>
                    <a:gd name="connsiteX7" fmla="*/ 1651486 w 1712408"/>
                    <a:gd name="connsiteY7" fmla="*/ 326948 h 780829"/>
                    <a:gd name="connsiteX8" fmla="*/ 1554134 w 1712408"/>
                    <a:gd name="connsiteY8" fmla="*/ 31420 h 780829"/>
                    <a:gd name="connsiteX9" fmla="*/ 1446353 w 1712408"/>
                    <a:gd name="connsiteY9" fmla="*/ 14034 h 780829"/>
                    <a:gd name="connsiteX10" fmla="*/ 1338571 w 1712408"/>
                    <a:gd name="connsiteY10" fmla="*/ 80095 h 780829"/>
                    <a:gd name="connsiteX11" fmla="*/ 1317710 w 1712408"/>
                    <a:gd name="connsiteY11" fmla="*/ 201783 h 780829"/>
                    <a:gd name="connsiteX12" fmla="*/ 1383770 w 1712408"/>
                    <a:gd name="connsiteY12" fmla="*/ 246982 h 780829"/>
                    <a:gd name="connsiteX13" fmla="*/ 1467213 w 1712408"/>
                    <a:gd name="connsiteY13" fmla="*/ 201783 h 780829"/>
                    <a:gd name="connsiteX0" fmla="*/ 0 w 1712288"/>
                    <a:gd name="connsiteY0" fmla="*/ 402164 h 776078"/>
                    <a:gd name="connsiteX1" fmla="*/ 368542 w 1712288"/>
                    <a:gd name="connsiteY1" fmla="*/ 353487 h 776078"/>
                    <a:gd name="connsiteX2" fmla="*/ 719700 w 1712288"/>
                    <a:gd name="connsiteY2" fmla="*/ 468223 h 776078"/>
                    <a:gd name="connsiteX3" fmla="*/ 1060427 w 1712288"/>
                    <a:gd name="connsiteY3" fmla="*/ 669877 h 776078"/>
                    <a:gd name="connsiteX4" fmla="*/ 1352480 w 1712288"/>
                    <a:gd name="connsiteY4" fmla="*/ 774182 h 776078"/>
                    <a:gd name="connsiteX5" fmla="*/ 1519366 w 1712288"/>
                    <a:gd name="connsiteY5" fmla="*/ 725507 h 776078"/>
                    <a:gd name="connsiteX6" fmla="*/ 1707112 w 1712288"/>
                    <a:gd name="connsiteY6" fmla="*/ 582958 h 776078"/>
                    <a:gd name="connsiteX7" fmla="*/ 1651486 w 1712288"/>
                    <a:gd name="connsiteY7" fmla="*/ 322197 h 776078"/>
                    <a:gd name="connsiteX8" fmla="*/ 1564565 w 1712288"/>
                    <a:gd name="connsiteY8" fmla="*/ 280476 h 776078"/>
                    <a:gd name="connsiteX9" fmla="*/ 1446353 w 1712288"/>
                    <a:gd name="connsiteY9" fmla="*/ 9283 h 776078"/>
                    <a:gd name="connsiteX10" fmla="*/ 1338571 w 1712288"/>
                    <a:gd name="connsiteY10" fmla="*/ 75344 h 776078"/>
                    <a:gd name="connsiteX11" fmla="*/ 1317710 w 1712288"/>
                    <a:gd name="connsiteY11" fmla="*/ 197032 h 776078"/>
                    <a:gd name="connsiteX12" fmla="*/ 1383770 w 1712288"/>
                    <a:gd name="connsiteY12" fmla="*/ 242231 h 776078"/>
                    <a:gd name="connsiteX13" fmla="*/ 1467213 w 1712288"/>
                    <a:gd name="connsiteY13" fmla="*/ 197032 h 776078"/>
                    <a:gd name="connsiteX0" fmla="*/ 0 w 1712288"/>
                    <a:gd name="connsiteY0" fmla="*/ 402164 h 776078"/>
                    <a:gd name="connsiteX1" fmla="*/ 368542 w 1712288"/>
                    <a:gd name="connsiteY1" fmla="*/ 353487 h 776078"/>
                    <a:gd name="connsiteX2" fmla="*/ 719700 w 1712288"/>
                    <a:gd name="connsiteY2" fmla="*/ 468223 h 776078"/>
                    <a:gd name="connsiteX3" fmla="*/ 1060427 w 1712288"/>
                    <a:gd name="connsiteY3" fmla="*/ 669877 h 776078"/>
                    <a:gd name="connsiteX4" fmla="*/ 1352480 w 1712288"/>
                    <a:gd name="connsiteY4" fmla="*/ 774182 h 776078"/>
                    <a:gd name="connsiteX5" fmla="*/ 1519366 w 1712288"/>
                    <a:gd name="connsiteY5" fmla="*/ 725507 h 776078"/>
                    <a:gd name="connsiteX6" fmla="*/ 1707112 w 1712288"/>
                    <a:gd name="connsiteY6" fmla="*/ 582958 h 776078"/>
                    <a:gd name="connsiteX7" fmla="*/ 1651486 w 1712288"/>
                    <a:gd name="connsiteY7" fmla="*/ 322197 h 776078"/>
                    <a:gd name="connsiteX8" fmla="*/ 1564565 w 1712288"/>
                    <a:gd name="connsiteY8" fmla="*/ 280476 h 776078"/>
                    <a:gd name="connsiteX9" fmla="*/ 1446353 w 1712288"/>
                    <a:gd name="connsiteY9" fmla="*/ 9283 h 776078"/>
                    <a:gd name="connsiteX10" fmla="*/ 1338571 w 1712288"/>
                    <a:gd name="connsiteY10" fmla="*/ 75344 h 776078"/>
                    <a:gd name="connsiteX11" fmla="*/ 1317710 w 1712288"/>
                    <a:gd name="connsiteY11" fmla="*/ 197032 h 776078"/>
                    <a:gd name="connsiteX12" fmla="*/ 1383770 w 1712288"/>
                    <a:gd name="connsiteY12" fmla="*/ 242231 h 776078"/>
                    <a:gd name="connsiteX13" fmla="*/ 1529796 w 1712288"/>
                    <a:gd name="connsiteY13" fmla="*/ 482130 h 776078"/>
                    <a:gd name="connsiteX0" fmla="*/ 0 w 1712288"/>
                    <a:gd name="connsiteY0" fmla="*/ 402164 h 776078"/>
                    <a:gd name="connsiteX1" fmla="*/ 368542 w 1712288"/>
                    <a:gd name="connsiteY1" fmla="*/ 353487 h 776078"/>
                    <a:gd name="connsiteX2" fmla="*/ 719700 w 1712288"/>
                    <a:gd name="connsiteY2" fmla="*/ 468223 h 776078"/>
                    <a:gd name="connsiteX3" fmla="*/ 1060427 w 1712288"/>
                    <a:gd name="connsiteY3" fmla="*/ 669877 h 776078"/>
                    <a:gd name="connsiteX4" fmla="*/ 1352480 w 1712288"/>
                    <a:gd name="connsiteY4" fmla="*/ 774182 h 776078"/>
                    <a:gd name="connsiteX5" fmla="*/ 1519366 w 1712288"/>
                    <a:gd name="connsiteY5" fmla="*/ 725507 h 776078"/>
                    <a:gd name="connsiteX6" fmla="*/ 1707112 w 1712288"/>
                    <a:gd name="connsiteY6" fmla="*/ 582958 h 776078"/>
                    <a:gd name="connsiteX7" fmla="*/ 1651486 w 1712288"/>
                    <a:gd name="connsiteY7" fmla="*/ 322197 h 776078"/>
                    <a:gd name="connsiteX8" fmla="*/ 1564565 w 1712288"/>
                    <a:gd name="connsiteY8" fmla="*/ 280476 h 776078"/>
                    <a:gd name="connsiteX9" fmla="*/ 1446353 w 1712288"/>
                    <a:gd name="connsiteY9" fmla="*/ 9283 h 776078"/>
                    <a:gd name="connsiteX10" fmla="*/ 1338571 w 1712288"/>
                    <a:gd name="connsiteY10" fmla="*/ 75344 h 776078"/>
                    <a:gd name="connsiteX11" fmla="*/ 1317710 w 1712288"/>
                    <a:gd name="connsiteY11" fmla="*/ 197032 h 776078"/>
                    <a:gd name="connsiteX12" fmla="*/ 1397678 w 1712288"/>
                    <a:gd name="connsiteY12" fmla="*/ 499515 h 776078"/>
                    <a:gd name="connsiteX13" fmla="*/ 1529796 w 1712288"/>
                    <a:gd name="connsiteY13" fmla="*/ 482130 h 776078"/>
                    <a:gd name="connsiteX0" fmla="*/ 0 w 1712288"/>
                    <a:gd name="connsiteY0" fmla="*/ 405801 h 779715"/>
                    <a:gd name="connsiteX1" fmla="*/ 368542 w 1712288"/>
                    <a:gd name="connsiteY1" fmla="*/ 357124 h 779715"/>
                    <a:gd name="connsiteX2" fmla="*/ 719700 w 1712288"/>
                    <a:gd name="connsiteY2" fmla="*/ 471860 h 779715"/>
                    <a:gd name="connsiteX3" fmla="*/ 1060427 w 1712288"/>
                    <a:gd name="connsiteY3" fmla="*/ 673514 h 779715"/>
                    <a:gd name="connsiteX4" fmla="*/ 1352480 w 1712288"/>
                    <a:gd name="connsiteY4" fmla="*/ 777819 h 779715"/>
                    <a:gd name="connsiteX5" fmla="*/ 1519366 w 1712288"/>
                    <a:gd name="connsiteY5" fmla="*/ 729144 h 779715"/>
                    <a:gd name="connsiteX6" fmla="*/ 1707112 w 1712288"/>
                    <a:gd name="connsiteY6" fmla="*/ 586595 h 779715"/>
                    <a:gd name="connsiteX7" fmla="*/ 1651486 w 1712288"/>
                    <a:gd name="connsiteY7" fmla="*/ 325834 h 779715"/>
                    <a:gd name="connsiteX8" fmla="*/ 1564565 w 1712288"/>
                    <a:gd name="connsiteY8" fmla="*/ 284113 h 779715"/>
                    <a:gd name="connsiteX9" fmla="*/ 1446353 w 1712288"/>
                    <a:gd name="connsiteY9" fmla="*/ 12920 h 779715"/>
                    <a:gd name="connsiteX10" fmla="*/ 1338571 w 1712288"/>
                    <a:gd name="connsiteY10" fmla="*/ 78981 h 779715"/>
                    <a:gd name="connsiteX11" fmla="*/ 1324663 w 1712288"/>
                    <a:gd name="connsiteY11" fmla="*/ 388417 h 779715"/>
                    <a:gd name="connsiteX12" fmla="*/ 1397678 w 1712288"/>
                    <a:gd name="connsiteY12" fmla="*/ 503152 h 779715"/>
                    <a:gd name="connsiteX13" fmla="*/ 1529796 w 1712288"/>
                    <a:gd name="connsiteY13" fmla="*/ 485767 h 779715"/>
                    <a:gd name="connsiteX0" fmla="*/ 0 w 1712288"/>
                    <a:gd name="connsiteY0" fmla="*/ 392900 h 766814"/>
                    <a:gd name="connsiteX1" fmla="*/ 368542 w 1712288"/>
                    <a:gd name="connsiteY1" fmla="*/ 344223 h 766814"/>
                    <a:gd name="connsiteX2" fmla="*/ 719700 w 1712288"/>
                    <a:gd name="connsiteY2" fmla="*/ 458959 h 766814"/>
                    <a:gd name="connsiteX3" fmla="*/ 1060427 w 1712288"/>
                    <a:gd name="connsiteY3" fmla="*/ 660613 h 766814"/>
                    <a:gd name="connsiteX4" fmla="*/ 1352480 w 1712288"/>
                    <a:gd name="connsiteY4" fmla="*/ 764918 h 766814"/>
                    <a:gd name="connsiteX5" fmla="*/ 1519366 w 1712288"/>
                    <a:gd name="connsiteY5" fmla="*/ 716243 h 766814"/>
                    <a:gd name="connsiteX6" fmla="*/ 1707112 w 1712288"/>
                    <a:gd name="connsiteY6" fmla="*/ 573694 h 766814"/>
                    <a:gd name="connsiteX7" fmla="*/ 1651486 w 1712288"/>
                    <a:gd name="connsiteY7" fmla="*/ 312933 h 766814"/>
                    <a:gd name="connsiteX8" fmla="*/ 1564565 w 1712288"/>
                    <a:gd name="connsiteY8" fmla="*/ 271212 h 766814"/>
                    <a:gd name="connsiteX9" fmla="*/ 1446353 w 1712288"/>
                    <a:gd name="connsiteY9" fmla="*/ 19 h 766814"/>
                    <a:gd name="connsiteX10" fmla="*/ 1387246 w 1712288"/>
                    <a:gd name="connsiteY10" fmla="*/ 285119 h 766814"/>
                    <a:gd name="connsiteX11" fmla="*/ 1324663 w 1712288"/>
                    <a:gd name="connsiteY11" fmla="*/ 375516 h 766814"/>
                    <a:gd name="connsiteX12" fmla="*/ 1397678 w 1712288"/>
                    <a:gd name="connsiteY12" fmla="*/ 490251 h 766814"/>
                    <a:gd name="connsiteX13" fmla="*/ 1529796 w 1712288"/>
                    <a:gd name="connsiteY13" fmla="*/ 472866 h 766814"/>
                    <a:gd name="connsiteX0" fmla="*/ 0 w 1712288"/>
                    <a:gd name="connsiteY0" fmla="*/ 127152 h 501066"/>
                    <a:gd name="connsiteX1" fmla="*/ 368542 w 1712288"/>
                    <a:gd name="connsiteY1" fmla="*/ 78475 h 501066"/>
                    <a:gd name="connsiteX2" fmla="*/ 719700 w 1712288"/>
                    <a:gd name="connsiteY2" fmla="*/ 193211 h 501066"/>
                    <a:gd name="connsiteX3" fmla="*/ 1060427 w 1712288"/>
                    <a:gd name="connsiteY3" fmla="*/ 394865 h 501066"/>
                    <a:gd name="connsiteX4" fmla="*/ 1352480 w 1712288"/>
                    <a:gd name="connsiteY4" fmla="*/ 499170 h 501066"/>
                    <a:gd name="connsiteX5" fmla="*/ 1519366 w 1712288"/>
                    <a:gd name="connsiteY5" fmla="*/ 450495 h 501066"/>
                    <a:gd name="connsiteX6" fmla="*/ 1707112 w 1712288"/>
                    <a:gd name="connsiteY6" fmla="*/ 307946 h 501066"/>
                    <a:gd name="connsiteX7" fmla="*/ 1651486 w 1712288"/>
                    <a:gd name="connsiteY7" fmla="*/ 47185 h 501066"/>
                    <a:gd name="connsiteX8" fmla="*/ 1564565 w 1712288"/>
                    <a:gd name="connsiteY8" fmla="*/ 5464 h 501066"/>
                    <a:gd name="connsiteX9" fmla="*/ 1474168 w 1712288"/>
                    <a:gd name="connsiteY9" fmla="*/ 1985 h 501066"/>
                    <a:gd name="connsiteX10" fmla="*/ 1387246 w 1712288"/>
                    <a:gd name="connsiteY10" fmla="*/ 19371 h 501066"/>
                    <a:gd name="connsiteX11" fmla="*/ 1324663 w 1712288"/>
                    <a:gd name="connsiteY11" fmla="*/ 109768 h 501066"/>
                    <a:gd name="connsiteX12" fmla="*/ 1397678 w 1712288"/>
                    <a:gd name="connsiteY12" fmla="*/ 224503 h 501066"/>
                    <a:gd name="connsiteX13" fmla="*/ 1529796 w 1712288"/>
                    <a:gd name="connsiteY13" fmla="*/ 207118 h 501066"/>
                    <a:gd name="connsiteX0" fmla="*/ 0 w 1712288"/>
                    <a:gd name="connsiteY0" fmla="*/ 127152 h 501066"/>
                    <a:gd name="connsiteX1" fmla="*/ 368542 w 1712288"/>
                    <a:gd name="connsiteY1" fmla="*/ 78475 h 501066"/>
                    <a:gd name="connsiteX2" fmla="*/ 712746 w 1712288"/>
                    <a:gd name="connsiteY2" fmla="*/ 214072 h 501066"/>
                    <a:gd name="connsiteX3" fmla="*/ 1060427 w 1712288"/>
                    <a:gd name="connsiteY3" fmla="*/ 394865 h 501066"/>
                    <a:gd name="connsiteX4" fmla="*/ 1352480 w 1712288"/>
                    <a:gd name="connsiteY4" fmla="*/ 499170 h 501066"/>
                    <a:gd name="connsiteX5" fmla="*/ 1519366 w 1712288"/>
                    <a:gd name="connsiteY5" fmla="*/ 450495 h 501066"/>
                    <a:gd name="connsiteX6" fmla="*/ 1707112 w 1712288"/>
                    <a:gd name="connsiteY6" fmla="*/ 307946 h 501066"/>
                    <a:gd name="connsiteX7" fmla="*/ 1651486 w 1712288"/>
                    <a:gd name="connsiteY7" fmla="*/ 47185 h 501066"/>
                    <a:gd name="connsiteX8" fmla="*/ 1564565 w 1712288"/>
                    <a:gd name="connsiteY8" fmla="*/ 5464 h 501066"/>
                    <a:gd name="connsiteX9" fmla="*/ 1474168 w 1712288"/>
                    <a:gd name="connsiteY9" fmla="*/ 1985 h 501066"/>
                    <a:gd name="connsiteX10" fmla="*/ 1387246 w 1712288"/>
                    <a:gd name="connsiteY10" fmla="*/ 19371 h 501066"/>
                    <a:gd name="connsiteX11" fmla="*/ 1324663 w 1712288"/>
                    <a:gd name="connsiteY11" fmla="*/ 109768 h 501066"/>
                    <a:gd name="connsiteX12" fmla="*/ 1397678 w 1712288"/>
                    <a:gd name="connsiteY12" fmla="*/ 224503 h 501066"/>
                    <a:gd name="connsiteX13" fmla="*/ 1529796 w 1712288"/>
                    <a:gd name="connsiteY13" fmla="*/ 207118 h 501066"/>
                    <a:gd name="connsiteX0" fmla="*/ 0 w 1712288"/>
                    <a:gd name="connsiteY0" fmla="*/ 127152 h 484915"/>
                    <a:gd name="connsiteX1" fmla="*/ 368542 w 1712288"/>
                    <a:gd name="connsiteY1" fmla="*/ 78475 h 484915"/>
                    <a:gd name="connsiteX2" fmla="*/ 712746 w 1712288"/>
                    <a:gd name="connsiteY2" fmla="*/ 214072 h 484915"/>
                    <a:gd name="connsiteX3" fmla="*/ 1060427 w 1712288"/>
                    <a:gd name="connsiteY3" fmla="*/ 394865 h 484915"/>
                    <a:gd name="connsiteX4" fmla="*/ 1303804 w 1712288"/>
                    <a:gd name="connsiteY4" fmla="*/ 481786 h 484915"/>
                    <a:gd name="connsiteX5" fmla="*/ 1519366 w 1712288"/>
                    <a:gd name="connsiteY5" fmla="*/ 450495 h 484915"/>
                    <a:gd name="connsiteX6" fmla="*/ 1707112 w 1712288"/>
                    <a:gd name="connsiteY6" fmla="*/ 307946 h 484915"/>
                    <a:gd name="connsiteX7" fmla="*/ 1651486 w 1712288"/>
                    <a:gd name="connsiteY7" fmla="*/ 47185 h 484915"/>
                    <a:gd name="connsiteX8" fmla="*/ 1564565 w 1712288"/>
                    <a:gd name="connsiteY8" fmla="*/ 5464 h 484915"/>
                    <a:gd name="connsiteX9" fmla="*/ 1474168 w 1712288"/>
                    <a:gd name="connsiteY9" fmla="*/ 1985 h 484915"/>
                    <a:gd name="connsiteX10" fmla="*/ 1387246 w 1712288"/>
                    <a:gd name="connsiteY10" fmla="*/ 19371 h 484915"/>
                    <a:gd name="connsiteX11" fmla="*/ 1324663 w 1712288"/>
                    <a:gd name="connsiteY11" fmla="*/ 109768 h 484915"/>
                    <a:gd name="connsiteX12" fmla="*/ 1397678 w 1712288"/>
                    <a:gd name="connsiteY12" fmla="*/ 224503 h 484915"/>
                    <a:gd name="connsiteX13" fmla="*/ 1529796 w 1712288"/>
                    <a:gd name="connsiteY13" fmla="*/ 207118 h 484915"/>
                    <a:gd name="connsiteX0" fmla="*/ 0 w 1712288"/>
                    <a:gd name="connsiteY0" fmla="*/ 127152 h 484680"/>
                    <a:gd name="connsiteX1" fmla="*/ 368542 w 1712288"/>
                    <a:gd name="connsiteY1" fmla="*/ 78475 h 484680"/>
                    <a:gd name="connsiteX2" fmla="*/ 712746 w 1712288"/>
                    <a:gd name="connsiteY2" fmla="*/ 214072 h 484680"/>
                    <a:gd name="connsiteX3" fmla="*/ 1043043 w 1712288"/>
                    <a:gd name="connsiteY3" fmla="*/ 398342 h 484680"/>
                    <a:gd name="connsiteX4" fmla="*/ 1303804 w 1712288"/>
                    <a:gd name="connsiteY4" fmla="*/ 481786 h 484680"/>
                    <a:gd name="connsiteX5" fmla="*/ 1519366 w 1712288"/>
                    <a:gd name="connsiteY5" fmla="*/ 450495 h 484680"/>
                    <a:gd name="connsiteX6" fmla="*/ 1707112 w 1712288"/>
                    <a:gd name="connsiteY6" fmla="*/ 307946 h 484680"/>
                    <a:gd name="connsiteX7" fmla="*/ 1651486 w 1712288"/>
                    <a:gd name="connsiteY7" fmla="*/ 47185 h 484680"/>
                    <a:gd name="connsiteX8" fmla="*/ 1564565 w 1712288"/>
                    <a:gd name="connsiteY8" fmla="*/ 5464 h 484680"/>
                    <a:gd name="connsiteX9" fmla="*/ 1474168 w 1712288"/>
                    <a:gd name="connsiteY9" fmla="*/ 1985 h 484680"/>
                    <a:gd name="connsiteX10" fmla="*/ 1387246 w 1712288"/>
                    <a:gd name="connsiteY10" fmla="*/ 19371 h 484680"/>
                    <a:gd name="connsiteX11" fmla="*/ 1324663 w 1712288"/>
                    <a:gd name="connsiteY11" fmla="*/ 109768 h 484680"/>
                    <a:gd name="connsiteX12" fmla="*/ 1397678 w 1712288"/>
                    <a:gd name="connsiteY12" fmla="*/ 224503 h 484680"/>
                    <a:gd name="connsiteX13" fmla="*/ 1529796 w 1712288"/>
                    <a:gd name="connsiteY13" fmla="*/ 207118 h 484680"/>
                    <a:gd name="connsiteX0" fmla="*/ 0 w 1683929"/>
                    <a:gd name="connsiteY0" fmla="*/ 127152 h 483894"/>
                    <a:gd name="connsiteX1" fmla="*/ 368542 w 1683929"/>
                    <a:gd name="connsiteY1" fmla="*/ 78475 h 483894"/>
                    <a:gd name="connsiteX2" fmla="*/ 712746 w 1683929"/>
                    <a:gd name="connsiteY2" fmla="*/ 214072 h 483894"/>
                    <a:gd name="connsiteX3" fmla="*/ 1043043 w 1683929"/>
                    <a:gd name="connsiteY3" fmla="*/ 398342 h 483894"/>
                    <a:gd name="connsiteX4" fmla="*/ 1303804 w 1683929"/>
                    <a:gd name="connsiteY4" fmla="*/ 481786 h 483894"/>
                    <a:gd name="connsiteX5" fmla="*/ 1519366 w 1683929"/>
                    <a:gd name="connsiteY5" fmla="*/ 450495 h 483894"/>
                    <a:gd name="connsiteX6" fmla="*/ 1675821 w 1683929"/>
                    <a:gd name="connsiteY6" fmla="*/ 360098 h 483894"/>
                    <a:gd name="connsiteX7" fmla="*/ 1651486 w 1683929"/>
                    <a:gd name="connsiteY7" fmla="*/ 47185 h 483894"/>
                    <a:gd name="connsiteX8" fmla="*/ 1564565 w 1683929"/>
                    <a:gd name="connsiteY8" fmla="*/ 5464 h 483894"/>
                    <a:gd name="connsiteX9" fmla="*/ 1474168 w 1683929"/>
                    <a:gd name="connsiteY9" fmla="*/ 1985 h 483894"/>
                    <a:gd name="connsiteX10" fmla="*/ 1387246 w 1683929"/>
                    <a:gd name="connsiteY10" fmla="*/ 19371 h 483894"/>
                    <a:gd name="connsiteX11" fmla="*/ 1324663 w 1683929"/>
                    <a:gd name="connsiteY11" fmla="*/ 109768 h 483894"/>
                    <a:gd name="connsiteX12" fmla="*/ 1397678 w 1683929"/>
                    <a:gd name="connsiteY12" fmla="*/ 224503 h 483894"/>
                    <a:gd name="connsiteX13" fmla="*/ 1529796 w 1683929"/>
                    <a:gd name="connsiteY13" fmla="*/ 207118 h 483894"/>
                    <a:gd name="connsiteX0" fmla="*/ 0 w 1683929"/>
                    <a:gd name="connsiteY0" fmla="*/ 127152 h 489212"/>
                    <a:gd name="connsiteX1" fmla="*/ 368542 w 1683929"/>
                    <a:gd name="connsiteY1" fmla="*/ 78475 h 489212"/>
                    <a:gd name="connsiteX2" fmla="*/ 712746 w 1683929"/>
                    <a:gd name="connsiteY2" fmla="*/ 214072 h 489212"/>
                    <a:gd name="connsiteX3" fmla="*/ 1043043 w 1683929"/>
                    <a:gd name="connsiteY3" fmla="*/ 398342 h 489212"/>
                    <a:gd name="connsiteX4" fmla="*/ 1303804 w 1683929"/>
                    <a:gd name="connsiteY4" fmla="*/ 481786 h 489212"/>
                    <a:gd name="connsiteX5" fmla="*/ 1519366 w 1683929"/>
                    <a:gd name="connsiteY5" fmla="*/ 471355 h 489212"/>
                    <a:gd name="connsiteX6" fmla="*/ 1675821 w 1683929"/>
                    <a:gd name="connsiteY6" fmla="*/ 360098 h 489212"/>
                    <a:gd name="connsiteX7" fmla="*/ 1651486 w 1683929"/>
                    <a:gd name="connsiteY7" fmla="*/ 47185 h 489212"/>
                    <a:gd name="connsiteX8" fmla="*/ 1564565 w 1683929"/>
                    <a:gd name="connsiteY8" fmla="*/ 5464 h 489212"/>
                    <a:gd name="connsiteX9" fmla="*/ 1474168 w 1683929"/>
                    <a:gd name="connsiteY9" fmla="*/ 1985 h 489212"/>
                    <a:gd name="connsiteX10" fmla="*/ 1387246 w 1683929"/>
                    <a:gd name="connsiteY10" fmla="*/ 19371 h 489212"/>
                    <a:gd name="connsiteX11" fmla="*/ 1324663 w 1683929"/>
                    <a:gd name="connsiteY11" fmla="*/ 109768 h 489212"/>
                    <a:gd name="connsiteX12" fmla="*/ 1397678 w 1683929"/>
                    <a:gd name="connsiteY12" fmla="*/ 224503 h 489212"/>
                    <a:gd name="connsiteX13" fmla="*/ 1529796 w 1683929"/>
                    <a:gd name="connsiteY13" fmla="*/ 207118 h 489212"/>
                    <a:gd name="connsiteX0" fmla="*/ 0 w 1720489"/>
                    <a:gd name="connsiteY0" fmla="*/ 135370 h 497430"/>
                    <a:gd name="connsiteX1" fmla="*/ 368542 w 1720489"/>
                    <a:gd name="connsiteY1" fmla="*/ 86693 h 497430"/>
                    <a:gd name="connsiteX2" fmla="*/ 712746 w 1720489"/>
                    <a:gd name="connsiteY2" fmla="*/ 222290 h 497430"/>
                    <a:gd name="connsiteX3" fmla="*/ 1043043 w 1720489"/>
                    <a:gd name="connsiteY3" fmla="*/ 406560 h 497430"/>
                    <a:gd name="connsiteX4" fmla="*/ 1303804 w 1720489"/>
                    <a:gd name="connsiteY4" fmla="*/ 490004 h 497430"/>
                    <a:gd name="connsiteX5" fmla="*/ 1519366 w 1720489"/>
                    <a:gd name="connsiteY5" fmla="*/ 479573 h 497430"/>
                    <a:gd name="connsiteX6" fmla="*/ 1675821 w 1720489"/>
                    <a:gd name="connsiteY6" fmla="*/ 368316 h 497430"/>
                    <a:gd name="connsiteX7" fmla="*/ 1714068 w 1720489"/>
                    <a:gd name="connsiteY7" fmla="*/ 173614 h 497430"/>
                    <a:gd name="connsiteX8" fmla="*/ 1564565 w 1720489"/>
                    <a:gd name="connsiteY8" fmla="*/ 13682 h 497430"/>
                    <a:gd name="connsiteX9" fmla="*/ 1474168 w 1720489"/>
                    <a:gd name="connsiteY9" fmla="*/ 10203 h 497430"/>
                    <a:gd name="connsiteX10" fmla="*/ 1387246 w 1720489"/>
                    <a:gd name="connsiteY10" fmla="*/ 27589 h 497430"/>
                    <a:gd name="connsiteX11" fmla="*/ 1324663 w 1720489"/>
                    <a:gd name="connsiteY11" fmla="*/ 117986 h 497430"/>
                    <a:gd name="connsiteX12" fmla="*/ 1397678 w 1720489"/>
                    <a:gd name="connsiteY12" fmla="*/ 232721 h 497430"/>
                    <a:gd name="connsiteX13" fmla="*/ 1529796 w 1720489"/>
                    <a:gd name="connsiteY13" fmla="*/ 215336 h 497430"/>
                    <a:gd name="connsiteX0" fmla="*/ 0 w 1715702"/>
                    <a:gd name="connsiteY0" fmla="*/ 126933 h 488993"/>
                    <a:gd name="connsiteX1" fmla="*/ 368542 w 1715702"/>
                    <a:gd name="connsiteY1" fmla="*/ 78256 h 488993"/>
                    <a:gd name="connsiteX2" fmla="*/ 712746 w 1715702"/>
                    <a:gd name="connsiteY2" fmla="*/ 213853 h 488993"/>
                    <a:gd name="connsiteX3" fmla="*/ 1043043 w 1715702"/>
                    <a:gd name="connsiteY3" fmla="*/ 398123 h 488993"/>
                    <a:gd name="connsiteX4" fmla="*/ 1303804 w 1715702"/>
                    <a:gd name="connsiteY4" fmla="*/ 481567 h 488993"/>
                    <a:gd name="connsiteX5" fmla="*/ 1519366 w 1715702"/>
                    <a:gd name="connsiteY5" fmla="*/ 471136 h 488993"/>
                    <a:gd name="connsiteX6" fmla="*/ 1675821 w 1715702"/>
                    <a:gd name="connsiteY6" fmla="*/ 359879 h 488993"/>
                    <a:gd name="connsiteX7" fmla="*/ 1714068 w 1715702"/>
                    <a:gd name="connsiteY7" fmla="*/ 165177 h 488993"/>
                    <a:gd name="connsiteX8" fmla="*/ 1637578 w 1715702"/>
                    <a:gd name="connsiteY8" fmla="*/ 46966 h 488993"/>
                    <a:gd name="connsiteX9" fmla="*/ 1474168 w 1715702"/>
                    <a:gd name="connsiteY9" fmla="*/ 1766 h 488993"/>
                    <a:gd name="connsiteX10" fmla="*/ 1387246 w 1715702"/>
                    <a:gd name="connsiteY10" fmla="*/ 19152 h 488993"/>
                    <a:gd name="connsiteX11" fmla="*/ 1324663 w 1715702"/>
                    <a:gd name="connsiteY11" fmla="*/ 109549 h 488993"/>
                    <a:gd name="connsiteX12" fmla="*/ 1397678 w 1715702"/>
                    <a:gd name="connsiteY12" fmla="*/ 224284 h 488993"/>
                    <a:gd name="connsiteX13" fmla="*/ 1529796 w 1715702"/>
                    <a:gd name="connsiteY13" fmla="*/ 206899 h 488993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397678 w 1715702"/>
                    <a:gd name="connsiteY12" fmla="*/ 224975 h 489684"/>
                    <a:gd name="connsiteX13" fmla="*/ 1529796 w 1715702"/>
                    <a:gd name="connsiteY13" fmla="*/ 207590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01155 w 1715702"/>
                    <a:gd name="connsiteY12" fmla="*/ 252790 h 489684"/>
                    <a:gd name="connsiteX13" fmla="*/ 1529796 w 1715702"/>
                    <a:gd name="connsiteY13" fmla="*/ 207590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01155 w 1715702"/>
                    <a:gd name="connsiteY12" fmla="*/ 252790 h 489684"/>
                    <a:gd name="connsiteX13" fmla="*/ 1522842 w 1715702"/>
                    <a:gd name="connsiteY13" fmla="*/ 224975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5062 w 1715702"/>
                    <a:gd name="connsiteY12" fmla="*/ 252790 h 489684"/>
                    <a:gd name="connsiteX13" fmla="*/ 1522842 w 1715702"/>
                    <a:gd name="connsiteY13" fmla="*/ 224975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5062 w 1715702"/>
                    <a:gd name="connsiteY12" fmla="*/ 252790 h 489684"/>
                    <a:gd name="connsiteX13" fmla="*/ 1536749 w 1715702"/>
                    <a:gd name="connsiteY13" fmla="*/ 197161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28969 w 1715702"/>
                    <a:gd name="connsiteY12" fmla="*/ 256267 h 489684"/>
                    <a:gd name="connsiteX13" fmla="*/ 1536749 w 1715702"/>
                    <a:gd name="connsiteY13" fmla="*/ 197161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28969 w 1715702"/>
                    <a:gd name="connsiteY12" fmla="*/ 256267 h 489684"/>
                    <a:gd name="connsiteX13" fmla="*/ 1536749 w 1715702"/>
                    <a:gd name="connsiteY13" fmla="*/ 197161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28969 w 1715702"/>
                    <a:gd name="connsiteY12" fmla="*/ 256267 h 489684"/>
                    <a:gd name="connsiteX13" fmla="*/ 1536749 w 1715702"/>
                    <a:gd name="connsiteY13" fmla="*/ 193684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1585 w 1715702"/>
                    <a:gd name="connsiteY12" fmla="*/ 256267 h 489684"/>
                    <a:gd name="connsiteX13" fmla="*/ 1536749 w 1715702"/>
                    <a:gd name="connsiteY13" fmla="*/ 193684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1585 w 1715702"/>
                    <a:gd name="connsiteY12" fmla="*/ 256267 h 489684"/>
                    <a:gd name="connsiteX13" fmla="*/ 1536749 w 1715702"/>
                    <a:gd name="connsiteY13" fmla="*/ 193684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1585 w 1715702"/>
                    <a:gd name="connsiteY12" fmla="*/ 256267 h 489684"/>
                    <a:gd name="connsiteX13" fmla="*/ 1526319 w 1715702"/>
                    <a:gd name="connsiteY13" fmla="*/ 190207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49830 w 1715702"/>
                    <a:gd name="connsiteY12" fmla="*/ 263221 h 489684"/>
                    <a:gd name="connsiteX13" fmla="*/ 1526319 w 1715702"/>
                    <a:gd name="connsiteY13" fmla="*/ 190207 h 489684"/>
                    <a:gd name="connsiteX0" fmla="*/ 0 w 1715702"/>
                    <a:gd name="connsiteY0" fmla="*/ 130901 h 492961"/>
                    <a:gd name="connsiteX1" fmla="*/ 368542 w 1715702"/>
                    <a:gd name="connsiteY1" fmla="*/ 82224 h 492961"/>
                    <a:gd name="connsiteX2" fmla="*/ 712746 w 1715702"/>
                    <a:gd name="connsiteY2" fmla="*/ 217821 h 492961"/>
                    <a:gd name="connsiteX3" fmla="*/ 1043043 w 1715702"/>
                    <a:gd name="connsiteY3" fmla="*/ 402091 h 492961"/>
                    <a:gd name="connsiteX4" fmla="*/ 1303804 w 1715702"/>
                    <a:gd name="connsiteY4" fmla="*/ 485535 h 492961"/>
                    <a:gd name="connsiteX5" fmla="*/ 1519366 w 1715702"/>
                    <a:gd name="connsiteY5" fmla="*/ 475104 h 492961"/>
                    <a:gd name="connsiteX6" fmla="*/ 1675821 w 1715702"/>
                    <a:gd name="connsiteY6" fmla="*/ 363847 h 492961"/>
                    <a:gd name="connsiteX7" fmla="*/ 1714068 w 1715702"/>
                    <a:gd name="connsiteY7" fmla="*/ 169145 h 492961"/>
                    <a:gd name="connsiteX8" fmla="*/ 1637578 w 1715702"/>
                    <a:gd name="connsiteY8" fmla="*/ 50934 h 492961"/>
                    <a:gd name="connsiteX9" fmla="*/ 1474168 w 1715702"/>
                    <a:gd name="connsiteY9" fmla="*/ 5734 h 492961"/>
                    <a:gd name="connsiteX10" fmla="*/ 1387246 w 1715702"/>
                    <a:gd name="connsiteY10" fmla="*/ 23120 h 492961"/>
                    <a:gd name="connsiteX11" fmla="*/ 1328140 w 1715702"/>
                    <a:gd name="connsiteY11" fmla="*/ 207390 h 492961"/>
                    <a:gd name="connsiteX12" fmla="*/ 1449830 w 1715702"/>
                    <a:gd name="connsiteY12" fmla="*/ 266498 h 492961"/>
                    <a:gd name="connsiteX13" fmla="*/ 1526319 w 1715702"/>
                    <a:gd name="connsiteY13" fmla="*/ 193484 h 492961"/>
                    <a:gd name="connsiteX0" fmla="*/ 0 w 1715702"/>
                    <a:gd name="connsiteY0" fmla="*/ 130901 h 492961"/>
                    <a:gd name="connsiteX1" fmla="*/ 368542 w 1715702"/>
                    <a:gd name="connsiteY1" fmla="*/ 82224 h 492961"/>
                    <a:gd name="connsiteX2" fmla="*/ 712746 w 1715702"/>
                    <a:gd name="connsiteY2" fmla="*/ 217821 h 492961"/>
                    <a:gd name="connsiteX3" fmla="*/ 1043043 w 1715702"/>
                    <a:gd name="connsiteY3" fmla="*/ 402091 h 492961"/>
                    <a:gd name="connsiteX4" fmla="*/ 1303804 w 1715702"/>
                    <a:gd name="connsiteY4" fmla="*/ 485535 h 492961"/>
                    <a:gd name="connsiteX5" fmla="*/ 1519366 w 1715702"/>
                    <a:gd name="connsiteY5" fmla="*/ 475104 h 492961"/>
                    <a:gd name="connsiteX6" fmla="*/ 1675821 w 1715702"/>
                    <a:gd name="connsiteY6" fmla="*/ 363847 h 492961"/>
                    <a:gd name="connsiteX7" fmla="*/ 1714068 w 1715702"/>
                    <a:gd name="connsiteY7" fmla="*/ 169145 h 492961"/>
                    <a:gd name="connsiteX8" fmla="*/ 1637578 w 1715702"/>
                    <a:gd name="connsiteY8" fmla="*/ 50934 h 492961"/>
                    <a:gd name="connsiteX9" fmla="*/ 1474168 w 1715702"/>
                    <a:gd name="connsiteY9" fmla="*/ 5734 h 492961"/>
                    <a:gd name="connsiteX10" fmla="*/ 1387246 w 1715702"/>
                    <a:gd name="connsiteY10" fmla="*/ 23120 h 492961"/>
                    <a:gd name="connsiteX11" fmla="*/ 1328140 w 1715702"/>
                    <a:gd name="connsiteY11" fmla="*/ 207390 h 492961"/>
                    <a:gd name="connsiteX12" fmla="*/ 1449830 w 1715702"/>
                    <a:gd name="connsiteY12" fmla="*/ 266498 h 492961"/>
                    <a:gd name="connsiteX13" fmla="*/ 1526319 w 1715702"/>
                    <a:gd name="connsiteY13" fmla="*/ 193484 h 492961"/>
                    <a:gd name="connsiteX0" fmla="*/ 0 w 1715702"/>
                    <a:gd name="connsiteY0" fmla="*/ 125217 h 487277"/>
                    <a:gd name="connsiteX1" fmla="*/ 368542 w 1715702"/>
                    <a:gd name="connsiteY1" fmla="*/ 76540 h 487277"/>
                    <a:gd name="connsiteX2" fmla="*/ 712746 w 1715702"/>
                    <a:gd name="connsiteY2" fmla="*/ 212137 h 487277"/>
                    <a:gd name="connsiteX3" fmla="*/ 1043043 w 1715702"/>
                    <a:gd name="connsiteY3" fmla="*/ 396407 h 487277"/>
                    <a:gd name="connsiteX4" fmla="*/ 1303804 w 1715702"/>
                    <a:gd name="connsiteY4" fmla="*/ 479851 h 487277"/>
                    <a:gd name="connsiteX5" fmla="*/ 1519366 w 1715702"/>
                    <a:gd name="connsiteY5" fmla="*/ 469420 h 487277"/>
                    <a:gd name="connsiteX6" fmla="*/ 1675821 w 1715702"/>
                    <a:gd name="connsiteY6" fmla="*/ 358163 h 487277"/>
                    <a:gd name="connsiteX7" fmla="*/ 1714068 w 1715702"/>
                    <a:gd name="connsiteY7" fmla="*/ 163461 h 487277"/>
                    <a:gd name="connsiteX8" fmla="*/ 1637578 w 1715702"/>
                    <a:gd name="connsiteY8" fmla="*/ 45250 h 487277"/>
                    <a:gd name="connsiteX9" fmla="*/ 1474168 w 1715702"/>
                    <a:gd name="connsiteY9" fmla="*/ 50 h 487277"/>
                    <a:gd name="connsiteX10" fmla="*/ 1355954 w 1715702"/>
                    <a:gd name="connsiteY10" fmla="*/ 52204 h 487277"/>
                    <a:gd name="connsiteX11" fmla="*/ 1328140 w 1715702"/>
                    <a:gd name="connsiteY11" fmla="*/ 201706 h 487277"/>
                    <a:gd name="connsiteX12" fmla="*/ 1449830 w 1715702"/>
                    <a:gd name="connsiteY12" fmla="*/ 260814 h 487277"/>
                    <a:gd name="connsiteX13" fmla="*/ 1526319 w 1715702"/>
                    <a:gd name="connsiteY13" fmla="*/ 187800 h 487277"/>
                    <a:gd name="connsiteX0" fmla="*/ 0 w 1715702"/>
                    <a:gd name="connsiteY0" fmla="*/ 125217 h 487277"/>
                    <a:gd name="connsiteX1" fmla="*/ 368542 w 1715702"/>
                    <a:gd name="connsiteY1" fmla="*/ 76540 h 487277"/>
                    <a:gd name="connsiteX2" fmla="*/ 712746 w 1715702"/>
                    <a:gd name="connsiteY2" fmla="*/ 212137 h 487277"/>
                    <a:gd name="connsiteX3" fmla="*/ 1043043 w 1715702"/>
                    <a:gd name="connsiteY3" fmla="*/ 396407 h 487277"/>
                    <a:gd name="connsiteX4" fmla="*/ 1303804 w 1715702"/>
                    <a:gd name="connsiteY4" fmla="*/ 479851 h 487277"/>
                    <a:gd name="connsiteX5" fmla="*/ 1519366 w 1715702"/>
                    <a:gd name="connsiteY5" fmla="*/ 469420 h 487277"/>
                    <a:gd name="connsiteX6" fmla="*/ 1675821 w 1715702"/>
                    <a:gd name="connsiteY6" fmla="*/ 358163 h 487277"/>
                    <a:gd name="connsiteX7" fmla="*/ 1714068 w 1715702"/>
                    <a:gd name="connsiteY7" fmla="*/ 163461 h 487277"/>
                    <a:gd name="connsiteX8" fmla="*/ 1637578 w 1715702"/>
                    <a:gd name="connsiteY8" fmla="*/ 45250 h 487277"/>
                    <a:gd name="connsiteX9" fmla="*/ 1474168 w 1715702"/>
                    <a:gd name="connsiteY9" fmla="*/ 50 h 487277"/>
                    <a:gd name="connsiteX10" fmla="*/ 1355954 w 1715702"/>
                    <a:gd name="connsiteY10" fmla="*/ 52204 h 487277"/>
                    <a:gd name="connsiteX11" fmla="*/ 1328140 w 1715702"/>
                    <a:gd name="connsiteY11" fmla="*/ 201706 h 487277"/>
                    <a:gd name="connsiteX12" fmla="*/ 1449830 w 1715702"/>
                    <a:gd name="connsiteY12" fmla="*/ 260814 h 487277"/>
                    <a:gd name="connsiteX13" fmla="*/ 1526319 w 1715702"/>
                    <a:gd name="connsiteY13" fmla="*/ 187800 h 487277"/>
                    <a:gd name="connsiteX0" fmla="*/ 0 w 1716766"/>
                    <a:gd name="connsiteY0" fmla="*/ 125179 h 487239"/>
                    <a:gd name="connsiteX1" fmla="*/ 368542 w 1716766"/>
                    <a:gd name="connsiteY1" fmla="*/ 76502 h 487239"/>
                    <a:gd name="connsiteX2" fmla="*/ 712746 w 1716766"/>
                    <a:gd name="connsiteY2" fmla="*/ 212099 h 487239"/>
                    <a:gd name="connsiteX3" fmla="*/ 1043043 w 1716766"/>
                    <a:gd name="connsiteY3" fmla="*/ 396369 h 487239"/>
                    <a:gd name="connsiteX4" fmla="*/ 1303804 w 1716766"/>
                    <a:gd name="connsiteY4" fmla="*/ 479813 h 487239"/>
                    <a:gd name="connsiteX5" fmla="*/ 1519366 w 1716766"/>
                    <a:gd name="connsiteY5" fmla="*/ 469382 h 487239"/>
                    <a:gd name="connsiteX6" fmla="*/ 1675821 w 1716766"/>
                    <a:gd name="connsiteY6" fmla="*/ 358125 h 487239"/>
                    <a:gd name="connsiteX7" fmla="*/ 1714068 w 1716766"/>
                    <a:gd name="connsiteY7" fmla="*/ 163423 h 487239"/>
                    <a:gd name="connsiteX8" fmla="*/ 1620194 w 1716766"/>
                    <a:gd name="connsiteY8" fmla="*/ 48689 h 487239"/>
                    <a:gd name="connsiteX9" fmla="*/ 1474168 w 1716766"/>
                    <a:gd name="connsiteY9" fmla="*/ 12 h 487239"/>
                    <a:gd name="connsiteX10" fmla="*/ 1355954 w 1716766"/>
                    <a:gd name="connsiteY10" fmla="*/ 52166 h 487239"/>
                    <a:gd name="connsiteX11" fmla="*/ 1328140 w 1716766"/>
                    <a:gd name="connsiteY11" fmla="*/ 201668 h 487239"/>
                    <a:gd name="connsiteX12" fmla="*/ 1449830 w 1716766"/>
                    <a:gd name="connsiteY12" fmla="*/ 260776 h 487239"/>
                    <a:gd name="connsiteX13" fmla="*/ 1526319 w 1716766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28140 w 1707555"/>
                    <a:gd name="connsiteY11" fmla="*/ 201668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42048 w 1707555"/>
                    <a:gd name="connsiteY11" fmla="*/ 198191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42048 w 1707555"/>
                    <a:gd name="connsiteY11" fmla="*/ 198191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42048 w 1707555"/>
                    <a:gd name="connsiteY11" fmla="*/ 198191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36750 w 1707555"/>
                    <a:gd name="connsiteY13" fmla="*/ 184285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36750 w 1707555"/>
                    <a:gd name="connsiteY13" fmla="*/ 184285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36750 w 1707555"/>
                    <a:gd name="connsiteY13" fmla="*/ 184285 h 487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707555" h="487239">
                      <a:moveTo>
                        <a:pt x="0" y="125179"/>
                      </a:moveTo>
                      <a:cubicBezTo>
                        <a:pt x="118501" y="55642"/>
                        <a:pt x="249751" y="62015"/>
                        <a:pt x="368542" y="76502"/>
                      </a:cubicBezTo>
                      <a:cubicBezTo>
                        <a:pt x="487333" y="90989"/>
                        <a:pt x="600329" y="158788"/>
                        <a:pt x="712746" y="212099"/>
                      </a:cubicBezTo>
                      <a:cubicBezTo>
                        <a:pt x="825163" y="265410"/>
                        <a:pt x="944533" y="351750"/>
                        <a:pt x="1043043" y="396369"/>
                      </a:cubicBezTo>
                      <a:cubicBezTo>
                        <a:pt x="1141553" y="440988"/>
                        <a:pt x="1224417" y="467644"/>
                        <a:pt x="1303804" y="479813"/>
                      </a:cubicBezTo>
                      <a:cubicBezTo>
                        <a:pt x="1383191" y="491982"/>
                        <a:pt x="1457363" y="489663"/>
                        <a:pt x="1519366" y="469382"/>
                      </a:cubicBezTo>
                      <a:cubicBezTo>
                        <a:pt x="1581369" y="449101"/>
                        <a:pt x="1645109" y="408539"/>
                        <a:pt x="1675821" y="358125"/>
                      </a:cubicBezTo>
                      <a:cubicBezTo>
                        <a:pt x="1706533" y="307711"/>
                        <a:pt x="1712909" y="218473"/>
                        <a:pt x="1703638" y="166900"/>
                      </a:cubicBezTo>
                      <a:cubicBezTo>
                        <a:pt x="1694367" y="115327"/>
                        <a:pt x="1658439" y="76504"/>
                        <a:pt x="1620194" y="48689"/>
                      </a:cubicBezTo>
                      <a:cubicBezTo>
                        <a:pt x="1581949" y="20874"/>
                        <a:pt x="1518208" y="-567"/>
                        <a:pt x="1474168" y="12"/>
                      </a:cubicBezTo>
                      <a:cubicBezTo>
                        <a:pt x="1430128" y="591"/>
                        <a:pt x="1379133" y="22613"/>
                        <a:pt x="1355954" y="52166"/>
                      </a:cubicBezTo>
                      <a:cubicBezTo>
                        <a:pt x="1332775" y="81719"/>
                        <a:pt x="1319448" y="142562"/>
                        <a:pt x="1335094" y="177330"/>
                      </a:cubicBezTo>
                      <a:cubicBezTo>
                        <a:pt x="1350740" y="212098"/>
                        <a:pt x="1388406" y="259617"/>
                        <a:pt x="1449830" y="260776"/>
                      </a:cubicBezTo>
                      <a:cubicBezTo>
                        <a:pt x="1511254" y="261935"/>
                        <a:pt x="1530085" y="247446"/>
                        <a:pt x="1536750" y="184285"/>
                      </a:cubicBezTo>
                    </a:path>
                  </a:pathLst>
                </a:custGeom>
                <a:noFill/>
                <a:ln w="38100" cap="rnd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" name="Freeform 37">
                  <a:extLst>
                    <a:ext uri="{FF2B5EF4-FFF2-40B4-BE49-F238E27FC236}">
                      <a16:creationId xmlns:a16="http://schemas.microsoft.com/office/drawing/2014/main" id="{1FDAD214-92AF-825C-8969-627D1D1DD95A}"/>
                    </a:ext>
                  </a:extLst>
                </p:cNvPr>
                <p:cNvSpPr/>
                <p:nvPr/>
              </p:nvSpPr>
              <p:spPr>
                <a:xfrm>
                  <a:off x="2383279" y="3302861"/>
                  <a:ext cx="1592329" cy="625661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488332"/>
                    <a:gd name="connsiteY0" fmla="*/ 312122 h 603951"/>
                    <a:gd name="connsiteX1" fmla="*/ 1488332 w 1488332"/>
                    <a:gd name="connsiteY1" fmla="*/ 603951 h 603951"/>
                    <a:gd name="connsiteX0" fmla="*/ 0 w 1626992"/>
                    <a:gd name="connsiteY0" fmla="*/ 313662 h 598557"/>
                    <a:gd name="connsiteX1" fmla="*/ 1626992 w 1626992"/>
                    <a:gd name="connsiteY1" fmla="*/ 598557 h 598557"/>
                    <a:gd name="connsiteX0" fmla="*/ 0 w 1592328"/>
                    <a:gd name="connsiteY0" fmla="*/ 306101 h 625660"/>
                    <a:gd name="connsiteX1" fmla="*/ 1592328 w 1592328"/>
                    <a:gd name="connsiteY1" fmla="*/ 625660 h 625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92328" h="625660">
                      <a:moveTo>
                        <a:pt x="0" y="306101"/>
                      </a:moveTo>
                      <a:cubicBezTo>
                        <a:pt x="853602" y="-443740"/>
                        <a:pt x="1499916" y="390575"/>
                        <a:pt x="1592328" y="625660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Freeform 40">
                  <a:extLst>
                    <a:ext uri="{FF2B5EF4-FFF2-40B4-BE49-F238E27FC236}">
                      <a16:creationId xmlns:a16="http://schemas.microsoft.com/office/drawing/2014/main" id="{7E611E7C-BFCD-C5F7-4834-A3ED79803623}"/>
                    </a:ext>
                  </a:extLst>
                </p:cNvPr>
                <p:cNvSpPr/>
                <p:nvPr/>
              </p:nvSpPr>
              <p:spPr>
                <a:xfrm>
                  <a:off x="3897887" y="3672781"/>
                  <a:ext cx="759184" cy="772347"/>
                </a:xfrm>
                <a:custGeom>
                  <a:avLst/>
                  <a:gdLst>
                    <a:gd name="connsiteX0" fmla="*/ 0 w 418289"/>
                    <a:gd name="connsiteY0" fmla="*/ 0 h 311285"/>
                    <a:gd name="connsiteX1" fmla="*/ 418289 w 418289"/>
                    <a:gd name="connsiteY1" fmla="*/ 311285 h 311285"/>
                    <a:gd name="connsiteX0" fmla="*/ 0 w 418289"/>
                    <a:gd name="connsiteY0" fmla="*/ 42868 h 354153"/>
                    <a:gd name="connsiteX1" fmla="*/ 418289 w 418289"/>
                    <a:gd name="connsiteY1" fmla="*/ 354153 h 354153"/>
                    <a:gd name="connsiteX0" fmla="*/ 0 w 434199"/>
                    <a:gd name="connsiteY0" fmla="*/ 47022 h 358307"/>
                    <a:gd name="connsiteX1" fmla="*/ 418289 w 434199"/>
                    <a:gd name="connsiteY1" fmla="*/ 358307 h 358307"/>
                    <a:gd name="connsiteX0" fmla="*/ 0 w 350993"/>
                    <a:gd name="connsiteY0" fmla="*/ 33138 h 538976"/>
                    <a:gd name="connsiteX1" fmla="*/ 301557 w 350993"/>
                    <a:gd name="connsiteY1" fmla="*/ 538976 h 538976"/>
                    <a:gd name="connsiteX0" fmla="*/ 0 w 350993"/>
                    <a:gd name="connsiteY0" fmla="*/ 33138 h 538976"/>
                    <a:gd name="connsiteX1" fmla="*/ 301557 w 350993"/>
                    <a:gd name="connsiteY1" fmla="*/ 538976 h 538976"/>
                    <a:gd name="connsiteX0" fmla="*/ 0 w 344961"/>
                    <a:gd name="connsiteY0" fmla="*/ 336 h 506174"/>
                    <a:gd name="connsiteX1" fmla="*/ 301557 w 344961"/>
                    <a:gd name="connsiteY1" fmla="*/ 506174 h 506174"/>
                    <a:gd name="connsiteX0" fmla="*/ 0 w 450492"/>
                    <a:gd name="connsiteY0" fmla="*/ 248 h 637815"/>
                    <a:gd name="connsiteX1" fmla="*/ 440221 w 450492"/>
                    <a:gd name="connsiteY1" fmla="*/ 637815 h 637815"/>
                    <a:gd name="connsiteX0" fmla="*/ 0 w 545269"/>
                    <a:gd name="connsiteY0" fmla="*/ 248 h 637815"/>
                    <a:gd name="connsiteX1" fmla="*/ 440221 w 545269"/>
                    <a:gd name="connsiteY1" fmla="*/ 637815 h 637815"/>
                    <a:gd name="connsiteX0" fmla="*/ 0 w 545269"/>
                    <a:gd name="connsiteY0" fmla="*/ 300 h 637867"/>
                    <a:gd name="connsiteX1" fmla="*/ 440221 w 545269"/>
                    <a:gd name="connsiteY1" fmla="*/ 637867 h 637867"/>
                    <a:gd name="connsiteX0" fmla="*/ 0 w 536165"/>
                    <a:gd name="connsiteY0" fmla="*/ 497 h 638064"/>
                    <a:gd name="connsiteX1" fmla="*/ 440221 w 536165"/>
                    <a:gd name="connsiteY1" fmla="*/ 638064 h 638064"/>
                    <a:gd name="connsiteX0" fmla="*/ 0 w 503425"/>
                    <a:gd name="connsiteY0" fmla="*/ 954 h 513725"/>
                    <a:gd name="connsiteX1" fmla="*/ 398623 w 503425"/>
                    <a:gd name="connsiteY1" fmla="*/ 513725 h 513725"/>
                    <a:gd name="connsiteX0" fmla="*/ 0 w 494326"/>
                    <a:gd name="connsiteY0" fmla="*/ 57652 h 570423"/>
                    <a:gd name="connsiteX1" fmla="*/ 398623 w 494326"/>
                    <a:gd name="connsiteY1" fmla="*/ 570423 h 570423"/>
                    <a:gd name="connsiteX0" fmla="*/ 0 w 512076"/>
                    <a:gd name="connsiteY0" fmla="*/ 33739 h 546510"/>
                    <a:gd name="connsiteX1" fmla="*/ 398623 w 512076"/>
                    <a:gd name="connsiteY1" fmla="*/ 546510 h 546510"/>
                    <a:gd name="connsiteX0" fmla="*/ 0 w 516702"/>
                    <a:gd name="connsiteY0" fmla="*/ 23805 h 536576"/>
                    <a:gd name="connsiteX1" fmla="*/ 398623 w 516702"/>
                    <a:gd name="connsiteY1" fmla="*/ 536576 h 536576"/>
                    <a:gd name="connsiteX0" fmla="*/ 0 w 556755"/>
                    <a:gd name="connsiteY0" fmla="*/ 14851 h 527622"/>
                    <a:gd name="connsiteX1" fmla="*/ 398623 w 556755"/>
                    <a:gd name="connsiteY1" fmla="*/ 527622 h 527622"/>
                    <a:gd name="connsiteX0" fmla="*/ 0 w 552129"/>
                    <a:gd name="connsiteY0" fmla="*/ 78908 h 591679"/>
                    <a:gd name="connsiteX1" fmla="*/ 398623 w 552129"/>
                    <a:gd name="connsiteY1" fmla="*/ 591679 h 591679"/>
                    <a:gd name="connsiteX0" fmla="*/ 0 w 883140"/>
                    <a:gd name="connsiteY0" fmla="*/ 61257 h 809753"/>
                    <a:gd name="connsiteX1" fmla="*/ 793810 w 883140"/>
                    <a:gd name="connsiteY1" fmla="*/ 809753 h 809753"/>
                    <a:gd name="connsiteX0" fmla="*/ 0 w 827389"/>
                    <a:gd name="connsiteY0" fmla="*/ 54727 h 928019"/>
                    <a:gd name="connsiteX1" fmla="*/ 731412 w 827389"/>
                    <a:gd name="connsiteY1" fmla="*/ 928019 h 928019"/>
                    <a:gd name="connsiteX0" fmla="*/ 0 w 831128"/>
                    <a:gd name="connsiteY0" fmla="*/ 50661 h 923953"/>
                    <a:gd name="connsiteX1" fmla="*/ 731412 w 831128"/>
                    <a:gd name="connsiteY1" fmla="*/ 923953 h 923953"/>
                    <a:gd name="connsiteX0" fmla="*/ 0 w 865098"/>
                    <a:gd name="connsiteY0" fmla="*/ 53661 h 862870"/>
                    <a:gd name="connsiteX1" fmla="*/ 769864 w 865098"/>
                    <a:gd name="connsiteY1" fmla="*/ 862870 h 862870"/>
                    <a:gd name="connsiteX0" fmla="*/ 0 w 828592"/>
                    <a:gd name="connsiteY0" fmla="*/ 58928 h 868137"/>
                    <a:gd name="connsiteX1" fmla="*/ 769864 w 828592"/>
                    <a:gd name="connsiteY1" fmla="*/ 868137 h 868137"/>
                    <a:gd name="connsiteX0" fmla="*/ 0 w 759185"/>
                    <a:gd name="connsiteY0" fmla="*/ 65673 h 772348"/>
                    <a:gd name="connsiteX1" fmla="*/ 692963 w 759185"/>
                    <a:gd name="connsiteY1" fmla="*/ 772348 h 772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59185" h="772348">
                      <a:moveTo>
                        <a:pt x="0" y="65673"/>
                      </a:moveTo>
                      <a:cubicBezTo>
                        <a:pt x="556162" y="-210748"/>
                        <a:pt x="913967" y="455018"/>
                        <a:pt x="692963" y="772348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Freeform 42">
                  <a:extLst>
                    <a:ext uri="{FF2B5EF4-FFF2-40B4-BE49-F238E27FC236}">
                      <a16:creationId xmlns:a16="http://schemas.microsoft.com/office/drawing/2014/main" id="{B55227FB-4100-BD5F-3AE3-CAF69A1C4EC3}"/>
                    </a:ext>
                  </a:extLst>
                </p:cNvPr>
                <p:cNvSpPr/>
                <p:nvPr/>
              </p:nvSpPr>
              <p:spPr>
                <a:xfrm>
                  <a:off x="1777862" y="3540405"/>
                  <a:ext cx="786294" cy="611096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86294" h="611096">
                      <a:moveTo>
                        <a:pt x="17810" y="611096"/>
                      </a:moveTo>
                      <a:cubicBezTo>
                        <a:pt x="-130537" y="-274933"/>
                        <a:pt x="693882" y="-3368"/>
                        <a:pt x="786294" y="231717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Freeform 43">
                  <a:extLst>
                    <a:ext uri="{FF2B5EF4-FFF2-40B4-BE49-F238E27FC236}">
                      <a16:creationId xmlns:a16="http://schemas.microsoft.com/office/drawing/2014/main" id="{2DABCE84-8E82-FE5B-EFF2-71FD908579D9}"/>
                    </a:ext>
                  </a:extLst>
                </p:cNvPr>
                <p:cNvSpPr/>
                <p:nvPr/>
              </p:nvSpPr>
              <p:spPr>
                <a:xfrm>
                  <a:off x="1165948" y="4145937"/>
                  <a:ext cx="945793" cy="788750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  <a:gd name="connsiteX0" fmla="*/ 14729 w 977766"/>
                    <a:gd name="connsiteY0" fmla="*/ 684765 h 684765"/>
                    <a:gd name="connsiteX1" fmla="*/ 977766 w 977766"/>
                    <a:gd name="connsiteY1" fmla="*/ 178927 h 684765"/>
                    <a:gd name="connsiteX0" fmla="*/ 19890 w 691097"/>
                    <a:gd name="connsiteY0" fmla="*/ 820597 h 820597"/>
                    <a:gd name="connsiteX1" fmla="*/ 691097 w 691097"/>
                    <a:gd name="connsiteY1" fmla="*/ 120205 h 820597"/>
                    <a:gd name="connsiteX0" fmla="*/ 368922 w 1040129"/>
                    <a:gd name="connsiteY0" fmla="*/ 779825 h 779825"/>
                    <a:gd name="connsiteX1" fmla="*/ 1040129 w 1040129"/>
                    <a:gd name="connsiteY1" fmla="*/ 79433 h 779825"/>
                    <a:gd name="connsiteX0" fmla="*/ 383932 w 1055139"/>
                    <a:gd name="connsiteY0" fmla="*/ 861496 h 861496"/>
                    <a:gd name="connsiteX1" fmla="*/ 1055139 w 1055139"/>
                    <a:gd name="connsiteY1" fmla="*/ 161104 h 861496"/>
                    <a:gd name="connsiteX0" fmla="*/ 293871 w 965078"/>
                    <a:gd name="connsiteY0" fmla="*/ 872271 h 872271"/>
                    <a:gd name="connsiteX1" fmla="*/ 965078 w 965078"/>
                    <a:gd name="connsiteY1" fmla="*/ 171879 h 872271"/>
                    <a:gd name="connsiteX0" fmla="*/ 289820 w 961027"/>
                    <a:gd name="connsiteY0" fmla="*/ 830408 h 830408"/>
                    <a:gd name="connsiteX1" fmla="*/ 961027 w 961027"/>
                    <a:gd name="connsiteY1" fmla="*/ 130016 h 830408"/>
                    <a:gd name="connsiteX0" fmla="*/ 331326 w 1002533"/>
                    <a:gd name="connsiteY0" fmla="*/ 861605 h 861605"/>
                    <a:gd name="connsiteX1" fmla="*/ 1002533 w 1002533"/>
                    <a:gd name="connsiteY1" fmla="*/ 161213 h 861605"/>
                    <a:gd name="connsiteX0" fmla="*/ 210405 w 881612"/>
                    <a:gd name="connsiteY0" fmla="*/ 847464 h 847464"/>
                    <a:gd name="connsiteX1" fmla="*/ 881612 w 881612"/>
                    <a:gd name="connsiteY1" fmla="*/ 147072 h 847464"/>
                    <a:gd name="connsiteX0" fmla="*/ 188326 w 1011115"/>
                    <a:gd name="connsiteY0" fmla="*/ 752017 h 752017"/>
                    <a:gd name="connsiteX1" fmla="*/ 1011115 w 1011115"/>
                    <a:gd name="connsiteY1" fmla="*/ 159899 h 752017"/>
                    <a:gd name="connsiteX0" fmla="*/ 196867 w 957259"/>
                    <a:gd name="connsiteY0" fmla="*/ 776265 h 776265"/>
                    <a:gd name="connsiteX1" fmla="*/ 957259 w 957259"/>
                    <a:gd name="connsiteY1" fmla="*/ 156414 h 776265"/>
                    <a:gd name="connsiteX0" fmla="*/ 185400 w 945792"/>
                    <a:gd name="connsiteY0" fmla="*/ 788751 h 788751"/>
                    <a:gd name="connsiteX1" fmla="*/ 945792 w 945792"/>
                    <a:gd name="connsiteY1" fmla="*/ 168900 h 788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5792" h="788751">
                      <a:moveTo>
                        <a:pt x="185400" y="788751"/>
                      </a:moveTo>
                      <a:cubicBezTo>
                        <a:pt x="-373550" y="424764"/>
                        <a:pt x="464274" y="-338559"/>
                        <a:pt x="945792" y="168900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 44">
                  <a:extLst>
                    <a:ext uri="{FF2B5EF4-FFF2-40B4-BE49-F238E27FC236}">
                      <a16:creationId xmlns:a16="http://schemas.microsoft.com/office/drawing/2014/main" id="{D56FEEFA-866A-474F-21FB-F9DE33EADB1F}"/>
                    </a:ext>
                  </a:extLst>
                </p:cNvPr>
                <p:cNvSpPr/>
                <p:nvPr/>
              </p:nvSpPr>
              <p:spPr>
                <a:xfrm>
                  <a:off x="1026683" y="4892091"/>
                  <a:ext cx="680185" cy="978839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  <a:gd name="connsiteX0" fmla="*/ 14729 w 977766"/>
                    <a:gd name="connsiteY0" fmla="*/ 684765 h 684765"/>
                    <a:gd name="connsiteX1" fmla="*/ 977766 w 977766"/>
                    <a:gd name="connsiteY1" fmla="*/ 178927 h 684765"/>
                    <a:gd name="connsiteX0" fmla="*/ 19890 w 691097"/>
                    <a:gd name="connsiteY0" fmla="*/ 820597 h 820597"/>
                    <a:gd name="connsiteX1" fmla="*/ 691097 w 691097"/>
                    <a:gd name="connsiteY1" fmla="*/ 120205 h 820597"/>
                    <a:gd name="connsiteX0" fmla="*/ 368922 w 1040129"/>
                    <a:gd name="connsiteY0" fmla="*/ 779825 h 779825"/>
                    <a:gd name="connsiteX1" fmla="*/ 1040129 w 1040129"/>
                    <a:gd name="connsiteY1" fmla="*/ 79433 h 779825"/>
                    <a:gd name="connsiteX0" fmla="*/ 383932 w 1055139"/>
                    <a:gd name="connsiteY0" fmla="*/ 861496 h 861496"/>
                    <a:gd name="connsiteX1" fmla="*/ 1055139 w 1055139"/>
                    <a:gd name="connsiteY1" fmla="*/ 161104 h 861496"/>
                    <a:gd name="connsiteX0" fmla="*/ 293871 w 965078"/>
                    <a:gd name="connsiteY0" fmla="*/ 872271 h 872271"/>
                    <a:gd name="connsiteX1" fmla="*/ 965078 w 965078"/>
                    <a:gd name="connsiteY1" fmla="*/ 171879 h 872271"/>
                    <a:gd name="connsiteX0" fmla="*/ 289820 w 961027"/>
                    <a:gd name="connsiteY0" fmla="*/ 830408 h 830408"/>
                    <a:gd name="connsiteX1" fmla="*/ 961027 w 961027"/>
                    <a:gd name="connsiteY1" fmla="*/ 130016 h 830408"/>
                    <a:gd name="connsiteX0" fmla="*/ 331326 w 1002533"/>
                    <a:gd name="connsiteY0" fmla="*/ 861605 h 861605"/>
                    <a:gd name="connsiteX1" fmla="*/ 1002533 w 1002533"/>
                    <a:gd name="connsiteY1" fmla="*/ 161213 h 861605"/>
                    <a:gd name="connsiteX0" fmla="*/ 833389 w 833389"/>
                    <a:gd name="connsiteY0" fmla="*/ 728699 h 728699"/>
                    <a:gd name="connsiteX1" fmla="*/ 259455 w 833389"/>
                    <a:gd name="connsiteY1" fmla="*/ 183950 h 728699"/>
                    <a:gd name="connsiteX0" fmla="*/ 739792 w 739792"/>
                    <a:gd name="connsiteY0" fmla="*/ 645343 h 763145"/>
                    <a:gd name="connsiteX1" fmla="*/ 165858 w 739792"/>
                    <a:gd name="connsiteY1" fmla="*/ 100594 h 763145"/>
                    <a:gd name="connsiteX0" fmla="*/ 739792 w 739792"/>
                    <a:gd name="connsiteY0" fmla="*/ 544749 h 767082"/>
                    <a:gd name="connsiteX1" fmla="*/ 165858 w 739792"/>
                    <a:gd name="connsiteY1" fmla="*/ 0 h 767082"/>
                    <a:gd name="connsiteX0" fmla="*/ 732177 w 732177"/>
                    <a:gd name="connsiteY0" fmla="*/ 544749 h 771334"/>
                    <a:gd name="connsiteX1" fmla="*/ 158243 w 732177"/>
                    <a:gd name="connsiteY1" fmla="*/ 0 h 771334"/>
                    <a:gd name="connsiteX0" fmla="*/ 436404 w 436404"/>
                    <a:gd name="connsiteY0" fmla="*/ 674678 h 877932"/>
                    <a:gd name="connsiteX1" fmla="*/ 230600 w 436404"/>
                    <a:gd name="connsiteY1" fmla="*/ 0 h 877932"/>
                    <a:gd name="connsiteX0" fmla="*/ 557609 w 557609"/>
                    <a:gd name="connsiteY0" fmla="*/ 674678 h 712486"/>
                    <a:gd name="connsiteX1" fmla="*/ 351805 w 557609"/>
                    <a:gd name="connsiteY1" fmla="*/ 0 h 712486"/>
                    <a:gd name="connsiteX0" fmla="*/ 691752 w 691752"/>
                    <a:gd name="connsiteY0" fmla="*/ 674678 h 698222"/>
                    <a:gd name="connsiteX1" fmla="*/ 485948 w 691752"/>
                    <a:gd name="connsiteY1" fmla="*/ 0 h 698222"/>
                    <a:gd name="connsiteX0" fmla="*/ 719156 w 719156"/>
                    <a:gd name="connsiteY0" fmla="*/ 674678 h 674678"/>
                    <a:gd name="connsiteX1" fmla="*/ 513352 w 719156"/>
                    <a:gd name="connsiteY1" fmla="*/ 0 h 674678"/>
                    <a:gd name="connsiteX0" fmla="*/ 580514 w 634565"/>
                    <a:gd name="connsiteY0" fmla="*/ 782951 h 782951"/>
                    <a:gd name="connsiteX1" fmla="*/ 634565 w 634565"/>
                    <a:gd name="connsiteY1" fmla="*/ 0 h 782951"/>
                    <a:gd name="connsiteX0" fmla="*/ 636687 w 690738"/>
                    <a:gd name="connsiteY0" fmla="*/ 784174 h 784174"/>
                    <a:gd name="connsiteX1" fmla="*/ 690738 w 690738"/>
                    <a:gd name="connsiteY1" fmla="*/ 1223 h 784174"/>
                    <a:gd name="connsiteX0" fmla="*/ 647788 w 680185"/>
                    <a:gd name="connsiteY0" fmla="*/ 978839 h 978839"/>
                    <a:gd name="connsiteX1" fmla="*/ 680185 w 680185"/>
                    <a:gd name="connsiteY1" fmla="*/ 996 h 978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80185" h="978839">
                      <a:moveTo>
                        <a:pt x="647788" y="978839"/>
                      </a:moveTo>
                      <a:cubicBezTo>
                        <a:pt x="-163987" y="979210"/>
                        <a:pt x="-277736" y="-36152"/>
                        <a:pt x="680185" y="996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 48">
                  <a:extLst>
                    <a:ext uri="{FF2B5EF4-FFF2-40B4-BE49-F238E27FC236}">
                      <a16:creationId xmlns:a16="http://schemas.microsoft.com/office/drawing/2014/main" id="{C8D85E04-9EB7-5AAB-23C4-9D8396758D8B}"/>
                    </a:ext>
                  </a:extLst>
                </p:cNvPr>
                <p:cNvSpPr/>
                <p:nvPr/>
              </p:nvSpPr>
              <p:spPr>
                <a:xfrm>
                  <a:off x="4409071" y="5146545"/>
                  <a:ext cx="540784" cy="709651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  <a:gd name="connsiteX0" fmla="*/ 14729 w 977766"/>
                    <a:gd name="connsiteY0" fmla="*/ 684765 h 684765"/>
                    <a:gd name="connsiteX1" fmla="*/ 977766 w 977766"/>
                    <a:gd name="connsiteY1" fmla="*/ 178927 h 684765"/>
                    <a:gd name="connsiteX0" fmla="*/ 19890 w 691097"/>
                    <a:gd name="connsiteY0" fmla="*/ 820597 h 820597"/>
                    <a:gd name="connsiteX1" fmla="*/ 691097 w 691097"/>
                    <a:gd name="connsiteY1" fmla="*/ 120205 h 820597"/>
                    <a:gd name="connsiteX0" fmla="*/ 368922 w 1040129"/>
                    <a:gd name="connsiteY0" fmla="*/ 779825 h 779825"/>
                    <a:gd name="connsiteX1" fmla="*/ 1040129 w 1040129"/>
                    <a:gd name="connsiteY1" fmla="*/ 79433 h 779825"/>
                    <a:gd name="connsiteX0" fmla="*/ 383932 w 1055139"/>
                    <a:gd name="connsiteY0" fmla="*/ 861496 h 861496"/>
                    <a:gd name="connsiteX1" fmla="*/ 1055139 w 1055139"/>
                    <a:gd name="connsiteY1" fmla="*/ 161104 h 861496"/>
                    <a:gd name="connsiteX0" fmla="*/ 293871 w 965078"/>
                    <a:gd name="connsiteY0" fmla="*/ 872271 h 872271"/>
                    <a:gd name="connsiteX1" fmla="*/ 965078 w 965078"/>
                    <a:gd name="connsiteY1" fmla="*/ 171879 h 872271"/>
                    <a:gd name="connsiteX0" fmla="*/ 289820 w 961027"/>
                    <a:gd name="connsiteY0" fmla="*/ 830408 h 830408"/>
                    <a:gd name="connsiteX1" fmla="*/ 961027 w 961027"/>
                    <a:gd name="connsiteY1" fmla="*/ 130016 h 830408"/>
                    <a:gd name="connsiteX0" fmla="*/ 331326 w 1002533"/>
                    <a:gd name="connsiteY0" fmla="*/ 861605 h 861605"/>
                    <a:gd name="connsiteX1" fmla="*/ 1002533 w 1002533"/>
                    <a:gd name="connsiteY1" fmla="*/ 161213 h 861605"/>
                    <a:gd name="connsiteX0" fmla="*/ 833389 w 833389"/>
                    <a:gd name="connsiteY0" fmla="*/ 728699 h 728699"/>
                    <a:gd name="connsiteX1" fmla="*/ 259455 w 833389"/>
                    <a:gd name="connsiteY1" fmla="*/ 183950 h 728699"/>
                    <a:gd name="connsiteX0" fmla="*/ 739792 w 739792"/>
                    <a:gd name="connsiteY0" fmla="*/ 645343 h 763145"/>
                    <a:gd name="connsiteX1" fmla="*/ 165858 w 739792"/>
                    <a:gd name="connsiteY1" fmla="*/ 100594 h 763145"/>
                    <a:gd name="connsiteX0" fmla="*/ 739792 w 739792"/>
                    <a:gd name="connsiteY0" fmla="*/ 544749 h 767082"/>
                    <a:gd name="connsiteX1" fmla="*/ 165858 w 739792"/>
                    <a:gd name="connsiteY1" fmla="*/ 0 h 767082"/>
                    <a:gd name="connsiteX0" fmla="*/ 732177 w 732177"/>
                    <a:gd name="connsiteY0" fmla="*/ 544749 h 771334"/>
                    <a:gd name="connsiteX1" fmla="*/ 158243 w 732177"/>
                    <a:gd name="connsiteY1" fmla="*/ 0 h 771334"/>
                    <a:gd name="connsiteX0" fmla="*/ 1018238 w 1018238"/>
                    <a:gd name="connsiteY0" fmla="*/ 389107 h 650697"/>
                    <a:gd name="connsiteX1" fmla="*/ 123291 w 1018238"/>
                    <a:gd name="connsiteY1" fmla="*/ 0 h 650697"/>
                    <a:gd name="connsiteX0" fmla="*/ 1134740 w 1134740"/>
                    <a:gd name="connsiteY0" fmla="*/ 97277 h 454569"/>
                    <a:gd name="connsiteX1" fmla="*/ 113333 w 1134740"/>
                    <a:gd name="connsiteY1" fmla="*/ 0 h 454569"/>
                    <a:gd name="connsiteX0" fmla="*/ 1117636 w 1117636"/>
                    <a:gd name="connsiteY0" fmla="*/ 97277 h 544551"/>
                    <a:gd name="connsiteX1" fmla="*/ 96229 w 1117636"/>
                    <a:gd name="connsiteY1" fmla="*/ 0 h 544551"/>
                    <a:gd name="connsiteX0" fmla="*/ 1021407 w 1021407"/>
                    <a:gd name="connsiteY0" fmla="*/ 97277 h 571735"/>
                    <a:gd name="connsiteX1" fmla="*/ 0 w 1021407"/>
                    <a:gd name="connsiteY1" fmla="*/ 0 h 571735"/>
                    <a:gd name="connsiteX0" fmla="*/ 933858 w 933858"/>
                    <a:gd name="connsiteY0" fmla="*/ 0 h 587169"/>
                    <a:gd name="connsiteX1" fmla="*/ 0 w 933858"/>
                    <a:gd name="connsiteY1" fmla="*/ 145915 h 587169"/>
                    <a:gd name="connsiteX0" fmla="*/ 933858 w 933858"/>
                    <a:gd name="connsiteY0" fmla="*/ 0 h 496171"/>
                    <a:gd name="connsiteX1" fmla="*/ 0 w 933858"/>
                    <a:gd name="connsiteY1" fmla="*/ 145915 h 496171"/>
                    <a:gd name="connsiteX0" fmla="*/ 933858 w 933858"/>
                    <a:gd name="connsiteY0" fmla="*/ 0 h 391174"/>
                    <a:gd name="connsiteX1" fmla="*/ 0 w 933858"/>
                    <a:gd name="connsiteY1" fmla="*/ 145915 h 391174"/>
                    <a:gd name="connsiteX0" fmla="*/ 642028 w 642028"/>
                    <a:gd name="connsiteY0" fmla="*/ 0 h 611001"/>
                    <a:gd name="connsiteX1" fmla="*/ 0 w 642028"/>
                    <a:gd name="connsiteY1" fmla="*/ 466928 h 611001"/>
                    <a:gd name="connsiteX0" fmla="*/ 642028 w 746821"/>
                    <a:gd name="connsiteY0" fmla="*/ 0 h 632496"/>
                    <a:gd name="connsiteX1" fmla="*/ 0 w 746821"/>
                    <a:gd name="connsiteY1" fmla="*/ 466928 h 632496"/>
                    <a:gd name="connsiteX0" fmla="*/ 272377 w 429221"/>
                    <a:gd name="connsiteY0" fmla="*/ 0 h 536987"/>
                    <a:gd name="connsiteX1" fmla="*/ 0 w 429221"/>
                    <a:gd name="connsiteY1" fmla="*/ 330741 h 536987"/>
                    <a:gd name="connsiteX0" fmla="*/ 272377 w 386653"/>
                    <a:gd name="connsiteY0" fmla="*/ 0 h 439090"/>
                    <a:gd name="connsiteX1" fmla="*/ 0 w 386653"/>
                    <a:gd name="connsiteY1" fmla="*/ 330741 h 439090"/>
                    <a:gd name="connsiteX0" fmla="*/ 272377 w 369733"/>
                    <a:gd name="connsiteY0" fmla="*/ 0 h 445266"/>
                    <a:gd name="connsiteX1" fmla="*/ 0 w 369733"/>
                    <a:gd name="connsiteY1" fmla="*/ 330741 h 445266"/>
                    <a:gd name="connsiteX0" fmla="*/ 214011 w 323382"/>
                    <a:gd name="connsiteY0" fmla="*/ 0 h 470305"/>
                    <a:gd name="connsiteX1" fmla="*/ 0 w 323382"/>
                    <a:gd name="connsiteY1" fmla="*/ 359924 h 470305"/>
                    <a:gd name="connsiteX0" fmla="*/ 214011 w 409637"/>
                    <a:gd name="connsiteY0" fmla="*/ 0 h 465634"/>
                    <a:gd name="connsiteX1" fmla="*/ 0 w 409637"/>
                    <a:gd name="connsiteY1" fmla="*/ 359924 h 465634"/>
                    <a:gd name="connsiteX0" fmla="*/ 690415 w 812497"/>
                    <a:gd name="connsiteY0" fmla="*/ 0 h 620618"/>
                    <a:gd name="connsiteX1" fmla="*/ 0 w 812497"/>
                    <a:gd name="connsiteY1" fmla="*/ 533163 h 620618"/>
                    <a:gd name="connsiteX0" fmla="*/ 690415 w 1049119"/>
                    <a:gd name="connsiteY0" fmla="*/ 0 h 535200"/>
                    <a:gd name="connsiteX1" fmla="*/ 0 w 1049119"/>
                    <a:gd name="connsiteY1" fmla="*/ 533163 h 535200"/>
                    <a:gd name="connsiteX0" fmla="*/ 417479 w 904326"/>
                    <a:gd name="connsiteY0" fmla="*/ 0 h 306848"/>
                    <a:gd name="connsiteX1" fmla="*/ 0 w 904326"/>
                    <a:gd name="connsiteY1" fmla="*/ 302872 h 306848"/>
                    <a:gd name="connsiteX0" fmla="*/ 144545 w 788347"/>
                    <a:gd name="connsiteY0" fmla="*/ 0 h 526706"/>
                    <a:gd name="connsiteX1" fmla="*/ 0 w 788347"/>
                    <a:gd name="connsiteY1" fmla="*/ 524631 h 526706"/>
                    <a:gd name="connsiteX0" fmla="*/ 144545 w 501670"/>
                    <a:gd name="connsiteY0" fmla="*/ 0 h 524632"/>
                    <a:gd name="connsiteX1" fmla="*/ 0 w 501670"/>
                    <a:gd name="connsiteY1" fmla="*/ 524631 h 524632"/>
                    <a:gd name="connsiteX0" fmla="*/ 144545 w 506804"/>
                    <a:gd name="connsiteY0" fmla="*/ 0 h 524694"/>
                    <a:gd name="connsiteX1" fmla="*/ 0 w 506804"/>
                    <a:gd name="connsiteY1" fmla="*/ 524631 h 524694"/>
                    <a:gd name="connsiteX0" fmla="*/ 248540 w 563030"/>
                    <a:gd name="connsiteY0" fmla="*/ 0 h 767330"/>
                    <a:gd name="connsiteX1" fmla="*/ 0 w 563030"/>
                    <a:gd name="connsiteY1" fmla="*/ 767290 h 767330"/>
                    <a:gd name="connsiteX0" fmla="*/ 319033 w 605147"/>
                    <a:gd name="connsiteY0" fmla="*/ 0 h 709657"/>
                    <a:gd name="connsiteX1" fmla="*/ 0 w 605147"/>
                    <a:gd name="connsiteY1" fmla="*/ 709614 h 709657"/>
                    <a:gd name="connsiteX0" fmla="*/ 319033 w 540784"/>
                    <a:gd name="connsiteY0" fmla="*/ 0 h 709652"/>
                    <a:gd name="connsiteX1" fmla="*/ 0 w 540784"/>
                    <a:gd name="connsiteY1" fmla="*/ 709614 h 709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0784" h="709652">
                      <a:moveTo>
                        <a:pt x="319033" y="0"/>
                      </a:moveTo>
                      <a:cubicBezTo>
                        <a:pt x="610274" y="67968"/>
                        <a:pt x="713624" y="715468"/>
                        <a:pt x="0" y="709614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716EB5F9-8ACB-23C8-438E-A49FAF4807C9}"/>
                    </a:ext>
                  </a:extLst>
                </p:cNvPr>
                <p:cNvCxnSpPr/>
                <p:nvPr/>
              </p:nvCxnSpPr>
              <p:spPr>
                <a:xfrm>
                  <a:off x="3508304" y="4600280"/>
                  <a:ext cx="770931" cy="97902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84FF3129-8013-1EC3-FA7A-22FF4244867D}"/>
                    </a:ext>
                  </a:extLst>
                </p:cNvPr>
                <p:cNvCxnSpPr/>
                <p:nvPr/>
              </p:nvCxnSpPr>
              <p:spPr>
                <a:xfrm flipV="1">
                  <a:off x="3508304" y="4988092"/>
                  <a:ext cx="769489" cy="37794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Freeform 58">
                  <a:extLst>
                    <a:ext uri="{FF2B5EF4-FFF2-40B4-BE49-F238E27FC236}">
                      <a16:creationId xmlns:a16="http://schemas.microsoft.com/office/drawing/2014/main" id="{CA710634-D191-872A-BE4E-7BA8FF417BD3}"/>
                    </a:ext>
                  </a:extLst>
                </p:cNvPr>
                <p:cNvSpPr/>
                <p:nvPr/>
              </p:nvSpPr>
              <p:spPr>
                <a:xfrm>
                  <a:off x="4227627" y="4579696"/>
                  <a:ext cx="195325" cy="531423"/>
                </a:xfrm>
                <a:custGeom>
                  <a:avLst/>
                  <a:gdLst>
                    <a:gd name="connsiteX0" fmla="*/ 0 w 9728"/>
                    <a:gd name="connsiteY0" fmla="*/ 0 h 282102"/>
                    <a:gd name="connsiteX1" fmla="*/ 9728 w 9728"/>
                    <a:gd name="connsiteY1" fmla="*/ 282102 h 282102"/>
                    <a:gd name="connsiteX0" fmla="*/ 0 w 96703"/>
                    <a:gd name="connsiteY0" fmla="*/ 4629 h 14629"/>
                    <a:gd name="connsiteX1" fmla="*/ 10000 w 96703"/>
                    <a:gd name="connsiteY1" fmla="*/ 14629 h 14629"/>
                    <a:gd name="connsiteX0" fmla="*/ 0 w 166363"/>
                    <a:gd name="connsiteY0" fmla="*/ 2716 h 17716"/>
                    <a:gd name="connsiteX1" fmla="*/ 10000 w 166363"/>
                    <a:gd name="connsiteY1" fmla="*/ 12716 h 17716"/>
                    <a:gd name="connsiteX0" fmla="*/ 0 w 200785"/>
                    <a:gd name="connsiteY0" fmla="*/ 4200 h 18838"/>
                    <a:gd name="connsiteX1" fmla="*/ 10000 w 200785"/>
                    <a:gd name="connsiteY1" fmla="*/ 14200 h 18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0785" h="18838">
                      <a:moveTo>
                        <a:pt x="0" y="4200"/>
                      </a:moveTo>
                      <a:cubicBezTo>
                        <a:pt x="303321" y="-13847"/>
                        <a:pt x="226658" y="33281"/>
                        <a:pt x="10000" y="14200"/>
                      </a:cubicBezTo>
                    </a:path>
                  </a:pathLst>
                </a:custGeom>
                <a:noFill/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D52E199-7FF0-0789-083A-6B60B8F44585}"/>
                  </a:ext>
                </a:extLst>
              </p:cNvPr>
              <p:cNvCxnSpPr/>
              <p:nvPr/>
            </p:nvCxnSpPr>
            <p:spPr>
              <a:xfrm flipV="1">
                <a:off x="4668849" y="5429050"/>
                <a:ext cx="1071655" cy="6478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8D82A0D-89CE-2AF0-D150-4A6D8407DBEA}"/>
                  </a:ext>
                </a:extLst>
              </p:cNvPr>
              <p:cNvCxnSpPr/>
              <p:nvPr/>
            </p:nvCxnSpPr>
            <p:spPr>
              <a:xfrm>
                <a:off x="5536015" y="527207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A1FD950-93D7-8F49-1C2B-F32D2B7E82D8}"/>
                  </a:ext>
                </a:extLst>
              </p:cNvPr>
              <p:cNvGrpSpPr/>
              <p:nvPr/>
            </p:nvGrpSpPr>
            <p:grpSpPr>
              <a:xfrm rot="20169739" flipH="1">
                <a:off x="5374891" y="4717387"/>
                <a:ext cx="139918" cy="127698"/>
                <a:chOff x="1193" y="1471308"/>
                <a:chExt cx="329596" cy="269230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4383C03C-12F8-7F3C-95AA-1F3907BF26B8}"/>
                    </a:ext>
                  </a:extLst>
                </p:cNvPr>
                <p:cNvCxnSpPr/>
                <p:nvPr/>
              </p:nvCxnSpPr>
              <p:spPr>
                <a:xfrm rot="20169739">
                  <a:off x="1193" y="1471308"/>
                  <a:ext cx="266107" cy="126662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355EB114-6098-99FA-84FA-52A9917DE876}"/>
                    </a:ext>
                  </a:extLst>
                </p:cNvPr>
                <p:cNvCxnSpPr/>
                <p:nvPr/>
              </p:nvCxnSpPr>
              <p:spPr>
                <a:xfrm rot="20169739" flipV="1">
                  <a:off x="81009" y="1582898"/>
                  <a:ext cx="249780" cy="157640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A81DBD9E-CD00-7F3F-9936-330B53B7770C}"/>
                    </a:ext>
                  </a:extLst>
                </p:cNvPr>
                <p:cNvCxnSpPr/>
                <p:nvPr/>
              </p:nvCxnSpPr>
              <p:spPr>
                <a:xfrm rot="20169739">
                  <a:off x="25154" y="1593613"/>
                  <a:ext cx="273600" cy="0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Freeform 71">
                <a:extLst>
                  <a:ext uri="{FF2B5EF4-FFF2-40B4-BE49-F238E27FC236}">
                    <a16:creationId xmlns:a16="http://schemas.microsoft.com/office/drawing/2014/main" id="{18A9FD75-3ECD-098D-BA52-24C7F1AFAC27}"/>
                  </a:ext>
                </a:extLst>
              </p:cNvPr>
              <p:cNvSpPr/>
              <p:nvPr/>
            </p:nvSpPr>
            <p:spPr>
              <a:xfrm>
                <a:off x="5578315" y="4826404"/>
                <a:ext cx="300757" cy="444521"/>
              </a:xfrm>
              <a:custGeom>
                <a:avLst/>
                <a:gdLst>
                  <a:gd name="connsiteX0" fmla="*/ 0 w 1439694"/>
                  <a:gd name="connsiteY0" fmla="*/ 0 h 356965"/>
                  <a:gd name="connsiteX1" fmla="*/ 1439694 w 1439694"/>
                  <a:gd name="connsiteY1" fmla="*/ 321012 h 356965"/>
                  <a:gd name="connsiteX0" fmla="*/ 0 w 1439694"/>
                  <a:gd name="connsiteY0" fmla="*/ 248858 h 579100"/>
                  <a:gd name="connsiteX1" fmla="*/ 1439694 w 1439694"/>
                  <a:gd name="connsiteY1" fmla="*/ 569870 h 579100"/>
                  <a:gd name="connsiteX0" fmla="*/ 0 w 1439694"/>
                  <a:gd name="connsiteY0" fmla="*/ 305790 h 626802"/>
                  <a:gd name="connsiteX1" fmla="*/ 1439694 w 1439694"/>
                  <a:gd name="connsiteY1" fmla="*/ 626802 h 626802"/>
                  <a:gd name="connsiteX0" fmla="*/ 0 w 1215957"/>
                  <a:gd name="connsiteY0" fmla="*/ 388642 h 398369"/>
                  <a:gd name="connsiteX1" fmla="*/ 1215957 w 1215957"/>
                  <a:gd name="connsiteY1" fmla="*/ 398369 h 398369"/>
                  <a:gd name="connsiteX0" fmla="*/ 0 w 768484"/>
                  <a:gd name="connsiteY0" fmla="*/ 564906 h 564906"/>
                  <a:gd name="connsiteX1" fmla="*/ 768484 w 768484"/>
                  <a:gd name="connsiteY1" fmla="*/ 185527 h 564906"/>
                  <a:gd name="connsiteX0" fmla="*/ 17810 w 786294"/>
                  <a:gd name="connsiteY0" fmla="*/ 611096 h 611096"/>
                  <a:gd name="connsiteX1" fmla="*/ 786294 w 786294"/>
                  <a:gd name="connsiteY1" fmla="*/ 231717 h 611096"/>
                  <a:gd name="connsiteX0" fmla="*/ 14729 w 977766"/>
                  <a:gd name="connsiteY0" fmla="*/ 684765 h 684765"/>
                  <a:gd name="connsiteX1" fmla="*/ 977766 w 977766"/>
                  <a:gd name="connsiteY1" fmla="*/ 178927 h 684765"/>
                  <a:gd name="connsiteX0" fmla="*/ 19890 w 691097"/>
                  <a:gd name="connsiteY0" fmla="*/ 820597 h 820597"/>
                  <a:gd name="connsiteX1" fmla="*/ 691097 w 691097"/>
                  <a:gd name="connsiteY1" fmla="*/ 120205 h 820597"/>
                  <a:gd name="connsiteX0" fmla="*/ 368922 w 1040129"/>
                  <a:gd name="connsiteY0" fmla="*/ 779825 h 779825"/>
                  <a:gd name="connsiteX1" fmla="*/ 1040129 w 1040129"/>
                  <a:gd name="connsiteY1" fmla="*/ 79433 h 779825"/>
                  <a:gd name="connsiteX0" fmla="*/ 383932 w 1055139"/>
                  <a:gd name="connsiteY0" fmla="*/ 861496 h 861496"/>
                  <a:gd name="connsiteX1" fmla="*/ 1055139 w 1055139"/>
                  <a:gd name="connsiteY1" fmla="*/ 161104 h 861496"/>
                  <a:gd name="connsiteX0" fmla="*/ 293871 w 965078"/>
                  <a:gd name="connsiteY0" fmla="*/ 872271 h 872271"/>
                  <a:gd name="connsiteX1" fmla="*/ 965078 w 965078"/>
                  <a:gd name="connsiteY1" fmla="*/ 171879 h 872271"/>
                  <a:gd name="connsiteX0" fmla="*/ 289820 w 961027"/>
                  <a:gd name="connsiteY0" fmla="*/ 830408 h 830408"/>
                  <a:gd name="connsiteX1" fmla="*/ 961027 w 961027"/>
                  <a:gd name="connsiteY1" fmla="*/ 130016 h 830408"/>
                  <a:gd name="connsiteX0" fmla="*/ 331326 w 1002533"/>
                  <a:gd name="connsiteY0" fmla="*/ 861605 h 861605"/>
                  <a:gd name="connsiteX1" fmla="*/ 1002533 w 1002533"/>
                  <a:gd name="connsiteY1" fmla="*/ 161213 h 861605"/>
                  <a:gd name="connsiteX0" fmla="*/ 833389 w 833389"/>
                  <a:gd name="connsiteY0" fmla="*/ 728699 h 728699"/>
                  <a:gd name="connsiteX1" fmla="*/ 259455 w 833389"/>
                  <a:gd name="connsiteY1" fmla="*/ 183950 h 728699"/>
                  <a:gd name="connsiteX0" fmla="*/ 739792 w 739792"/>
                  <a:gd name="connsiteY0" fmla="*/ 645343 h 763145"/>
                  <a:gd name="connsiteX1" fmla="*/ 165858 w 739792"/>
                  <a:gd name="connsiteY1" fmla="*/ 100594 h 763145"/>
                  <a:gd name="connsiteX0" fmla="*/ 739792 w 739792"/>
                  <a:gd name="connsiteY0" fmla="*/ 544749 h 767082"/>
                  <a:gd name="connsiteX1" fmla="*/ 165858 w 739792"/>
                  <a:gd name="connsiteY1" fmla="*/ 0 h 767082"/>
                  <a:gd name="connsiteX0" fmla="*/ 732177 w 732177"/>
                  <a:gd name="connsiteY0" fmla="*/ 544749 h 771334"/>
                  <a:gd name="connsiteX1" fmla="*/ 158243 w 732177"/>
                  <a:gd name="connsiteY1" fmla="*/ 0 h 771334"/>
                  <a:gd name="connsiteX0" fmla="*/ 1018238 w 1018238"/>
                  <a:gd name="connsiteY0" fmla="*/ 389107 h 650697"/>
                  <a:gd name="connsiteX1" fmla="*/ 123291 w 1018238"/>
                  <a:gd name="connsiteY1" fmla="*/ 0 h 650697"/>
                  <a:gd name="connsiteX0" fmla="*/ 1134740 w 1134740"/>
                  <a:gd name="connsiteY0" fmla="*/ 97277 h 454569"/>
                  <a:gd name="connsiteX1" fmla="*/ 113333 w 1134740"/>
                  <a:gd name="connsiteY1" fmla="*/ 0 h 454569"/>
                  <a:gd name="connsiteX0" fmla="*/ 1117636 w 1117636"/>
                  <a:gd name="connsiteY0" fmla="*/ 97277 h 544551"/>
                  <a:gd name="connsiteX1" fmla="*/ 96229 w 1117636"/>
                  <a:gd name="connsiteY1" fmla="*/ 0 h 544551"/>
                  <a:gd name="connsiteX0" fmla="*/ 1021407 w 1021407"/>
                  <a:gd name="connsiteY0" fmla="*/ 97277 h 571735"/>
                  <a:gd name="connsiteX1" fmla="*/ 0 w 1021407"/>
                  <a:gd name="connsiteY1" fmla="*/ 0 h 571735"/>
                  <a:gd name="connsiteX0" fmla="*/ 933858 w 933858"/>
                  <a:gd name="connsiteY0" fmla="*/ 0 h 587169"/>
                  <a:gd name="connsiteX1" fmla="*/ 0 w 933858"/>
                  <a:gd name="connsiteY1" fmla="*/ 145915 h 587169"/>
                  <a:gd name="connsiteX0" fmla="*/ 933858 w 933858"/>
                  <a:gd name="connsiteY0" fmla="*/ 0 h 496171"/>
                  <a:gd name="connsiteX1" fmla="*/ 0 w 933858"/>
                  <a:gd name="connsiteY1" fmla="*/ 145915 h 496171"/>
                  <a:gd name="connsiteX0" fmla="*/ 933858 w 933858"/>
                  <a:gd name="connsiteY0" fmla="*/ 0 h 391174"/>
                  <a:gd name="connsiteX1" fmla="*/ 0 w 933858"/>
                  <a:gd name="connsiteY1" fmla="*/ 145915 h 391174"/>
                  <a:gd name="connsiteX0" fmla="*/ 52612 w 236827"/>
                  <a:gd name="connsiteY0" fmla="*/ 0 h 1421413"/>
                  <a:gd name="connsiteX1" fmla="*/ 179069 w 236827"/>
                  <a:gd name="connsiteY1" fmla="*/ 1361872 h 1421413"/>
                  <a:gd name="connsiteX0" fmla="*/ 0 w 862709"/>
                  <a:gd name="connsiteY0" fmla="*/ 98775 h 1494985"/>
                  <a:gd name="connsiteX1" fmla="*/ 126457 w 862709"/>
                  <a:gd name="connsiteY1" fmla="*/ 1460647 h 1494985"/>
                  <a:gd name="connsiteX0" fmla="*/ 0 w 1086671"/>
                  <a:gd name="connsiteY0" fmla="*/ 99469 h 1492242"/>
                  <a:gd name="connsiteX1" fmla="*/ 126457 w 1086671"/>
                  <a:gd name="connsiteY1" fmla="*/ 1461341 h 1492242"/>
                  <a:gd name="connsiteX0" fmla="*/ 0 w 1039671"/>
                  <a:gd name="connsiteY0" fmla="*/ 81439 h 1475069"/>
                  <a:gd name="connsiteX1" fmla="*/ 126457 w 1039671"/>
                  <a:gd name="connsiteY1" fmla="*/ 1443311 h 1475069"/>
                  <a:gd name="connsiteX0" fmla="*/ 0 w 1001272"/>
                  <a:gd name="connsiteY0" fmla="*/ 97608 h 1077805"/>
                  <a:gd name="connsiteX1" fmla="*/ 37996 w 1001272"/>
                  <a:gd name="connsiteY1" fmla="*/ 1039286 h 1077805"/>
                  <a:gd name="connsiteX0" fmla="*/ 0 w 993945"/>
                  <a:gd name="connsiteY0" fmla="*/ 102714 h 1062502"/>
                  <a:gd name="connsiteX1" fmla="*/ 37996 w 993945"/>
                  <a:gd name="connsiteY1" fmla="*/ 1044392 h 1062502"/>
                  <a:gd name="connsiteX0" fmla="*/ 0 w 733486"/>
                  <a:gd name="connsiteY0" fmla="*/ 96012 h 1056020"/>
                  <a:gd name="connsiteX1" fmla="*/ 37996 w 733486"/>
                  <a:gd name="connsiteY1" fmla="*/ 1037690 h 1056020"/>
                  <a:gd name="connsiteX0" fmla="*/ 0 w 748832"/>
                  <a:gd name="connsiteY0" fmla="*/ 64387 h 1025590"/>
                  <a:gd name="connsiteX1" fmla="*/ 37996 w 748832"/>
                  <a:gd name="connsiteY1" fmla="*/ 1006065 h 1025590"/>
                  <a:gd name="connsiteX0" fmla="*/ 31335 w 745881"/>
                  <a:gd name="connsiteY0" fmla="*/ 67797 h 939987"/>
                  <a:gd name="connsiteX1" fmla="*/ 0 w 745881"/>
                  <a:gd name="connsiteY1" fmla="*/ 919344 h 939987"/>
                  <a:gd name="connsiteX0" fmla="*/ 31335 w 766304"/>
                  <a:gd name="connsiteY0" fmla="*/ 59211 h 991711"/>
                  <a:gd name="connsiteX1" fmla="*/ 0 w 766304"/>
                  <a:gd name="connsiteY1" fmla="*/ 910758 h 991711"/>
                  <a:gd name="connsiteX0" fmla="*/ 12110 w 756608"/>
                  <a:gd name="connsiteY0" fmla="*/ 55543 h 1111317"/>
                  <a:gd name="connsiteX1" fmla="*/ 0 w 756608"/>
                  <a:gd name="connsiteY1" fmla="*/ 1035259 h 1111317"/>
                  <a:gd name="connsiteX0" fmla="*/ 0 w 811561"/>
                  <a:gd name="connsiteY0" fmla="*/ 55032 h 1129347"/>
                  <a:gd name="connsiteX1" fmla="*/ 116058 w 811561"/>
                  <a:gd name="connsiteY1" fmla="*/ 1053974 h 1129347"/>
                  <a:gd name="connsiteX0" fmla="*/ 0 w 798878"/>
                  <a:gd name="connsiteY0" fmla="*/ 62806 h 1078611"/>
                  <a:gd name="connsiteX1" fmla="*/ 116058 w 798878"/>
                  <a:gd name="connsiteY1" fmla="*/ 1061748 h 1078611"/>
                  <a:gd name="connsiteX0" fmla="*/ 0 w 764929"/>
                  <a:gd name="connsiteY0" fmla="*/ 63026 h 1072489"/>
                  <a:gd name="connsiteX1" fmla="*/ 51973 w 764929"/>
                  <a:gd name="connsiteY1" fmla="*/ 1055561 h 1072489"/>
                  <a:gd name="connsiteX0" fmla="*/ 0 w 764929"/>
                  <a:gd name="connsiteY0" fmla="*/ 61522 h 1115407"/>
                  <a:gd name="connsiteX1" fmla="*/ 51973 w 764929"/>
                  <a:gd name="connsiteY1" fmla="*/ 1098915 h 1115407"/>
                  <a:gd name="connsiteX0" fmla="*/ 0 w 822332"/>
                  <a:gd name="connsiteY0" fmla="*/ 61722 h 1114639"/>
                  <a:gd name="connsiteX1" fmla="*/ 51973 w 822332"/>
                  <a:gd name="connsiteY1" fmla="*/ 1099115 h 1114639"/>
                  <a:gd name="connsiteX0" fmla="*/ 0 w 865725"/>
                  <a:gd name="connsiteY0" fmla="*/ 61722 h 1114639"/>
                  <a:gd name="connsiteX1" fmla="*/ 51973 w 865725"/>
                  <a:gd name="connsiteY1" fmla="*/ 1099115 h 1114639"/>
                  <a:gd name="connsiteX0" fmla="*/ 0 w 855060"/>
                  <a:gd name="connsiteY0" fmla="*/ 63685 h 1059461"/>
                  <a:gd name="connsiteX1" fmla="*/ 32748 w 855060"/>
                  <a:gd name="connsiteY1" fmla="*/ 1043402 h 1059461"/>
                  <a:gd name="connsiteX0" fmla="*/ 0 w 855060"/>
                  <a:gd name="connsiteY0" fmla="*/ 61305 h 1126925"/>
                  <a:gd name="connsiteX1" fmla="*/ 32748 w 855060"/>
                  <a:gd name="connsiteY1" fmla="*/ 1111515 h 1126925"/>
                  <a:gd name="connsiteX0" fmla="*/ 44155 w 857770"/>
                  <a:gd name="connsiteY0" fmla="*/ 60683 h 1145362"/>
                  <a:gd name="connsiteX1" fmla="*/ 0 w 857770"/>
                  <a:gd name="connsiteY1" fmla="*/ 1130118 h 1145362"/>
                  <a:gd name="connsiteX0" fmla="*/ 0 w 869304"/>
                  <a:gd name="connsiteY0" fmla="*/ 60278 h 1157664"/>
                  <a:gd name="connsiteX1" fmla="*/ 58381 w 869304"/>
                  <a:gd name="connsiteY1" fmla="*/ 1142530 h 1157664"/>
                  <a:gd name="connsiteX0" fmla="*/ 0 w 798082"/>
                  <a:gd name="connsiteY0" fmla="*/ 61261 h 1154283"/>
                  <a:gd name="connsiteX1" fmla="*/ 58381 w 798082"/>
                  <a:gd name="connsiteY1" fmla="*/ 1143513 h 1154283"/>
                  <a:gd name="connsiteX0" fmla="*/ 0 w 779889"/>
                  <a:gd name="connsiteY0" fmla="*/ 59617 h 1152678"/>
                  <a:gd name="connsiteX1" fmla="*/ 58381 w 779889"/>
                  <a:gd name="connsiteY1" fmla="*/ 1141869 h 115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79889" h="1152678">
                    <a:moveTo>
                      <a:pt x="0" y="59617"/>
                    </a:moveTo>
                    <a:cubicBezTo>
                      <a:pt x="939231" y="-327036"/>
                      <a:pt x="1114221" y="1299602"/>
                      <a:pt x="58381" y="1141869"/>
                    </a:cubicBezTo>
                  </a:path>
                </a:pathLst>
              </a:custGeom>
              <a:noFill/>
              <a:ln w="38100" cap="rnd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82EA497-28C5-78A6-DE07-2E7651E83E02}"/>
                </a:ext>
              </a:extLst>
            </p:cNvPr>
            <p:cNvGrpSpPr/>
            <p:nvPr/>
          </p:nvGrpSpPr>
          <p:grpSpPr>
            <a:xfrm>
              <a:off x="5386933" y="4714113"/>
              <a:ext cx="116146" cy="105380"/>
              <a:chOff x="5113127" y="4693707"/>
              <a:chExt cx="116146" cy="10538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56C1EBB-8D74-AD53-5B42-5E5D4BD66E10}"/>
                  </a:ext>
                </a:extLst>
              </p:cNvPr>
              <p:cNvCxnSpPr/>
              <p:nvPr/>
            </p:nvCxnSpPr>
            <p:spPr>
              <a:xfrm>
                <a:off x="5114172" y="4693707"/>
                <a:ext cx="112964" cy="60077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C46E296-76E8-E1ED-8E86-50DC25CD3AA3}"/>
                  </a:ext>
                </a:extLst>
              </p:cNvPr>
              <p:cNvCxnSpPr/>
              <p:nvPr/>
            </p:nvCxnSpPr>
            <p:spPr>
              <a:xfrm flipV="1">
                <a:off x="5130528" y="4753782"/>
                <a:ext cx="89679" cy="45305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59EB4B1-5ACE-3A95-687B-1785710EA9E8}"/>
                  </a:ext>
                </a:extLst>
              </p:cNvPr>
              <p:cNvCxnSpPr/>
              <p:nvPr/>
            </p:nvCxnSpPr>
            <p:spPr>
              <a:xfrm>
                <a:off x="5113127" y="4754083"/>
                <a:ext cx="116146" cy="0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Freeform 81">
              <a:extLst>
                <a:ext uri="{FF2B5EF4-FFF2-40B4-BE49-F238E27FC236}">
                  <a16:creationId xmlns:a16="http://schemas.microsoft.com/office/drawing/2014/main" id="{2F24A034-01DF-D431-DF6B-97D351ECC9F2}"/>
                </a:ext>
              </a:extLst>
            </p:cNvPr>
            <p:cNvSpPr/>
            <p:nvPr/>
          </p:nvSpPr>
          <p:spPr>
            <a:xfrm>
              <a:off x="5217927" y="4808210"/>
              <a:ext cx="295570" cy="447030"/>
            </a:xfrm>
            <a:custGeom>
              <a:avLst/>
              <a:gdLst>
                <a:gd name="connsiteX0" fmla="*/ 0 w 1439694"/>
                <a:gd name="connsiteY0" fmla="*/ 0 h 356965"/>
                <a:gd name="connsiteX1" fmla="*/ 1439694 w 1439694"/>
                <a:gd name="connsiteY1" fmla="*/ 321012 h 356965"/>
                <a:gd name="connsiteX0" fmla="*/ 0 w 1439694"/>
                <a:gd name="connsiteY0" fmla="*/ 248858 h 579100"/>
                <a:gd name="connsiteX1" fmla="*/ 1439694 w 1439694"/>
                <a:gd name="connsiteY1" fmla="*/ 569870 h 579100"/>
                <a:gd name="connsiteX0" fmla="*/ 0 w 1439694"/>
                <a:gd name="connsiteY0" fmla="*/ 305790 h 626802"/>
                <a:gd name="connsiteX1" fmla="*/ 1439694 w 1439694"/>
                <a:gd name="connsiteY1" fmla="*/ 626802 h 626802"/>
                <a:gd name="connsiteX0" fmla="*/ 0 w 1215957"/>
                <a:gd name="connsiteY0" fmla="*/ 388642 h 398369"/>
                <a:gd name="connsiteX1" fmla="*/ 1215957 w 1215957"/>
                <a:gd name="connsiteY1" fmla="*/ 398369 h 398369"/>
                <a:gd name="connsiteX0" fmla="*/ 0 w 768484"/>
                <a:gd name="connsiteY0" fmla="*/ 564906 h 564906"/>
                <a:gd name="connsiteX1" fmla="*/ 768484 w 768484"/>
                <a:gd name="connsiteY1" fmla="*/ 185527 h 564906"/>
                <a:gd name="connsiteX0" fmla="*/ 17810 w 786294"/>
                <a:gd name="connsiteY0" fmla="*/ 611096 h 611096"/>
                <a:gd name="connsiteX1" fmla="*/ 786294 w 786294"/>
                <a:gd name="connsiteY1" fmla="*/ 231717 h 611096"/>
                <a:gd name="connsiteX0" fmla="*/ 14729 w 977766"/>
                <a:gd name="connsiteY0" fmla="*/ 684765 h 684765"/>
                <a:gd name="connsiteX1" fmla="*/ 977766 w 977766"/>
                <a:gd name="connsiteY1" fmla="*/ 178927 h 684765"/>
                <a:gd name="connsiteX0" fmla="*/ 19890 w 691097"/>
                <a:gd name="connsiteY0" fmla="*/ 820597 h 820597"/>
                <a:gd name="connsiteX1" fmla="*/ 691097 w 691097"/>
                <a:gd name="connsiteY1" fmla="*/ 120205 h 820597"/>
                <a:gd name="connsiteX0" fmla="*/ 368922 w 1040129"/>
                <a:gd name="connsiteY0" fmla="*/ 779825 h 779825"/>
                <a:gd name="connsiteX1" fmla="*/ 1040129 w 1040129"/>
                <a:gd name="connsiteY1" fmla="*/ 79433 h 779825"/>
                <a:gd name="connsiteX0" fmla="*/ 383932 w 1055139"/>
                <a:gd name="connsiteY0" fmla="*/ 861496 h 861496"/>
                <a:gd name="connsiteX1" fmla="*/ 1055139 w 1055139"/>
                <a:gd name="connsiteY1" fmla="*/ 161104 h 861496"/>
                <a:gd name="connsiteX0" fmla="*/ 293871 w 965078"/>
                <a:gd name="connsiteY0" fmla="*/ 872271 h 872271"/>
                <a:gd name="connsiteX1" fmla="*/ 965078 w 965078"/>
                <a:gd name="connsiteY1" fmla="*/ 171879 h 872271"/>
                <a:gd name="connsiteX0" fmla="*/ 289820 w 961027"/>
                <a:gd name="connsiteY0" fmla="*/ 830408 h 830408"/>
                <a:gd name="connsiteX1" fmla="*/ 961027 w 961027"/>
                <a:gd name="connsiteY1" fmla="*/ 130016 h 830408"/>
                <a:gd name="connsiteX0" fmla="*/ 331326 w 1002533"/>
                <a:gd name="connsiteY0" fmla="*/ 861605 h 861605"/>
                <a:gd name="connsiteX1" fmla="*/ 1002533 w 1002533"/>
                <a:gd name="connsiteY1" fmla="*/ 161213 h 861605"/>
                <a:gd name="connsiteX0" fmla="*/ 833389 w 833389"/>
                <a:gd name="connsiteY0" fmla="*/ 728699 h 728699"/>
                <a:gd name="connsiteX1" fmla="*/ 259455 w 833389"/>
                <a:gd name="connsiteY1" fmla="*/ 183950 h 728699"/>
                <a:gd name="connsiteX0" fmla="*/ 739792 w 739792"/>
                <a:gd name="connsiteY0" fmla="*/ 645343 h 763145"/>
                <a:gd name="connsiteX1" fmla="*/ 165858 w 739792"/>
                <a:gd name="connsiteY1" fmla="*/ 100594 h 763145"/>
                <a:gd name="connsiteX0" fmla="*/ 739792 w 739792"/>
                <a:gd name="connsiteY0" fmla="*/ 544749 h 767082"/>
                <a:gd name="connsiteX1" fmla="*/ 165858 w 739792"/>
                <a:gd name="connsiteY1" fmla="*/ 0 h 767082"/>
                <a:gd name="connsiteX0" fmla="*/ 732177 w 732177"/>
                <a:gd name="connsiteY0" fmla="*/ 544749 h 771334"/>
                <a:gd name="connsiteX1" fmla="*/ 158243 w 732177"/>
                <a:gd name="connsiteY1" fmla="*/ 0 h 771334"/>
                <a:gd name="connsiteX0" fmla="*/ 1018238 w 1018238"/>
                <a:gd name="connsiteY0" fmla="*/ 389107 h 650697"/>
                <a:gd name="connsiteX1" fmla="*/ 123291 w 1018238"/>
                <a:gd name="connsiteY1" fmla="*/ 0 h 650697"/>
                <a:gd name="connsiteX0" fmla="*/ 1134740 w 1134740"/>
                <a:gd name="connsiteY0" fmla="*/ 97277 h 454569"/>
                <a:gd name="connsiteX1" fmla="*/ 113333 w 1134740"/>
                <a:gd name="connsiteY1" fmla="*/ 0 h 454569"/>
                <a:gd name="connsiteX0" fmla="*/ 1117636 w 1117636"/>
                <a:gd name="connsiteY0" fmla="*/ 97277 h 544551"/>
                <a:gd name="connsiteX1" fmla="*/ 96229 w 1117636"/>
                <a:gd name="connsiteY1" fmla="*/ 0 h 544551"/>
                <a:gd name="connsiteX0" fmla="*/ 1021407 w 1021407"/>
                <a:gd name="connsiteY0" fmla="*/ 97277 h 571735"/>
                <a:gd name="connsiteX1" fmla="*/ 0 w 1021407"/>
                <a:gd name="connsiteY1" fmla="*/ 0 h 571735"/>
                <a:gd name="connsiteX0" fmla="*/ 933858 w 933858"/>
                <a:gd name="connsiteY0" fmla="*/ 0 h 587169"/>
                <a:gd name="connsiteX1" fmla="*/ 0 w 933858"/>
                <a:gd name="connsiteY1" fmla="*/ 145915 h 587169"/>
                <a:gd name="connsiteX0" fmla="*/ 933858 w 933858"/>
                <a:gd name="connsiteY0" fmla="*/ 0 h 496171"/>
                <a:gd name="connsiteX1" fmla="*/ 0 w 933858"/>
                <a:gd name="connsiteY1" fmla="*/ 145915 h 496171"/>
                <a:gd name="connsiteX0" fmla="*/ 933858 w 933858"/>
                <a:gd name="connsiteY0" fmla="*/ 0 h 391174"/>
                <a:gd name="connsiteX1" fmla="*/ 0 w 933858"/>
                <a:gd name="connsiteY1" fmla="*/ 145915 h 391174"/>
                <a:gd name="connsiteX0" fmla="*/ 52612 w 236827"/>
                <a:gd name="connsiteY0" fmla="*/ 0 h 1421413"/>
                <a:gd name="connsiteX1" fmla="*/ 179069 w 236827"/>
                <a:gd name="connsiteY1" fmla="*/ 1361872 h 1421413"/>
                <a:gd name="connsiteX0" fmla="*/ 0 w 862709"/>
                <a:gd name="connsiteY0" fmla="*/ 98775 h 1494985"/>
                <a:gd name="connsiteX1" fmla="*/ 126457 w 862709"/>
                <a:gd name="connsiteY1" fmla="*/ 1460647 h 1494985"/>
                <a:gd name="connsiteX0" fmla="*/ 0 w 1086671"/>
                <a:gd name="connsiteY0" fmla="*/ 99469 h 1492242"/>
                <a:gd name="connsiteX1" fmla="*/ 126457 w 1086671"/>
                <a:gd name="connsiteY1" fmla="*/ 1461341 h 1492242"/>
                <a:gd name="connsiteX0" fmla="*/ 0 w 1039671"/>
                <a:gd name="connsiteY0" fmla="*/ 81439 h 1475069"/>
                <a:gd name="connsiteX1" fmla="*/ 126457 w 1039671"/>
                <a:gd name="connsiteY1" fmla="*/ 1443311 h 1475069"/>
                <a:gd name="connsiteX0" fmla="*/ 0 w 1001272"/>
                <a:gd name="connsiteY0" fmla="*/ 97608 h 1077805"/>
                <a:gd name="connsiteX1" fmla="*/ 37996 w 1001272"/>
                <a:gd name="connsiteY1" fmla="*/ 1039286 h 1077805"/>
                <a:gd name="connsiteX0" fmla="*/ 0 w 993945"/>
                <a:gd name="connsiteY0" fmla="*/ 102714 h 1062502"/>
                <a:gd name="connsiteX1" fmla="*/ 37996 w 993945"/>
                <a:gd name="connsiteY1" fmla="*/ 1044392 h 1062502"/>
                <a:gd name="connsiteX0" fmla="*/ 0 w 733486"/>
                <a:gd name="connsiteY0" fmla="*/ 96012 h 1056020"/>
                <a:gd name="connsiteX1" fmla="*/ 37996 w 733486"/>
                <a:gd name="connsiteY1" fmla="*/ 1037690 h 1056020"/>
                <a:gd name="connsiteX0" fmla="*/ 0 w 748832"/>
                <a:gd name="connsiteY0" fmla="*/ 64387 h 1025590"/>
                <a:gd name="connsiteX1" fmla="*/ 37996 w 748832"/>
                <a:gd name="connsiteY1" fmla="*/ 1006065 h 1025590"/>
                <a:gd name="connsiteX0" fmla="*/ 31335 w 745881"/>
                <a:gd name="connsiteY0" fmla="*/ 67797 h 939987"/>
                <a:gd name="connsiteX1" fmla="*/ 0 w 745881"/>
                <a:gd name="connsiteY1" fmla="*/ 919344 h 939987"/>
                <a:gd name="connsiteX0" fmla="*/ 31335 w 766304"/>
                <a:gd name="connsiteY0" fmla="*/ 59211 h 991711"/>
                <a:gd name="connsiteX1" fmla="*/ 0 w 766304"/>
                <a:gd name="connsiteY1" fmla="*/ 910758 h 991711"/>
                <a:gd name="connsiteX0" fmla="*/ 12110 w 756608"/>
                <a:gd name="connsiteY0" fmla="*/ 55543 h 1111317"/>
                <a:gd name="connsiteX1" fmla="*/ 0 w 756608"/>
                <a:gd name="connsiteY1" fmla="*/ 1035259 h 1111317"/>
                <a:gd name="connsiteX0" fmla="*/ 0 w 811561"/>
                <a:gd name="connsiteY0" fmla="*/ 55032 h 1129347"/>
                <a:gd name="connsiteX1" fmla="*/ 116058 w 811561"/>
                <a:gd name="connsiteY1" fmla="*/ 1053974 h 1129347"/>
                <a:gd name="connsiteX0" fmla="*/ 0 w 798878"/>
                <a:gd name="connsiteY0" fmla="*/ 62806 h 1078611"/>
                <a:gd name="connsiteX1" fmla="*/ 116058 w 798878"/>
                <a:gd name="connsiteY1" fmla="*/ 1061748 h 1078611"/>
                <a:gd name="connsiteX0" fmla="*/ 0 w 764929"/>
                <a:gd name="connsiteY0" fmla="*/ 63026 h 1072489"/>
                <a:gd name="connsiteX1" fmla="*/ 51973 w 764929"/>
                <a:gd name="connsiteY1" fmla="*/ 1055561 h 1072489"/>
                <a:gd name="connsiteX0" fmla="*/ 0 w 764929"/>
                <a:gd name="connsiteY0" fmla="*/ 61522 h 1115407"/>
                <a:gd name="connsiteX1" fmla="*/ 51973 w 764929"/>
                <a:gd name="connsiteY1" fmla="*/ 1098915 h 1115407"/>
                <a:gd name="connsiteX0" fmla="*/ 0 w 822332"/>
                <a:gd name="connsiteY0" fmla="*/ 61722 h 1114639"/>
                <a:gd name="connsiteX1" fmla="*/ 51973 w 822332"/>
                <a:gd name="connsiteY1" fmla="*/ 1099115 h 1114639"/>
                <a:gd name="connsiteX0" fmla="*/ 0 w 865725"/>
                <a:gd name="connsiteY0" fmla="*/ 61722 h 1114639"/>
                <a:gd name="connsiteX1" fmla="*/ 51973 w 865725"/>
                <a:gd name="connsiteY1" fmla="*/ 1099115 h 1114639"/>
                <a:gd name="connsiteX0" fmla="*/ 0 w 855060"/>
                <a:gd name="connsiteY0" fmla="*/ 63685 h 1059461"/>
                <a:gd name="connsiteX1" fmla="*/ 32748 w 855060"/>
                <a:gd name="connsiteY1" fmla="*/ 1043402 h 1059461"/>
                <a:gd name="connsiteX0" fmla="*/ 0 w 855060"/>
                <a:gd name="connsiteY0" fmla="*/ 61305 h 1126925"/>
                <a:gd name="connsiteX1" fmla="*/ 32748 w 855060"/>
                <a:gd name="connsiteY1" fmla="*/ 1111515 h 1126925"/>
                <a:gd name="connsiteX0" fmla="*/ 44155 w 857770"/>
                <a:gd name="connsiteY0" fmla="*/ 60683 h 1145362"/>
                <a:gd name="connsiteX1" fmla="*/ 0 w 857770"/>
                <a:gd name="connsiteY1" fmla="*/ 1130118 h 1145362"/>
                <a:gd name="connsiteX0" fmla="*/ 0 w 869304"/>
                <a:gd name="connsiteY0" fmla="*/ 60278 h 1157664"/>
                <a:gd name="connsiteX1" fmla="*/ 58381 w 869304"/>
                <a:gd name="connsiteY1" fmla="*/ 1142530 h 1157664"/>
                <a:gd name="connsiteX0" fmla="*/ 0 w 798082"/>
                <a:gd name="connsiteY0" fmla="*/ 61261 h 1154283"/>
                <a:gd name="connsiteX1" fmla="*/ 58381 w 798082"/>
                <a:gd name="connsiteY1" fmla="*/ 1143513 h 1154283"/>
                <a:gd name="connsiteX0" fmla="*/ 0 w 779889"/>
                <a:gd name="connsiteY0" fmla="*/ 59617 h 1152678"/>
                <a:gd name="connsiteX1" fmla="*/ 58381 w 779889"/>
                <a:gd name="connsiteY1" fmla="*/ 1141869 h 1152678"/>
                <a:gd name="connsiteX0" fmla="*/ 0 w 804980"/>
                <a:gd name="connsiteY0" fmla="*/ 73153 h 1165908"/>
                <a:gd name="connsiteX1" fmla="*/ 58381 w 804980"/>
                <a:gd name="connsiteY1" fmla="*/ 1155405 h 1165908"/>
                <a:gd name="connsiteX0" fmla="*/ 0 w 786678"/>
                <a:gd name="connsiteY0" fmla="*/ 67980 h 1160849"/>
                <a:gd name="connsiteX1" fmla="*/ 58381 w 786678"/>
                <a:gd name="connsiteY1" fmla="*/ 1150232 h 1160849"/>
                <a:gd name="connsiteX0" fmla="*/ 0 w 761994"/>
                <a:gd name="connsiteY0" fmla="*/ 62921 h 1155904"/>
                <a:gd name="connsiteX1" fmla="*/ 58381 w 761994"/>
                <a:gd name="connsiteY1" fmla="*/ 1145173 h 1155904"/>
                <a:gd name="connsiteX0" fmla="*/ 0 w 766439"/>
                <a:gd name="connsiteY0" fmla="*/ 66279 h 1159184"/>
                <a:gd name="connsiteX1" fmla="*/ 58381 w 766439"/>
                <a:gd name="connsiteY1" fmla="*/ 1148531 h 115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6439" h="1159184">
                  <a:moveTo>
                    <a:pt x="0" y="66279"/>
                  </a:moveTo>
                  <a:cubicBezTo>
                    <a:pt x="900781" y="-346005"/>
                    <a:pt x="1114221" y="1306264"/>
                    <a:pt x="58381" y="1148531"/>
                  </a:cubicBezTo>
                </a:path>
              </a:pathLst>
            </a:custGeom>
            <a:noFill/>
            <a:ln w="38100" cap="rnd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6C982BE-104E-4EE2-0ECD-C50668BCC08F}"/>
              </a:ext>
            </a:extLst>
          </p:cNvPr>
          <p:cNvSpPr/>
          <p:nvPr/>
        </p:nvSpPr>
        <p:spPr>
          <a:xfrm>
            <a:off x="1933473" y="2421835"/>
            <a:ext cx="2172739" cy="55899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5D525E3-6C21-55D9-9434-E545F4DC4A96}"/>
              </a:ext>
            </a:extLst>
          </p:cNvPr>
          <p:cNvCxnSpPr>
            <a:cxnSpLocks/>
          </p:cNvCxnSpPr>
          <p:nvPr/>
        </p:nvCxnSpPr>
        <p:spPr>
          <a:xfrm flipV="1">
            <a:off x="2889634" y="5102487"/>
            <a:ext cx="0" cy="688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B6459DEA-590B-EEA7-474D-44622649DC25}"/>
              </a:ext>
            </a:extLst>
          </p:cNvPr>
          <p:cNvSpPr/>
          <p:nvPr/>
        </p:nvSpPr>
        <p:spPr>
          <a:xfrm rot="16200000" flipV="1">
            <a:off x="9285267" y="2937130"/>
            <a:ext cx="2647050" cy="1371681"/>
          </a:xfrm>
          <a:prstGeom prst="parallelogram">
            <a:avLst>
              <a:gd name="adj" fmla="val 87898"/>
            </a:avLst>
          </a:prstGeom>
          <a:solidFill>
            <a:schemeClr val="bg1">
              <a:lumMod val="95000"/>
              <a:alpha val="42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A97A68D9-44DA-895F-4244-31A21A8C4528}"/>
              </a:ext>
            </a:extLst>
          </p:cNvPr>
          <p:cNvSpPr/>
          <p:nvPr/>
        </p:nvSpPr>
        <p:spPr>
          <a:xfrm>
            <a:off x="2090646" y="3727938"/>
            <a:ext cx="1655443" cy="1229270"/>
          </a:xfrm>
          <a:prstGeom prst="parallelogram">
            <a:avLst>
              <a:gd name="adj" fmla="val 112023"/>
            </a:avLst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0F33D7B4-C439-0CE9-F328-CABDB8456C5C}"/>
              </a:ext>
            </a:extLst>
          </p:cNvPr>
          <p:cNvSpPr/>
          <p:nvPr/>
        </p:nvSpPr>
        <p:spPr>
          <a:xfrm>
            <a:off x="2129973" y="3725169"/>
            <a:ext cx="1907190" cy="1229270"/>
          </a:xfrm>
          <a:prstGeom prst="parallelogram">
            <a:avLst>
              <a:gd name="adj" fmla="val 112023"/>
            </a:avLst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7F4B6C06-2B0C-34D2-E166-C5E9DBA489A6}"/>
              </a:ext>
            </a:extLst>
          </p:cNvPr>
          <p:cNvSpPr/>
          <p:nvPr/>
        </p:nvSpPr>
        <p:spPr>
          <a:xfrm>
            <a:off x="2104094" y="3725852"/>
            <a:ext cx="2172739" cy="1229270"/>
          </a:xfrm>
          <a:prstGeom prst="parallelogram">
            <a:avLst>
              <a:gd name="adj" fmla="val 112023"/>
            </a:avLst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514BDEC9-2814-E362-C992-92EFC986CA51}"/>
              </a:ext>
            </a:extLst>
          </p:cNvPr>
          <p:cNvSpPr/>
          <p:nvPr/>
        </p:nvSpPr>
        <p:spPr>
          <a:xfrm>
            <a:off x="2121346" y="3725852"/>
            <a:ext cx="2381644" cy="1229270"/>
          </a:xfrm>
          <a:prstGeom prst="parallelogram">
            <a:avLst>
              <a:gd name="adj" fmla="val 112023"/>
            </a:avLst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1E65292E-5C76-69B9-5708-C4B8CF2E6307}"/>
              </a:ext>
            </a:extLst>
          </p:cNvPr>
          <p:cNvSpPr/>
          <p:nvPr/>
        </p:nvSpPr>
        <p:spPr>
          <a:xfrm>
            <a:off x="2121346" y="3725852"/>
            <a:ext cx="2605929" cy="1229270"/>
          </a:xfrm>
          <a:prstGeom prst="parallelogram">
            <a:avLst>
              <a:gd name="adj" fmla="val 112023"/>
            </a:avLst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1F16031A-F3DE-CBA2-7266-D875967B42E7}"/>
              </a:ext>
            </a:extLst>
          </p:cNvPr>
          <p:cNvSpPr/>
          <p:nvPr/>
        </p:nvSpPr>
        <p:spPr>
          <a:xfrm>
            <a:off x="2097233" y="3730084"/>
            <a:ext cx="2814391" cy="1229270"/>
          </a:xfrm>
          <a:prstGeom prst="parallelogram">
            <a:avLst>
              <a:gd name="adj" fmla="val 112023"/>
            </a:avLst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663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1" grpId="0" animBg="1"/>
      <p:bldP spid="40" grpId="0" animBg="1"/>
      <p:bldP spid="39" grpId="0" animBg="1"/>
      <p:bldP spid="2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D3CCB054-15D9-DE27-DE3A-C190BCDD51EE}"/>
              </a:ext>
            </a:extLst>
          </p:cNvPr>
          <p:cNvSpPr/>
          <p:nvPr/>
        </p:nvSpPr>
        <p:spPr>
          <a:xfrm>
            <a:off x="2121347" y="3730084"/>
            <a:ext cx="9173287" cy="1229270"/>
          </a:xfrm>
          <a:prstGeom prst="parallelogram">
            <a:avLst>
              <a:gd name="adj" fmla="val 112023"/>
            </a:avLst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AFDB11-59C4-1486-F83D-3A764C87B41E}"/>
              </a:ext>
            </a:extLst>
          </p:cNvPr>
          <p:cNvGrpSpPr/>
          <p:nvPr/>
        </p:nvGrpSpPr>
        <p:grpSpPr>
          <a:xfrm>
            <a:off x="495948" y="668766"/>
            <a:ext cx="3311887" cy="1229270"/>
            <a:chOff x="4628066" y="4443156"/>
            <a:chExt cx="2668700" cy="99053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D62BF1C-5873-7C5B-BADD-A1E0450209F1}"/>
                </a:ext>
              </a:extLst>
            </p:cNvPr>
            <p:cNvGrpSpPr/>
            <p:nvPr/>
          </p:nvGrpSpPr>
          <p:grpSpPr>
            <a:xfrm>
              <a:off x="4628066" y="4443156"/>
              <a:ext cx="2668700" cy="990539"/>
              <a:chOff x="4425928" y="4444989"/>
              <a:chExt cx="2668700" cy="990539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F4AF269-4CF6-3E7E-6B13-83E8D369C422}"/>
                  </a:ext>
                </a:extLst>
              </p:cNvPr>
              <p:cNvGrpSpPr/>
              <p:nvPr/>
            </p:nvGrpSpPr>
            <p:grpSpPr>
              <a:xfrm>
                <a:off x="4425928" y="4444989"/>
                <a:ext cx="2668700" cy="990351"/>
                <a:chOff x="1026683" y="3302861"/>
                <a:chExt cx="6920180" cy="2568069"/>
              </a:xfrm>
            </p:grpSpPr>
            <p:sp>
              <p:nvSpPr>
                <p:cNvPr id="22" name="Freeform 9">
                  <a:extLst>
                    <a:ext uri="{FF2B5EF4-FFF2-40B4-BE49-F238E27FC236}">
                      <a16:creationId xmlns:a16="http://schemas.microsoft.com/office/drawing/2014/main" id="{26C6F71A-DF4D-EA99-1C94-9EE8E706BA3E}"/>
                    </a:ext>
                  </a:extLst>
                </p:cNvPr>
                <p:cNvSpPr/>
                <p:nvPr/>
              </p:nvSpPr>
              <p:spPr>
                <a:xfrm>
                  <a:off x="5088264" y="3873063"/>
                  <a:ext cx="2129568" cy="822226"/>
                </a:xfrm>
                <a:custGeom>
                  <a:avLst/>
                  <a:gdLst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36088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15227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30789 w 1423899"/>
                    <a:gd name="connsiteY14" fmla="*/ 280787 h 555455"/>
                    <a:gd name="connsiteX0" fmla="*/ 0 w 1430029"/>
                    <a:gd name="connsiteY0" fmla="*/ 555455 h 555455"/>
                    <a:gd name="connsiteX1" fmla="*/ 326820 w 1430029"/>
                    <a:gd name="connsiteY1" fmla="*/ 388568 h 555455"/>
                    <a:gd name="connsiteX2" fmla="*/ 538905 w 1430029"/>
                    <a:gd name="connsiteY2" fmla="*/ 388568 h 555455"/>
                    <a:gd name="connsiteX3" fmla="*/ 789235 w 1430029"/>
                    <a:gd name="connsiteY3" fmla="*/ 437243 h 555455"/>
                    <a:gd name="connsiteX4" fmla="*/ 1011751 w 1430029"/>
                    <a:gd name="connsiteY4" fmla="*/ 485919 h 555455"/>
                    <a:gd name="connsiteX5" fmla="*/ 1220359 w 1430029"/>
                    <a:gd name="connsiteY5" fmla="*/ 478965 h 555455"/>
                    <a:gd name="connsiteX6" fmla="*/ 1394199 w 1430029"/>
                    <a:gd name="connsiteY6" fmla="*/ 353800 h 555455"/>
                    <a:gd name="connsiteX7" fmla="*/ 1428968 w 1430029"/>
                    <a:gd name="connsiteY7" fmla="*/ 214728 h 555455"/>
                    <a:gd name="connsiteX8" fmla="*/ 1373339 w 1430029"/>
                    <a:gd name="connsiteY8" fmla="*/ 75656 h 555455"/>
                    <a:gd name="connsiteX9" fmla="*/ 1262081 w 1430029"/>
                    <a:gd name="connsiteY9" fmla="*/ 6119 h 555455"/>
                    <a:gd name="connsiteX10" fmla="*/ 1126486 w 1430029"/>
                    <a:gd name="connsiteY10" fmla="*/ 20027 h 555455"/>
                    <a:gd name="connsiteX11" fmla="*/ 1022181 w 1430029"/>
                    <a:gd name="connsiteY11" fmla="*/ 152145 h 555455"/>
                    <a:gd name="connsiteX12" fmla="*/ 1056949 w 1430029"/>
                    <a:gd name="connsiteY12" fmla="*/ 284264 h 555455"/>
                    <a:gd name="connsiteX13" fmla="*/ 1150823 w 1430029"/>
                    <a:gd name="connsiteY13" fmla="*/ 315556 h 555455"/>
                    <a:gd name="connsiteX14" fmla="*/ 1230789 w 1430029"/>
                    <a:gd name="connsiteY14" fmla="*/ 280787 h 555455"/>
                    <a:gd name="connsiteX0" fmla="*/ 0 w 1430029"/>
                    <a:gd name="connsiteY0" fmla="*/ 552135 h 552135"/>
                    <a:gd name="connsiteX1" fmla="*/ 326820 w 1430029"/>
                    <a:gd name="connsiteY1" fmla="*/ 385248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430029"/>
                    <a:gd name="connsiteY0" fmla="*/ 552135 h 552135"/>
                    <a:gd name="connsiteX1" fmla="*/ 288575 w 1430029"/>
                    <a:gd name="connsiteY1" fmla="*/ 399155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430029" h="552135">
                      <a:moveTo>
                        <a:pt x="0" y="552135"/>
                      </a:moveTo>
                      <a:cubicBezTo>
                        <a:pt x="118501" y="482598"/>
                        <a:pt x="198758" y="426969"/>
                        <a:pt x="288575" y="399155"/>
                      </a:cubicBezTo>
                      <a:cubicBezTo>
                        <a:pt x="378393" y="371340"/>
                        <a:pt x="455462" y="379453"/>
                        <a:pt x="538905" y="385248"/>
                      </a:cubicBezTo>
                      <a:cubicBezTo>
                        <a:pt x="622348" y="391043"/>
                        <a:pt x="710427" y="417698"/>
                        <a:pt x="789235" y="433923"/>
                      </a:cubicBezTo>
                      <a:cubicBezTo>
                        <a:pt x="868043" y="450148"/>
                        <a:pt x="939897" y="475645"/>
                        <a:pt x="1011751" y="482599"/>
                      </a:cubicBezTo>
                      <a:cubicBezTo>
                        <a:pt x="1083605" y="489553"/>
                        <a:pt x="1156618" y="497665"/>
                        <a:pt x="1220359" y="475645"/>
                      </a:cubicBezTo>
                      <a:cubicBezTo>
                        <a:pt x="1284100" y="453625"/>
                        <a:pt x="1359431" y="394519"/>
                        <a:pt x="1394199" y="350480"/>
                      </a:cubicBezTo>
                      <a:cubicBezTo>
                        <a:pt x="1428967" y="306441"/>
                        <a:pt x="1432445" y="257765"/>
                        <a:pt x="1428968" y="211408"/>
                      </a:cubicBezTo>
                      <a:cubicBezTo>
                        <a:pt x="1425491" y="165051"/>
                        <a:pt x="1401154" y="107104"/>
                        <a:pt x="1373339" y="72336"/>
                      </a:cubicBezTo>
                      <a:cubicBezTo>
                        <a:pt x="1345524" y="37568"/>
                        <a:pt x="1305541" y="10332"/>
                        <a:pt x="1262081" y="2799"/>
                      </a:cubicBezTo>
                      <a:cubicBezTo>
                        <a:pt x="1218621" y="-4734"/>
                        <a:pt x="1152562" y="2799"/>
                        <a:pt x="1112579" y="27137"/>
                      </a:cubicBezTo>
                      <a:cubicBezTo>
                        <a:pt x="1072596" y="51475"/>
                        <a:pt x="1031453" y="106524"/>
                        <a:pt x="1022181" y="148825"/>
                      </a:cubicBezTo>
                      <a:cubicBezTo>
                        <a:pt x="1012909" y="191126"/>
                        <a:pt x="1035509" y="253709"/>
                        <a:pt x="1056949" y="280944"/>
                      </a:cubicBezTo>
                      <a:cubicBezTo>
                        <a:pt x="1078389" y="308179"/>
                        <a:pt x="1121850" y="312816"/>
                        <a:pt x="1150823" y="312236"/>
                      </a:cubicBezTo>
                      <a:cubicBezTo>
                        <a:pt x="1179796" y="311657"/>
                        <a:pt x="1217171" y="291953"/>
                        <a:pt x="1230789" y="277467"/>
                      </a:cubicBezTo>
                    </a:path>
                  </a:pathLst>
                </a:custGeom>
                <a:noFill/>
                <a:ln w="38100" cap="rnd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" name="Freeform 10">
                  <a:extLst>
                    <a:ext uri="{FF2B5EF4-FFF2-40B4-BE49-F238E27FC236}">
                      <a16:creationId xmlns:a16="http://schemas.microsoft.com/office/drawing/2014/main" id="{1CDE2A2E-6E51-02F2-B2CC-9F2A2E3929EE}"/>
                    </a:ext>
                  </a:extLst>
                </p:cNvPr>
                <p:cNvSpPr/>
                <p:nvPr/>
              </p:nvSpPr>
              <p:spPr>
                <a:xfrm rot="245997">
                  <a:off x="5518841" y="4443311"/>
                  <a:ext cx="2428022" cy="591027"/>
                </a:xfrm>
                <a:custGeom>
                  <a:avLst/>
                  <a:gdLst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36088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15227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30789 w 1423899"/>
                    <a:gd name="connsiteY14" fmla="*/ 280787 h 555455"/>
                    <a:gd name="connsiteX0" fmla="*/ 0 w 1430029"/>
                    <a:gd name="connsiteY0" fmla="*/ 555455 h 555455"/>
                    <a:gd name="connsiteX1" fmla="*/ 326820 w 1430029"/>
                    <a:gd name="connsiteY1" fmla="*/ 388568 h 555455"/>
                    <a:gd name="connsiteX2" fmla="*/ 538905 w 1430029"/>
                    <a:gd name="connsiteY2" fmla="*/ 388568 h 555455"/>
                    <a:gd name="connsiteX3" fmla="*/ 789235 w 1430029"/>
                    <a:gd name="connsiteY3" fmla="*/ 437243 h 555455"/>
                    <a:gd name="connsiteX4" fmla="*/ 1011751 w 1430029"/>
                    <a:gd name="connsiteY4" fmla="*/ 485919 h 555455"/>
                    <a:gd name="connsiteX5" fmla="*/ 1220359 w 1430029"/>
                    <a:gd name="connsiteY5" fmla="*/ 478965 h 555455"/>
                    <a:gd name="connsiteX6" fmla="*/ 1394199 w 1430029"/>
                    <a:gd name="connsiteY6" fmla="*/ 353800 h 555455"/>
                    <a:gd name="connsiteX7" fmla="*/ 1428968 w 1430029"/>
                    <a:gd name="connsiteY7" fmla="*/ 214728 h 555455"/>
                    <a:gd name="connsiteX8" fmla="*/ 1373339 w 1430029"/>
                    <a:gd name="connsiteY8" fmla="*/ 75656 h 555455"/>
                    <a:gd name="connsiteX9" fmla="*/ 1262081 w 1430029"/>
                    <a:gd name="connsiteY9" fmla="*/ 6119 h 555455"/>
                    <a:gd name="connsiteX10" fmla="*/ 1126486 w 1430029"/>
                    <a:gd name="connsiteY10" fmla="*/ 20027 h 555455"/>
                    <a:gd name="connsiteX11" fmla="*/ 1022181 w 1430029"/>
                    <a:gd name="connsiteY11" fmla="*/ 152145 h 555455"/>
                    <a:gd name="connsiteX12" fmla="*/ 1056949 w 1430029"/>
                    <a:gd name="connsiteY12" fmla="*/ 284264 h 555455"/>
                    <a:gd name="connsiteX13" fmla="*/ 1150823 w 1430029"/>
                    <a:gd name="connsiteY13" fmla="*/ 315556 h 555455"/>
                    <a:gd name="connsiteX14" fmla="*/ 1230789 w 1430029"/>
                    <a:gd name="connsiteY14" fmla="*/ 280787 h 555455"/>
                    <a:gd name="connsiteX0" fmla="*/ 0 w 1430029"/>
                    <a:gd name="connsiteY0" fmla="*/ 552135 h 552135"/>
                    <a:gd name="connsiteX1" fmla="*/ 326820 w 1430029"/>
                    <a:gd name="connsiteY1" fmla="*/ 385248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430029"/>
                    <a:gd name="connsiteY0" fmla="*/ 552135 h 552135"/>
                    <a:gd name="connsiteX1" fmla="*/ 288575 w 1430029"/>
                    <a:gd name="connsiteY1" fmla="*/ 399155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662976"/>
                    <a:gd name="connsiteY0" fmla="*/ 472169 h 489991"/>
                    <a:gd name="connsiteX1" fmla="*/ 521522 w 1662976"/>
                    <a:gd name="connsiteY1" fmla="*/ 39915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02316 w 1662976"/>
                    <a:gd name="connsiteY2" fmla="*/ 329620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91306"/>
                    <a:gd name="connsiteX1" fmla="*/ 340728 w 1662976"/>
                    <a:gd name="connsiteY1" fmla="*/ 322665 h 491306"/>
                    <a:gd name="connsiteX2" fmla="*/ 702316 w 1662976"/>
                    <a:gd name="connsiteY2" fmla="*/ 329620 h 491306"/>
                    <a:gd name="connsiteX3" fmla="*/ 1015228 w 1662976"/>
                    <a:gd name="connsiteY3" fmla="*/ 413062 h 491306"/>
                    <a:gd name="connsiteX4" fmla="*/ 1244698 w 1662976"/>
                    <a:gd name="connsiteY4" fmla="*/ 482599 h 491306"/>
                    <a:gd name="connsiteX5" fmla="*/ 1453306 w 1662976"/>
                    <a:gd name="connsiteY5" fmla="*/ 475645 h 491306"/>
                    <a:gd name="connsiteX6" fmla="*/ 1627146 w 1662976"/>
                    <a:gd name="connsiteY6" fmla="*/ 350480 h 491306"/>
                    <a:gd name="connsiteX7" fmla="*/ 1661915 w 1662976"/>
                    <a:gd name="connsiteY7" fmla="*/ 211408 h 491306"/>
                    <a:gd name="connsiteX8" fmla="*/ 1606286 w 1662976"/>
                    <a:gd name="connsiteY8" fmla="*/ 72336 h 491306"/>
                    <a:gd name="connsiteX9" fmla="*/ 1495028 w 1662976"/>
                    <a:gd name="connsiteY9" fmla="*/ 2799 h 491306"/>
                    <a:gd name="connsiteX10" fmla="*/ 1345526 w 1662976"/>
                    <a:gd name="connsiteY10" fmla="*/ 27137 h 491306"/>
                    <a:gd name="connsiteX11" fmla="*/ 1255128 w 1662976"/>
                    <a:gd name="connsiteY11" fmla="*/ 148825 h 491306"/>
                    <a:gd name="connsiteX12" fmla="*/ 1289896 w 1662976"/>
                    <a:gd name="connsiteY12" fmla="*/ 280944 h 491306"/>
                    <a:gd name="connsiteX13" fmla="*/ 1383770 w 1662976"/>
                    <a:gd name="connsiteY13" fmla="*/ 312236 h 491306"/>
                    <a:gd name="connsiteX14" fmla="*/ 1463736 w 1662976"/>
                    <a:gd name="connsiteY14" fmla="*/ 277467 h 491306"/>
                    <a:gd name="connsiteX0" fmla="*/ 0 w 1662976"/>
                    <a:gd name="connsiteY0" fmla="*/ 472169 h 483801"/>
                    <a:gd name="connsiteX1" fmla="*/ 340728 w 1662976"/>
                    <a:gd name="connsiteY1" fmla="*/ 322665 h 483801"/>
                    <a:gd name="connsiteX2" fmla="*/ 702316 w 1662976"/>
                    <a:gd name="connsiteY2" fmla="*/ 329620 h 483801"/>
                    <a:gd name="connsiteX3" fmla="*/ 1015228 w 1662976"/>
                    <a:gd name="connsiteY3" fmla="*/ 413062 h 483801"/>
                    <a:gd name="connsiteX4" fmla="*/ 1269036 w 1662976"/>
                    <a:gd name="connsiteY4" fmla="*/ 465215 h 483801"/>
                    <a:gd name="connsiteX5" fmla="*/ 1453306 w 1662976"/>
                    <a:gd name="connsiteY5" fmla="*/ 475645 h 483801"/>
                    <a:gd name="connsiteX6" fmla="*/ 1627146 w 1662976"/>
                    <a:gd name="connsiteY6" fmla="*/ 350480 h 483801"/>
                    <a:gd name="connsiteX7" fmla="*/ 1661915 w 1662976"/>
                    <a:gd name="connsiteY7" fmla="*/ 211408 h 483801"/>
                    <a:gd name="connsiteX8" fmla="*/ 1606286 w 1662976"/>
                    <a:gd name="connsiteY8" fmla="*/ 72336 h 483801"/>
                    <a:gd name="connsiteX9" fmla="*/ 1495028 w 1662976"/>
                    <a:gd name="connsiteY9" fmla="*/ 2799 h 483801"/>
                    <a:gd name="connsiteX10" fmla="*/ 1345526 w 1662976"/>
                    <a:gd name="connsiteY10" fmla="*/ 27137 h 483801"/>
                    <a:gd name="connsiteX11" fmla="*/ 1255128 w 1662976"/>
                    <a:gd name="connsiteY11" fmla="*/ 148825 h 483801"/>
                    <a:gd name="connsiteX12" fmla="*/ 1289896 w 1662976"/>
                    <a:gd name="connsiteY12" fmla="*/ 280944 h 483801"/>
                    <a:gd name="connsiteX13" fmla="*/ 1383770 w 1662976"/>
                    <a:gd name="connsiteY13" fmla="*/ 312236 h 483801"/>
                    <a:gd name="connsiteX14" fmla="*/ 1463736 w 1662976"/>
                    <a:gd name="connsiteY14" fmla="*/ 277467 h 483801"/>
                    <a:gd name="connsiteX0" fmla="*/ 0 w 1662763"/>
                    <a:gd name="connsiteY0" fmla="*/ 472169 h 472169"/>
                    <a:gd name="connsiteX1" fmla="*/ 340728 w 1662763"/>
                    <a:gd name="connsiteY1" fmla="*/ 322665 h 472169"/>
                    <a:gd name="connsiteX2" fmla="*/ 702316 w 1662763"/>
                    <a:gd name="connsiteY2" fmla="*/ 329620 h 472169"/>
                    <a:gd name="connsiteX3" fmla="*/ 1015228 w 1662763"/>
                    <a:gd name="connsiteY3" fmla="*/ 413062 h 472169"/>
                    <a:gd name="connsiteX4" fmla="*/ 1269036 w 1662763"/>
                    <a:gd name="connsiteY4" fmla="*/ 465215 h 472169"/>
                    <a:gd name="connsiteX5" fmla="*/ 1470690 w 1662763"/>
                    <a:gd name="connsiteY5" fmla="*/ 444354 h 472169"/>
                    <a:gd name="connsiteX6" fmla="*/ 1627146 w 1662763"/>
                    <a:gd name="connsiteY6" fmla="*/ 350480 h 472169"/>
                    <a:gd name="connsiteX7" fmla="*/ 1661915 w 1662763"/>
                    <a:gd name="connsiteY7" fmla="*/ 211408 h 472169"/>
                    <a:gd name="connsiteX8" fmla="*/ 1606286 w 1662763"/>
                    <a:gd name="connsiteY8" fmla="*/ 72336 h 472169"/>
                    <a:gd name="connsiteX9" fmla="*/ 1495028 w 1662763"/>
                    <a:gd name="connsiteY9" fmla="*/ 2799 h 472169"/>
                    <a:gd name="connsiteX10" fmla="*/ 1345526 w 1662763"/>
                    <a:gd name="connsiteY10" fmla="*/ 27137 h 472169"/>
                    <a:gd name="connsiteX11" fmla="*/ 1255128 w 1662763"/>
                    <a:gd name="connsiteY11" fmla="*/ 148825 h 472169"/>
                    <a:gd name="connsiteX12" fmla="*/ 1289896 w 1662763"/>
                    <a:gd name="connsiteY12" fmla="*/ 280944 h 472169"/>
                    <a:gd name="connsiteX13" fmla="*/ 1383770 w 1662763"/>
                    <a:gd name="connsiteY13" fmla="*/ 312236 h 472169"/>
                    <a:gd name="connsiteX14" fmla="*/ 1463736 w 1662763"/>
                    <a:gd name="connsiteY14" fmla="*/ 277467 h 472169"/>
                    <a:gd name="connsiteX0" fmla="*/ 0 w 1661923"/>
                    <a:gd name="connsiteY0" fmla="*/ 472169 h 472169"/>
                    <a:gd name="connsiteX1" fmla="*/ 340728 w 1661923"/>
                    <a:gd name="connsiteY1" fmla="*/ 322665 h 472169"/>
                    <a:gd name="connsiteX2" fmla="*/ 702316 w 1661923"/>
                    <a:gd name="connsiteY2" fmla="*/ 329620 h 472169"/>
                    <a:gd name="connsiteX3" fmla="*/ 1015228 w 1661923"/>
                    <a:gd name="connsiteY3" fmla="*/ 413062 h 472169"/>
                    <a:gd name="connsiteX4" fmla="*/ 1269036 w 1661923"/>
                    <a:gd name="connsiteY4" fmla="*/ 465215 h 472169"/>
                    <a:gd name="connsiteX5" fmla="*/ 1470690 w 1661923"/>
                    <a:gd name="connsiteY5" fmla="*/ 444354 h 472169"/>
                    <a:gd name="connsiteX6" fmla="*/ 1602808 w 1661923"/>
                    <a:gd name="connsiteY6" fmla="*/ 336573 h 472169"/>
                    <a:gd name="connsiteX7" fmla="*/ 1661915 w 1661923"/>
                    <a:gd name="connsiteY7" fmla="*/ 211408 h 472169"/>
                    <a:gd name="connsiteX8" fmla="*/ 1606286 w 1661923"/>
                    <a:gd name="connsiteY8" fmla="*/ 72336 h 472169"/>
                    <a:gd name="connsiteX9" fmla="*/ 1495028 w 1661923"/>
                    <a:gd name="connsiteY9" fmla="*/ 2799 h 472169"/>
                    <a:gd name="connsiteX10" fmla="*/ 1345526 w 1661923"/>
                    <a:gd name="connsiteY10" fmla="*/ 27137 h 472169"/>
                    <a:gd name="connsiteX11" fmla="*/ 1255128 w 1661923"/>
                    <a:gd name="connsiteY11" fmla="*/ 148825 h 472169"/>
                    <a:gd name="connsiteX12" fmla="*/ 1289896 w 1661923"/>
                    <a:gd name="connsiteY12" fmla="*/ 280944 h 472169"/>
                    <a:gd name="connsiteX13" fmla="*/ 1383770 w 1661923"/>
                    <a:gd name="connsiteY13" fmla="*/ 312236 h 472169"/>
                    <a:gd name="connsiteX14" fmla="*/ 1463736 w 1661923"/>
                    <a:gd name="connsiteY14" fmla="*/ 277467 h 472169"/>
                    <a:gd name="connsiteX0" fmla="*/ 0 w 1637606"/>
                    <a:gd name="connsiteY0" fmla="*/ 472169 h 472169"/>
                    <a:gd name="connsiteX1" fmla="*/ 340728 w 1637606"/>
                    <a:gd name="connsiteY1" fmla="*/ 322665 h 472169"/>
                    <a:gd name="connsiteX2" fmla="*/ 702316 w 1637606"/>
                    <a:gd name="connsiteY2" fmla="*/ 329620 h 472169"/>
                    <a:gd name="connsiteX3" fmla="*/ 1015228 w 1637606"/>
                    <a:gd name="connsiteY3" fmla="*/ 413062 h 472169"/>
                    <a:gd name="connsiteX4" fmla="*/ 1269036 w 1637606"/>
                    <a:gd name="connsiteY4" fmla="*/ 465215 h 472169"/>
                    <a:gd name="connsiteX5" fmla="*/ 1470690 w 1637606"/>
                    <a:gd name="connsiteY5" fmla="*/ 444354 h 472169"/>
                    <a:gd name="connsiteX6" fmla="*/ 1602808 w 1637606"/>
                    <a:gd name="connsiteY6" fmla="*/ 336573 h 472169"/>
                    <a:gd name="connsiteX7" fmla="*/ 1637578 w 1637606"/>
                    <a:gd name="connsiteY7" fmla="*/ 194024 h 472169"/>
                    <a:gd name="connsiteX8" fmla="*/ 1606286 w 1637606"/>
                    <a:gd name="connsiteY8" fmla="*/ 72336 h 472169"/>
                    <a:gd name="connsiteX9" fmla="*/ 1495028 w 1637606"/>
                    <a:gd name="connsiteY9" fmla="*/ 2799 h 472169"/>
                    <a:gd name="connsiteX10" fmla="*/ 1345526 w 1637606"/>
                    <a:gd name="connsiteY10" fmla="*/ 27137 h 472169"/>
                    <a:gd name="connsiteX11" fmla="*/ 1255128 w 1637606"/>
                    <a:gd name="connsiteY11" fmla="*/ 148825 h 472169"/>
                    <a:gd name="connsiteX12" fmla="*/ 1289896 w 1637606"/>
                    <a:gd name="connsiteY12" fmla="*/ 280944 h 472169"/>
                    <a:gd name="connsiteX13" fmla="*/ 1383770 w 1637606"/>
                    <a:gd name="connsiteY13" fmla="*/ 312236 h 472169"/>
                    <a:gd name="connsiteX14" fmla="*/ 1463736 w 1637606"/>
                    <a:gd name="connsiteY14" fmla="*/ 277467 h 472169"/>
                    <a:gd name="connsiteX0" fmla="*/ 0 w 1639766"/>
                    <a:gd name="connsiteY0" fmla="*/ 473894 h 473894"/>
                    <a:gd name="connsiteX1" fmla="*/ 340728 w 1639766"/>
                    <a:gd name="connsiteY1" fmla="*/ 324390 h 473894"/>
                    <a:gd name="connsiteX2" fmla="*/ 702316 w 1639766"/>
                    <a:gd name="connsiteY2" fmla="*/ 331345 h 473894"/>
                    <a:gd name="connsiteX3" fmla="*/ 1015228 w 1639766"/>
                    <a:gd name="connsiteY3" fmla="*/ 414787 h 473894"/>
                    <a:gd name="connsiteX4" fmla="*/ 1269036 w 1639766"/>
                    <a:gd name="connsiteY4" fmla="*/ 466940 h 473894"/>
                    <a:gd name="connsiteX5" fmla="*/ 1470690 w 1639766"/>
                    <a:gd name="connsiteY5" fmla="*/ 446079 h 473894"/>
                    <a:gd name="connsiteX6" fmla="*/ 1602808 w 1639766"/>
                    <a:gd name="connsiteY6" fmla="*/ 338298 h 473894"/>
                    <a:gd name="connsiteX7" fmla="*/ 1637578 w 1639766"/>
                    <a:gd name="connsiteY7" fmla="*/ 195749 h 473894"/>
                    <a:gd name="connsiteX8" fmla="*/ 1554134 w 1639766"/>
                    <a:gd name="connsiteY8" fmla="*/ 98399 h 473894"/>
                    <a:gd name="connsiteX9" fmla="*/ 1495028 w 1639766"/>
                    <a:gd name="connsiteY9" fmla="*/ 4524 h 473894"/>
                    <a:gd name="connsiteX10" fmla="*/ 1345526 w 1639766"/>
                    <a:gd name="connsiteY10" fmla="*/ 28862 h 473894"/>
                    <a:gd name="connsiteX11" fmla="*/ 1255128 w 1639766"/>
                    <a:gd name="connsiteY11" fmla="*/ 150550 h 473894"/>
                    <a:gd name="connsiteX12" fmla="*/ 1289896 w 1639766"/>
                    <a:gd name="connsiteY12" fmla="*/ 282669 h 473894"/>
                    <a:gd name="connsiteX13" fmla="*/ 1383770 w 1639766"/>
                    <a:gd name="connsiteY13" fmla="*/ 313961 h 473894"/>
                    <a:gd name="connsiteX14" fmla="*/ 1463736 w 1639766"/>
                    <a:gd name="connsiteY14" fmla="*/ 279192 h 473894"/>
                    <a:gd name="connsiteX0" fmla="*/ 0 w 1639766"/>
                    <a:gd name="connsiteY0" fmla="*/ 446701 h 446701"/>
                    <a:gd name="connsiteX1" fmla="*/ 340728 w 1639766"/>
                    <a:gd name="connsiteY1" fmla="*/ 297197 h 446701"/>
                    <a:gd name="connsiteX2" fmla="*/ 702316 w 1639766"/>
                    <a:gd name="connsiteY2" fmla="*/ 304152 h 446701"/>
                    <a:gd name="connsiteX3" fmla="*/ 1015228 w 1639766"/>
                    <a:gd name="connsiteY3" fmla="*/ 387594 h 446701"/>
                    <a:gd name="connsiteX4" fmla="*/ 1269036 w 1639766"/>
                    <a:gd name="connsiteY4" fmla="*/ 439747 h 446701"/>
                    <a:gd name="connsiteX5" fmla="*/ 1470690 w 1639766"/>
                    <a:gd name="connsiteY5" fmla="*/ 418886 h 446701"/>
                    <a:gd name="connsiteX6" fmla="*/ 1602808 w 1639766"/>
                    <a:gd name="connsiteY6" fmla="*/ 311105 h 446701"/>
                    <a:gd name="connsiteX7" fmla="*/ 1637578 w 1639766"/>
                    <a:gd name="connsiteY7" fmla="*/ 168556 h 446701"/>
                    <a:gd name="connsiteX8" fmla="*/ 1554134 w 1639766"/>
                    <a:gd name="connsiteY8" fmla="*/ 71206 h 446701"/>
                    <a:gd name="connsiteX9" fmla="*/ 1446353 w 1639766"/>
                    <a:gd name="connsiteY9" fmla="*/ 53820 h 446701"/>
                    <a:gd name="connsiteX10" fmla="*/ 1345526 w 1639766"/>
                    <a:gd name="connsiteY10" fmla="*/ 1669 h 446701"/>
                    <a:gd name="connsiteX11" fmla="*/ 1255128 w 1639766"/>
                    <a:gd name="connsiteY11" fmla="*/ 123357 h 446701"/>
                    <a:gd name="connsiteX12" fmla="*/ 1289896 w 1639766"/>
                    <a:gd name="connsiteY12" fmla="*/ 255476 h 446701"/>
                    <a:gd name="connsiteX13" fmla="*/ 1383770 w 1639766"/>
                    <a:gd name="connsiteY13" fmla="*/ 286768 h 446701"/>
                    <a:gd name="connsiteX14" fmla="*/ 1463736 w 1639766"/>
                    <a:gd name="connsiteY14" fmla="*/ 251999 h 446701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55128 w 1639766"/>
                    <a:gd name="connsiteY11" fmla="*/ 70489 h 393833"/>
                    <a:gd name="connsiteX12" fmla="*/ 1289896 w 1639766"/>
                    <a:gd name="connsiteY12" fmla="*/ 202608 h 393833"/>
                    <a:gd name="connsiteX13" fmla="*/ 1383770 w 1639766"/>
                    <a:gd name="connsiteY13" fmla="*/ 233900 h 393833"/>
                    <a:gd name="connsiteX14" fmla="*/ 1463736 w 1639766"/>
                    <a:gd name="connsiteY14" fmla="*/ 199131 h 393833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89896 w 1639766"/>
                    <a:gd name="connsiteY11" fmla="*/ 202608 h 393833"/>
                    <a:gd name="connsiteX12" fmla="*/ 1383770 w 1639766"/>
                    <a:gd name="connsiteY12" fmla="*/ 233900 h 393833"/>
                    <a:gd name="connsiteX13" fmla="*/ 1463736 w 1639766"/>
                    <a:gd name="connsiteY13" fmla="*/ 199131 h 393833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289896 w 1639766"/>
                    <a:gd name="connsiteY11" fmla="*/ 205863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7213 w 1639766"/>
                    <a:gd name="connsiteY13" fmla="*/ 191956 h 39708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17710 w 1639766"/>
                    <a:gd name="connsiteY11" fmla="*/ 19119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0448"/>
                    <a:gd name="connsiteY0" fmla="*/ 396880 h 396880"/>
                    <a:gd name="connsiteX1" fmla="*/ 340728 w 1630448"/>
                    <a:gd name="connsiteY1" fmla="*/ 247376 h 396880"/>
                    <a:gd name="connsiteX2" fmla="*/ 702316 w 1630448"/>
                    <a:gd name="connsiteY2" fmla="*/ 254331 h 396880"/>
                    <a:gd name="connsiteX3" fmla="*/ 1015228 w 1630448"/>
                    <a:gd name="connsiteY3" fmla="*/ 337773 h 396880"/>
                    <a:gd name="connsiteX4" fmla="*/ 1269036 w 1630448"/>
                    <a:gd name="connsiteY4" fmla="*/ 389926 h 396880"/>
                    <a:gd name="connsiteX5" fmla="*/ 1470690 w 1630448"/>
                    <a:gd name="connsiteY5" fmla="*/ 369065 h 396880"/>
                    <a:gd name="connsiteX6" fmla="*/ 1602808 w 1630448"/>
                    <a:gd name="connsiteY6" fmla="*/ 261284 h 396880"/>
                    <a:gd name="connsiteX7" fmla="*/ 1627148 w 1630448"/>
                    <a:gd name="connsiteY7" fmla="*/ 136119 h 396880"/>
                    <a:gd name="connsiteX8" fmla="*/ 1554134 w 1630448"/>
                    <a:gd name="connsiteY8" fmla="*/ 21385 h 396880"/>
                    <a:gd name="connsiteX9" fmla="*/ 1446353 w 1630448"/>
                    <a:gd name="connsiteY9" fmla="*/ 3999 h 396880"/>
                    <a:gd name="connsiteX10" fmla="*/ 1338571 w 1630448"/>
                    <a:gd name="connsiteY10" fmla="*/ 70060 h 396880"/>
                    <a:gd name="connsiteX11" fmla="*/ 1317710 w 1630448"/>
                    <a:gd name="connsiteY11" fmla="*/ 191748 h 396880"/>
                    <a:gd name="connsiteX12" fmla="*/ 1383770 w 1630448"/>
                    <a:gd name="connsiteY12" fmla="*/ 236947 h 396880"/>
                    <a:gd name="connsiteX13" fmla="*/ 1467213 w 1630448"/>
                    <a:gd name="connsiteY13" fmla="*/ 191748 h 396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30448" h="396880">
                      <a:moveTo>
                        <a:pt x="0" y="396880"/>
                      </a:moveTo>
                      <a:cubicBezTo>
                        <a:pt x="118501" y="327343"/>
                        <a:pt x="223675" y="271134"/>
                        <a:pt x="340728" y="247376"/>
                      </a:cubicBezTo>
                      <a:cubicBezTo>
                        <a:pt x="457781" y="223618"/>
                        <a:pt x="589899" y="239265"/>
                        <a:pt x="702316" y="254331"/>
                      </a:cubicBezTo>
                      <a:cubicBezTo>
                        <a:pt x="814733" y="269397"/>
                        <a:pt x="920775" y="315174"/>
                        <a:pt x="1015228" y="337773"/>
                      </a:cubicBezTo>
                      <a:cubicBezTo>
                        <a:pt x="1109681" y="360372"/>
                        <a:pt x="1193126" y="384711"/>
                        <a:pt x="1269036" y="389926"/>
                      </a:cubicBezTo>
                      <a:cubicBezTo>
                        <a:pt x="1344946" y="395141"/>
                        <a:pt x="1415061" y="390505"/>
                        <a:pt x="1470690" y="369065"/>
                      </a:cubicBezTo>
                      <a:cubicBezTo>
                        <a:pt x="1526319" y="347625"/>
                        <a:pt x="1576732" y="300108"/>
                        <a:pt x="1602808" y="261284"/>
                      </a:cubicBezTo>
                      <a:cubicBezTo>
                        <a:pt x="1628884" y="222460"/>
                        <a:pt x="1635260" y="176102"/>
                        <a:pt x="1627148" y="136119"/>
                      </a:cubicBezTo>
                      <a:cubicBezTo>
                        <a:pt x="1619036" y="96136"/>
                        <a:pt x="1584266" y="43405"/>
                        <a:pt x="1554134" y="21385"/>
                      </a:cubicBezTo>
                      <a:cubicBezTo>
                        <a:pt x="1524002" y="-635"/>
                        <a:pt x="1482280" y="-4114"/>
                        <a:pt x="1446353" y="3999"/>
                      </a:cubicBezTo>
                      <a:cubicBezTo>
                        <a:pt x="1410426" y="12112"/>
                        <a:pt x="1360011" y="38769"/>
                        <a:pt x="1338571" y="70060"/>
                      </a:cubicBezTo>
                      <a:cubicBezTo>
                        <a:pt x="1317131" y="101351"/>
                        <a:pt x="1310177" y="163934"/>
                        <a:pt x="1317710" y="191748"/>
                      </a:cubicBezTo>
                      <a:cubicBezTo>
                        <a:pt x="1325243" y="219562"/>
                        <a:pt x="1358853" y="236947"/>
                        <a:pt x="1383770" y="236947"/>
                      </a:cubicBezTo>
                      <a:cubicBezTo>
                        <a:pt x="1408687" y="236947"/>
                        <a:pt x="1453595" y="206234"/>
                        <a:pt x="1467213" y="191748"/>
                      </a:cubicBezTo>
                    </a:path>
                  </a:pathLst>
                </a:custGeom>
                <a:noFill/>
                <a:ln w="38100" cap="rnd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Freeform 11">
                  <a:extLst>
                    <a:ext uri="{FF2B5EF4-FFF2-40B4-BE49-F238E27FC236}">
                      <a16:creationId xmlns:a16="http://schemas.microsoft.com/office/drawing/2014/main" id="{1D246C82-E63F-28A7-CFEA-CCD545F4A2D8}"/>
                    </a:ext>
                  </a:extLst>
                </p:cNvPr>
                <p:cNvSpPr/>
                <p:nvPr/>
              </p:nvSpPr>
              <p:spPr>
                <a:xfrm rot="860958" flipV="1">
                  <a:off x="5047855" y="4956517"/>
                  <a:ext cx="2542847" cy="725587"/>
                </a:xfrm>
                <a:custGeom>
                  <a:avLst/>
                  <a:gdLst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36088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15227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30789 w 1423899"/>
                    <a:gd name="connsiteY14" fmla="*/ 280787 h 555455"/>
                    <a:gd name="connsiteX0" fmla="*/ 0 w 1430029"/>
                    <a:gd name="connsiteY0" fmla="*/ 555455 h 555455"/>
                    <a:gd name="connsiteX1" fmla="*/ 326820 w 1430029"/>
                    <a:gd name="connsiteY1" fmla="*/ 388568 h 555455"/>
                    <a:gd name="connsiteX2" fmla="*/ 538905 w 1430029"/>
                    <a:gd name="connsiteY2" fmla="*/ 388568 h 555455"/>
                    <a:gd name="connsiteX3" fmla="*/ 789235 w 1430029"/>
                    <a:gd name="connsiteY3" fmla="*/ 437243 h 555455"/>
                    <a:gd name="connsiteX4" fmla="*/ 1011751 w 1430029"/>
                    <a:gd name="connsiteY4" fmla="*/ 485919 h 555455"/>
                    <a:gd name="connsiteX5" fmla="*/ 1220359 w 1430029"/>
                    <a:gd name="connsiteY5" fmla="*/ 478965 h 555455"/>
                    <a:gd name="connsiteX6" fmla="*/ 1394199 w 1430029"/>
                    <a:gd name="connsiteY6" fmla="*/ 353800 h 555455"/>
                    <a:gd name="connsiteX7" fmla="*/ 1428968 w 1430029"/>
                    <a:gd name="connsiteY7" fmla="*/ 214728 h 555455"/>
                    <a:gd name="connsiteX8" fmla="*/ 1373339 w 1430029"/>
                    <a:gd name="connsiteY8" fmla="*/ 75656 h 555455"/>
                    <a:gd name="connsiteX9" fmla="*/ 1262081 w 1430029"/>
                    <a:gd name="connsiteY9" fmla="*/ 6119 h 555455"/>
                    <a:gd name="connsiteX10" fmla="*/ 1126486 w 1430029"/>
                    <a:gd name="connsiteY10" fmla="*/ 20027 h 555455"/>
                    <a:gd name="connsiteX11" fmla="*/ 1022181 w 1430029"/>
                    <a:gd name="connsiteY11" fmla="*/ 152145 h 555455"/>
                    <a:gd name="connsiteX12" fmla="*/ 1056949 w 1430029"/>
                    <a:gd name="connsiteY12" fmla="*/ 284264 h 555455"/>
                    <a:gd name="connsiteX13" fmla="*/ 1150823 w 1430029"/>
                    <a:gd name="connsiteY13" fmla="*/ 315556 h 555455"/>
                    <a:gd name="connsiteX14" fmla="*/ 1230789 w 1430029"/>
                    <a:gd name="connsiteY14" fmla="*/ 280787 h 555455"/>
                    <a:gd name="connsiteX0" fmla="*/ 0 w 1430029"/>
                    <a:gd name="connsiteY0" fmla="*/ 552135 h 552135"/>
                    <a:gd name="connsiteX1" fmla="*/ 326820 w 1430029"/>
                    <a:gd name="connsiteY1" fmla="*/ 385248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430029"/>
                    <a:gd name="connsiteY0" fmla="*/ 552135 h 552135"/>
                    <a:gd name="connsiteX1" fmla="*/ 288575 w 1430029"/>
                    <a:gd name="connsiteY1" fmla="*/ 399155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662976"/>
                    <a:gd name="connsiteY0" fmla="*/ 472169 h 489991"/>
                    <a:gd name="connsiteX1" fmla="*/ 521522 w 1662976"/>
                    <a:gd name="connsiteY1" fmla="*/ 39915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02316 w 1662976"/>
                    <a:gd name="connsiteY2" fmla="*/ 329620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91306"/>
                    <a:gd name="connsiteX1" fmla="*/ 340728 w 1662976"/>
                    <a:gd name="connsiteY1" fmla="*/ 322665 h 491306"/>
                    <a:gd name="connsiteX2" fmla="*/ 702316 w 1662976"/>
                    <a:gd name="connsiteY2" fmla="*/ 329620 h 491306"/>
                    <a:gd name="connsiteX3" fmla="*/ 1015228 w 1662976"/>
                    <a:gd name="connsiteY3" fmla="*/ 413062 h 491306"/>
                    <a:gd name="connsiteX4" fmla="*/ 1244698 w 1662976"/>
                    <a:gd name="connsiteY4" fmla="*/ 482599 h 491306"/>
                    <a:gd name="connsiteX5" fmla="*/ 1453306 w 1662976"/>
                    <a:gd name="connsiteY5" fmla="*/ 475645 h 491306"/>
                    <a:gd name="connsiteX6" fmla="*/ 1627146 w 1662976"/>
                    <a:gd name="connsiteY6" fmla="*/ 350480 h 491306"/>
                    <a:gd name="connsiteX7" fmla="*/ 1661915 w 1662976"/>
                    <a:gd name="connsiteY7" fmla="*/ 211408 h 491306"/>
                    <a:gd name="connsiteX8" fmla="*/ 1606286 w 1662976"/>
                    <a:gd name="connsiteY8" fmla="*/ 72336 h 491306"/>
                    <a:gd name="connsiteX9" fmla="*/ 1495028 w 1662976"/>
                    <a:gd name="connsiteY9" fmla="*/ 2799 h 491306"/>
                    <a:gd name="connsiteX10" fmla="*/ 1345526 w 1662976"/>
                    <a:gd name="connsiteY10" fmla="*/ 27137 h 491306"/>
                    <a:gd name="connsiteX11" fmla="*/ 1255128 w 1662976"/>
                    <a:gd name="connsiteY11" fmla="*/ 148825 h 491306"/>
                    <a:gd name="connsiteX12" fmla="*/ 1289896 w 1662976"/>
                    <a:gd name="connsiteY12" fmla="*/ 280944 h 491306"/>
                    <a:gd name="connsiteX13" fmla="*/ 1383770 w 1662976"/>
                    <a:gd name="connsiteY13" fmla="*/ 312236 h 491306"/>
                    <a:gd name="connsiteX14" fmla="*/ 1463736 w 1662976"/>
                    <a:gd name="connsiteY14" fmla="*/ 277467 h 491306"/>
                    <a:gd name="connsiteX0" fmla="*/ 0 w 1662976"/>
                    <a:gd name="connsiteY0" fmla="*/ 472169 h 483801"/>
                    <a:gd name="connsiteX1" fmla="*/ 340728 w 1662976"/>
                    <a:gd name="connsiteY1" fmla="*/ 322665 h 483801"/>
                    <a:gd name="connsiteX2" fmla="*/ 702316 w 1662976"/>
                    <a:gd name="connsiteY2" fmla="*/ 329620 h 483801"/>
                    <a:gd name="connsiteX3" fmla="*/ 1015228 w 1662976"/>
                    <a:gd name="connsiteY3" fmla="*/ 413062 h 483801"/>
                    <a:gd name="connsiteX4" fmla="*/ 1269036 w 1662976"/>
                    <a:gd name="connsiteY4" fmla="*/ 465215 h 483801"/>
                    <a:gd name="connsiteX5" fmla="*/ 1453306 w 1662976"/>
                    <a:gd name="connsiteY5" fmla="*/ 475645 h 483801"/>
                    <a:gd name="connsiteX6" fmla="*/ 1627146 w 1662976"/>
                    <a:gd name="connsiteY6" fmla="*/ 350480 h 483801"/>
                    <a:gd name="connsiteX7" fmla="*/ 1661915 w 1662976"/>
                    <a:gd name="connsiteY7" fmla="*/ 211408 h 483801"/>
                    <a:gd name="connsiteX8" fmla="*/ 1606286 w 1662976"/>
                    <a:gd name="connsiteY8" fmla="*/ 72336 h 483801"/>
                    <a:gd name="connsiteX9" fmla="*/ 1495028 w 1662976"/>
                    <a:gd name="connsiteY9" fmla="*/ 2799 h 483801"/>
                    <a:gd name="connsiteX10" fmla="*/ 1345526 w 1662976"/>
                    <a:gd name="connsiteY10" fmla="*/ 27137 h 483801"/>
                    <a:gd name="connsiteX11" fmla="*/ 1255128 w 1662976"/>
                    <a:gd name="connsiteY11" fmla="*/ 148825 h 483801"/>
                    <a:gd name="connsiteX12" fmla="*/ 1289896 w 1662976"/>
                    <a:gd name="connsiteY12" fmla="*/ 280944 h 483801"/>
                    <a:gd name="connsiteX13" fmla="*/ 1383770 w 1662976"/>
                    <a:gd name="connsiteY13" fmla="*/ 312236 h 483801"/>
                    <a:gd name="connsiteX14" fmla="*/ 1463736 w 1662976"/>
                    <a:gd name="connsiteY14" fmla="*/ 277467 h 483801"/>
                    <a:gd name="connsiteX0" fmla="*/ 0 w 1662763"/>
                    <a:gd name="connsiteY0" fmla="*/ 472169 h 472169"/>
                    <a:gd name="connsiteX1" fmla="*/ 340728 w 1662763"/>
                    <a:gd name="connsiteY1" fmla="*/ 322665 h 472169"/>
                    <a:gd name="connsiteX2" fmla="*/ 702316 w 1662763"/>
                    <a:gd name="connsiteY2" fmla="*/ 329620 h 472169"/>
                    <a:gd name="connsiteX3" fmla="*/ 1015228 w 1662763"/>
                    <a:gd name="connsiteY3" fmla="*/ 413062 h 472169"/>
                    <a:gd name="connsiteX4" fmla="*/ 1269036 w 1662763"/>
                    <a:gd name="connsiteY4" fmla="*/ 465215 h 472169"/>
                    <a:gd name="connsiteX5" fmla="*/ 1470690 w 1662763"/>
                    <a:gd name="connsiteY5" fmla="*/ 444354 h 472169"/>
                    <a:gd name="connsiteX6" fmla="*/ 1627146 w 1662763"/>
                    <a:gd name="connsiteY6" fmla="*/ 350480 h 472169"/>
                    <a:gd name="connsiteX7" fmla="*/ 1661915 w 1662763"/>
                    <a:gd name="connsiteY7" fmla="*/ 211408 h 472169"/>
                    <a:gd name="connsiteX8" fmla="*/ 1606286 w 1662763"/>
                    <a:gd name="connsiteY8" fmla="*/ 72336 h 472169"/>
                    <a:gd name="connsiteX9" fmla="*/ 1495028 w 1662763"/>
                    <a:gd name="connsiteY9" fmla="*/ 2799 h 472169"/>
                    <a:gd name="connsiteX10" fmla="*/ 1345526 w 1662763"/>
                    <a:gd name="connsiteY10" fmla="*/ 27137 h 472169"/>
                    <a:gd name="connsiteX11" fmla="*/ 1255128 w 1662763"/>
                    <a:gd name="connsiteY11" fmla="*/ 148825 h 472169"/>
                    <a:gd name="connsiteX12" fmla="*/ 1289896 w 1662763"/>
                    <a:gd name="connsiteY12" fmla="*/ 280944 h 472169"/>
                    <a:gd name="connsiteX13" fmla="*/ 1383770 w 1662763"/>
                    <a:gd name="connsiteY13" fmla="*/ 312236 h 472169"/>
                    <a:gd name="connsiteX14" fmla="*/ 1463736 w 1662763"/>
                    <a:gd name="connsiteY14" fmla="*/ 277467 h 472169"/>
                    <a:gd name="connsiteX0" fmla="*/ 0 w 1661923"/>
                    <a:gd name="connsiteY0" fmla="*/ 472169 h 472169"/>
                    <a:gd name="connsiteX1" fmla="*/ 340728 w 1661923"/>
                    <a:gd name="connsiteY1" fmla="*/ 322665 h 472169"/>
                    <a:gd name="connsiteX2" fmla="*/ 702316 w 1661923"/>
                    <a:gd name="connsiteY2" fmla="*/ 329620 h 472169"/>
                    <a:gd name="connsiteX3" fmla="*/ 1015228 w 1661923"/>
                    <a:gd name="connsiteY3" fmla="*/ 413062 h 472169"/>
                    <a:gd name="connsiteX4" fmla="*/ 1269036 w 1661923"/>
                    <a:gd name="connsiteY4" fmla="*/ 465215 h 472169"/>
                    <a:gd name="connsiteX5" fmla="*/ 1470690 w 1661923"/>
                    <a:gd name="connsiteY5" fmla="*/ 444354 h 472169"/>
                    <a:gd name="connsiteX6" fmla="*/ 1602808 w 1661923"/>
                    <a:gd name="connsiteY6" fmla="*/ 336573 h 472169"/>
                    <a:gd name="connsiteX7" fmla="*/ 1661915 w 1661923"/>
                    <a:gd name="connsiteY7" fmla="*/ 211408 h 472169"/>
                    <a:gd name="connsiteX8" fmla="*/ 1606286 w 1661923"/>
                    <a:gd name="connsiteY8" fmla="*/ 72336 h 472169"/>
                    <a:gd name="connsiteX9" fmla="*/ 1495028 w 1661923"/>
                    <a:gd name="connsiteY9" fmla="*/ 2799 h 472169"/>
                    <a:gd name="connsiteX10" fmla="*/ 1345526 w 1661923"/>
                    <a:gd name="connsiteY10" fmla="*/ 27137 h 472169"/>
                    <a:gd name="connsiteX11" fmla="*/ 1255128 w 1661923"/>
                    <a:gd name="connsiteY11" fmla="*/ 148825 h 472169"/>
                    <a:gd name="connsiteX12" fmla="*/ 1289896 w 1661923"/>
                    <a:gd name="connsiteY12" fmla="*/ 280944 h 472169"/>
                    <a:gd name="connsiteX13" fmla="*/ 1383770 w 1661923"/>
                    <a:gd name="connsiteY13" fmla="*/ 312236 h 472169"/>
                    <a:gd name="connsiteX14" fmla="*/ 1463736 w 1661923"/>
                    <a:gd name="connsiteY14" fmla="*/ 277467 h 472169"/>
                    <a:gd name="connsiteX0" fmla="*/ 0 w 1637606"/>
                    <a:gd name="connsiteY0" fmla="*/ 472169 h 472169"/>
                    <a:gd name="connsiteX1" fmla="*/ 340728 w 1637606"/>
                    <a:gd name="connsiteY1" fmla="*/ 322665 h 472169"/>
                    <a:gd name="connsiteX2" fmla="*/ 702316 w 1637606"/>
                    <a:gd name="connsiteY2" fmla="*/ 329620 h 472169"/>
                    <a:gd name="connsiteX3" fmla="*/ 1015228 w 1637606"/>
                    <a:gd name="connsiteY3" fmla="*/ 413062 h 472169"/>
                    <a:gd name="connsiteX4" fmla="*/ 1269036 w 1637606"/>
                    <a:gd name="connsiteY4" fmla="*/ 465215 h 472169"/>
                    <a:gd name="connsiteX5" fmla="*/ 1470690 w 1637606"/>
                    <a:gd name="connsiteY5" fmla="*/ 444354 h 472169"/>
                    <a:gd name="connsiteX6" fmla="*/ 1602808 w 1637606"/>
                    <a:gd name="connsiteY6" fmla="*/ 336573 h 472169"/>
                    <a:gd name="connsiteX7" fmla="*/ 1637578 w 1637606"/>
                    <a:gd name="connsiteY7" fmla="*/ 194024 h 472169"/>
                    <a:gd name="connsiteX8" fmla="*/ 1606286 w 1637606"/>
                    <a:gd name="connsiteY8" fmla="*/ 72336 h 472169"/>
                    <a:gd name="connsiteX9" fmla="*/ 1495028 w 1637606"/>
                    <a:gd name="connsiteY9" fmla="*/ 2799 h 472169"/>
                    <a:gd name="connsiteX10" fmla="*/ 1345526 w 1637606"/>
                    <a:gd name="connsiteY10" fmla="*/ 27137 h 472169"/>
                    <a:gd name="connsiteX11" fmla="*/ 1255128 w 1637606"/>
                    <a:gd name="connsiteY11" fmla="*/ 148825 h 472169"/>
                    <a:gd name="connsiteX12" fmla="*/ 1289896 w 1637606"/>
                    <a:gd name="connsiteY12" fmla="*/ 280944 h 472169"/>
                    <a:gd name="connsiteX13" fmla="*/ 1383770 w 1637606"/>
                    <a:gd name="connsiteY13" fmla="*/ 312236 h 472169"/>
                    <a:gd name="connsiteX14" fmla="*/ 1463736 w 1637606"/>
                    <a:gd name="connsiteY14" fmla="*/ 277467 h 472169"/>
                    <a:gd name="connsiteX0" fmla="*/ 0 w 1639766"/>
                    <a:gd name="connsiteY0" fmla="*/ 473894 h 473894"/>
                    <a:gd name="connsiteX1" fmla="*/ 340728 w 1639766"/>
                    <a:gd name="connsiteY1" fmla="*/ 324390 h 473894"/>
                    <a:gd name="connsiteX2" fmla="*/ 702316 w 1639766"/>
                    <a:gd name="connsiteY2" fmla="*/ 331345 h 473894"/>
                    <a:gd name="connsiteX3" fmla="*/ 1015228 w 1639766"/>
                    <a:gd name="connsiteY3" fmla="*/ 414787 h 473894"/>
                    <a:gd name="connsiteX4" fmla="*/ 1269036 w 1639766"/>
                    <a:gd name="connsiteY4" fmla="*/ 466940 h 473894"/>
                    <a:gd name="connsiteX5" fmla="*/ 1470690 w 1639766"/>
                    <a:gd name="connsiteY5" fmla="*/ 446079 h 473894"/>
                    <a:gd name="connsiteX6" fmla="*/ 1602808 w 1639766"/>
                    <a:gd name="connsiteY6" fmla="*/ 338298 h 473894"/>
                    <a:gd name="connsiteX7" fmla="*/ 1637578 w 1639766"/>
                    <a:gd name="connsiteY7" fmla="*/ 195749 h 473894"/>
                    <a:gd name="connsiteX8" fmla="*/ 1554134 w 1639766"/>
                    <a:gd name="connsiteY8" fmla="*/ 98399 h 473894"/>
                    <a:gd name="connsiteX9" fmla="*/ 1495028 w 1639766"/>
                    <a:gd name="connsiteY9" fmla="*/ 4524 h 473894"/>
                    <a:gd name="connsiteX10" fmla="*/ 1345526 w 1639766"/>
                    <a:gd name="connsiteY10" fmla="*/ 28862 h 473894"/>
                    <a:gd name="connsiteX11" fmla="*/ 1255128 w 1639766"/>
                    <a:gd name="connsiteY11" fmla="*/ 150550 h 473894"/>
                    <a:gd name="connsiteX12" fmla="*/ 1289896 w 1639766"/>
                    <a:gd name="connsiteY12" fmla="*/ 282669 h 473894"/>
                    <a:gd name="connsiteX13" fmla="*/ 1383770 w 1639766"/>
                    <a:gd name="connsiteY13" fmla="*/ 313961 h 473894"/>
                    <a:gd name="connsiteX14" fmla="*/ 1463736 w 1639766"/>
                    <a:gd name="connsiteY14" fmla="*/ 279192 h 473894"/>
                    <a:gd name="connsiteX0" fmla="*/ 0 w 1639766"/>
                    <a:gd name="connsiteY0" fmla="*/ 446701 h 446701"/>
                    <a:gd name="connsiteX1" fmla="*/ 340728 w 1639766"/>
                    <a:gd name="connsiteY1" fmla="*/ 297197 h 446701"/>
                    <a:gd name="connsiteX2" fmla="*/ 702316 w 1639766"/>
                    <a:gd name="connsiteY2" fmla="*/ 304152 h 446701"/>
                    <a:gd name="connsiteX3" fmla="*/ 1015228 w 1639766"/>
                    <a:gd name="connsiteY3" fmla="*/ 387594 h 446701"/>
                    <a:gd name="connsiteX4" fmla="*/ 1269036 w 1639766"/>
                    <a:gd name="connsiteY4" fmla="*/ 439747 h 446701"/>
                    <a:gd name="connsiteX5" fmla="*/ 1470690 w 1639766"/>
                    <a:gd name="connsiteY5" fmla="*/ 418886 h 446701"/>
                    <a:gd name="connsiteX6" fmla="*/ 1602808 w 1639766"/>
                    <a:gd name="connsiteY6" fmla="*/ 311105 h 446701"/>
                    <a:gd name="connsiteX7" fmla="*/ 1637578 w 1639766"/>
                    <a:gd name="connsiteY7" fmla="*/ 168556 h 446701"/>
                    <a:gd name="connsiteX8" fmla="*/ 1554134 w 1639766"/>
                    <a:gd name="connsiteY8" fmla="*/ 71206 h 446701"/>
                    <a:gd name="connsiteX9" fmla="*/ 1446353 w 1639766"/>
                    <a:gd name="connsiteY9" fmla="*/ 53820 h 446701"/>
                    <a:gd name="connsiteX10" fmla="*/ 1345526 w 1639766"/>
                    <a:gd name="connsiteY10" fmla="*/ 1669 h 446701"/>
                    <a:gd name="connsiteX11" fmla="*/ 1255128 w 1639766"/>
                    <a:gd name="connsiteY11" fmla="*/ 123357 h 446701"/>
                    <a:gd name="connsiteX12" fmla="*/ 1289896 w 1639766"/>
                    <a:gd name="connsiteY12" fmla="*/ 255476 h 446701"/>
                    <a:gd name="connsiteX13" fmla="*/ 1383770 w 1639766"/>
                    <a:gd name="connsiteY13" fmla="*/ 286768 h 446701"/>
                    <a:gd name="connsiteX14" fmla="*/ 1463736 w 1639766"/>
                    <a:gd name="connsiteY14" fmla="*/ 251999 h 446701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55128 w 1639766"/>
                    <a:gd name="connsiteY11" fmla="*/ 70489 h 393833"/>
                    <a:gd name="connsiteX12" fmla="*/ 1289896 w 1639766"/>
                    <a:gd name="connsiteY12" fmla="*/ 202608 h 393833"/>
                    <a:gd name="connsiteX13" fmla="*/ 1383770 w 1639766"/>
                    <a:gd name="connsiteY13" fmla="*/ 233900 h 393833"/>
                    <a:gd name="connsiteX14" fmla="*/ 1463736 w 1639766"/>
                    <a:gd name="connsiteY14" fmla="*/ 199131 h 393833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89896 w 1639766"/>
                    <a:gd name="connsiteY11" fmla="*/ 202608 h 393833"/>
                    <a:gd name="connsiteX12" fmla="*/ 1383770 w 1639766"/>
                    <a:gd name="connsiteY12" fmla="*/ 233900 h 393833"/>
                    <a:gd name="connsiteX13" fmla="*/ 1463736 w 1639766"/>
                    <a:gd name="connsiteY13" fmla="*/ 199131 h 393833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289896 w 1639766"/>
                    <a:gd name="connsiteY11" fmla="*/ 205863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7213 w 1639766"/>
                    <a:gd name="connsiteY13" fmla="*/ 191956 h 39708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17710 w 1639766"/>
                    <a:gd name="connsiteY11" fmla="*/ 19119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0448"/>
                    <a:gd name="connsiteY0" fmla="*/ 396880 h 396880"/>
                    <a:gd name="connsiteX1" fmla="*/ 340728 w 1630448"/>
                    <a:gd name="connsiteY1" fmla="*/ 247376 h 396880"/>
                    <a:gd name="connsiteX2" fmla="*/ 702316 w 1630448"/>
                    <a:gd name="connsiteY2" fmla="*/ 254331 h 396880"/>
                    <a:gd name="connsiteX3" fmla="*/ 1015228 w 1630448"/>
                    <a:gd name="connsiteY3" fmla="*/ 337773 h 396880"/>
                    <a:gd name="connsiteX4" fmla="*/ 1269036 w 1630448"/>
                    <a:gd name="connsiteY4" fmla="*/ 389926 h 396880"/>
                    <a:gd name="connsiteX5" fmla="*/ 1470690 w 1630448"/>
                    <a:gd name="connsiteY5" fmla="*/ 369065 h 396880"/>
                    <a:gd name="connsiteX6" fmla="*/ 1602808 w 1630448"/>
                    <a:gd name="connsiteY6" fmla="*/ 261284 h 396880"/>
                    <a:gd name="connsiteX7" fmla="*/ 1627148 w 1630448"/>
                    <a:gd name="connsiteY7" fmla="*/ 136119 h 396880"/>
                    <a:gd name="connsiteX8" fmla="*/ 1554134 w 1630448"/>
                    <a:gd name="connsiteY8" fmla="*/ 21385 h 396880"/>
                    <a:gd name="connsiteX9" fmla="*/ 1446353 w 1630448"/>
                    <a:gd name="connsiteY9" fmla="*/ 3999 h 396880"/>
                    <a:gd name="connsiteX10" fmla="*/ 1338571 w 1630448"/>
                    <a:gd name="connsiteY10" fmla="*/ 70060 h 396880"/>
                    <a:gd name="connsiteX11" fmla="*/ 1317710 w 1630448"/>
                    <a:gd name="connsiteY11" fmla="*/ 191748 h 396880"/>
                    <a:gd name="connsiteX12" fmla="*/ 1383770 w 1630448"/>
                    <a:gd name="connsiteY12" fmla="*/ 236947 h 396880"/>
                    <a:gd name="connsiteX13" fmla="*/ 1467213 w 1630448"/>
                    <a:gd name="connsiteY13" fmla="*/ 191748 h 396880"/>
                    <a:gd name="connsiteX0" fmla="*/ 0 w 1630448"/>
                    <a:gd name="connsiteY0" fmla="*/ 396880 h 396880"/>
                    <a:gd name="connsiteX1" fmla="*/ 358112 w 1630448"/>
                    <a:gd name="connsiteY1" fmla="*/ 327343 h 396880"/>
                    <a:gd name="connsiteX2" fmla="*/ 702316 w 1630448"/>
                    <a:gd name="connsiteY2" fmla="*/ 254331 h 396880"/>
                    <a:gd name="connsiteX3" fmla="*/ 1015228 w 1630448"/>
                    <a:gd name="connsiteY3" fmla="*/ 337773 h 396880"/>
                    <a:gd name="connsiteX4" fmla="*/ 1269036 w 1630448"/>
                    <a:gd name="connsiteY4" fmla="*/ 389926 h 396880"/>
                    <a:gd name="connsiteX5" fmla="*/ 1470690 w 1630448"/>
                    <a:gd name="connsiteY5" fmla="*/ 369065 h 396880"/>
                    <a:gd name="connsiteX6" fmla="*/ 1602808 w 1630448"/>
                    <a:gd name="connsiteY6" fmla="*/ 261284 h 396880"/>
                    <a:gd name="connsiteX7" fmla="*/ 1627148 w 1630448"/>
                    <a:gd name="connsiteY7" fmla="*/ 136119 h 396880"/>
                    <a:gd name="connsiteX8" fmla="*/ 1554134 w 1630448"/>
                    <a:gd name="connsiteY8" fmla="*/ 21385 h 396880"/>
                    <a:gd name="connsiteX9" fmla="*/ 1446353 w 1630448"/>
                    <a:gd name="connsiteY9" fmla="*/ 3999 h 396880"/>
                    <a:gd name="connsiteX10" fmla="*/ 1338571 w 1630448"/>
                    <a:gd name="connsiteY10" fmla="*/ 70060 h 396880"/>
                    <a:gd name="connsiteX11" fmla="*/ 1317710 w 1630448"/>
                    <a:gd name="connsiteY11" fmla="*/ 191748 h 396880"/>
                    <a:gd name="connsiteX12" fmla="*/ 1383770 w 1630448"/>
                    <a:gd name="connsiteY12" fmla="*/ 236947 h 396880"/>
                    <a:gd name="connsiteX13" fmla="*/ 1467213 w 1630448"/>
                    <a:gd name="connsiteY13" fmla="*/ 191748 h 396880"/>
                    <a:gd name="connsiteX0" fmla="*/ 0 w 1630448"/>
                    <a:gd name="connsiteY0" fmla="*/ 396880 h 462958"/>
                    <a:gd name="connsiteX1" fmla="*/ 358112 w 1630448"/>
                    <a:gd name="connsiteY1" fmla="*/ 327343 h 462958"/>
                    <a:gd name="connsiteX2" fmla="*/ 695362 w 1630448"/>
                    <a:gd name="connsiteY2" fmla="*/ 462939 h 462958"/>
                    <a:gd name="connsiteX3" fmla="*/ 1015228 w 1630448"/>
                    <a:gd name="connsiteY3" fmla="*/ 337773 h 462958"/>
                    <a:gd name="connsiteX4" fmla="*/ 1269036 w 1630448"/>
                    <a:gd name="connsiteY4" fmla="*/ 389926 h 462958"/>
                    <a:gd name="connsiteX5" fmla="*/ 1470690 w 1630448"/>
                    <a:gd name="connsiteY5" fmla="*/ 369065 h 462958"/>
                    <a:gd name="connsiteX6" fmla="*/ 1602808 w 1630448"/>
                    <a:gd name="connsiteY6" fmla="*/ 261284 h 462958"/>
                    <a:gd name="connsiteX7" fmla="*/ 1627148 w 1630448"/>
                    <a:gd name="connsiteY7" fmla="*/ 136119 h 462958"/>
                    <a:gd name="connsiteX8" fmla="*/ 1554134 w 1630448"/>
                    <a:gd name="connsiteY8" fmla="*/ 21385 h 462958"/>
                    <a:gd name="connsiteX9" fmla="*/ 1446353 w 1630448"/>
                    <a:gd name="connsiteY9" fmla="*/ 3999 h 462958"/>
                    <a:gd name="connsiteX10" fmla="*/ 1338571 w 1630448"/>
                    <a:gd name="connsiteY10" fmla="*/ 70060 h 462958"/>
                    <a:gd name="connsiteX11" fmla="*/ 1317710 w 1630448"/>
                    <a:gd name="connsiteY11" fmla="*/ 191748 h 462958"/>
                    <a:gd name="connsiteX12" fmla="*/ 1383770 w 1630448"/>
                    <a:gd name="connsiteY12" fmla="*/ 236947 h 462958"/>
                    <a:gd name="connsiteX13" fmla="*/ 1467213 w 1630448"/>
                    <a:gd name="connsiteY13" fmla="*/ 191748 h 462958"/>
                    <a:gd name="connsiteX0" fmla="*/ 0 w 1630448"/>
                    <a:gd name="connsiteY0" fmla="*/ 396880 h 462960"/>
                    <a:gd name="connsiteX1" fmla="*/ 368542 w 1630448"/>
                    <a:gd name="connsiteY1" fmla="*/ 348203 h 462960"/>
                    <a:gd name="connsiteX2" fmla="*/ 695362 w 1630448"/>
                    <a:gd name="connsiteY2" fmla="*/ 462939 h 462960"/>
                    <a:gd name="connsiteX3" fmla="*/ 1015228 w 1630448"/>
                    <a:gd name="connsiteY3" fmla="*/ 337773 h 462960"/>
                    <a:gd name="connsiteX4" fmla="*/ 1269036 w 1630448"/>
                    <a:gd name="connsiteY4" fmla="*/ 389926 h 462960"/>
                    <a:gd name="connsiteX5" fmla="*/ 1470690 w 1630448"/>
                    <a:gd name="connsiteY5" fmla="*/ 369065 h 462960"/>
                    <a:gd name="connsiteX6" fmla="*/ 1602808 w 1630448"/>
                    <a:gd name="connsiteY6" fmla="*/ 261284 h 462960"/>
                    <a:gd name="connsiteX7" fmla="*/ 1627148 w 1630448"/>
                    <a:gd name="connsiteY7" fmla="*/ 136119 h 462960"/>
                    <a:gd name="connsiteX8" fmla="*/ 1554134 w 1630448"/>
                    <a:gd name="connsiteY8" fmla="*/ 21385 h 462960"/>
                    <a:gd name="connsiteX9" fmla="*/ 1446353 w 1630448"/>
                    <a:gd name="connsiteY9" fmla="*/ 3999 h 462960"/>
                    <a:gd name="connsiteX10" fmla="*/ 1338571 w 1630448"/>
                    <a:gd name="connsiteY10" fmla="*/ 70060 h 462960"/>
                    <a:gd name="connsiteX11" fmla="*/ 1317710 w 1630448"/>
                    <a:gd name="connsiteY11" fmla="*/ 191748 h 462960"/>
                    <a:gd name="connsiteX12" fmla="*/ 1383770 w 1630448"/>
                    <a:gd name="connsiteY12" fmla="*/ 236947 h 462960"/>
                    <a:gd name="connsiteX13" fmla="*/ 1467213 w 1630448"/>
                    <a:gd name="connsiteY13" fmla="*/ 191748 h 462960"/>
                    <a:gd name="connsiteX0" fmla="*/ 0 w 1630448"/>
                    <a:gd name="connsiteY0" fmla="*/ 396880 h 462960"/>
                    <a:gd name="connsiteX1" fmla="*/ 368542 w 1630448"/>
                    <a:gd name="connsiteY1" fmla="*/ 348203 h 462960"/>
                    <a:gd name="connsiteX2" fmla="*/ 719700 w 1630448"/>
                    <a:gd name="connsiteY2" fmla="*/ 462939 h 462960"/>
                    <a:gd name="connsiteX3" fmla="*/ 1015228 w 1630448"/>
                    <a:gd name="connsiteY3" fmla="*/ 337773 h 462960"/>
                    <a:gd name="connsiteX4" fmla="*/ 1269036 w 1630448"/>
                    <a:gd name="connsiteY4" fmla="*/ 389926 h 462960"/>
                    <a:gd name="connsiteX5" fmla="*/ 1470690 w 1630448"/>
                    <a:gd name="connsiteY5" fmla="*/ 369065 h 462960"/>
                    <a:gd name="connsiteX6" fmla="*/ 1602808 w 1630448"/>
                    <a:gd name="connsiteY6" fmla="*/ 261284 h 462960"/>
                    <a:gd name="connsiteX7" fmla="*/ 1627148 w 1630448"/>
                    <a:gd name="connsiteY7" fmla="*/ 136119 h 462960"/>
                    <a:gd name="connsiteX8" fmla="*/ 1554134 w 1630448"/>
                    <a:gd name="connsiteY8" fmla="*/ 21385 h 462960"/>
                    <a:gd name="connsiteX9" fmla="*/ 1446353 w 1630448"/>
                    <a:gd name="connsiteY9" fmla="*/ 3999 h 462960"/>
                    <a:gd name="connsiteX10" fmla="*/ 1338571 w 1630448"/>
                    <a:gd name="connsiteY10" fmla="*/ 70060 h 462960"/>
                    <a:gd name="connsiteX11" fmla="*/ 1317710 w 1630448"/>
                    <a:gd name="connsiteY11" fmla="*/ 191748 h 462960"/>
                    <a:gd name="connsiteX12" fmla="*/ 1383770 w 1630448"/>
                    <a:gd name="connsiteY12" fmla="*/ 236947 h 462960"/>
                    <a:gd name="connsiteX13" fmla="*/ 1467213 w 1630448"/>
                    <a:gd name="connsiteY13" fmla="*/ 191748 h 462960"/>
                    <a:gd name="connsiteX0" fmla="*/ 0 w 1630448"/>
                    <a:gd name="connsiteY0" fmla="*/ 396880 h 665246"/>
                    <a:gd name="connsiteX1" fmla="*/ 368542 w 1630448"/>
                    <a:gd name="connsiteY1" fmla="*/ 348203 h 665246"/>
                    <a:gd name="connsiteX2" fmla="*/ 719700 w 1630448"/>
                    <a:gd name="connsiteY2" fmla="*/ 462939 h 665246"/>
                    <a:gd name="connsiteX3" fmla="*/ 1060427 w 1630448"/>
                    <a:gd name="connsiteY3" fmla="*/ 664593 h 665246"/>
                    <a:gd name="connsiteX4" fmla="*/ 1269036 w 1630448"/>
                    <a:gd name="connsiteY4" fmla="*/ 389926 h 665246"/>
                    <a:gd name="connsiteX5" fmla="*/ 1470690 w 1630448"/>
                    <a:gd name="connsiteY5" fmla="*/ 369065 h 665246"/>
                    <a:gd name="connsiteX6" fmla="*/ 1602808 w 1630448"/>
                    <a:gd name="connsiteY6" fmla="*/ 261284 h 665246"/>
                    <a:gd name="connsiteX7" fmla="*/ 1627148 w 1630448"/>
                    <a:gd name="connsiteY7" fmla="*/ 136119 h 665246"/>
                    <a:gd name="connsiteX8" fmla="*/ 1554134 w 1630448"/>
                    <a:gd name="connsiteY8" fmla="*/ 21385 h 665246"/>
                    <a:gd name="connsiteX9" fmla="*/ 1446353 w 1630448"/>
                    <a:gd name="connsiteY9" fmla="*/ 3999 h 665246"/>
                    <a:gd name="connsiteX10" fmla="*/ 1338571 w 1630448"/>
                    <a:gd name="connsiteY10" fmla="*/ 70060 h 665246"/>
                    <a:gd name="connsiteX11" fmla="*/ 1317710 w 1630448"/>
                    <a:gd name="connsiteY11" fmla="*/ 191748 h 665246"/>
                    <a:gd name="connsiteX12" fmla="*/ 1383770 w 1630448"/>
                    <a:gd name="connsiteY12" fmla="*/ 236947 h 665246"/>
                    <a:gd name="connsiteX13" fmla="*/ 1467213 w 1630448"/>
                    <a:gd name="connsiteY13" fmla="*/ 191748 h 665246"/>
                    <a:gd name="connsiteX0" fmla="*/ 0 w 1630448"/>
                    <a:gd name="connsiteY0" fmla="*/ 396880 h 781934"/>
                    <a:gd name="connsiteX1" fmla="*/ 368542 w 1630448"/>
                    <a:gd name="connsiteY1" fmla="*/ 348203 h 781934"/>
                    <a:gd name="connsiteX2" fmla="*/ 719700 w 1630448"/>
                    <a:gd name="connsiteY2" fmla="*/ 462939 h 781934"/>
                    <a:gd name="connsiteX3" fmla="*/ 1060427 w 1630448"/>
                    <a:gd name="connsiteY3" fmla="*/ 664593 h 781934"/>
                    <a:gd name="connsiteX4" fmla="*/ 1352480 w 1630448"/>
                    <a:gd name="connsiteY4" fmla="*/ 768898 h 781934"/>
                    <a:gd name="connsiteX5" fmla="*/ 1470690 w 1630448"/>
                    <a:gd name="connsiteY5" fmla="*/ 369065 h 781934"/>
                    <a:gd name="connsiteX6" fmla="*/ 1602808 w 1630448"/>
                    <a:gd name="connsiteY6" fmla="*/ 261284 h 781934"/>
                    <a:gd name="connsiteX7" fmla="*/ 1627148 w 1630448"/>
                    <a:gd name="connsiteY7" fmla="*/ 136119 h 781934"/>
                    <a:gd name="connsiteX8" fmla="*/ 1554134 w 1630448"/>
                    <a:gd name="connsiteY8" fmla="*/ 21385 h 781934"/>
                    <a:gd name="connsiteX9" fmla="*/ 1446353 w 1630448"/>
                    <a:gd name="connsiteY9" fmla="*/ 3999 h 781934"/>
                    <a:gd name="connsiteX10" fmla="*/ 1338571 w 1630448"/>
                    <a:gd name="connsiteY10" fmla="*/ 70060 h 781934"/>
                    <a:gd name="connsiteX11" fmla="*/ 1317710 w 1630448"/>
                    <a:gd name="connsiteY11" fmla="*/ 191748 h 781934"/>
                    <a:gd name="connsiteX12" fmla="*/ 1383770 w 1630448"/>
                    <a:gd name="connsiteY12" fmla="*/ 236947 h 781934"/>
                    <a:gd name="connsiteX13" fmla="*/ 1467213 w 1630448"/>
                    <a:gd name="connsiteY13" fmla="*/ 191748 h 781934"/>
                    <a:gd name="connsiteX0" fmla="*/ 0 w 1629457"/>
                    <a:gd name="connsiteY0" fmla="*/ 396880 h 780277"/>
                    <a:gd name="connsiteX1" fmla="*/ 368542 w 1629457"/>
                    <a:gd name="connsiteY1" fmla="*/ 348203 h 780277"/>
                    <a:gd name="connsiteX2" fmla="*/ 719700 w 1629457"/>
                    <a:gd name="connsiteY2" fmla="*/ 462939 h 780277"/>
                    <a:gd name="connsiteX3" fmla="*/ 1060427 w 1629457"/>
                    <a:gd name="connsiteY3" fmla="*/ 664593 h 780277"/>
                    <a:gd name="connsiteX4" fmla="*/ 1352480 w 1629457"/>
                    <a:gd name="connsiteY4" fmla="*/ 768898 h 780277"/>
                    <a:gd name="connsiteX5" fmla="*/ 1519366 w 1629457"/>
                    <a:gd name="connsiteY5" fmla="*/ 720223 h 780277"/>
                    <a:gd name="connsiteX6" fmla="*/ 1602808 w 1629457"/>
                    <a:gd name="connsiteY6" fmla="*/ 261284 h 780277"/>
                    <a:gd name="connsiteX7" fmla="*/ 1627148 w 1629457"/>
                    <a:gd name="connsiteY7" fmla="*/ 136119 h 780277"/>
                    <a:gd name="connsiteX8" fmla="*/ 1554134 w 1629457"/>
                    <a:gd name="connsiteY8" fmla="*/ 21385 h 780277"/>
                    <a:gd name="connsiteX9" fmla="*/ 1446353 w 1629457"/>
                    <a:gd name="connsiteY9" fmla="*/ 3999 h 780277"/>
                    <a:gd name="connsiteX10" fmla="*/ 1338571 w 1629457"/>
                    <a:gd name="connsiteY10" fmla="*/ 70060 h 780277"/>
                    <a:gd name="connsiteX11" fmla="*/ 1317710 w 1629457"/>
                    <a:gd name="connsiteY11" fmla="*/ 191748 h 780277"/>
                    <a:gd name="connsiteX12" fmla="*/ 1383770 w 1629457"/>
                    <a:gd name="connsiteY12" fmla="*/ 236947 h 780277"/>
                    <a:gd name="connsiteX13" fmla="*/ 1467213 w 1629457"/>
                    <a:gd name="connsiteY13" fmla="*/ 191748 h 780277"/>
                    <a:gd name="connsiteX0" fmla="*/ 0 w 1709942"/>
                    <a:gd name="connsiteY0" fmla="*/ 396880 h 770794"/>
                    <a:gd name="connsiteX1" fmla="*/ 368542 w 1709942"/>
                    <a:gd name="connsiteY1" fmla="*/ 348203 h 770794"/>
                    <a:gd name="connsiteX2" fmla="*/ 719700 w 1709942"/>
                    <a:gd name="connsiteY2" fmla="*/ 462939 h 770794"/>
                    <a:gd name="connsiteX3" fmla="*/ 1060427 w 1709942"/>
                    <a:gd name="connsiteY3" fmla="*/ 664593 h 770794"/>
                    <a:gd name="connsiteX4" fmla="*/ 1352480 w 1709942"/>
                    <a:gd name="connsiteY4" fmla="*/ 768898 h 770794"/>
                    <a:gd name="connsiteX5" fmla="*/ 1519366 w 1709942"/>
                    <a:gd name="connsiteY5" fmla="*/ 720223 h 770794"/>
                    <a:gd name="connsiteX6" fmla="*/ 1707112 w 1709942"/>
                    <a:gd name="connsiteY6" fmla="*/ 577674 h 770794"/>
                    <a:gd name="connsiteX7" fmla="*/ 1627148 w 1709942"/>
                    <a:gd name="connsiteY7" fmla="*/ 136119 h 770794"/>
                    <a:gd name="connsiteX8" fmla="*/ 1554134 w 1709942"/>
                    <a:gd name="connsiteY8" fmla="*/ 21385 h 770794"/>
                    <a:gd name="connsiteX9" fmla="*/ 1446353 w 1709942"/>
                    <a:gd name="connsiteY9" fmla="*/ 3999 h 770794"/>
                    <a:gd name="connsiteX10" fmla="*/ 1338571 w 1709942"/>
                    <a:gd name="connsiteY10" fmla="*/ 70060 h 770794"/>
                    <a:gd name="connsiteX11" fmla="*/ 1317710 w 1709942"/>
                    <a:gd name="connsiteY11" fmla="*/ 191748 h 770794"/>
                    <a:gd name="connsiteX12" fmla="*/ 1383770 w 1709942"/>
                    <a:gd name="connsiteY12" fmla="*/ 236947 h 770794"/>
                    <a:gd name="connsiteX13" fmla="*/ 1467213 w 1709942"/>
                    <a:gd name="connsiteY13" fmla="*/ 191748 h 770794"/>
                    <a:gd name="connsiteX0" fmla="*/ 0 w 1712408"/>
                    <a:gd name="connsiteY0" fmla="*/ 406915 h 780829"/>
                    <a:gd name="connsiteX1" fmla="*/ 368542 w 1712408"/>
                    <a:gd name="connsiteY1" fmla="*/ 358238 h 780829"/>
                    <a:gd name="connsiteX2" fmla="*/ 719700 w 1712408"/>
                    <a:gd name="connsiteY2" fmla="*/ 472974 h 780829"/>
                    <a:gd name="connsiteX3" fmla="*/ 1060427 w 1712408"/>
                    <a:gd name="connsiteY3" fmla="*/ 674628 h 780829"/>
                    <a:gd name="connsiteX4" fmla="*/ 1352480 w 1712408"/>
                    <a:gd name="connsiteY4" fmla="*/ 778933 h 780829"/>
                    <a:gd name="connsiteX5" fmla="*/ 1519366 w 1712408"/>
                    <a:gd name="connsiteY5" fmla="*/ 730258 h 780829"/>
                    <a:gd name="connsiteX6" fmla="*/ 1707112 w 1712408"/>
                    <a:gd name="connsiteY6" fmla="*/ 587709 h 780829"/>
                    <a:gd name="connsiteX7" fmla="*/ 1651486 w 1712408"/>
                    <a:gd name="connsiteY7" fmla="*/ 326948 h 780829"/>
                    <a:gd name="connsiteX8" fmla="*/ 1554134 w 1712408"/>
                    <a:gd name="connsiteY8" fmla="*/ 31420 h 780829"/>
                    <a:gd name="connsiteX9" fmla="*/ 1446353 w 1712408"/>
                    <a:gd name="connsiteY9" fmla="*/ 14034 h 780829"/>
                    <a:gd name="connsiteX10" fmla="*/ 1338571 w 1712408"/>
                    <a:gd name="connsiteY10" fmla="*/ 80095 h 780829"/>
                    <a:gd name="connsiteX11" fmla="*/ 1317710 w 1712408"/>
                    <a:gd name="connsiteY11" fmla="*/ 201783 h 780829"/>
                    <a:gd name="connsiteX12" fmla="*/ 1383770 w 1712408"/>
                    <a:gd name="connsiteY12" fmla="*/ 246982 h 780829"/>
                    <a:gd name="connsiteX13" fmla="*/ 1467213 w 1712408"/>
                    <a:gd name="connsiteY13" fmla="*/ 201783 h 780829"/>
                    <a:gd name="connsiteX0" fmla="*/ 0 w 1712288"/>
                    <a:gd name="connsiteY0" fmla="*/ 402164 h 776078"/>
                    <a:gd name="connsiteX1" fmla="*/ 368542 w 1712288"/>
                    <a:gd name="connsiteY1" fmla="*/ 353487 h 776078"/>
                    <a:gd name="connsiteX2" fmla="*/ 719700 w 1712288"/>
                    <a:gd name="connsiteY2" fmla="*/ 468223 h 776078"/>
                    <a:gd name="connsiteX3" fmla="*/ 1060427 w 1712288"/>
                    <a:gd name="connsiteY3" fmla="*/ 669877 h 776078"/>
                    <a:gd name="connsiteX4" fmla="*/ 1352480 w 1712288"/>
                    <a:gd name="connsiteY4" fmla="*/ 774182 h 776078"/>
                    <a:gd name="connsiteX5" fmla="*/ 1519366 w 1712288"/>
                    <a:gd name="connsiteY5" fmla="*/ 725507 h 776078"/>
                    <a:gd name="connsiteX6" fmla="*/ 1707112 w 1712288"/>
                    <a:gd name="connsiteY6" fmla="*/ 582958 h 776078"/>
                    <a:gd name="connsiteX7" fmla="*/ 1651486 w 1712288"/>
                    <a:gd name="connsiteY7" fmla="*/ 322197 h 776078"/>
                    <a:gd name="connsiteX8" fmla="*/ 1564565 w 1712288"/>
                    <a:gd name="connsiteY8" fmla="*/ 280476 h 776078"/>
                    <a:gd name="connsiteX9" fmla="*/ 1446353 w 1712288"/>
                    <a:gd name="connsiteY9" fmla="*/ 9283 h 776078"/>
                    <a:gd name="connsiteX10" fmla="*/ 1338571 w 1712288"/>
                    <a:gd name="connsiteY10" fmla="*/ 75344 h 776078"/>
                    <a:gd name="connsiteX11" fmla="*/ 1317710 w 1712288"/>
                    <a:gd name="connsiteY11" fmla="*/ 197032 h 776078"/>
                    <a:gd name="connsiteX12" fmla="*/ 1383770 w 1712288"/>
                    <a:gd name="connsiteY12" fmla="*/ 242231 h 776078"/>
                    <a:gd name="connsiteX13" fmla="*/ 1467213 w 1712288"/>
                    <a:gd name="connsiteY13" fmla="*/ 197032 h 776078"/>
                    <a:gd name="connsiteX0" fmla="*/ 0 w 1712288"/>
                    <a:gd name="connsiteY0" fmla="*/ 402164 h 776078"/>
                    <a:gd name="connsiteX1" fmla="*/ 368542 w 1712288"/>
                    <a:gd name="connsiteY1" fmla="*/ 353487 h 776078"/>
                    <a:gd name="connsiteX2" fmla="*/ 719700 w 1712288"/>
                    <a:gd name="connsiteY2" fmla="*/ 468223 h 776078"/>
                    <a:gd name="connsiteX3" fmla="*/ 1060427 w 1712288"/>
                    <a:gd name="connsiteY3" fmla="*/ 669877 h 776078"/>
                    <a:gd name="connsiteX4" fmla="*/ 1352480 w 1712288"/>
                    <a:gd name="connsiteY4" fmla="*/ 774182 h 776078"/>
                    <a:gd name="connsiteX5" fmla="*/ 1519366 w 1712288"/>
                    <a:gd name="connsiteY5" fmla="*/ 725507 h 776078"/>
                    <a:gd name="connsiteX6" fmla="*/ 1707112 w 1712288"/>
                    <a:gd name="connsiteY6" fmla="*/ 582958 h 776078"/>
                    <a:gd name="connsiteX7" fmla="*/ 1651486 w 1712288"/>
                    <a:gd name="connsiteY7" fmla="*/ 322197 h 776078"/>
                    <a:gd name="connsiteX8" fmla="*/ 1564565 w 1712288"/>
                    <a:gd name="connsiteY8" fmla="*/ 280476 h 776078"/>
                    <a:gd name="connsiteX9" fmla="*/ 1446353 w 1712288"/>
                    <a:gd name="connsiteY9" fmla="*/ 9283 h 776078"/>
                    <a:gd name="connsiteX10" fmla="*/ 1338571 w 1712288"/>
                    <a:gd name="connsiteY10" fmla="*/ 75344 h 776078"/>
                    <a:gd name="connsiteX11" fmla="*/ 1317710 w 1712288"/>
                    <a:gd name="connsiteY11" fmla="*/ 197032 h 776078"/>
                    <a:gd name="connsiteX12" fmla="*/ 1383770 w 1712288"/>
                    <a:gd name="connsiteY12" fmla="*/ 242231 h 776078"/>
                    <a:gd name="connsiteX13" fmla="*/ 1529796 w 1712288"/>
                    <a:gd name="connsiteY13" fmla="*/ 482130 h 776078"/>
                    <a:gd name="connsiteX0" fmla="*/ 0 w 1712288"/>
                    <a:gd name="connsiteY0" fmla="*/ 402164 h 776078"/>
                    <a:gd name="connsiteX1" fmla="*/ 368542 w 1712288"/>
                    <a:gd name="connsiteY1" fmla="*/ 353487 h 776078"/>
                    <a:gd name="connsiteX2" fmla="*/ 719700 w 1712288"/>
                    <a:gd name="connsiteY2" fmla="*/ 468223 h 776078"/>
                    <a:gd name="connsiteX3" fmla="*/ 1060427 w 1712288"/>
                    <a:gd name="connsiteY3" fmla="*/ 669877 h 776078"/>
                    <a:gd name="connsiteX4" fmla="*/ 1352480 w 1712288"/>
                    <a:gd name="connsiteY4" fmla="*/ 774182 h 776078"/>
                    <a:gd name="connsiteX5" fmla="*/ 1519366 w 1712288"/>
                    <a:gd name="connsiteY5" fmla="*/ 725507 h 776078"/>
                    <a:gd name="connsiteX6" fmla="*/ 1707112 w 1712288"/>
                    <a:gd name="connsiteY6" fmla="*/ 582958 h 776078"/>
                    <a:gd name="connsiteX7" fmla="*/ 1651486 w 1712288"/>
                    <a:gd name="connsiteY7" fmla="*/ 322197 h 776078"/>
                    <a:gd name="connsiteX8" fmla="*/ 1564565 w 1712288"/>
                    <a:gd name="connsiteY8" fmla="*/ 280476 h 776078"/>
                    <a:gd name="connsiteX9" fmla="*/ 1446353 w 1712288"/>
                    <a:gd name="connsiteY9" fmla="*/ 9283 h 776078"/>
                    <a:gd name="connsiteX10" fmla="*/ 1338571 w 1712288"/>
                    <a:gd name="connsiteY10" fmla="*/ 75344 h 776078"/>
                    <a:gd name="connsiteX11" fmla="*/ 1317710 w 1712288"/>
                    <a:gd name="connsiteY11" fmla="*/ 197032 h 776078"/>
                    <a:gd name="connsiteX12" fmla="*/ 1397678 w 1712288"/>
                    <a:gd name="connsiteY12" fmla="*/ 499515 h 776078"/>
                    <a:gd name="connsiteX13" fmla="*/ 1529796 w 1712288"/>
                    <a:gd name="connsiteY13" fmla="*/ 482130 h 776078"/>
                    <a:gd name="connsiteX0" fmla="*/ 0 w 1712288"/>
                    <a:gd name="connsiteY0" fmla="*/ 405801 h 779715"/>
                    <a:gd name="connsiteX1" fmla="*/ 368542 w 1712288"/>
                    <a:gd name="connsiteY1" fmla="*/ 357124 h 779715"/>
                    <a:gd name="connsiteX2" fmla="*/ 719700 w 1712288"/>
                    <a:gd name="connsiteY2" fmla="*/ 471860 h 779715"/>
                    <a:gd name="connsiteX3" fmla="*/ 1060427 w 1712288"/>
                    <a:gd name="connsiteY3" fmla="*/ 673514 h 779715"/>
                    <a:gd name="connsiteX4" fmla="*/ 1352480 w 1712288"/>
                    <a:gd name="connsiteY4" fmla="*/ 777819 h 779715"/>
                    <a:gd name="connsiteX5" fmla="*/ 1519366 w 1712288"/>
                    <a:gd name="connsiteY5" fmla="*/ 729144 h 779715"/>
                    <a:gd name="connsiteX6" fmla="*/ 1707112 w 1712288"/>
                    <a:gd name="connsiteY6" fmla="*/ 586595 h 779715"/>
                    <a:gd name="connsiteX7" fmla="*/ 1651486 w 1712288"/>
                    <a:gd name="connsiteY7" fmla="*/ 325834 h 779715"/>
                    <a:gd name="connsiteX8" fmla="*/ 1564565 w 1712288"/>
                    <a:gd name="connsiteY8" fmla="*/ 284113 h 779715"/>
                    <a:gd name="connsiteX9" fmla="*/ 1446353 w 1712288"/>
                    <a:gd name="connsiteY9" fmla="*/ 12920 h 779715"/>
                    <a:gd name="connsiteX10" fmla="*/ 1338571 w 1712288"/>
                    <a:gd name="connsiteY10" fmla="*/ 78981 h 779715"/>
                    <a:gd name="connsiteX11" fmla="*/ 1324663 w 1712288"/>
                    <a:gd name="connsiteY11" fmla="*/ 388417 h 779715"/>
                    <a:gd name="connsiteX12" fmla="*/ 1397678 w 1712288"/>
                    <a:gd name="connsiteY12" fmla="*/ 503152 h 779715"/>
                    <a:gd name="connsiteX13" fmla="*/ 1529796 w 1712288"/>
                    <a:gd name="connsiteY13" fmla="*/ 485767 h 779715"/>
                    <a:gd name="connsiteX0" fmla="*/ 0 w 1712288"/>
                    <a:gd name="connsiteY0" fmla="*/ 392900 h 766814"/>
                    <a:gd name="connsiteX1" fmla="*/ 368542 w 1712288"/>
                    <a:gd name="connsiteY1" fmla="*/ 344223 h 766814"/>
                    <a:gd name="connsiteX2" fmla="*/ 719700 w 1712288"/>
                    <a:gd name="connsiteY2" fmla="*/ 458959 h 766814"/>
                    <a:gd name="connsiteX3" fmla="*/ 1060427 w 1712288"/>
                    <a:gd name="connsiteY3" fmla="*/ 660613 h 766814"/>
                    <a:gd name="connsiteX4" fmla="*/ 1352480 w 1712288"/>
                    <a:gd name="connsiteY4" fmla="*/ 764918 h 766814"/>
                    <a:gd name="connsiteX5" fmla="*/ 1519366 w 1712288"/>
                    <a:gd name="connsiteY5" fmla="*/ 716243 h 766814"/>
                    <a:gd name="connsiteX6" fmla="*/ 1707112 w 1712288"/>
                    <a:gd name="connsiteY6" fmla="*/ 573694 h 766814"/>
                    <a:gd name="connsiteX7" fmla="*/ 1651486 w 1712288"/>
                    <a:gd name="connsiteY7" fmla="*/ 312933 h 766814"/>
                    <a:gd name="connsiteX8" fmla="*/ 1564565 w 1712288"/>
                    <a:gd name="connsiteY8" fmla="*/ 271212 h 766814"/>
                    <a:gd name="connsiteX9" fmla="*/ 1446353 w 1712288"/>
                    <a:gd name="connsiteY9" fmla="*/ 19 h 766814"/>
                    <a:gd name="connsiteX10" fmla="*/ 1387246 w 1712288"/>
                    <a:gd name="connsiteY10" fmla="*/ 285119 h 766814"/>
                    <a:gd name="connsiteX11" fmla="*/ 1324663 w 1712288"/>
                    <a:gd name="connsiteY11" fmla="*/ 375516 h 766814"/>
                    <a:gd name="connsiteX12" fmla="*/ 1397678 w 1712288"/>
                    <a:gd name="connsiteY12" fmla="*/ 490251 h 766814"/>
                    <a:gd name="connsiteX13" fmla="*/ 1529796 w 1712288"/>
                    <a:gd name="connsiteY13" fmla="*/ 472866 h 766814"/>
                    <a:gd name="connsiteX0" fmla="*/ 0 w 1712288"/>
                    <a:gd name="connsiteY0" fmla="*/ 127152 h 501066"/>
                    <a:gd name="connsiteX1" fmla="*/ 368542 w 1712288"/>
                    <a:gd name="connsiteY1" fmla="*/ 78475 h 501066"/>
                    <a:gd name="connsiteX2" fmla="*/ 719700 w 1712288"/>
                    <a:gd name="connsiteY2" fmla="*/ 193211 h 501066"/>
                    <a:gd name="connsiteX3" fmla="*/ 1060427 w 1712288"/>
                    <a:gd name="connsiteY3" fmla="*/ 394865 h 501066"/>
                    <a:gd name="connsiteX4" fmla="*/ 1352480 w 1712288"/>
                    <a:gd name="connsiteY4" fmla="*/ 499170 h 501066"/>
                    <a:gd name="connsiteX5" fmla="*/ 1519366 w 1712288"/>
                    <a:gd name="connsiteY5" fmla="*/ 450495 h 501066"/>
                    <a:gd name="connsiteX6" fmla="*/ 1707112 w 1712288"/>
                    <a:gd name="connsiteY6" fmla="*/ 307946 h 501066"/>
                    <a:gd name="connsiteX7" fmla="*/ 1651486 w 1712288"/>
                    <a:gd name="connsiteY7" fmla="*/ 47185 h 501066"/>
                    <a:gd name="connsiteX8" fmla="*/ 1564565 w 1712288"/>
                    <a:gd name="connsiteY8" fmla="*/ 5464 h 501066"/>
                    <a:gd name="connsiteX9" fmla="*/ 1474168 w 1712288"/>
                    <a:gd name="connsiteY9" fmla="*/ 1985 h 501066"/>
                    <a:gd name="connsiteX10" fmla="*/ 1387246 w 1712288"/>
                    <a:gd name="connsiteY10" fmla="*/ 19371 h 501066"/>
                    <a:gd name="connsiteX11" fmla="*/ 1324663 w 1712288"/>
                    <a:gd name="connsiteY11" fmla="*/ 109768 h 501066"/>
                    <a:gd name="connsiteX12" fmla="*/ 1397678 w 1712288"/>
                    <a:gd name="connsiteY12" fmla="*/ 224503 h 501066"/>
                    <a:gd name="connsiteX13" fmla="*/ 1529796 w 1712288"/>
                    <a:gd name="connsiteY13" fmla="*/ 207118 h 501066"/>
                    <a:gd name="connsiteX0" fmla="*/ 0 w 1712288"/>
                    <a:gd name="connsiteY0" fmla="*/ 127152 h 501066"/>
                    <a:gd name="connsiteX1" fmla="*/ 368542 w 1712288"/>
                    <a:gd name="connsiteY1" fmla="*/ 78475 h 501066"/>
                    <a:gd name="connsiteX2" fmla="*/ 712746 w 1712288"/>
                    <a:gd name="connsiteY2" fmla="*/ 214072 h 501066"/>
                    <a:gd name="connsiteX3" fmla="*/ 1060427 w 1712288"/>
                    <a:gd name="connsiteY3" fmla="*/ 394865 h 501066"/>
                    <a:gd name="connsiteX4" fmla="*/ 1352480 w 1712288"/>
                    <a:gd name="connsiteY4" fmla="*/ 499170 h 501066"/>
                    <a:gd name="connsiteX5" fmla="*/ 1519366 w 1712288"/>
                    <a:gd name="connsiteY5" fmla="*/ 450495 h 501066"/>
                    <a:gd name="connsiteX6" fmla="*/ 1707112 w 1712288"/>
                    <a:gd name="connsiteY6" fmla="*/ 307946 h 501066"/>
                    <a:gd name="connsiteX7" fmla="*/ 1651486 w 1712288"/>
                    <a:gd name="connsiteY7" fmla="*/ 47185 h 501066"/>
                    <a:gd name="connsiteX8" fmla="*/ 1564565 w 1712288"/>
                    <a:gd name="connsiteY8" fmla="*/ 5464 h 501066"/>
                    <a:gd name="connsiteX9" fmla="*/ 1474168 w 1712288"/>
                    <a:gd name="connsiteY9" fmla="*/ 1985 h 501066"/>
                    <a:gd name="connsiteX10" fmla="*/ 1387246 w 1712288"/>
                    <a:gd name="connsiteY10" fmla="*/ 19371 h 501066"/>
                    <a:gd name="connsiteX11" fmla="*/ 1324663 w 1712288"/>
                    <a:gd name="connsiteY11" fmla="*/ 109768 h 501066"/>
                    <a:gd name="connsiteX12" fmla="*/ 1397678 w 1712288"/>
                    <a:gd name="connsiteY12" fmla="*/ 224503 h 501066"/>
                    <a:gd name="connsiteX13" fmla="*/ 1529796 w 1712288"/>
                    <a:gd name="connsiteY13" fmla="*/ 207118 h 501066"/>
                    <a:gd name="connsiteX0" fmla="*/ 0 w 1712288"/>
                    <a:gd name="connsiteY0" fmla="*/ 127152 h 484915"/>
                    <a:gd name="connsiteX1" fmla="*/ 368542 w 1712288"/>
                    <a:gd name="connsiteY1" fmla="*/ 78475 h 484915"/>
                    <a:gd name="connsiteX2" fmla="*/ 712746 w 1712288"/>
                    <a:gd name="connsiteY2" fmla="*/ 214072 h 484915"/>
                    <a:gd name="connsiteX3" fmla="*/ 1060427 w 1712288"/>
                    <a:gd name="connsiteY3" fmla="*/ 394865 h 484915"/>
                    <a:gd name="connsiteX4" fmla="*/ 1303804 w 1712288"/>
                    <a:gd name="connsiteY4" fmla="*/ 481786 h 484915"/>
                    <a:gd name="connsiteX5" fmla="*/ 1519366 w 1712288"/>
                    <a:gd name="connsiteY5" fmla="*/ 450495 h 484915"/>
                    <a:gd name="connsiteX6" fmla="*/ 1707112 w 1712288"/>
                    <a:gd name="connsiteY6" fmla="*/ 307946 h 484915"/>
                    <a:gd name="connsiteX7" fmla="*/ 1651486 w 1712288"/>
                    <a:gd name="connsiteY7" fmla="*/ 47185 h 484915"/>
                    <a:gd name="connsiteX8" fmla="*/ 1564565 w 1712288"/>
                    <a:gd name="connsiteY8" fmla="*/ 5464 h 484915"/>
                    <a:gd name="connsiteX9" fmla="*/ 1474168 w 1712288"/>
                    <a:gd name="connsiteY9" fmla="*/ 1985 h 484915"/>
                    <a:gd name="connsiteX10" fmla="*/ 1387246 w 1712288"/>
                    <a:gd name="connsiteY10" fmla="*/ 19371 h 484915"/>
                    <a:gd name="connsiteX11" fmla="*/ 1324663 w 1712288"/>
                    <a:gd name="connsiteY11" fmla="*/ 109768 h 484915"/>
                    <a:gd name="connsiteX12" fmla="*/ 1397678 w 1712288"/>
                    <a:gd name="connsiteY12" fmla="*/ 224503 h 484915"/>
                    <a:gd name="connsiteX13" fmla="*/ 1529796 w 1712288"/>
                    <a:gd name="connsiteY13" fmla="*/ 207118 h 484915"/>
                    <a:gd name="connsiteX0" fmla="*/ 0 w 1712288"/>
                    <a:gd name="connsiteY0" fmla="*/ 127152 h 484680"/>
                    <a:gd name="connsiteX1" fmla="*/ 368542 w 1712288"/>
                    <a:gd name="connsiteY1" fmla="*/ 78475 h 484680"/>
                    <a:gd name="connsiteX2" fmla="*/ 712746 w 1712288"/>
                    <a:gd name="connsiteY2" fmla="*/ 214072 h 484680"/>
                    <a:gd name="connsiteX3" fmla="*/ 1043043 w 1712288"/>
                    <a:gd name="connsiteY3" fmla="*/ 398342 h 484680"/>
                    <a:gd name="connsiteX4" fmla="*/ 1303804 w 1712288"/>
                    <a:gd name="connsiteY4" fmla="*/ 481786 h 484680"/>
                    <a:gd name="connsiteX5" fmla="*/ 1519366 w 1712288"/>
                    <a:gd name="connsiteY5" fmla="*/ 450495 h 484680"/>
                    <a:gd name="connsiteX6" fmla="*/ 1707112 w 1712288"/>
                    <a:gd name="connsiteY6" fmla="*/ 307946 h 484680"/>
                    <a:gd name="connsiteX7" fmla="*/ 1651486 w 1712288"/>
                    <a:gd name="connsiteY7" fmla="*/ 47185 h 484680"/>
                    <a:gd name="connsiteX8" fmla="*/ 1564565 w 1712288"/>
                    <a:gd name="connsiteY8" fmla="*/ 5464 h 484680"/>
                    <a:gd name="connsiteX9" fmla="*/ 1474168 w 1712288"/>
                    <a:gd name="connsiteY9" fmla="*/ 1985 h 484680"/>
                    <a:gd name="connsiteX10" fmla="*/ 1387246 w 1712288"/>
                    <a:gd name="connsiteY10" fmla="*/ 19371 h 484680"/>
                    <a:gd name="connsiteX11" fmla="*/ 1324663 w 1712288"/>
                    <a:gd name="connsiteY11" fmla="*/ 109768 h 484680"/>
                    <a:gd name="connsiteX12" fmla="*/ 1397678 w 1712288"/>
                    <a:gd name="connsiteY12" fmla="*/ 224503 h 484680"/>
                    <a:gd name="connsiteX13" fmla="*/ 1529796 w 1712288"/>
                    <a:gd name="connsiteY13" fmla="*/ 207118 h 484680"/>
                    <a:gd name="connsiteX0" fmla="*/ 0 w 1683929"/>
                    <a:gd name="connsiteY0" fmla="*/ 127152 h 483894"/>
                    <a:gd name="connsiteX1" fmla="*/ 368542 w 1683929"/>
                    <a:gd name="connsiteY1" fmla="*/ 78475 h 483894"/>
                    <a:gd name="connsiteX2" fmla="*/ 712746 w 1683929"/>
                    <a:gd name="connsiteY2" fmla="*/ 214072 h 483894"/>
                    <a:gd name="connsiteX3" fmla="*/ 1043043 w 1683929"/>
                    <a:gd name="connsiteY3" fmla="*/ 398342 h 483894"/>
                    <a:gd name="connsiteX4" fmla="*/ 1303804 w 1683929"/>
                    <a:gd name="connsiteY4" fmla="*/ 481786 h 483894"/>
                    <a:gd name="connsiteX5" fmla="*/ 1519366 w 1683929"/>
                    <a:gd name="connsiteY5" fmla="*/ 450495 h 483894"/>
                    <a:gd name="connsiteX6" fmla="*/ 1675821 w 1683929"/>
                    <a:gd name="connsiteY6" fmla="*/ 360098 h 483894"/>
                    <a:gd name="connsiteX7" fmla="*/ 1651486 w 1683929"/>
                    <a:gd name="connsiteY7" fmla="*/ 47185 h 483894"/>
                    <a:gd name="connsiteX8" fmla="*/ 1564565 w 1683929"/>
                    <a:gd name="connsiteY8" fmla="*/ 5464 h 483894"/>
                    <a:gd name="connsiteX9" fmla="*/ 1474168 w 1683929"/>
                    <a:gd name="connsiteY9" fmla="*/ 1985 h 483894"/>
                    <a:gd name="connsiteX10" fmla="*/ 1387246 w 1683929"/>
                    <a:gd name="connsiteY10" fmla="*/ 19371 h 483894"/>
                    <a:gd name="connsiteX11" fmla="*/ 1324663 w 1683929"/>
                    <a:gd name="connsiteY11" fmla="*/ 109768 h 483894"/>
                    <a:gd name="connsiteX12" fmla="*/ 1397678 w 1683929"/>
                    <a:gd name="connsiteY12" fmla="*/ 224503 h 483894"/>
                    <a:gd name="connsiteX13" fmla="*/ 1529796 w 1683929"/>
                    <a:gd name="connsiteY13" fmla="*/ 207118 h 483894"/>
                    <a:gd name="connsiteX0" fmla="*/ 0 w 1683929"/>
                    <a:gd name="connsiteY0" fmla="*/ 127152 h 489212"/>
                    <a:gd name="connsiteX1" fmla="*/ 368542 w 1683929"/>
                    <a:gd name="connsiteY1" fmla="*/ 78475 h 489212"/>
                    <a:gd name="connsiteX2" fmla="*/ 712746 w 1683929"/>
                    <a:gd name="connsiteY2" fmla="*/ 214072 h 489212"/>
                    <a:gd name="connsiteX3" fmla="*/ 1043043 w 1683929"/>
                    <a:gd name="connsiteY3" fmla="*/ 398342 h 489212"/>
                    <a:gd name="connsiteX4" fmla="*/ 1303804 w 1683929"/>
                    <a:gd name="connsiteY4" fmla="*/ 481786 h 489212"/>
                    <a:gd name="connsiteX5" fmla="*/ 1519366 w 1683929"/>
                    <a:gd name="connsiteY5" fmla="*/ 471355 h 489212"/>
                    <a:gd name="connsiteX6" fmla="*/ 1675821 w 1683929"/>
                    <a:gd name="connsiteY6" fmla="*/ 360098 h 489212"/>
                    <a:gd name="connsiteX7" fmla="*/ 1651486 w 1683929"/>
                    <a:gd name="connsiteY7" fmla="*/ 47185 h 489212"/>
                    <a:gd name="connsiteX8" fmla="*/ 1564565 w 1683929"/>
                    <a:gd name="connsiteY8" fmla="*/ 5464 h 489212"/>
                    <a:gd name="connsiteX9" fmla="*/ 1474168 w 1683929"/>
                    <a:gd name="connsiteY9" fmla="*/ 1985 h 489212"/>
                    <a:gd name="connsiteX10" fmla="*/ 1387246 w 1683929"/>
                    <a:gd name="connsiteY10" fmla="*/ 19371 h 489212"/>
                    <a:gd name="connsiteX11" fmla="*/ 1324663 w 1683929"/>
                    <a:gd name="connsiteY11" fmla="*/ 109768 h 489212"/>
                    <a:gd name="connsiteX12" fmla="*/ 1397678 w 1683929"/>
                    <a:gd name="connsiteY12" fmla="*/ 224503 h 489212"/>
                    <a:gd name="connsiteX13" fmla="*/ 1529796 w 1683929"/>
                    <a:gd name="connsiteY13" fmla="*/ 207118 h 489212"/>
                    <a:gd name="connsiteX0" fmla="*/ 0 w 1720489"/>
                    <a:gd name="connsiteY0" fmla="*/ 135370 h 497430"/>
                    <a:gd name="connsiteX1" fmla="*/ 368542 w 1720489"/>
                    <a:gd name="connsiteY1" fmla="*/ 86693 h 497430"/>
                    <a:gd name="connsiteX2" fmla="*/ 712746 w 1720489"/>
                    <a:gd name="connsiteY2" fmla="*/ 222290 h 497430"/>
                    <a:gd name="connsiteX3" fmla="*/ 1043043 w 1720489"/>
                    <a:gd name="connsiteY3" fmla="*/ 406560 h 497430"/>
                    <a:gd name="connsiteX4" fmla="*/ 1303804 w 1720489"/>
                    <a:gd name="connsiteY4" fmla="*/ 490004 h 497430"/>
                    <a:gd name="connsiteX5" fmla="*/ 1519366 w 1720489"/>
                    <a:gd name="connsiteY5" fmla="*/ 479573 h 497430"/>
                    <a:gd name="connsiteX6" fmla="*/ 1675821 w 1720489"/>
                    <a:gd name="connsiteY6" fmla="*/ 368316 h 497430"/>
                    <a:gd name="connsiteX7" fmla="*/ 1714068 w 1720489"/>
                    <a:gd name="connsiteY7" fmla="*/ 173614 h 497430"/>
                    <a:gd name="connsiteX8" fmla="*/ 1564565 w 1720489"/>
                    <a:gd name="connsiteY8" fmla="*/ 13682 h 497430"/>
                    <a:gd name="connsiteX9" fmla="*/ 1474168 w 1720489"/>
                    <a:gd name="connsiteY9" fmla="*/ 10203 h 497430"/>
                    <a:gd name="connsiteX10" fmla="*/ 1387246 w 1720489"/>
                    <a:gd name="connsiteY10" fmla="*/ 27589 h 497430"/>
                    <a:gd name="connsiteX11" fmla="*/ 1324663 w 1720489"/>
                    <a:gd name="connsiteY11" fmla="*/ 117986 h 497430"/>
                    <a:gd name="connsiteX12" fmla="*/ 1397678 w 1720489"/>
                    <a:gd name="connsiteY12" fmla="*/ 232721 h 497430"/>
                    <a:gd name="connsiteX13" fmla="*/ 1529796 w 1720489"/>
                    <a:gd name="connsiteY13" fmla="*/ 215336 h 497430"/>
                    <a:gd name="connsiteX0" fmla="*/ 0 w 1715702"/>
                    <a:gd name="connsiteY0" fmla="*/ 126933 h 488993"/>
                    <a:gd name="connsiteX1" fmla="*/ 368542 w 1715702"/>
                    <a:gd name="connsiteY1" fmla="*/ 78256 h 488993"/>
                    <a:gd name="connsiteX2" fmla="*/ 712746 w 1715702"/>
                    <a:gd name="connsiteY2" fmla="*/ 213853 h 488993"/>
                    <a:gd name="connsiteX3" fmla="*/ 1043043 w 1715702"/>
                    <a:gd name="connsiteY3" fmla="*/ 398123 h 488993"/>
                    <a:gd name="connsiteX4" fmla="*/ 1303804 w 1715702"/>
                    <a:gd name="connsiteY4" fmla="*/ 481567 h 488993"/>
                    <a:gd name="connsiteX5" fmla="*/ 1519366 w 1715702"/>
                    <a:gd name="connsiteY5" fmla="*/ 471136 h 488993"/>
                    <a:gd name="connsiteX6" fmla="*/ 1675821 w 1715702"/>
                    <a:gd name="connsiteY6" fmla="*/ 359879 h 488993"/>
                    <a:gd name="connsiteX7" fmla="*/ 1714068 w 1715702"/>
                    <a:gd name="connsiteY7" fmla="*/ 165177 h 488993"/>
                    <a:gd name="connsiteX8" fmla="*/ 1637578 w 1715702"/>
                    <a:gd name="connsiteY8" fmla="*/ 46966 h 488993"/>
                    <a:gd name="connsiteX9" fmla="*/ 1474168 w 1715702"/>
                    <a:gd name="connsiteY9" fmla="*/ 1766 h 488993"/>
                    <a:gd name="connsiteX10" fmla="*/ 1387246 w 1715702"/>
                    <a:gd name="connsiteY10" fmla="*/ 19152 h 488993"/>
                    <a:gd name="connsiteX11" fmla="*/ 1324663 w 1715702"/>
                    <a:gd name="connsiteY11" fmla="*/ 109549 h 488993"/>
                    <a:gd name="connsiteX12" fmla="*/ 1397678 w 1715702"/>
                    <a:gd name="connsiteY12" fmla="*/ 224284 h 488993"/>
                    <a:gd name="connsiteX13" fmla="*/ 1529796 w 1715702"/>
                    <a:gd name="connsiteY13" fmla="*/ 206899 h 488993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397678 w 1715702"/>
                    <a:gd name="connsiteY12" fmla="*/ 224975 h 489684"/>
                    <a:gd name="connsiteX13" fmla="*/ 1529796 w 1715702"/>
                    <a:gd name="connsiteY13" fmla="*/ 207590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01155 w 1715702"/>
                    <a:gd name="connsiteY12" fmla="*/ 252790 h 489684"/>
                    <a:gd name="connsiteX13" fmla="*/ 1529796 w 1715702"/>
                    <a:gd name="connsiteY13" fmla="*/ 207590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01155 w 1715702"/>
                    <a:gd name="connsiteY12" fmla="*/ 252790 h 489684"/>
                    <a:gd name="connsiteX13" fmla="*/ 1522842 w 1715702"/>
                    <a:gd name="connsiteY13" fmla="*/ 224975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5062 w 1715702"/>
                    <a:gd name="connsiteY12" fmla="*/ 252790 h 489684"/>
                    <a:gd name="connsiteX13" fmla="*/ 1522842 w 1715702"/>
                    <a:gd name="connsiteY13" fmla="*/ 224975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5062 w 1715702"/>
                    <a:gd name="connsiteY12" fmla="*/ 252790 h 489684"/>
                    <a:gd name="connsiteX13" fmla="*/ 1536749 w 1715702"/>
                    <a:gd name="connsiteY13" fmla="*/ 197161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28969 w 1715702"/>
                    <a:gd name="connsiteY12" fmla="*/ 256267 h 489684"/>
                    <a:gd name="connsiteX13" fmla="*/ 1536749 w 1715702"/>
                    <a:gd name="connsiteY13" fmla="*/ 197161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28969 w 1715702"/>
                    <a:gd name="connsiteY12" fmla="*/ 256267 h 489684"/>
                    <a:gd name="connsiteX13" fmla="*/ 1536749 w 1715702"/>
                    <a:gd name="connsiteY13" fmla="*/ 197161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28969 w 1715702"/>
                    <a:gd name="connsiteY12" fmla="*/ 256267 h 489684"/>
                    <a:gd name="connsiteX13" fmla="*/ 1536749 w 1715702"/>
                    <a:gd name="connsiteY13" fmla="*/ 193684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1585 w 1715702"/>
                    <a:gd name="connsiteY12" fmla="*/ 256267 h 489684"/>
                    <a:gd name="connsiteX13" fmla="*/ 1536749 w 1715702"/>
                    <a:gd name="connsiteY13" fmla="*/ 193684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1585 w 1715702"/>
                    <a:gd name="connsiteY12" fmla="*/ 256267 h 489684"/>
                    <a:gd name="connsiteX13" fmla="*/ 1536749 w 1715702"/>
                    <a:gd name="connsiteY13" fmla="*/ 193684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1585 w 1715702"/>
                    <a:gd name="connsiteY12" fmla="*/ 256267 h 489684"/>
                    <a:gd name="connsiteX13" fmla="*/ 1526319 w 1715702"/>
                    <a:gd name="connsiteY13" fmla="*/ 190207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49830 w 1715702"/>
                    <a:gd name="connsiteY12" fmla="*/ 263221 h 489684"/>
                    <a:gd name="connsiteX13" fmla="*/ 1526319 w 1715702"/>
                    <a:gd name="connsiteY13" fmla="*/ 190207 h 489684"/>
                    <a:gd name="connsiteX0" fmla="*/ 0 w 1715702"/>
                    <a:gd name="connsiteY0" fmla="*/ 130901 h 492961"/>
                    <a:gd name="connsiteX1" fmla="*/ 368542 w 1715702"/>
                    <a:gd name="connsiteY1" fmla="*/ 82224 h 492961"/>
                    <a:gd name="connsiteX2" fmla="*/ 712746 w 1715702"/>
                    <a:gd name="connsiteY2" fmla="*/ 217821 h 492961"/>
                    <a:gd name="connsiteX3" fmla="*/ 1043043 w 1715702"/>
                    <a:gd name="connsiteY3" fmla="*/ 402091 h 492961"/>
                    <a:gd name="connsiteX4" fmla="*/ 1303804 w 1715702"/>
                    <a:gd name="connsiteY4" fmla="*/ 485535 h 492961"/>
                    <a:gd name="connsiteX5" fmla="*/ 1519366 w 1715702"/>
                    <a:gd name="connsiteY5" fmla="*/ 475104 h 492961"/>
                    <a:gd name="connsiteX6" fmla="*/ 1675821 w 1715702"/>
                    <a:gd name="connsiteY6" fmla="*/ 363847 h 492961"/>
                    <a:gd name="connsiteX7" fmla="*/ 1714068 w 1715702"/>
                    <a:gd name="connsiteY7" fmla="*/ 169145 h 492961"/>
                    <a:gd name="connsiteX8" fmla="*/ 1637578 w 1715702"/>
                    <a:gd name="connsiteY8" fmla="*/ 50934 h 492961"/>
                    <a:gd name="connsiteX9" fmla="*/ 1474168 w 1715702"/>
                    <a:gd name="connsiteY9" fmla="*/ 5734 h 492961"/>
                    <a:gd name="connsiteX10" fmla="*/ 1387246 w 1715702"/>
                    <a:gd name="connsiteY10" fmla="*/ 23120 h 492961"/>
                    <a:gd name="connsiteX11" fmla="*/ 1328140 w 1715702"/>
                    <a:gd name="connsiteY11" fmla="*/ 207390 h 492961"/>
                    <a:gd name="connsiteX12" fmla="*/ 1449830 w 1715702"/>
                    <a:gd name="connsiteY12" fmla="*/ 266498 h 492961"/>
                    <a:gd name="connsiteX13" fmla="*/ 1526319 w 1715702"/>
                    <a:gd name="connsiteY13" fmla="*/ 193484 h 492961"/>
                    <a:gd name="connsiteX0" fmla="*/ 0 w 1715702"/>
                    <a:gd name="connsiteY0" fmla="*/ 130901 h 492961"/>
                    <a:gd name="connsiteX1" fmla="*/ 368542 w 1715702"/>
                    <a:gd name="connsiteY1" fmla="*/ 82224 h 492961"/>
                    <a:gd name="connsiteX2" fmla="*/ 712746 w 1715702"/>
                    <a:gd name="connsiteY2" fmla="*/ 217821 h 492961"/>
                    <a:gd name="connsiteX3" fmla="*/ 1043043 w 1715702"/>
                    <a:gd name="connsiteY3" fmla="*/ 402091 h 492961"/>
                    <a:gd name="connsiteX4" fmla="*/ 1303804 w 1715702"/>
                    <a:gd name="connsiteY4" fmla="*/ 485535 h 492961"/>
                    <a:gd name="connsiteX5" fmla="*/ 1519366 w 1715702"/>
                    <a:gd name="connsiteY5" fmla="*/ 475104 h 492961"/>
                    <a:gd name="connsiteX6" fmla="*/ 1675821 w 1715702"/>
                    <a:gd name="connsiteY6" fmla="*/ 363847 h 492961"/>
                    <a:gd name="connsiteX7" fmla="*/ 1714068 w 1715702"/>
                    <a:gd name="connsiteY7" fmla="*/ 169145 h 492961"/>
                    <a:gd name="connsiteX8" fmla="*/ 1637578 w 1715702"/>
                    <a:gd name="connsiteY8" fmla="*/ 50934 h 492961"/>
                    <a:gd name="connsiteX9" fmla="*/ 1474168 w 1715702"/>
                    <a:gd name="connsiteY9" fmla="*/ 5734 h 492961"/>
                    <a:gd name="connsiteX10" fmla="*/ 1387246 w 1715702"/>
                    <a:gd name="connsiteY10" fmla="*/ 23120 h 492961"/>
                    <a:gd name="connsiteX11" fmla="*/ 1328140 w 1715702"/>
                    <a:gd name="connsiteY11" fmla="*/ 207390 h 492961"/>
                    <a:gd name="connsiteX12" fmla="*/ 1449830 w 1715702"/>
                    <a:gd name="connsiteY12" fmla="*/ 266498 h 492961"/>
                    <a:gd name="connsiteX13" fmla="*/ 1526319 w 1715702"/>
                    <a:gd name="connsiteY13" fmla="*/ 193484 h 492961"/>
                    <a:gd name="connsiteX0" fmla="*/ 0 w 1715702"/>
                    <a:gd name="connsiteY0" fmla="*/ 125217 h 487277"/>
                    <a:gd name="connsiteX1" fmla="*/ 368542 w 1715702"/>
                    <a:gd name="connsiteY1" fmla="*/ 76540 h 487277"/>
                    <a:gd name="connsiteX2" fmla="*/ 712746 w 1715702"/>
                    <a:gd name="connsiteY2" fmla="*/ 212137 h 487277"/>
                    <a:gd name="connsiteX3" fmla="*/ 1043043 w 1715702"/>
                    <a:gd name="connsiteY3" fmla="*/ 396407 h 487277"/>
                    <a:gd name="connsiteX4" fmla="*/ 1303804 w 1715702"/>
                    <a:gd name="connsiteY4" fmla="*/ 479851 h 487277"/>
                    <a:gd name="connsiteX5" fmla="*/ 1519366 w 1715702"/>
                    <a:gd name="connsiteY5" fmla="*/ 469420 h 487277"/>
                    <a:gd name="connsiteX6" fmla="*/ 1675821 w 1715702"/>
                    <a:gd name="connsiteY6" fmla="*/ 358163 h 487277"/>
                    <a:gd name="connsiteX7" fmla="*/ 1714068 w 1715702"/>
                    <a:gd name="connsiteY7" fmla="*/ 163461 h 487277"/>
                    <a:gd name="connsiteX8" fmla="*/ 1637578 w 1715702"/>
                    <a:gd name="connsiteY8" fmla="*/ 45250 h 487277"/>
                    <a:gd name="connsiteX9" fmla="*/ 1474168 w 1715702"/>
                    <a:gd name="connsiteY9" fmla="*/ 50 h 487277"/>
                    <a:gd name="connsiteX10" fmla="*/ 1355954 w 1715702"/>
                    <a:gd name="connsiteY10" fmla="*/ 52204 h 487277"/>
                    <a:gd name="connsiteX11" fmla="*/ 1328140 w 1715702"/>
                    <a:gd name="connsiteY11" fmla="*/ 201706 h 487277"/>
                    <a:gd name="connsiteX12" fmla="*/ 1449830 w 1715702"/>
                    <a:gd name="connsiteY12" fmla="*/ 260814 h 487277"/>
                    <a:gd name="connsiteX13" fmla="*/ 1526319 w 1715702"/>
                    <a:gd name="connsiteY13" fmla="*/ 187800 h 487277"/>
                    <a:gd name="connsiteX0" fmla="*/ 0 w 1715702"/>
                    <a:gd name="connsiteY0" fmla="*/ 125217 h 487277"/>
                    <a:gd name="connsiteX1" fmla="*/ 368542 w 1715702"/>
                    <a:gd name="connsiteY1" fmla="*/ 76540 h 487277"/>
                    <a:gd name="connsiteX2" fmla="*/ 712746 w 1715702"/>
                    <a:gd name="connsiteY2" fmla="*/ 212137 h 487277"/>
                    <a:gd name="connsiteX3" fmla="*/ 1043043 w 1715702"/>
                    <a:gd name="connsiteY3" fmla="*/ 396407 h 487277"/>
                    <a:gd name="connsiteX4" fmla="*/ 1303804 w 1715702"/>
                    <a:gd name="connsiteY4" fmla="*/ 479851 h 487277"/>
                    <a:gd name="connsiteX5" fmla="*/ 1519366 w 1715702"/>
                    <a:gd name="connsiteY5" fmla="*/ 469420 h 487277"/>
                    <a:gd name="connsiteX6" fmla="*/ 1675821 w 1715702"/>
                    <a:gd name="connsiteY6" fmla="*/ 358163 h 487277"/>
                    <a:gd name="connsiteX7" fmla="*/ 1714068 w 1715702"/>
                    <a:gd name="connsiteY7" fmla="*/ 163461 h 487277"/>
                    <a:gd name="connsiteX8" fmla="*/ 1637578 w 1715702"/>
                    <a:gd name="connsiteY8" fmla="*/ 45250 h 487277"/>
                    <a:gd name="connsiteX9" fmla="*/ 1474168 w 1715702"/>
                    <a:gd name="connsiteY9" fmla="*/ 50 h 487277"/>
                    <a:gd name="connsiteX10" fmla="*/ 1355954 w 1715702"/>
                    <a:gd name="connsiteY10" fmla="*/ 52204 h 487277"/>
                    <a:gd name="connsiteX11" fmla="*/ 1328140 w 1715702"/>
                    <a:gd name="connsiteY11" fmla="*/ 201706 h 487277"/>
                    <a:gd name="connsiteX12" fmla="*/ 1449830 w 1715702"/>
                    <a:gd name="connsiteY12" fmla="*/ 260814 h 487277"/>
                    <a:gd name="connsiteX13" fmla="*/ 1526319 w 1715702"/>
                    <a:gd name="connsiteY13" fmla="*/ 187800 h 487277"/>
                    <a:gd name="connsiteX0" fmla="*/ 0 w 1716766"/>
                    <a:gd name="connsiteY0" fmla="*/ 125179 h 487239"/>
                    <a:gd name="connsiteX1" fmla="*/ 368542 w 1716766"/>
                    <a:gd name="connsiteY1" fmla="*/ 76502 h 487239"/>
                    <a:gd name="connsiteX2" fmla="*/ 712746 w 1716766"/>
                    <a:gd name="connsiteY2" fmla="*/ 212099 h 487239"/>
                    <a:gd name="connsiteX3" fmla="*/ 1043043 w 1716766"/>
                    <a:gd name="connsiteY3" fmla="*/ 396369 h 487239"/>
                    <a:gd name="connsiteX4" fmla="*/ 1303804 w 1716766"/>
                    <a:gd name="connsiteY4" fmla="*/ 479813 h 487239"/>
                    <a:gd name="connsiteX5" fmla="*/ 1519366 w 1716766"/>
                    <a:gd name="connsiteY5" fmla="*/ 469382 h 487239"/>
                    <a:gd name="connsiteX6" fmla="*/ 1675821 w 1716766"/>
                    <a:gd name="connsiteY6" fmla="*/ 358125 h 487239"/>
                    <a:gd name="connsiteX7" fmla="*/ 1714068 w 1716766"/>
                    <a:gd name="connsiteY7" fmla="*/ 163423 h 487239"/>
                    <a:gd name="connsiteX8" fmla="*/ 1620194 w 1716766"/>
                    <a:gd name="connsiteY8" fmla="*/ 48689 h 487239"/>
                    <a:gd name="connsiteX9" fmla="*/ 1474168 w 1716766"/>
                    <a:gd name="connsiteY9" fmla="*/ 12 h 487239"/>
                    <a:gd name="connsiteX10" fmla="*/ 1355954 w 1716766"/>
                    <a:gd name="connsiteY10" fmla="*/ 52166 h 487239"/>
                    <a:gd name="connsiteX11" fmla="*/ 1328140 w 1716766"/>
                    <a:gd name="connsiteY11" fmla="*/ 201668 h 487239"/>
                    <a:gd name="connsiteX12" fmla="*/ 1449830 w 1716766"/>
                    <a:gd name="connsiteY12" fmla="*/ 260776 h 487239"/>
                    <a:gd name="connsiteX13" fmla="*/ 1526319 w 1716766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28140 w 1707555"/>
                    <a:gd name="connsiteY11" fmla="*/ 201668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42048 w 1707555"/>
                    <a:gd name="connsiteY11" fmla="*/ 198191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42048 w 1707555"/>
                    <a:gd name="connsiteY11" fmla="*/ 198191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42048 w 1707555"/>
                    <a:gd name="connsiteY11" fmla="*/ 198191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36750 w 1707555"/>
                    <a:gd name="connsiteY13" fmla="*/ 184285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36750 w 1707555"/>
                    <a:gd name="connsiteY13" fmla="*/ 184285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36750 w 1707555"/>
                    <a:gd name="connsiteY13" fmla="*/ 184285 h 487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707555" h="487239">
                      <a:moveTo>
                        <a:pt x="0" y="125179"/>
                      </a:moveTo>
                      <a:cubicBezTo>
                        <a:pt x="118501" y="55642"/>
                        <a:pt x="249751" y="62015"/>
                        <a:pt x="368542" y="76502"/>
                      </a:cubicBezTo>
                      <a:cubicBezTo>
                        <a:pt x="487333" y="90989"/>
                        <a:pt x="600329" y="158788"/>
                        <a:pt x="712746" y="212099"/>
                      </a:cubicBezTo>
                      <a:cubicBezTo>
                        <a:pt x="825163" y="265410"/>
                        <a:pt x="944533" y="351750"/>
                        <a:pt x="1043043" y="396369"/>
                      </a:cubicBezTo>
                      <a:cubicBezTo>
                        <a:pt x="1141553" y="440988"/>
                        <a:pt x="1224417" y="467644"/>
                        <a:pt x="1303804" y="479813"/>
                      </a:cubicBezTo>
                      <a:cubicBezTo>
                        <a:pt x="1383191" y="491982"/>
                        <a:pt x="1457363" y="489663"/>
                        <a:pt x="1519366" y="469382"/>
                      </a:cubicBezTo>
                      <a:cubicBezTo>
                        <a:pt x="1581369" y="449101"/>
                        <a:pt x="1645109" y="408539"/>
                        <a:pt x="1675821" y="358125"/>
                      </a:cubicBezTo>
                      <a:cubicBezTo>
                        <a:pt x="1706533" y="307711"/>
                        <a:pt x="1712909" y="218473"/>
                        <a:pt x="1703638" y="166900"/>
                      </a:cubicBezTo>
                      <a:cubicBezTo>
                        <a:pt x="1694367" y="115327"/>
                        <a:pt x="1658439" y="76504"/>
                        <a:pt x="1620194" y="48689"/>
                      </a:cubicBezTo>
                      <a:cubicBezTo>
                        <a:pt x="1581949" y="20874"/>
                        <a:pt x="1518208" y="-567"/>
                        <a:pt x="1474168" y="12"/>
                      </a:cubicBezTo>
                      <a:cubicBezTo>
                        <a:pt x="1430128" y="591"/>
                        <a:pt x="1379133" y="22613"/>
                        <a:pt x="1355954" y="52166"/>
                      </a:cubicBezTo>
                      <a:cubicBezTo>
                        <a:pt x="1332775" y="81719"/>
                        <a:pt x="1319448" y="142562"/>
                        <a:pt x="1335094" y="177330"/>
                      </a:cubicBezTo>
                      <a:cubicBezTo>
                        <a:pt x="1350740" y="212098"/>
                        <a:pt x="1388406" y="259617"/>
                        <a:pt x="1449830" y="260776"/>
                      </a:cubicBezTo>
                      <a:cubicBezTo>
                        <a:pt x="1511254" y="261935"/>
                        <a:pt x="1530085" y="247446"/>
                        <a:pt x="1536750" y="184285"/>
                      </a:cubicBezTo>
                    </a:path>
                  </a:pathLst>
                </a:custGeom>
                <a:noFill/>
                <a:ln w="38100" cap="rnd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" name="Freeform 37">
                  <a:extLst>
                    <a:ext uri="{FF2B5EF4-FFF2-40B4-BE49-F238E27FC236}">
                      <a16:creationId xmlns:a16="http://schemas.microsoft.com/office/drawing/2014/main" id="{1FDAD214-92AF-825C-8969-627D1D1DD95A}"/>
                    </a:ext>
                  </a:extLst>
                </p:cNvPr>
                <p:cNvSpPr/>
                <p:nvPr/>
              </p:nvSpPr>
              <p:spPr>
                <a:xfrm>
                  <a:off x="2383279" y="3302861"/>
                  <a:ext cx="1592329" cy="625661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488332"/>
                    <a:gd name="connsiteY0" fmla="*/ 312122 h 603951"/>
                    <a:gd name="connsiteX1" fmla="*/ 1488332 w 1488332"/>
                    <a:gd name="connsiteY1" fmla="*/ 603951 h 603951"/>
                    <a:gd name="connsiteX0" fmla="*/ 0 w 1626992"/>
                    <a:gd name="connsiteY0" fmla="*/ 313662 h 598557"/>
                    <a:gd name="connsiteX1" fmla="*/ 1626992 w 1626992"/>
                    <a:gd name="connsiteY1" fmla="*/ 598557 h 598557"/>
                    <a:gd name="connsiteX0" fmla="*/ 0 w 1592328"/>
                    <a:gd name="connsiteY0" fmla="*/ 306101 h 625660"/>
                    <a:gd name="connsiteX1" fmla="*/ 1592328 w 1592328"/>
                    <a:gd name="connsiteY1" fmla="*/ 625660 h 625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92328" h="625660">
                      <a:moveTo>
                        <a:pt x="0" y="306101"/>
                      </a:moveTo>
                      <a:cubicBezTo>
                        <a:pt x="853602" y="-443740"/>
                        <a:pt x="1499916" y="390575"/>
                        <a:pt x="1592328" y="625660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Freeform 40">
                  <a:extLst>
                    <a:ext uri="{FF2B5EF4-FFF2-40B4-BE49-F238E27FC236}">
                      <a16:creationId xmlns:a16="http://schemas.microsoft.com/office/drawing/2014/main" id="{7E611E7C-BFCD-C5F7-4834-A3ED79803623}"/>
                    </a:ext>
                  </a:extLst>
                </p:cNvPr>
                <p:cNvSpPr/>
                <p:nvPr/>
              </p:nvSpPr>
              <p:spPr>
                <a:xfrm>
                  <a:off x="3897887" y="3672781"/>
                  <a:ext cx="759184" cy="772347"/>
                </a:xfrm>
                <a:custGeom>
                  <a:avLst/>
                  <a:gdLst>
                    <a:gd name="connsiteX0" fmla="*/ 0 w 418289"/>
                    <a:gd name="connsiteY0" fmla="*/ 0 h 311285"/>
                    <a:gd name="connsiteX1" fmla="*/ 418289 w 418289"/>
                    <a:gd name="connsiteY1" fmla="*/ 311285 h 311285"/>
                    <a:gd name="connsiteX0" fmla="*/ 0 w 418289"/>
                    <a:gd name="connsiteY0" fmla="*/ 42868 h 354153"/>
                    <a:gd name="connsiteX1" fmla="*/ 418289 w 418289"/>
                    <a:gd name="connsiteY1" fmla="*/ 354153 h 354153"/>
                    <a:gd name="connsiteX0" fmla="*/ 0 w 434199"/>
                    <a:gd name="connsiteY0" fmla="*/ 47022 h 358307"/>
                    <a:gd name="connsiteX1" fmla="*/ 418289 w 434199"/>
                    <a:gd name="connsiteY1" fmla="*/ 358307 h 358307"/>
                    <a:gd name="connsiteX0" fmla="*/ 0 w 350993"/>
                    <a:gd name="connsiteY0" fmla="*/ 33138 h 538976"/>
                    <a:gd name="connsiteX1" fmla="*/ 301557 w 350993"/>
                    <a:gd name="connsiteY1" fmla="*/ 538976 h 538976"/>
                    <a:gd name="connsiteX0" fmla="*/ 0 w 350993"/>
                    <a:gd name="connsiteY0" fmla="*/ 33138 h 538976"/>
                    <a:gd name="connsiteX1" fmla="*/ 301557 w 350993"/>
                    <a:gd name="connsiteY1" fmla="*/ 538976 h 538976"/>
                    <a:gd name="connsiteX0" fmla="*/ 0 w 344961"/>
                    <a:gd name="connsiteY0" fmla="*/ 336 h 506174"/>
                    <a:gd name="connsiteX1" fmla="*/ 301557 w 344961"/>
                    <a:gd name="connsiteY1" fmla="*/ 506174 h 506174"/>
                    <a:gd name="connsiteX0" fmla="*/ 0 w 450492"/>
                    <a:gd name="connsiteY0" fmla="*/ 248 h 637815"/>
                    <a:gd name="connsiteX1" fmla="*/ 440221 w 450492"/>
                    <a:gd name="connsiteY1" fmla="*/ 637815 h 637815"/>
                    <a:gd name="connsiteX0" fmla="*/ 0 w 545269"/>
                    <a:gd name="connsiteY0" fmla="*/ 248 h 637815"/>
                    <a:gd name="connsiteX1" fmla="*/ 440221 w 545269"/>
                    <a:gd name="connsiteY1" fmla="*/ 637815 h 637815"/>
                    <a:gd name="connsiteX0" fmla="*/ 0 w 545269"/>
                    <a:gd name="connsiteY0" fmla="*/ 300 h 637867"/>
                    <a:gd name="connsiteX1" fmla="*/ 440221 w 545269"/>
                    <a:gd name="connsiteY1" fmla="*/ 637867 h 637867"/>
                    <a:gd name="connsiteX0" fmla="*/ 0 w 536165"/>
                    <a:gd name="connsiteY0" fmla="*/ 497 h 638064"/>
                    <a:gd name="connsiteX1" fmla="*/ 440221 w 536165"/>
                    <a:gd name="connsiteY1" fmla="*/ 638064 h 638064"/>
                    <a:gd name="connsiteX0" fmla="*/ 0 w 503425"/>
                    <a:gd name="connsiteY0" fmla="*/ 954 h 513725"/>
                    <a:gd name="connsiteX1" fmla="*/ 398623 w 503425"/>
                    <a:gd name="connsiteY1" fmla="*/ 513725 h 513725"/>
                    <a:gd name="connsiteX0" fmla="*/ 0 w 494326"/>
                    <a:gd name="connsiteY0" fmla="*/ 57652 h 570423"/>
                    <a:gd name="connsiteX1" fmla="*/ 398623 w 494326"/>
                    <a:gd name="connsiteY1" fmla="*/ 570423 h 570423"/>
                    <a:gd name="connsiteX0" fmla="*/ 0 w 512076"/>
                    <a:gd name="connsiteY0" fmla="*/ 33739 h 546510"/>
                    <a:gd name="connsiteX1" fmla="*/ 398623 w 512076"/>
                    <a:gd name="connsiteY1" fmla="*/ 546510 h 546510"/>
                    <a:gd name="connsiteX0" fmla="*/ 0 w 516702"/>
                    <a:gd name="connsiteY0" fmla="*/ 23805 h 536576"/>
                    <a:gd name="connsiteX1" fmla="*/ 398623 w 516702"/>
                    <a:gd name="connsiteY1" fmla="*/ 536576 h 536576"/>
                    <a:gd name="connsiteX0" fmla="*/ 0 w 556755"/>
                    <a:gd name="connsiteY0" fmla="*/ 14851 h 527622"/>
                    <a:gd name="connsiteX1" fmla="*/ 398623 w 556755"/>
                    <a:gd name="connsiteY1" fmla="*/ 527622 h 527622"/>
                    <a:gd name="connsiteX0" fmla="*/ 0 w 552129"/>
                    <a:gd name="connsiteY0" fmla="*/ 78908 h 591679"/>
                    <a:gd name="connsiteX1" fmla="*/ 398623 w 552129"/>
                    <a:gd name="connsiteY1" fmla="*/ 591679 h 591679"/>
                    <a:gd name="connsiteX0" fmla="*/ 0 w 883140"/>
                    <a:gd name="connsiteY0" fmla="*/ 61257 h 809753"/>
                    <a:gd name="connsiteX1" fmla="*/ 793810 w 883140"/>
                    <a:gd name="connsiteY1" fmla="*/ 809753 h 809753"/>
                    <a:gd name="connsiteX0" fmla="*/ 0 w 827389"/>
                    <a:gd name="connsiteY0" fmla="*/ 54727 h 928019"/>
                    <a:gd name="connsiteX1" fmla="*/ 731412 w 827389"/>
                    <a:gd name="connsiteY1" fmla="*/ 928019 h 928019"/>
                    <a:gd name="connsiteX0" fmla="*/ 0 w 831128"/>
                    <a:gd name="connsiteY0" fmla="*/ 50661 h 923953"/>
                    <a:gd name="connsiteX1" fmla="*/ 731412 w 831128"/>
                    <a:gd name="connsiteY1" fmla="*/ 923953 h 923953"/>
                    <a:gd name="connsiteX0" fmla="*/ 0 w 865098"/>
                    <a:gd name="connsiteY0" fmla="*/ 53661 h 862870"/>
                    <a:gd name="connsiteX1" fmla="*/ 769864 w 865098"/>
                    <a:gd name="connsiteY1" fmla="*/ 862870 h 862870"/>
                    <a:gd name="connsiteX0" fmla="*/ 0 w 828592"/>
                    <a:gd name="connsiteY0" fmla="*/ 58928 h 868137"/>
                    <a:gd name="connsiteX1" fmla="*/ 769864 w 828592"/>
                    <a:gd name="connsiteY1" fmla="*/ 868137 h 868137"/>
                    <a:gd name="connsiteX0" fmla="*/ 0 w 759185"/>
                    <a:gd name="connsiteY0" fmla="*/ 65673 h 772348"/>
                    <a:gd name="connsiteX1" fmla="*/ 692963 w 759185"/>
                    <a:gd name="connsiteY1" fmla="*/ 772348 h 772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59185" h="772348">
                      <a:moveTo>
                        <a:pt x="0" y="65673"/>
                      </a:moveTo>
                      <a:cubicBezTo>
                        <a:pt x="556162" y="-210748"/>
                        <a:pt x="913967" y="455018"/>
                        <a:pt x="692963" y="772348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Freeform 42">
                  <a:extLst>
                    <a:ext uri="{FF2B5EF4-FFF2-40B4-BE49-F238E27FC236}">
                      <a16:creationId xmlns:a16="http://schemas.microsoft.com/office/drawing/2014/main" id="{B55227FB-4100-BD5F-3AE3-CAF69A1C4EC3}"/>
                    </a:ext>
                  </a:extLst>
                </p:cNvPr>
                <p:cNvSpPr/>
                <p:nvPr/>
              </p:nvSpPr>
              <p:spPr>
                <a:xfrm>
                  <a:off x="1777862" y="3540405"/>
                  <a:ext cx="786294" cy="611096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86294" h="611096">
                      <a:moveTo>
                        <a:pt x="17810" y="611096"/>
                      </a:moveTo>
                      <a:cubicBezTo>
                        <a:pt x="-130537" y="-274933"/>
                        <a:pt x="693882" y="-3368"/>
                        <a:pt x="786294" y="231717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Freeform 43">
                  <a:extLst>
                    <a:ext uri="{FF2B5EF4-FFF2-40B4-BE49-F238E27FC236}">
                      <a16:creationId xmlns:a16="http://schemas.microsoft.com/office/drawing/2014/main" id="{2DABCE84-8E82-FE5B-EFF2-71FD908579D9}"/>
                    </a:ext>
                  </a:extLst>
                </p:cNvPr>
                <p:cNvSpPr/>
                <p:nvPr/>
              </p:nvSpPr>
              <p:spPr>
                <a:xfrm>
                  <a:off x="1165948" y="4145937"/>
                  <a:ext cx="945793" cy="788750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  <a:gd name="connsiteX0" fmla="*/ 14729 w 977766"/>
                    <a:gd name="connsiteY0" fmla="*/ 684765 h 684765"/>
                    <a:gd name="connsiteX1" fmla="*/ 977766 w 977766"/>
                    <a:gd name="connsiteY1" fmla="*/ 178927 h 684765"/>
                    <a:gd name="connsiteX0" fmla="*/ 19890 w 691097"/>
                    <a:gd name="connsiteY0" fmla="*/ 820597 h 820597"/>
                    <a:gd name="connsiteX1" fmla="*/ 691097 w 691097"/>
                    <a:gd name="connsiteY1" fmla="*/ 120205 h 820597"/>
                    <a:gd name="connsiteX0" fmla="*/ 368922 w 1040129"/>
                    <a:gd name="connsiteY0" fmla="*/ 779825 h 779825"/>
                    <a:gd name="connsiteX1" fmla="*/ 1040129 w 1040129"/>
                    <a:gd name="connsiteY1" fmla="*/ 79433 h 779825"/>
                    <a:gd name="connsiteX0" fmla="*/ 383932 w 1055139"/>
                    <a:gd name="connsiteY0" fmla="*/ 861496 h 861496"/>
                    <a:gd name="connsiteX1" fmla="*/ 1055139 w 1055139"/>
                    <a:gd name="connsiteY1" fmla="*/ 161104 h 861496"/>
                    <a:gd name="connsiteX0" fmla="*/ 293871 w 965078"/>
                    <a:gd name="connsiteY0" fmla="*/ 872271 h 872271"/>
                    <a:gd name="connsiteX1" fmla="*/ 965078 w 965078"/>
                    <a:gd name="connsiteY1" fmla="*/ 171879 h 872271"/>
                    <a:gd name="connsiteX0" fmla="*/ 289820 w 961027"/>
                    <a:gd name="connsiteY0" fmla="*/ 830408 h 830408"/>
                    <a:gd name="connsiteX1" fmla="*/ 961027 w 961027"/>
                    <a:gd name="connsiteY1" fmla="*/ 130016 h 830408"/>
                    <a:gd name="connsiteX0" fmla="*/ 331326 w 1002533"/>
                    <a:gd name="connsiteY0" fmla="*/ 861605 h 861605"/>
                    <a:gd name="connsiteX1" fmla="*/ 1002533 w 1002533"/>
                    <a:gd name="connsiteY1" fmla="*/ 161213 h 861605"/>
                    <a:gd name="connsiteX0" fmla="*/ 210405 w 881612"/>
                    <a:gd name="connsiteY0" fmla="*/ 847464 h 847464"/>
                    <a:gd name="connsiteX1" fmla="*/ 881612 w 881612"/>
                    <a:gd name="connsiteY1" fmla="*/ 147072 h 847464"/>
                    <a:gd name="connsiteX0" fmla="*/ 188326 w 1011115"/>
                    <a:gd name="connsiteY0" fmla="*/ 752017 h 752017"/>
                    <a:gd name="connsiteX1" fmla="*/ 1011115 w 1011115"/>
                    <a:gd name="connsiteY1" fmla="*/ 159899 h 752017"/>
                    <a:gd name="connsiteX0" fmla="*/ 196867 w 957259"/>
                    <a:gd name="connsiteY0" fmla="*/ 776265 h 776265"/>
                    <a:gd name="connsiteX1" fmla="*/ 957259 w 957259"/>
                    <a:gd name="connsiteY1" fmla="*/ 156414 h 776265"/>
                    <a:gd name="connsiteX0" fmla="*/ 185400 w 945792"/>
                    <a:gd name="connsiteY0" fmla="*/ 788751 h 788751"/>
                    <a:gd name="connsiteX1" fmla="*/ 945792 w 945792"/>
                    <a:gd name="connsiteY1" fmla="*/ 168900 h 788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5792" h="788751">
                      <a:moveTo>
                        <a:pt x="185400" y="788751"/>
                      </a:moveTo>
                      <a:cubicBezTo>
                        <a:pt x="-373550" y="424764"/>
                        <a:pt x="464274" y="-338559"/>
                        <a:pt x="945792" y="168900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 44">
                  <a:extLst>
                    <a:ext uri="{FF2B5EF4-FFF2-40B4-BE49-F238E27FC236}">
                      <a16:creationId xmlns:a16="http://schemas.microsoft.com/office/drawing/2014/main" id="{D56FEEFA-866A-474F-21FB-F9DE33EADB1F}"/>
                    </a:ext>
                  </a:extLst>
                </p:cNvPr>
                <p:cNvSpPr/>
                <p:nvPr/>
              </p:nvSpPr>
              <p:spPr>
                <a:xfrm>
                  <a:off x="1026683" y="4892091"/>
                  <a:ext cx="680185" cy="978839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  <a:gd name="connsiteX0" fmla="*/ 14729 w 977766"/>
                    <a:gd name="connsiteY0" fmla="*/ 684765 h 684765"/>
                    <a:gd name="connsiteX1" fmla="*/ 977766 w 977766"/>
                    <a:gd name="connsiteY1" fmla="*/ 178927 h 684765"/>
                    <a:gd name="connsiteX0" fmla="*/ 19890 w 691097"/>
                    <a:gd name="connsiteY0" fmla="*/ 820597 h 820597"/>
                    <a:gd name="connsiteX1" fmla="*/ 691097 w 691097"/>
                    <a:gd name="connsiteY1" fmla="*/ 120205 h 820597"/>
                    <a:gd name="connsiteX0" fmla="*/ 368922 w 1040129"/>
                    <a:gd name="connsiteY0" fmla="*/ 779825 h 779825"/>
                    <a:gd name="connsiteX1" fmla="*/ 1040129 w 1040129"/>
                    <a:gd name="connsiteY1" fmla="*/ 79433 h 779825"/>
                    <a:gd name="connsiteX0" fmla="*/ 383932 w 1055139"/>
                    <a:gd name="connsiteY0" fmla="*/ 861496 h 861496"/>
                    <a:gd name="connsiteX1" fmla="*/ 1055139 w 1055139"/>
                    <a:gd name="connsiteY1" fmla="*/ 161104 h 861496"/>
                    <a:gd name="connsiteX0" fmla="*/ 293871 w 965078"/>
                    <a:gd name="connsiteY0" fmla="*/ 872271 h 872271"/>
                    <a:gd name="connsiteX1" fmla="*/ 965078 w 965078"/>
                    <a:gd name="connsiteY1" fmla="*/ 171879 h 872271"/>
                    <a:gd name="connsiteX0" fmla="*/ 289820 w 961027"/>
                    <a:gd name="connsiteY0" fmla="*/ 830408 h 830408"/>
                    <a:gd name="connsiteX1" fmla="*/ 961027 w 961027"/>
                    <a:gd name="connsiteY1" fmla="*/ 130016 h 830408"/>
                    <a:gd name="connsiteX0" fmla="*/ 331326 w 1002533"/>
                    <a:gd name="connsiteY0" fmla="*/ 861605 h 861605"/>
                    <a:gd name="connsiteX1" fmla="*/ 1002533 w 1002533"/>
                    <a:gd name="connsiteY1" fmla="*/ 161213 h 861605"/>
                    <a:gd name="connsiteX0" fmla="*/ 833389 w 833389"/>
                    <a:gd name="connsiteY0" fmla="*/ 728699 h 728699"/>
                    <a:gd name="connsiteX1" fmla="*/ 259455 w 833389"/>
                    <a:gd name="connsiteY1" fmla="*/ 183950 h 728699"/>
                    <a:gd name="connsiteX0" fmla="*/ 739792 w 739792"/>
                    <a:gd name="connsiteY0" fmla="*/ 645343 h 763145"/>
                    <a:gd name="connsiteX1" fmla="*/ 165858 w 739792"/>
                    <a:gd name="connsiteY1" fmla="*/ 100594 h 763145"/>
                    <a:gd name="connsiteX0" fmla="*/ 739792 w 739792"/>
                    <a:gd name="connsiteY0" fmla="*/ 544749 h 767082"/>
                    <a:gd name="connsiteX1" fmla="*/ 165858 w 739792"/>
                    <a:gd name="connsiteY1" fmla="*/ 0 h 767082"/>
                    <a:gd name="connsiteX0" fmla="*/ 732177 w 732177"/>
                    <a:gd name="connsiteY0" fmla="*/ 544749 h 771334"/>
                    <a:gd name="connsiteX1" fmla="*/ 158243 w 732177"/>
                    <a:gd name="connsiteY1" fmla="*/ 0 h 771334"/>
                    <a:gd name="connsiteX0" fmla="*/ 436404 w 436404"/>
                    <a:gd name="connsiteY0" fmla="*/ 674678 h 877932"/>
                    <a:gd name="connsiteX1" fmla="*/ 230600 w 436404"/>
                    <a:gd name="connsiteY1" fmla="*/ 0 h 877932"/>
                    <a:gd name="connsiteX0" fmla="*/ 557609 w 557609"/>
                    <a:gd name="connsiteY0" fmla="*/ 674678 h 712486"/>
                    <a:gd name="connsiteX1" fmla="*/ 351805 w 557609"/>
                    <a:gd name="connsiteY1" fmla="*/ 0 h 712486"/>
                    <a:gd name="connsiteX0" fmla="*/ 691752 w 691752"/>
                    <a:gd name="connsiteY0" fmla="*/ 674678 h 698222"/>
                    <a:gd name="connsiteX1" fmla="*/ 485948 w 691752"/>
                    <a:gd name="connsiteY1" fmla="*/ 0 h 698222"/>
                    <a:gd name="connsiteX0" fmla="*/ 719156 w 719156"/>
                    <a:gd name="connsiteY0" fmla="*/ 674678 h 674678"/>
                    <a:gd name="connsiteX1" fmla="*/ 513352 w 719156"/>
                    <a:gd name="connsiteY1" fmla="*/ 0 h 674678"/>
                    <a:gd name="connsiteX0" fmla="*/ 580514 w 634565"/>
                    <a:gd name="connsiteY0" fmla="*/ 782951 h 782951"/>
                    <a:gd name="connsiteX1" fmla="*/ 634565 w 634565"/>
                    <a:gd name="connsiteY1" fmla="*/ 0 h 782951"/>
                    <a:gd name="connsiteX0" fmla="*/ 636687 w 690738"/>
                    <a:gd name="connsiteY0" fmla="*/ 784174 h 784174"/>
                    <a:gd name="connsiteX1" fmla="*/ 690738 w 690738"/>
                    <a:gd name="connsiteY1" fmla="*/ 1223 h 784174"/>
                    <a:gd name="connsiteX0" fmla="*/ 647788 w 680185"/>
                    <a:gd name="connsiteY0" fmla="*/ 978839 h 978839"/>
                    <a:gd name="connsiteX1" fmla="*/ 680185 w 680185"/>
                    <a:gd name="connsiteY1" fmla="*/ 996 h 978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80185" h="978839">
                      <a:moveTo>
                        <a:pt x="647788" y="978839"/>
                      </a:moveTo>
                      <a:cubicBezTo>
                        <a:pt x="-163987" y="979210"/>
                        <a:pt x="-277736" y="-36152"/>
                        <a:pt x="680185" y="996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 48">
                  <a:extLst>
                    <a:ext uri="{FF2B5EF4-FFF2-40B4-BE49-F238E27FC236}">
                      <a16:creationId xmlns:a16="http://schemas.microsoft.com/office/drawing/2014/main" id="{C8D85E04-9EB7-5AAB-23C4-9D8396758D8B}"/>
                    </a:ext>
                  </a:extLst>
                </p:cNvPr>
                <p:cNvSpPr/>
                <p:nvPr/>
              </p:nvSpPr>
              <p:spPr>
                <a:xfrm>
                  <a:off x="4409071" y="5146545"/>
                  <a:ext cx="540784" cy="709651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  <a:gd name="connsiteX0" fmla="*/ 14729 w 977766"/>
                    <a:gd name="connsiteY0" fmla="*/ 684765 h 684765"/>
                    <a:gd name="connsiteX1" fmla="*/ 977766 w 977766"/>
                    <a:gd name="connsiteY1" fmla="*/ 178927 h 684765"/>
                    <a:gd name="connsiteX0" fmla="*/ 19890 w 691097"/>
                    <a:gd name="connsiteY0" fmla="*/ 820597 h 820597"/>
                    <a:gd name="connsiteX1" fmla="*/ 691097 w 691097"/>
                    <a:gd name="connsiteY1" fmla="*/ 120205 h 820597"/>
                    <a:gd name="connsiteX0" fmla="*/ 368922 w 1040129"/>
                    <a:gd name="connsiteY0" fmla="*/ 779825 h 779825"/>
                    <a:gd name="connsiteX1" fmla="*/ 1040129 w 1040129"/>
                    <a:gd name="connsiteY1" fmla="*/ 79433 h 779825"/>
                    <a:gd name="connsiteX0" fmla="*/ 383932 w 1055139"/>
                    <a:gd name="connsiteY0" fmla="*/ 861496 h 861496"/>
                    <a:gd name="connsiteX1" fmla="*/ 1055139 w 1055139"/>
                    <a:gd name="connsiteY1" fmla="*/ 161104 h 861496"/>
                    <a:gd name="connsiteX0" fmla="*/ 293871 w 965078"/>
                    <a:gd name="connsiteY0" fmla="*/ 872271 h 872271"/>
                    <a:gd name="connsiteX1" fmla="*/ 965078 w 965078"/>
                    <a:gd name="connsiteY1" fmla="*/ 171879 h 872271"/>
                    <a:gd name="connsiteX0" fmla="*/ 289820 w 961027"/>
                    <a:gd name="connsiteY0" fmla="*/ 830408 h 830408"/>
                    <a:gd name="connsiteX1" fmla="*/ 961027 w 961027"/>
                    <a:gd name="connsiteY1" fmla="*/ 130016 h 830408"/>
                    <a:gd name="connsiteX0" fmla="*/ 331326 w 1002533"/>
                    <a:gd name="connsiteY0" fmla="*/ 861605 h 861605"/>
                    <a:gd name="connsiteX1" fmla="*/ 1002533 w 1002533"/>
                    <a:gd name="connsiteY1" fmla="*/ 161213 h 861605"/>
                    <a:gd name="connsiteX0" fmla="*/ 833389 w 833389"/>
                    <a:gd name="connsiteY0" fmla="*/ 728699 h 728699"/>
                    <a:gd name="connsiteX1" fmla="*/ 259455 w 833389"/>
                    <a:gd name="connsiteY1" fmla="*/ 183950 h 728699"/>
                    <a:gd name="connsiteX0" fmla="*/ 739792 w 739792"/>
                    <a:gd name="connsiteY0" fmla="*/ 645343 h 763145"/>
                    <a:gd name="connsiteX1" fmla="*/ 165858 w 739792"/>
                    <a:gd name="connsiteY1" fmla="*/ 100594 h 763145"/>
                    <a:gd name="connsiteX0" fmla="*/ 739792 w 739792"/>
                    <a:gd name="connsiteY0" fmla="*/ 544749 h 767082"/>
                    <a:gd name="connsiteX1" fmla="*/ 165858 w 739792"/>
                    <a:gd name="connsiteY1" fmla="*/ 0 h 767082"/>
                    <a:gd name="connsiteX0" fmla="*/ 732177 w 732177"/>
                    <a:gd name="connsiteY0" fmla="*/ 544749 h 771334"/>
                    <a:gd name="connsiteX1" fmla="*/ 158243 w 732177"/>
                    <a:gd name="connsiteY1" fmla="*/ 0 h 771334"/>
                    <a:gd name="connsiteX0" fmla="*/ 1018238 w 1018238"/>
                    <a:gd name="connsiteY0" fmla="*/ 389107 h 650697"/>
                    <a:gd name="connsiteX1" fmla="*/ 123291 w 1018238"/>
                    <a:gd name="connsiteY1" fmla="*/ 0 h 650697"/>
                    <a:gd name="connsiteX0" fmla="*/ 1134740 w 1134740"/>
                    <a:gd name="connsiteY0" fmla="*/ 97277 h 454569"/>
                    <a:gd name="connsiteX1" fmla="*/ 113333 w 1134740"/>
                    <a:gd name="connsiteY1" fmla="*/ 0 h 454569"/>
                    <a:gd name="connsiteX0" fmla="*/ 1117636 w 1117636"/>
                    <a:gd name="connsiteY0" fmla="*/ 97277 h 544551"/>
                    <a:gd name="connsiteX1" fmla="*/ 96229 w 1117636"/>
                    <a:gd name="connsiteY1" fmla="*/ 0 h 544551"/>
                    <a:gd name="connsiteX0" fmla="*/ 1021407 w 1021407"/>
                    <a:gd name="connsiteY0" fmla="*/ 97277 h 571735"/>
                    <a:gd name="connsiteX1" fmla="*/ 0 w 1021407"/>
                    <a:gd name="connsiteY1" fmla="*/ 0 h 571735"/>
                    <a:gd name="connsiteX0" fmla="*/ 933858 w 933858"/>
                    <a:gd name="connsiteY0" fmla="*/ 0 h 587169"/>
                    <a:gd name="connsiteX1" fmla="*/ 0 w 933858"/>
                    <a:gd name="connsiteY1" fmla="*/ 145915 h 587169"/>
                    <a:gd name="connsiteX0" fmla="*/ 933858 w 933858"/>
                    <a:gd name="connsiteY0" fmla="*/ 0 h 496171"/>
                    <a:gd name="connsiteX1" fmla="*/ 0 w 933858"/>
                    <a:gd name="connsiteY1" fmla="*/ 145915 h 496171"/>
                    <a:gd name="connsiteX0" fmla="*/ 933858 w 933858"/>
                    <a:gd name="connsiteY0" fmla="*/ 0 h 391174"/>
                    <a:gd name="connsiteX1" fmla="*/ 0 w 933858"/>
                    <a:gd name="connsiteY1" fmla="*/ 145915 h 391174"/>
                    <a:gd name="connsiteX0" fmla="*/ 642028 w 642028"/>
                    <a:gd name="connsiteY0" fmla="*/ 0 h 611001"/>
                    <a:gd name="connsiteX1" fmla="*/ 0 w 642028"/>
                    <a:gd name="connsiteY1" fmla="*/ 466928 h 611001"/>
                    <a:gd name="connsiteX0" fmla="*/ 642028 w 746821"/>
                    <a:gd name="connsiteY0" fmla="*/ 0 h 632496"/>
                    <a:gd name="connsiteX1" fmla="*/ 0 w 746821"/>
                    <a:gd name="connsiteY1" fmla="*/ 466928 h 632496"/>
                    <a:gd name="connsiteX0" fmla="*/ 272377 w 429221"/>
                    <a:gd name="connsiteY0" fmla="*/ 0 h 536987"/>
                    <a:gd name="connsiteX1" fmla="*/ 0 w 429221"/>
                    <a:gd name="connsiteY1" fmla="*/ 330741 h 536987"/>
                    <a:gd name="connsiteX0" fmla="*/ 272377 w 386653"/>
                    <a:gd name="connsiteY0" fmla="*/ 0 h 439090"/>
                    <a:gd name="connsiteX1" fmla="*/ 0 w 386653"/>
                    <a:gd name="connsiteY1" fmla="*/ 330741 h 439090"/>
                    <a:gd name="connsiteX0" fmla="*/ 272377 w 369733"/>
                    <a:gd name="connsiteY0" fmla="*/ 0 h 445266"/>
                    <a:gd name="connsiteX1" fmla="*/ 0 w 369733"/>
                    <a:gd name="connsiteY1" fmla="*/ 330741 h 445266"/>
                    <a:gd name="connsiteX0" fmla="*/ 214011 w 323382"/>
                    <a:gd name="connsiteY0" fmla="*/ 0 h 470305"/>
                    <a:gd name="connsiteX1" fmla="*/ 0 w 323382"/>
                    <a:gd name="connsiteY1" fmla="*/ 359924 h 470305"/>
                    <a:gd name="connsiteX0" fmla="*/ 214011 w 409637"/>
                    <a:gd name="connsiteY0" fmla="*/ 0 h 465634"/>
                    <a:gd name="connsiteX1" fmla="*/ 0 w 409637"/>
                    <a:gd name="connsiteY1" fmla="*/ 359924 h 465634"/>
                    <a:gd name="connsiteX0" fmla="*/ 690415 w 812497"/>
                    <a:gd name="connsiteY0" fmla="*/ 0 h 620618"/>
                    <a:gd name="connsiteX1" fmla="*/ 0 w 812497"/>
                    <a:gd name="connsiteY1" fmla="*/ 533163 h 620618"/>
                    <a:gd name="connsiteX0" fmla="*/ 690415 w 1049119"/>
                    <a:gd name="connsiteY0" fmla="*/ 0 h 535200"/>
                    <a:gd name="connsiteX1" fmla="*/ 0 w 1049119"/>
                    <a:gd name="connsiteY1" fmla="*/ 533163 h 535200"/>
                    <a:gd name="connsiteX0" fmla="*/ 417479 w 904326"/>
                    <a:gd name="connsiteY0" fmla="*/ 0 h 306848"/>
                    <a:gd name="connsiteX1" fmla="*/ 0 w 904326"/>
                    <a:gd name="connsiteY1" fmla="*/ 302872 h 306848"/>
                    <a:gd name="connsiteX0" fmla="*/ 144545 w 788347"/>
                    <a:gd name="connsiteY0" fmla="*/ 0 h 526706"/>
                    <a:gd name="connsiteX1" fmla="*/ 0 w 788347"/>
                    <a:gd name="connsiteY1" fmla="*/ 524631 h 526706"/>
                    <a:gd name="connsiteX0" fmla="*/ 144545 w 501670"/>
                    <a:gd name="connsiteY0" fmla="*/ 0 h 524632"/>
                    <a:gd name="connsiteX1" fmla="*/ 0 w 501670"/>
                    <a:gd name="connsiteY1" fmla="*/ 524631 h 524632"/>
                    <a:gd name="connsiteX0" fmla="*/ 144545 w 506804"/>
                    <a:gd name="connsiteY0" fmla="*/ 0 h 524694"/>
                    <a:gd name="connsiteX1" fmla="*/ 0 w 506804"/>
                    <a:gd name="connsiteY1" fmla="*/ 524631 h 524694"/>
                    <a:gd name="connsiteX0" fmla="*/ 248540 w 563030"/>
                    <a:gd name="connsiteY0" fmla="*/ 0 h 767330"/>
                    <a:gd name="connsiteX1" fmla="*/ 0 w 563030"/>
                    <a:gd name="connsiteY1" fmla="*/ 767290 h 767330"/>
                    <a:gd name="connsiteX0" fmla="*/ 319033 w 605147"/>
                    <a:gd name="connsiteY0" fmla="*/ 0 h 709657"/>
                    <a:gd name="connsiteX1" fmla="*/ 0 w 605147"/>
                    <a:gd name="connsiteY1" fmla="*/ 709614 h 709657"/>
                    <a:gd name="connsiteX0" fmla="*/ 319033 w 540784"/>
                    <a:gd name="connsiteY0" fmla="*/ 0 h 709652"/>
                    <a:gd name="connsiteX1" fmla="*/ 0 w 540784"/>
                    <a:gd name="connsiteY1" fmla="*/ 709614 h 709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0784" h="709652">
                      <a:moveTo>
                        <a:pt x="319033" y="0"/>
                      </a:moveTo>
                      <a:cubicBezTo>
                        <a:pt x="610274" y="67968"/>
                        <a:pt x="713624" y="715468"/>
                        <a:pt x="0" y="709614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716EB5F9-8ACB-23C8-438E-A49FAF4807C9}"/>
                    </a:ext>
                  </a:extLst>
                </p:cNvPr>
                <p:cNvCxnSpPr/>
                <p:nvPr/>
              </p:nvCxnSpPr>
              <p:spPr>
                <a:xfrm>
                  <a:off x="3508304" y="4600280"/>
                  <a:ext cx="770931" cy="97902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84FF3129-8013-1EC3-FA7A-22FF4244867D}"/>
                    </a:ext>
                  </a:extLst>
                </p:cNvPr>
                <p:cNvCxnSpPr/>
                <p:nvPr/>
              </p:nvCxnSpPr>
              <p:spPr>
                <a:xfrm flipV="1">
                  <a:off x="3508304" y="4988092"/>
                  <a:ext cx="769489" cy="37794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Freeform 58">
                  <a:extLst>
                    <a:ext uri="{FF2B5EF4-FFF2-40B4-BE49-F238E27FC236}">
                      <a16:creationId xmlns:a16="http://schemas.microsoft.com/office/drawing/2014/main" id="{CA710634-D191-872A-BE4E-7BA8FF417BD3}"/>
                    </a:ext>
                  </a:extLst>
                </p:cNvPr>
                <p:cNvSpPr/>
                <p:nvPr/>
              </p:nvSpPr>
              <p:spPr>
                <a:xfrm>
                  <a:off x="4227627" y="4579696"/>
                  <a:ext cx="195325" cy="531423"/>
                </a:xfrm>
                <a:custGeom>
                  <a:avLst/>
                  <a:gdLst>
                    <a:gd name="connsiteX0" fmla="*/ 0 w 9728"/>
                    <a:gd name="connsiteY0" fmla="*/ 0 h 282102"/>
                    <a:gd name="connsiteX1" fmla="*/ 9728 w 9728"/>
                    <a:gd name="connsiteY1" fmla="*/ 282102 h 282102"/>
                    <a:gd name="connsiteX0" fmla="*/ 0 w 96703"/>
                    <a:gd name="connsiteY0" fmla="*/ 4629 h 14629"/>
                    <a:gd name="connsiteX1" fmla="*/ 10000 w 96703"/>
                    <a:gd name="connsiteY1" fmla="*/ 14629 h 14629"/>
                    <a:gd name="connsiteX0" fmla="*/ 0 w 166363"/>
                    <a:gd name="connsiteY0" fmla="*/ 2716 h 17716"/>
                    <a:gd name="connsiteX1" fmla="*/ 10000 w 166363"/>
                    <a:gd name="connsiteY1" fmla="*/ 12716 h 17716"/>
                    <a:gd name="connsiteX0" fmla="*/ 0 w 200785"/>
                    <a:gd name="connsiteY0" fmla="*/ 4200 h 18838"/>
                    <a:gd name="connsiteX1" fmla="*/ 10000 w 200785"/>
                    <a:gd name="connsiteY1" fmla="*/ 14200 h 18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0785" h="18838">
                      <a:moveTo>
                        <a:pt x="0" y="4200"/>
                      </a:moveTo>
                      <a:cubicBezTo>
                        <a:pt x="303321" y="-13847"/>
                        <a:pt x="226658" y="33281"/>
                        <a:pt x="10000" y="14200"/>
                      </a:cubicBezTo>
                    </a:path>
                  </a:pathLst>
                </a:custGeom>
                <a:noFill/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D52E199-7FF0-0789-083A-6B60B8F44585}"/>
                  </a:ext>
                </a:extLst>
              </p:cNvPr>
              <p:cNvCxnSpPr/>
              <p:nvPr/>
            </p:nvCxnSpPr>
            <p:spPr>
              <a:xfrm flipV="1">
                <a:off x="4668849" y="5429050"/>
                <a:ext cx="1071655" cy="6478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8D82A0D-89CE-2AF0-D150-4A6D8407DBEA}"/>
                  </a:ext>
                </a:extLst>
              </p:cNvPr>
              <p:cNvCxnSpPr/>
              <p:nvPr/>
            </p:nvCxnSpPr>
            <p:spPr>
              <a:xfrm>
                <a:off x="5536015" y="527207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A1FD950-93D7-8F49-1C2B-F32D2B7E82D8}"/>
                  </a:ext>
                </a:extLst>
              </p:cNvPr>
              <p:cNvGrpSpPr/>
              <p:nvPr/>
            </p:nvGrpSpPr>
            <p:grpSpPr>
              <a:xfrm rot="20169739" flipH="1">
                <a:off x="5374891" y="4717387"/>
                <a:ext cx="139918" cy="127698"/>
                <a:chOff x="1193" y="1471308"/>
                <a:chExt cx="329596" cy="269230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4383C03C-12F8-7F3C-95AA-1F3907BF26B8}"/>
                    </a:ext>
                  </a:extLst>
                </p:cNvPr>
                <p:cNvCxnSpPr/>
                <p:nvPr/>
              </p:nvCxnSpPr>
              <p:spPr>
                <a:xfrm rot="20169739">
                  <a:off x="1193" y="1471308"/>
                  <a:ext cx="266107" cy="126662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355EB114-6098-99FA-84FA-52A9917DE876}"/>
                    </a:ext>
                  </a:extLst>
                </p:cNvPr>
                <p:cNvCxnSpPr/>
                <p:nvPr/>
              </p:nvCxnSpPr>
              <p:spPr>
                <a:xfrm rot="20169739" flipV="1">
                  <a:off x="81009" y="1582898"/>
                  <a:ext cx="249780" cy="157640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A81DBD9E-CD00-7F3F-9936-330B53B7770C}"/>
                    </a:ext>
                  </a:extLst>
                </p:cNvPr>
                <p:cNvCxnSpPr/>
                <p:nvPr/>
              </p:nvCxnSpPr>
              <p:spPr>
                <a:xfrm rot="20169739">
                  <a:off x="25154" y="1593613"/>
                  <a:ext cx="273600" cy="0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Freeform 71">
                <a:extLst>
                  <a:ext uri="{FF2B5EF4-FFF2-40B4-BE49-F238E27FC236}">
                    <a16:creationId xmlns:a16="http://schemas.microsoft.com/office/drawing/2014/main" id="{18A9FD75-3ECD-098D-BA52-24C7F1AFAC27}"/>
                  </a:ext>
                </a:extLst>
              </p:cNvPr>
              <p:cNvSpPr/>
              <p:nvPr/>
            </p:nvSpPr>
            <p:spPr>
              <a:xfrm>
                <a:off x="5578315" y="4826404"/>
                <a:ext cx="300757" cy="444521"/>
              </a:xfrm>
              <a:custGeom>
                <a:avLst/>
                <a:gdLst>
                  <a:gd name="connsiteX0" fmla="*/ 0 w 1439694"/>
                  <a:gd name="connsiteY0" fmla="*/ 0 h 356965"/>
                  <a:gd name="connsiteX1" fmla="*/ 1439694 w 1439694"/>
                  <a:gd name="connsiteY1" fmla="*/ 321012 h 356965"/>
                  <a:gd name="connsiteX0" fmla="*/ 0 w 1439694"/>
                  <a:gd name="connsiteY0" fmla="*/ 248858 h 579100"/>
                  <a:gd name="connsiteX1" fmla="*/ 1439694 w 1439694"/>
                  <a:gd name="connsiteY1" fmla="*/ 569870 h 579100"/>
                  <a:gd name="connsiteX0" fmla="*/ 0 w 1439694"/>
                  <a:gd name="connsiteY0" fmla="*/ 305790 h 626802"/>
                  <a:gd name="connsiteX1" fmla="*/ 1439694 w 1439694"/>
                  <a:gd name="connsiteY1" fmla="*/ 626802 h 626802"/>
                  <a:gd name="connsiteX0" fmla="*/ 0 w 1215957"/>
                  <a:gd name="connsiteY0" fmla="*/ 388642 h 398369"/>
                  <a:gd name="connsiteX1" fmla="*/ 1215957 w 1215957"/>
                  <a:gd name="connsiteY1" fmla="*/ 398369 h 398369"/>
                  <a:gd name="connsiteX0" fmla="*/ 0 w 768484"/>
                  <a:gd name="connsiteY0" fmla="*/ 564906 h 564906"/>
                  <a:gd name="connsiteX1" fmla="*/ 768484 w 768484"/>
                  <a:gd name="connsiteY1" fmla="*/ 185527 h 564906"/>
                  <a:gd name="connsiteX0" fmla="*/ 17810 w 786294"/>
                  <a:gd name="connsiteY0" fmla="*/ 611096 h 611096"/>
                  <a:gd name="connsiteX1" fmla="*/ 786294 w 786294"/>
                  <a:gd name="connsiteY1" fmla="*/ 231717 h 611096"/>
                  <a:gd name="connsiteX0" fmla="*/ 14729 w 977766"/>
                  <a:gd name="connsiteY0" fmla="*/ 684765 h 684765"/>
                  <a:gd name="connsiteX1" fmla="*/ 977766 w 977766"/>
                  <a:gd name="connsiteY1" fmla="*/ 178927 h 684765"/>
                  <a:gd name="connsiteX0" fmla="*/ 19890 w 691097"/>
                  <a:gd name="connsiteY0" fmla="*/ 820597 h 820597"/>
                  <a:gd name="connsiteX1" fmla="*/ 691097 w 691097"/>
                  <a:gd name="connsiteY1" fmla="*/ 120205 h 820597"/>
                  <a:gd name="connsiteX0" fmla="*/ 368922 w 1040129"/>
                  <a:gd name="connsiteY0" fmla="*/ 779825 h 779825"/>
                  <a:gd name="connsiteX1" fmla="*/ 1040129 w 1040129"/>
                  <a:gd name="connsiteY1" fmla="*/ 79433 h 779825"/>
                  <a:gd name="connsiteX0" fmla="*/ 383932 w 1055139"/>
                  <a:gd name="connsiteY0" fmla="*/ 861496 h 861496"/>
                  <a:gd name="connsiteX1" fmla="*/ 1055139 w 1055139"/>
                  <a:gd name="connsiteY1" fmla="*/ 161104 h 861496"/>
                  <a:gd name="connsiteX0" fmla="*/ 293871 w 965078"/>
                  <a:gd name="connsiteY0" fmla="*/ 872271 h 872271"/>
                  <a:gd name="connsiteX1" fmla="*/ 965078 w 965078"/>
                  <a:gd name="connsiteY1" fmla="*/ 171879 h 872271"/>
                  <a:gd name="connsiteX0" fmla="*/ 289820 w 961027"/>
                  <a:gd name="connsiteY0" fmla="*/ 830408 h 830408"/>
                  <a:gd name="connsiteX1" fmla="*/ 961027 w 961027"/>
                  <a:gd name="connsiteY1" fmla="*/ 130016 h 830408"/>
                  <a:gd name="connsiteX0" fmla="*/ 331326 w 1002533"/>
                  <a:gd name="connsiteY0" fmla="*/ 861605 h 861605"/>
                  <a:gd name="connsiteX1" fmla="*/ 1002533 w 1002533"/>
                  <a:gd name="connsiteY1" fmla="*/ 161213 h 861605"/>
                  <a:gd name="connsiteX0" fmla="*/ 833389 w 833389"/>
                  <a:gd name="connsiteY0" fmla="*/ 728699 h 728699"/>
                  <a:gd name="connsiteX1" fmla="*/ 259455 w 833389"/>
                  <a:gd name="connsiteY1" fmla="*/ 183950 h 728699"/>
                  <a:gd name="connsiteX0" fmla="*/ 739792 w 739792"/>
                  <a:gd name="connsiteY0" fmla="*/ 645343 h 763145"/>
                  <a:gd name="connsiteX1" fmla="*/ 165858 w 739792"/>
                  <a:gd name="connsiteY1" fmla="*/ 100594 h 763145"/>
                  <a:gd name="connsiteX0" fmla="*/ 739792 w 739792"/>
                  <a:gd name="connsiteY0" fmla="*/ 544749 h 767082"/>
                  <a:gd name="connsiteX1" fmla="*/ 165858 w 739792"/>
                  <a:gd name="connsiteY1" fmla="*/ 0 h 767082"/>
                  <a:gd name="connsiteX0" fmla="*/ 732177 w 732177"/>
                  <a:gd name="connsiteY0" fmla="*/ 544749 h 771334"/>
                  <a:gd name="connsiteX1" fmla="*/ 158243 w 732177"/>
                  <a:gd name="connsiteY1" fmla="*/ 0 h 771334"/>
                  <a:gd name="connsiteX0" fmla="*/ 1018238 w 1018238"/>
                  <a:gd name="connsiteY0" fmla="*/ 389107 h 650697"/>
                  <a:gd name="connsiteX1" fmla="*/ 123291 w 1018238"/>
                  <a:gd name="connsiteY1" fmla="*/ 0 h 650697"/>
                  <a:gd name="connsiteX0" fmla="*/ 1134740 w 1134740"/>
                  <a:gd name="connsiteY0" fmla="*/ 97277 h 454569"/>
                  <a:gd name="connsiteX1" fmla="*/ 113333 w 1134740"/>
                  <a:gd name="connsiteY1" fmla="*/ 0 h 454569"/>
                  <a:gd name="connsiteX0" fmla="*/ 1117636 w 1117636"/>
                  <a:gd name="connsiteY0" fmla="*/ 97277 h 544551"/>
                  <a:gd name="connsiteX1" fmla="*/ 96229 w 1117636"/>
                  <a:gd name="connsiteY1" fmla="*/ 0 h 544551"/>
                  <a:gd name="connsiteX0" fmla="*/ 1021407 w 1021407"/>
                  <a:gd name="connsiteY0" fmla="*/ 97277 h 571735"/>
                  <a:gd name="connsiteX1" fmla="*/ 0 w 1021407"/>
                  <a:gd name="connsiteY1" fmla="*/ 0 h 571735"/>
                  <a:gd name="connsiteX0" fmla="*/ 933858 w 933858"/>
                  <a:gd name="connsiteY0" fmla="*/ 0 h 587169"/>
                  <a:gd name="connsiteX1" fmla="*/ 0 w 933858"/>
                  <a:gd name="connsiteY1" fmla="*/ 145915 h 587169"/>
                  <a:gd name="connsiteX0" fmla="*/ 933858 w 933858"/>
                  <a:gd name="connsiteY0" fmla="*/ 0 h 496171"/>
                  <a:gd name="connsiteX1" fmla="*/ 0 w 933858"/>
                  <a:gd name="connsiteY1" fmla="*/ 145915 h 496171"/>
                  <a:gd name="connsiteX0" fmla="*/ 933858 w 933858"/>
                  <a:gd name="connsiteY0" fmla="*/ 0 h 391174"/>
                  <a:gd name="connsiteX1" fmla="*/ 0 w 933858"/>
                  <a:gd name="connsiteY1" fmla="*/ 145915 h 391174"/>
                  <a:gd name="connsiteX0" fmla="*/ 52612 w 236827"/>
                  <a:gd name="connsiteY0" fmla="*/ 0 h 1421413"/>
                  <a:gd name="connsiteX1" fmla="*/ 179069 w 236827"/>
                  <a:gd name="connsiteY1" fmla="*/ 1361872 h 1421413"/>
                  <a:gd name="connsiteX0" fmla="*/ 0 w 862709"/>
                  <a:gd name="connsiteY0" fmla="*/ 98775 h 1494985"/>
                  <a:gd name="connsiteX1" fmla="*/ 126457 w 862709"/>
                  <a:gd name="connsiteY1" fmla="*/ 1460647 h 1494985"/>
                  <a:gd name="connsiteX0" fmla="*/ 0 w 1086671"/>
                  <a:gd name="connsiteY0" fmla="*/ 99469 h 1492242"/>
                  <a:gd name="connsiteX1" fmla="*/ 126457 w 1086671"/>
                  <a:gd name="connsiteY1" fmla="*/ 1461341 h 1492242"/>
                  <a:gd name="connsiteX0" fmla="*/ 0 w 1039671"/>
                  <a:gd name="connsiteY0" fmla="*/ 81439 h 1475069"/>
                  <a:gd name="connsiteX1" fmla="*/ 126457 w 1039671"/>
                  <a:gd name="connsiteY1" fmla="*/ 1443311 h 1475069"/>
                  <a:gd name="connsiteX0" fmla="*/ 0 w 1001272"/>
                  <a:gd name="connsiteY0" fmla="*/ 97608 h 1077805"/>
                  <a:gd name="connsiteX1" fmla="*/ 37996 w 1001272"/>
                  <a:gd name="connsiteY1" fmla="*/ 1039286 h 1077805"/>
                  <a:gd name="connsiteX0" fmla="*/ 0 w 993945"/>
                  <a:gd name="connsiteY0" fmla="*/ 102714 h 1062502"/>
                  <a:gd name="connsiteX1" fmla="*/ 37996 w 993945"/>
                  <a:gd name="connsiteY1" fmla="*/ 1044392 h 1062502"/>
                  <a:gd name="connsiteX0" fmla="*/ 0 w 733486"/>
                  <a:gd name="connsiteY0" fmla="*/ 96012 h 1056020"/>
                  <a:gd name="connsiteX1" fmla="*/ 37996 w 733486"/>
                  <a:gd name="connsiteY1" fmla="*/ 1037690 h 1056020"/>
                  <a:gd name="connsiteX0" fmla="*/ 0 w 748832"/>
                  <a:gd name="connsiteY0" fmla="*/ 64387 h 1025590"/>
                  <a:gd name="connsiteX1" fmla="*/ 37996 w 748832"/>
                  <a:gd name="connsiteY1" fmla="*/ 1006065 h 1025590"/>
                  <a:gd name="connsiteX0" fmla="*/ 31335 w 745881"/>
                  <a:gd name="connsiteY0" fmla="*/ 67797 h 939987"/>
                  <a:gd name="connsiteX1" fmla="*/ 0 w 745881"/>
                  <a:gd name="connsiteY1" fmla="*/ 919344 h 939987"/>
                  <a:gd name="connsiteX0" fmla="*/ 31335 w 766304"/>
                  <a:gd name="connsiteY0" fmla="*/ 59211 h 991711"/>
                  <a:gd name="connsiteX1" fmla="*/ 0 w 766304"/>
                  <a:gd name="connsiteY1" fmla="*/ 910758 h 991711"/>
                  <a:gd name="connsiteX0" fmla="*/ 12110 w 756608"/>
                  <a:gd name="connsiteY0" fmla="*/ 55543 h 1111317"/>
                  <a:gd name="connsiteX1" fmla="*/ 0 w 756608"/>
                  <a:gd name="connsiteY1" fmla="*/ 1035259 h 1111317"/>
                  <a:gd name="connsiteX0" fmla="*/ 0 w 811561"/>
                  <a:gd name="connsiteY0" fmla="*/ 55032 h 1129347"/>
                  <a:gd name="connsiteX1" fmla="*/ 116058 w 811561"/>
                  <a:gd name="connsiteY1" fmla="*/ 1053974 h 1129347"/>
                  <a:gd name="connsiteX0" fmla="*/ 0 w 798878"/>
                  <a:gd name="connsiteY0" fmla="*/ 62806 h 1078611"/>
                  <a:gd name="connsiteX1" fmla="*/ 116058 w 798878"/>
                  <a:gd name="connsiteY1" fmla="*/ 1061748 h 1078611"/>
                  <a:gd name="connsiteX0" fmla="*/ 0 w 764929"/>
                  <a:gd name="connsiteY0" fmla="*/ 63026 h 1072489"/>
                  <a:gd name="connsiteX1" fmla="*/ 51973 w 764929"/>
                  <a:gd name="connsiteY1" fmla="*/ 1055561 h 1072489"/>
                  <a:gd name="connsiteX0" fmla="*/ 0 w 764929"/>
                  <a:gd name="connsiteY0" fmla="*/ 61522 h 1115407"/>
                  <a:gd name="connsiteX1" fmla="*/ 51973 w 764929"/>
                  <a:gd name="connsiteY1" fmla="*/ 1098915 h 1115407"/>
                  <a:gd name="connsiteX0" fmla="*/ 0 w 822332"/>
                  <a:gd name="connsiteY0" fmla="*/ 61722 h 1114639"/>
                  <a:gd name="connsiteX1" fmla="*/ 51973 w 822332"/>
                  <a:gd name="connsiteY1" fmla="*/ 1099115 h 1114639"/>
                  <a:gd name="connsiteX0" fmla="*/ 0 w 865725"/>
                  <a:gd name="connsiteY0" fmla="*/ 61722 h 1114639"/>
                  <a:gd name="connsiteX1" fmla="*/ 51973 w 865725"/>
                  <a:gd name="connsiteY1" fmla="*/ 1099115 h 1114639"/>
                  <a:gd name="connsiteX0" fmla="*/ 0 w 855060"/>
                  <a:gd name="connsiteY0" fmla="*/ 63685 h 1059461"/>
                  <a:gd name="connsiteX1" fmla="*/ 32748 w 855060"/>
                  <a:gd name="connsiteY1" fmla="*/ 1043402 h 1059461"/>
                  <a:gd name="connsiteX0" fmla="*/ 0 w 855060"/>
                  <a:gd name="connsiteY0" fmla="*/ 61305 h 1126925"/>
                  <a:gd name="connsiteX1" fmla="*/ 32748 w 855060"/>
                  <a:gd name="connsiteY1" fmla="*/ 1111515 h 1126925"/>
                  <a:gd name="connsiteX0" fmla="*/ 44155 w 857770"/>
                  <a:gd name="connsiteY0" fmla="*/ 60683 h 1145362"/>
                  <a:gd name="connsiteX1" fmla="*/ 0 w 857770"/>
                  <a:gd name="connsiteY1" fmla="*/ 1130118 h 1145362"/>
                  <a:gd name="connsiteX0" fmla="*/ 0 w 869304"/>
                  <a:gd name="connsiteY0" fmla="*/ 60278 h 1157664"/>
                  <a:gd name="connsiteX1" fmla="*/ 58381 w 869304"/>
                  <a:gd name="connsiteY1" fmla="*/ 1142530 h 1157664"/>
                  <a:gd name="connsiteX0" fmla="*/ 0 w 798082"/>
                  <a:gd name="connsiteY0" fmla="*/ 61261 h 1154283"/>
                  <a:gd name="connsiteX1" fmla="*/ 58381 w 798082"/>
                  <a:gd name="connsiteY1" fmla="*/ 1143513 h 1154283"/>
                  <a:gd name="connsiteX0" fmla="*/ 0 w 779889"/>
                  <a:gd name="connsiteY0" fmla="*/ 59617 h 1152678"/>
                  <a:gd name="connsiteX1" fmla="*/ 58381 w 779889"/>
                  <a:gd name="connsiteY1" fmla="*/ 1141869 h 115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79889" h="1152678">
                    <a:moveTo>
                      <a:pt x="0" y="59617"/>
                    </a:moveTo>
                    <a:cubicBezTo>
                      <a:pt x="939231" y="-327036"/>
                      <a:pt x="1114221" y="1299602"/>
                      <a:pt x="58381" y="1141869"/>
                    </a:cubicBezTo>
                  </a:path>
                </a:pathLst>
              </a:custGeom>
              <a:noFill/>
              <a:ln w="38100" cap="rnd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82EA497-28C5-78A6-DE07-2E7651E83E02}"/>
                </a:ext>
              </a:extLst>
            </p:cNvPr>
            <p:cNvGrpSpPr/>
            <p:nvPr/>
          </p:nvGrpSpPr>
          <p:grpSpPr>
            <a:xfrm>
              <a:off x="5386933" y="4714113"/>
              <a:ext cx="116146" cy="105380"/>
              <a:chOff x="5113127" y="4693707"/>
              <a:chExt cx="116146" cy="10538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56C1EBB-8D74-AD53-5B42-5E5D4BD66E10}"/>
                  </a:ext>
                </a:extLst>
              </p:cNvPr>
              <p:cNvCxnSpPr/>
              <p:nvPr/>
            </p:nvCxnSpPr>
            <p:spPr>
              <a:xfrm>
                <a:off x="5114172" y="4693707"/>
                <a:ext cx="112964" cy="60077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C46E296-76E8-E1ED-8E86-50DC25CD3AA3}"/>
                  </a:ext>
                </a:extLst>
              </p:cNvPr>
              <p:cNvCxnSpPr/>
              <p:nvPr/>
            </p:nvCxnSpPr>
            <p:spPr>
              <a:xfrm flipV="1">
                <a:off x="5130528" y="4753782"/>
                <a:ext cx="89679" cy="45305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59EB4B1-5ACE-3A95-687B-1785710EA9E8}"/>
                  </a:ext>
                </a:extLst>
              </p:cNvPr>
              <p:cNvCxnSpPr/>
              <p:nvPr/>
            </p:nvCxnSpPr>
            <p:spPr>
              <a:xfrm>
                <a:off x="5113127" y="4754083"/>
                <a:ext cx="116146" cy="0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Freeform 81">
              <a:extLst>
                <a:ext uri="{FF2B5EF4-FFF2-40B4-BE49-F238E27FC236}">
                  <a16:creationId xmlns:a16="http://schemas.microsoft.com/office/drawing/2014/main" id="{2F24A034-01DF-D431-DF6B-97D351ECC9F2}"/>
                </a:ext>
              </a:extLst>
            </p:cNvPr>
            <p:cNvSpPr/>
            <p:nvPr/>
          </p:nvSpPr>
          <p:spPr>
            <a:xfrm>
              <a:off x="5217927" y="4808210"/>
              <a:ext cx="295570" cy="447030"/>
            </a:xfrm>
            <a:custGeom>
              <a:avLst/>
              <a:gdLst>
                <a:gd name="connsiteX0" fmla="*/ 0 w 1439694"/>
                <a:gd name="connsiteY0" fmla="*/ 0 h 356965"/>
                <a:gd name="connsiteX1" fmla="*/ 1439694 w 1439694"/>
                <a:gd name="connsiteY1" fmla="*/ 321012 h 356965"/>
                <a:gd name="connsiteX0" fmla="*/ 0 w 1439694"/>
                <a:gd name="connsiteY0" fmla="*/ 248858 h 579100"/>
                <a:gd name="connsiteX1" fmla="*/ 1439694 w 1439694"/>
                <a:gd name="connsiteY1" fmla="*/ 569870 h 579100"/>
                <a:gd name="connsiteX0" fmla="*/ 0 w 1439694"/>
                <a:gd name="connsiteY0" fmla="*/ 305790 h 626802"/>
                <a:gd name="connsiteX1" fmla="*/ 1439694 w 1439694"/>
                <a:gd name="connsiteY1" fmla="*/ 626802 h 626802"/>
                <a:gd name="connsiteX0" fmla="*/ 0 w 1215957"/>
                <a:gd name="connsiteY0" fmla="*/ 388642 h 398369"/>
                <a:gd name="connsiteX1" fmla="*/ 1215957 w 1215957"/>
                <a:gd name="connsiteY1" fmla="*/ 398369 h 398369"/>
                <a:gd name="connsiteX0" fmla="*/ 0 w 768484"/>
                <a:gd name="connsiteY0" fmla="*/ 564906 h 564906"/>
                <a:gd name="connsiteX1" fmla="*/ 768484 w 768484"/>
                <a:gd name="connsiteY1" fmla="*/ 185527 h 564906"/>
                <a:gd name="connsiteX0" fmla="*/ 17810 w 786294"/>
                <a:gd name="connsiteY0" fmla="*/ 611096 h 611096"/>
                <a:gd name="connsiteX1" fmla="*/ 786294 w 786294"/>
                <a:gd name="connsiteY1" fmla="*/ 231717 h 611096"/>
                <a:gd name="connsiteX0" fmla="*/ 14729 w 977766"/>
                <a:gd name="connsiteY0" fmla="*/ 684765 h 684765"/>
                <a:gd name="connsiteX1" fmla="*/ 977766 w 977766"/>
                <a:gd name="connsiteY1" fmla="*/ 178927 h 684765"/>
                <a:gd name="connsiteX0" fmla="*/ 19890 w 691097"/>
                <a:gd name="connsiteY0" fmla="*/ 820597 h 820597"/>
                <a:gd name="connsiteX1" fmla="*/ 691097 w 691097"/>
                <a:gd name="connsiteY1" fmla="*/ 120205 h 820597"/>
                <a:gd name="connsiteX0" fmla="*/ 368922 w 1040129"/>
                <a:gd name="connsiteY0" fmla="*/ 779825 h 779825"/>
                <a:gd name="connsiteX1" fmla="*/ 1040129 w 1040129"/>
                <a:gd name="connsiteY1" fmla="*/ 79433 h 779825"/>
                <a:gd name="connsiteX0" fmla="*/ 383932 w 1055139"/>
                <a:gd name="connsiteY0" fmla="*/ 861496 h 861496"/>
                <a:gd name="connsiteX1" fmla="*/ 1055139 w 1055139"/>
                <a:gd name="connsiteY1" fmla="*/ 161104 h 861496"/>
                <a:gd name="connsiteX0" fmla="*/ 293871 w 965078"/>
                <a:gd name="connsiteY0" fmla="*/ 872271 h 872271"/>
                <a:gd name="connsiteX1" fmla="*/ 965078 w 965078"/>
                <a:gd name="connsiteY1" fmla="*/ 171879 h 872271"/>
                <a:gd name="connsiteX0" fmla="*/ 289820 w 961027"/>
                <a:gd name="connsiteY0" fmla="*/ 830408 h 830408"/>
                <a:gd name="connsiteX1" fmla="*/ 961027 w 961027"/>
                <a:gd name="connsiteY1" fmla="*/ 130016 h 830408"/>
                <a:gd name="connsiteX0" fmla="*/ 331326 w 1002533"/>
                <a:gd name="connsiteY0" fmla="*/ 861605 h 861605"/>
                <a:gd name="connsiteX1" fmla="*/ 1002533 w 1002533"/>
                <a:gd name="connsiteY1" fmla="*/ 161213 h 861605"/>
                <a:gd name="connsiteX0" fmla="*/ 833389 w 833389"/>
                <a:gd name="connsiteY0" fmla="*/ 728699 h 728699"/>
                <a:gd name="connsiteX1" fmla="*/ 259455 w 833389"/>
                <a:gd name="connsiteY1" fmla="*/ 183950 h 728699"/>
                <a:gd name="connsiteX0" fmla="*/ 739792 w 739792"/>
                <a:gd name="connsiteY0" fmla="*/ 645343 h 763145"/>
                <a:gd name="connsiteX1" fmla="*/ 165858 w 739792"/>
                <a:gd name="connsiteY1" fmla="*/ 100594 h 763145"/>
                <a:gd name="connsiteX0" fmla="*/ 739792 w 739792"/>
                <a:gd name="connsiteY0" fmla="*/ 544749 h 767082"/>
                <a:gd name="connsiteX1" fmla="*/ 165858 w 739792"/>
                <a:gd name="connsiteY1" fmla="*/ 0 h 767082"/>
                <a:gd name="connsiteX0" fmla="*/ 732177 w 732177"/>
                <a:gd name="connsiteY0" fmla="*/ 544749 h 771334"/>
                <a:gd name="connsiteX1" fmla="*/ 158243 w 732177"/>
                <a:gd name="connsiteY1" fmla="*/ 0 h 771334"/>
                <a:gd name="connsiteX0" fmla="*/ 1018238 w 1018238"/>
                <a:gd name="connsiteY0" fmla="*/ 389107 h 650697"/>
                <a:gd name="connsiteX1" fmla="*/ 123291 w 1018238"/>
                <a:gd name="connsiteY1" fmla="*/ 0 h 650697"/>
                <a:gd name="connsiteX0" fmla="*/ 1134740 w 1134740"/>
                <a:gd name="connsiteY0" fmla="*/ 97277 h 454569"/>
                <a:gd name="connsiteX1" fmla="*/ 113333 w 1134740"/>
                <a:gd name="connsiteY1" fmla="*/ 0 h 454569"/>
                <a:gd name="connsiteX0" fmla="*/ 1117636 w 1117636"/>
                <a:gd name="connsiteY0" fmla="*/ 97277 h 544551"/>
                <a:gd name="connsiteX1" fmla="*/ 96229 w 1117636"/>
                <a:gd name="connsiteY1" fmla="*/ 0 h 544551"/>
                <a:gd name="connsiteX0" fmla="*/ 1021407 w 1021407"/>
                <a:gd name="connsiteY0" fmla="*/ 97277 h 571735"/>
                <a:gd name="connsiteX1" fmla="*/ 0 w 1021407"/>
                <a:gd name="connsiteY1" fmla="*/ 0 h 571735"/>
                <a:gd name="connsiteX0" fmla="*/ 933858 w 933858"/>
                <a:gd name="connsiteY0" fmla="*/ 0 h 587169"/>
                <a:gd name="connsiteX1" fmla="*/ 0 w 933858"/>
                <a:gd name="connsiteY1" fmla="*/ 145915 h 587169"/>
                <a:gd name="connsiteX0" fmla="*/ 933858 w 933858"/>
                <a:gd name="connsiteY0" fmla="*/ 0 h 496171"/>
                <a:gd name="connsiteX1" fmla="*/ 0 w 933858"/>
                <a:gd name="connsiteY1" fmla="*/ 145915 h 496171"/>
                <a:gd name="connsiteX0" fmla="*/ 933858 w 933858"/>
                <a:gd name="connsiteY0" fmla="*/ 0 h 391174"/>
                <a:gd name="connsiteX1" fmla="*/ 0 w 933858"/>
                <a:gd name="connsiteY1" fmla="*/ 145915 h 391174"/>
                <a:gd name="connsiteX0" fmla="*/ 52612 w 236827"/>
                <a:gd name="connsiteY0" fmla="*/ 0 h 1421413"/>
                <a:gd name="connsiteX1" fmla="*/ 179069 w 236827"/>
                <a:gd name="connsiteY1" fmla="*/ 1361872 h 1421413"/>
                <a:gd name="connsiteX0" fmla="*/ 0 w 862709"/>
                <a:gd name="connsiteY0" fmla="*/ 98775 h 1494985"/>
                <a:gd name="connsiteX1" fmla="*/ 126457 w 862709"/>
                <a:gd name="connsiteY1" fmla="*/ 1460647 h 1494985"/>
                <a:gd name="connsiteX0" fmla="*/ 0 w 1086671"/>
                <a:gd name="connsiteY0" fmla="*/ 99469 h 1492242"/>
                <a:gd name="connsiteX1" fmla="*/ 126457 w 1086671"/>
                <a:gd name="connsiteY1" fmla="*/ 1461341 h 1492242"/>
                <a:gd name="connsiteX0" fmla="*/ 0 w 1039671"/>
                <a:gd name="connsiteY0" fmla="*/ 81439 h 1475069"/>
                <a:gd name="connsiteX1" fmla="*/ 126457 w 1039671"/>
                <a:gd name="connsiteY1" fmla="*/ 1443311 h 1475069"/>
                <a:gd name="connsiteX0" fmla="*/ 0 w 1001272"/>
                <a:gd name="connsiteY0" fmla="*/ 97608 h 1077805"/>
                <a:gd name="connsiteX1" fmla="*/ 37996 w 1001272"/>
                <a:gd name="connsiteY1" fmla="*/ 1039286 h 1077805"/>
                <a:gd name="connsiteX0" fmla="*/ 0 w 993945"/>
                <a:gd name="connsiteY0" fmla="*/ 102714 h 1062502"/>
                <a:gd name="connsiteX1" fmla="*/ 37996 w 993945"/>
                <a:gd name="connsiteY1" fmla="*/ 1044392 h 1062502"/>
                <a:gd name="connsiteX0" fmla="*/ 0 w 733486"/>
                <a:gd name="connsiteY0" fmla="*/ 96012 h 1056020"/>
                <a:gd name="connsiteX1" fmla="*/ 37996 w 733486"/>
                <a:gd name="connsiteY1" fmla="*/ 1037690 h 1056020"/>
                <a:gd name="connsiteX0" fmla="*/ 0 w 748832"/>
                <a:gd name="connsiteY0" fmla="*/ 64387 h 1025590"/>
                <a:gd name="connsiteX1" fmla="*/ 37996 w 748832"/>
                <a:gd name="connsiteY1" fmla="*/ 1006065 h 1025590"/>
                <a:gd name="connsiteX0" fmla="*/ 31335 w 745881"/>
                <a:gd name="connsiteY0" fmla="*/ 67797 h 939987"/>
                <a:gd name="connsiteX1" fmla="*/ 0 w 745881"/>
                <a:gd name="connsiteY1" fmla="*/ 919344 h 939987"/>
                <a:gd name="connsiteX0" fmla="*/ 31335 w 766304"/>
                <a:gd name="connsiteY0" fmla="*/ 59211 h 991711"/>
                <a:gd name="connsiteX1" fmla="*/ 0 w 766304"/>
                <a:gd name="connsiteY1" fmla="*/ 910758 h 991711"/>
                <a:gd name="connsiteX0" fmla="*/ 12110 w 756608"/>
                <a:gd name="connsiteY0" fmla="*/ 55543 h 1111317"/>
                <a:gd name="connsiteX1" fmla="*/ 0 w 756608"/>
                <a:gd name="connsiteY1" fmla="*/ 1035259 h 1111317"/>
                <a:gd name="connsiteX0" fmla="*/ 0 w 811561"/>
                <a:gd name="connsiteY0" fmla="*/ 55032 h 1129347"/>
                <a:gd name="connsiteX1" fmla="*/ 116058 w 811561"/>
                <a:gd name="connsiteY1" fmla="*/ 1053974 h 1129347"/>
                <a:gd name="connsiteX0" fmla="*/ 0 w 798878"/>
                <a:gd name="connsiteY0" fmla="*/ 62806 h 1078611"/>
                <a:gd name="connsiteX1" fmla="*/ 116058 w 798878"/>
                <a:gd name="connsiteY1" fmla="*/ 1061748 h 1078611"/>
                <a:gd name="connsiteX0" fmla="*/ 0 w 764929"/>
                <a:gd name="connsiteY0" fmla="*/ 63026 h 1072489"/>
                <a:gd name="connsiteX1" fmla="*/ 51973 w 764929"/>
                <a:gd name="connsiteY1" fmla="*/ 1055561 h 1072489"/>
                <a:gd name="connsiteX0" fmla="*/ 0 w 764929"/>
                <a:gd name="connsiteY0" fmla="*/ 61522 h 1115407"/>
                <a:gd name="connsiteX1" fmla="*/ 51973 w 764929"/>
                <a:gd name="connsiteY1" fmla="*/ 1098915 h 1115407"/>
                <a:gd name="connsiteX0" fmla="*/ 0 w 822332"/>
                <a:gd name="connsiteY0" fmla="*/ 61722 h 1114639"/>
                <a:gd name="connsiteX1" fmla="*/ 51973 w 822332"/>
                <a:gd name="connsiteY1" fmla="*/ 1099115 h 1114639"/>
                <a:gd name="connsiteX0" fmla="*/ 0 w 865725"/>
                <a:gd name="connsiteY0" fmla="*/ 61722 h 1114639"/>
                <a:gd name="connsiteX1" fmla="*/ 51973 w 865725"/>
                <a:gd name="connsiteY1" fmla="*/ 1099115 h 1114639"/>
                <a:gd name="connsiteX0" fmla="*/ 0 w 855060"/>
                <a:gd name="connsiteY0" fmla="*/ 63685 h 1059461"/>
                <a:gd name="connsiteX1" fmla="*/ 32748 w 855060"/>
                <a:gd name="connsiteY1" fmla="*/ 1043402 h 1059461"/>
                <a:gd name="connsiteX0" fmla="*/ 0 w 855060"/>
                <a:gd name="connsiteY0" fmla="*/ 61305 h 1126925"/>
                <a:gd name="connsiteX1" fmla="*/ 32748 w 855060"/>
                <a:gd name="connsiteY1" fmla="*/ 1111515 h 1126925"/>
                <a:gd name="connsiteX0" fmla="*/ 44155 w 857770"/>
                <a:gd name="connsiteY0" fmla="*/ 60683 h 1145362"/>
                <a:gd name="connsiteX1" fmla="*/ 0 w 857770"/>
                <a:gd name="connsiteY1" fmla="*/ 1130118 h 1145362"/>
                <a:gd name="connsiteX0" fmla="*/ 0 w 869304"/>
                <a:gd name="connsiteY0" fmla="*/ 60278 h 1157664"/>
                <a:gd name="connsiteX1" fmla="*/ 58381 w 869304"/>
                <a:gd name="connsiteY1" fmla="*/ 1142530 h 1157664"/>
                <a:gd name="connsiteX0" fmla="*/ 0 w 798082"/>
                <a:gd name="connsiteY0" fmla="*/ 61261 h 1154283"/>
                <a:gd name="connsiteX1" fmla="*/ 58381 w 798082"/>
                <a:gd name="connsiteY1" fmla="*/ 1143513 h 1154283"/>
                <a:gd name="connsiteX0" fmla="*/ 0 w 779889"/>
                <a:gd name="connsiteY0" fmla="*/ 59617 h 1152678"/>
                <a:gd name="connsiteX1" fmla="*/ 58381 w 779889"/>
                <a:gd name="connsiteY1" fmla="*/ 1141869 h 1152678"/>
                <a:gd name="connsiteX0" fmla="*/ 0 w 804980"/>
                <a:gd name="connsiteY0" fmla="*/ 73153 h 1165908"/>
                <a:gd name="connsiteX1" fmla="*/ 58381 w 804980"/>
                <a:gd name="connsiteY1" fmla="*/ 1155405 h 1165908"/>
                <a:gd name="connsiteX0" fmla="*/ 0 w 786678"/>
                <a:gd name="connsiteY0" fmla="*/ 67980 h 1160849"/>
                <a:gd name="connsiteX1" fmla="*/ 58381 w 786678"/>
                <a:gd name="connsiteY1" fmla="*/ 1150232 h 1160849"/>
                <a:gd name="connsiteX0" fmla="*/ 0 w 761994"/>
                <a:gd name="connsiteY0" fmla="*/ 62921 h 1155904"/>
                <a:gd name="connsiteX1" fmla="*/ 58381 w 761994"/>
                <a:gd name="connsiteY1" fmla="*/ 1145173 h 1155904"/>
                <a:gd name="connsiteX0" fmla="*/ 0 w 766439"/>
                <a:gd name="connsiteY0" fmla="*/ 66279 h 1159184"/>
                <a:gd name="connsiteX1" fmla="*/ 58381 w 766439"/>
                <a:gd name="connsiteY1" fmla="*/ 1148531 h 115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6439" h="1159184">
                  <a:moveTo>
                    <a:pt x="0" y="66279"/>
                  </a:moveTo>
                  <a:cubicBezTo>
                    <a:pt x="900781" y="-346005"/>
                    <a:pt x="1114221" y="1306264"/>
                    <a:pt x="58381" y="1148531"/>
                  </a:cubicBezTo>
                </a:path>
              </a:pathLst>
            </a:custGeom>
            <a:noFill/>
            <a:ln w="38100" cap="rnd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6C982BE-104E-4EE2-0ECD-C50668BCC08F}"/>
              </a:ext>
            </a:extLst>
          </p:cNvPr>
          <p:cNvSpPr/>
          <p:nvPr/>
        </p:nvSpPr>
        <p:spPr>
          <a:xfrm>
            <a:off x="1933473" y="2421835"/>
            <a:ext cx="2172739" cy="55899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5D525E3-6C21-55D9-9434-E545F4DC4A96}"/>
              </a:ext>
            </a:extLst>
          </p:cNvPr>
          <p:cNvCxnSpPr>
            <a:cxnSpLocks/>
          </p:cNvCxnSpPr>
          <p:nvPr/>
        </p:nvCxnSpPr>
        <p:spPr>
          <a:xfrm flipV="1">
            <a:off x="2889634" y="5102487"/>
            <a:ext cx="0" cy="688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B6459DEA-590B-EEA7-474D-44622649DC25}"/>
              </a:ext>
            </a:extLst>
          </p:cNvPr>
          <p:cNvSpPr/>
          <p:nvPr/>
        </p:nvSpPr>
        <p:spPr>
          <a:xfrm rot="16200000" flipV="1">
            <a:off x="9285267" y="2937130"/>
            <a:ext cx="2647050" cy="1371681"/>
          </a:xfrm>
          <a:prstGeom prst="parallelogram">
            <a:avLst>
              <a:gd name="adj" fmla="val 87898"/>
            </a:avLst>
          </a:prstGeom>
          <a:solidFill>
            <a:schemeClr val="bg1">
              <a:lumMod val="95000"/>
              <a:alpha val="42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A97A68D9-44DA-895F-4244-31A21A8C4528}"/>
              </a:ext>
            </a:extLst>
          </p:cNvPr>
          <p:cNvSpPr/>
          <p:nvPr/>
        </p:nvSpPr>
        <p:spPr>
          <a:xfrm>
            <a:off x="2090646" y="3727938"/>
            <a:ext cx="1655443" cy="1229270"/>
          </a:xfrm>
          <a:prstGeom prst="parallelogram">
            <a:avLst>
              <a:gd name="adj" fmla="val 112023"/>
            </a:avLst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0F33D7B4-C439-0CE9-F328-CABDB8456C5C}"/>
              </a:ext>
            </a:extLst>
          </p:cNvPr>
          <p:cNvSpPr/>
          <p:nvPr/>
        </p:nvSpPr>
        <p:spPr>
          <a:xfrm>
            <a:off x="2129973" y="3725169"/>
            <a:ext cx="1907190" cy="1229270"/>
          </a:xfrm>
          <a:prstGeom prst="parallelogram">
            <a:avLst>
              <a:gd name="adj" fmla="val 112023"/>
            </a:avLst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7F4B6C06-2B0C-34D2-E166-C5E9DBA489A6}"/>
              </a:ext>
            </a:extLst>
          </p:cNvPr>
          <p:cNvSpPr/>
          <p:nvPr/>
        </p:nvSpPr>
        <p:spPr>
          <a:xfrm>
            <a:off x="2104094" y="3725852"/>
            <a:ext cx="2172739" cy="1229270"/>
          </a:xfrm>
          <a:prstGeom prst="parallelogram">
            <a:avLst>
              <a:gd name="adj" fmla="val 112023"/>
            </a:avLst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514BDEC9-2814-E362-C992-92EFC986CA51}"/>
              </a:ext>
            </a:extLst>
          </p:cNvPr>
          <p:cNvSpPr/>
          <p:nvPr/>
        </p:nvSpPr>
        <p:spPr>
          <a:xfrm>
            <a:off x="2121346" y="3725852"/>
            <a:ext cx="2381644" cy="1229270"/>
          </a:xfrm>
          <a:prstGeom prst="parallelogram">
            <a:avLst>
              <a:gd name="adj" fmla="val 112023"/>
            </a:avLst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1E65292E-5C76-69B9-5708-C4B8CF2E6307}"/>
              </a:ext>
            </a:extLst>
          </p:cNvPr>
          <p:cNvSpPr/>
          <p:nvPr/>
        </p:nvSpPr>
        <p:spPr>
          <a:xfrm>
            <a:off x="2121346" y="3725852"/>
            <a:ext cx="2605929" cy="1229270"/>
          </a:xfrm>
          <a:prstGeom prst="parallelogram">
            <a:avLst>
              <a:gd name="adj" fmla="val 112023"/>
            </a:avLst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1F16031A-F3DE-CBA2-7266-D875967B42E7}"/>
              </a:ext>
            </a:extLst>
          </p:cNvPr>
          <p:cNvSpPr/>
          <p:nvPr/>
        </p:nvSpPr>
        <p:spPr>
          <a:xfrm>
            <a:off x="2097233" y="3730084"/>
            <a:ext cx="2814391" cy="1229270"/>
          </a:xfrm>
          <a:prstGeom prst="parallelogram">
            <a:avLst>
              <a:gd name="adj" fmla="val 112023"/>
            </a:avLst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735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1" grpId="0" animBg="1"/>
      <p:bldP spid="40" grpId="0" animBg="1"/>
      <p:bldP spid="39" grpId="0" animBg="1"/>
      <p:bldP spid="2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ABB4-DE9A-D8F1-D39A-0503DEF6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supply_limited">
            <a:hlinkClick r:id="" action="ppaction://media"/>
            <a:extLst>
              <a:ext uri="{FF2B5EF4-FFF2-40B4-BE49-F238E27FC236}">
                <a16:creationId xmlns:a16="http://schemas.microsoft.com/office/drawing/2014/main" id="{122BE00D-3BA5-C625-FCBC-7F5AA321EB8D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612000" y="324000"/>
            <a:ext cx="13776716" cy="5904000"/>
          </a:xfrm>
        </p:spPr>
      </p:pic>
    </p:spTree>
    <p:extLst>
      <p:ext uri="{BB962C8B-B14F-4D97-AF65-F5344CB8AC3E}">
        <p14:creationId xmlns:p14="http://schemas.microsoft.com/office/powerpoint/2010/main" val="408788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31E3-6A77-90BD-8FEC-64A2CBED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8C23F-7369-7EA4-391D-BEEC8FB2A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Explain observations</a:t>
            </a:r>
          </a:p>
          <a:p>
            <a:pPr lvl="1"/>
            <a:r>
              <a:rPr lang="en-GB" dirty="0"/>
              <a:t>Over-estimation of  sediment transport</a:t>
            </a:r>
          </a:p>
          <a:p>
            <a:pPr lvl="1"/>
            <a:r>
              <a:rPr lang="en-GB" dirty="0"/>
              <a:t>Varying fetch effects</a:t>
            </a:r>
          </a:p>
          <a:p>
            <a:pPr lvl="1"/>
            <a:r>
              <a:rPr lang="en-GB" dirty="0"/>
              <a:t>Tide dependency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50895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4C79D-63F8-545A-3978-2BF07D2C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A4633-166C-8A33-8383-D327E23A2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supply_surplus">
            <a:hlinkClick r:id="" action="ppaction://media"/>
            <a:extLst>
              <a:ext uri="{FF2B5EF4-FFF2-40B4-BE49-F238E27FC236}">
                <a16:creationId xmlns:a16="http://schemas.microsoft.com/office/drawing/2014/main" id="{31723F30-56FF-B2D1-AD6B-34D254BB6BB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612000" y="324000"/>
            <a:ext cx="13777795" cy="59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9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E8EF-7D56-7A2B-29D6-CBCBA6FB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Changing wind direction	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1B0B9-2F14-2CE6-D7CB-C282BA02D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Distance over the beach incl. supply area changes.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1540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698AD-8F1C-A1F8-D7BE-8351AE92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E184D-9840-7F51-4D49-0B498D33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8138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7D6D0-EE67-D6A2-AD53-4DAF6A435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43F26-39F0-2F1A-4848-28D3AAA2C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0057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D3CCB054-15D9-DE27-DE3A-C190BCDD51EE}"/>
              </a:ext>
            </a:extLst>
          </p:cNvPr>
          <p:cNvSpPr/>
          <p:nvPr/>
        </p:nvSpPr>
        <p:spPr>
          <a:xfrm>
            <a:off x="3945450" y="3730084"/>
            <a:ext cx="7349184" cy="1229270"/>
          </a:xfrm>
          <a:prstGeom prst="parallelogram">
            <a:avLst>
              <a:gd name="adj" fmla="val 112023"/>
            </a:avLst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1F16031A-F3DE-CBA2-7266-D875967B42E7}"/>
              </a:ext>
            </a:extLst>
          </p:cNvPr>
          <p:cNvSpPr/>
          <p:nvPr/>
        </p:nvSpPr>
        <p:spPr>
          <a:xfrm>
            <a:off x="2151892" y="3730084"/>
            <a:ext cx="3119438" cy="1229270"/>
          </a:xfrm>
          <a:prstGeom prst="parallelogram">
            <a:avLst>
              <a:gd name="adj" fmla="val 112023"/>
            </a:avLst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AFDB11-59C4-1486-F83D-3A764C87B41E}"/>
              </a:ext>
            </a:extLst>
          </p:cNvPr>
          <p:cNvGrpSpPr/>
          <p:nvPr/>
        </p:nvGrpSpPr>
        <p:grpSpPr>
          <a:xfrm>
            <a:off x="495948" y="668766"/>
            <a:ext cx="3311887" cy="1229270"/>
            <a:chOff x="4628066" y="4443156"/>
            <a:chExt cx="2668700" cy="99053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D62BF1C-5873-7C5B-BADD-A1E0450209F1}"/>
                </a:ext>
              </a:extLst>
            </p:cNvPr>
            <p:cNvGrpSpPr/>
            <p:nvPr/>
          </p:nvGrpSpPr>
          <p:grpSpPr>
            <a:xfrm>
              <a:off x="4628066" y="4443156"/>
              <a:ext cx="2668700" cy="990539"/>
              <a:chOff x="4425928" y="4444989"/>
              <a:chExt cx="2668700" cy="990539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F4AF269-4CF6-3E7E-6B13-83E8D369C422}"/>
                  </a:ext>
                </a:extLst>
              </p:cNvPr>
              <p:cNvGrpSpPr/>
              <p:nvPr/>
            </p:nvGrpSpPr>
            <p:grpSpPr>
              <a:xfrm>
                <a:off x="4425928" y="4444989"/>
                <a:ext cx="2668700" cy="990351"/>
                <a:chOff x="1026683" y="3302861"/>
                <a:chExt cx="6920180" cy="2568069"/>
              </a:xfrm>
            </p:grpSpPr>
            <p:sp>
              <p:nvSpPr>
                <p:cNvPr id="22" name="Freeform 9">
                  <a:extLst>
                    <a:ext uri="{FF2B5EF4-FFF2-40B4-BE49-F238E27FC236}">
                      <a16:creationId xmlns:a16="http://schemas.microsoft.com/office/drawing/2014/main" id="{26C6F71A-DF4D-EA99-1C94-9EE8E706BA3E}"/>
                    </a:ext>
                  </a:extLst>
                </p:cNvPr>
                <p:cNvSpPr/>
                <p:nvPr/>
              </p:nvSpPr>
              <p:spPr>
                <a:xfrm>
                  <a:off x="5088264" y="3873063"/>
                  <a:ext cx="2129568" cy="822226"/>
                </a:xfrm>
                <a:custGeom>
                  <a:avLst/>
                  <a:gdLst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36088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15227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30789 w 1423899"/>
                    <a:gd name="connsiteY14" fmla="*/ 280787 h 555455"/>
                    <a:gd name="connsiteX0" fmla="*/ 0 w 1430029"/>
                    <a:gd name="connsiteY0" fmla="*/ 555455 h 555455"/>
                    <a:gd name="connsiteX1" fmla="*/ 326820 w 1430029"/>
                    <a:gd name="connsiteY1" fmla="*/ 388568 h 555455"/>
                    <a:gd name="connsiteX2" fmla="*/ 538905 w 1430029"/>
                    <a:gd name="connsiteY2" fmla="*/ 388568 h 555455"/>
                    <a:gd name="connsiteX3" fmla="*/ 789235 w 1430029"/>
                    <a:gd name="connsiteY3" fmla="*/ 437243 h 555455"/>
                    <a:gd name="connsiteX4" fmla="*/ 1011751 w 1430029"/>
                    <a:gd name="connsiteY4" fmla="*/ 485919 h 555455"/>
                    <a:gd name="connsiteX5" fmla="*/ 1220359 w 1430029"/>
                    <a:gd name="connsiteY5" fmla="*/ 478965 h 555455"/>
                    <a:gd name="connsiteX6" fmla="*/ 1394199 w 1430029"/>
                    <a:gd name="connsiteY6" fmla="*/ 353800 h 555455"/>
                    <a:gd name="connsiteX7" fmla="*/ 1428968 w 1430029"/>
                    <a:gd name="connsiteY7" fmla="*/ 214728 h 555455"/>
                    <a:gd name="connsiteX8" fmla="*/ 1373339 w 1430029"/>
                    <a:gd name="connsiteY8" fmla="*/ 75656 h 555455"/>
                    <a:gd name="connsiteX9" fmla="*/ 1262081 w 1430029"/>
                    <a:gd name="connsiteY9" fmla="*/ 6119 h 555455"/>
                    <a:gd name="connsiteX10" fmla="*/ 1126486 w 1430029"/>
                    <a:gd name="connsiteY10" fmla="*/ 20027 h 555455"/>
                    <a:gd name="connsiteX11" fmla="*/ 1022181 w 1430029"/>
                    <a:gd name="connsiteY11" fmla="*/ 152145 h 555455"/>
                    <a:gd name="connsiteX12" fmla="*/ 1056949 w 1430029"/>
                    <a:gd name="connsiteY12" fmla="*/ 284264 h 555455"/>
                    <a:gd name="connsiteX13" fmla="*/ 1150823 w 1430029"/>
                    <a:gd name="connsiteY13" fmla="*/ 315556 h 555455"/>
                    <a:gd name="connsiteX14" fmla="*/ 1230789 w 1430029"/>
                    <a:gd name="connsiteY14" fmla="*/ 280787 h 555455"/>
                    <a:gd name="connsiteX0" fmla="*/ 0 w 1430029"/>
                    <a:gd name="connsiteY0" fmla="*/ 552135 h 552135"/>
                    <a:gd name="connsiteX1" fmla="*/ 326820 w 1430029"/>
                    <a:gd name="connsiteY1" fmla="*/ 385248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430029"/>
                    <a:gd name="connsiteY0" fmla="*/ 552135 h 552135"/>
                    <a:gd name="connsiteX1" fmla="*/ 288575 w 1430029"/>
                    <a:gd name="connsiteY1" fmla="*/ 399155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430029" h="552135">
                      <a:moveTo>
                        <a:pt x="0" y="552135"/>
                      </a:moveTo>
                      <a:cubicBezTo>
                        <a:pt x="118501" y="482598"/>
                        <a:pt x="198758" y="426969"/>
                        <a:pt x="288575" y="399155"/>
                      </a:cubicBezTo>
                      <a:cubicBezTo>
                        <a:pt x="378393" y="371340"/>
                        <a:pt x="455462" y="379453"/>
                        <a:pt x="538905" y="385248"/>
                      </a:cubicBezTo>
                      <a:cubicBezTo>
                        <a:pt x="622348" y="391043"/>
                        <a:pt x="710427" y="417698"/>
                        <a:pt x="789235" y="433923"/>
                      </a:cubicBezTo>
                      <a:cubicBezTo>
                        <a:pt x="868043" y="450148"/>
                        <a:pt x="939897" y="475645"/>
                        <a:pt x="1011751" y="482599"/>
                      </a:cubicBezTo>
                      <a:cubicBezTo>
                        <a:pt x="1083605" y="489553"/>
                        <a:pt x="1156618" y="497665"/>
                        <a:pt x="1220359" y="475645"/>
                      </a:cubicBezTo>
                      <a:cubicBezTo>
                        <a:pt x="1284100" y="453625"/>
                        <a:pt x="1359431" y="394519"/>
                        <a:pt x="1394199" y="350480"/>
                      </a:cubicBezTo>
                      <a:cubicBezTo>
                        <a:pt x="1428967" y="306441"/>
                        <a:pt x="1432445" y="257765"/>
                        <a:pt x="1428968" y="211408"/>
                      </a:cubicBezTo>
                      <a:cubicBezTo>
                        <a:pt x="1425491" y="165051"/>
                        <a:pt x="1401154" y="107104"/>
                        <a:pt x="1373339" y="72336"/>
                      </a:cubicBezTo>
                      <a:cubicBezTo>
                        <a:pt x="1345524" y="37568"/>
                        <a:pt x="1305541" y="10332"/>
                        <a:pt x="1262081" y="2799"/>
                      </a:cubicBezTo>
                      <a:cubicBezTo>
                        <a:pt x="1218621" y="-4734"/>
                        <a:pt x="1152562" y="2799"/>
                        <a:pt x="1112579" y="27137"/>
                      </a:cubicBezTo>
                      <a:cubicBezTo>
                        <a:pt x="1072596" y="51475"/>
                        <a:pt x="1031453" y="106524"/>
                        <a:pt x="1022181" y="148825"/>
                      </a:cubicBezTo>
                      <a:cubicBezTo>
                        <a:pt x="1012909" y="191126"/>
                        <a:pt x="1035509" y="253709"/>
                        <a:pt x="1056949" y="280944"/>
                      </a:cubicBezTo>
                      <a:cubicBezTo>
                        <a:pt x="1078389" y="308179"/>
                        <a:pt x="1121850" y="312816"/>
                        <a:pt x="1150823" y="312236"/>
                      </a:cubicBezTo>
                      <a:cubicBezTo>
                        <a:pt x="1179796" y="311657"/>
                        <a:pt x="1217171" y="291953"/>
                        <a:pt x="1230789" y="277467"/>
                      </a:cubicBezTo>
                    </a:path>
                  </a:pathLst>
                </a:custGeom>
                <a:noFill/>
                <a:ln w="38100" cap="rnd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" name="Freeform 10">
                  <a:extLst>
                    <a:ext uri="{FF2B5EF4-FFF2-40B4-BE49-F238E27FC236}">
                      <a16:creationId xmlns:a16="http://schemas.microsoft.com/office/drawing/2014/main" id="{1CDE2A2E-6E51-02F2-B2CC-9F2A2E3929EE}"/>
                    </a:ext>
                  </a:extLst>
                </p:cNvPr>
                <p:cNvSpPr/>
                <p:nvPr/>
              </p:nvSpPr>
              <p:spPr>
                <a:xfrm rot="245997">
                  <a:off x="5518841" y="4443311"/>
                  <a:ext cx="2428022" cy="591027"/>
                </a:xfrm>
                <a:custGeom>
                  <a:avLst/>
                  <a:gdLst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36088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15227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30789 w 1423899"/>
                    <a:gd name="connsiteY14" fmla="*/ 280787 h 555455"/>
                    <a:gd name="connsiteX0" fmla="*/ 0 w 1430029"/>
                    <a:gd name="connsiteY0" fmla="*/ 555455 h 555455"/>
                    <a:gd name="connsiteX1" fmla="*/ 326820 w 1430029"/>
                    <a:gd name="connsiteY1" fmla="*/ 388568 h 555455"/>
                    <a:gd name="connsiteX2" fmla="*/ 538905 w 1430029"/>
                    <a:gd name="connsiteY2" fmla="*/ 388568 h 555455"/>
                    <a:gd name="connsiteX3" fmla="*/ 789235 w 1430029"/>
                    <a:gd name="connsiteY3" fmla="*/ 437243 h 555455"/>
                    <a:gd name="connsiteX4" fmla="*/ 1011751 w 1430029"/>
                    <a:gd name="connsiteY4" fmla="*/ 485919 h 555455"/>
                    <a:gd name="connsiteX5" fmla="*/ 1220359 w 1430029"/>
                    <a:gd name="connsiteY5" fmla="*/ 478965 h 555455"/>
                    <a:gd name="connsiteX6" fmla="*/ 1394199 w 1430029"/>
                    <a:gd name="connsiteY6" fmla="*/ 353800 h 555455"/>
                    <a:gd name="connsiteX7" fmla="*/ 1428968 w 1430029"/>
                    <a:gd name="connsiteY7" fmla="*/ 214728 h 555455"/>
                    <a:gd name="connsiteX8" fmla="*/ 1373339 w 1430029"/>
                    <a:gd name="connsiteY8" fmla="*/ 75656 h 555455"/>
                    <a:gd name="connsiteX9" fmla="*/ 1262081 w 1430029"/>
                    <a:gd name="connsiteY9" fmla="*/ 6119 h 555455"/>
                    <a:gd name="connsiteX10" fmla="*/ 1126486 w 1430029"/>
                    <a:gd name="connsiteY10" fmla="*/ 20027 h 555455"/>
                    <a:gd name="connsiteX11" fmla="*/ 1022181 w 1430029"/>
                    <a:gd name="connsiteY11" fmla="*/ 152145 h 555455"/>
                    <a:gd name="connsiteX12" fmla="*/ 1056949 w 1430029"/>
                    <a:gd name="connsiteY12" fmla="*/ 284264 h 555455"/>
                    <a:gd name="connsiteX13" fmla="*/ 1150823 w 1430029"/>
                    <a:gd name="connsiteY13" fmla="*/ 315556 h 555455"/>
                    <a:gd name="connsiteX14" fmla="*/ 1230789 w 1430029"/>
                    <a:gd name="connsiteY14" fmla="*/ 280787 h 555455"/>
                    <a:gd name="connsiteX0" fmla="*/ 0 w 1430029"/>
                    <a:gd name="connsiteY0" fmla="*/ 552135 h 552135"/>
                    <a:gd name="connsiteX1" fmla="*/ 326820 w 1430029"/>
                    <a:gd name="connsiteY1" fmla="*/ 385248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430029"/>
                    <a:gd name="connsiteY0" fmla="*/ 552135 h 552135"/>
                    <a:gd name="connsiteX1" fmla="*/ 288575 w 1430029"/>
                    <a:gd name="connsiteY1" fmla="*/ 399155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662976"/>
                    <a:gd name="connsiteY0" fmla="*/ 472169 h 489991"/>
                    <a:gd name="connsiteX1" fmla="*/ 521522 w 1662976"/>
                    <a:gd name="connsiteY1" fmla="*/ 39915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02316 w 1662976"/>
                    <a:gd name="connsiteY2" fmla="*/ 329620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91306"/>
                    <a:gd name="connsiteX1" fmla="*/ 340728 w 1662976"/>
                    <a:gd name="connsiteY1" fmla="*/ 322665 h 491306"/>
                    <a:gd name="connsiteX2" fmla="*/ 702316 w 1662976"/>
                    <a:gd name="connsiteY2" fmla="*/ 329620 h 491306"/>
                    <a:gd name="connsiteX3" fmla="*/ 1015228 w 1662976"/>
                    <a:gd name="connsiteY3" fmla="*/ 413062 h 491306"/>
                    <a:gd name="connsiteX4" fmla="*/ 1244698 w 1662976"/>
                    <a:gd name="connsiteY4" fmla="*/ 482599 h 491306"/>
                    <a:gd name="connsiteX5" fmla="*/ 1453306 w 1662976"/>
                    <a:gd name="connsiteY5" fmla="*/ 475645 h 491306"/>
                    <a:gd name="connsiteX6" fmla="*/ 1627146 w 1662976"/>
                    <a:gd name="connsiteY6" fmla="*/ 350480 h 491306"/>
                    <a:gd name="connsiteX7" fmla="*/ 1661915 w 1662976"/>
                    <a:gd name="connsiteY7" fmla="*/ 211408 h 491306"/>
                    <a:gd name="connsiteX8" fmla="*/ 1606286 w 1662976"/>
                    <a:gd name="connsiteY8" fmla="*/ 72336 h 491306"/>
                    <a:gd name="connsiteX9" fmla="*/ 1495028 w 1662976"/>
                    <a:gd name="connsiteY9" fmla="*/ 2799 h 491306"/>
                    <a:gd name="connsiteX10" fmla="*/ 1345526 w 1662976"/>
                    <a:gd name="connsiteY10" fmla="*/ 27137 h 491306"/>
                    <a:gd name="connsiteX11" fmla="*/ 1255128 w 1662976"/>
                    <a:gd name="connsiteY11" fmla="*/ 148825 h 491306"/>
                    <a:gd name="connsiteX12" fmla="*/ 1289896 w 1662976"/>
                    <a:gd name="connsiteY12" fmla="*/ 280944 h 491306"/>
                    <a:gd name="connsiteX13" fmla="*/ 1383770 w 1662976"/>
                    <a:gd name="connsiteY13" fmla="*/ 312236 h 491306"/>
                    <a:gd name="connsiteX14" fmla="*/ 1463736 w 1662976"/>
                    <a:gd name="connsiteY14" fmla="*/ 277467 h 491306"/>
                    <a:gd name="connsiteX0" fmla="*/ 0 w 1662976"/>
                    <a:gd name="connsiteY0" fmla="*/ 472169 h 483801"/>
                    <a:gd name="connsiteX1" fmla="*/ 340728 w 1662976"/>
                    <a:gd name="connsiteY1" fmla="*/ 322665 h 483801"/>
                    <a:gd name="connsiteX2" fmla="*/ 702316 w 1662976"/>
                    <a:gd name="connsiteY2" fmla="*/ 329620 h 483801"/>
                    <a:gd name="connsiteX3" fmla="*/ 1015228 w 1662976"/>
                    <a:gd name="connsiteY3" fmla="*/ 413062 h 483801"/>
                    <a:gd name="connsiteX4" fmla="*/ 1269036 w 1662976"/>
                    <a:gd name="connsiteY4" fmla="*/ 465215 h 483801"/>
                    <a:gd name="connsiteX5" fmla="*/ 1453306 w 1662976"/>
                    <a:gd name="connsiteY5" fmla="*/ 475645 h 483801"/>
                    <a:gd name="connsiteX6" fmla="*/ 1627146 w 1662976"/>
                    <a:gd name="connsiteY6" fmla="*/ 350480 h 483801"/>
                    <a:gd name="connsiteX7" fmla="*/ 1661915 w 1662976"/>
                    <a:gd name="connsiteY7" fmla="*/ 211408 h 483801"/>
                    <a:gd name="connsiteX8" fmla="*/ 1606286 w 1662976"/>
                    <a:gd name="connsiteY8" fmla="*/ 72336 h 483801"/>
                    <a:gd name="connsiteX9" fmla="*/ 1495028 w 1662976"/>
                    <a:gd name="connsiteY9" fmla="*/ 2799 h 483801"/>
                    <a:gd name="connsiteX10" fmla="*/ 1345526 w 1662976"/>
                    <a:gd name="connsiteY10" fmla="*/ 27137 h 483801"/>
                    <a:gd name="connsiteX11" fmla="*/ 1255128 w 1662976"/>
                    <a:gd name="connsiteY11" fmla="*/ 148825 h 483801"/>
                    <a:gd name="connsiteX12" fmla="*/ 1289896 w 1662976"/>
                    <a:gd name="connsiteY12" fmla="*/ 280944 h 483801"/>
                    <a:gd name="connsiteX13" fmla="*/ 1383770 w 1662976"/>
                    <a:gd name="connsiteY13" fmla="*/ 312236 h 483801"/>
                    <a:gd name="connsiteX14" fmla="*/ 1463736 w 1662976"/>
                    <a:gd name="connsiteY14" fmla="*/ 277467 h 483801"/>
                    <a:gd name="connsiteX0" fmla="*/ 0 w 1662763"/>
                    <a:gd name="connsiteY0" fmla="*/ 472169 h 472169"/>
                    <a:gd name="connsiteX1" fmla="*/ 340728 w 1662763"/>
                    <a:gd name="connsiteY1" fmla="*/ 322665 h 472169"/>
                    <a:gd name="connsiteX2" fmla="*/ 702316 w 1662763"/>
                    <a:gd name="connsiteY2" fmla="*/ 329620 h 472169"/>
                    <a:gd name="connsiteX3" fmla="*/ 1015228 w 1662763"/>
                    <a:gd name="connsiteY3" fmla="*/ 413062 h 472169"/>
                    <a:gd name="connsiteX4" fmla="*/ 1269036 w 1662763"/>
                    <a:gd name="connsiteY4" fmla="*/ 465215 h 472169"/>
                    <a:gd name="connsiteX5" fmla="*/ 1470690 w 1662763"/>
                    <a:gd name="connsiteY5" fmla="*/ 444354 h 472169"/>
                    <a:gd name="connsiteX6" fmla="*/ 1627146 w 1662763"/>
                    <a:gd name="connsiteY6" fmla="*/ 350480 h 472169"/>
                    <a:gd name="connsiteX7" fmla="*/ 1661915 w 1662763"/>
                    <a:gd name="connsiteY7" fmla="*/ 211408 h 472169"/>
                    <a:gd name="connsiteX8" fmla="*/ 1606286 w 1662763"/>
                    <a:gd name="connsiteY8" fmla="*/ 72336 h 472169"/>
                    <a:gd name="connsiteX9" fmla="*/ 1495028 w 1662763"/>
                    <a:gd name="connsiteY9" fmla="*/ 2799 h 472169"/>
                    <a:gd name="connsiteX10" fmla="*/ 1345526 w 1662763"/>
                    <a:gd name="connsiteY10" fmla="*/ 27137 h 472169"/>
                    <a:gd name="connsiteX11" fmla="*/ 1255128 w 1662763"/>
                    <a:gd name="connsiteY11" fmla="*/ 148825 h 472169"/>
                    <a:gd name="connsiteX12" fmla="*/ 1289896 w 1662763"/>
                    <a:gd name="connsiteY12" fmla="*/ 280944 h 472169"/>
                    <a:gd name="connsiteX13" fmla="*/ 1383770 w 1662763"/>
                    <a:gd name="connsiteY13" fmla="*/ 312236 h 472169"/>
                    <a:gd name="connsiteX14" fmla="*/ 1463736 w 1662763"/>
                    <a:gd name="connsiteY14" fmla="*/ 277467 h 472169"/>
                    <a:gd name="connsiteX0" fmla="*/ 0 w 1661923"/>
                    <a:gd name="connsiteY0" fmla="*/ 472169 h 472169"/>
                    <a:gd name="connsiteX1" fmla="*/ 340728 w 1661923"/>
                    <a:gd name="connsiteY1" fmla="*/ 322665 h 472169"/>
                    <a:gd name="connsiteX2" fmla="*/ 702316 w 1661923"/>
                    <a:gd name="connsiteY2" fmla="*/ 329620 h 472169"/>
                    <a:gd name="connsiteX3" fmla="*/ 1015228 w 1661923"/>
                    <a:gd name="connsiteY3" fmla="*/ 413062 h 472169"/>
                    <a:gd name="connsiteX4" fmla="*/ 1269036 w 1661923"/>
                    <a:gd name="connsiteY4" fmla="*/ 465215 h 472169"/>
                    <a:gd name="connsiteX5" fmla="*/ 1470690 w 1661923"/>
                    <a:gd name="connsiteY5" fmla="*/ 444354 h 472169"/>
                    <a:gd name="connsiteX6" fmla="*/ 1602808 w 1661923"/>
                    <a:gd name="connsiteY6" fmla="*/ 336573 h 472169"/>
                    <a:gd name="connsiteX7" fmla="*/ 1661915 w 1661923"/>
                    <a:gd name="connsiteY7" fmla="*/ 211408 h 472169"/>
                    <a:gd name="connsiteX8" fmla="*/ 1606286 w 1661923"/>
                    <a:gd name="connsiteY8" fmla="*/ 72336 h 472169"/>
                    <a:gd name="connsiteX9" fmla="*/ 1495028 w 1661923"/>
                    <a:gd name="connsiteY9" fmla="*/ 2799 h 472169"/>
                    <a:gd name="connsiteX10" fmla="*/ 1345526 w 1661923"/>
                    <a:gd name="connsiteY10" fmla="*/ 27137 h 472169"/>
                    <a:gd name="connsiteX11" fmla="*/ 1255128 w 1661923"/>
                    <a:gd name="connsiteY11" fmla="*/ 148825 h 472169"/>
                    <a:gd name="connsiteX12" fmla="*/ 1289896 w 1661923"/>
                    <a:gd name="connsiteY12" fmla="*/ 280944 h 472169"/>
                    <a:gd name="connsiteX13" fmla="*/ 1383770 w 1661923"/>
                    <a:gd name="connsiteY13" fmla="*/ 312236 h 472169"/>
                    <a:gd name="connsiteX14" fmla="*/ 1463736 w 1661923"/>
                    <a:gd name="connsiteY14" fmla="*/ 277467 h 472169"/>
                    <a:gd name="connsiteX0" fmla="*/ 0 w 1637606"/>
                    <a:gd name="connsiteY0" fmla="*/ 472169 h 472169"/>
                    <a:gd name="connsiteX1" fmla="*/ 340728 w 1637606"/>
                    <a:gd name="connsiteY1" fmla="*/ 322665 h 472169"/>
                    <a:gd name="connsiteX2" fmla="*/ 702316 w 1637606"/>
                    <a:gd name="connsiteY2" fmla="*/ 329620 h 472169"/>
                    <a:gd name="connsiteX3" fmla="*/ 1015228 w 1637606"/>
                    <a:gd name="connsiteY3" fmla="*/ 413062 h 472169"/>
                    <a:gd name="connsiteX4" fmla="*/ 1269036 w 1637606"/>
                    <a:gd name="connsiteY4" fmla="*/ 465215 h 472169"/>
                    <a:gd name="connsiteX5" fmla="*/ 1470690 w 1637606"/>
                    <a:gd name="connsiteY5" fmla="*/ 444354 h 472169"/>
                    <a:gd name="connsiteX6" fmla="*/ 1602808 w 1637606"/>
                    <a:gd name="connsiteY6" fmla="*/ 336573 h 472169"/>
                    <a:gd name="connsiteX7" fmla="*/ 1637578 w 1637606"/>
                    <a:gd name="connsiteY7" fmla="*/ 194024 h 472169"/>
                    <a:gd name="connsiteX8" fmla="*/ 1606286 w 1637606"/>
                    <a:gd name="connsiteY8" fmla="*/ 72336 h 472169"/>
                    <a:gd name="connsiteX9" fmla="*/ 1495028 w 1637606"/>
                    <a:gd name="connsiteY9" fmla="*/ 2799 h 472169"/>
                    <a:gd name="connsiteX10" fmla="*/ 1345526 w 1637606"/>
                    <a:gd name="connsiteY10" fmla="*/ 27137 h 472169"/>
                    <a:gd name="connsiteX11" fmla="*/ 1255128 w 1637606"/>
                    <a:gd name="connsiteY11" fmla="*/ 148825 h 472169"/>
                    <a:gd name="connsiteX12" fmla="*/ 1289896 w 1637606"/>
                    <a:gd name="connsiteY12" fmla="*/ 280944 h 472169"/>
                    <a:gd name="connsiteX13" fmla="*/ 1383770 w 1637606"/>
                    <a:gd name="connsiteY13" fmla="*/ 312236 h 472169"/>
                    <a:gd name="connsiteX14" fmla="*/ 1463736 w 1637606"/>
                    <a:gd name="connsiteY14" fmla="*/ 277467 h 472169"/>
                    <a:gd name="connsiteX0" fmla="*/ 0 w 1639766"/>
                    <a:gd name="connsiteY0" fmla="*/ 473894 h 473894"/>
                    <a:gd name="connsiteX1" fmla="*/ 340728 w 1639766"/>
                    <a:gd name="connsiteY1" fmla="*/ 324390 h 473894"/>
                    <a:gd name="connsiteX2" fmla="*/ 702316 w 1639766"/>
                    <a:gd name="connsiteY2" fmla="*/ 331345 h 473894"/>
                    <a:gd name="connsiteX3" fmla="*/ 1015228 w 1639766"/>
                    <a:gd name="connsiteY3" fmla="*/ 414787 h 473894"/>
                    <a:gd name="connsiteX4" fmla="*/ 1269036 w 1639766"/>
                    <a:gd name="connsiteY4" fmla="*/ 466940 h 473894"/>
                    <a:gd name="connsiteX5" fmla="*/ 1470690 w 1639766"/>
                    <a:gd name="connsiteY5" fmla="*/ 446079 h 473894"/>
                    <a:gd name="connsiteX6" fmla="*/ 1602808 w 1639766"/>
                    <a:gd name="connsiteY6" fmla="*/ 338298 h 473894"/>
                    <a:gd name="connsiteX7" fmla="*/ 1637578 w 1639766"/>
                    <a:gd name="connsiteY7" fmla="*/ 195749 h 473894"/>
                    <a:gd name="connsiteX8" fmla="*/ 1554134 w 1639766"/>
                    <a:gd name="connsiteY8" fmla="*/ 98399 h 473894"/>
                    <a:gd name="connsiteX9" fmla="*/ 1495028 w 1639766"/>
                    <a:gd name="connsiteY9" fmla="*/ 4524 h 473894"/>
                    <a:gd name="connsiteX10" fmla="*/ 1345526 w 1639766"/>
                    <a:gd name="connsiteY10" fmla="*/ 28862 h 473894"/>
                    <a:gd name="connsiteX11" fmla="*/ 1255128 w 1639766"/>
                    <a:gd name="connsiteY11" fmla="*/ 150550 h 473894"/>
                    <a:gd name="connsiteX12" fmla="*/ 1289896 w 1639766"/>
                    <a:gd name="connsiteY12" fmla="*/ 282669 h 473894"/>
                    <a:gd name="connsiteX13" fmla="*/ 1383770 w 1639766"/>
                    <a:gd name="connsiteY13" fmla="*/ 313961 h 473894"/>
                    <a:gd name="connsiteX14" fmla="*/ 1463736 w 1639766"/>
                    <a:gd name="connsiteY14" fmla="*/ 279192 h 473894"/>
                    <a:gd name="connsiteX0" fmla="*/ 0 w 1639766"/>
                    <a:gd name="connsiteY0" fmla="*/ 446701 h 446701"/>
                    <a:gd name="connsiteX1" fmla="*/ 340728 w 1639766"/>
                    <a:gd name="connsiteY1" fmla="*/ 297197 h 446701"/>
                    <a:gd name="connsiteX2" fmla="*/ 702316 w 1639766"/>
                    <a:gd name="connsiteY2" fmla="*/ 304152 h 446701"/>
                    <a:gd name="connsiteX3" fmla="*/ 1015228 w 1639766"/>
                    <a:gd name="connsiteY3" fmla="*/ 387594 h 446701"/>
                    <a:gd name="connsiteX4" fmla="*/ 1269036 w 1639766"/>
                    <a:gd name="connsiteY4" fmla="*/ 439747 h 446701"/>
                    <a:gd name="connsiteX5" fmla="*/ 1470690 w 1639766"/>
                    <a:gd name="connsiteY5" fmla="*/ 418886 h 446701"/>
                    <a:gd name="connsiteX6" fmla="*/ 1602808 w 1639766"/>
                    <a:gd name="connsiteY6" fmla="*/ 311105 h 446701"/>
                    <a:gd name="connsiteX7" fmla="*/ 1637578 w 1639766"/>
                    <a:gd name="connsiteY7" fmla="*/ 168556 h 446701"/>
                    <a:gd name="connsiteX8" fmla="*/ 1554134 w 1639766"/>
                    <a:gd name="connsiteY8" fmla="*/ 71206 h 446701"/>
                    <a:gd name="connsiteX9" fmla="*/ 1446353 w 1639766"/>
                    <a:gd name="connsiteY9" fmla="*/ 53820 h 446701"/>
                    <a:gd name="connsiteX10" fmla="*/ 1345526 w 1639766"/>
                    <a:gd name="connsiteY10" fmla="*/ 1669 h 446701"/>
                    <a:gd name="connsiteX11" fmla="*/ 1255128 w 1639766"/>
                    <a:gd name="connsiteY11" fmla="*/ 123357 h 446701"/>
                    <a:gd name="connsiteX12" fmla="*/ 1289896 w 1639766"/>
                    <a:gd name="connsiteY12" fmla="*/ 255476 h 446701"/>
                    <a:gd name="connsiteX13" fmla="*/ 1383770 w 1639766"/>
                    <a:gd name="connsiteY13" fmla="*/ 286768 h 446701"/>
                    <a:gd name="connsiteX14" fmla="*/ 1463736 w 1639766"/>
                    <a:gd name="connsiteY14" fmla="*/ 251999 h 446701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55128 w 1639766"/>
                    <a:gd name="connsiteY11" fmla="*/ 70489 h 393833"/>
                    <a:gd name="connsiteX12" fmla="*/ 1289896 w 1639766"/>
                    <a:gd name="connsiteY12" fmla="*/ 202608 h 393833"/>
                    <a:gd name="connsiteX13" fmla="*/ 1383770 w 1639766"/>
                    <a:gd name="connsiteY13" fmla="*/ 233900 h 393833"/>
                    <a:gd name="connsiteX14" fmla="*/ 1463736 w 1639766"/>
                    <a:gd name="connsiteY14" fmla="*/ 199131 h 393833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89896 w 1639766"/>
                    <a:gd name="connsiteY11" fmla="*/ 202608 h 393833"/>
                    <a:gd name="connsiteX12" fmla="*/ 1383770 w 1639766"/>
                    <a:gd name="connsiteY12" fmla="*/ 233900 h 393833"/>
                    <a:gd name="connsiteX13" fmla="*/ 1463736 w 1639766"/>
                    <a:gd name="connsiteY13" fmla="*/ 199131 h 393833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289896 w 1639766"/>
                    <a:gd name="connsiteY11" fmla="*/ 205863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7213 w 1639766"/>
                    <a:gd name="connsiteY13" fmla="*/ 191956 h 39708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17710 w 1639766"/>
                    <a:gd name="connsiteY11" fmla="*/ 19119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0448"/>
                    <a:gd name="connsiteY0" fmla="*/ 396880 h 396880"/>
                    <a:gd name="connsiteX1" fmla="*/ 340728 w 1630448"/>
                    <a:gd name="connsiteY1" fmla="*/ 247376 h 396880"/>
                    <a:gd name="connsiteX2" fmla="*/ 702316 w 1630448"/>
                    <a:gd name="connsiteY2" fmla="*/ 254331 h 396880"/>
                    <a:gd name="connsiteX3" fmla="*/ 1015228 w 1630448"/>
                    <a:gd name="connsiteY3" fmla="*/ 337773 h 396880"/>
                    <a:gd name="connsiteX4" fmla="*/ 1269036 w 1630448"/>
                    <a:gd name="connsiteY4" fmla="*/ 389926 h 396880"/>
                    <a:gd name="connsiteX5" fmla="*/ 1470690 w 1630448"/>
                    <a:gd name="connsiteY5" fmla="*/ 369065 h 396880"/>
                    <a:gd name="connsiteX6" fmla="*/ 1602808 w 1630448"/>
                    <a:gd name="connsiteY6" fmla="*/ 261284 h 396880"/>
                    <a:gd name="connsiteX7" fmla="*/ 1627148 w 1630448"/>
                    <a:gd name="connsiteY7" fmla="*/ 136119 h 396880"/>
                    <a:gd name="connsiteX8" fmla="*/ 1554134 w 1630448"/>
                    <a:gd name="connsiteY8" fmla="*/ 21385 h 396880"/>
                    <a:gd name="connsiteX9" fmla="*/ 1446353 w 1630448"/>
                    <a:gd name="connsiteY9" fmla="*/ 3999 h 396880"/>
                    <a:gd name="connsiteX10" fmla="*/ 1338571 w 1630448"/>
                    <a:gd name="connsiteY10" fmla="*/ 70060 h 396880"/>
                    <a:gd name="connsiteX11" fmla="*/ 1317710 w 1630448"/>
                    <a:gd name="connsiteY11" fmla="*/ 191748 h 396880"/>
                    <a:gd name="connsiteX12" fmla="*/ 1383770 w 1630448"/>
                    <a:gd name="connsiteY12" fmla="*/ 236947 h 396880"/>
                    <a:gd name="connsiteX13" fmla="*/ 1467213 w 1630448"/>
                    <a:gd name="connsiteY13" fmla="*/ 191748 h 396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30448" h="396880">
                      <a:moveTo>
                        <a:pt x="0" y="396880"/>
                      </a:moveTo>
                      <a:cubicBezTo>
                        <a:pt x="118501" y="327343"/>
                        <a:pt x="223675" y="271134"/>
                        <a:pt x="340728" y="247376"/>
                      </a:cubicBezTo>
                      <a:cubicBezTo>
                        <a:pt x="457781" y="223618"/>
                        <a:pt x="589899" y="239265"/>
                        <a:pt x="702316" y="254331"/>
                      </a:cubicBezTo>
                      <a:cubicBezTo>
                        <a:pt x="814733" y="269397"/>
                        <a:pt x="920775" y="315174"/>
                        <a:pt x="1015228" y="337773"/>
                      </a:cubicBezTo>
                      <a:cubicBezTo>
                        <a:pt x="1109681" y="360372"/>
                        <a:pt x="1193126" y="384711"/>
                        <a:pt x="1269036" y="389926"/>
                      </a:cubicBezTo>
                      <a:cubicBezTo>
                        <a:pt x="1344946" y="395141"/>
                        <a:pt x="1415061" y="390505"/>
                        <a:pt x="1470690" y="369065"/>
                      </a:cubicBezTo>
                      <a:cubicBezTo>
                        <a:pt x="1526319" y="347625"/>
                        <a:pt x="1576732" y="300108"/>
                        <a:pt x="1602808" y="261284"/>
                      </a:cubicBezTo>
                      <a:cubicBezTo>
                        <a:pt x="1628884" y="222460"/>
                        <a:pt x="1635260" y="176102"/>
                        <a:pt x="1627148" y="136119"/>
                      </a:cubicBezTo>
                      <a:cubicBezTo>
                        <a:pt x="1619036" y="96136"/>
                        <a:pt x="1584266" y="43405"/>
                        <a:pt x="1554134" y="21385"/>
                      </a:cubicBezTo>
                      <a:cubicBezTo>
                        <a:pt x="1524002" y="-635"/>
                        <a:pt x="1482280" y="-4114"/>
                        <a:pt x="1446353" y="3999"/>
                      </a:cubicBezTo>
                      <a:cubicBezTo>
                        <a:pt x="1410426" y="12112"/>
                        <a:pt x="1360011" y="38769"/>
                        <a:pt x="1338571" y="70060"/>
                      </a:cubicBezTo>
                      <a:cubicBezTo>
                        <a:pt x="1317131" y="101351"/>
                        <a:pt x="1310177" y="163934"/>
                        <a:pt x="1317710" y="191748"/>
                      </a:cubicBezTo>
                      <a:cubicBezTo>
                        <a:pt x="1325243" y="219562"/>
                        <a:pt x="1358853" y="236947"/>
                        <a:pt x="1383770" y="236947"/>
                      </a:cubicBezTo>
                      <a:cubicBezTo>
                        <a:pt x="1408687" y="236947"/>
                        <a:pt x="1453595" y="206234"/>
                        <a:pt x="1467213" y="191748"/>
                      </a:cubicBezTo>
                    </a:path>
                  </a:pathLst>
                </a:custGeom>
                <a:noFill/>
                <a:ln w="38100" cap="rnd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Freeform 11">
                  <a:extLst>
                    <a:ext uri="{FF2B5EF4-FFF2-40B4-BE49-F238E27FC236}">
                      <a16:creationId xmlns:a16="http://schemas.microsoft.com/office/drawing/2014/main" id="{1D246C82-E63F-28A7-CFEA-CCD545F4A2D8}"/>
                    </a:ext>
                  </a:extLst>
                </p:cNvPr>
                <p:cNvSpPr/>
                <p:nvPr/>
              </p:nvSpPr>
              <p:spPr>
                <a:xfrm rot="860958" flipV="1">
                  <a:off x="5047855" y="4956517"/>
                  <a:ext cx="2542847" cy="725587"/>
                </a:xfrm>
                <a:custGeom>
                  <a:avLst/>
                  <a:gdLst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36088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15227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30789 w 1423899"/>
                    <a:gd name="connsiteY14" fmla="*/ 280787 h 555455"/>
                    <a:gd name="connsiteX0" fmla="*/ 0 w 1430029"/>
                    <a:gd name="connsiteY0" fmla="*/ 555455 h 555455"/>
                    <a:gd name="connsiteX1" fmla="*/ 326820 w 1430029"/>
                    <a:gd name="connsiteY1" fmla="*/ 388568 h 555455"/>
                    <a:gd name="connsiteX2" fmla="*/ 538905 w 1430029"/>
                    <a:gd name="connsiteY2" fmla="*/ 388568 h 555455"/>
                    <a:gd name="connsiteX3" fmla="*/ 789235 w 1430029"/>
                    <a:gd name="connsiteY3" fmla="*/ 437243 h 555455"/>
                    <a:gd name="connsiteX4" fmla="*/ 1011751 w 1430029"/>
                    <a:gd name="connsiteY4" fmla="*/ 485919 h 555455"/>
                    <a:gd name="connsiteX5" fmla="*/ 1220359 w 1430029"/>
                    <a:gd name="connsiteY5" fmla="*/ 478965 h 555455"/>
                    <a:gd name="connsiteX6" fmla="*/ 1394199 w 1430029"/>
                    <a:gd name="connsiteY6" fmla="*/ 353800 h 555455"/>
                    <a:gd name="connsiteX7" fmla="*/ 1428968 w 1430029"/>
                    <a:gd name="connsiteY7" fmla="*/ 214728 h 555455"/>
                    <a:gd name="connsiteX8" fmla="*/ 1373339 w 1430029"/>
                    <a:gd name="connsiteY8" fmla="*/ 75656 h 555455"/>
                    <a:gd name="connsiteX9" fmla="*/ 1262081 w 1430029"/>
                    <a:gd name="connsiteY9" fmla="*/ 6119 h 555455"/>
                    <a:gd name="connsiteX10" fmla="*/ 1126486 w 1430029"/>
                    <a:gd name="connsiteY10" fmla="*/ 20027 h 555455"/>
                    <a:gd name="connsiteX11" fmla="*/ 1022181 w 1430029"/>
                    <a:gd name="connsiteY11" fmla="*/ 152145 h 555455"/>
                    <a:gd name="connsiteX12" fmla="*/ 1056949 w 1430029"/>
                    <a:gd name="connsiteY12" fmla="*/ 284264 h 555455"/>
                    <a:gd name="connsiteX13" fmla="*/ 1150823 w 1430029"/>
                    <a:gd name="connsiteY13" fmla="*/ 315556 h 555455"/>
                    <a:gd name="connsiteX14" fmla="*/ 1230789 w 1430029"/>
                    <a:gd name="connsiteY14" fmla="*/ 280787 h 555455"/>
                    <a:gd name="connsiteX0" fmla="*/ 0 w 1430029"/>
                    <a:gd name="connsiteY0" fmla="*/ 552135 h 552135"/>
                    <a:gd name="connsiteX1" fmla="*/ 326820 w 1430029"/>
                    <a:gd name="connsiteY1" fmla="*/ 385248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430029"/>
                    <a:gd name="connsiteY0" fmla="*/ 552135 h 552135"/>
                    <a:gd name="connsiteX1" fmla="*/ 288575 w 1430029"/>
                    <a:gd name="connsiteY1" fmla="*/ 399155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662976"/>
                    <a:gd name="connsiteY0" fmla="*/ 472169 h 489991"/>
                    <a:gd name="connsiteX1" fmla="*/ 521522 w 1662976"/>
                    <a:gd name="connsiteY1" fmla="*/ 39915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02316 w 1662976"/>
                    <a:gd name="connsiteY2" fmla="*/ 329620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91306"/>
                    <a:gd name="connsiteX1" fmla="*/ 340728 w 1662976"/>
                    <a:gd name="connsiteY1" fmla="*/ 322665 h 491306"/>
                    <a:gd name="connsiteX2" fmla="*/ 702316 w 1662976"/>
                    <a:gd name="connsiteY2" fmla="*/ 329620 h 491306"/>
                    <a:gd name="connsiteX3" fmla="*/ 1015228 w 1662976"/>
                    <a:gd name="connsiteY3" fmla="*/ 413062 h 491306"/>
                    <a:gd name="connsiteX4" fmla="*/ 1244698 w 1662976"/>
                    <a:gd name="connsiteY4" fmla="*/ 482599 h 491306"/>
                    <a:gd name="connsiteX5" fmla="*/ 1453306 w 1662976"/>
                    <a:gd name="connsiteY5" fmla="*/ 475645 h 491306"/>
                    <a:gd name="connsiteX6" fmla="*/ 1627146 w 1662976"/>
                    <a:gd name="connsiteY6" fmla="*/ 350480 h 491306"/>
                    <a:gd name="connsiteX7" fmla="*/ 1661915 w 1662976"/>
                    <a:gd name="connsiteY7" fmla="*/ 211408 h 491306"/>
                    <a:gd name="connsiteX8" fmla="*/ 1606286 w 1662976"/>
                    <a:gd name="connsiteY8" fmla="*/ 72336 h 491306"/>
                    <a:gd name="connsiteX9" fmla="*/ 1495028 w 1662976"/>
                    <a:gd name="connsiteY9" fmla="*/ 2799 h 491306"/>
                    <a:gd name="connsiteX10" fmla="*/ 1345526 w 1662976"/>
                    <a:gd name="connsiteY10" fmla="*/ 27137 h 491306"/>
                    <a:gd name="connsiteX11" fmla="*/ 1255128 w 1662976"/>
                    <a:gd name="connsiteY11" fmla="*/ 148825 h 491306"/>
                    <a:gd name="connsiteX12" fmla="*/ 1289896 w 1662976"/>
                    <a:gd name="connsiteY12" fmla="*/ 280944 h 491306"/>
                    <a:gd name="connsiteX13" fmla="*/ 1383770 w 1662976"/>
                    <a:gd name="connsiteY13" fmla="*/ 312236 h 491306"/>
                    <a:gd name="connsiteX14" fmla="*/ 1463736 w 1662976"/>
                    <a:gd name="connsiteY14" fmla="*/ 277467 h 491306"/>
                    <a:gd name="connsiteX0" fmla="*/ 0 w 1662976"/>
                    <a:gd name="connsiteY0" fmla="*/ 472169 h 483801"/>
                    <a:gd name="connsiteX1" fmla="*/ 340728 w 1662976"/>
                    <a:gd name="connsiteY1" fmla="*/ 322665 h 483801"/>
                    <a:gd name="connsiteX2" fmla="*/ 702316 w 1662976"/>
                    <a:gd name="connsiteY2" fmla="*/ 329620 h 483801"/>
                    <a:gd name="connsiteX3" fmla="*/ 1015228 w 1662976"/>
                    <a:gd name="connsiteY3" fmla="*/ 413062 h 483801"/>
                    <a:gd name="connsiteX4" fmla="*/ 1269036 w 1662976"/>
                    <a:gd name="connsiteY4" fmla="*/ 465215 h 483801"/>
                    <a:gd name="connsiteX5" fmla="*/ 1453306 w 1662976"/>
                    <a:gd name="connsiteY5" fmla="*/ 475645 h 483801"/>
                    <a:gd name="connsiteX6" fmla="*/ 1627146 w 1662976"/>
                    <a:gd name="connsiteY6" fmla="*/ 350480 h 483801"/>
                    <a:gd name="connsiteX7" fmla="*/ 1661915 w 1662976"/>
                    <a:gd name="connsiteY7" fmla="*/ 211408 h 483801"/>
                    <a:gd name="connsiteX8" fmla="*/ 1606286 w 1662976"/>
                    <a:gd name="connsiteY8" fmla="*/ 72336 h 483801"/>
                    <a:gd name="connsiteX9" fmla="*/ 1495028 w 1662976"/>
                    <a:gd name="connsiteY9" fmla="*/ 2799 h 483801"/>
                    <a:gd name="connsiteX10" fmla="*/ 1345526 w 1662976"/>
                    <a:gd name="connsiteY10" fmla="*/ 27137 h 483801"/>
                    <a:gd name="connsiteX11" fmla="*/ 1255128 w 1662976"/>
                    <a:gd name="connsiteY11" fmla="*/ 148825 h 483801"/>
                    <a:gd name="connsiteX12" fmla="*/ 1289896 w 1662976"/>
                    <a:gd name="connsiteY12" fmla="*/ 280944 h 483801"/>
                    <a:gd name="connsiteX13" fmla="*/ 1383770 w 1662976"/>
                    <a:gd name="connsiteY13" fmla="*/ 312236 h 483801"/>
                    <a:gd name="connsiteX14" fmla="*/ 1463736 w 1662976"/>
                    <a:gd name="connsiteY14" fmla="*/ 277467 h 483801"/>
                    <a:gd name="connsiteX0" fmla="*/ 0 w 1662763"/>
                    <a:gd name="connsiteY0" fmla="*/ 472169 h 472169"/>
                    <a:gd name="connsiteX1" fmla="*/ 340728 w 1662763"/>
                    <a:gd name="connsiteY1" fmla="*/ 322665 h 472169"/>
                    <a:gd name="connsiteX2" fmla="*/ 702316 w 1662763"/>
                    <a:gd name="connsiteY2" fmla="*/ 329620 h 472169"/>
                    <a:gd name="connsiteX3" fmla="*/ 1015228 w 1662763"/>
                    <a:gd name="connsiteY3" fmla="*/ 413062 h 472169"/>
                    <a:gd name="connsiteX4" fmla="*/ 1269036 w 1662763"/>
                    <a:gd name="connsiteY4" fmla="*/ 465215 h 472169"/>
                    <a:gd name="connsiteX5" fmla="*/ 1470690 w 1662763"/>
                    <a:gd name="connsiteY5" fmla="*/ 444354 h 472169"/>
                    <a:gd name="connsiteX6" fmla="*/ 1627146 w 1662763"/>
                    <a:gd name="connsiteY6" fmla="*/ 350480 h 472169"/>
                    <a:gd name="connsiteX7" fmla="*/ 1661915 w 1662763"/>
                    <a:gd name="connsiteY7" fmla="*/ 211408 h 472169"/>
                    <a:gd name="connsiteX8" fmla="*/ 1606286 w 1662763"/>
                    <a:gd name="connsiteY8" fmla="*/ 72336 h 472169"/>
                    <a:gd name="connsiteX9" fmla="*/ 1495028 w 1662763"/>
                    <a:gd name="connsiteY9" fmla="*/ 2799 h 472169"/>
                    <a:gd name="connsiteX10" fmla="*/ 1345526 w 1662763"/>
                    <a:gd name="connsiteY10" fmla="*/ 27137 h 472169"/>
                    <a:gd name="connsiteX11" fmla="*/ 1255128 w 1662763"/>
                    <a:gd name="connsiteY11" fmla="*/ 148825 h 472169"/>
                    <a:gd name="connsiteX12" fmla="*/ 1289896 w 1662763"/>
                    <a:gd name="connsiteY12" fmla="*/ 280944 h 472169"/>
                    <a:gd name="connsiteX13" fmla="*/ 1383770 w 1662763"/>
                    <a:gd name="connsiteY13" fmla="*/ 312236 h 472169"/>
                    <a:gd name="connsiteX14" fmla="*/ 1463736 w 1662763"/>
                    <a:gd name="connsiteY14" fmla="*/ 277467 h 472169"/>
                    <a:gd name="connsiteX0" fmla="*/ 0 w 1661923"/>
                    <a:gd name="connsiteY0" fmla="*/ 472169 h 472169"/>
                    <a:gd name="connsiteX1" fmla="*/ 340728 w 1661923"/>
                    <a:gd name="connsiteY1" fmla="*/ 322665 h 472169"/>
                    <a:gd name="connsiteX2" fmla="*/ 702316 w 1661923"/>
                    <a:gd name="connsiteY2" fmla="*/ 329620 h 472169"/>
                    <a:gd name="connsiteX3" fmla="*/ 1015228 w 1661923"/>
                    <a:gd name="connsiteY3" fmla="*/ 413062 h 472169"/>
                    <a:gd name="connsiteX4" fmla="*/ 1269036 w 1661923"/>
                    <a:gd name="connsiteY4" fmla="*/ 465215 h 472169"/>
                    <a:gd name="connsiteX5" fmla="*/ 1470690 w 1661923"/>
                    <a:gd name="connsiteY5" fmla="*/ 444354 h 472169"/>
                    <a:gd name="connsiteX6" fmla="*/ 1602808 w 1661923"/>
                    <a:gd name="connsiteY6" fmla="*/ 336573 h 472169"/>
                    <a:gd name="connsiteX7" fmla="*/ 1661915 w 1661923"/>
                    <a:gd name="connsiteY7" fmla="*/ 211408 h 472169"/>
                    <a:gd name="connsiteX8" fmla="*/ 1606286 w 1661923"/>
                    <a:gd name="connsiteY8" fmla="*/ 72336 h 472169"/>
                    <a:gd name="connsiteX9" fmla="*/ 1495028 w 1661923"/>
                    <a:gd name="connsiteY9" fmla="*/ 2799 h 472169"/>
                    <a:gd name="connsiteX10" fmla="*/ 1345526 w 1661923"/>
                    <a:gd name="connsiteY10" fmla="*/ 27137 h 472169"/>
                    <a:gd name="connsiteX11" fmla="*/ 1255128 w 1661923"/>
                    <a:gd name="connsiteY11" fmla="*/ 148825 h 472169"/>
                    <a:gd name="connsiteX12" fmla="*/ 1289896 w 1661923"/>
                    <a:gd name="connsiteY12" fmla="*/ 280944 h 472169"/>
                    <a:gd name="connsiteX13" fmla="*/ 1383770 w 1661923"/>
                    <a:gd name="connsiteY13" fmla="*/ 312236 h 472169"/>
                    <a:gd name="connsiteX14" fmla="*/ 1463736 w 1661923"/>
                    <a:gd name="connsiteY14" fmla="*/ 277467 h 472169"/>
                    <a:gd name="connsiteX0" fmla="*/ 0 w 1637606"/>
                    <a:gd name="connsiteY0" fmla="*/ 472169 h 472169"/>
                    <a:gd name="connsiteX1" fmla="*/ 340728 w 1637606"/>
                    <a:gd name="connsiteY1" fmla="*/ 322665 h 472169"/>
                    <a:gd name="connsiteX2" fmla="*/ 702316 w 1637606"/>
                    <a:gd name="connsiteY2" fmla="*/ 329620 h 472169"/>
                    <a:gd name="connsiteX3" fmla="*/ 1015228 w 1637606"/>
                    <a:gd name="connsiteY3" fmla="*/ 413062 h 472169"/>
                    <a:gd name="connsiteX4" fmla="*/ 1269036 w 1637606"/>
                    <a:gd name="connsiteY4" fmla="*/ 465215 h 472169"/>
                    <a:gd name="connsiteX5" fmla="*/ 1470690 w 1637606"/>
                    <a:gd name="connsiteY5" fmla="*/ 444354 h 472169"/>
                    <a:gd name="connsiteX6" fmla="*/ 1602808 w 1637606"/>
                    <a:gd name="connsiteY6" fmla="*/ 336573 h 472169"/>
                    <a:gd name="connsiteX7" fmla="*/ 1637578 w 1637606"/>
                    <a:gd name="connsiteY7" fmla="*/ 194024 h 472169"/>
                    <a:gd name="connsiteX8" fmla="*/ 1606286 w 1637606"/>
                    <a:gd name="connsiteY8" fmla="*/ 72336 h 472169"/>
                    <a:gd name="connsiteX9" fmla="*/ 1495028 w 1637606"/>
                    <a:gd name="connsiteY9" fmla="*/ 2799 h 472169"/>
                    <a:gd name="connsiteX10" fmla="*/ 1345526 w 1637606"/>
                    <a:gd name="connsiteY10" fmla="*/ 27137 h 472169"/>
                    <a:gd name="connsiteX11" fmla="*/ 1255128 w 1637606"/>
                    <a:gd name="connsiteY11" fmla="*/ 148825 h 472169"/>
                    <a:gd name="connsiteX12" fmla="*/ 1289896 w 1637606"/>
                    <a:gd name="connsiteY12" fmla="*/ 280944 h 472169"/>
                    <a:gd name="connsiteX13" fmla="*/ 1383770 w 1637606"/>
                    <a:gd name="connsiteY13" fmla="*/ 312236 h 472169"/>
                    <a:gd name="connsiteX14" fmla="*/ 1463736 w 1637606"/>
                    <a:gd name="connsiteY14" fmla="*/ 277467 h 472169"/>
                    <a:gd name="connsiteX0" fmla="*/ 0 w 1639766"/>
                    <a:gd name="connsiteY0" fmla="*/ 473894 h 473894"/>
                    <a:gd name="connsiteX1" fmla="*/ 340728 w 1639766"/>
                    <a:gd name="connsiteY1" fmla="*/ 324390 h 473894"/>
                    <a:gd name="connsiteX2" fmla="*/ 702316 w 1639766"/>
                    <a:gd name="connsiteY2" fmla="*/ 331345 h 473894"/>
                    <a:gd name="connsiteX3" fmla="*/ 1015228 w 1639766"/>
                    <a:gd name="connsiteY3" fmla="*/ 414787 h 473894"/>
                    <a:gd name="connsiteX4" fmla="*/ 1269036 w 1639766"/>
                    <a:gd name="connsiteY4" fmla="*/ 466940 h 473894"/>
                    <a:gd name="connsiteX5" fmla="*/ 1470690 w 1639766"/>
                    <a:gd name="connsiteY5" fmla="*/ 446079 h 473894"/>
                    <a:gd name="connsiteX6" fmla="*/ 1602808 w 1639766"/>
                    <a:gd name="connsiteY6" fmla="*/ 338298 h 473894"/>
                    <a:gd name="connsiteX7" fmla="*/ 1637578 w 1639766"/>
                    <a:gd name="connsiteY7" fmla="*/ 195749 h 473894"/>
                    <a:gd name="connsiteX8" fmla="*/ 1554134 w 1639766"/>
                    <a:gd name="connsiteY8" fmla="*/ 98399 h 473894"/>
                    <a:gd name="connsiteX9" fmla="*/ 1495028 w 1639766"/>
                    <a:gd name="connsiteY9" fmla="*/ 4524 h 473894"/>
                    <a:gd name="connsiteX10" fmla="*/ 1345526 w 1639766"/>
                    <a:gd name="connsiteY10" fmla="*/ 28862 h 473894"/>
                    <a:gd name="connsiteX11" fmla="*/ 1255128 w 1639766"/>
                    <a:gd name="connsiteY11" fmla="*/ 150550 h 473894"/>
                    <a:gd name="connsiteX12" fmla="*/ 1289896 w 1639766"/>
                    <a:gd name="connsiteY12" fmla="*/ 282669 h 473894"/>
                    <a:gd name="connsiteX13" fmla="*/ 1383770 w 1639766"/>
                    <a:gd name="connsiteY13" fmla="*/ 313961 h 473894"/>
                    <a:gd name="connsiteX14" fmla="*/ 1463736 w 1639766"/>
                    <a:gd name="connsiteY14" fmla="*/ 279192 h 473894"/>
                    <a:gd name="connsiteX0" fmla="*/ 0 w 1639766"/>
                    <a:gd name="connsiteY0" fmla="*/ 446701 h 446701"/>
                    <a:gd name="connsiteX1" fmla="*/ 340728 w 1639766"/>
                    <a:gd name="connsiteY1" fmla="*/ 297197 h 446701"/>
                    <a:gd name="connsiteX2" fmla="*/ 702316 w 1639766"/>
                    <a:gd name="connsiteY2" fmla="*/ 304152 h 446701"/>
                    <a:gd name="connsiteX3" fmla="*/ 1015228 w 1639766"/>
                    <a:gd name="connsiteY3" fmla="*/ 387594 h 446701"/>
                    <a:gd name="connsiteX4" fmla="*/ 1269036 w 1639766"/>
                    <a:gd name="connsiteY4" fmla="*/ 439747 h 446701"/>
                    <a:gd name="connsiteX5" fmla="*/ 1470690 w 1639766"/>
                    <a:gd name="connsiteY5" fmla="*/ 418886 h 446701"/>
                    <a:gd name="connsiteX6" fmla="*/ 1602808 w 1639766"/>
                    <a:gd name="connsiteY6" fmla="*/ 311105 h 446701"/>
                    <a:gd name="connsiteX7" fmla="*/ 1637578 w 1639766"/>
                    <a:gd name="connsiteY7" fmla="*/ 168556 h 446701"/>
                    <a:gd name="connsiteX8" fmla="*/ 1554134 w 1639766"/>
                    <a:gd name="connsiteY8" fmla="*/ 71206 h 446701"/>
                    <a:gd name="connsiteX9" fmla="*/ 1446353 w 1639766"/>
                    <a:gd name="connsiteY9" fmla="*/ 53820 h 446701"/>
                    <a:gd name="connsiteX10" fmla="*/ 1345526 w 1639766"/>
                    <a:gd name="connsiteY10" fmla="*/ 1669 h 446701"/>
                    <a:gd name="connsiteX11" fmla="*/ 1255128 w 1639766"/>
                    <a:gd name="connsiteY11" fmla="*/ 123357 h 446701"/>
                    <a:gd name="connsiteX12" fmla="*/ 1289896 w 1639766"/>
                    <a:gd name="connsiteY12" fmla="*/ 255476 h 446701"/>
                    <a:gd name="connsiteX13" fmla="*/ 1383770 w 1639766"/>
                    <a:gd name="connsiteY13" fmla="*/ 286768 h 446701"/>
                    <a:gd name="connsiteX14" fmla="*/ 1463736 w 1639766"/>
                    <a:gd name="connsiteY14" fmla="*/ 251999 h 446701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55128 w 1639766"/>
                    <a:gd name="connsiteY11" fmla="*/ 70489 h 393833"/>
                    <a:gd name="connsiteX12" fmla="*/ 1289896 w 1639766"/>
                    <a:gd name="connsiteY12" fmla="*/ 202608 h 393833"/>
                    <a:gd name="connsiteX13" fmla="*/ 1383770 w 1639766"/>
                    <a:gd name="connsiteY13" fmla="*/ 233900 h 393833"/>
                    <a:gd name="connsiteX14" fmla="*/ 1463736 w 1639766"/>
                    <a:gd name="connsiteY14" fmla="*/ 199131 h 393833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89896 w 1639766"/>
                    <a:gd name="connsiteY11" fmla="*/ 202608 h 393833"/>
                    <a:gd name="connsiteX12" fmla="*/ 1383770 w 1639766"/>
                    <a:gd name="connsiteY12" fmla="*/ 233900 h 393833"/>
                    <a:gd name="connsiteX13" fmla="*/ 1463736 w 1639766"/>
                    <a:gd name="connsiteY13" fmla="*/ 199131 h 393833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289896 w 1639766"/>
                    <a:gd name="connsiteY11" fmla="*/ 205863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7213 w 1639766"/>
                    <a:gd name="connsiteY13" fmla="*/ 191956 h 39708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17710 w 1639766"/>
                    <a:gd name="connsiteY11" fmla="*/ 19119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0448"/>
                    <a:gd name="connsiteY0" fmla="*/ 396880 h 396880"/>
                    <a:gd name="connsiteX1" fmla="*/ 340728 w 1630448"/>
                    <a:gd name="connsiteY1" fmla="*/ 247376 h 396880"/>
                    <a:gd name="connsiteX2" fmla="*/ 702316 w 1630448"/>
                    <a:gd name="connsiteY2" fmla="*/ 254331 h 396880"/>
                    <a:gd name="connsiteX3" fmla="*/ 1015228 w 1630448"/>
                    <a:gd name="connsiteY3" fmla="*/ 337773 h 396880"/>
                    <a:gd name="connsiteX4" fmla="*/ 1269036 w 1630448"/>
                    <a:gd name="connsiteY4" fmla="*/ 389926 h 396880"/>
                    <a:gd name="connsiteX5" fmla="*/ 1470690 w 1630448"/>
                    <a:gd name="connsiteY5" fmla="*/ 369065 h 396880"/>
                    <a:gd name="connsiteX6" fmla="*/ 1602808 w 1630448"/>
                    <a:gd name="connsiteY6" fmla="*/ 261284 h 396880"/>
                    <a:gd name="connsiteX7" fmla="*/ 1627148 w 1630448"/>
                    <a:gd name="connsiteY7" fmla="*/ 136119 h 396880"/>
                    <a:gd name="connsiteX8" fmla="*/ 1554134 w 1630448"/>
                    <a:gd name="connsiteY8" fmla="*/ 21385 h 396880"/>
                    <a:gd name="connsiteX9" fmla="*/ 1446353 w 1630448"/>
                    <a:gd name="connsiteY9" fmla="*/ 3999 h 396880"/>
                    <a:gd name="connsiteX10" fmla="*/ 1338571 w 1630448"/>
                    <a:gd name="connsiteY10" fmla="*/ 70060 h 396880"/>
                    <a:gd name="connsiteX11" fmla="*/ 1317710 w 1630448"/>
                    <a:gd name="connsiteY11" fmla="*/ 191748 h 396880"/>
                    <a:gd name="connsiteX12" fmla="*/ 1383770 w 1630448"/>
                    <a:gd name="connsiteY12" fmla="*/ 236947 h 396880"/>
                    <a:gd name="connsiteX13" fmla="*/ 1467213 w 1630448"/>
                    <a:gd name="connsiteY13" fmla="*/ 191748 h 396880"/>
                    <a:gd name="connsiteX0" fmla="*/ 0 w 1630448"/>
                    <a:gd name="connsiteY0" fmla="*/ 396880 h 396880"/>
                    <a:gd name="connsiteX1" fmla="*/ 358112 w 1630448"/>
                    <a:gd name="connsiteY1" fmla="*/ 327343 h 396880"/>
                    <a:gd name="connsiteX2" fmla="*/ 702316 w 1630448"/>
                    <a:gd name="connsiteY2" fmla="*/ 254331 h 396880"/>
                    <a:gd name="connsiteX3" fmla="*/ 1015228 w 1630448"/>
                    <a:gd name="connsiteY3" fmla="*/ 337773 h 396880"/>
                    <a:gd name="connsiteX4" fmla="*/ 1269036 w 1630448"/>
                    <a:gd name="connsiteY4" fmla="*/ 389926 h 396880"/>
                    <a:gd name="connsiteX5" fmla="*/ 1470690 w 1630448"/>
                    <a:gd name="connsiteY5" fmla="*/ 369065 h 396880"/>
                    <a:gd name="connsiteX6" fmla="*/ 1602808 w 1630448"/>
                    <a:gd name="connsiteY6" fmla="*/ 261284 h 396880"/>
                    <a:gd name="connsiteX7" fmla="*/ 1627148 w 1630448"/>
                    <a:gd name="connsiteY7" fmla="*/ 136119 h 396880"/>
                    <a:gd name="connsiteX8" fmla="*/ 1554134 w 1630448"/>
                    <a:gd name="connsiteY8" fmla="*/ 21385 h 396880"/>
                    <a:gd name="connsiteX9" fmla="*/ 1446353 w 1630448"/>
                    <a:gd name="connsiteY9" fmla="*/ 3999 h 396880"/>
                    <a:gd name="connsiteX10" fmla="*/ 1338571 w 1630448"/>
                    <a:gd name="connsiteY10" fmla="*/ 70060 h 396880"/>
                    <a:gd name="connsiteX11" fmla="*/ 1317710 w 1630448"/>
                    <a:gd name="connsiteY11" fmla="*/ 191748 h 396880"/>
                    <a:gd name="connsiteX12" fmla="*/ 1383770 w 1630448"/>
                    <a:gd name="connsiteY12" fmla="*/ 236947 h 396880"/>
                    <a:gd name="connsiteX13" fmla="*/ 1467213 w 1630448"/>
                    <a:gd name="connsiteY13" fmla="*/ 191748 h 396880"/>
                    <a:gd name="connsiteX0" fmla="*/ 0 w 1630448"/>
                    <a:gd name="connsiteY0" fmla="*/ 396880 h 462958"/>
                    <a:gd name="connsiteX1" fmla="*/ 358112 w 1630448"/>
                    <a:gd name="connsiteY1" fmla="*/ 327343 h 462958"/>
                    <a:gd name="connsiteX2" fmla="*/ 695362 w 1630448"/>
                    <a:gd name="connsiteY2" fmla="*/ 462939 h 462958"/>
                    <a:gd name="connsiteX3" fmla="*/ 1015228 w 1630448"/>
                    <a:gd name="connsiteY3" fmla="*/ 337773 h 462958"/>
                    <a:gd name="connsiteX4" fmla="*/ 1269036 w 1630448"/>
                    <a:gd name="connsiteY4" fmla="*/ 389926 h 462958"/>
                    <a:gd name="connsiteX5" fmla="*/ 1470690 w 1630448"/>
                    <a:gd name="connsiteY5" fmla="*/ 369065 h 462958"/>
                    <a:gd name="connsiteX6" fmla="*/ 1602808 w 1630448"/>
                    <a:gd name="connsiteY6" fmla="*/ 261284 h 462958"/>
                    <a:gd name="connsiteX7" fmla="*/ 1627148 w 1630448"/>
                    <a:gd name="connsiteY7" fmla="*/ 136119 h 462958"/>
                    <a:gd name="connsiteX8" fmla="*/ 1554134 w 1630448"/>
                    <a:gd name="connsiteY8" fmla="*/ 21385 h 462958"/>
                    <a:gd name="connsiteX9" fmla="*/ 1446353 w 1630448"/>
                    <a:gd name="connsiteY9" fmla="*/ 3999 h 462958"/>
                    <a:gd name="connsiteX10" fmla="*/ 1338571 w 1630448"/>
                    <a:gd name="connsiteY10" fmla="*/ 70060 h 462958"/>
                    <a:gd name="connsiteX11" fmla="*/ 1317710 w 1630448"/>
                    <a:gd name="connsiteY11" fmla="*/ 191748 h 462958"/>
                    <a:gd name="connsiteX12" fmla="*/ 1383770 w 1630448"/>
                    <a:gd name="connsiteY12" fmla="*/ 236947 h 462958"/>
                    <a:gd name="connsiteX13" fmla="*/ 1467213 w 1630448"/>
                    <a:gd name="connsiteY13" fmla="*/ 191748 h 462958"/>
                    <a:gd name="connsiteX0" fmla="*/ 0 w 1630448"/>
                    <a:gd name="connsiteY0" fmla="*/ 396880 h 462960"/>
                    <a:gd name="connsiteX1" fmla="*/ 368542 w 1630448"/>
                    <a:gd name="connsiteY1" fmla="*/ 348203 h 462960"/>
                    <a:gd name="connsiteX2" fmla="*/ 695362 w 1630448"/>
                    <a:gd name="connsiteY2" fmla="*/ 462939 h 462960"/>
                    <a:gd name="connsiteX3" fmla="*/ 1015228 w 1630448"/>
                    <a:gd name="connsiteY3" fmla="*/ 337773 h 462960"/>
                    <a:gd name="connsiteX4" fmla="*/ 1269036 w 1630448"/>
                    <a:gd name="connsiteY4" fmla="*/ 389926 h 462960"/>
                    <a:gd name="connsiteX5" fmla="*/ 1470690 w 1630448"/>
                    <a:gd name="connsiteY5" fmla="*/ 369065 h 462960"/>
                    <a:gd name="connsiteX6" fmla="*/ 1602808 w 1630448"/>
                    <a:gd name="connsiteY6" fmla="*/ 261284 h 462960"/>
                    <a:gd name="connsiteX7" fmla="*/ 1627148 w 1630448"/>
                    <a:gd name="connsiteY7" fmla="*/ 136119 h 462960"/>
                    <a:gd name="connsiteX8" fmla="*/ 1554134 w 1630448"/>
                    <a:gd name="connsiteY8" fmla="*/ 21385 h 462960"/>
                    <a:gd name="connsiteX9" fmla="*/ 1446353 w 1630448"/>
                    <a:gd name="connsiteY9" fmla="*/ 3999 h 462960"/>
                    <a:gd name="connsiteX10" fmla="*/ 1338571 w 1630448"/>
                    <a:gd name="connsiteY10" fmla="*/ 70060 h 462960"/>
                    <a:gd name="connsiteX11" fmla="*/ 1317710 w 1630448"/>
                    <a:gd name="connsiteY11" fmla="*/ 191748 h 462960"/>
                    <a:gd name="connsiteX12" fmla="*/ 1383770 w 1630448"/>
                    <a:gd name="connsiteY12" fmla="*/ 236947 h 462960"/>
                    <a:gd name="connsiteX13" fmla="*/ 1467213 w 1630448"/>
                    <a:gd name="connsiteY13" fmla="*/ 191748 h 462960"/>
                    <a:gd name="connsiteX0" fmla="*/ 0 w 1630448"/>
                    <a:gd name="connsiteY0" fmla="*/ 396880 h 462960"/>
                    <a:gd name="connsiteX1" fmla="*/ 368542 w 1630448"/>
                    <a:gd name="connsiteY1" fmla="*/ 348203 h 462960"/>
                    <a:gd name="connsiteX2" fmla="*/ 719700 w 1630448"/>
                    <a:gd name="connsiteY2" fmla="*/ 462939 h 462960"/>
                    <a:gd name="connsiteX3" fmla="*/ 1015228 w 1630448"/>
                    <a:gd name="connsiteY3" fmla="*/ 337773 h 462960"/>
                    <a:gd name="connsiteX4" fmla="*/ 1269036 w 1630448"/>
                    <a:gd name="connsiteY4" fmla="*/ 389926 h 462960"/>
                    <a:gd name="connsiteX5" fmla="*/ 1470690 w 1630448"/>
                    <a:gd name="connsiteY5" fmla="*/ 369065 h 462960"/>
                    <a:gd name="connsiteX6" fmla="*/ 1602808 w 1630448"/>
                    <a:gd name="connsiteY6" fmla="*/ 261284 h 462960"/>
                    <a:gd name="connsiteX7" fmla="*/ 1627148 w 1630448"/>
                    <a:gd name="connsiteY7" fmla="*/ 136119 h 462960"/>
                    <a:gd name="connsiteX8" fmla="*/ 1554134 w 1630448"/>
                    <a:gd name="connsiteY8" fmla="*/ 21385 h 462960"/>
                    <a:gd name="connsiteX9" fmla="*/ 1446353 w 1630448"/>
                    <a:gd name="connsiteY9" fmla="*/ 3999 h 462960"/>
                    <a:gd name="connsiteX10" fmla="*/ 1338571 w 1630448"/>
                    <a:gd name="connsiteY10" fmla="*/ 70060 h 462960"/>
                    <a:gd name="connsiteX11" fmla="*/ 1317710 w 1630448"/>
                    <a:gd name="connsiteY11" fmla="*/ 191748 h 462960"/>
                    <a:gd name="connsiteX12" fmla="*/ 1383770 w 1630448"/>
                    <a:gd name="connsiteY12" fmla="*/ 236947 h 462960"/>
                    <a:gd name="connsiteX13" fmla="*/ 1467213 w 1630448"/>
                    <a:gd name="connsiteY13" fmla="*/ 191748 h 462960"/>
                    <a:gd name="connsiteX0" fmla="*/ 0 w 1630448"/>
                    <a:gd name="connsiteY0" fmla="*/ 396880 h 665246"/>
                    <a:gd name="connsiteX1" fmla="*/ 368542 w 1630448"/>
                    <a:gd name="connsiteY1" fmla="*/ 348203 h 665246"/>
                    <a:gd name="connsiteX2" fmla="*/ 719700 w 1630448"/>
                    <a:gd name="connsiteY2" fmla="*/ 462939 h 665246"/>
                    <a:gd name="connsiteX3" fmla="*/ 1060427 w 1630448"/>
                    <a:gd name="connsiteY3" fmla="*/ 664593 h 665246"/>
                    <a:gd name="connsiteX4" fmla="*/ 1269036 w 1630448"/>
                    <a:gd name="connsiteY4" fmla="*/ 389926 h 665246"/>
                    <a:gd name="connsiteX5" fmla="*/ 1470690 w 1630448"/>
                    <a:gd name="connsiteY5" fmla="*/ 369065 h 665246"/>
                    <a:gd name="connsiteX6" fmla="*/ 1602808 w 1630448"/>
                    <a:gd name="connsiteY6" fmla="*/ 261284 h 665246"/>
                    <a:gd name="connsiteX7" fmla="*/ 1627148 w 1630448"/>
                    <a:gd name="connsiteY7" fmla="*/ 136119 h 665246"/>
                    <a:gd name="connsiteX8" fmla="*/ 1554134 w 1630448"/>
                    <a:gd name="connsiteY8" fmla="*/ 21385 h 665246"/>
                    <a:gd name="connsiteX9" fmla="*/ 1446353 w 1630448"/>
                    <a:gd name="connsiteY9" fmla="*/ 3999 h 665246"/>
                    <a:gd name="connsiteX10" fmla="*/ 1338571 w 1630448"/>
                    <a:gd name="connsiteY10" fmla="*/ 70060 h 665246"/>
                    <a:gd name="connsiteX11" fmla="*/ 1317710 w 1630448"/>
                    <a:gd name="connsiteY11" fmla="*/ 191748 h 665246"/>
                    <a:gd name="connsiteX12" fmla="*/ 1383770 w 1630448"/>
                    <a:gd name="connsiteY12" fmla="*/ 236947 h 665246"/>
                    <a:gd name="connsiteX13" fmla="*/ 1467213 w 1630448"/>
                    <a:gd name="connsiteY13" fmla="*/ 191748 h 665246"/>
                    <a:gd name="connsiteX0" fmla="*/ 0 w 1630448"/>
                    <a:gd name="connsiteY0" fmla="*/ 396880 h 781934"/>
                    <a:gd name="connsiteX1" fmla="*/ 368542 w 1630448"/>
                    <a:gd name="connsiteY1" fmla="*/ 348203 h 781934"/>
                    <a:gd name="connsiteX2" fmla="*/ 719700 w 1630448"/>
                    <a:gd name="connsiteY2" fmla="*/ 462939 h 781934"/>
                    <a:gd name="connsiteX3" fmla="*/ 1060427 w 1630448"/>
                    <a:gd name="connsiteY3" fmla="*/ 664593 h 781934"/>
                    <a:gd name="connsiteX4" fmla="*/ 1352480 w 1630448"/>
                    <a:gd name="connsiteY4" fmla="*/ 768898 h 781934"/>
                    <a:gd name="connsiteX5" fmla="*/ 1470690 w 1630448"/>
                    <a:gd name="connsiteY5" fmla="*/ 369065 h 781934"/>
                    <a:gd name="connsiteX6" fmla="*/ 1602808 w 1630448"/>
                    <a:gd name="connsiteY6" fmla="*/ 261284 h 781934"/>
                    <a:gd name="connsiteX7" fmla="*/ 1627148 w 1630448"/>
                    <a:gd name="connsiteY7" fmla="*/ 136119 h 781934"/>
                    <a:gd name="connsiteX8" fmla="*/ 1554134 w 1630448"/>
                    <a:gd name="connsiteY8" fmla="*/ 21385 h 781934"/>
                    <a:gd name="connsiteX9" fmla="*/ 1446353 w 1630448"/>
                    <a:gd name="connsiteY9" fmla="*/ 3999 h 781934"/>
                    <a:gd name="connsiteX10" fmla="*/ 1338571 w 1630448"/>
                    <a:gd name="connsiteY10" fmla="*/ 70060 h 781934"/>
                    <a:gd name="connsiteX11" fmla="*/ 1317710 w 1630448"/>
                    <a:gd name="connsiteY11" fmla="*/ 191748 h 781934"/>
                    <a:gd name="connsiteX12" fmla="*/ 1383770 w 1630448"/>
                    <a:gd name="connsiteY12" fmla="*/ 236947 h 781934"/>
                    <a:gd name="connsiteX13" fmla="*/ 1467213 w 1630448"/>
                    <a:gd name="connsiteY13" fmla="*/ 191748 h 781934"/>
                    <a:gd name="connsiteX0" fmla="*/ 0 w 1629457"/>
                    <a:gd name="connsiteY0" fmla="*/ 396880 h 780277"/>
                    <a:gd name="connsiteX1" fmla="*/ 368542 w 1629457"/>
                    <a:gd name="connsiteY1" fmla="*/ 348203 h 780277"/>
                    <a:gd name="connsiteX2" fmla="*/ 719700 w 1629457"/>
                    <a:gd name="connsiteY2" fmla="*/ 462939 h 780277"/>
                    <a:gd name="connsiteX3" fmla="*/ 1060427 w 1629457"/>
                    <a:gd name="connsiteY3" fmla="*/ 664593 h 780277"/>
                    <a:gd name="connsiteX4" fmla="*/ 1352480 w 1629457"/>
                    <a:gd name="connsiteY4" fmla="*/ 768898 h 780277"/>
                    <a:gd name="connsiteX5" fmla="*/ 1519366 w 1629457"/>
                    <a:gd name="connsiteY5" fmla="*/ 720223 h 780277"/>
                    <a:gd name="connsiteX6" fmla="*/ 1602808 w 1629457"/>
                    <a:gd name="connsiteY6" fmla="*/ 261284 h 780277"/>
                    <a:gd name="connsiteX7" fmla="*/ 1627148 w 1629457"/>
                    <a:gd name="connsiteY7" fmla="*/ 136119 h 780277"/>
                    <a:gd name="connsiteX8" fmla="*/ 1554134 w 1629457"/>
                    <a:gd name="connsiteY8" fmla="*/ 21385 h 780277"/>
                    <a:gd name="connsiteX9" fmla="*/ 1446353 w 1629457"/>
                    <a:gd name="connsiteY9" fmla="*/ 3999 h 780277"/>
                    <a:gd name="connsiteX10" fmla="*/ 1338571 w 1629457"/>
                    <a:gd name="connsiteY10" fmla="*/ 70060 h 780277"/>
                    <a:gd name="connsiteX11" fmla="*/ 1317710 w 1629457"/>
                    <a:gd name="connsiteY11" fmla="*/ 191748 h 780277"/>
                    <a:gd name="connsiteX12" fmla="*/ 1383770 w 1629457"/>
                    <a:gd name="connsiteY12" fmla="*/ 236947 h 780277"/>
                    <a:gd name="connsiteX13" fmla="*/ 1467213 w 1629457"/>
                    <a:gd name="connsiteY13" fmla="*/ 191748 h 780277"/>
                    <a:gd name="connsiteX0" fmla="*/ 0 w 1709942"/>
                    <a:gd name="connsiteY0" fmla="*/ 396880 h 770794"/>
                    <a:gd name="connsiteX1" fmla="*/ 368542 w 1709942"/>
                    <a:gd name="connsiteY1" fmla="*/ 348203 h 770794"/>
                    <a:gd name="connsiteX2" fmla="*/ 719700 w 1709942"/>
                    <a:gd name="connsiteY2" fmla="*/ 462939 h 770794"/>
                    <a:gd name="connsiteX3" fmla="*/ 1060427 w 1709942"/>
                    <a:gd name="connsiteY3" fmla="*/ 664593 h 770794"/>
                    <a:gd name="connsiteX4" fmla="*/ 1352480 w 1709942"/>
                    <a:gd name="connsiteY4" fmla="*/ 768898 h 770794"/>
                    <a:gd name="connsiteX5" fmla="*/ 1519366 w 1709942"/>
                    <a:gd name="connsiteY5" fmla="*/ 720223 h 770794"/>
                    <a:gd name="connsiteX6" fmla="*/ 1707112 w 1709942"/>
                    <a:gd name="connsiteY6" fmla="*/ 577674 h 770794"/>
                    <a:gd name="connsiteX7" fmla="*/ 1627148 w 1709942"/>
                    <a:gd name="connsiteY7" fmla="*/ 136119 h 770794"/>
                    <a:gd name="connsiteX8" fmla="*/ 1554134 w 1709942"/>
                    <a:gd name="connsiteY8" fmla="*/ 21385 h 770794"/>
                    <a:gd name="connsiteX9" fmla="*/ 1446353 w 1709942"/>
                    <a:gd name="connsiteY9" fmla="*/ 3999 h 770794"/>
                    <a:gd name="connsiteX10" fmla="*/ 1338571 w 1709942"/>
                    <a:gd name="connsiteY10" fmla="*/ 70060 h 770794"/>
                    <a:gd name="connsiteX11" fmla="*/ 1317710 w 1709942"/>
                    <a:gd name="connsiteY11" fmla="*/ 191748 h 770794"/>
                    <a:gd name="connsiteX12" fmla="*/ 1383770 w 1709942"/>
                    <a:gd name="connsiteY12" fmla="*/ 236947 h 770794"/>
                    <a:gd name="connsiteX13" fmla="*/ 1467213 w 1709942"/>
                    <a:gd name="connsiteY13" fmla="*/ 191748 h 770794"/>
                    <a:gd name="connsiteX0" fmla="*/ 0 w 1712408"/>
                    <a:gd name="connsiteY0" fmla="*/ 406915 h 780829"/>
                    <a:gd name="connsiteX1" fmla="*/ 368542 w 1712408"/>
                    <a:gd name="connsiteY1" fmla="*/ 358238 h 780829"/>
                    <a:gd name="connsiteX2" fmla="*/ 719700 w 1712408"/>
                    <a:gd name="connsiteY2" fmla="*/ 472974 h 780829"/>
                    <a:gd name="connsiteX3" fmla="*/ 1060427 w 1712408"/>
                    <a:gd name="connsiteY3" fmla="*/ 674628 h 780829"/>
                    <a:gd name="connsiteX4" fmla="*/ 1352480 w 1712408"/>
                    <a:gd name="connsiteY4" fmla="*/ 778933 h 780829"/>
                    <a:gd name="connsiteX5" fmla="*/ 1519366 w 1712408"/>
                    <a:gd name="connsiteY5" fmla="*/ 730258 h 780829"/>
                    <a:gd name="connsiteX6" fmla="*/ 1707112 w 1712408"/>
                    <a:gd name="connsiteY6" fmla="*/ 587709 h 780829"/>
                    <a:gd name="connsiteX7" fmla="*/ 1651486 w 1712408"/>
                    <a:gd name="connsiteY7" fmla="*/ 326948 h 780829"/>
                    <a:gd name="connsiteX8" fmla="*/ 1554134 w 1712408"/>
                    <a:gd name="connsiteY8" fmla="*/ 31420 h 780829"/>
                    <a:gd name="connsiteX9" fmla="*/ 1446353 w 1712408"/>
                    <a:gd name="connsiteY9" fmla="*/ 14034 h 780829"/>
                    <a:gd name="connsiteX10" fmla="*/ 1338571 w 1712408"/>
                    <a:gd name="connsiteY10" fmla="*/ 80095 h 780829"/>
                    <a:gd name="connsiteX11" fmla="*/ 1317710 w 1712408"/>
                    <a:gd name="connsiteY11" fmla="*/ 201783 h 780829"/>
                    <a:gd name="connsiteX12" fmla="*/ 1383770 w 1712408"/>
                    <a:gd name="connsiteY12" fmla="*/ 246982 h 780829"/>
                    <a:gd name="connsiteX13" fmla="*/ 1467213 w 1712408"/>
                    <a:gd name="connsiteY13" fmla="*/ 201783 h 780829"/>
                    <a:gd name="connsiteX0" fmla="*/ 0 w 1712288"/>
                    <a:gd name="connsiteY0" fmla="*/ 402164 h 776078"/>
                    <a:gd name="connsiteX1" fmla="*/ 368542 w 1712288"/>
                    <a:gd name="connsiteY1" fmla="*/ 353487 h 776078"/>
                    <a:gd name="connsiteX2" fmla="*/ 719700 w 1712288"/>
                    <a:gd name="connsiteY2" fmla="*/ 468223 h 776078"/>
                    <a:gd name="connsiteX3" fmla="*/ 1060427 w 1712288"/>
                    <a:gd name="connsiteY3" fmla="*/ 669877 h 776078"/>
                    <a:gd name="connsiteX4" fmla="*/ 1352480 w 1712288"/>
                    <a:gd name="connsiteY4" fmla="*/ 774182 h 776078"/>
                    <a:gd name="connsiteX5" fmla="*/ 1519366 w 1712288"/>
                    <a:gd name="connsiteY5" fmla="*/ 725507 h 776078"/>
                    <a:gd name="connsiteX6" fmla="*/ 1707112 w 1712288"/>
                    <a:gd name="connsiteY6" fmla="*/ 582958 h 776078"/>
                    <a:gd name="connsiteX7" fmla="*/ 1651486 w 1712288"/>
                    <a:gd name="connsiteY7" fmla="*/ 322197 h 776078"/>
                    <a:gd name="connsiteX8" fmla="*/ 1564565 w 1712288"/>
                    <a:gd name="connsiteY8" fmla="*/ 280476 h 776078"/>
                    <a:gd name="connsiteX9" fmla="*/ 1446353 w 1712288"/>
                    <a:gd name="connsiteY9" fmla="*/ 9283 h 776078"/>
                    <a:gd name="connsiteX10" fmla="*/ 1338571 w 1712288"/>
                    <a:gd name="connsiteY10" fmla="*/ 75344 h 776078"/>
                    <a:gd name="connsiteX11" fmla="*/ 1317710 w 1712288"/>
                    <a:gd name="connsiteY11" fmla="*/ 197032 h 776078"/>
                    <a:gd name="connsiteX12" fmla="*/ 1383770 w 1712288"/>
                    <a:gd name="connsiteY12" fmla="*/ 242231 h 776078"/>
                    <a:gd name="connsiteX13" fmla="*/ 1467213 w 1712288"/>
                    <a:gd name="connsiteY13" fmla="*/ 197032 h 776078"/>
                    <a:gd name="connsiteX0" fmla="*/ 0 w 1712288"/>
                    <a:gd name="connsiteY0" fmla="*/ 402164 h 776078"/>
                    <a:gd name="connsiteX1" fmla="*/ 368542 w 1712288"/>
                    <a:gd name="connsiteY1" fmla="*/ 353487 h 776078"/>
                    <a:gd name="connsiteX2" fmla="*/ 719700 w 1712288"/>
                    <a:gd name="connsiteY2" fmla="*/ 468223 h 776078"/>
                    <a:gd name="connsiteX3" fmla="*/ 1060427 w 1712288"/>
                    <a:gd name="connsiteY3" fmla="*/ 669877 h 776078"/>
                    <a:gd name="connsiteX4" fmla="*/ 1352480 w 1712288"/>
                    <a:gd name="connsiteY4" fmla="*/ 774182 h 776078"/>
                    <a:gd name="connsiteX5" fmla="*/ 1519366 w 1712288"/>
                    <a:gd name="connsiteY5" fmla="*/ 725507 h 776078"/>
                    <a:gd name="connsiteX6" fmla="*/ 1707112 w 1712288"/>
                    <a:gd name="connsiteY6" fmla="*/ 582958 h 776078"/>
                    <a:gd name="connsiteX7" fmla="*/ 1651486 w 1712288"/>
                    <a:gd name="connsiteY7" fmla="*/ 322197 h 776078"/>
                    <a:gd name="connsiteX8" fmla="*/ 1564565 w 1712288"/>
                    <a:gd name="connsiteY8" fmla="*/ 280476 h 776078"/>
                    <a:gd name="connsiteX9" fmla="*/ 1446353 w 1712288"/>
                    <a:gd name="connsiteY9" fmla="*/ 9283 h 776078"/>
                    <a:gd name="connsiteX10" fmla="*/ 1338571 w 1712288"/>
                    <a:gd name="connsiteY10" fmla="*/ 75344 h 776078"/>
                    <a:gd name="connsiteX11" fmla="*/ 1317710 w 1712288"/>
                    <a:gd name="connsiteY11" fmla="*/ 197032 h 776078"/>
                    <a:gd name="connsiteX12" fmla="*/ 1383770 w 1712288"/>
                    <a:gd name="connsiteY12" fmla="*/ 242231 h 776078"/>
                    <a:gd name="connsiteX13" fmla="*/ 1529796 w 1712288"/>
                    <a:gd name="connsiteY13" fmla="*/ 482130 h 776078"/>
                    <a:gd name="connsiteX0" fmla="*/ 0 w 1712288"/>
                    <a:gd name="connsiteY0" fmla="*/ 402164 h 776078"/>
                    <a:gd name="connsiteX1" fmla="*/ 368542 w 1712288"/>
                    <a:gd name="connsiteY1" fmla="*/ 353487 h 776078"/>
                    <a:gd name="connsiteX2" fmla="*/ 719700 w 1712288"/>
                    <a:gd name="connsiteY2" fmla="*/ 468223 h 776078"/>
                    <a:gd name="connsiteX3" fmla="*/ 1060427 w 1712288"/>
                    <a:gd name="connsiteY3" fmla="*/ 669877 h 776078"/>
                    <a:gd name="connsiteX4" fmla="*/ 1352480 w 1712288"/>
                    <a:gd name="connsiteY4" fmla="*/ 774182 h 776078"/>
                    <a:gd name="connsiteX5" fmla="*/ 1519366 w 1712288"/>
                    <a:gd name="connsiteY5" fmla="*/ 725507 h 776078"/>
                    <a:gd name="connsiteX6" fmla="*/ 1707112 w 1712288"/>
                    <a:gd name="connsiteY6" fmla="*/ 582958 h 776078"/>
                    <a:gd name="connsiteX7" fmla="*/ 1651486 w 1712288"/>
                    <a:gd name="connsiteY7" fmla="*/ 322197 h 776078"/>
                    <a:gd name="connsiteX8" fmla="*/ 1564565 w 1712288"/>
                    <a:gd name="connsiteY8" fmla="*/ 280476 h 776078"/>
                    <a:gd name="connsiteX9" fmla="*/ 1446353 w 1712288"/>
                    <a:gd name="connsiteY9" fmla="*/ 9283 h 776078"/>
                    <a:gd name="connsiteX10" fmla="*/ 1338571 w 1712288"/>
                    <a:gd name="connsiteY10" fmla="*/ 75344 h 776078"/>
                    <a:gd name="connsiteX11" fmla="*/ 1317710 w 1712288"/>
                    <a:gd name="connsiteY11" fmla="*/ 197032 h 776078"/>
                    <a:gd name="connsiteX12" fmla="*/ 1397678 w 1712288"/>
                    <a:gd name="connsiteY12" fmla="*/ 499515 h 776078"/>
                    <a:gd name="connsiteX13" fmla="*/ 1529796 w 1712288"/>
                    <a:gd name="connsiteY13" fmla="*/ 482130 h 776078"/>
                    <a:gd name="connsiteX0" fmla="*/ 0 w 1712288"/>
                    <a:gd name="connsiteY0" fmla="*/ 405801 h 779715"/>
                    <a:gd name="connsiteX1" fmla="*/ 368542 w 1712288"/>
                    <a:gd name="connsiteY1" fmla="*/ 357124 h 779715"/>
                    <a:gd name="connsiteX2" fmla="*/ 719700 w 1712288"/>
                    <a:gd name="connsiteY2" fmla="*/ 471860 h 779715"/>
                    <a:gd name="connsiteX3" fmla="*/ 1060427 w 1712288"/>
                    <a:gd name="connsiteY3" fmla="*/ 673514 h 779715"/>
                    <a:gd name="connsiteX4" fmla="*/ 1352480 w 1712288"/>
                    <a:gd name="connsiteY4" fmla="*/ 777819 h 779715"/>
                    <a:gd name="connsiteX5" fmla="*/ 1519366 w 1712288"/>
                    <a:gd name="connsiteY5" fmla="*/ 729144 h 779715"/>
                    <a:gd name="connsiteX6" fmla="*/ 1707112 w 1712288"/>
                    <a:gd name="connsiteY6" fmla="*/ 586595 h 779715"/>
                    <a:gd name="connsiteX7" fmla="*/ 1651486 w 1712288"/>
                    <a:gd name="connsiteY7" fmla="*/ 325834 h 779715"/>
                    <a:gd name="connsiteX8" fmla="*/ 1564565 w 1712288"/>
                    <a:gd name="connsiteY8" fmla="*/ 284113 h 779715"/>
                    <a:gd name="connsiteX9" fmla="*/ 1446353 w 1712288"/>
                    <a:gd name="connsiteY9" fmla="*/ 12920 h 779715"/>
                    <a:gd name="connsiteX10" fmla="*/ 1338571 w 1712288"/>
                    <a:gd name="connsiteY10" fmla="*/ 78981 h 779715"/>
                    <a:gd name="connsiteX11" fmla="*/ 1324663 w 1712288"/>
                    <a:gd name="connsiteY11" fmla="*/ 388417 h 779715"/>
                    <a:gd name="connsiteX12" fmla="*/ 1397678 w 1712288"/>
                    <a:gd name="connsiteY12" fmla="*/ 503152 h 779715"/>
                    <a:gd name="connsiteX13" fmla="*/ 1529796 w 1712288"/>
                    <a:gd name="connsiteY13" fmla="*/ 485767 h 779715"/>
                    <a:gd name="connsiteX0" fmla="*/ 0 w 1712288"/>
                    <a:gd name="connsiteY0" fmla="*/ 392900 h 766814"/>
                    <a:gd name="connsiteX1" fmla="*/ 368542 w 1712288"/>
                    <a:gd name="connsiteY1" fmla="*/ 344223 h 766814"/>
                    <a:gd name="connsiteX2" fmla="*/ 719700 w 1712288"/>
                    <a:gd name="connsiteY2" fmla="*/ 458959 h 766814"/>
                    <a:gd name="connsiteX3" fmla="*/ 1060427 w 1712288"/>
                    <a:gd name="connsiteY3" fmla="*/ 660613 h 766814"/>
                    <a:gd name="connsiteX4" fmla="*/ 1352480 w 1712288"/>
                    <a:gd name="connsiteY4" fmla="*/ 764918 h 766814"/>
                    <a:gd name="connsiteX5" fmla="*/ 1519366 w 1712288"/>
                    <a:gd name="connsiteY5" fmla="*/ 716243 h 766814"/>
                    <a:gd name="connsiteX6" fmla="*/ 1707112 w 1712288"/>
                    <a:gd name="connsiteY6" fmla="*/ 573694 h 766814"/>
                    <a:gd name="connsiteX7" fmla="*/ 1651486 w 1712288"/>
                    <a:gd name="connsiteY7" fmla="*/ 312933 h 766814"/>
                    <a:gd name="connsiteX8" fmla="*/ 1564565 w 1712288"/>
                    <a:gd name="connsiteY8" fmla="*/ 271212 h 766814"/>
                    <a:gd name="connsiteX9" fmla="*/ 1446353 w 1712288"/>
                    <a:gd name="connsiteY9" fmla="*/ 19 h 766814"/>
                    <a:gd name="connsiteX10" fmla="*/ 1387246 w 1712288"/>
                    <a:gd name="connsiteY10" fmla="*/ 285119 h 766814"/>
                    <a:gd name="connsiteX11" fmla="*/ 1324663 w 1712288"/>
                    <a:gd name="connsiteY11" fmla="*/ 375516 h 766814"/>
                    <a:gd name="connsiteX12" fmla="*/ 1397678 w 1712288"/>
                    <a:gd name="connsiteY12" fmla="*/ 490251 h 766814"/>
                    <a:gd name="connsiteX13" fmla="*/ 1529796 w 1712288"/>
                    <a:gd name="connsiteY13" fmla="*/ 472866 h 766814"/>
                    <a:gd name="connsiteX0" fmla="*/ 0 w 1712288"/>
                    <a:gd name="connsiteY0" fmla="*/ 127152 h 501066"/>
                    <a:gd name="connsiteX1" fmla="*/ 368542 w 1712288"/>
                    <a:gd name="connsiteY1" fmla="*/ 78475 h 501066"/>
                    <a:gd name="connsiteX2" fmla="*/ 719700 w 1712288"/>
                    <a:gd name="connsiteY2" fmla="*/ 193211 h 501066"/>
                    <a:gd name="connsiteX3" fmla="*/ 1060427 w 1712288"/>
                    <a:gd name="connsiteY3" fmla="*/ 394865 h 501066"/>
                    <a:gd name="connsiteX4" fmla="*/ 1352480 w 1712288"/>
                    <a:gd name="connsiteY4" fmla="*/ 499170 h 501066"/>
                    <a:gd name="connsiteX5" fmla="*/ 1519366 w 1712288"/>
                    <a:gd name="connsiteY5" fmla="*/ 450495 h 501066"/>
                    <a:gd name="connsiteX6" fmla="*/ 1707112 w 1712288"/>
                    <a:gd name="connsiteY6" fmla="*/ 307946 h 501066"/>
                    <a:gd name="connsiteX7" fmla="*/ 1651486 w 1712288"/>
                    <a:gd name="connsiteY7" fmla="*/ 47185 h 501066"/>
                    <a:gd name="connsiteX8" fmla="*/ 1564565 w 1712288"/>
                    <a:gd name="connsiteY8" fmla="*/ 5464 h 501066"/>
                    <a:gd name="connsiteX9" fmla="*/ 1474168 w 1712288"/>
                    <a:gd name="connsiteY9" fmla="*/ 1985 h 501066"/>
                    <a:gd name="connsiteX10" fmla="*/ 1387246 w 1712288"/>
                    <a:gd name="connsiteY10" fmla="*/ 19371 h 501066"/>
                    <a:gd name="connsiteX11" fmla="*/ 1324663 w 1712288"/>
                    <a:gd name="connsiteY11" fmla="*/ 109768 h 501066"/>
                    <a:gd name="connsiteX12" fmla="*/ 1397678 w 1712288"/>
                    <a:gd name="connsiteY12" fmla="*/ 224503 h 501066"/>
                    <a:gd name="connsiteX13" fmla="*/ 1529796 w 1712288"/>
                    <a:gd name="connsiteY13" fmla="*/ 207118 h 501066"/>
                    <a:gd name="connsiteX0" fmla="*/ 0 w 1712288"/>
                    <a:gd name="connsiteY0" fmla="*/ 127152 h 501066"/>
                    <a:gd name="connsiteX1" fmla="*/ 368542 w 1712288"/>
                    <a:gd name="connsiteY1" fmla="*/ 78475 h 501066"/>
                    <a:gd name="connsiteX2" fmla="*/ 712746 w 1712288"/>
                    <a:gd name="connsiteY2" fmla="*/ 214072 h 501066"/>
                    <a:gd name="connsiteX3" fmla="*/ 1060427 w 1712288"/>
                    <a:gd name="connsiteY3" fmla="*/ 394865 h 501066"/>
                    <a:gd name="connsiteX4" fmla="*/ 1352480 w 1712288"/>
                    <a:gd name="connsiteY4" fmla="*/ 499170 h 501066"/>
                    <a:gd name="connsiteX5" fmla="*/ 1519366 w 1712288"/>
                    <a:gd name="connsiteY5" fmla="*/ 450495 h 501066"/>
                    <a:gd name="connsiteX6" fmla="*/ 1707112 w 1712288"/>
                    <a:gd name="connsiteY6" fmla="*/ 307946 h 501066"/>
                    <a:gd name="connsiteX7" fmla="*/ 1651486 w 1712288"/>
                    <a:gd name="connsiteY7" fmla="*/ 47185 h 501066"/>
                    <a:gd name="connsiteX8" fmla="*/ 1564565 w 1712288"/>
                    <a:gd name="connsiteY8" fmla="*/ 5464 h 501066"/>
                    <a:gd name="connsiteX9" fmla="*/ 1474168 w 1712288"/>
                    <a:gd name="connsiteY9" fmla="*/ 1985 h 501066"/>
                    <a:gd name="connsiteX10" fmla="*/ 1387246 w 1712288"/>
                    <a:gd name="connsiteY10" fmla="*/ 19371 h 501066"/>
                    <a:gd name="connsiteX11" fmla="*/ 1324663 w 1712288"/>
                    <a:gd name="connsiteY11" fmla="*/ 109768 h 501066"/>
                    <a:gd name="connsiteX12" fmla="*/ 1397678 w 1712288"/>
                    <a:gd name="connsiteY12" fmla="*/ 224503 h 501066"/>
                    <a:gd name="connsiteX13" fmla="*/ 1529796 w 1712288"/>
                    <a:gd name="connsiteY13" fmla="*/ 207118 h 501066"/>
                    <a:gd name="connsiteX0" fmla="*/ 0 w 1712288"/>
                    <a:gd name="connsiteY0" fmla="*/ 127152 h 484915"/>
                    <a:gd name="connsiteX1" fmla="*/ 368542 w 1712288"/>
                    <a:gd name="connsiteY1" fmla="*/ 78475 h 484915"/>
                    <a:gd name="connsiteX2" fmla="*/ 712746 w 1712288"/>
                    <a:gd name="connsiteY2" fmla="*/ 214072 h 484915"/>
                    <a:gd name="connsiteX3" fmla="*/ 1060427 w 1712288"/>
                    <a:gd name="connsiteY3" fmla="*/ 394865 h 484915"/>
                    <a:gd name="connsiteX4" fmla="*/ 1303804 w 1712288"/>
                    <a:gd name="connsiteY4" fmla="*/ 481786 h 484915"/>
                    <a:gd name="connsiteX5" fmla="*/ 1519366 w 1712288"/>
                    <a:gd name="connsiteY5" fmla="*/ 450495 h 484915"/>
                    <a:gd name="connsiteX6" fmla="*/ 1707112 w 1712288"/>
                    <a:gd name="connsiteY6" fmla="*/ 307946 h 484915"/>
                    <a:gd name="connsiteX7" fmla="*/ 1651486 w 1712288"/>
                    <a:gd name="connsiteY7" fmla="*/ 47185 h 484915"/>
                    <a:gd name="connsiteX8" fmla="*/ 1564565 w 1712288"/>
                    <a:gd name="connsiteY8" fmla="*/ 5464 h 484915"/>
                    <a:gd name="connsiteX9" fmla="*/ 1474168 w 1712288"/>
                    <a:gd name="connsiteY9" fmla="*/ 1985 h 484915"/>
                    <a:gd name="connsiteX10" fmla="*/ 1387246 w 1712288"/>
                    <a:gd name="connsiteY10" fmla="*/ 19371 h 484915"/>
                    <a:gd name="connsiteX11" fmla="*/ 1324663 w 1712288"/>
                    <a:gd name="connsiteY11" fmla="*/ 109768 h 484915"/>
                    <a:gd name="connsiteX12" fmla="*/ 1397678 w 1712288"/>
                    <a:gd name="connsiteY12" fmla="*/ 224503 h 484915"/>
                    <a:gd name="connsiteX13" fmla="*/ 1529796 w 1712288"/>
                    <a:gd name="connsiteY13" fmla="*/ 207118 h 484915"/>
                    <a:gd name="connsiteX0" fmla="*/ 0 w 1712288"/>
                    <a:gd name="connsiteY0" fmla="*/ 127152 h 484680"/>
                    <a:gd name="connsiteX1" fmla="*/ 368542 w 1712288"/>
                    <a:gd name="connsiteY1" fmla="*/ 78475 h 484680"/>
                    <a:gd name="connsiteX2" fmla="*/ 712746 w 1712288"/>
                    <a:gd name="connsiteY2" fmla="*/ 214072 h 484680"/>
                    <a:gd name="connsiteX3" fmla="*/ 1043043 w 1712288"/>
                    <a:gd name="connsiteY3" fmla="*/ 398342 h 484680"/>
                    <a:gd name="connsiteX4" fmla="*/ 1303804 w 1712288"/>
                    <a:gd name="connsiteY4" fmla="*/ 481786 h 484680"/>
                    <a:gd name="connsiteX5" fmla="*/ 1519366 w 1712288"/>
                    <a:gd name="connsiteY5" fmla="*/ 450495 h 484680"/>
                    <a:gd name="connsiteX6" fmla="*/ 1707112 w 1712288"/>
                    <a:gd name="connsiteY6" fmla="*/ 307946 h 484680"/>
                    <a:gd name="connsiteX7" fmla="*/ 1651486 w 1712288"/>
                    <a:gd name="connsiteY7" fmla="*/ 47185 h 484680"/>
                    <a:gd name="connsiteX8" fmla="*/ 1564565 w 1712288"/>
                    <a:gd name="connsiteY8" fmla="*/ 5464 h 484680"/>
                    <a:gd name="connsiteX9" fmla="*/ 1474168 w 1712288"/>
                    <a:gd name="connsiteY9" fmla="*/ 1985 h 484680"/>
                    <a:gd name="connsiteX10" fmla="*/ 1387246 w 1712288"/>
                    <a:gd name="connsiteY10" fmla="*/ 19371 h 484680"/>
                    <a:gd name="connsiteX11" fmla="*/ 1324663 w 1712288"/>
                    <a:gd name="connsiteY11" fmla="*/ 109768 h 484680"/>
                    <a:gd name="connsiteX12" fmla="*/ 1397678 w 1712288"/>
                    <a:gd name="connsiteY12" fmla="*/ 224503 h 484680"/>
                    <a:gd name="connsiteX13" fmla="*/ 1529796 w 1712288"/>
                    <a:gd name="connsiteY13" fmla="*/ 207118 h 484680"/>
                    <a:gd name="connsiteX0" fmla="*/ 0 w 1683929"/>
                    <a:gd name="connsiteY0" fmla="*/ 127152 h 483894"/>
                    <a:gd name="connsiteX1" fmla="*/ 368542 w 1683929"/>
                    <a:gd name="connsiteY1" fmla="*/ 78475 h 483894"/>
                    <a:gd name="connsiteX2" fmla="*/ 712746 w 1683929"/>
                    <a:gd name="connsiteY2" fmla="*/ 214072 h 483894"/>
                    <a:gd name="connsiteX3" fmla="*/ 1043043 w 1683929"/>
                    <a:gd name="connsiteY3" fmla="*/ 398342 h 483894"/>
                    <a:gd name="connsiteX4" fmla="*/ 1303804 w 1683929"/>
                    <a:gd name="connsiteY4" fmla="*/ 481786 h 483894"/>
                    <a:gd name="connsiteX5" fmla="*/ 1519366 w 1683929"/>
                    <a:gd name="connsiteY5" fmla="*/ 450495 h 483894"/>
                    <a:gd name="connsiteX6" fmla="*/ 1675821 w 1683929"/>
                    <a:gd name="connsiteY6" fmla="*/ 360098 h 483894"/>
                    <a:gd name="connsiteX7" fmla="*/ 1651486 w 1683929"/>
                    <a:gd name="connsiteY7" fmla="*/ 47185 h 483894"/>
                    <a:gd name="connsiteX8" fmla="*/ 1564565 w 1683929"/>
                    <a:gd name="connsiteY8" fmla="*/ 5464 h 483894"/>
                    <a:gd name="connsiteX9" fmla="*/ 1474168 w 1683929"/>
                    <a:gd name="connsiteY9" fmla="*/ 1985 h 483894"/>
                    <a:gd name="connsiteX10" fmla="*/ 1387246 w 1683929"/>
                    <a:gd name="connsiteY10" fmla="*/ 19371 h 483894"/>
                    <a:gd name="connsiteX11" fmla="*/ 1324663 w 1683929"/>
                    <a:gd name="connsiteY11" fmla="*/ 109768 h 483894"/>
                    <a:gd name="connsiteX12" fmla="*/ 1397678 w 1683929"/>
                    <a:gd name="connsiteY12" fmla="*/ 224503 h 483894"/>
                    <a:gd name="connsiteX13" fmla="*/ 1529796 w 1683929"/>
                    <a:gd name="connsiteY13" fmla="*/ 207118 h 483894"/>
                    <a:gd name="connsiteX0" fmla="*/ 0 w 1683929"/>
                    <a:gd name="connsiteY0" fmla="*/ 127152 h 489212"/>
                    <a:gd name="connsiteX1" fmla="*/ 368542 w 1683929"/>
                    <a:gd name="connsiteY1" fmla="*/ 78475 h 489212"/>
                    <a:gd name="connsiteX2" fmla="*/ 712746 w 1683929"/>
                    <a:gd name="connsiteY2" fmla="*/ 214072 h 489212"/>
                    <a:gd name="connsiteX3" fmla="*/ 1043043 w 1683929"/>
                    <a:gd name="connsiteY3" fmla="*/ 398342 h 489212"/>
                    <a:gd name="connsiteX4" fmla="*/ 1303804 w 1683929"/>
                    <a:gd name="connsiteY4" fmla="*/ 481786 h 489212"/>
                    <a:gd name="connsiteX5" fmla="*/ 1519366 w 1683929"/>
                    <a:gd name="connsiteY5" fmla="*/ 471355 h 489212"/>
                    <a:gd name="connsiteX6" fmla="*/ 1675821 w 1683929"/>
                    <a:gd name="connsiteY6" fmla="*/ 360098 h 489212"/>
                    <a:gd name="connsiteX7" fmla="*/ 1651486 w 1683929"/>
                    <a:gd name="connsiteY7" fmla="*/ 47185 h 489212"/>
                    <a:gd name="connsiteX8" fmla="*/ 1564565 w 1683929"/>
                    <a:gd name="connsiteY8" fmla="*/ 5464 h 489212"/>
                    <a:gd name="connsiteX9" fmla="*/ 1474168 w 1683929"/>
                    <a:gd name="connsiteY9" fmla="*/ 1985 h 489212"/>
                    <a:gd name="connsiteX10" fmla="*/ 1387246 w 1683929"/>
                    <a:gd name="connsiteY10" fmla="*/ 19371 h 489212"/>
                    <a:gd name="connsiteX11" fmla="*/ 1324663 w 1683929"/>
                    <a:gd name="connsiteY11" fmla="*/ 109768 h 489212"/>
                    <a:gd name="connsiteX12" fmla="*/ 1397678 w 1683929"/>
                    <a:gd name="connsiteY12" fmla="*/ 224503 h 489212"/>
                    <a:gd name="connsiteX13" fmla="*/ 1529796 w 1683929"/>
                    <a:gd name="connsiteY13" fmla="*/ 207118 h 489212"/>
                    <a:gd name="connsiteX0" fmla="*/ 0 w 1720489"/>
                    <a:gd name="connsiteY0" fmla="*/ 135370 h 497430"/>
                    <a:gd name="connsiteX1" fmla="*/ 368542 w 1720489"/>
                    <a:gd name="connsiteY1" fmla="*/ 86693 h 497430"/>
                    <a:gd name="connsiteX2" fmla="*/ 712746 w 1720489"/>
                    <a:gd name="connsiteY2" fmla="*/ 222290 h 497430"/>
                    <a:gd name="connsiteX3" fmla="*/ 1043043 w 1720489"/>
                    <a:gd name="connsiteY3" fmla="*/ 406560 h 497430"/>
                    <a:gd name="connsiteX4" fmla="*/ 1303804 w 1720489"/>
                    <a:gd name="connsiteY4" fmla="*/ 490004 h 497430"/>
                    <a:gd name="connsiteX5" fmla="*/ 1519366 w 1720489"/>
                    <a:gd name="connsiteY5" fmla="*/ 479573 h 497430"/>
                    <a:gd name="connsiteX6" fmla="*/ 1675821 w 1720489"/>
                    <a:gd name="connsiteY6" fmla="*/ 368316 h 497430"/>
                    <a:gd name="connsiteX7" fmla="*/ 1714068 w 1720489"/>
                    <a:gd name="connsiteY7" fmla="*/ 173614 h 497430"/>
                    <a:gd name="connsiteX8" fmla="*/ 1564565 w 1720489"/>
                    <a:gd name="connsiteY8" fmla="*/ 13682 h 497430"/>
                    <a:gd name="connsiteX9" fmla="*/ 1474168 w 1720489"/>
                    <a:gd name="connsiteY9" fmla="*/ 10203 h 497430"/>
                    <a:gd name="connsiteX10" fmla="*/ 1387246 w 1720489"/>
                    <a:gd name="connsiteY10" fmla="*/ 27589 h 497430"/>
                    <a:gd name="connsiteX11" fmla="*/ 1324663 w 1720489"/>
                    <a:gd name="connsiteY11" fmla="*/ 117986 h 497430"/>
                    <a:gd name="connsiteX12" fmla="*/ 1397678 w 1720489"/>
                    <a:gd name="connsiteY12" fmla="*/ 232721 h 497430"/>
                    <a:gd name="connsiteX13" fmla="*/ 1529796 w 1720489"/>
                    <a:gd name="connsiteY13" fmla="*/ 215336 h 497430"/>
                    <a:gd name="connsiteX0" fmla="*/ 0 w 1715702"/>
                    <a:gd name="connsiteY0" fmla="*/ 126933 h 488993"/>
                    <a:gd name="connsiteX1" fmla="*/ 368542 w 1715702"/>
                    <a:gd name="connsiteY1" fmla="*/ 78256 h 488993"/>
                    <a:gd name="connsiteX2" fmla="*/ 712746 w 1715702"/>
                    <a:gd name="connsiteY2" fmla="*/ 213853 h 488993"/>
                    <a:gd name="connsiteX3" fmla="*/ 1043043 w 1715702"/>
                    <a:gd name="connsiteY3" fmla="*/ 398123 h 488993"/>
                    <a:gd name="connsiteX4" fmla="*/ 1303804 w 1715702"/>
                    <a:gd name="connsiteY4" fmla="*/ 481567 h 488993"/>
                    <a:gd name="connsiteX5" fmla="*/ 1519366 w 1715702"/>
                    <a:gd name="connsiteY5" fmla="*/ 471136 h 488993"/>
                    <a:gd name="connsiteX6" fmla="*/ 1675821 w 1715702"/>
                    <a:gd name="connsiteY6" fmla="*/ 359879 h 488993"/>
                    <a:gd name="connsiteX7" fmla="*/ 1714068 w 1715702"/>
                    <a:gd name="connsiteY7" fmla="*/ 165177 h 488993"/>
                    <a:gd name="connsiteX8" fmla="*/ 1637578 w 1715702"/>
                    <a:gd name="connsiteY8" fmla="*/ 46966 h 488993"/>
                    <a:gd name="connsiteX9" fmla="*/ 1474168 w 1715702"/>
                    <a:gd name="connsiteY9" fmla="*/ 1766 h 488993"/>
                    <a:gd name="connsiteX10" fmla="*/ 1387246 w 1715702"/>
                    <a:gd name="connsiteY10" fmla="*/ 19152 h 488993"/>
                    <a:gd name="connsiteX11" fmla="*/ 1324663 w 1715702"/>
                    <a:gd name="connsiteY11" fmla="*/ 109549 h 488993"/>
                    <a:gd name="connsiteX12" fmla="*/ 1397678 w 1715702"/>
                    <a:gd name="connsiteY12" fmla="*/ 224284 h 488993"/>
                    <a:gd name="connsiteX13" fmla="*/ 1529796 w 1715702"/>
                    <a:gd name="connsiteY13" fmla="*/ 206899 h 488993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397678 w 1715702"/>
                    <a:gd name="connsiteY12" fmla="*/ 224975 h 489684"/>
                    <a:gd name="connsiteX13" fmla="*/ 1529796 w 1715702"/>
                    <a:gd name="connsiteY13" fmla="*/ 207590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01155 w 1715702"/>
                    <a:gd name="connsiteY12" fmla="*/ 252790 h 489684"/>
                    <a:gd name="connsiteX13" fmla="*/ 1529796 w 1715702"/>
                    <a:gd name="connsiteY13" fmla="*/ 207590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01155 w 1715702"/>
                    <a:gd name="connsiteY12" fmla="*/ 252790 h 489684"/>
                    <a:gd name="connsiteX13" fmla="*/ 1522842 w 1715702"/>
                    <a:gd name="connsiteY13" fmla="*/ 224975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5062 w 1715702"/>
                    <a:gd name="connsiteY12" fmla="*/ 252790 h 489684"/>
                    <a:gd name="connsiteX13" fmla="*/ 1522842 w 1715702"/>
                    <a:gd name="connsiteY13" fmla="*/ 224975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5062 w 1715702"/>
                    <a:gd name="connsiteY12" fmla="*/ 252790 h 489684"/>
                    <a:gd name="connsiteX13" fmla="*/ 1536749 w 1715702"/>
                    <a:gd name="connsiteY13" fmla="*/ 197161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28969 w 1715702"/>
                    <a:gd name="connsiteY12" fmla="*/ 256267 h 489684"/>
                    <a:gd name="connsiteX13" fmla="*/ 1536749 w 1715702"/>
                    <a:gd name="connsiteY13" fmla="*/ 197161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28969 w 1715702"/>
                    <a:gd name="connsiteY12" fmla="*/ 256267 h 489684"/>
                    <a:gd name="connsiteX13" fmla="*/ 1536749 w 1715702"/>
                    <a:gd name="connsiteY13" fmla="*/ 197161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28969 w 1715702"/>
                    <a:gd name="connsiteY12" fmla="*/ 256267 h 489684"/>
                    <a:gd name="connsiteX13" fmla="*/ 1536749 w 1715702"/>
                    <a:gd name="connsiteY13" fmla="*/ 193684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1585 w 1715702"/>
                    <a:gd name="connsiteY12" fmla="*/ 256267 h 489684"/>
                    <a:gd name="connsiteX13" fmla="*/ 1536749 w 1715702"/>
                    <a:gd name="connsiteY13" fmla="*/ 193684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1585 w 1715702"/>
                    <a:gd name="connsiteY12" fmla="*/ 256267 h 489684"/>
                    <a:gd name="connsiteX13" fmla="*/ 1536749 w 1715702"/>
                    <a:gd name="connsiteY13" fmla="*/ 193684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1585 w 1715702"/>
                    <a:gd name="connsiteY12" fmla="*/ 256267 h 489684"/>
                    <a:gd name="connsiteX13" fmla="*/ 1526319 w 1715702"/>
                    <a:gd name="connsiteY13" fmla="*/ 190207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49830 w 1715702"/>
                    <a:gd name="connsiteY12" fmla="*/ 263221 h 489684"/>
                    <a:gd name="connsiteX13" fmla="*/ 1526319 w 1715702"/>
                    <a:gd name="connsiteY13" fmla="*/ 190207 h 489684"/>
                    <a:gd name="connsiteX0" fmla="*/ 0 w 1715702"/>
                    <a:gd name="connsiteY0" fmla="*/ 130901 h 492961"/>
                    <a:gd name="connsiteX1" fmla="*/ 368542 w 1715702"/>
                    <a:gd name="connsiteY1" fmla="*/ 82224 h 492961"/>
                    <a:gd name="connsiteX2" fmla="*/ 712746 w 1715702"/>
                    <a:gd name="connsiteY2" fmla="*/ 217821 h 492961"/>
                    <a:gd name="connsiteX3" fmla="*/ 1043043 w 1715702"/>
                    <a:gd name="connsiteY3" fmla="*/ 402091 h 492961"/>
                    <a:gd name="connsiteX4" fmla="*/ 1303804 w 1715702"/>
                    <a:gd name="connsiteY4" fmla="*/ 485535 h 492961"/>
                    <a:gd name="connsiteX5" fmla="*/ 1519366 w 1715702"/>
                    <a:gd name="connsiteY5" fmla="*/ 475104 h 492961"/>
                    <a:gd name="connsiteX6" fmla="*/ 1675821 w 1715702"/>
                    <a:gd name="connsiteY6" fmla="*/ 363847 h 492961"/>
                    <a:gd name="connsiteX7" fmla="*/ 1714068 w 1715702"/>
                    <a:gd name="connsiteY7" fmla="*/ 169145 h 492961"/>
                    <a:gd name="connsiteX8" fmla="*/ 1637578 w 1715702"/>
                    <a:gd name="connsiteY8" fmla="*/ 50934 h 492961"/>
                    <a:gd name="connsiteX9" fmla="*/ 1474168 w 1715702"/>
                    <a:gd name="connsiteY9" fmla="*/ 5734 h 492961"/>
                    <a:gd name="connsiteX10" fmla="*/ 1387246 w 1715702"/>
                    <a:gd name="connsiteY10" fmla="*/ 23120 h 492961"/>
                    <a:gd name="connsiteX11" fmla="*/ 1328140 w 1715702"/>
                    <a:gd name="connsiteY11" fmla="*/ 207390 h 492961"/>
                    <a:gd name="connsiteX12" fmla="*/ 1449830 w 1715702"/>
                    <a:gd name="connsiteY12" fmla="*/ 266498 h 492961"/>
                    <a:gd name="connsiteX13" fmla="*/ 1526319 w 1715702"/>
                    <a:gd name="connsiteY13" fmla="*/ 193484 h 492961"/>
                    <a:gd name="connsiteX0" fmla="*/ 0 w 1715702"/>
                    <a:gd name="connsiteY0" fmla="*/ 130901 h 492961"/>
                    <a:gd name="connsiteX1" fmla="*/ 368542 w 1715702"/>
                    <a:gd name="connsiteY1" fmla="*/ 82224 h 492961"/>
                    <a:gd name="connsiteX2" fmla="*/ 712746 w 1715702"/>
                    <a:gd name="connsiteY2" fmla="*/ 217821 h 492961"/>
                    <a:gd name="connsiteX3" fmla="*/ 1043043 w 1715702"/>
                    <a:gd name="connsiteY3" fmla="*/ 402091 h 492961"/>
                    <a:gd name="connsiteX4" fmla="*/ 1303804 w 1715702"/>
                    <a:gd name="connsiteY4" fmla="*/ 485535 h 492961"/>
                    <a:gd name="connsiteX5" fmla="*/ 1519366 w 1715702"/>
                    <a:gd name="connsiteY5" fmla="*/ 475104 h 492961"/>
                    <a:gd name="connsiteX6" fmla="*/ 1675821 w 1715702"/>
                    <a:gd name="connsiteY6" fmla="*/ 363847 h 492961"/>
                    <a:gd name="connsiteX7" fmla="*/ 1714068 w 1715702"/>
                    <a:gd name="connsiteY7" fmla="*/ 169145 h 492961"/>
                    <a:gd name="connsiteX8" fmla="*/ 1637578 w 1715702"/>
                    <a:gd name="connsiteY8" fmla="*/ 50934 h 492961"/>
                    <a:gd name="connsiteX9" fmla="*/ 1474168 w 1715702"/>
                    <a:gd name="connsiteY9" fmla="*/ 5734 h 492961"/>
                    <a:gd name="connsiteX10" fmla="*/ 1387246 w 1715702"/>
                    <a:gd name="connsiteY10" fmla="*/ 23120 h 492961"/>
                    <a:gd name="connsiteX11" fmla="*/ 1328140 w 1715702"/>
                    <a:gd name="connsiteY11" fmla="*/ 207390 h 492961"/>
                    <a:gd name="connsiteX12" fmla="*/ 1449830 w 1715702"/>
                    <a:gd name="connsiteY12" fmla="*/ 266498 h 492961"/>
                    <a:gd name="connsiteX13" fmla="*/ 1526319 w 1715702"/>
                    <a:gd name="connsiteY13" fmla="*/ 193484 h 492961"/>
                    <a:gd name="connsiteX0" fmla="*/ 0 w 1715702"/>
                    <a:gd name="connsiteY0" fmla="*/ 125217 h 487277"/>
                    <a:gd name="connsiteX1" fmla="*/ 368542 w 1715702"/>
                    <a:gd name="connsiteY1" fmla="*/ 76540 h 487277"/>
                    <a:gd name="connsiteX2" fmla="*/ 712746 w 1715702"/>
                    <a:gd name="connsiteY2" fmla="*/ 212137 h 487277"/>
                    <a:gd name="connsiteX3" fmla="*/ 1043043 w 1715702"/>
                    <a:gd name="connsiteY3" fmla="*/ 396407 h 487277"/>
                    <a:gd name="connsiteX4" fmla="*/ 1303804 w 1715702"/>
                    <a:gd name="connsiteY4" fmla="*/ 479851 h 487277"/>
                    <a:gd name="connsiteX5" fmla="*/ 1519366 w 1715702"/>
                    <a:gd name="connsiteY5" fmla="*/ 469420 h 487277"/>
                    <a:gd name="connsiteX6" fmla="*/ 1675821 w 1715702"/>
                    <a:gd name="connsiteY6" fmla="*/ 358163 h 487277"/>
                    <a:gd name="connsiteX7" fmla="*/ 1714068 w 1715702"/>
                    <a:gd name="connsiteY7" fmla="*/ 163461 h 487277"/>
                    <a:gd name="connsiteX8" fmla="*/ 1637578 w 1715702"/>
                    <a:gd name="connsiteY8" fmla="*/ 45250 h 487277"/>
                    <a:gd name="connsiteX9" fmla="*/ 1474168 w 1715702"/>
                    <a:gd name="connsiteY9" fmla="*/ 50 h 487277"/>
                    <a:gd name="connsiteX10" fmla="*/ 1355954 w 1715702"/>
                    <a:gd name="connsiteY10" fmla="*/ 52204 h 487277"/>
                    <a:gd name="connsiteX11" fmla="*/ 1328140 w 1715702"/>
                    <a:gd name="connsiteY11" fmla="*/ 201706 h 487277"/>
                    <a:gd name="connsiteX12" fmla="*/ 1449830 w 1715702"/>
                    <a:gd name="connsiteY12" fmla="*/ 260814 h 487277"/>
                    <a:gd name="connsiteX13" fmla="*/ 1526319 w 1715702"/>
                    <a:gd name="connsiteY13" fmla="*/ 187800 h 487277"/>
                    <a:gd name="connsiteX0" fmla="*/ 0 w 1715702"/>
                    <a:gd name="connsiteY0" fmla="*/ 125217 h 487277"/>
                    <a:gd name="connsiteX1" fmla="*/ 368542 w 1715702"/>
                    <a:gd name="connsiteY1" fmla="*/ 76540 h 487277"/>
                    <a:gd name="connsiteX2" fmla="*/ 712746 w 1715702"/>
                    <a:gd name="connsiteY2" fmla="*/ 212137 h 487277"/>
                    <a:gd name="connsiteX3" fmla="*/ 1043043 w 1715702"/>
                    <a:gd name="connsiteY3" fmla="*/ 396407 h 487277"/>
                    <a:gd name="connsiteX4" fmla="*/ 1303804 w 1715702"/>
                    <a:gd name="connsiteY4" fmla="*/ 479851 h 487277"/>
                    <a:gd name="connsiteX5" fmla="*/ 1519366 w 1715702"/>
                    <a:gd name="connsiteY5" fmla="*/ 469420 h 487277"/>
                    <a:gd name="connsiteX6" fmla="*/ 1675821 w 1715702"/>
                    <a:gd name="connsiteY6" fmla="*/ 358163 h 487277"/>
                    <a:gd name="connsiteX7" fmla="*/ 1714068 w 1715702"/>
                    <a:gd name="connsiteY7" fmla="*/ 163461 h 487277"/>
                    <a:gd name="connsiteX8" fmla="*/ 1637578 w 1715702"/>
                    <a:gd name="connsiteY8" fmla="*/ 45250 h 487277"/>
                    <a:gd name="connsiteX9" fmla="*/ 1474168 w 1715702"/>
                    <a:gd name="connsiteY9" fmla="*/ 50 h 487277"/>
                    <a:gd name="connsiteX10" fmla="*/ 1355954 w 1715702"/>
                    <a:gd name="connsiteY10" fmla="*/ 52204 h 487277"/>
                    <a:gd name="connsiteX11" fmla="*/ 1328140 w 1715702"/>
                    <a:gd name="connsiteY11" fmla="*/ 201706 h 487277"/>
                    <a:gd name="connsiteX12" fmla="*/ 1449830 w 1715702"/>
                    <a:gd name="connsiteY12" fmla="*/ 260814 h 487277"/>
                    <a:gd name="connsiteX13" fmla="*/ 1526319 w 1715702"/>
                    <a:gd name="connsiteY13" fmla="*/ 187800 h 487277"/>
                    <a:gd name="connsiteX0" fmla="*/ 0 w 1716766"/>
                    <a:gd name="connsiteY0" fmla="*/ 125179 h 487239"/>
                    <a:gd name="connsiteX1" fmla="*/ 368542 w 1716766"/>
                    <a:gd name="connsiteY1" fmla="*/ 76502 h 487239"/>
                    <a:gd name="connsiteX2" fmla="*/ 712746 w 1716766"/>
                    <a:gd name="connsiteY2" fmla="*/ 212099 h 487239"/>
                    <a:gd name="connsiteX3" fmla="*/ 1043043 w 1716766"/>
                    <a:gd name="connsiteY3" fmla="*/ 396369 h 487239"/>
                    <a:gd name="connsiteX4" fmla="*/ 1303804 w 1716766"/>
                    <a:gd name="connsiteY4" fmla="*/ 479813 h 487239"/>
                    <a:gd name="connsiteX5" fmla="*/ 1519366 w 1716766"/>
                    <a:gd name="connsiteY5" fmla="*/ 469382 h 487239"/>
                    <a:gd name="connsiteX6" fmla="*/ 1675821 w 1716766"/>
                    <a:gd name="connsiteY6" fmla="*/ 358125 h 487239"/>
                    <a:gd name="connsiteX7" fmla="*/ 1714068 w 1716766"/>
                    <a:gd name="connsiteY7" fmla="*/ 163423 h 487239"/>
                    <a:gd name="connsiteX8" fmla="*/ 1620194 w 1716766"/>
                    <a:gd name="connsiteY8" fmla="*/ 48689 h 487239"/>
                    <a:gd name="connsiteX9" fmla="*/ 1474168 w 1716766"/>
                    <a:gd name="connsiteY9" fmla="*/ 12 h 487239"/>
                    <a:gd name="connsiteX10" fmla="*/ 1355954 w 1716766"/>
                    <a:gd name="connsiteY10" fmla="*/ 52166 h 487239"/>
                    <a:gd name="connsiteX11" fmla="*/ 1328140 w 1716766"/>
                    <a:gd name="connsiteY11" fmla="*/ 201668 h 487239"/>
                    <a:gd name="connsiteX12" fmla="*/ 1449830 w 1716766"/>
                    <a:gd name="connsiteY12" fmla="*/ 260776 h 487239"/>
                    <a:gd name="connsiteX13" fmla="*/ 1526319 w 1716766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28140 w 1707555"/>
                    <a:gd name="connsiteY11" fmla="*/ 201668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42048 w 1707555"/>
                    <a:gd name="connsiteY11" fmla="*/ 198191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42048 w 1707555"/>
                    <a:gd name="connsiteY11" fmla="*/ 198191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42048 w 1707555"/>
                    <a:gd name="connsiteY11" fmla="*/ 198191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36750 w 1707555"/>
                    <a:gd name="connsiteY13" fmla="*/ 184285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36750 w 1707555"/>
                    <a:gd name="connsiteY13" fmla="*/ 184285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36750 w 1707555"/>
                    <a:gd name="connsiteY13" fmla="*/ 184285 h 487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707555" h="487239">
                      <a:moveTo>
                        <a:pt x="0" y="125179"/>
                      </a:moveTo>
                      <a:cubicBezTo>
                        <a:pt x="118501" y="55642"/>
                        <a:pt x="249751" y="62015"/>
                        <a:pt x="368542" y="76502"/>
                      </a:cubicBezTo>
                      <a:cubicBezTo>
                        <a:pt x="487333" y="90989"/>
                        <a:pt x="600329" y="158788"/>
                        <a:pt x="712746" y="212099"/>
                      </a:cubicBezTo>
                      <a:cubicBezTo>
                        <a:pt x="825163" y="265410"/>
                        <a:pt x="944533" y="351750"/>
                        <a:pt x="1043043" y="396369"/>
                      </a:cubicBezTo>
                      <a:cubicBezTo>
                        <a:pt x="1141553" y="440988"/>
                        <a:pt x="1224417" y="467644"/>
                        <a:pt x="1303804" y="479813"/>
                      </a:cubicBezTo>
                      <a:cubicBezTo>
                        <a:pt x="1383191" y="491982"/>
                        <a:pt x="1457363" y="489663"/>
                        <a:pt x="1519366" y="469382"/>
                      </a:cubicBezTo>
                      <a:cubicBezTo>
                        <a:pt x="1581369" y="449101"/>
                        <a:pt x="1645109" y="408539"/>
                        <a:pt x="1675821" y="358125"/>
                      </a:cubicBezTo>
                      <a:cubicBezTo>
                        <a:pt x="1706533" y="307711"/>
                        <a:pt x="1712909" y="218473"/>
                        <a:pt x="1703638" y="166900"/>
                      </a:cubicBezTo>
                      <a:cubicBezTo>
                        <a:pt x="1694367" y="115327"/>
                        <a:pt x="1658439" y="76504"/>
                        <a:pt x="1620194" y="48689"/>
                      </a:cubicBezTo>
                      <a:cubicBezTo>
                        <a:pt x="1581949" y="20874"/>
                        <a:pt x="1518208" y="-567"/>
                        <a:pt x="1474168" y="12"/>
                      </a:cubicBezTo>
                      <a:cubicBezTo>
                        <a:pt x="1430128" y="591"/>
                        <a:pt x="1379133" y="22613"/>
                        <a:pt x="1355954" y="52166"/>
                      </a:cubicBezTo>
                      <a:cubicBezTo>
                        <a:pt x="1332775" y="81719"/>
                        <a:pt x="1319448" y="142562"/>
                        <a:pt x="1335094" y="177330"/>
                      </a:cubicBezTo>
                      <a:cubicBezTo>
                        <a:pt x="1350740" y="212098"/>
                        <a:pt x="1388406" y="259617"/>
                        <a:pt x="1449830" y="260776"/>
                      </a:cubicBezTo>
                      <a:cubicBezTo>
                        <a:pt x="1511254" y="261935"/>
                        <a:pt x="1530085" y="247446"/>
                        <a:pt x="1536750" y="184285"/>
                      </a:cubicBezTo>
                    </a:path>
                  </a:pathLst>
                </a:custGeom>
                <a:noFill/>
                <a:ln w="38100" cap="rnd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" name="Freeform 37">
                  <a:extLst>
                    <a:ext uri="{FF2B5EF4-FFF2-40B4-BE49-F238E27FC236}">
                      <a16:creationId xmlns:a16="http://schemas.microsoft.com/office/drawing/2014/main" id="{1FDAD214-92AF-825C-8969-627D1D1DD95A}"/>
                    </a:ext>
                  </a:extLst>
                </p:cNvPr>
                <p:cNvSpPr/>
                <p:nvPr/>
              </p:nvSpPr>
              <p:spPr>
                <a:xfrm>
                  <a:off x="2383279" y="3302861"/>
                  <a:ext cx="1592329" cy="625661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488332"/>
                    <a:gd name="connsiteY0" fmla="*/ 312122 h 603951"/>
                    <a:gd name="connsiteX1" fmla="*/ 1488332 w 1488332"/>
                    <a:gd name="connsiteY1" fmla="*/ 603951 h 603951"/>
                    <a:gd name="connsiteX0" fmla="*/ 0 w 1626992"/>
                    <a:gd name="connsiteY0" fmla="*/ 313662 h 598557"/>
                    <a:gd name="connsiteX1" fmla="*/ 1626992 w 1626992"/>
                    <a:gd name="connsiteY1" fmla="*/ 598557 h 598557"/>
                    <a:gd name="connsiteX0" fmla="*/ 0 w 1592328"/>
                    <a:gd name="connsiteY0" fmla="*/ 306101 h 625660"/>
                    <a:gd name="connsiteX1" fmla="*/ 1592328 w 1592328"/>
                    <a:gd name="connsiteY1" fmla="*/ 625660 h 625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92328" h="625660">
                      <a:moveTo>
                        <a:pt x="0" y="306101"/>
                      </a:moveTo>
                      <a:cubicBezTo>
                        <a:pt x="853602" y="-443740"/>
                        <a:pt x="1499916" y="390575"/>
                        <a:pt x="1592328" y="625660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Freeform 40">
                  <a:extLst>
                    <a:ext uri="{FF2B5EF4-FFF2-40B4-BE49-F238E27FC236}">
                      <a16:creationId xmlns:a16="http://schemas.microsoft.com/office/drawing/2014/main" id="{7E611E7C-BFCD-C5F7-4834-A3ED79803623}"/>
                    </a:ext>
                  </a:extLst>
                </p:cNvPr>
                <p:cNvSpPr/>
                <p:nvPr/>
              </p:nvSpPr>
              <p:spPr>
                <a:xfrm>
                  <a:off x="3897887" y="3672781"/>
                  <a:ext cx="759184" cy="772347"/>
                </a:xfrm>
                <a:custGeom>
                  <a:avLst/>
                  <a:gdLst>
                    <a:gd name="connsiteX0" fmla="*/ 0 w 418289"/>
                    <a:gd name="connsiteY0" fmla="*/ 0 h 311285"/>
                    <a:gd name="connsiteX1" fmla="*/ 418289 w 418289"/>
                    <a:gd name="connsiteY1" fmla="*/ 311285 h 311285"/>
                    <a:gd name="connsiteX0" fmla="*/ 0 w 418289"/>
                    <a:gd name="connsiteY0" fmla="*/ 42868 h 354153"/>
                    <a:gd name="connsiteX1" fmla="*/ 418289 w 418289"/>
                    <a:gd name="connsiteY1" fmla="*/ 354153 h 354153"/>
                    <a:gd name="connsiteX0" fmla="*/ 0 w 434199"/>
                    <a:gd name="connsiteY0" fmla="*/ 47022 h 358307"/>
                    <a:gd name="connsiteX1" fmla="*/ 418289 w 434199"/>
                    <a:gd name="connsiteY1" fmla="*/ 358307 h 358307"/>
                    <a:gd name="connsiteX0" fmla="*/ 0 w 350993"/>
                    <a:gd name="connsiteY0" fmla="*/ 33138 h 538976"/>
                    <a:gd name="connsiteX1" fmla="*/ 301557 w 350993"/>
                    <a:gd name="connsiteY1" fmla="*/ 538976 h 538976"/>
                    <a:gd name="connsiteX0" fmla="*/ 0 w 350993"/>
                    <a:gd name="connsiteY0" fmla="*/ 33138 h 538976"/>
                    <a:gd name="connsiteX1" fmla="*/ 301557 w 350993"/>
                    <a:gd name="connsiteY1" fmla="*/ 538976 h 538976"/>
                    <a:gd name="connsiteX0" fmla="*/ 0 w 344961"/>
                    <a:gd name="connsiteY0" fmla="*/ 336 h 506174"/>
                    <a:gd name="connsiteX1" fmla="*/ 301557 w 344961"/>
                    <a:gd name="connsiteY1" fmla="*/ 506174 h 506174"/>
                    <a:gd name="connsiteX0" fmla="*/ 0 w 450492"/>
                    <a:gd name="connsiteY0" fmla="*/ 248 h 637815"/>
                    <a:gd name="connsiteX1" fmla="*/ 440221 w 450492"/>
                    <a:gd name="connsiteY1" fmla="*/ 637815 h 637815"/>
                    <a:gd name="connsiteX0" fmla="*/ 0 w 545269"/>
                    <a:gd name="connsiteY0" fmla="*/ 248 h 637815"/>
                    <a:gd name="connsiteX1" fmla="*/ 440221 w 545269"/>
                    <a:gd name="connsiteY1" fmla="*/ 637815 h 637815"/>
                    <a:gd name="connsiteX0" fmla="*/ 0 w 545269"/>
                    <a:gd name="connsiteY0" fmla="*/ 300 h 637867"/>
                    <a:gd name="connsiteX1" fmla="*/ 440221 w 545269"/>
                    <a:gd name="connsiteY1" fmla="*/ 637867 h 637867"/>
                    <a:gd name="connsiteX0" fmla="*/ 0 w 536165"/>
                    <a:gd name="connsiteY0" fmla="*/ 497 h 638064"/>
                    <a:gd name="connsiteX1" fmla="*/ 440221 w 536165"/>
                    <a:gd name="connsiteY1" fmla="*/ 638064 h 638064"/>
                    <a:gd name="connsiteX0" fmla="*/ 0 w 503425"/>
                    <a:gd name="connsiteY0" fmla="*/ 954 h 513725"/>
                    <a:gd name="connsiteX1" fmla="*/ 398623 w 503425"/>
                    <a:gd name="connsiteY1" fmla="*/ 513725 h 513725"/>
                    <a:gd name="connsiteX0" fmla="*/ 0 w 494326"/>
                    <a:gd name="connsiteY0" fmla="*/ 57652 h 570423"/>
                    <a:gd name="connsiteX1" fmla="*/ 398623 w 494326"/>
                    <a:gd name="connsiteY1" fmla="*/ 570423 h 570423"/>
                    <a:gd name="connsiteX0" fmla="*/ 0 w 512076"/>
                    <a:gd name="connsiteY0" fmla="*/ 33739 h 546510"/>
                    <a:gd name="connsiteX1" fmla="*/ 398623 w 512076"/>
                    <a:gd name="connsiteY1" fmla="*/ 546510 h 546510"/>
                    <a:gd name="connsiteX0" fmla="*/ 0 w 516702"/>
                    <a:gd name="connsiteY0" fmla="*/ 23805 h 536576"/>
                    <a:gd name="connsiteX1" fmla="*/ 398623 w 516702"/>
                    <a:gd name="connsiteY1" fmla="*/ 536576 h 536576"/>
                    <a:gd name="connsiteX0" fmla="*/ 0 w 556755"/>
                    <a:gd name="connsiteY0" fmla="*/ 14851 h 527622"/>
                    <a:gd name="connsiteX1" fmla="*/ 398623 w 556755"/>
                    <a:gd name="connsiteY1" fmla="*/ 527622 h 527622"/>
                    <a:gd name="connsiteX0" fmla="*/ 0 w 552129"/>
                    <a:gd name="connsiteY0" fmla="*/ 78908 h 591679"/>
                    <a:gd name="connsiteX1" fmla="*/ 398623 w 552129"/>
                    <a:gd name="connsiteY1" fmla="*/ 591679 h 591679"/>
                    <a:gd name="connsiteX0" fmla="*/ 0 w 883140"/>
                    <a:gd name="connsiteY0" fmla="*/ 61257 h 809753"/>
                    <a:gd name="connsiteX1" fmla="*/ 793810 w 883140"/>
                    <a:gd name="connsiteY1" fmla="*/ 809753 h 809753"/>
                    <a:gd name="connsiteX0" fmla="*/ 0 w 827389"/>
                    <a:gd name="connsiteY0" fmla="*/ 54727 h 928019"/>
                    <a:gd name="connsiteX1" fmla="*/ 731412 w 827389"/>
                    <a:gd name="connsiteY1" fmla="*/ 928019 h 928019"/>
                    <a:gd name="connsiteX0" fmla="*/ 0 w 831128"/>
                    <a:gd name="connsiteY0" fmla="*/ 50661 h 923953"/>
                    <a:gd name="connsiteX1" fmla="*/ 731412 w 831128"/>
                    <a:gd name="connsiteY1" fmla="*/ 923953 h 923953"/>
                    <a:gd name="connsiteX0" fmla="*/ 0 w 865098"/>
                    <a:gd name="connsiteY0" fmla="*/ 53661 h 862870"/>
                    <a:gd name="connsiteX1" fmla="*/ 769864 w 865098"/>
                    <a:gd name="connsiteY1" fmla="*/ 862870 h 862870"/>
                    <a:gd name="connsiteX0" fmla="*/ 0 w 828592"/>
                    <a:gd name="connsiteY0" fmla="*/ 58928 h 868137"/>
                    <a:gd name="connsiteX1" fmla="*/ 769864 w 828592"/>
                    <a:gd name="connsiteY1" fmla="*/ 868137 h 868137"/>
                    <a:gd name="connsiteX0" fmla="*/ 0 w 759185"/>
                    <a:gd name="connsiteY0" fmla="*/ 65673 h 772348"/>
                    <a:gd name="connsiteX1" fmla="*/ 692963 w 759185"/>
                    <a:gd name="connsiteY1" fmla="*/ 772348 h 772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59185" h="772348">
                      <a:moveTo>
                        <a:pt x="0" y="65673"/>
                      </a:moveTo>
                      <a:cubicBezTo>
                        <a:pt x="556162" y="-210748"/>
                        <a:pt x="913967" y="455018"/>
                        <a:pt x="692963" y="772348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Freeform 42">
                  <a:extLst>
                    <a:ext uri="{FF2B5EF4-FFF2-40B4-BE49-F238E27FC236}">
                      <a16:creationId xmlns:a16="http://schemas.microsoft.com/office/drawing/2014/main" id="{B55227FB-4100-BD5F-3AE3-CAF69A1C4EC3}"/>
                    </a:ext>
                  </a:extLst>
                </p:cNvPr>
                <p:cNvSpPr/>
                <p:nvPr/>
              </p:nvSpPr>
              <p:spPr>
                <a:xfrm>
                  <a:off x="1777862" y="3540405"/>
                  <a:ext cx="786294" cy="611096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86294" h="611096">
                      <a:moveTo>
                        <a:pt x="17810" y="611096"/>
                      </a:moveTo>
                      <a:cubicBezTo>
                        <a:pt x="-130537" y="-274933"/>
                        <a:pt x="693882" y="-3368"/>
                        <a:pt x="786294" y="231717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Freeform 43">
                  <a:extLst>
                    <a:ext uri="{FF2B5EF4-FFF2-40B4-BE49-F238E27FC236}">
                      <a16:creationId xmlns:a16="http://schemas.microsoft.com/office/drawing/2014/main" id="{2DABCE84-8E82-FE5B-EFF2-71FD908579D9}"/>
                    </a:ext>
                  </a:extLst>
                </p:cNvPr>
                <p:cNvSpPr/>
                <p:nvPr/>
              </p:nvSpPr>
              <p:spPr>
                <a:xfrm>
                  <a:off x="1165948" y="4145937"/>
                  <a:ext cx="945793" cy="788750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  <a:gd name="connsiteX0" fmla="*/ 14729 w 977766"/>
                    <a:gd name="connsiteY0" fmla="*/ 684765 h 684765"/>
                    <a:gd name="connsiteX1" fmla="*/ 977766 w 977766"/>
                    <a:gd name="connsiteY1" fmla="*/ 178927 h 684765"/>
                    <a:gd name="connsiteX0" fmla="*/ 19890 w 691097"/>
                    <a:gd name="connsiteY0" fmla="*/ 820597 h 820597"/>
                    <a:gd name="connsiteX1" fmla="*/ 691097 w 691097"/>
                    <a:gd name="connsiteY1" fmla="*/ 120205 h 820597"/>
                    <a:gd name="connsiteX0" fmla="*/ 368922 w 1040129"/>
                    <a:gd name="connsiteY0" fmla="*/ 779825 h 779825"/>
                    <a:gd name="connsiteX1" fmla="*/ 1040129 w 1040129"/>
                    <a:gd name="connsiteY1" fmla="*/ 79433 h 779825"/>
                    <a:gd name="connsiteX0" fmla="*/ 383932 w 1055139"/>
                    <a:gd name="connsiteY0" fmla="*/ 861496 h 861496"/>
                    <a:gd name="connsiteX1" fmla="*/ 1055139 w 1055139"/>
                    <a:gd name="connsiteY1" fmla="*/ 161104 h 861496"/>
                    <a:gd name="connsiteX0" fmla="*/ 293871 w 965078"/>
                    <a:gd name="connsiteY0" fmla="*/ 872271 h 872271"/>
                    <a:gd name="connsiteX1" fmla="*/ 965078 w 965078"/>
                    <a:gd name="connsiteY1" fmla="*/ 171879 h 872271"/>
                    <a:gd name="connsiteX0" fmla="*/ 289820 w 961027"/>
                    <a:gd name="connsiteY0" fmla="*/ 830408 h 830408"/>
                    <a:gd name="connsiteX1" fmla="*/ 961027 w 961027"/>
                    <a:gd name="connsiteY1" fmla="*/ 130016 h 830408"/>
                    <a:gd name="connsiteX0" fmla="*/ 331326 w 1002533"/>
                    <a:gd name="connsiteY0" fmla="*/ 861605 h 861605"/>
                    <a:gd name="connsiteX1" fmla="*/ 1002533 w 1002533"/>
                    <a:gd name="connsiteY1" fmla="*/ 161213 h 861605"/>
                    <a:gd name="connsiteX0" fmla="*/ 210405 w 881612"/>
                    <a:gd name="connsiteY0" fmla="*/ 847464 h 847464"/>
                    <a:gd name="connsiteX1" fmla="*/ 881612 w 881612"/>
                    <a:gd name="connsiteY1" fmla="*/ 147072 h 847464"/>
                    <a:gd name="connsiteX0" fmla="*/ 188326 w 1011115"/>
                    <a:gd name="connsiteY0" fmla="*/ 752017 h 752017"/>
                    <a:gd name="connsiteX1" fmla="*/ 1011115 w 1011115"/>
                    <a:gd name="connsiteY1" fmla="*/ 159899 h 752017"/>
                    <a:gd name="connsiteX0" fmla="*/ 196867 w 957259"/>
                    <a:gd name="connsiteY0" fmla="*/ 776265 h 776265"/>
                    <a:gd name="connsiteX1" fmla="*/ 957259 w 957259"/>
                    <a:gd name="connsiteY1" fmla="*/ 156414 h 776265"/>
                    <a:gd name="connsiteX0" fmla="*/ 185400 w 945792"/>
                    <a:gd name="connsiteY0" fmla="*/ 788751 h 788751"/>
                    <a:gd name="connsiteX1" fmla="*/ 945792 w 945792"/>
                    <a:gd name="connsiteY1" fmla="*/ 168900 h 788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5792" h="788751">
                      <a:moveTo>
                        <a:pt x="185400" y="788751"/>
                      </a:moveTo>
                      <a:cubicBezTo>
                        <a:pt x="-373550" y="424764"/>
                        <a:pt x="464274" y="-338559"/>
                        <a:pt x="945792" y="168900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 44">
                  <a:extLst>
                    <a:ext uri="{FF2B5EF4-FFF2-40B4-BE49-F238E27FC236}">
                      <a16:creationId xmlns:a16="http://schemas.microsoft.com/office/drawing/2014/main" id="{D56FEEFA-866A-474F-21FB-F9DE33EADB1F}"/>
                    </a:ext>
                  </a:extLst>
                </p:cNvPr>
                <p:cNvSpPr/>
                <p:nvPr/>
              </p:nvSpPr>
              <p:spPr>
                <a:xfrm>
                  <a:off x="1026683" y="4892091"/>
                  <a:ext cx="680185" cy="978839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  <a:gd name="connsiteX0" fmla="*/ 14729 w 977766"/>
                    <a:gd name="connsiteY0" fmla="*/ 684765 h 684765"/>
                    <a:gd name="connsiteX1" fmla="*/ 977766 w 977766"/>
                    <a:gd name="connsiteY1" fmla="*/ 178927 h 684765"/>
                    <a:gd name="connsiteX0" fmla="*/ 19890 w 691097"/>
                    <a:gd name="connsiteY0" fmla="*/ 820597 h 820597"/>
                    <a:gd name="connsiteX1" fmla="*/ 691097 w 691097"/>
                    <a:gd name="connsiteY1" fmla="*/ 120205 h 820597"/>
                    <a:gd name="connsiteX0" fmla="*/ 368922 w 1040129"/>
                    <a:gd name="connsiteY0" fmla="*/ 779825 h 779825"/>
                    <a:gd name="connsiteX1" fmla="*/ 1040129 w 1040129"/>
                    <a:gd name="connsiteY1" fmla="*/ 79433 h 779825"/>
                    <a:gd name="connsiteX0" fmla="*/ 383932 w 1055139"/>
                    <a:gd name="connsiteY0" fmla="*/ 861496 h 861496"/>
                    <a:gd name="connsiteX1" fmla="*/ 1055139 w 1055139"/>
                    <a:gd name="connsiteY1" fmla="*/ 161104 h 861496"/>
                    <a:gd name="connsiteX0" fmla="*/ 293871 w 965078"/>
                    <a:gd name="connsiteY0" fmla="*/ 872271 h 872271"/>
                    <a:gd name="connsiteX1" fmla="*/ 965078 w 965078"/>
                    <a:gd name="connsiteY1" fmla="*/ 171879 h 872271"/>
                    <a:gd name="connsiteX0" fmla="*/ 289820 w 961027"/>
                    <a:gd name="connsiteY0" fmla="*/ 830408 h 830408"/>
                    <a:gd name="connsiteX1" fmla="*/ 961027 w 961027"/>
                    <a:gd name="connsiteY1" fmla="*/ 130016 h 830408"/>
                    <a:gd name="connsiteX0" fmla="*/ 331326 w 1002533"/>
                    <a:gd name="connsiteY0" fmla="*/ 861605 h 861605"/>
                    <a:gd name="connsiteX1" fmla="*/ 1002533 w 1002533"/>
                    <a:gd name="connsiteY1" fmla="*/ 161213 h 861605"/>
                    <a:gd name="connsiteX0" fmla="*/ 833389 w 833389"/>
                    <a:gd name="connsiteY0" fmla="*/ 728699 h 728699"/>
                    <a:gd name="connsiteX1" fmla="*/ 259455 w 833389"/>
                    <a:gd name="connsiteY1" fmla="*/ 183950 h 728699"/>
                    <a:gd name="connsiteX0" fmla="*/ 739792 w 739792"/>
                    <a:gd name="connsiteY0" fmla="*/ 645343 h 763145"/>
                    <a:gd name="connsiteX1" fmla="*/ 165858 w 739792"/>
                    <a:gd name="connsiteY1" fmla="*/ 100594 h 763145"/>
                    <a:gd name="connsiteX0" fmla="*/ 739792 w 739792"/>
                    <a:gd name="connsiteY0" fmla="*/ 544749 h 767082"/>
                    <a:gd name="connsiteX1" fmla="*/ 165858 w 739792"/>
                    <a:gd name="connsiteY1" fmla="*/ 0 h 767082"/>
                    <a:gd name="connsiteX0" fmla="*/ 732177 w 732177"/>
                    <a:gd name="connsiteY0" fmla="*/ 544749 h 771334"/>
                    <a:gd name="connsiteX1" fmla="*/ 158243 w 732177"/>
                    <a:gd name="connsiteY1" fmla="*/ 0 h 771334"/>
                    <a:gd name="connsiteX0" fmla="*/ 436404 w 436404"/>
                    <a:gd name="connsiteY0" fmla="*/ 674678 h 877932"/>
                    <a:gd name="connsiteX1" fmla="*/ 230600 w 436404"/>
                    <a:gd name="connsiteY1" fmla="*/ 0 h 877932"/>
                    <a:gd name="connsiteX0" fmla="*/ 557609 w 557609"/>
                    <a:gd name="connsiteY0" fmla="*/ 674678 h 712486"/>
                    <a:gd name="connsiteX1" fmla="*/ 351805 w 557609"/>
                    <a:gd name="connsiteY1" fmla="*/ 0 h 712486"/>
                    <a:gd name="connsiteX0" fmla="*/ 691752 w 691752"/>
                    <a:gd name="connsiteY0" fmla="*/ 674678 h 698222"/>
                    <a:gd name="connsiteX1" fmla="*/ 485948 w 691752"/>
                    <a:gd name="connsiteY1" fmla="*/ 0 h 698222"/>
                    <a:gd name="connsiteX0" fmla="*/ 719156 w 719156"/>
                    <a:gd name="connsiteY0" fmla="*/ 674678 h 674678"/>
                    <a:gd name="connsiteX1" fmla="*/ 513352 w 719156"/>
                    <a:gd name="connsiteY1" fmla="*/ 0 h 674678"/>
                    <a:gd name="connsiteX0" fmla="*/ 580514 w 634565"/>
                    <a:gd name="connsiteY0" fmla="*/ 782951 h 782951"/>
                    <a:gd name="connsiteX1" fmla="*/ 634565 w 634565"/>
                    <a:gd name="connsiteY1" fmla="*/ 0 h 782951"/>
                    <a:gd name="connsiteX0" fmla="*/ 636687 w 690738"/>
                    <a:gd name="connsiteY0" fmla="*/ 784174 h 784174"/>
                    <a:gd name="connsiteX1" fmla="*/ 690738 w 690738"/>
                    <a:gd name="connsiteY1" fmla="*/ 1223 h 784174"/>
                    <a:gd name="connsiteX0" fmla="*/ 647788 w 680185"/>
                    <a:gd name="connsiteY0" fmla="*/ 978839 h 978839"/>
                    <a:gd name="connsiteX1" fmla="*/ 680185 w 680185"/>
                    <a:gd name="connsiteY1" fmla="*/ 996 h 978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80185" h="978839">
                      <a:moveTo>
                        <a:pt x="647788" y="978839"/>
                      </a:moveTo>
                      <a:cubicBezTo>
                        <a:pt x="-163987" y="979210"/>
                        <a:pt x="-277736" y="-36152"/>
                        <a:pt x="680185" y="996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 48">
                  <a:extLst>
                    <a:ext uri="{FF2B5EF4-FFF2-40B4-BE49-F238E27FC236}">
                      <a16:creationId xmlns:a16="http://schemas.microsoft.com/office/drawing/2014/main" id="{C8D85E04-9EB7-5AAB-23C4-9D8396758D8B}"/>
                    </a:ext>
                  </a:extLst>
                </p:cNvPr>
                <p:cNvSpPr/>
                <p:nvPr/>
              </p:nvSpPr>
              <p:spPr>
                <a:xfrm>
                  <a:off x="4409071" y="5146545"/>
                  <a:ext cx="540784" cy="709651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  <a:gd name="connsiteX0" fmla="*/ 14729 w 977766"/>
                    <a:gd name="connsiteY0" fmla="*/ 684765 h 684765"/>
                    <a:gd name="connsiteX1" fmla="*/ 977766 w 977766"/>
                    <a:gd name="connsiteY1" fmla="*/ 178927 h 684765"/>
                    <a:gd name="connsiteX0" fmla="*/ 19890 w 691097"/>
                    <a:gd name="connsiteY0" fmla="*/ 820597 h 820597"/>
                    <a:gd name="connsiteX1" fmla="*/ 691097 w 691097"/>
                    <a:gd name="connsiteY1" fmla="*/ 120205 h 820597"/>
                    <a:gd name="connsiteX0" fmla="*/ 368922 w 1040129"/>
                    <a:gd name="connsiteY0" fmla="*/ 779825 h 779825"/>
                    <a:gd name="connsiteX1" fmla="*/ 1040129 w 1040129"/>
                    <a:gd name="connsiteY1" fmla="*/ 79433 h 779825"/>
                    <a:gd name="connsiteX0" fmla="*/ 383932 w 1055139"/>
                    <a:gd name="connsiteY0" fmla="*/ 861496 h 861496"/>
                    <a:gd name="connsiteX1" fmla="*/ 1055139 w 1055139"/>
                    <a:gd name="connsiteY1" fmla="*/ 161104 h 861496"/>
                    <a:gd name="connsiteX0" fmla="*/ 293871 w 965078"/>
                    <a:gd name="connsiteY0" fmla="*/ 872271 h 872271"/>
                    <a:gd name="connsiteX1" fmla="*/ 965078 w 965078"/>
                    <a:gd name="connsiteY1" fmla="*/ 171879 h 872271"/>
                    <a:gd name="connsiteX0" fmla="*/ 289820 w 961027"/>
                    <a:gd name="connsiteY0" fmla="*/ 830408 h 830408"/>
                    <a:gd name="connsiteX1" fmla="*/ 961027 w 961027"/>
                    <a:gd name="connsiteY1" fmla="*/ 130016 h 830408"/>
                    <a:gd name="connsiteX0" fmla="*/ 331326 w 1002533"/>
                    <a:gd name="connsiteY0" fmla="*/ 861605 h 861605"/>
                    <a:gd name="connsiteX1" fmla="*/ 1002533 w 1002533"/>
                    <a:gd name="connsiteY1" fmla="*/ 161213 h 861605"/>
                    <a:gd name="connsiteX0" fmla="*/ 833389 w 833389"/>
                    <a:gd name="connsiteY0" fmla="*/ 728699 h 728699"/>
                    <a:gd name="connsiteX1" fmla="*/ 259455 w 833389"/>
                    <a:gd name="connsiteY1" fmla="*/ 183950 h 728699"/>
                    <a:gd name="connsiteX0" fmla="*/ 739792 w 739792"/>
                    <a:gd name="connsiteY0" fmla="*/ 645343 h 763145"/>
                    <a:gd name="connsiteX1" fmla="*/ 165858 w 739792"/>
                    <a:gd name="connsiteY1" fmla="*/ 100594 h 763145"/>
                    <a:gd name="connsiteX0" fmla="*/ 739792 w 739792"/>
                    <a:gd name="connsiteY0" fmla="*/ 544749 h 767082"/>
                    <a:gd name="connsiteX1" fmla="*/ 165858 w 739792"/>
                    <a:gd name="connsiteY1" fmla="*/ 0 h 767082"/>
                    <a:gd name="connsiteX0" fmla="*/ 732177 w 732177"/>
                    <a:gd name="connsiteY0" fmla="*/ 544749 h 771334"/>
                    <a:gd name="connsiteX1" fmla="*/ 158243 w 732177"/>
                    <a:gd name="connsiteY1" fmla="*/ 0 h 771334"/>
                    <a:gd name="connsiteX0" fmla="*/ 1018238 w 1018238"/>
                    <a:gd name="connsiteY0" fmla="*/ 389107 h 650697"/>
                    <a:gd name="connsiteX1" fmla="*/ 123291 w 1018238"/>
                    <a:gd name="connsiteY1" fmla="*/ 0 h 650697"/>
                    <a:gd name="connsiteX0" fmla="*/ 1134740 w 1134740"/>
                    <a:gd name="connsiteY0" fmla="*/ 97277 h 454569"/>
                    <a:gd name="connsiteX1" fmla="*/ 113333 w 1134740"/>
                    <a:gd name="connsiteY1" fmla="*/ 0 h 454569"/>
                    <a:gd name="connsiteX0" fmla="*/ 1117636 w 1117636"/>
                    <a:gd name="connsiteY0" fmla="*/ 97277 h 544551"/>
                    <a:gd name="connsiteX1" fmla="*/ 96229 w 1117636"/>
                    <a:gd name="connsiteY1" fmla="*/ 0 h 544551"/>
                    <a:gd name="connsiteX0" fmla="*/ 1021407 w 1021407"/>
                    <a:gd name="connsiteY0" fmla="*/ 97277 h 571735"/>
                    <a:gd name="connsiteX1" fmla="*/ 0 w 1021407"/>
                    <a:gd name="connsiteY1" fmla="*/ 0 h 571735"/>
                    <a:gd name="connsiteX0" fmla="*/ 933858 w 933858"/>
                    <a:gd name="connsiteY0" fmla="*/ 0 h 587169"/>
                    <a:gd name="connsiteX1" fmla="*/ 0 w 933858"/>
                    <a:gd name="connsiteY1" fmla="*/ 145915 h 587169"/>
                    <a:gd name="connsiteX0" fmla="*/ 933858 w 933858"/>
                    <a:gd name="connsiteY0" fmla="*/ 0 h 496171"/>
                    <a:gd name="connsiteX1" fmla="*/ 0 w 933858"/>
                    <a:gd name="connsiteY1" fmla="*/ 145915 h 496171"/>
                    <a:gd name="connsiteX0" fmla="*/ 933858 w 933858"/>
                    <a:gd name="connsiteY0" fmla="*/ 0 h 391174"/>
                    <a:gd name="connsiteX1" fmla="*/ 0 w 933858"/>
                    <a:gd name="connsiteY1" fmla="*/ 145915 h 391174"/>
                    <a:gd name="connsiteX0" fmla="*/ 642028 w 642028"/>
                    <a:gd name="connsiteY0" fmla="*/ 0 h 611001"/>
                    <a:gd name="connsiteX1" fmla="*/ 0 w 642028"/>
                    <a:gd name="connsiteY1" fmla="*/ 466928 h 611001"/>
                    <a:gd name="connsiteX0" fmla="*/ 642028 w 746821"/>
                    <a:gd name="connsiteY0" fmla="*/ 0 h 632496"/>
                    <a:gd name="connsiteX1" fmla="*/ 0 w 746821"/>
                    <a:gd name="connsiteY1" fmla="*/ 466928 h 632496"/>
                    <a:gd name="connsiteX0" fmla="*/ 272377 w 429221"/>
                    <a:gd name="connsiteY0" fmla="*/ 0 h 536987"/>
                    <a:gd name="connsiteX1" fmla="*/ 0 w 429221"/>
                    <a:gd name="connsiteY1" fmla="*/ 330741 h 536987"/>
                    <a:gd name="connsiteX0" fmla="*/ 272377 w 386653"/>
                    <a:gd name="connsiteY0" fmla="*/ 0 h 439090"/>
                    <a:gd name="connsiteX1" fmla="*/ 0 w 386653"/>
                    <a:gd name="connsiteY1" fmla="*/ 330741 h 439090"/>
                    <a:gd name="connsiteX0" fmla="*/ 272377 w 369733"/>
                    <a:gd name="connsiteY0" fmla="*/ 0 h 445266"/>
                    <a:gd name="connsiteX1" fmla="*/ 0 w 369733"/>
                    <a:gd name="connsiteY1" fmla="*/ 330741 h 445266"/>
                    <a:gd name="connsiteX0" fmla="*/ 214011 w 323382"/>
                    <a:gd name="connsiteY0" fmla="*/ 0 h 470305"/>
                    <a:gd name="connsiteX1" fmla="*/ 0 w 323382"/>
                    <a:gd name="connsiteY1" fmla="*/ 359924 h 470305"/>
                    <a:gd name="connsiteX0" fmla="*/ 214011 w 409637"/>
                    <a:gd name="connsiteY0" fmla="*/ 0 h 465634"/>
                    <a:gd name="connsiteX1" fmla="*/ 0 w 409637"/>
                    <a:gd name="connsiteY1" fmla="*/ 359924 h 465634"/>
                    <a:gd name="connsiteX0" fmla="*/ 690415 w 812497"/>
                    <a:gd name="connsiteY0" fmla="*/ 0 h 620618"/>
                    <a:gd name="connsiteX1" fmla="*/ 0 w 812497"/>
                    <a:gd name="connsiteY1" fmla="*/ 533163 h 620618"/>
                    <a:gd name="connsiteX0" fmla="*/ 690415 w 1049119"/>
                    <a:gd name="connsiteY0" fmla="*/ 0 h 535200"/>
                    <a:gd name="connsiteX1" fmla="*/ 0 w 1049119"/>
                    <a:gd name="connsiteY1" fmla="*/ 533163 h 535200"/>
                    <a:gd name="connsiteX0" fmla="*/ 417479 w 904326"/>
                    <a:gd name="connsiteY0" fmla="*/ 0 h 306848"/>
                    <a:gd name="connsiteX1" fmla="*/ 0 w 904326"/>
                    <a:gd name="connsiteY1" fmla="*/ 302872 h 306848"/>
                    <a:gd name="connsiteX0" fmla="*/ 144545 w 788347"/>
                    <a:gd name="connsiteY0" fmla="*/ 0 h 526706"/>
                    <a:gd name="connsiteX1" fmla="*/ 0 w 788347"/>
                    <a:gd name="connsiteY1" fmla="*/ 524631 h 526706"/>
                    <a:gd name="connsiteX0" fmla="*/ 144545 w 501670"/>
                    <a:gd name="connsiteY0" fmla="*/ 0 h 524632"/>
                    <a:gd name="connsiteX1" fmla="*/ 0 w 501670"/>
                    <a:gd name="connsiteY1" fmla="*/ 524631 h 524632"/>
                    <a:gd name="connsiteX0" fmla="*/ 144545 w 506804"/>
                    <a:gd name="connsiteY0" fmla="*/ 0 h 524694"/>
                    <a:gd name="connsiteX1" fmla="*/ 0 w 506804"/>
                    <a:gd name="connsiteY1" fmla="*/ 524631 h 524694"/>
                    <a:gd name="connsiteX0" fmla="*/ 248540 w 563030"/>
                    <a:gd name="connsiteY0" fmla="*/ 0 h 767330"/>
                    <a:gd name="connsiteX1" fmla="*/ 0 w 563030"/>
                    <a:gd name="connsiteY1" fmla="*/ 767290 h 767330"/>
                    <a:gd name="connsiteX0" fmla="*/ 319033 w 605147"/>
                    <a:gd name="connsiteY0" fmla="*/ 0 h 709657"/>
                    <a:gd name="connsiteX1" fmla="*/ 0 w 605147"/>
                    <a:gd name="connsiteY1" fmla="*/ 709614 h 709657"/>
                    <a:gd name="connsiteX0" fmla="*/ 319033 w 540784"/>
                    <a:gd name="connsiteY0" fmla="*/ 0 h 709652"/>
                    <a:gd name="connsiteX1" fmla="*/ 0 w 540784"/>
                    <a:gd name="connsiteY1" fmla="*/ 709614 h 709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0784" h="709652">
                      <a:moveTo>
                        <a:pt x="319033" y="0"/>
                      </a:moveTo>
                      <a:cubicBezTo>
                        <a:pt x="610274" y="67968"/>
                        <a:pt x="713624" y="715468"/>
                        <a:pt x="0" y="709614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716EB5F9-8ACB-23C8-438E-A49FAF4807C9}"/>
                    </a:ext>
                  </a:extLst>
                </p:cNvPr>
                <p:cNvCxnSpPr/>
                <p:nvPr/>
              </p:nvCxnSpPr>
              <p:spPr>
                <a:xfrm>
                  <a:off x="3508304" y="4600280"/>
                  <a:ext cx="770931" cy="97902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84FF3129-8013-1EC3-FA7A-22FF4244867D}"/>
                    </a:ext>
                  </a:extLst>
                </p:cNvPr>
                <p:cNvCxnSpPr/>
                <p:nvPr/>
              </p:nvCxnSpPr>
              <p:spPr>
                <a:xfrm flipV="1">
                  <a:off x="3508304" y="4988092"/>
                  <a:ext cx="769489" cy="37794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Freeform 58">
                  <a:extLst>
                    <a:ext uri="{FF2B5EF4-FFF2-40B4-BE49-F238E27FC236}">
                      <a16:creationId xmlns:a16="http://schemas.microsoft.com/office/drawing/2014/main" id="{CA710634-D191-872A-BE4E-7BA8FF417BD3}"/>
                    </a:ext>
                  </a:extLst>
                </p:cNvPr>
                <p:cNvSpPr/>
                <p:nvPr/>
              </p:nvSpPr>
              <p:spPr>
                <a:xfrm>
                  <a:off x="4227627" y="4579696"/>
                  <a:ext cx="195325" cy="531423"/>
                </a:xfrm>
                <a:custGeom>
                  <a:avLst/>
                  <a:gdLst>
                    <a:gd name="connsiteX0" fmla="*/ 0 w 9728"/>
                    <a:gd name="connsiteY0" fmla="*/ 0 h 282102"/>
                    <a:gd name="connsiteX1" fmla="*/ 9728 w 9728"/>
                    <a:gd name="connsiteY1" fmla="*/ 282102 h 282102"/>
                    <a:gd name="connsiteX0" fmla="*/ 0 w 96703"/>
                    <a:gd name="connsiteY0" fmla="*/ 4629 h 14629"/>
                    <a:gd name="connsiteX1" fmla="*/ 10000 w 96703"/>
                    <a:gd name="connsiteY1" fmla="*/ 14629 h 14629"/>
                    <a:gd name="connsiteX0" fmla="*/ 0 w 166363"/>
                    <a:gd name="connsiteY0" fmla="*/ 2716 h 17716"/>
                    <a:gd name="connsiteX1" fmla="*/ 10000 w 166363"/>
                    <a:gd name="connsiteY1" fmla="*/ 12716 h 17716"/>
                    <a:gd name="connsiteX0" fmla="*/ 0 w 200785"/>
                    <a:gd name="connsiteY0" fmla="*/ 4200 h 18838"/>
                    <a:gd name="connsiteX1" fmla="*/ 10000 w 200785"/>
                    <a:gd name="connsiteY1" fmla="*/ 14200 h 18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0785" h="18838">
                      <a:moveTo>
                        <a:pt x="0" y="4200"/>
                      </a:moveTo>
                      <a:cubicBezTo>
                        <a:pt x="303321" y="-13847"/>
                        <a:pt x="226658" y="33281"/>
                        <a:pt x="10000" y="14200"/>
                      </a:cubicBezTo>
                    </a:path>
                  </a:pathLst>
                </a:custGeom>
                <a:noFill/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D52E199-7FF0-0789-083A-6B60B8F44585}"/>
                  </a:ext>
                </a:extLst>
              </p:cNvPr>
              <p:cNvCxnSpPr/>
              <p:nvPr/>
            </p:nvCxnSpPr>
            <p:spPr>
              <a:xfrm flipV="1">
                <a:off x="4668849" y="5429050"/>
                <a:ext cx="1071655" cy="6478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8D82A0D-89CE-2AF0-D150-4A6D8407DBEA}"/>
                  </a:ext>
                </a:extLst>
              </p:cNvPr>
              <p:cNvCxnSpPr/>
              <p:nvPr/>
            </p:nvCxnSpPr>
            <p:spPr>
              <a:xfrm>
                <a:off x="5536015" y="527207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A1FD950-93D7-8F49-1C2B-F32D2B7E82D8}"/>
                  </a:ext>
                </a:extLst>
              </p:cNvPr>
              <p:cNvGrpSpPr/>
              <p:nvPr/>
            </p:nvGrpSpPr>
            <p:grpSpPr>
              <a:xfrm rot="20169739" flipH="1">
                <a:off x="5374891" y="4717387"/>
                <a:ext cx="139918" cy="127698"/>
                <a:chOff x="1193" y="1471308"/>
                <a:chExt cx="329596" cy="269230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4383C03C-12F8-7F3C-95AA-1F3907BF26B8}"/>
                    </a:ext>
                  </a:extLst>
                </p:cNvPr>
                <p:cNvCxnSpPr/>
                <p:nvPr/>
              </p:nvCxnSpPr>
              <p:spPr>
                <a:xfrm rot="20169739">
                  <a:off x="1193" y="1471308"/>
                  <a:ext cx="266107" cy="126662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355EB114-6098-99FA-84FA-52A9917DE876}"/>
                    </a:ext>
                  </a:extLst>
                </p:cNvPr>
                <p:cNvCxnSpPr/>
                <p:nvPr/>
              </p:nvCxnSpPr>
              <p:spPr>
                <a:xfrm rot="20169739" flipV="1">
                  <a:off x="81009" y="1582898"/>
                  <a:ext cx="249780" cy="157640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A81DBD9E-CD00-7F3F-9936-330B53B7770C}"/>
                    </a:ext>
                  </a:extLst>
                </p:cNvPr>
                <p:cNvCxnSpPr/>
                <p:nvPr/>
              </p:nvCxnSpPr>
              <p:spPr>
                <a:xfrm rot="20169739">
                  <a:off x="25154" y="1593613"/>
                  <a:ext cx="273600" cy="0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Freeform 71">
                <a:extLst>
                  <a:ext uri="{FF2B5EF4-FFF2-40B4-BE49-F238E27FC236}">
                    <a16:creationId xmlns:a16="http://schemas.microsoft.com/office/drawing/2014/main" id="{18A9FD75-3ECD-098D-BA52-24C7F1AFAC27}"/>
                  </a:ext>
                </a:extLst>
              </p:cNvPr>
              <p:cNvSpPr/>
              <p:nvPr/>
            </p:nvSpPr>
            <p:spPr>
              <a:xfrm>
                <a:off x="5578315" y="4826404"/>
                <a:ext cx="300757" cy="444521"/>
              </a:xfrm>
              <a:custGeom>
                <a:avLst/>
                <a:gdLst>
                  <a:gd name="connsiteX0" fmla="*/ 0 w 1439694"/>
                  <a:gd name="connsiteY0" fmla="*/ 0 h 356965"/>
                  <a:gd name="connsiteX1" fmla="*/ 1439694 w 1439694"/>
                  <a:gd name="connsiteY1" fmla="*/ 321012 h 356965"/>
                  <a:gd name="connsiteX0" fmla="*/ 0 w 1439694"/>
                  <a:gd name="connsiteY0" fmla="*/ 248858 h 579100"/>
                  <a:gd name="connsiteX1" fmla="*/ 1439694 w 1439694"/>
                  <a:gd name="connsiteY1" fmla="*/ 569870 h 579100"/>
                  <a:gd name="connsiteX0" fmla="*/ 0 w 1439694"/>
                  <a:gd name="connsiteY0" fmla="*/ 305790 h 626802"/>
                  <a:gd name="connsiteX1" fmla="*/ 1439694 w 1439694"/>
                  <a:gd name="connsiteY1" fmla="*/ 626802 h 626802"/>
                  <a:gd name="connsiteX0" fmla="*/ 0 w 1215957"/>
                  <a:gd name="connsiteY0" fmla="*/ 388642 h 398369"/>
                  <a:gd name="connsiteX1" fmla="*/ 1215957 w 1215957"/>
                  <a:gd name="connsiteY1" fmla="*/ 398369 h 398369"/>
                  <a:gd name="connsiteX0" fmla="*/ 0 w 768484"/>
                  <a:gd name="connsiteY0" fmla="*/ 564906 h 564906"/>
                  <a:gd name="connsiteX1" fmla="*/ 768484 w 768484"/>
                  <a:gd name="connsiteY1" fmla="*/ 185527 h 564906"/>
                  <a:gd name="connsiteX0" fmla="*/ 17810 w 786294"/>
                  <a:gd name="connsiteY0" fmla="*/ 611096 h 611096"/>
                  <a:gd name="connsiteX1" fmla="*/ 786294 w 786294"/>
                  <a:gd name="connsiteY1" fmla="*/ 231717 h 611096"/>
                  <a:gd name="connsiteX0" fmla="*/ 14729 w 977766"/>
                  <a:gd name="connsiteY0" fmla="*/ 684765 h 684765"/>
                  <a:gd name="connsiteX1" fmla="*/ 977766 w 977766"/>
                  <a:gd name="connsiteY1" fmla="*/ 178927 h 684765"/>
                  <a:gd name="connsiteX0" fmla="*/ 19890 w 691097"/>
                  <a:gd name="connsiteY0" fmla="*/ 820597 h 820597"/>
                  <a:gd name="connsiteX1" fmla="*/ 691097 w 691097"/>
                  <a:gd name="connsiteY1" fmla="*/ 120205 h 820597"/>
                  <a:gd name="connsiteX0" fmla="*/ 368922 w 1040129"/>
                  <a:gd name="connsiteY0" fmla="*/ 779825 h 779825"/>
                  <a:gd name="connsiteX1" fmla="*/ 1040129 w 1040129"/>
                  <a:gd name="connsiteY1" fmla="*/ 79433 h 779825"/>
                  <a:gd name="connsiteX0" fmla="*/ 383932 w 1055139"/>
                  <a:gd name="connsiteY0" fmla="*/ 861496 h 861496"/>
                  <a:gd name="connsiteX1" fmla="*/ 1055139 w 1055139"/>
                  <a:gd name="connsiteY1" fmla="*/ 161104 h 861496"/>
                  <a:gd name="connsiteX0" fmla="*/ 293871 w 965078"/>
                  <a:gd name="connsiteY0" fmla="*/ 872271 h 872271"/>
                  <a:gd name="connsiteX1" fmla="*/ 965078 w 965078"/>
                  <a:gd name="connsiteY1" fmla="*/ 171879 h 872271"/>
                  <a:gd name="connsiteX0" fmla="*/ 289820 w 961027"/>
                  <a:gd name="connsiteY0" fmla="*/ 830408 h 830408"/>
                  <a:gd name="connsiteX1" fmla="*/ 961027 w 961027"/>
                  <a:gd name="connsiteY1" fmla="*/ 130016 h 830408"/>
                  <a:gd name="connsiteX0" fmla="*/ 331326 w 1002533"/>
                  <a:gd name="connsiteY0" fmla="*/ 861605 h 861605"/>
                  <a:gd name="connsiteX1" fmla="*/ 1002533 w 1002533"/>
                  <a:gd name="connsiteY1" fmla="*/ 161213 h 861605"/>
                  <a:gd name="connsiteX0" fmla="*/ 833389 w 833389"/>
                  <a:gd name="connsiteY0" fmla="*/ 728699 h 728699"/>
                  <a:gd name="connsiteX1" fmla="*/ 259455 w 833389"/>
                  <a:gd name="connsiteY1" fmla="*/ 183950 h 728699"/>
                  <a:gd name="connsiteX0" fmla="*/ 739792 w 739792"/>
                  <a:gd name="connsiteY0" fmla="*/ 645343 h 763145"/>
                  <a:gd name="connsiteX1" fmla="*/ 165858 w 739792"/>
                  <a:gd name="connsiteY1" fmla="*/ 100594 h 763145"/>
                  <a:gd name="connsiteX0" fmla="*/ 739792 w 739792"/>
                  <a:gd name="connsiteY0" fmla="*/ 544749 h 767082"/>
                  <a:gd name="connsiteX1" fmla="*/ 165858 w 739792"/>
                  <a:gd name="connsiteY1" fmla="*/ 0 h 767082"/>
                  <a:gd name="connsiteX0" fmla="*/ 732177 w 732177"/>
                  <a:gd name="connsiteY0" fmla="*/ 544749 h 771334"/>
                  <a:gd name="connsiteX1" fmla="*/ 158243 w 732177"/>
                  <a:gd name="connsiteY1" fmla="*/ 0 h 771334"/>
                  <a:gd name="connsiteX0" fmla="*/ 1018238 w 1018238"/>
                  <a:gd name="connsiteY0" fmla="*/ 389107 h 650697"/>
                  <a:gd name="connsiteX1" fmla="*/ 123291 w 1018238"/>
                  <a:gd name="connsiteY1" fmla="*/ 0 h 650697"/>
                  <a:gd name="connsiteX0" fmla="*/ 1134740 w 1134740"/>
                  <a:gd name="connsiteY0" fmla="*/ 97277 h 454569"/>
                  <a:gd name="connsiteX1" fmla="*/ 113333 w 1134740"/>
                  <a:gd name="connsiteY1" fmla="*/ 0 h 454569"/>
                  <a:gd name="connsiteX0" fmla="*/ 1117636 w 1117636"/>
                  <a:gd name="connsiteY0" fmla="*/ 97277 h 544551"/>
                  <a:gd name="connsiteX1" fmla="*/ 96229 w 1117636"/>
                  <a:gd name="connsiteY1" fmla="*/ 0 h 544551"/>
                  <a:gd name="connsiteX0" fmla="*/ 1021407 w 1021407"/>
                  <a:gd name="connsiteY0" fmla="*/ 97277 h 571735"/>
                  <a:gd name="connsiteX1" fmla="*/ 0 w 1021407"/>
                  <a:gd name="connsiteY1" fmla="*/ 0 h 571735"/>
                  <a:gd name="connsiteX0" fmla="*/ 933858 w 933858"/>
                  <a:gd name="connsiteY0" fmla="*/ 0 h 587169"/>
                  <a:gd name="connsiteX1" fmla="*/ 0 w 933858"/>
                  <a:gd name="connsiteY1" fmla="*/ 145915 h 587169"/>
                  <a:gd name="connsiteX0" fmla="*/ 933858 w 933858"/>
                  <a:gd name="connsiteY0" fmla="*/ 0 h 496171"/>
                  <a:gd name="connsiteX1" fmla="*/ 0 w 933858"/>
                  <a:gd name="connsiteY1" fmla="*/ 145915 h 496171"/>
                  <a:gd name="connsiteX0" fmla="*/ 933858 w 933858"/>
                  <a:gd name="connsiteY0" fmla="*/ 0 h 391174"/>
                  <a:gd name="connsiteX1" fmla="*/ 0 w 933858"/>
                  <a:gd name="connsiteY1" fmla="*/ 145915 h 391174"/>
                  <a:gd name="connsiteX0" fmla="*/ 52612 w 236827"/>
                  <a:gd name="connsiteY0" fmla="*/ 0 h 1421413"/>
                  <a:gd name="connsiteX1" fmla="*/ 179069 w 236827"/>
                  <a:gd name="connsiteY1" fmla="*/ 1361872 h 1421413"/>
                  <a:gd name="connsiteX0" fmla="*/ 0 w 862709"/>
                  <a:gd name="connsiteY0" fmla="*/ 98775 h 1494985"/>
                  <a:gd name="connsiteX1" fmla="*/ 126457 w 862709"/>
                  <a:gd name="connsiteY1" fmla="*/ 1460647 h 1494985"/>
                  <a:gd name="connsiteX0" fmla="*/ 0 w 1086671"/>
                  <a:gd name="connsiteY0" fmla="*/ 99469 h 1492242"/>
                  <a:gd name="connsiteX1" fmla="*/ 126457 w 1086671"/>
                  <a:gd name="connsiteY1" fmla="*/ 1461341 h 1492242"/>
                  <a:gd name="connsiteX0" fmla="*/ 0 w 1039671"/>
                  <a:gd name="connsiteY0" fmla="*/ 81439 h 1475069"/>
                  <a:gd name="connsiteX1" fmla="*/ 126457 w 1039671"/>
                  <a:gd name="connsiteY1" fmla="*/ 1443311 h 1475069"/>
                  <a:gd name="connsiteX0" fmla="*/ 0 w 1001272"/>
                  <a:gd name="connsiteY0" fmla="*/ 97608 h 1077805"/>
                  <a:gd name="connsiteX1" fmla="*/ 37996 w 1001272"/>
                  <a:gd name="connsiteY1" fmla="*/ 1039286 h 1077805"/>
                  <a:gd name="connsiteX0" fmla="*/ 0 w 993945"/>
                  <a:gd name="connsiteY0" fmla="*/ 102714 h 1062502"/>
                  <a:gd name="connsiteX1" fmla="*/ 37996 w 993945"/>
                  <a:gd name="connsiteY1" fmla="*/ 1044392 h 1062502"/>
                  <a:gd name="connsiteX0" fmla="*/ 0 w 733486"/>
                  <a:gd name="connsiteY0" fmla="*/ 96012 h 1056020"/>
                  <a:gd name="connsiteX1" fmla="*/ 37996 w 733486"/>
                  <a:gd name="connsiteY1" fmla="*/ 1037690 h 1056020"/>
                  <a:gd name="connsiteX0" fmla="*/ 0 w 748832"/>
                  <a:gd name="connsiteY0" fmla="*/ 64387 h 1025590"/>
                  <a:gd name="connsiteX1" fmla="*/ 37996 w 748832"/>
                  <a:gd name="connsiteY1" fmla="*/ 1006065 h 1025590"/>
                  <a:gd name="connsiteX0" fmla="*/ 31335 w 745881"/>
                  <a:gd name="connsiteY0" fmla="*/ 67797 h 939987"/>
                  <a:gd name="connsiteX1" fmla="*/ 0 w 745881"/>
                  <a:gd name="connsiteY1" fmla="*/ 919344 h 939987"/>
                  <a:gd name="connsiteX0" fmla="*/ 31335 w 766304"/>
                  <a:gd name="connsiteY0" fmla="*/ 59211 h 991711"/>
                  <a:gd name="connsiteX1" fmla="*/ 0 w 766304"/>
                  <a:gd name="connsiteY1" fmla="*/ 910758 h 991711"/>
                  <a:gd name="connsiteX0" fmla="*/ 12110 w 756608"/>
                  <a:gd name="connsiteY0" fmla="*/ 55543 h 1111317"/>
                  <a:gd name="connsiteX1" fmla="*/ 0 w 756608"/>
                  <a:gd name="connsiteY1" fmla="*/ 1035259 h 1111317"/>
                  <a:gd name="connsiteX0" fmla="*/ 0 w 811561"/>
                  <a:gd name="connsiteY0" fmla="*/ 55032 h 1129347"/>
                  <a:gd name="connsiteX1" fmla="*/ 116058 w 811561"/>
                  <a:gd name="connsiteY1" fmla="*/ 1053974 h 1129347"/>
                  <a:gd name="connsiteX0" fmla="*/ 0 w 798878"/>
                  <a:gd name="connsiteY0" fmla="*/ 62806 h 1078611"/>
                  <a:gd name="connsiteX1" fmla="*/ 116058 w 798878"/>
                  <a:gd name="connsiteY1" fmla="*/ 1061748 h 1078611"/>
                  <a:gd name="connsiteX0" fmla="*/ 0 w 764929"/>
                  <a:gd name="connsiteY0" fmla="*/ 63026 h 1072489"/>
                  <a:gd name="connsiteX1" fmla="*/ 51973 w 764929"/>
                  <a:gd name="connsiteY1" fmla="*/ 1055561 h 1072489"/>
                  <a:gd name="connsiteX0" fmla="*/ 0 w 764929"/>
                  <a:gd name="connsiteY0" fmla="*/ 61522 h 1115407"/>
                  <a:gd name="connsiteX1" fmla="*/ 51973 w 764929"/>
                  <a:gd name="connsiteY1" fmla="*/ 1098915 h 1115407"/>
                  <a:gd name="connsiteX0" fmla="*/ 0 w 822332"/>
                  <a:gd name="connsiteY0" fmla="*/ 61722 h 1114639"/>
                  <a:gd name="connsiteX1" fmla="*/ 51973 w 822332"/>
                  <a:gd name="connsiteY1" fmla="*/ 1099115 h 1114639"/>
                  <a:gd name="connsiteX0" fmla="*/ 0 w 865725"/>
                  <a:gd name="connsiteY0" fmla="*/ 61722 h 1114639"/>
                  <a:gd name="connsiteX1" fmla="*/ 51973 w 865725"/>
                  <a:gd name="connsiteY1" fmla="*/ 1099115 h 1114639"/>
                  <a:gd name="connsiteX0" fmla="*/ 0 w 855060"/>
                  <a:gd name="connsiteY0" fmla="*/ 63685 h 1059461"/>
                  <a:gd name="connsiteX1" fmla="*/ 32748 w 855060"/>
                  <a:gd name="connsiteY1" fmla="*/ 1043402 h 1059461"/>
                  <a:gd name="connsiteX0" fmla="*/ 0 w 855060"/>
                  <a:gd name="connsiteY0" fmla="*/ 61305 h 1126925"/>
                  <a:gd name="connsiteX1" fmla="*/ 32748 w 855060"/>
                  <a:gd name="connsiteY1" fmla="*/ 1111515 h 1126925"/>
                  <a:gd name="connsiteX0" fmla="*/ 44155 w 857770"/>
                  <a:gd name="connsiteY0" fmla="*/ 60683 h 1145362"/>
                  <a:gd name="connsiteX1" fmla="*/ 0 w 857770"/>
                  <a:gd name="connsiteY1" fmla="*/ 1130118 h 1145362"/>
                  <a:gd name="connsiteX0" fmla="*/ 0 w 869304"/>
                  <a:gd name="connsiteY0" fmla="*/ 60278 h 1157664"/>
                  <a:gd name="connsiteX1" fmla="*/ 58381 w 869304"/>
                  <a:gd name="connsiteY1" fmla="*/ 1142530 h 1157664"/>
                  <a:gd name="connsiteX0" fmla="*/ 0 w 798082"/>
                  <a:gd name="connsiteY0" fmla="*/ 61261 h 1154283"/>
                  <a:gd name="connsiteX1" fmla="*/ 58381 w 798082"/>
                  <a:gd name="connsiteY1" fmla="*/ 1143513 h 1154283"/>
                  <a:gd name="connsiteX0" fmla="*/ 0 w 779889"/>
                  <a:gd name="connsiteY0" fmla="*/ 59617 h 1152678"/>
                  <a:gd name="connsiteX1" fmla="*/ 58381 w 779889"/>
                  <a:gd name="connsiteY1" fmla="*/ 1141869 h 115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79889" h="1152678">
                    <a:moveTo>
                      <a:pt x="0" y="59617"/>
                    </a:moveTo>
                    <a:cubicBezTo>
                      <a:pt x="939231" y="-327036"/>
                      <a:pt x="1114221" y="1299602"/>
                      <a:pt x="58381" y="1141869"/>
                    </a:cubicBezTo>
                  </a:path>
                </a:pathLst>
              </a:custGeom>
              <a:noFill/>
              <a:ln w="38100" cap="rnd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82EA497-28C5-78A6-DE07-2E7651E83E02}"/>
                </a:ext>
              </a:extLst>
            </p:cNvPr>
            <p:cNvGrpSpPr/>
            <p:nvPr/>
          </p:nvGrpSpPr>
          <p:grpSpPr>
            <a:xfrm>
              <a:off x="5386933" y="4714113"/>
              <a:ext cx="116146" cy="105380"/>
              <a:chOff x="5113127" y="4693707"/>
              <a:chExt cx="116146" cy="10538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56C1EBB-8D74-AD53-5B42-5E5D4BD66E10}"/>
                  </a:ext>
                </a:extLst>
              </p:cNvPr>
              <p:cNvCxnSpPr/>
              <p:nvPr/>
            </p:nvCxnSpPr>
            <p:spPr>
              <a:xfrm>
                <a:off x="5114172" y="4693707"/>
                <a:ext cx="112964" cy="60077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C46E296-76E8-E1ED-8E86-50DC25CD3AA3}"/>
                  </a:ext>
                </a:extLst>
              </p:cNvPr>
              <p:cNvCxnSpPr/>
              <p:nvPr/>
            </p:nvCxnSpPr>
            <p:spPr>
              <a:xfrm flipV="1">
                <a:off x="5130528" y="4753782"/>
                <a:ext cx="89679" cy="45305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59EB4B1-5ACE-3A95-687B-1785710EA9E8}"/>
                  </a:ext>
                </a:extLst>
              </p:cNvPr>
              <p:cNvCxnSpPr/>
              <p:nvPr/>
            </p:nvCxnSpPr>
            <p:spPr>
              <a:xfrm>
                <a:off x="5113127" y="4754083"/>
                <a:ext cx="116146" cy="0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Freeform 81">
              <a:extLst>
                <a:ext uri="{FF2B5EF4-FFF2-40B4-BE49-F238E27FC236}">
                  <a16:creationId xmlns:a16="http://schemas.microsoft.com/office/drawing/2014/main" id="{2F24A034-01DF-D431-DF6B-97D351ECC9F2}"/>
                </a:ext>
              </a:extLst>
            </p:cNvPr>
            <p:cNvSpPr/>
            <p:nvPr/>
          </p:nvSpPr>
          <p:spPr>
            <a:xfrm>
              <a:off x="5217927" y="4808210"/>
              <a:ext cx="295570" cy="447030"/>
            </a:xfrm>
            <a:custGeom>
              <a:avLst/>
              <a:gdLst>
                <a:gd name="connsiteX0" fmla="*/ 0 w 1439694"/>
                <a:gd name="connsiteY0" fmla="*/ 0 h 356965"/>
                <a:gd name="connsiteX1" fmla="*/ 1439694 w 1439694"/>
                <a:gd name="connsiteY1" fmla="*/ 321012 h 356965"/>
                <a:gd name="connsiteX0" fmla="*/ 0 w 1439694"/>
                <a:gd name="connsiteY0" fmla="*/ 248858 h 579100"/>
                <a:gd name="connsiteX1" fmla="*/ 1439694 w 1439694"/>
                <a:gd name="connsiteY1" fmla="*/ 569870 h 579100"/>
                <a:gd name="connsiteX0" fmla="*/ 0 w 1439694"/>
                <a:gd name="connsiteY0" fmla="*/ 305790 h 626802"/>
                <a:gd name="connsiteX1" fmla="*/ 1439694 w 1439694"/>
                <a:gd name="connsiteY1" fmla="*/ 626802 h 626802"/>
                <a:gd name="connsiteX0" fmla="*/ 0 w 1215957"/>
                <a:gd name="connsiteY0" fmla="*/ 388642 h 398369"/>
                <a:gd name="connsiteX1" fmla="*/ 1215957 w 1215957"/>
                <a:gd name="connsiteY1" fmla="*/ 398369 h 398369"/>
                <a:gd name="connsiteX0" fmla="*/ 0 w 768484"/>
                <a:gd name="connsiteY0" fmla="*/ 564906 h 564906"/>
                <a:gd name="connsiteX1" fmla="*/ 768484 w 768484"/>
                <a:gd name="connsiteY1" fmla="*/ 185527 h 564906"/>
                <a:gd name="connsiteX0" fmla="*/ 17810 w 786294"/>
                <a:gd name="connsiteY0" fmla="*/ 611096 h 611096"/>
                <a:gd name="connsiteX1" fmla="*/ 786294 w 786294"/>
                <a:gd name="connsiteY1" fmla="*/ 231717 h 611096"/>
                <a:gd name="connsiteX0" fmla="*/ 14729 w 977766"/>
                <a:gd name="connsiteY0" fmla="*/ 684765 h 684765"/>
                <a:gd name="connsiteX1" fmla="*/ 977766 w 977766"/>
                <a:gd name="connsiteY1" fmla="*/ 178927 h 684765"/>
                <a:gd name="connsiteX0" fmla="*/ 19890 w 691097"/>
                <a:gd name="connsiteY0" fmla="*/ 820597 h 820597"/>
                <a:gd name="connsiteX1" fmla="*/ 691097 w 691097"/>
                <a:gd name="connsiteY1" fmla="*/ 120205 h 820597"/>
                <a:gd name="connsiteX0" fmla="*/ 368922 w 1040129"/>
                <a:gd name="connsiteY0" fmla="*/ 779825 h 779825"/>
                <a:gd name="connsiteX1" fmla="*/ 1040129 w 1040129"/>
                <a:gd name="connsiteY1" fmla="*/ 79433 h 779825"/>
                <a:gd name="connsiteX0" fmla="*/ 383932 w 1055139"/>
                <a:gd name="connsiteY0" fmla="*/ 861496 h 861496"/>
                <a:gd name="connsiteX1" fmla="*/ 1055139 w 1055139"/>
                <a:gd name="connsiteY1" fmla="*/ 161104 h 861496"/>
                <a:gd name="connsiteX0" fmla="*/ 293871 w 965078"/>
                <a:gd name="connsiteY0" fmla="*/ 872271 h 872271"/>
                <a:gd name="connsiteX1" fmla="*/ 965078 w 965078"/>
                <a:gd name="connsiteY1" fmla="*/ 171879 h 872271"/>
                <a:gd name="connsiteX0" fmla="*/ 289820 w 961027"/>
                <a:gd name="connsiteY0" fmla="*/ 830408 h 830408"/>
                <a:gd name="connsiteX1" fmla="*/ 961027 w 961027"/>
                <a:gd name="connsiteY1" fmla="*/ 130016 h 830408"/>
                <a:gd name="connsiteX0" fmla="*/ 331326 w 1002533"/>
                <a:gd name="connsiteY0" fmla="*/ 861605 h 861605"/>
                <a:gd name="connsiteX1" fmla="*/ 1002533 w 1002533"/>
                <a:gd name="connsiteY1" fmla="*/ 161213 h 861605"/>
                <a:gd name="connsiteX0" fmla="*/ 833389 w 833389"/>
                <a:gd name="connsiteY0" fmla="*/ 728699 h 728699"/>
                <a:gd name="connsiteX1" fmla="*/ 259455 w 833389"/>
                <a:gd name="connsiteY1" fmla="*/ 183950 h 728699"/>
                <a:gd name="connsiteX0" fmla="*/ 739792 w 739792"/>
                <a:gd name="connsiteY0" fmla="*/ 645343 h 763145"/>
                <a:gd name="connsiteX1" fmla="*/ 165858 w 739792"/>
                <a:gd name="connsiteY1" fmla="*/ 100594 h 763145"/>
                <a:gd name="connsiteX0" fmla="*/ 739792 w 739792"/>
                <a:gd name="connsiteY0" fmla="*/ 544749 h 767082"/>
                <a:gd name="connsiteX1" fmla="*/ 165858 w 739792"/>
                <a:gd name="connsiteY1" fmla="*/ 0 h 767082"/>
                <a:gd name="connsiteX0" fmla="*/ 732177 w 732177"/>
                <a:gd name="connsiteY0" fmla="*/ 544749 h 771334"/>
                <a:gd name="connsiteX1" fmla="*/ 158243 w 732177"/>
                <a:gd name="connsiteY1" fmla="*/ 0 h 771334"/>
                <a:gd name="connsiteX0" fmla="*/ 1018238 w 1018238"/>
                <a:gd name="connsiteY0" fmla="*/ 389107 h 650697"/>
                <a:gd name="connsiteX1" fmla="*/ 123291 w 1018238"/>
                <a:gd name="connsiteY1" fmla="*/ 0 h 650697"/>
                <a:gd name="connsiteX0" fmla="*/ 1134740 w 1134740"/>
                <a:gd name="connsiteY0" fmla="*/ 97277 h 454569"/>
                <a:gd name="connsiteX1" fmla="*/ 113333 w 1134740"/>
                <a:gd name="connsiteY1" fmla="*/ 0 h 454569"/>
                <a:gd name="connsiteX0" fmla="*/ 1117636 w 1117636"/>
                <a:gd name="connsiteY0" fmla="*/ 97277 h 544551"/>
                <a:gd name="connsiteX1" fmla="*/ 96229 w 1117636"/>
                <a:gd name="connsiteY1" fmla="*/ 0 h 544551"/>
                <a:gd name="connsiteX0" fmla="*/ 1021407 w 1021407"/>
                <a:gd name="connsiteY0" fmla="*/ 97277 h 571735"/>
                <a:gd name="connsiteX1" fmla="*/ 0 w 1021407"/>
                <a:gd name="connsiteY1" fmla="*/ 0 h 571735"/>
                <a:gd name="connsiteX0" fmla="*/ 933858 w 933858"/>
                <a:gd name="connsiteY0" fmla="*/ 0 h 587169"/>
                <a:gd name="connsiteX1" fmla="*/ 0 w 933858"/>
                <a:gd name="connsiteY1" fmla="*/ 145915 h 587169"/>
                <a:gd name="connsiteX0" fmla="*/ 933858 w 933858"/>
                <a:gd name="connsiteY0" fmla="*/ 0 h 496171"/>
                <a:gd name="connsiteX1" fmla="*/ 0 w 933858"/>
                <a:gd name="connsiteY1" fmla="*/ 145915 h 496171"/>
                <a:gd name="connsiteX0" fmla="*/ 933858 w 933858"/>
                <a:gd name="connsiteY0" fmla="*/ 0 h 391174"/>
                <a:gd name="connsiteX1" fmla="*/ 0 w 933858"/>
                <a:gd name="connsiteY1" fmla="*/ 145915 h 391174"/>
                <a:gd name="connsiteX0" fmla="*/ 52612 w 236827"/>
                <a:gd name="connsiteY0" fmla="*/ 0 h 1421413"/>
                <a:gd name="connsiteX1" fmla="*/ 179069 w 236827"/>
                <a:gd name="connsiteY1" fmla="*/ 1361872 h 1421413"/>
                <a:gd name="connsiteX0" fmla="*/ 0 w 862709"/>
                <a:gd name="connsiteY0" fmla="*/ 98775 h 1494985"/>
                <a:gd name="connsiteX1" fmla="*/ 126457 w 862709"/>
                <a:gd name="connsiteY1" fmla="*/ 1460647 h 1494985"/>
                <a:gd name="connsiteX0" fmla="*/ 0 w 1086671"/>
                <a:gd name="connsiteY0" fmla="*/ 99469 h 1492242"/>
                <a:gd name="connsiteX1" fmla="*/ 126457 w 1086671"/>
                <a:gd name="connsiteY1" fmla="*/ 1461341 h 1492242"/>
                <a:gd name="connsiteX0" fmla="*/ 0 w 1039671"/>
                <a:gd name="connsiteY0" fmla="*/ 81439 h 1475069"/>
                <a:gd name="connsiteX1" fmla="*/ 126457 w 1039671"/>
                <a:gd name="connsiteY1" fmla="*/ 1443311 h 1475069"/>
                <a:gd name="connsiteX0" fmla="*/ 0 w 1001272"/>
                <a:gd name="connsiteY0" fmla="*/ 97608 h 1077805"/>
                <a:gd name="connsiteX1" fmla="*/ 37996 w 1001272"/>
                <a:gd name="connsiteY1" fmla="*/ 1039286 h 1077805"/>
                <a:gd name="connsiteX0" fmla="*/ 0 w 993945"/>
                <a:gd name="connsiteY0" fmla="*/ 102714 h 1062502"/>
                <a:gd name="connsiteX1" fmla="*/ 37996 w 993945"/>
                <a:gd name="connsiteY1" fmla="*/ 1044392 h 1062502"/>
                <a:gd name="connsiteX0" fmla="*/ 0 w 733486"/>
                <a:gd name="connsiteY0" fmla="*/ 96012 h 1056020"/>
                <a:gd name="connsiteX1" fmla="*/ 37996 w 733486"/>
                <a:gd name="connsiteY1" fmla="*/ 1037690 h 1056020"/>
                <a:gd name="connsiteX0" fmla="*/ 0 w 748832"/>
                <a:gd name="connsiteY0" fmla="*/ 64387 h 1025590"/>
                <a:gd name="connsiteX1" fmla="*/ 37996 w 748832"/>
                <a:gd name="connsiteY1" fmla="*/ 1006065 h 1025590"/>
                <a:gd name="connsiteX0" fmla="*/ 31335 w 745881"/>
                <a:gd name="connsiteY0" fmla="*/ 67797 h 939987"/>
                <a:gd name="connsiteX1" fmla="*/ 0 w 745881"/>
                <a:gd name="connsiteY1" fmla="*/ 919344 h 939987"/>
                <a:gd name="connsiteX0" fmla="*/ 31335 w 766304"/>
                <a:gd name="connsiteY0" fmla="*/ 59211 h 991711"/>
                <a:gd name="connsiteX1" fmla="*/ 0 w 766304"/>
                <a:gd name="connsiteY1" fmla="*/ 910758 h 991711"/>
                <a:gd name="connsiteX0" fmla="*/ 12110 w 756608"/>
                <a:gd name="connsiteY0" fmla="*/ 55543 h 1111317"/>
                <a:gd name="connsiteX1" fmla="*/ 0 w 756608"/>
                <a:gd name="connsiteY1" fmla="*/ 1035259 h 1111317"/>
                <a:gd name="connsiteX0" fmla="*/ 0 w 811561"/>
                <a:gd name="connsiteY0" fmla="*/ 55032 h 1129347"/>
                <a:gd name="connsiteX1" fmla="*/ 116058 w 811561"/>
                <a:gd name="connsiteY1" fmla="*/ 1053974 h 1129347"/>
                <a:gd name="connsiteX0" fmla="*/ 0 w 798878"/>
                <a:gd name="connsiteY0" fmla="*/ 62806 h 1078611"/>
                <a:gd name="connsiteX1" fmla="*/ 116058 w 798878"/>
                <a:gd name="connsiteY1" fmla="*/ 1061748 h 1078611"/>
                <a:gd name="connsiteX0" fmla="*/ 0 w 764929"/>
                <a:gd name="connsiteY0" fmla="*/ 63026 h 1072489"/>
                <a:gd name="connsiteX1" fmla="*/ 51973 w 764929"/>
                <a:gd name="connsiteY1" fmla="*/ 1055561 h 1072489"/>
                <a:gd name="connsiteX0" fmla="*/ 0 w 764929"/>
                <a:gd name="connsiteY0" fmla="*/ 61522 h 1115407"/>
                <a:gd name="connsiteX1" fmla="*/ 51973 w 764929"/>
                <a:gd name="connsiteY1" fmla="*/ 1098915 h 1115407"/>
                <a:gd name="connsiteX0" fmla="*/ 0 w 822332"/>
                <a:gd name="connsiteY0" fmla="*/ 61722 h 1114639"/>
                <a:gd name="connsiteX1" fmla="*/ 51973 w 822332"/>
                <a:gd name="connsiteY1" fmla="*/ 1099115 h 1114639"/>
                <a:gd name="connsiteX0" fmla="*/ 0 w 865725"/>
                <a:gd name="connsiteY0" fmla="*/ 61722 h 1114639"/>
                <a:gd name="connsiteX1" fmla="*/ 51973 w 865725"/>
                <a:gd name="connsiteY1" fmla="*/ 1099115 h 1114639"/>
                <a:gd name="connsiteX0" fmla="*/ 0 w 855060"/>
                <a:gd name="connsiteY0" fmla="*/ 63685 h 1059461"/>
                <a:gd name="connsiteX1" fmla="*/ 32748 w 855060"/>
                <a:gd name="connsiteY1" fmla="*/ 1043402 h 1059461"/>
                <a:gd name="connsiteX0" fmla="*/ 0 w 855060"/>
                <a:gd name="connsiteY0" fmla="*/ 61305 h 1126925"/>
                <a:gd name="connsiteX1" fmla="*/ 32748 w 855060"/>
                <a:gd name="connsiteY1" fmla="*/ 1111515 h 1126925"/>
                <a:gd name="connsiteX0" fmla="*/ 44155 w 857770"/>
                <a:gd name="connsiteY0" fmla="*/ 60683 h 1145362"/>
                <a:gd name="connsiteX1" fmla="*/ 0 w 857770"/>
                <a:gd name="connsiteY1" fmla="*/ 1130118 h 1145362"/>
                <a:gd name="connsiteX0" fmla="*/ 0 w 869304"/>
                <a:gd name="connsiteY0" fmla="*/ 60278 h 1157664"/>
                <a:gd name="connsiteX1" fmla="*/ 58381 w 869304"/>
                <a:gd name="connsiteY1" fmla="*/ 1142530 h 1157664"/>
                <a:gd name="connsiteX0" fmla="*/ 0 w 798082"/>
                <a:gd name="connsiteY0" fmla="*/ 61261 h 1154283"/>
                <a:gd name="connsiteX1" fmla="*/ 58381 w 798082"/>
                <a:gd name="connsiteY1" fmla="*/ 1143513 h 1154283"/>
                <a:gd name="connsiteX0" fmla="*/ 0 w 779889"/>
                <a:gd name="connsiteY0" fmla="*/ 59617 h 1152678"/>
                <a:gd name="connsiteX1" fmla="*/ 58381 w 779889"/>
                <a:gd name="connsiteY1" fmla="*/ 1141869 h 1152678"/>
                <a:gd name="connsiteX0" fmla="*/ 0 w 804980"/>
                <a:gd name="connsiteY0" fmla="*/ 73153 h 1165908"/>
                <a:gd name="connsiteX1" fmla="*/ 58381 w 804980"/>
                <a:gd name="connsiteY1" fmla="*/ 1155405 h 1165908"/>
                <a:gd name="connsiteX0" fmla="*/ 0 w 786678"/>
                <a:gd name="connsiteY0" fmla="*/ 67980 h 1160849"/>
                <a:gd name="connsiteX1" fmla="*/ 58381 w 786678"/>
                <a:gd name="connsiteY1" fmla="*/ 1150232 h 1160849"/>
                <a:gd name="connsiteX0" fmla="*/ 0 w 761994"/>
                <a:gd name="connsiteY0" fmla="*/ 62921 h 1155904"/>
                <a:gd name="connsiteX1" fmla="*/ 58381 w 761994"/>
                <a:gd name="connsiteY1" fmla="*/ 1145173 h 1155904"/>
                <a:gd name="connsiteX0" fmla="*/ 0 w 766439"/>
                <a:gd name="connsiteY0" fmla="*/ 66279 h 1159184"/>
                <a:gd name="connsiteX1" fmla="*/ 58381 w 766439"/>
                <a:gd name="connsiteY1" fmla="*/ 1148531 h 115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6439" h="1159184">
                  <a:moveTo>
                    <a:pt x="0" y="66279"/>
                  </a:moveTo>
                  <a:cubicBezTo>
                    <a:pt x="900781" y="-346005"/>
                    <a:pt x="1114221" y="1306264"/>
                    <a:pt x="58381" y="1148531"/>
                  </a:cubicBezTo>
                </a:path>
              </a:pathLst>
            </a:custGeom>
            <a:noFill/>
            <a:ln w="38100" cap="rnd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6C982BE-104E-4EE2-0ECD-C50668BCC08F}"/>
              </a:ext>
            </a:extLst>
          </p:cNvPr>
          <p:cNvSpPr/>
          <p:nvPr/>
        </p:nvSpPr>
        <p:spPr>
          <a:xfrm>
            <a:off x="979101" y="2085846"/>
            <a:ext cx="2172739" cy="55899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5D525E3-6C21-55D9-9434-E545F4DC4A96}"/>
              </a:ext>
            </a:extLst>
          </p:cNvPr>
          <p:cNvCxnSpPr>
            <a:cxnSpLocks/>
          </p:cNvCxnSpPr>
          <p:nvPr/>
        </p:nvCxnSpPr>
        <p:spPr>
          <a:xfrm flipV="1">
            <a:off x="8615950" y="7053207"/>
            <a:ext cx="0" cy="3839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B6459DEA-590B-EEA7-474D-44622649DC25}"/>
              </a:ext>
            </a:extLst>
          </p:cNvPr>
          <p:cNvSpPr/>
          <p:nvPr/>
        </p:nvSpPr>
        <p:spPr>
          <a:xfrm rot="16200000" flipV="1">
            <a:off x="9285267" y="2937130"/>
            <a:ext cx="2647050" cy="1371681"/>
          </a:xfrm>
          <a:prstGeom prst="parallelogram">
            <a:avLst>
              <a:gd name="adj" fmla="val 87898"/>
            </a:avLst>
          </a:prstGeom>
          <a:solidFill>
            <a:schemeClr val="bg1">
              <a:lumMod val="95000"/>
              <a:alpha val="42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DB3457D-24FB-8009-82DE-D102233E4617}"/>
              </a:ext>
            </a:extLst>
          </p:cNvPr>
          <p:cNvCxnSpPr>
            <a:cxnSpLocks/>
          </p:cNvCxnSpPr>
          <p:nvPr/>
        </p:nvCxnSpPr>
        <p:spPr>
          <a:xfrm flipV="1">
            <a:off x="8400084" y="7053207"/>
            <a:ext cx="0" cy="3839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4F6DB0-E6B5-0741-3DF1-93812EB9C6D1}"/>
              </a:ext>
            </a:extLst>
          </p:cNvPr>
          <p:cNvCxnSpPr>
            <a:cxnSpLocks/>
          </p:cNvCxnSpPr>
          <p:nvPr/>
        </p:nvCxnSpPr>
        <p:spPr>
          <a:xfrm flipV="1">
            <a:off x="8875438" y="7053207"/>
            <a:ext cx="0" cy="3839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8EF113E-283E-66C8-D9BC-1252DE52FC7B}"/>
              </a:ext>
            </a:extLst>
          </p:cNvPr>
          <p:cNvCxnSpPr>
            <a:cxnSpLocks/>
          </p:cNvCxnSpPr>
          <p:nvPr/>
        </p:nvCxnSpPr>
        <p:spPr>
          <a:xfrm flipV="1">
            <a:off x="9107554" y="7053207"/>
            <a:ext cx="0" cy="3839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BDE0428-CC2C-06D7-AA20-2E77F50496FD}"/>
              </a:ext>
            </a:extLst>
          </p:cNvPr>
          <p:cNvCxnSpPr>
            <a:cxnSpLocks/>
          </p:cNvCxnSpPr>
          <p:nvPr/>
        </p:nvCxnSpPr>
        <p:spPr>
          <a:xfrm flipV="1">
            <a:off x="9321252" y="7053207"/>
            <a:ext cx="0" cy="3839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C4C676D-F428-3598-4162-31959A283F0F}"/>
              </a:ext>
            </a:extLst>
          </p:cNvPr>
          <p:cNvCxnSpPr>
            <a:cxnSpLocks/>
          </p:cNvCxnSpPr>
          <p:nvPr/>
        </p:nvCxnSpPr>
        <p:spPr>
          <a:xfrm flipV="1">
            <a:off x="9733550" y="7053207"/>
            <a:ext cx="0" cy="3839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33A9549-5478-B9EB-E4D3-CF69270B24EF}"/>
              </a:ext>
            </a:extLst>
          </p:cNvPr>
          <p:cNvCxnSpPr>
            <a:cxnSpLocks/>
          </p:cNvCxnSpPr>
          <p:nvPr/>
        </p:nvCxnSpPr>
        <p:spPr>
          <a:xfrm flipV="1">
            <a:off x="9517684" y="7053207"/>
            <a:ext cx="0" cy="3839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76E96F5-DF1E-6D8C-74FF-AAF10C013201}"/>
              </a:ext>
            </a:extLst>
          </p:cNvPr>
          <p:cNvCxnSpPr>
            <a:cxnSpLocks/>
          </p:cNvCxnSpPr>
          <p:nvPr/>
        </p:nvCxnSpPr>
        <p:spPr>
          <a:xfrm flipV="1">
            <a:off x="9993038" y="7053207"/>
            <a:ext cx="0" cy="3839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6DC3C1D7-1689-B836-6BD9-971A4FC43242}"/>
              </a:ext>
            </a:extLst>
          </p:cNvPr>
          <p:cNvSpPr/>
          <p:nvPr/>
        </p:nvSpPr>
        <p:spPr>
          <a:xfrm>
            <a:off x="3716500" y="3867232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D0810DD-A9FF-9FE8-69ED-4DF3E5A13AE3}"/>
              </a:ext>
            </a:extLst>
          </p:cNvPr>
          <p:cNvSpPr/>
          <p:nvPr/>
        </p:nvSpPr>
        <p:spPr>
          <a:xfrm>
            <a:off x="3767300" y="3816432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745280F-37CC-994C-D502-47DD2635C99A}"/>
              </a:ext>
            </a:extLst>
          </p:cNvPr>
          <p:cNvSpPr/>
          <p:nvPr/>
        </p:nvSpPr>
        <p:spPr>
          <a:xfrm>
            <a:off x="3762220" y="3899834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2D60101-09A5-2551-B33B-1E567938E1FF}"/>
              </a:ext>
            </a:extLst>
          </p:cNvPr>
          <p:cNvSpPr/>
          <p:nvPr/>
        </p:nvSpPr>
        <p:spPr>
          <a:xfrm>
            <a:off x="3150204" y="4435604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5310200-E95C-AB59-2365-9D3329F1D608}"/>
              </a:ext>
            </a:extLst>
          </p:cNvPr>
          <p:cNvSpPr/>
          <p:nvPr/>
        </p:nvSpPr>
        <p:spPr>
          <a:xfrm>
            <a:off x="3675860" y="3756476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981B6BB-A2E3-3E52-FD4F-9EC349DB83E1}"/>
              </a:ext>
            </a:extLst>
          </p:cNvPr>
          <p:cNvSpPr/>
          <p:nvPr/>
        </p:nvSpPr>
        <p:spPr>
          <a:xfrm>
            <a:off x="3089244" y="4342039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F9C05F1-CE33-2ABD-3127-8CEF5630FFE0}"/>
              </a:ext>
            </a:extLst>
          </p:cNvPr>
          <p:cNvSpPr/>
          <p:nvPr/>
        </p:nvSpPr>
        <p:spPr>
          <a:xfrm>
            <a:off x="3140044" y="4538319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D473803-F728-4B31-79E9-D4D158C35ACA}"/>
              </a:ext>
            </a:extLst>
          </p:cNvPr>
          <p:cNvSpPr/>
          <p:nvPr/>
        </p:nvSpPr>
        <p:spPr>
          <a:xfrm>
            <a:off x="3160364" y="4630595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B24A75A-CF7F-5AB5-B41D-6EE1BF738F7C}"/>
              </a:ext>
            </a:extLst>
          </p:cNvPr>
          <p:cNvSpPr/>
          <p:nvPr/>
        </p:nvSpPr>
        <p:spPr>
          <a:xfrm>
            <a:off x="3211164" y="4579795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520E916-42E4-C0A3-D679-C3AFEEC44BA4}"/>
              </a:ext>
            </a:extLst>
          </p:cNvPr>
          <p:cNvSpPr/>
          <p:nvPr/>
        </p:nvSpPr>
        <p:spPr>
          <a:xfrm>
            <a:off x="2919417" y="4318156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9D1A48C-D1DA-CD1C-E724-4874BD11C404}"/>
              </a:ext>
            </a:extLst>
          </p:cNvPr>
          <p:cNvSpPr/>
          <p:nvPr/>
        </p:nvSpPr>
        <p:spPr>
          <a:xfrm>
            <a:off x="3302604" y="4588004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A7E2011-C7D8-BBD3-38EC-8135ED856FA6}"/>
              </a:ext>
            </a:extLst>
          </p:cNvPr>
          <p:cNvSpPr/>
          <p:nvPr/>
        </p:nvSpPr>
        <p:spPr>
          <a:xfrm>
            <a:off x="3119724" y="4519839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4F8915E-6606-0E75-1737-9DEC8E034D6E}"/>
              </a:ext>
            </a:extLst>
          </p:cNvPr>
          <p:cNvSpPr/>
          <p:nvPr/>
        </p:nvSpPr>
        <p:spPr>
          <a:xfrm>
            <a:off x="3241644" y="4494439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DD43B63-7902-081F-4E97-64DE2287F3CB}"/>
              </a:ext>
            </a:extLst>
          </p:cNvPr>
          <p:cNvSpPr/>
          <p:nvPr/>
        </p:nvSpPr>
        <p:spPr>
          <a:xfrm>
            <a:off x="3005777" y="4345678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CBB7D33-EC29-8D96-3DD4-EA4DE82E5885}"/>
              </a:ext>
            </a:extLst>
          </p:cNvPr>
          <p:cNvSpPr/>
          <p:nvPr/>
        </p:nvSpPr>
        <p:spPr>
          <a:xfrm>
            <a:off x="3452340" y="3909321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A75806F-C978-3565-6EC4-4ADCEDE71DDE}"/>
              </a:ext>
            </a:extLst>
          </p:cNvPr>
          <p:cNvSpPr/>
          <p:nvPr/>
        </p:nvSpPr>
        <p:spPr>
          <a:xfrm>
            <a:off x="3503140" y="3858521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D5C339E-CD2E-D27D-77A1-6EE3841D4CF0}"/>
              </a:ext>
            </a:extLst>
          </p:cNvPr>
          <p:cNvSpPr/>
          <p:nvPr/>
        </p:nvSpPr>
        <p:spPr>
          <a:xfrm>
            <a:off x="3498060" y="3941923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C2B952F-CFCE-6814-0D41-0B87FC90CF31}"/>
              </a:ext>
            </a:extLst>
          </p:cNvPr>
          <p:cNvSpPr/>
          <p:nvPr/>
        </p:nvSpPr>
        <p:spPr>
          <a:xfrm>
            <a:off x="3594580" y="3866730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8799EA7-A25A-8647-1A11-D84DDBE37400}"/>
              </a:ext>
            </a:extLst>
          </p:cNvPr>
          <p:cNvSpPr/>
          <p:nvPr/>
        </p:nvSpPr>
        <p:spPr>
          <a:xfrm>
            <a:off x="2985457" y="4327198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2300794-1ED2-24F3-3204-948C84A195B0}"/>
              </a:ext>
            </a:extLst>
          </p:cNvPr>
          <p:cNvSpPr/>
          <p:nvPr/>
        </p:nvSpPr>
        <p:spPr>
          <a:xfrm>
            <a:off x="3533620" y="3773165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28D33F8-B6DA-715D-7995-D8B1F52BD682}"/>
              </a:ext>
            </a:extLst>
          </p:cNvPr>
          <p:cNvSpPr/>
          <p:nvPr/>
        </p:nvSpPr>
        <p:spPr>
          <a:xfrm>
            <a:off x="3584420" y="3969445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8FB0126-935D-659C-C132-DD4CE07FEC63}"/>
              </a:ext>
            </a:extLst>
          </p:cNvPr>
          <p:cNvSpPr/>
          <p:nvPr/>
        </p:nvSpPr>
        <p:spPr>
          <a:xfrm>
            <a:off x="3604740" y="4061721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8240204-9921-BA86-4CBA-C3A8A27E98C4}"/>
              </a:ext>
            </a:extLst>
          </p:cNvPr>
          <p:cNvSpPr/>
          <p:nvPr/>
        </p:nvSpPr>
        <p:spPr>
          <a:xfrm>
            <a:off x="3655540" y="4010921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DD2284F-1027-37BE-9D67-7AA307AEED1A}"/>
              </a:ext>
            </a:extLst>
          </p:cNvPr>
          <p:cNvSpPr/>
          <p:nvPr/>
        </p:nvSpPr>
        <p:spPr>
          <a:xfrm>
            <a:off x="3650460" y="4094323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24751AA-A708-873F-6CA8-93EB03D8E035}"/>
              </a:ext>
            </a:extLst>
          </p:cNvPr>
          <p:cNvSpPr/>
          <p:nvPr/>
        </p:nvSpPr>
        <p:spPr>
          <a:xfrm>
            <a:off x="3746980" y="4019130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770EB0-C052-26CA-BFE4-5C560C5CC1A2}"/>
              </a:ext>
            </a:extLst>
          </p:cNvPr>
          <p:cNvSpPr/>
          <p:nvPr/>
        </p:nvSpPr>
        <p:spPr>
          <a:xfrm>
            <a:off x="3564100" y="3950965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EB57C8C-7D18-379A-03B1-0D29DFA7CB31}"/>
              </a:ext>
            </a:extLst>
          </p:cNvPr>
          <p:cNvSpPr/>
          <p:nvPr/>
        </p:nvSpPr>
        <p:spPr>
          <a:xfrm>
            <a:off x="3686020" y="3925565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E92D367-6AD6-674F-972E-F2B98074BDB8}"/>
              </a:ext>
            </a:extLst>
          </p:cNvPr>
          <p:cNvSpPr/>
          <p:nvPr/>
        </p:nvSpPr>
        <p:spPr>
          <a:xfrm>
            <a:off x="3736820" y="4121845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902C407-F14C-E44D-BC43-15CD9BADD6F4}"/>
              </a:ext>
            </a:extLst>
          </p:cNvPr>
          <p:cNvSpPr/>
          <p:nvPr/>
        </p:nvSpPr>
        <p:spPr>
          <a:xfrm>
            <a:off x="3048604" y="4825084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2DACDF9-9E51-50B9-9BBA-1286235C6A49}"/>
              </a:ext>
            </a:extLst>
          </p:cNvPr>
          <p:cNvSpPr/>
          <p:nvPr/>
        </p:nvSpPr>
        <p:spPr>
          <a:xfrm>
            <a:off x="3099404" y="4774284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E79CCF3-F851-1A14-4BC3-F898B24D2D95}"/>
              </a:ext>
            </a:extLst>
          </p:cNvPr>
          <p:cNvSpPr/>
          <p:nvPr/>
        </p:nvSpPr>
        <p:spPr>
          <a:xfrm>
            <a:off x="3082153" y="4652084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937E034-0DEA-2C34-F4FD-6B994F2BB4E1}"/>
              </a:ext>
            </a:extLst>
          </p:cNvPr>
          <p:cNvSpPr/>
          <p:nvPr/>
        </p:nvSpPr>
        <p:spPr>
          <a:xfrm>
            <a:off x="3190844" y="4782493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BD912F4-963D-E8C7-BDC3-C18EED67F99D}"/>
              </a:ext>
            </a:extLst>
          </p:cNvPr>
          <p:cNvSpPr/>
          <p:nvPr/>
        </p:nvSpPr>
        <p:spPr>
          <a:xfrm>
            <a:off x="3716500" y="4103365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801E4EC-1878-0762-A8F4-B083E07FC088}"/>
              </a:ext>
            </a:extLst>
          </p:cNvPr>
          <p:cNvSpPr/>
          <p:nvPr/>
        </p:nvSpPr>
        <p:spPr>
          <a:xfrm>
            <a:off x="3129884" y="4688928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752C558-6E23-33E5-D6B1-E29B5F42484C}"/>
              </a:ext>
            </a:extLst>
          </p:cNvPr>
          <p:cNvSpPr/>
          <p:nvPr/>
        </p:nvSpPr>
        <p:spPr>
          <a:xfrm>
            <a:off x="3168513" y="4679606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EF37424-A050-A236-3DCB-891410AEC337}"/>
              </a:ext>
            </a:extLst>
          </p:cNvPr>
          <p:cNvSpPr/>
          <p:nvPr/>
        </p:nvSpPr>
        <p:spPr>
          <a:xfrm>
            <a:off x="3188833" y="4771882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4FA5295-F625-EFA1-6F7B-A75BF000DABB}"/>
              </a:ext>
            </a:extLst>
          </p:cNvPr>
          <p:cNvSpPr/>
          <p:nvPr/>
        </p:nvSpPr>
        <p:spPr>
          <a:xfrm>
            <a:off x="3239633" y="4721082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94D4C7D-9789-D266-9FD5-730EC4C4A94B}"/>
              </a:ext>
            </a:extLst>
          </p:cNvPr>
          <p:cNvSpPr/>
          <p:nvPr/>
        </p:nvSpPr>
        <p:spPr>
          <a:xfrm>
            <a:off x="3234553" y="4804484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60F8053-1CB2-4873-5009-E6648AAAC068}"/>
              </a:ext>
            </a:extLst>
          </p:cNvPr>
          <p:cNvSpPr/>
          <p:nvPr/>
        </p:nvSpPr>
        <p:spPr>
          <a:xfrm>
            <a:off x="3331073" y="4729291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D47CC87-2B69-8EC2-3C5B-F7DB2AF260AF}"/>
              </a:ext>
            </a:extLst>
          </p:cNvPr>
          <p:cNvSpPr/>
          <p:nvPr/>
        </p:nvSpPr>
        <p:spPr>
          <a:xfrm>
            <a:off x="3148193" y="4661126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DB5A1A8-F6FD-8CDF-5276-892872D6A094}"/>
              </a:ext>
            </a:extLst>
          </p:cNvPr>
          <p:cNvSpPr/>
          <p:nvPr/>
        </p:nvSpPr>
        <p:spPr>
          <a:xfrm>
            <a:off x="3270113" y="4635726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6BB57A3-1E52-AF16-EDF9-6804DB1DA51D}"/>
              </a:ext>
            </a:extLst>
          </p:cNvPr>
          <p:cNvSpPr/>
          <p:nvPr/>
        </p:nvSpPr>
        <p:spPr>
          <a:xfrm>
            <a:off x="3320913" y="4832006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C22E621-F1CB-A4CB-A5EA-BC0ABDCA7F4A}"/>
              </a:ext>
            </a:extLst>
          </p:cNvPr>
          <p:cNvSpPr/>
          <p:nvPr/>
        </p:nvSpPr>
        <p:spPr>
          <a:xfrm>
            <a:off x="3381873" y="4720918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DE42192-B71B-61F9-DF31-C1F7497339CF}"/>
              </a:ext>
            </a:extLst>
          </p:cNvPr>
          <p:cNvSpPr/>
          <p:nvPr/>
        </p:nvSpPr>
        <p:spPr>
          <a:xfrm>
            <a:off x="3089244" y="4133004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BC3CF84-D1C5-6A1E-1AA7-722B7612A27C}"/>
              </a:ext>
            </a:extLst>
          </p:cNvPr>
          <p:cNvSpPr/>
          <p:nvPr/>
        </p:nvSpPr>
        <p:spPr>
          <a:xfrm>
            <a:off x="3084164" y="4216406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D2F3144-D0B1-2F1A-AF78-D1F94C104F9D}"/>
              </a:ext>
            </a:extLst>
          </p:cNvPr>
          <p:cNvSpPr/>
          <p:nvPr/>
        </p:nvSpPr>
        <p:spPr>
          <a:xfrm>
            <a:off x="3180684" y="4141213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4E4573D-4CD7-E65C-054B-BEDA9CBFF8FD}"/>
              </a:ext>
            </a:extLst>
          </p:cNvPr>
          <p:cNvSpPr/>
          <p:nvPr/>
        </p:nvSpPr>
        <p:spPr>
          <a:xfrm>
            <a:off x="3300593" y="4813526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62243FC-4044-086D-138D-222D50345435}"/>
              </a:ext>
            </a:extLst>
          </p:cNvPr>
          <p:cNvSpPr/>
          <p:nvPr/>
        </p:nvSpPr>
        <p:spPr>
          <a:xfrm>
            <a:off x="3371259" y="4695940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31223B5-B29E-B5DB-C8C4-091A9E33566F}"/>
              </a:ext>
            </a:extLst>
          </p:cNvPr>
          <p:cNvSpPr/>
          <p:nvPr/>
        </p:nvSpPr>
        <p:spPr>
          <a:xfrm>
            <a:off x="3170524" y="4243928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3BD2633-C72C-0696-A679-9F1D77F77825}"/>
              </a:ext>
            </a:extLst>
          </p:cNvPr>
          <p:cNvSpPr/>
          <p:nvPr/>
        </p:nvSpPr>
        <p:spPr>
          <a:xfrm>
            <a:off x="3190844" y="4336204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70D1ECB-89BD-F510-CFB9-B52DEE12A879}"/>
              </a:ext>
            </a:extLst>
          </p:cNvPr>
          <p:cNvSpPr/>
          <p:nvPr/>
        </p:nvSpPr>
        <p:spPr>
          <a:xfrm>
            <a:off x="3241644" y="4285404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F0510125-B51A-6674-4AFC-69FB4410DFAD}"/>
              </a:ext>
            </a:extLst>
          </p:cNvPr>
          <p:cNvSpPr/>
          <p:nvPr/>
        </p:nvSpPr>
        <p:spPr>
          <a:xfrm>
            <a:off x="3236564" y="4368806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828D991-311A-3BD0-EC2C-6C6466FC692F}"/>
              </a:ext>
            </a:extLst>
          </p:cNvPr>
          <p:cNvSpPr/>
          <p:nvPr/>
        </p:nvSpPr>
        <p:spPr>
          <a:xfrm>
            <a:off x="3333084" y="4293613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A79D32C-BDEB-26BB-5225-C8AB2A0E9E74}"/>
              </a:ext>
            </a:extLst>
          </p:cNvPr>
          <p:cNvSpPr/>
          <p:nvPr/>
        </p:nvSpPr>
        <p:spPr>
          <a:xfrm>
            <a:off x="3150204" y="4225448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E19D7ACB-410E-C6FF-886A-14F48E1CDE0E}"/>
              </a:ext>
            </a:extLst>
          </p:cNvPr>
          <p:cNvSpPr/>
          <p:nvPr/>
        </p:nvSpPr>
        <p:spPr>
          <a:xfrm>
            <a:off x="3272124" y="4200048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60F551D7-68B8-2A67-C25F-A1B7C4D78751}"/>
              </a:ext>
            </a:extLst>
          </p:cNvPr>
          <p:cNvSpPr/>
          <p:nvPr/>
        </p:nvSpPr>
        <p:spPr>
          <a:xfrm>
            <a:off x="3322924" y="4396328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1D6DB958-40CC-B3BB-6B85-4B3E3B4EE7A4}"/>
              </a:ext>
            </a:extLst>
          </p:cNvPr>
          <p:cNvSpPr/>
          <p:nvPr/>
        </p:nvSpPr>
        <p:spPr>
          <a:xfrm>
            <a:off x="3343244" y="4488604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C18FC0AC-5E6A-1252-46DA-A5EBB44F1B08}"/>
              </a:ext>
            </a:extLst>
          </p:cNvPr>
          <p:cNvSpPr/>
          <p:nvPr/>
        </p:nvSpPr>
        <p:spPr>
          <a:xfrm>
            <a:off x="3394044" y="4437804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EA580989-B483-2EE8-CCCC-1D99541B5871}"/>
              </a:ext>
            </a:extLst>
          </p:cNvPr>
          <p:cNvSpPr/>
          <p:nvPr/>
        </p:nvSpPr>
        <p:spPr>
          <a:xfrm>
            <a:off x="3388964" y="4521206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D790724-B23F-DAC3-149A-15CB6390DC13}"/>
              </a:ext>
            </a:extLst>
          </p:cNvPr>
          <p:cNvSpPr/>
          <p:nvPr/>
        </p:nvSpPr>
        <p:spPr>
          <a:xfrm>
            <a:off x="4641259" y="4045242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A39A6E6-9B8B-57BD-8F03-5FE76917FA66}"/>
              </a:ext>
            </a:extLst>
          </p:cNvPr>
          <p:cNvSpPr/>
          <p:nvPr/>
        </p:nvSpPr>
        <p:spPr>
          <a:xfrm>
            <a:off x="3302604" y="4377848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944CF06B-E18F-B95B-23FD-BEED358030AE}"/>
              </a:ext>
            </a:extLst>
          </p:cNvPr>
          <p:cNvSpPr/>
          <p:nvPr/>
        </p:nvSpPr>
        <p:spPr>
          <a:xfrm>
            <a:off x="3424524" y="4352448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D82F951-DD5E-508B-A93E-0E6571D08BFB}"/>
              </a:ext>
            </a:extLst>
          </p:cNvPr>
          <p:cNvSpPr/>
          <p:nvPr/>
        </p:nvSpPr>
        <p:spPr>
          <a:xfrm>
            <a:off x="3475324" y="4548728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A04812A4-5ECB-3CF6-5EB1-62D82D92F07A}"/>
              </a:ext>
            </a:extLst>
          </p:cNvPr>
          <p:cNvSpPr/>
          <p:nvPr/>
        </p:nvSpPr>
        <p:spPr>
          <a:xfrm>
            <a:off x="4366864" y="3761482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85728205-DB9B-9749-62B3-361E0F794858}"/>
              </a:ext>
            </a:extLst>
          </p:cNvPr>
          <p:cNvSpPr/>
          <p:nvPr/>
        </p:nvSpPr>
        <p:spPr>
          <a:xfrm>
            <a:off x="3787819" y="4678949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1EE5695E-910F-E1C4-7059-73ACC37DF307}"/>
              </a:ext>
            </a:extLst>
          </p:cNvPr>
          <p:cNvSpPr/>
          <p:nvPr/>
        </p:nvSpPr>
        <p:spPr>
          <a:xfrm>
            <a:off x="4686979" y="3713288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EF0DE916-F18A-9DCD-7886-722AD1D7A132}"/>
              </a:ext>
            </a:extLst>
          </p:cNvPr>
          <p:cNvSpPr/>
          <p:nvPr/>
        </p:nvSpPr>
        <p:spPr>
          <a:xfrm>
            <a:off x="3879259" y="4687158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6F4A69C1-0430-2146-87D5-0D80C2C9E3F3}"/>
              </a:ext>
            </a:extLst>
          </p:cNvPr>
          <p:cNvSpPr/>
          <p:nvPr/>
        </p:nvSpPr>
        <p:spPr>
          <a:xfrm>
            <a:off x="3696379" y="4618993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0214C945-1F94-7A58-B51C-5D07A7F58827}"/>
              </a:ext>
            </a:extLst>
          </p:cNvPr>
          <p:cNvSpPr/>
          <p:nvPr/>
        </p:nvSpPr>
        <p:spPr>
          <a:xfrm>
            <a:off x="3818299" y="4593593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4A094D0D-3BBC-50C1-B0DC-9D28CF57B6B9}"/>
              </a:ext>
            </a:extLst>
          </p:cNvPr>
          <p:cNvSpPr/>
          <p:nvPr/>
        </p:nvSpPr>
        <p:spPr>
          <a:xfrm>
            <a:off x="4773339" y="3740810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81C3778F-FF06-AF45-D5EF-A86E0A36C069}"/>
              </a:ext>
            </a:extLst>
          </p:cNvPr>
          <p:cNvSpPr/>
          <p:nvPr/>
        </p:nvSpPr>
        <p:spPr>
          <a:xfrm>
            <a:off x="4793659" y="3833086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2A684272-A9AF-ECD2-9832-B1A65636AC21}"/>
              </a:ext>
            </a:extLst>
          </p:cNvPr>
          <p:cNvSpPr/>
          <p:nvPr/>
        </p:nvSpPr>
        <p:spPr>
          <a:xfrm>
            <a:off x="4844459" y="3782286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A83A8B04-F0F8-2F79-49D3-7F412515A620}"/>
              </a:ext>
            </a:extLst>
          </p:cNvPr>
          <p:cNvSpPr/>
          <p:nvPr/>
        </p:nvSpPr>
        <p:spPr>
          <a:xfrm>
            <a:off x="3366179" y="4652040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5660F545-5026-FC7F-BAC9-1DB1632FAF77}"/>
              </a:ext>
            </a:extLst>
          </p:cNvPr>
          <p:cNvSpPr/>
          <p:nvPr/>
        </p:nvSpPr>
        <p:spPr>
          <a:xfrm>
            <a:off x="4935899" y="3790495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5A8750FE-135E-16FD-312B-08E8BE520354}"/>
              </a:ext>
            </a:extLst>
          </p:cNvPr>
          <p:cNvSpPr/>
          <p:nvPr/>
        </p:nvSpPr>
        <p:spPr>
          <a:xfrm>
            <a:off x="4753019" y="3722330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79AFD72D-705C-3695-488C-0FD6E9954C34}"/>
              </a:ext>
            </a:extLst>
          </p:cNvPr>
          <p:cNvSpPr/>
          <p:nvPr/>
        </p:nvSpPr>
        <p:spPr>
          <a:xfrm>
            <a:off x="4600544" y="3777726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D4B61E06-85DC-ABA1-A853-5EA727623288}"/>
              </a:ext>
            </a:extLst>
          </p:cNvPr>
          <p:cNvSpPr/>
          <p:nvPr/>
        </p:nvSpPr>
        <p:spPr>
          <a:xfrm>
            <a:off x="3452539" y="4679562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53BE6DA6-8CB4-A6AA-C6E7-EECF239CC811}"/>
              </a:ext>
            </a:extLst>
          </p:cNvPr>
          <p:cNvSpPr/>
          <p:nvPr/>
        </p:nvSpPr>
        <p:spPr>
          <a:xfrm>
            <a:off x="3221324" y="4123546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DC520A96-F3B9-2D8B-C4C2-EB25A253446C}"/>
              </a:ext>
            </a:extLst>
          </p:cNvPr>
          <p:cNvSpPr/>
          <p:nvPr/>
        </p:nvSpPr>
        <p:spPr>
          <a:xfrm>
            <a:off x="3272124" y="4072746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A07D8D93-3FC3-E9B4-92DA-79CF575F4A88}"/>
              </a:ext>
            </a:extLst>
          </p:cNvPr>
          <p:cNvSpPr/>
          <p:nvPr/>
        </p:nvSpPr>
        <p:spPr>
          <a:xfrm>
            <a:off x="3267044" y="4156148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A176B1BB-6633-7FCE-EEAE-4072F639EBF5}"/>
              </a:ext>
            </a:extLst>
          </p:cNvPr>
          <p:cNvSpPr/>
          <p:nvPr/>
        </p:nvSpPr>
        <p:spPr>
          <a:xfrm>
            <a:off x="3363564" y="4080955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A75E0945-11F1-7CA5-51F0-81EF9142CA47}"/>
              </a:ext>
            </a:extLst>
          </p:cNvPr>
          <p:cNvSpPr/>
          <p:nvPr/>
        </p:nvSpPr>
        <p:spPr>
          <a:xfrm>
            <a:off x="3432219" y="4661082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D32CA6F0-4905-ECB7-6655-D05EE6B6E75C}"/>
              </a:ext>
            </a:extLst>
          </p:cNvPr>
          <p:cNvSpPr/>
          <p:nvPr/>
        </p:nvSpPr>
        <p:spPr>
          <a:xfrm>
            <a:off x="3554139" y="4635682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D24EA459-D5F3-EB1B-8DFF-4B005AC791A5}"/>
              </a:ext>
            </a:extLst>
          </p:cNvPr>
          <p:cNvSpPr/>
          <p:nvPr/>
        </p:nvSpPr>
        <p:spPr>
          <a:xfrm>
            <a:off x="3353404" y="4183670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2481AC2E-3CD7-B67E-6CE2-FE5C0F894839}"/>
              </a:ext>
            </a:extLst>
          </p:cNvPr>
          <p:cNvSpPr/>
          <p:nvPr/>
        </p:nvSpPr>
        <p:spPr>
          <a:xfrm>
            <a:off x="3373724" y="4275946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7313274C-5A7A-BFF6-1C59-5A7F0241BACA}"/>
              </a:ext>
            </a:extLst>
          </p:cNvPr>
          <p:cNvSpPr/>
          <p:nvPr/>
        </p:nvSpPr>
        <p:spPr>
          <a:xfrm>
            <a:off x="3424524" y="4225146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6E45DDC1-9090-7F4F-B6EA-36A7622AC63A}"/>
              </a:ext>
            </a:extLst>
          </p:cNvPr>
          <p:cNvSpPr/>
          <p:nvPr/>
        </p:nvSpPr>
        <p:spPr>
          <a:xfrm>
            <a:off x="3419444" y="4308548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33442CCB-2DC9-DDB6-2C01-23F5E6D60A75}"/>
              </a:ext>
            </a:extLst>
          </p:cNvPr>
          <p:cNvSpPr/>
          <p:nvPr/>
        </p:nvSpPr>
        <p:spPr>
          <a:xfrm>
            <a:off x="4671739" y="3832584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186967F0-97B2-B471-53C8-6C0DEA4A764A}"/>
              </a:ext>
            </a:extLst>
          </p:cNvPr>
          <p:cNvSpPr/>
          <p:nvPr/>
        </p:nvSpPr>
        <p:spPr>
          <a:xfrm>
            <a:off x="3333084" y="4165190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FB3A4FF3-64B3-F0D3-44FF-EEB059E34A49}"/>
              </a:ext>
            </a:extLst>
          </p:cNvPr>
          <p:cNvSpPr/>
          <p:nvPr/>
        </p:nvSpPr>
        <p:spPr>
          <a:xfrm>
            <a:off x="3455004" y="4139790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DD52263A-A94D-C9BD-D941-BABE4FBBE4A5}"/>
              </a:ext>
            </a:extLst>
          </p:cNvPr>
          <p:cNvSpPr/>
          <p:nvPr/>
        </p:nvSpPr>
        <p:spPr>
          <a:xfrm>
            <a:off x="4661579" y="3935299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246F56E7-D507-B9F1-C957-A2F6BF966E3E}"/>
              </a:ext>
            </a:extLst>
          </p:cNvPr>
          <p:cNvSpPr/>
          <p:nvPr/>
        </p:nvSpPr>
        <p:spPr>
          <a:xfrm>
            <a:off x="4681899" y="4027575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94F2B06D-E1AA-9815-59DD-4B8CCD25739E}"/>
              </a:ext>
            </a:extLst>
          </p:cNvPr>
          <p:cNvSpPr/>
          <p:nvPr/>
        </p:nvSpPr>
        <p:spPr>
          <a:xfrm>
            <a:off x="4732699" y="3976775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2D864497-9E05-6931-A63C-966A4CA50C00}"/>
              </a:ext>
            </a:extLst>
          </p:cNvPr>
          <p:cNvSpPr/>
          <p:nvPr/>
        </p:nvSpPr>
        <p:spPr>
          <a:xfrm>
            <a:off x="3467779" y="4366524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72A2512D-5AEB-541B-F277-50C41A10F0F8}"/>
              </a:ext>
            </a:extLst>
          </p:cNvPr>
          <p:cNvSpPr/>
          <p:nvPr/>
        </p:nvSpPr>
        <p:spPr>
          <a:xfrm>
            <a:off x="4824139" y="3984984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0330E211-3510-8F98-E64D-64FC357BF292}"/>
              </a:ext>
            </a:extLst>
          </p:cNvPr>
          <p:cNvSpPr/>
          <p:nvPr/>
        </p:nvSpPr>
        <p:spPr>
          <a:xfrm>
            <a:off x="4641259" y="3916819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6D4C3171-73F4-334A-E701-A7FC65C426D6}"/>
              </a:ext>
            </a:extLst>
          </p:cNvPr>
          <p:cNvSpPr/>
          <p:nvPr/>
        </p:nvSpPr>
        <p:spPr>
          <a:xfrm>
            <a:off x="4763179" y="3891419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95B70C94-1E01-4E24-1266-938FBA81BFAC}"/>
              </a:ext>
            </a:extLst>
          </p:cNvPr>
          <p:cNvSpPr/>
          <p:nvPr/>
        </p:nvSpPr>
        <p:spPr>
          <a:xfrm>
            <a:off x="3554139" y="4394046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716C65B6-8791-A07C-8855-FFAB517D9457}"/>
              </a:ext>
            </a:extLst>
          </p:cNvPr>
          <p:cNvSpPr/>
          <p:nvPr/>
        </p:nvSpPr>
        <p:spPr>
          <a:xfrm>
            <a:off x="3574459" y="4486322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2EE99BFB-8616-F812-DF50-23DB2952FFB3}"/>
              </a:ext>
            </a:extLst>
          </p:cNvPr>
          <p:cNvSpPr/>
          <p:nvPr/>
        </p:nvSpPr>
        <p:spPr>
          <a:xfrm>
            <a:off x="3625259" y="4435522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A57B7BA3-98CB-E8C6-AE0E-B2AF605D2E83}"/>
              </a:ext>
            </a:extLst>
          </p:cNvPr>
          <p:cNvSpPr/>
          <p:nvPr/>
        </p:nvSpPr>
        <p:spPr>
          <a:xfrm>
            <a:off x="3620179" y="4518924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83B2B0BA-2049-72E9-98CB-4382F7B58917}"/>
              </a:ext>
            </a:extLst>
          </p:cNvPr>
          <p:cNvSpPr/>
          <p:nvPr/>
        </p:nvSpPr>
        <p:spPr>
          <a:xfrm>
            <a:off x="3716699" y="4443731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91EB122B-1F18-C4C2-37D7-0ED51360BBF2}"/>
              </a:ext>
            </a:extLst>
          </p:cNvPr>
          <p:cNvSpPr/>
          <p:nvPr/>
        </p:nvSpPr>
        <p:spPr>
          <a:xfrm>
            <a:off x="3533819" y="4375566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3F72BB61-68B2-8BFC-CF2C-3DE1B6413B62}"/>
              </a:ext>
            </a:extLst>
          </p:cNvPr>
          <p:cNvSpPr/>
          <p:nvPr/>
        </p:nvSpPr>
        <p:spPr>
          <a:xfrm>
            <a:off x="3655739" y="4350166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233F362A-DDB0-0194-E2AA-FDB37195572D}"/>
              </a:ext>
            </a:extLst>
          </p:cNvPr>
          <p:cNvSpPr/>
          <p:nvPr/>
        </p:nvSpPr>
        <p:spPr>
          <a:xfrm>
            <a:off x="3706539" y="4546446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F8A5C5C8-27D5-C808-0413-4B4178D84F3C}"/>
              </a:ext>
            </a:extLst>
          </p:cNvPr>
          <p:cNvSpPr/>
          <p:nvPr/>
        </p:nvSpPr>
        <p:spPr>
          <a:xfrm>
            <a:off x="3767499" y="4435358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D8859306-3553-A046-565C-929B225B3A7D}"/>
              </a:ext>
            </a:extLst>
          </p:cNvPr>
          <p:cNvSpPr/>
          <p:nvPr/>
        </p:nvSpPr>
        <p:spPr>
          <a:xfrm>
            <a:off x="3818299" y="4384558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2320ECE1-80B9-F381-62DC-45772D50B91E}"/>
              </a:ext>
            </a:extLst>
          </p:cNvPr>
          <p:cNvSpPr/>
          <p:nvPr/>
        </p:nvSpPr>
        <p:spPr>
          <a:xfrm>
            <a:off x="3813219" y="4467960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6514FF9A-BBBE-C0F8-D98E-8C55894A29A5}"/>
              </a:ext>
            </a:extLst>
          </p:cNvPr>
          <p:cNvSpPr/>
          <p:nvPr/>
        </p:nvSpPr>
        <p:spPr>
          <a:xfrm>
            <a:off x="3909739" y="4392767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6C0F28E5-79C3-6270-CC03-5EDD013B16DF}"/>
              </a:ext>
            </a:extLst>
          </p:cNvPr>
          <p:cNvSpPr/>
          <p:nvPr/>
        </p:nvSpPr>
        <p:spPr>
          <a:xfrm>
            <a:off x="3686219" y="4527966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FCD44DAF-3243-351B-2596-10B6BBE64D9F}"/>
              </a:ext>
            </a:extLst>
          </p:cNvPr>
          <p:cNvSpPr/>
          <p:nvPr/>
        </p:nvSpPr>
        <p:spPr>
          <a:xfrm>
            <a:off x="3848779" y="4299202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4C50606A-2DED-A75B-CCFE-1838CA0D45F7}"/>
              </a:ext>
            </a:extLst>
          </p:cNvPr>
          <p:cNvSpPr/>
          <p:nvPr/>
        </p:nvSpPr>
        <p:spPr>
          <a:xfrm>
            <a:off x="3899579" y="4495482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06308E1A-7B61-266A-68CE-97585CA58619}"/>
              </a:ext>
            </a:extLst>
          </p:cNvPr>
          <p:cNvSpPr/>
          <p:nvPr/>
        </p:nvSpPr>
        <p:spPr>
          <a:xfrm>
            <a:off x="3919899" y="4587758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A4CA675D-DF0E-2EF2-58A9-CCC8E62088A0}"/>
              </a:ext>
            </a:extLst>
          </p:cNvPr>
          <p:cNvSpPr/>
          <p:nvPr/>
        </p:nvSpPr>
        <p:spPr>
          <a:xfrm>
            <a:off x="3970699" y="4536958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8A3DE532-6658-4D0A-4D8E-3B19118FE2CA}"/>
              </a:ext>
            </a:extLst>
          </p:cNvPr>
          <p:cNvSpPr/>
          <p:nvPr/>
        </p:nvSpPr>
        <p:spPr>
          <a:xfrm>
            <a:off x="3965619" y="4620360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F547EE52-E783-C8B2-CE90-672234B9CF2F}"/>
              </a:ext>
            </a:extLst>
          </p:cNvPr>
          <p:cNvSpPr/>
          <p:nvPr/>
        </p:nvSpPr>
        <p:spPr>
          <a:xfrm>
            <a:off x="4062139" y="4545167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2FAC8525-416B-4368-E45C-1E7F5F9A25A5}"/>
              </a:ext>
            </a:extLst>
          </p:cNvPr>
          <p:cNvSpPr/>
          <p:nvPr/>
        </p:nvSpPr>
        <p:spPr>
          <a:xfrm>
            <a:off x="3879259" y="4477002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E25C8CAD-C537-A9D4-8A59-C5554DCFFF24}"/>
              </a:ext>
            </a:extLst>
          </p:cNvPr>
          <p:cNvSpPr/>
          <p:nvPr/>
        </p:nvSpPr>
        <p:spPr>
          <a:xfrm>
            <a:off x="4001179" y="4451602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5815BD39-6EB6-B079-66A0-A5BEF9723439}"/>
              </a:ext>
            </a:extLst>
          </p:cNvPr>
          <p:cNvSpPr/>
          <p:nvPr/>
        </p:nvSpPr>
        <p:spPr>
          <a:xfrm>
            <a:off x="4051979" y="4647882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02768D99-A0D1-1E28-7709-657DE5AFB5D3}"/>
              </a:ext>
            </a:extLst>
          </p:cNvPr>
          <p:cNvSpPr/>
          <p:nvPr/>
        </p:nvSpPr>
        <p:spPr>
          <a:xfrm>
            <a:off x="4702144" y="3771891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0EB8FC0D-5122-4546-382A-0EC940572F6A}"/>
              </a:ext>
            </a:extLst>
          </p:cNvPr>
          <p:cNvSpPr/>
          <p:nvPr/>
        </p:nvSpPr>
        <p:spPr>
          <a:xfrm>
            <a:off x="4478548" y="3874199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6ABDA031-584A-478B-5922-B722FE5313E1}"/>
              </a:ext>
            </a:extLst>
          </p:cNvPr>
          <p:cNvSpPr/>
          <p:nvPr/>
        </p:nvSpPr>
        <p:spPr>
          <a:xfrm>
            <a:off x="5022259" y="3723697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5CA2DE7A-0BA3-CE9A-6A5D-369B5A084DC6}"/>
              </a:ext>
            </a:extLst>
          </p:cNvPr>
          <p:cNvSpPr/>
          <p:nvPr/>
        </p:nvSpPr>
        <p:spPr>
          <a:xfrm>
            <a:off x="4569988" y="3882408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BA56C821-B385-242C-2D1C-3AA7A252B3DF}"/>
              </a:ext>
            </a:extLst>
          </p:cNvPr>
          <p:cNvSpPr/>
          <p:nvPr/>
        </p:nvSpPr>
        <p:spPr>
          <a:xfrm>
            <a:off x="4031659" y="4629402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F3559070-E195-97A9-8078-6657AFCE0E52}"/>
              </a:ext>
            </a:extLst>
          </p:cNvPr>
          <p:cNvSpPr/>
          <p:nvPr/>
        </p:nvSpPr>
        <p:spPr>
          <a:xfrm>
            <a:off x="4509028" y="3788843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F37FF2C1-7D90-3705-D626-15D5D257C338}"/>
              </a:ext>
            </a:extLst>
          </p:cNvPr>
          <p:cNvSpPr/>
          <p:nvPr/>
        </p:nvSpPr>
        <p:spPr>
          <a:xfrm>
            <a:off x="5108619" y="3751219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3AC70ADB-B7E7-A493-18A6-2A932C7FA457}"/>
              </a:ext>
            </a:extLst>
          </p:cNvPr>
          <p:cNvSpPr/>
          <p:nvPr/>
        </p:nvSpPr>
        <p:spPr>
          <a:xfrm>
            <a:off x="4133259" y="4166161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E999D8DD-1E32-5210-6475-3EB7C9B219DC}"/>
              </a:ext>
            </a:extLst>
          </p:cNvPr>
          <p:cNvSpPr/>
          <p:nvPr/>
        </p:nvSpPr>
        <p:spPr>
          <a:xfrm>
            <a:off x="4184059" y="4115361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40BF12BA-3466-5233-CF0A-B7988FE4C990}"/>
              </a:ext>
            </a:extLst>
          </p:cNvPr>
          <p:cNvSpPr/>
          <p:nvPr/>
        </p:nvSpPr>
        <p:spPr>
          <a:xfrm>
            <a:off x="4178979" y="4198763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791211FB-2F8A-C630-50BE-F12040A72B1A}"/>
              </a:ext>
            </a:extLst>
          </p:cNvPr>
          <p:cNvSpPr/>
          <p:nvPr/>
        </p:nvSpPr>
        <p:spPr>
          <a:xfrm>
            <a:off x="4275499" y="4123570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13B4FBCF-3E87-79AC-4E9D-EC39C0CD8F5F}"/>
              </a:ext>
            </a:extLst>
          </p:cNvPr>
          <p:cNvSpPr/>
          <p:nvPr/>
        </p:nvSpPr>
        <p:spPr>
          <a:xfrm>
            <a:off x="4092619" y="4055405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9" name="Oval 368">
            <a:extLst>
              <a:ext uri="{FF2B5EF4-FFF2-40B4-BE49-F238E27FC236}">
                <a16:creationId xmlns:a16="http://schemas.microsoft.com/office/drawing/2014/main" id="{F75447B3-6C0D-E177-981E-630018021EA0}"/>
              </a:ext>
            </a:extLst>
          </p:cNvPr>
          <p:cNvSpPr/>
          <p:nvPr/>
        </p:nvSpPr>
        <p:spPr>
          <a:xfrm>
            <a:off x="4214539" y="4030005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6EF3836C-4930-BDD7-B5D9-8867F41CF608}"/>
              </a:ext>
            </a:extLst>
          </p:cNvPr>
          <p:cNvSpPr/>
          <p:nvPr/>
        </p:nvSpPr>
        <p:spPr>
          <a:xfrm>
            <a:off x="4265339" y="4226285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E0B91FC7-69D3-545B-3534-DA62A4B9347B}"/>
              </a:ext>
            </a:extLst>
          </p:cNvPr>
          <p:cNvSpPr/>
          <p:nvPr/>
        </p:nvSpPr>
        <p:spPr>
          <a:xfrm>
            <a:off x="4285659" y="4318561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DB191CE6-6715-3893-55E8-B890CE322863}"/>
              </a:ext>
            </a:extLst>
          </p:cNvPr>
          <p:cNvSpPr/>
          <p:nvPr/>
        </p:nvSpPr>
        <p:spPr>
          <a:xfrm>
            <a:off x="4336459" y="4267761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BEF3F500-EE78-1497-EC31-4AACC2467F53}"/>
              </a:ext>
            </a:extLst>
          </p:cNvPr>
          <p:cNvSpPr/>
          <p:nvPr/>
        </p:nvSpPr>
        <p:spPr>
          <a:xfrm>
            <a:off x="3762419" y="4088452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C077AE07-C9C0-60E9-4CB7-9F89F3623016}"/>
              </a:ext>
            </a:extLst>
          </p:cNvPr>
          <p:cNvSpPr/>
          <p:nvPr/>
        </p:nvSpPr>
        <p:spPr>
          <a:xfrm>
            <a:off x="4427899" y="4275970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962091C3-74DC-700B-0AE9-1A407C6B963E}"/>
              </a:ext>
            </a:extLst>
          </p:cNvPr>
          <p:cNvSpPr/>
          <p:nvPr/>
        </p:nvSpPr>
        <p:spPr>
          <a:xfrm>
            <a:off x="4245019" y="4207805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BDE196EB-7F54-4453-CC9B-C4890F22B226}"/>
              </a:ext>
            </a:extLst>
          </p:cNvPr>
          <p:cNvSpPr/>
          <p:nvPr/>
        </p:nvSpPr>
        <p:spPr>
          <a:xfrm>
            <a:off x="4366939" y="4182405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7" name="Oval 376">
            <a:extLst>
              <a:ext uri="{FF2B5EF4-FFF2-40B4-BE49-F238E27FC236}">
                <a16:creationId xmlns:a16="http://schemas.microsoft.com/office/drawing/2014/main" id="{48BBB1EA-4DAF-A7FC-1D36-D49AC29171DB}"/>
              </a:ext>
            </a:extLst>
          </p:cNvPr>
          <p:cNvSpPr/>
          <p:nvPr/>
        </p:nvSpPr>
        <p:spPr>
          <a:xfrm>
            <a:off x="3848779" y="4115974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8" name="Oval 377">
            <a:extLst>
              <a:ext uri="{FF2B5EF4-FFF2-40B4-BE49-F238E27FC236}">
                <a16:creationId xmlns:a16="http://schemas.microsoft.com/office/drawing/2014/main" id="{ABFE33A2-05D4-63E2-E628-75ACB4D0248B}"/>
              </a:ext>
            </a:extLst>
          </p:cNvPr>
          <p:cNvSpPr/>
          <p:nvPr/>
        </p:nvSpPr>
        <p:spPr>
          <a:xfrm>
            <a:off x="3869099" y="4208250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4D98BE60-E93C-CC1E-B1AC-70486AD9D59D}"/>
              </a:ext>
            </a:extLst>
          </p:cNvPr>
          <p:cNvSpPr/>
          <p:nvPr/>
        </p:nvSpPr>
        <p:spPr>
          <a:xfrm>
            <a:off x="3919899" y="4157450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534596DF-059A-4F85-85DC-CC237F5733E2}"/>
              </a:ext>
            </a:extLst>
          </p:cNvPr>
          <p:cNvSpPr/>
          <p:nvPr/>
        </p:nvSpPr>
        <p:spPr>
          <a:xfrm>
            <a:off x="3914819" y="4240852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1" name="Oval 380">
            <a:extLst>
              <a:ext uri="{FF2B5EF4-FFF2-40B4-BE49-F238E27FC236}">
                <a16:creationId xmlns:a16="http://schemas.microsoft.com/office/drawing/2014/main" id="{DD2E054E-CAD2-EB55-E16C-D1D254756505}"/>
              </a:ext>
            </a:extLst>
          </p:cNvPr>
          <p:cNvSpPr/>
          <p:nvPr/>
        </p:nvSpPr>
        <p:spPr>
          <a:xfrm>
            <a:off x="4011339" y="4165659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2" name="Oval 381">
            <a:extLst>
              <a:ext uri="{FF2B5EF4-FFF2-40B4-BE49-F238E27FC236}">
                <a16:creationId xmlns:a16="http://schemas.microsoft.com/office/drawing/2014/main" id="{53144FBF-668E-ED8D-D0ED-1547275F8C29}"/>
              </a:ext>
            </a:extLst>
          </p:cNvPr>
          <p:cNvSpPr/>
          <p:nvPr/>
        </p:nvSpPr>
        <p:spPr>
          <a:xfrm>
            <a:off x="3828459" y="4097494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3" name="Oval 382">
            <a:extLst>
              <a:ext uri="{FF2B5EF4-FFF2-40B4-BE49-F238E27FC236}">
                <a16:creationId xmlns:a16="http://schemas.microsoft.com/office/drawing/2014/main" id="{99311BD1-5A35-10D1-D08B-82857252CB36}"/>
              </a:ext>
            </a:extLst>
          </p:cNvPr>
          <p:cNvSpPr/>
          <p:nvPr/>
        </p:nvSpPr>
        <p:spPr>
          <a:xfrm>
            <a:off x="3950379" y="4072094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3DBC5A7B-84B4-3443-2630-96F1924706B5}"/>
              </a:ext>
            </a:extLst>
          </p:cNvPr>
          <p:cNvSpPr/>
          <p:nvPr/>
        </p:nvSpPr>
        <p:spPr>
          <a:xfrm>
            <a:off x="4001179" y="4268374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5" name="Oval 384">
            <a:extLst>
              <a:ext uri="{FF2B5EF4-FFF2-40B4-BE49-F238E27FC236}">
                <a16:creationId xmlns:a16="http://schemas.microsoft.com/office/drawing/2014/main" id="{22CF5FFB-FE85-C795-74A7-167DCC80FF49}"/>
              </a:ext>
            </a:extLst>
          </p:cNvPr>
          <p:cNvSpPr/>
          <p:nvPr/>
        </p:nvSpPr>
        <p:spPr>
          <a:xfrm>
            <a:off x="4021499" y="4360650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6" name="Oval 385">
            <a:extLst>
              <a:ext uri="{FF2B5EF4-FFF2-40B4-BE49-F238E27FC236}">
                <a16:creationId xmlns:a16="http://schemas.microsoft.com/office/drawing/2014/main" id="{B16253A5-3515-7832-117D-841719FAEDE8}"/>
              </a:ext>
            </a:extLst>
          </p:cNvPr>
          <p:cNvSpPr/>
          <p:nvPr/>
        </p:nvSpPr>
        <p:spPr>
          <a:xfrm>
            <a:off x="4072299" y="4309850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7" name="Oval 386">
            <a:extLst>
              <a:ext uri="{FF2B5EF4-FFF2-40B4-BE49-F238E27FC236}">
                <a16:creationId xmlns:a16="http://schemas.microsoft.com/office/drawing/2014/main" id="{282CF32F-3114-078B-AD22-0F807A73BF4C}"/>
              </a:ext>
            </a:extLst>
          </p:cNvPr>
          <p:cNvSpPr/>
          <p:nvPr/>
        </p:nvSpPr>
        <p:spPr>
          <a:xfrm>
            <a:off x="4067219" y="4393252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8" name="Oval 387">
            <a:extLst>
              <a:ext uri="{FF2B5EF4-FFF2-40B4-BE49-F238E27FC236}">
                <a16:creationId xmlns:a16="http://schemas.microsoft.com/office/drawing/2014/main" id="{0B49956A-D248-E76C-F914-3AF467C3C9A1}"/>
              </a:ext>
            </a:extLst>
          </p:cNvPr>
          <p:cNvSpPr/>
          <p:nvPr/>
        </p:nvSpPr>
        <p:spPr>
          <a:xfrm>
            <a:off x="4163739" y="4318059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9" name="Oval 388">
            <a:extLst>
              <a:ext uri="{FF2B5EF4-FFF2-40B4-BE49-F238E27FC236}">
                <a16:creationId xmlns:a16="http://schemas.microsoft.com/office/drawing/2014/main" id="{C3E7EEFE-B0AA-5A2A-7F4C-67873FB544AF}"/>
              </a:ext>
            </a:extLst>
          </p:cNvPr>
          <p:cNvSpPr/>
          <p:nvPr/>
        </p:nvSpPr>
        <p:spPr>
          <a:xfrm>
            <a:off x="3980859" y="4249894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0" name="Oval 389">
            <a:extLst>
              <a:ext uri="{FF2B5EF4-FFF2-40B4-BE49-F238E27FC236}">
                <a16:creationId xmlns:a16="http://schemas.microsoft.com/office/drawing/2014/main" id="{B8E88884-8C00-8583-CD37-5438BA248A33}"/>
              </a:ext>
            </a:extLst>
          </p:cNvPr>
          <p:cNvSpPr/>
          <p:nvPr/>
        </p:nvSpPr>
        <p:spPr>
          <a:xfrm>
            <a:off x="4102779" y="4224494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6BAB5306-1E73-687B-1F62-32BF14BAE7F2}"/>
              </a:ext>
            </a:extLst>
          </p:cNvPr>
          <p:cNvSpPr/>
          <p:nvPr/>
        </p:nvSpPr>
        <p:spPr>
          <a:xfrm>
            <a:off x="4153579" y="4420774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551C0DDB-CD39-A396-9694-BB2FA8F0C401}"/>
              </a:ext>
            </a:extLst>
          </p:cNvPr>
          <p:cNvSpPr/>
          <p:nvPr/>
        </p:nvSpPr>
        <p:spPr>
          <a:xfrm>
            <a:off x="4173899" y="4513050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3" name="Oval 392">
            <a:extLst>
              <a:ext uri="{FF2B5EF4-FFF2-40B4-BE49-F238E27FC236}">
                <a16:creationId xmlns:a16="http://schemas.microsoft.com/office/drawing/2014/main" id="{BBC2580C-84F8-6B3A-5364-4038CFCF8CE5}"/>
              </a:ext>
            </a:extLst>
          </p:cNvPr>
          <p:cNvSpPr/>
          <p:nvPr/>
        </p:nvSpPr>
        <p:spPr>
          <a:xfrm>
            <a:off x="4224699" y="4462250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4" name="Oval 393">
            <a:extLst>
              <a:ext uri="{FF2B5EF4-FFF2-40B4-BE49-F238E27FC236}">
                <a16:creationId xmlns:a16="http://schemas.microsoft.com/office/drawing/2014/main" id="{521E08AF-352C-3608-9C8F-844C9117AFE5}"/>
              </a:ext>
            </a:extLst>
          </p:cNvPr>
          <p:cNvSpPr/>
          <p:nvPr/>
        </p:nvSpPr>
        <p:spPr>
          <a:xfrm>
            <a:off x="3864019" y="3802936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5" name="Oval 394">
            <a:extLst>
              <a:ext uri="{FF2B5EF4-FFF2-40B4-BE49-F238E27FC236}">
                <a16:creationId xmlns:a16="http://schemas.microsoft.com/office/drawing/2014/main" id="{69089265-2DED-00E9-4940-2ADAA16AD945}"/>
              </a:ext>
            </a:extLst>
          </p:cNvPr>
          <p:cNvSpPr/>
          <p:nvPr/>
        </p:nvSpPr>
        <p:spPr>
          <a:xfrm>
            <a:off x="4316139" y="4470459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47EEE902-E6D5-85C0-04AF-832D3EE40DE5}"/>
              </a:ext>
            </a:extLst>
          </p:cNvPr>
          <p:cNvSpPr/>
          <p:nvPr/>
        </p:nvSpPr>
        <p:spPr>
          <a:xfrm>
            <a:off x="4133259" y="4402294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7" name="Oval 396">
            <a:extLst>
              <a:ext uri="{FF2B5EF4-FFF2-40B4-BE49-F238E27FC236}">
                <a16:creationId xmlns:a16="http://schemas.microsoft.com/office/drawing/2014/main" id="{5B03513D-7F1C-A88D-7B30-2BD3A8C5DB9B}"/>
              </a:ext>
            </a:extLst>
          </p:cNvPr>
          <p:cNvSpPr/>
          <p:nvPr/>
        </p:nvSpPr>
        <p:spPr>
          <a:xfrm>
            <a:off x="4255179" y="4376894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8" name="Oval 397">
            <a:extLst>
              <a:ext uri="{FF2B5EF4-FFF2-40B4-BE49-F238E27FC236}">
                <a16:creationId xmlns:a16="http://schemas.microsoft.com/office/drawing/2014/main" id="{5C0CE269-5C8F-ED25-CAA1-57A43FF4BDC7}"/>
              </a:ext>
            </a:extLst>
          </p:cNvPr>
          <p:cNvSpPr/>
          <p:nvPr/>
        </p:nvSpPr>
        <p:spPr>
          <a:xfrm>
            <a:off x="3950379" y="3830458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9" name="Oval 398">
            <a:extLst>
              <a:ext uri="{FF2B5EF4-FFF2-40B4-BE49-F238E27FC236}">
                <a16:creationId xmlns:a16="http://schemas.microsoft.com/office/drawing/2014/main" id="{104BC756-4D25-9F7E-34D4-5B7B06AC07B8}"/>
              </a:ext>
            </a:extLst>
          </p:cNvPr>
          <p:cNvSpPr/>
          <p:nvPr/>
        </p:nvSpPr>
        <p:spPr>
          <a:xfrm>
            <a:off x="3970699" y="3922734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0" name="Oval 399">
            <a:extLst>
              <a:ext uri="{FF2B5EF4-FFF2-40B4-BE49-F238E27FC236}">
                <a16:creationId xmlns:a16="http://schemas.microsoft.com/office/drawing/2014/main" id="{17DC249F-3887-11A9-9AC3-0323D8D3D654}"/>
              </a:ext>
            </a:extLst>
          </p:cNvPr>
          <p:cNvSpPr/>
          <p:nvPr/>
        </p:nvSpPr>
        <p:spPr>
          <a:xfrm>
            <a:off x="4021499" y="3871934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49AA9EC0-815A-0598-6825-94CABE8B9BB5}"/>
              </a:ext>
            </a:extLst>
          </p:cNvPr>
          <p:cNvSpPr/>
          <p:nvPr/>
        </p:nvSpPr>
        <p:spPr>
          <a:xfrm>
            <a:off x="4016419" y="3955336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2" name="Oval 401">
            <a:extLst>
              <a:ext uri="{FF2B5EF4-FFF2-40B4-BE49-F238E27FC236}">
                <a16:creationId xmlns:a16="http://schemas.microsoft.com/office/drawing/2014/main" id="{B08D752D-B9E9-35C7-6425-0E706B276A59}"/>
              </a:ext>
            </a:extLst>
          </p:cNvPr>
          <p:cNvSpPr/>
          <p:nvPr/>
        </p:nvSpPr>
        <p:spPr>
          <a:xfrm>
            <a:off x="4112939" y="3880143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3" name="Oval 402">
            <a:extLst>
              <a:ext uri="{FF2B5EF4-FFF2-40B4-BE49-F238E27FC236}">
                <a16:creationId xmlns:a16="http://schemas.microsoft.com/office/drawing/2014/main" id="{09E138D0-D37E-AF8B-AEFC-6DE290BE2A80}"/>
              </a:ext>
            </a:extLst>
          </p:cNvPr>
          <p:cNvSpPr/>
          <p:nvPr/>
        </p:nvSpPr>
        <p:spPr>
          <a:xfrm>
            <a:off x="3930059" y="3811978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4" name="Oval 403">
            <a:extLst>
              <a:ext uri="{FF2B5EF4-FFF2-40B4-BE49-F238E27FC236}">
                <a16:creationId xmlns:a16="http://schemas.microsoft.com/office/drawing/2014/main" id="{E482A99C-91DA-B68E-E4C0-E89DA6EDD325}"/>
              </a:ext>
            </a:extLst>
          </p:cNvPr>
          <p:cNvSpPr/>
          <p:nvPr/>
        </p:nvSpPr>
        <p:spPr>
          <a:xfrm>
            <a:off x="4051979" y="3786578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5" name="Oval 404">
            <a:extLst>
              <a:ext uri="{FF2B5EF4-FFF2-40B4-BE49-F238E27FC236}">
                <a16:creationId xmlns:a16="http://schemas.microsoft.com/office/drawing/2014/main" id="{EABC5DC1-D3E0-04DF-FE97-4C3B2B04E1C2}"/>
              </a:ext>
            </a:extLst>
          </p:cNvPr>
          <p:cNvSpPr/>
          <p:nvPr/>
        </p:nvSpPr>
        <p:spPr>
          <a:xfrm>
            <a:off x="4102779" y="3982858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3CDA4C3A-3710-8EBC-712C-1EB7A5A75B9D}"/>
              </a:ext>
            </a:extLst>
          </p:cNvPr>
          <p:cNvSpPr/>
          <p:nvPr/>
        </p:nvSpPr>
        <p:spPr>
          <a:xfrm>
            <a:off x="4163739" y="3871770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7" name="Oval 406">
            <a:extLst>
              <a:ext uri="{FF2B5EF4-FFF2-40B4-BE49-F238E27FC236}">
                <a16:creationId xmlns:a16="http://schemas.microsoft.com/office/drawing/2014/main" id="{FD7651AB-571A-0959-CFD2-AF173064CA14}"/>
              </a:ext>
            </a:extLst>
          </p:cNvPr>
          <p:cNvSpPr/>
          <p:nvPr/>
        </p:nvSpPr>
        <p:spPr>
          <a:xfrm>
            <a:off x="4214539" y="3820970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5109A570-E32B-D2D0-31FC-116A3AB3499A}"/>
              </a:ext>
            </a:extLst>
          </p:cNvPr>
          <p:cNvSpPr/>
          <p:nvPr/>
        </p:nvSpPr>
        <p:spPr>
          <a:xfrm>
            <a:off x="4209459" y="3904372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9" name="Oval 408">
            <a:extLst>
              <a:ext uri="{FF2B5EF4-FFF2-40B4-BE49-F238E27FC236}">
                <a16:creationId xmlns:a16="http://schemas.microsoft.com/office/drawing/2014/main" id="{09B6ABA2-5915-BC65-BADF-274DD5611EA2}"/>
              </a:ext>
            </a:extLst>
          </p:cNvPr>
          <p:cNvSpPr/>
          <p:nvPr/>
        </p:nvSpPr>
        <p:spPr>
          <a:xfrm>
            <a:off x="4305979" y="3829179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98BD7D0C-FBFE-59BD-CCA3-D57D00BEA3EB}"/>
              </a:ext>
            </a:extLst>
          </p:cNvPr>
          <p:cNvSpPr/>
          <p:nvPr/>
        </p:nvSpPr>
        <p:spPr>
          <a:xfrm>
            <a:off x="4082459" y="3964378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52460493-A9D0-E691-1710-ECDCAB03A16B}"/>
              </a:ext>
            </a:extLst>
          </p:cNvPr>
          <p:cNvSpPr/>
          <p:nvPr/>
        </p:nvSpPr>
        <p:spPr>
          <a:xfrm>
            <a:off x="4245019" y="3735614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2" name="Oval 411">
            <a:extLst>
              <a:ext uri="{FF2B5EF4-FFF2-40B4-BE49-F238E27FC236}">
                <a16:creationId xmlns:a16="http://schemas.microsoft.com/office/drawing/2014/main" id="{AAF31737-D656-1321-3C0B-9195E2F0462C}"/>
              </a:ext>
            </a:extLst>
          </p:cNvPr>
          <p:cNvSpPr/>
          <p:nvPr/>
        </p:nvSpPr>
        <p:spPr>
          <a:xfrm>
            <a:off x="4295819" y="3931894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98808199-51B2-8D85-E751-1447B0EAB8E6}"/>
              </a:ext>
            </a:extLst>
          </p:cNvPr>
          <p:cNvSpPr/>
          <p:nvPr/>
        </p:nvSpPr>
        <p:spPr>
          <a:xfrm>
            <a:off x="4316139" y="4024170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FEE953FC-E1D3-93A7-F2DB-A57DFCB529BC}"/>
              </a:ext>
            </a:extLst>
          </p:cNvPr>
          <p:cNvSpPr/>
          <p:nvPr/>
        </p:nvSpPr>
        <p:spPr>
          <a:xfrm>
            <a:off x="4366939" y="3973370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3C3A4159-9A24-2D3B-5FC7-BAF04E72EB35}"/>
              </a:ext>
            </a:extLst>
          </p:cNvPr>
          <p:cNvSpPr/>
          <p:nvPr/>
        </p:nvSpPr>
        <p:spPr>
          <a:xfrm>
            <a:off x="4361859" y="4056772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ED98193A-2C11-9EBC-F16C-615E2022712F}"/>
              </a:ext>
            </a:extLst>
          </p:cNvPr>
          <p:cNvSpPr/>
          <p:nvPr/>
        </p:nvSpPr>
        <p:spPr>
          <a:xfrm>
            <a:off x="4458379" y="3981579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D9A84762-2DAA-B7CC-745B-56DA9B094221}"/>
              </a:ext>
            </a:extLst>
          </p:cNvPr>
          <p:cNvSpPr/>
          <p:nvPr/>
        </p:nvSpPr>
        <p:spPr>
          <a:xfrm>
            <a:off x="4275499" y="3913414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8" name="Oval 417">
            <a:extLst>
              <a:ext uri="{FF2B5EF4-FFF2-40B4-BE49-F238E27FC236}">
                <a16:creationId xmlns:a16="http://schemas.microsoft.com/office/drawing/2014/main" id="{11830819-695A-B40E-B49E-B07BD1377755}"/>
              </a:ext>
            </a:extLst>
          </p:cNvPr>
          <p:cNvSpPr/>
          <p:nvPr/>
        </p:nvSpPr>
        <p:spPr>
          <a:xfrm>
            <a:off x="4397419" y="3888014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9" name="Oval 418">
            <a:extLst>
              <a:ext uri="{FF2B5EF4-FFF2-40B4-BE49-F238E27FC236}">
                <a16:creationId xmlns:a16="http://schemas.microsoft.com/office/drawing/2014/main" id="{996F681B-511A-6896-E86E-B8F26EBDCE88}"/>
              </a:ext>
            </a:extLst>
          </p:cNvPr>
          <p:cNvSpPr/>
          <p:nvPr/>
        </p:nvSpPr>
        <p:spPr>
          <a:xfrm>
            <a:off x="4448219" y="4084294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7FEE9BEB-B05B-78C3-8BB7-2349CFE8D950}"/>
              </a:ext>
            </a:extLst>
          </p:cNvPr>
          <p:cNvSpPr/>
          <p:nvPr/>
        </p:nvSpPr>
        <p:spPr>
          <a:xfrm>
            <a:off x="4468539" y="4176570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3ABC7AB5-2DF0-3B26-15FD-392237D8937A}"/>
              </a:ext>
            </a:extLst>
          </p:cNvPr>
          <p:cNvSpPr/>
          <p:nvPr/>
        </p:nvSpPr>
        <p:spPr>
          <a:xfrm>
            <a:off x="4519339" y="4125770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E3419D4E-58B1-8A9A-2F7C-9F6C6BC1CEDF}"/>
              </a:ext>
            </a:extLst>
          </p:cNvPr>
          <p:cNvSpPr/>
          <p:nvPr/>
        </p:nvSpPr>
        <p:spPr>
          <a:xfrm>
            <a:off x="4514259" y="4209172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F8958CBB-59B4-301F-AD83-8530F2136C95}"/>
              </a:ext>
            </a:extLst>
          </p:cNvPr>
          <p:cNvSpPr/>
          <p:nvPr/>
        </p:nvSpPr>
        <p:spPr>
          <a:xfrm>
            <a:off x="4610779" y="4133979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4" name="Oval 423">
            <a:extLst>
              <a:ext uri="{FF2B5EF4-FFF2-40B4-BE49-F238E27FC236}">
                <a16:creationId xmlns:a16="http://schemas.microsoft.com/office/drawing/2014/main" id="{69388626-8914-8BD1-570C-129526DF7487}"/>
              </a:ext>
            </a:extLst>
          </p:cNvPr>
          <p:cNvSpPr/>
          <p:nvPr/>
        </p:nvSpPr>
        <p:spPr>
          <a:xfrm>
            <a:off x="4427899" y="4065814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5" name="Oval 424">
            <a:extLst>
              <a:ext uri="{FF2B5EF4-FFF2-40B4-BE49-F238E27FC236}">
                <a16:creationId xmlns:a16="http://schemas.microsoft.com/office/drawing/2014/main" id="{6AFEF53A-CC97-E562-8163-E504495BEE0D}"/>
              </a:ext>
            </a:extLst>
          </p:cNvPr>
          <p:cNvSpPr/>
          <p:nvPr/>
        </p:nvSpPr>
        <p:spPr>
          <a:xfrm>
            <a:off x="4549819" y="4040414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6" name="Oval 425">
            <a:extLst>
              <a:ext uri="{FF2B5EF4-FFF2-40B4-BE49-F238E27FC236}">
                <a16:creationId xmlns:a16="http://schemas.microsoft.com/office/drawing/2014/main" id="{BDAEE0E4-DC1B-4CD1-66C5-749C509C1C21}"/>
              </a:ext>
            </a:extLst>
          </p:cNvPr>
          <p:cNvSpPr/>
          <p:nvPr/>
        </p:nvSpPr>
        <p:spPr>
          <a:xfrm>
            <a:off x="4600619" y="4236694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C1C83571-ED52-3C50-5C6B-FBD747810D9B}"/>
              </a:ext>
            </a:extLst>
          </p:cNvPr>
          <p:cNvSpPr/>
          <p:nvPr/>
        </p:nvSpPr>
        <p:spPr>
          <a:xfrm>
            <a:off x="3361250" y="4023613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8" name="Oval 427">
            <a:extLst>
              <a:ext uri="{FF2B5EF4-FFF2-40B4-BE49-F238E27FC236}">
                <a16:creationId xmlns:a16="http://schemas.microsoft.com/office/drawing/2014/main" id="{BB35F93B-B1C5-6F7A-D708-F85E8C2282C9}"/>
              </a:ext>
            </a:extLst>
          </p:cNvPr>
          <p:cNvSpPr/>
          <p:nvPr/>
        </p:nvSpPr>
        <p:spPr>
          <a:xfrm>
            <a:off x="3412050" y="3972813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9" name="Oval 428">
            <a:extLst>
              <a:ext uri="{FF2B5EF4-FFF2-40B4-BE49-F238E27FC236}">
                <a16:creationId xmlns:a16="http://schemas.microsoft.com/office/drawing/2014/main" id="{D431FD83-C784-EA36-098A-C0F1AD7B5CD0}"/>
              </a:ext>
            </a:extLst>
          </p:cNvPr>
          <p:cNvSpPr/>
          <p:nvPr/>
        </p:nvSpPr>
        <p:spPr>
          <a:xfrm>
            <a:off x="3406970" y="4056215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743C35DE-4B1B-D519-41C8-F9C1C67B6BEC}"/>
              </a:ext>
            </a:extLst>
          </p:cNvPr>
          <p:cNvSpPr/>
          <p:nvPr/>
        </p:nvSpPr>
        <p:spPr>
          <a:xfrm>
            <a:off x="3320610" y="3912857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FE08DCCF-D0A8-AF0A-DA69-EE1E6BFB542B}"/>
              </a:ext>
            </a:extLst>
          </p:cNvPr>
          <p:cNvSpPr/>
          <p:nvPr/>
        </p:nvSpPr>
        <p:spPr>
          <a:xfrm>
            <a:off x="2593441" y="4766215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CB2F078C-5814-CB02-BA2C-2C8393C1AB5B}"/>
              </a:ext>
            </a:extLst>
          </p:cNvPr>
          <p:cNvSpPr/>
          <p:nvPr/>
        </p:nvSpPr>
        <p:spPr>
          <a:xfrm>
            <a:off x="2680296" y="4778693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DD1AFDBC-57D4-147E-28BE-0B83F56D0F4D}"/>
              </a:ext>
            </a:extLst>
          </p:cNvPr>
          <p:cNvSpPr/>
          <p:nvPr/>
        </p:nvSpPr>
        <p:spPr>
          <a:xfrm>
            <a:off x="2700616" y="4870969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4" name="Oval 433">
            <a:extLst>
              <a:ext uri="{FF2B5EF4-FFF2-40B4-BE49-F238E27FC236}">
                <a16:creationId xmlns:a16="http://schemas.microsoft.com/office/drawing/2014/main" id="{E3BEE295-01BD-DB3A-535C-E0CBE92C1787}"/>
              </a:ext>
            </a:extLst>
          </p:cNvPr>
          <p:cNvSpPr/>
          <p:nvPr/>
        </p:nvSpPr>
        <p:spPr>
          <a:xfrm>
            <a:off x="2425943" y="4788240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5" name="Oval 434">
            <a:extLst>
              <a:ext uri="{FF2B5EF4-FFF2-40B4-BE49-F238E27FC236}">
                <a16:creationId xmlns:a16="http://schemas.microsoft.com/office/drawing/2014/main" id="{8B3119EB-82D1-2C39-34C0-67A61EA76909}"/>
              </a:ext>
            </a:extLst>
          </p:cNvPr>
          <p:cNvSpPr/>
          <p:nvPr/>
        </p:nvSpPr>
        <p:spPr>
          <a:xfrm>
            <a:off x="2420863" y="4871642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6" name="Oval 435">
            <a:extLst>
              <a:ext uri="{FF2B5EF4-FFF2-40B4-BE49-F238E27FC236}">
                <a16:creationId xmlns:a16="http://schemas.microsoft.com/office/drawing/2014/main" id="{1BBF9818-7126-71C6-9F4D-474A1F68508C}"/>
              </a:ext>
            </a:extLst>
          </p:cNvPr>
          <p:cNvSpPr/>
          <p:nvPr/>
        </p:nvSpPr>
        <p:spPr>
          <a:xfrm>
            <a:off x="2517383" y="4796449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7" name="Oval 436">
            <a:extLst>
              <a:ext uri="{FF2B5EF4-FFF2-40B4-BE49-F238E27FC236}">
                <a16:creationId xmlns:a16="http://schemas.microsoft.com/office/drawing/2014/main" id="{CC42B475-BA03-7440-B193-895631E514D5}"/>
              </a:ext>
            </a:extLst>
          </p:cNvPr>
          <p:cNvSpPr/>
          <p:nvPr/>
        </p:nvSpPr>
        <p:spPr>
          <a:xfrm>
            <a:off x="2659976" y="4760213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8" name="Oval 437">
            <a:extLst>
              <a:ext uri="{FF2B5EF4-FFF2-40B4-BE49-F238E27FC236}">
                <a16:creationId xmlns:a16="http://schemas.microsoft.com/office/drawing/2014/main" id="{D011F35D-1168-E317-D230-B31836030777}"/>
              </a:ext>
            </a:extLst>
          </p:cNvPr>
          <p:cNvSpPr/>
          <p:nvPr/>
        </p:nvSpPr>
        <p:spPr>
          <a:xfrm>
            <a:off x="2456423" y="4702884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9" name="Oval 438">
            <a:extLst>
              <a:ext uri="{FF2B5EF4-FFF2-40B4-BE49-F238E27FC236}">
                <a16:creationId xmlns:a16="http://schemas.microsoft.com/office/drawing/2014/main" id="{459AC63A-8111-1969-BFE8-FD61C3ED7D5E}"/>
              </a:ext>
            </a:extLst>
          </p:cNvPr>
          <p:cNvSpPr/>
          <p:nvPr/>
        </p:nvSpPr>
        <p:spPr>
          <a:xfrm>
            <a:off x="3422059" y="4705006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0" name="Oval 439">
            <a:extLst>
              <a:ext uri="{FF2B5EF4-FFF2-40B4-BE49-F238E27FC236}">
                <a16:creationId xmlns:a16="http://schemas.microsoft.com/office/drawing/2014/main" id="{52EBCC2C-4A0C-503C-8441-770B85950DE5}"/>
              </a:ext>
            </a:extLst>
          </p:cNvPr>
          <p:cNvSpPr/>
          <p:nvPr/>
        </p:nvSpPr>
        <p:spPr>
          <a:xfrm>
            <a:off x="3442379" y="4797282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1" name="Oval 440">
            <a:extLst>
              <a:ext uri="{FF2B5EF4-FFF2-40B4-BE49-F238E27FC236}">
                <a16:creationId xmlns:a16="http://schemas.microsoft.com/office/drawing/2014/main" id="{B1E9127E-5195-FEC1-8FBE-F614055A07B3}"/>
              </a:ext>
            </a:extLst>
          </p:cNvPr>
          <p:cNvSpPr/>
          <p:nvPr/>
        </p:nvSpPr>
        <p:spPr>
          <a:xfrm>
            <a:off x="3493179" y="4746482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2" name="Oval 441">
            <a:extLst>
              <a:ext uri="{FF2B5EF4-FFF2-40B4-BE49-F238E27FC236}">
                <a16:creationId xmlns:a16="http://schemas.microsoft.com/office/drawing/2014/main" id="{104F77E9-8EE0-CD9A-02CC-E8D23A13CDEF}"/>
              </a:ext>
            </a:extLst>
          </p:cNvPr>
          <p:cNvSpPr/>
          <p:nvPr/>
        </p:nvSpPr>
        <p:spPr>
          <a:xfrm>
            <a:off x="3488099" y="4829884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3" name="Oval 442">
            <a:extLst>
              <a:ext uri="{FF2B5EF4-FFF2-40B4-BE49-F238E27FC236}">
                <a16:creationId xmlns:a16="http://schemas.microsoft.com/office/drawing/2014/main" id="{9BEDF6B6-3DC4-BDE9-6F31-0E7F15E0A974}"/>
              </a:ext>
            </a:extLst>
          </p:cNvPr>
          <p:cNvSpPr/>
          <p:nvPr/>
        </p:nvSpPr>
        <p:spPr>
          <a:xfrm>
            <a:off x="3584619" y="4754691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4" name="Oval 443">
            <a:extLst>
              <a:ext uri="{FF2B5EF4-FFF2-40B4-BE49-F238E27FC236}">
                <a16:creationId xmlns:a16="http://schemas.microsoft.com/office/drawing/2014/main" id="{C29625CF-E8BC-C54F-5923-BDDF9CC2C214}"/>
              </a:ext>
            </a:extLst>
          </p:cNvPr>
          <p:cNvSpPr/>
          <p:nvPr/>
        </p:nvSpPr>
        <p:spPr>
          <a:xfrm>
            <a:off x="2486903" y="4880684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5" name="Oval 444">
            <a:extLst>
              <a:ext uri="{FF2B5EF4-FFF2-40B4-BE49-F238E27FC236}">
                <a16:creationId xmlns:a16="http://schemas.microsoft.com/office/drawing/2014/main" id="{A0A52833-E9A4-CADA-F479-22B345FB7FB1}"/>
              </a:ext>
            </a:extLst>
          </p:cNvPr>
          <p:cNvSpPr/>
          <p:nvPr/>
        </p:nvSpPr>
        <p:spPr>
          <a:xfrm>
            <a:off x="3330770" y="4081946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6" name="Oval 445">
            <a:extLst>
              <a:ext uri="{FF2B5EF4-FFF2-40B4-BE49-F238E27FC236}">
                <a16:creationId xmlns:a16="http://schemas.microsoft.com/office/drawing/2014/main" id="{CB0D9EE9-000A-A81A-78B4-25F23C888BDC}"/>
              </a:ext>
            </a:extLst>
          </p:cNvPr>
          <p:cNvSpPr/>
          <p:nvPr/>
        </p:nvSpPr>
        <p:spPr>
          <a:xfrm>
            <a:off x="3574459" y="4857406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7" name="Oval 446">
            <a:extLst>
              <a:ext uri="{FF2B5EF4-FFF2-40B4-BE49-F238E27FC236}">
                <a16:creationId xmlns:a16="http://schemas.microsoft.com/office/drawing/2014/main" id="{078D9025-446A-CFF1-4E0F-849EE1B25AFF}"/>
              </a:ext>
            </a:extLst>
          </p:cNvPr>
          <p:cNvSpPr/>
          <p:nvPr/>
        </p:nvSpPr>
        <p:spPr>
          <a:xfrm>
            <a:off x="2695041" y="4480699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8" name="Oval 447">
            <a:extLst>
              <a:ext uri="{FF2B5EF4-FFF2-40B4-BE49-F238E27FC236}">
                <a16:creationId xmlns:a16="http://schemas.microsoft.com/office/drawing/2014/main" id="{367F74BB-7132-32A7-1904-865A61C8B8D5}"/>
              </a:ext>
            </a:extLst>
          </p:cNvPr>
          <p:cNvSpPr/>
          <p:nvPr/>
        </p:nvSpPr>
        <p:spPr>
          <a:xfrm>
            <a:off x="3554139" y="4838926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9" name="Oval 448">
            <a:extLst>
              <a:ext uri="{FF2B5EF4-FFF2-40B4-BE49-F238E27FC236}">
                <a16:creationId xmlns:a16="http://schemas.microsoft.com/office/drawing/2014/main" id="{9E027383-D1DE-797B-0F2B-661D4E740D7E}"/>
              </a:ext>
            </a:extLst>
          </p:cNvPr>
          <p:cNvSpPr/>
          <p:nvPr/>
        </p:nvSpPr>
        <p:spPr>
          <a:xfrm>
            <a:off x="2781401" y="4508221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id="{E6F19302-FF84-5896-872B-40C0CC4AF3B5}"/>
              </a:ext>
            </a:extLst>
          </p:cNvPr>
          <p:cNvSpPr/>
          <p:nvPr/>
        </p:nvSpPr>
        <p:spPr>
          <a:xfrm>
            <a:off x="2801721" y="4600497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1" name="Oval 450">
            <a:extLst>
              <a:ext uri="{FF2B5EF4-FFF2-40B4-BE49-F238E27FC236}">
                <a16:creationId xmlns:a16="http://schemas.microsoft.com/office/drawing/2014/main" id="{D90D9D34-75C8-F982-EA4B-328C07F76737}"/>
              </a:ext>
            </a:extLst>
          </p:cNvPr>
          <p:cNvSpPr/>
          <p:nvPr/>
        </p:nvSpPr>
        <p:spPr>
          <a:xfrm>
            <a:off x="2852521" y="4549697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2" name="Oval 451">
            <a:extLst>
              <a:ext uri="{FF2B5EF4-FFF2-40B4-BE49-F238E27FC236}">
                <a16:creationId xmlns:a16="http://schemas.microsoft.com/office/drawing/2014/main" id="{E9A330A5-AB76-E8B5-0143-7FD8FCFABD82}"/>
              </a:ext>
            </a:extLst>
          </p:cNvPr>
          <p:cNvSpPr/>
          <p:nvPr/>
        </p:nvSpPr>
        <p:spPr>
          <a:xfrm>
            <a:off x="2847441" y="4633099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3" name="Oval 452">
            <a:extLst>
              <a:ext uri="{FF2B5EF4-FFF2-40B4-BE49-F238E27FC236}">
                <a16:creationId xmlns:a16="http://schemas.microsoft.com/office/drawing/2014/main" id="{84E2E1A0-EE8D-F69D-F1B0-A129E35C2045}"/>
              </a:ext>
            </a:extLst>
          </p:cNvPr>
          <p:cNvSpPr/>
          <p:nvPr/>
        </p:nvSpPr>
        <p:spPr>
          <a:xfrm>
            <a:off x="2943961" y="4557906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id="{5C9D316E-1B3A-4539-063A-90F254D3090C}"/>
              </a:ext>
            </a:extLst>
          </p:cNvPr>
          <p:cNvSpPr/>
          <p:nvPr/>
        </p:nvSpPr>
        <p:spPr>
          <a:xfrm>
            <a:off x="2761081" y="4489741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5" name="Oval 454">
            <a:extLst>
              <a:ext uri="{FF2B5EF4-FFF2-40B4-BE49-F238E27FC236}">
                <a16:creationId xmlns:a16="http://schemas.microsoft.com/office/drawing/2014/main" id="{F137B972-1618-5A6C-7023-33B9A6B52737}"/>
              </a:ext>
            </a:extLst>
          </p:cNvPr>
          <p:cNvSpPr/>
          <p:nvPr/>
        </p:nvSpPr>
        <p:spPr>
          <a:xfrm>
            <a:off x="2883001" y="4464341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6" name="Oval 455">
            <a:extLst>
              <a:ext uri="{FF2B5EF4-FFF2-40B4-BE49-F238E27FC236}">
                <a16:creationId xmlns:a16="http://schemas.microsoft.com/office/drawing/2014/main" id="{F1D47A77-BF8B-C37F-099E-7B696707624B}"/>
              </a:ext>
            </a:extLst>
          </p:cNvPr>
          <p:cNvSpPr/>
          <p:nvPr/>
        </p:nvSpPr>
        <p:spPr>
          <a:xfrm>
            <a:off x="2933801" y="4660621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7" name="Oval 456">
            <a:extLst>
              <a:ext uri="{FF2B5EF4-FFF2-40B4-BE49-F238E27FC236}">
                <a16:creationId xmlns:a16="http://schemas.microsoft.com/office/drawing/2014/main" id="{AC1D6E91-3D21-8C7E-C2DD-E1834BF0C4E4}"/>
              </a:ext>
            </a:extLst>
          </p:cNvPr>
          <p:cNvSpPr/>
          <p:nvPr/>
        </p:nvSpPr>
        <p:spPr>
          <a:xfrm>
            <a:off x="2994761" y="4549533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8" name="Oval 457">
            <a:extLst>
              <a:ext uri="{FF2B5EF4-FFF2-40B4-BE49-F238E27FC236}">
                <a16:creationId xmlns:a16="http://schemas.microsoft.com/office/drawing/2014/main" id="{85C11259-7DFB-4467-7FFA-B8EF57A5EF4F}"/>
              </a:ext>
            </a:extLst>
          </p:cNvPr>
          <p:cNvSpPr/>
          <p:nvPr/>
        </p:nvSpPr>
        <p:spPr>
          <a:xfrm>
            <a:off x="2913481" y="4642141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9" name="Oval 458">
            <a:extLst>
              <a:ext uri="{FF2B5EF4-FFF2-40B4-BE49-F238E27FC236}">
                <a16:creationId xmlns:a16="http://schemas.microsoft.com/office/drawing/2014/main" id="{7FEB1AFD-28C7-672A-4BE0-D58D21F56837}"/>
              </a:ext>
            </a:extLst>
          </p:cNvPr>
          <p:cNvSpPr/>
          <p:nvPr/>
        </p:nvSpPr>
        <p:spPr>
          <a:xfrm>
            <a:off x="3892788" y="4764781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0" name="Oval 459">
            <a:extLst>
              <a:ext uri="{FF2B5EF4-FFF2-40B4-BE49-F238E27FC236}">
                <a16:creationId xmlns:a16="http://schemas.microsoft.com/office/drawing/2014/main" id="{A28E7F96-345D-B696-A8C8-1AFB9B51CBA3}"/>
              </a:ext>
            </a:extLst>
          </p:cNvPr>
          <p:cNvSpPr/>
          <p:nvPr/>
        </p:nvSpPr>
        <p:spPr>
          <a:xfrm>
            <a:off x="3943588" y="4713981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1" name="Oval 460">
            <a:extLst>
              <a:ext uri="{FF2B5EF4-FFF2-40B4-BE49-F238E27FC236}">
                <a16:creationId xmlns:a16="http://schemas.microsoft.com/office/drawing/2014/main" id="{6872A048-6714-75F3-37FC-1DAAFC406AC4}"/>
              </a:ext>
            </a:extLst>
          </p:cNvPr>
          <p:cNvSpPr/>
          <p:nvPr/>
        </p:nvSpPr>
        <p:spPr>
          <a:xfrm>
            <a:off x="3938508" y="4797383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2" name="Oval 461">
            <a:extLst>
              <a:ext uri="{FF2B5EF4-FFF2-40B4-BE49-F238E27FC236}">
                <a16:creationId xmlns:a16="http://schemas.microsoft.com/office/drawing/2014/main" id="{82BD4EB5-4DB8-D9EF-D006-B9FF602C6D7E}"/>
              </a:ext>
            </a:extLst>
          </p:cNvPr>
          <p:cNvSpPr/>
          <p:nvPr/>
        </p:nvSpPr>
        <p:spPr>
          <a:xfrm>
            <a:off x="2704196" y="4695029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3" name="Oval 462">
            <a:extLst>
              <a:ext uri="{FF2B5EF4-FFF2-40B4-BE49-F238E27FC236}">
                <a16:creationId xmlns:a16="http://schemas.microsoft.com/office/drawing/2014/main" id="{944D8BEF-70D4-D570-2783-433B18DA5F02}"/>
              </a:ext>
            </a:extLst>
          </p:cNvPr>
          <p:cNvSpPr/>
          <p:nvPr/>
        </p:nvSpPr>
        <p:spPr>
          <a:xfrm>
            <a:off x="3329059" y="4107892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4" name="Oval 463">
            <a:extLst>
              <a:ext uri="{FF2B5EF4-FFF2-40B4-BE49-F238E27FC236}">
                <a16:creationId xmlns:a16="http://schemas.microsoft.com/office/drawing/2014/main" id="{16CF5D0A-218E-690E-39E7-29C7B5BEEAEA}"/>
              </a:ext>
            </a:extLst>
          </p:cNvPr>
          <p:cNvSpPr/>
          <p:nvPr/>
        </p:nvSpPr>
        <p:spPr>
          <a:xfrm>
            <a:off x="3608308" y="4714594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D3983645-AAF0-6315-7113-2D8FADFB0F89}"/>
              </a:ext>
            </a:extLst>
          </p:cNvPr>
          <p:cNvSpPr/>
          <p:nvPr/>
        </p:nvSpPr>
        <p:spPr>
          <a:xfrm>
            <a:off x="3628628" y="4806870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4FA7EF47-C09B-3F99-58DF-FF990F2F1D3B}"/>
              </a:ext>
            </a:extLst>
          </p:cNvPr>
          <p:cNvSpPr/>
          <p:nvPr/>
        </p:nvSpPr>
        <p:spPr>
          <a:xfrm>
            <a:off x="3679428" y="4756070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C52D4AFF-571F-35D1-52F2-AF401212A0F9}"/>
              </a:ext>
            </a:extLst>
          </p:cNvPr>
          <p:cNvSpPr/>
          <p:nvPr/>
        </p:nvSpPr>
        <p:spPr>
          <a:xfrm>
            <a:off x="3674348" y="4839472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D799D3B9-E93E-F121-E23C-710D47E5DE3C}"/>
              </a:ext>
            </a:extLst>
          </p:cNvPr>
          <p:cNvSpPr/>
          <p:nvPr/>
        </p:nvSpPr>
        <p:spPr>
          <a:xfrm>
            <a:off x="3770868" y="4764279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15283F4F-4CFB-DA39-BB87-A589BA2DFFB5}"/>
              </a:ext>
            </a:extLst>
          </p:cNvPr>
          <p:cNvSpPr/>
          <p:nvPr/>
        </p:nvSpPr>
        <p:spPr>
          <a:xfrm>
            <a:off x="3587988" y="4696114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DD8FB593-514F-F277-D321-B70BDCA24525}"/>
              </a:ext>
            </a:extLst>
          </p:cNvPr>
          <p:cNvSpPr/>
          <p:nvPr/>
        </p:nvSpPr>
        <p:spPr>
          <a:xfrm>
            <a:off x="2561956" y="4711718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DEB5D14D-02E7-F46D-4F08-1BFB0F982208}"/>
              </a:ext>
            </a:extLst>
          </p:cNvPr>
          <p:cNvSpPr/>
          <p:nvPr/>
        </p:nvSpPr>
        <p:spPr>
          <a:xfrm>
            <a:off x="3760708" y="4866994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2" name="Oval 471">
            <a:extLst>
              <a:ext uri="{FF2B5EF4-FFF2-40B4-BE49-F238E27FC236}">
                <a16:creationId xmlns:a16="http://schemas.microsoft.com/office/drawing/2014/main" id="{12B50918-668A-0286-8B93-739A9D6EE810}"/>
              </a:ext>
            </a:extLst>
          </p:cNvPr>
          <p:cNvSpPr/>
          <p:nvPr/>
        </p:nvSpPr>
        <p:spPr>
          <a:xfrm>
            <a:off x="2786027" y="4763144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3" name="Oval 472">
            <a:extLst>
              <a:ext uri="{FF2B5EF4-FFF2-40B4-BE49-F238E27FC236}">
                <a16:creationId xmlns:a16="http://schemas.microsoft.com/office/drawing/2014/main" id="{81F82F27-4081-8193-CC06-C019F99708EE}"/>
              </a:ext>
            </a:extLst>
          </p:cNvPr>
          <p:cNvSpPr/>
          <p:nvPr/>
        </p:nvSpPr>
        <p:spPr>
          <a:xfrm>
            <a:off x="2836827" y="4712344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4" name="Oval 473">
            <a:extLst>
              <a:ext uri="{FF2B5EF4-FFF2-40B4-BE49-F238E27FC236}">
                <a16:creationId xmlns:a16="http://schemas.microsoft.com/office/drawing/2014/main" id="{33FB81E1-782A-1BFB-9803-B27B6C19886D}"/>
              </a:ext>
            </a:extLst>
          </p:cNvPr>
          <p:cNvSpPr/>
          <p:nvPr/>
        </p:nvSpPr>
        <p:spPr>
          <a:xfrm>
            <a:off x="2831747" y="4795746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5" name="Oval 474">
            <a:extLst>
              <a:ext uri="{FF2B5EF4-FFF2-40B4-BE49-F238E27FC236}">
                <a16:creationId xmlns:a16="http://schemas.microsoft.com/office/drawing/2014/main" id="{047ECB03-3FF1-2C81-3889-450CBE7E459A}"/>
              </a:ext>
            </a:extLst>
          </p:cNvPr>
          <p:cNvSpPr/>
          <p:nvPr/>
        </p:nvSpPr>
        <p:spPr>
          <a:xfrm>
            <a:off x="2928267" y="4720553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6" name="Oval 475">
            <a:extLst>
              <a:ext uri="{FF2B5EF4-FFF2-40B4-BE49-F238E27FC236}">
                <a16:creationId xmlns:a16="http://schemas.microsoft.com/office/drawing/2014/main" id="{80711BCF-E3B3-18BD-4CD6-1967CE91C5E1}"/>
              </a:ext>
            </a:extLst>
          </p:cNvPr>
          <p:cNvSpPr/>
          <p:nvPr/>
        </p:nvSpPr>
        <p:spPr>
          <a:xfrm>
            <a:off x="3740388" y="4848514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7" name="Oval 476">
            <a:extLst>
              <a:ext uri="{FF2B5EF4-FFF2-40B4-BE49-F238E27FC236}">
                <a16:creationId xmlns:a16="http://schemas.microsoft.com/office/drawing/2014/main" id="{98F48C93-E4AC-3FC9-6769-6342D43C2D2C}"/>
              </a:ext>
            </a:extLst>
          </p:cNvPr>
          <p:cNvSpPr/>
          <p:nvPr/>
        </p:nvSpPr>
        <p:spPr>
          <a:xfrm>
            <a:off x="3862308" y="4823114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8" name="Oval 477">
            <a:extLst>
              <a:ext uri="{FF2B5EF4-FFF2-40B4-BE49-F238E27FC236}">
                <a16:creationId xmlns:a16="http://schemas.microsoft.com/office/drawing/2014/main" id="{AE3156EF-ED5C-7EEF-CBE1-90E3DE9711BB}"/>
              </a:ext>
            </a:extLst>
          </p:cNvPr>
          <p:cNvSpPr/>
          <p:nvPr/>
        </p:nvSpPr>
        <p:spPr>
          <a:xfrm>
            <a:off x="2918107" y="4823268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9" name="Oval 478">
            <a:extLst>
              <a:ext uri="{FF2B5EF4-FFF2-40B4-BE49-F238E27FC236}">
                <a16:creationId xmlns:a16="http://schemas.microsoft.com/office/drawing/2014/main" id="{3F079803-1F0C-51BB-C386-2E0EFDD62C7D}"/>
              </a:ext>
            </a:extLst>
          </p:cNvPr>
          <p:cNvSpPr/>
          <p:nvPr/>
        </p:nvSpPr>
        <p:spPr>
          <a:xfrm>
            <a:off x="3459933" y="4114054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0" name="Oval 479">
            <a:extLst>
              <a:ext uri="{FF2B5EF4-FFF2-40B4-BE49-F238E27FC236}">
                <a16:creationId xmlns:a16="http://schemas.microsoft.com/office/drawing/2014/main" id="{78449AF1-F9D6-6D25-BE8A-C64930E3BFB5}"/>
              </a:ext>
            </a:extLst>
          </p:cNvPr>
          <p:cNvSpPr/>
          <p:nvPr/>
        </p:nvSpPr>
        <p:spPr>
          <a:xfrm>
            <a:off x="2897787" y="4804788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1" name="Oval 480">
            <a:extLst>
              <a:ext uri="{FF2B5EF4-FFF2-40B4-BE49-F238E27FC236}">
                <a16:creationId xmlns:a16="http://schemas.microsoft.com/office/drawing/2014/main" id="{C48B9FDE-D9BF-EDD6-94AD-F53123B32765}"/>
              </a:ext>
            </a:extLst>
          </p:cNvPr>
          <p:cNvSpPr/>
          <p:nvPr/>
        </p:nvSpPr>
        <p:spPr>
          <a:xfrm>
            <a:off x="3546293" y="4141576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2" name="Oval 481">
            <a:extLst>
              <a:ext uri="{FF2B5EF4-FFF2-40B4-BE49-F238E27FC236}">
                <a16:creationId xmlns:a16="http://schemas.microsoft.com/office/drawing/2014/main" id="{FD2DFADC-5856-A983-6E6B-6ADD765C2EE2}"/>
              </a:ext>
            </a:extLst>
          </p:cNvPr>
          <p:cNvSpPr/>
          <p:nvPr/>
        </p:nvSpPr>
        <p:spPr>
          <a:xfrm>
            <a:off x="3566613" y="4233852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3" name="Oval 482">
            <a:extLst>
              <a:ext uri="{FF2B5EF4-FFF2-40B4-BE49-F238E27FC236}">
                <a16:creationId xmlns:a16="http://schemas.microsoft.com/office/drawing/2014/main" id="{B37AB9AD-A40E-8139-9069-67B1E8C26D83}"/>
              </a:ext>
            </a:extLst>
          </p:cNvPr>
          <p:cNvSpPr/>
          <p:nvPr/>
        </p:nvSpPr>
        <p:spPr>
          <a:xfrm>
            <a:off x="3617413" y="4183052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4" name="Oval 483">
            <a:extLst>
              <a:ext uri="{FF2B5EF4-FFF2-40B4-BE49-F238E27FC236}">
                <a16:creationId xmlns:a16="http://schemas.microsoft.com/office/drawing/2014/main" id="{896E0AA0-772C-A6BB-1C1B-54D73DE49954}"/>
              </a:ext>
            </a:extLst>
          </p:cNvPr>
          <p:cNvSpPr/>
          <p:nvPr/>
        </p:nvSpPr>
        <p:spPr>
          <a:xfrm>
            <a:off x="2627996" y="4594960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5" name="Oval 484">
            <a:extLst>
              <a:ext uri="{FF2B5EF4-FFF2-40B4-BE49-F238E27FC236}">
                <a16:creationId xmlns:a16="http://schemas.microsoft.com/office/drawing/2014/main" id="{BE28DB1A-CB94-9C76-18AA-6977271F542B}"/>
              </a:ext>
            </a:extLst>
          </p:cNvPr>
          <p:cNvSpPr/>
          <p:nvPr/>
        </p:nvSpPr>
        <p:spPr>
          <a:xfrm>
            <a:off x="3708853" y="4191261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6" name="Oval 485">
            <a:extLst>
              <a:ext uri="{FF2B5EF4-FFF2-40B4-BE49-F238E27FC236}">
                <a16:creationId xmlns:a16="http://schemas.microsoft.com/office/drawing/2014/main" id="{88CAE720-DBE3-269A-C882-CEE8BA44A5F8}"/>
              </a:ext>
            </a:extLst>
          </p:cNvPr>
          <p:cNvSpPr/>
          <p:nvPr/>
        </p:nvSpPr>
        <p:spPr>
          <a:xfrm>
            <a:off x="3525973" y="4123096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7" name="Oval 486">
            <a:extLst>
              <a:ext uri="{FF2B5EF4-FFF2-40B4-BE49-F238E27FC236}">
                <a16:creationId xmlns:a16="http://schemas.microsoft.com/office/drawing/2014/main" id="{C98BAA21-FB54-9F45-E462-8FFFED623741}"/>
              </a:ext>
            </a:extLst>
          </p:cNvPr>
          <p:cNvSpPr/>
          <p:nvPr/>
        </p:nvSpPr>
        <p:spPr>
          <a:xfrm>
            <a:off x="3647893" y="4097696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8" name="Oval 487">
            <a:extLst>
              <a:ext uri="{FF2B5EF4-FFF2-40B4-BE49-F238E27FC236}">
                <a16:creationId xmlns:a16="http://schemas.microsoft.com/office/drawing/2014/main" id="{4AEA821D-1961-8D28-B051-6A6D0D52C38F}"/>
              </a:ext>
            </a:extLst>
          </p:cNvPr>
          <p:cNvSpPr/>
          <p:nvPr/>
        </p:nvSpPr>
        <p:spPr>
          <a:xfrm>
            <a:off x="2714356" y="4622482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9" name="Oval 488">
            <a:extLst>
              <a:ext uri="{FF2B5EF4-FFF2-40B4-BE49-F238E27FC236}">
                <a16:creationId xmlns:a16="http://schemas.microsoft.com/office/drawing/2014/main" id="{FC18DD19-FC38-DCF6-32B6-17CA8B164B1D}"/>
              </a:ext>
            </a:extLst>
          </p:cNvPr>
          <p:cNvSpPr/>
          <p:nvPr/>
        </p:nvSpPr>
        <p:spPr>
          <a:xfrm>
            <a:off x="3759653" y="4182888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0" name="Oval 489">
            <a:extLst>
              <a:ext uri="{FF2B5EF4-FFF2-40B4-BE49-F238E27FC236}">
                <a16:creationId xmlns:a16="http://schemas.microsoft.com/office/drawing/2014/main" id="{DF7E892C-B8F2-CBF2-BAB4-939516B91AEF}"/>
              </a:ext>
            </a:extLst>
          </p:cNvPr>
          <p:cNvSpPr/>
          <p:nvPr/>
        </p:nvSpPr>
        <p:spPr>
          <a:xfrm>
            <a:off x="2694036" y="4604002"/>
            <a:ext cx="50800" cy="50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3" name="Freeform: Shape 492">
            <a:extLst>
              <a:ext uri="{FF2B5EF4-FFF2-40B4-BE49-F238E27FC236}">
                <a16:creationId xmlns:a16="http://schemas.microsoft.com/office/drawing/2014/main" id="{B398F491-9ABC-32A7-D8D9-CB3565A661C5}"/>
              </a:ext>
            </a:extLst>
          </p:cNvPr>
          <p:cNvSpPr/>
          <p:nvPr/>
        </p:nvSpPr>
        <p:spPr>
          <a:xfrm>
            <a:off x="4460240" y="3514970"/>
            <a:ext cx="3525520" cy="579510"/>
          </a:xfrm>
          <a:custGeom>
            <a:avLst/>
            <a:gdLst>
              <a:gd name="connsiteX0" fmla="*/ 0 w 3525520"/>
              <a:gd name="connsiteY0" fmla="*/ 508390 h 579510"/>
              <a:gd name="connsiteX1" fmla="*/ 640080 w 3525520"/>
              <a:gd name="connsiteY1" fmla="*/ 390 h 579510"/>
              <a:gd name="connsiteX2" fmla="*/ 3525520 w 3525520"/>
              <a:gd name="connsiteY2" fmla="*/ 579510 h 57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520" h="579510">
                <a:moveTo>
                  <a:pt x="0" y="508390"/>
                </a:moveTo>
                <a:cubicBezTo>
                  <a:pt x="26246" y="248463"/>
                  <a:pt x="52493" y="-11463"/>
                  <a:pt x="640080" y="390"/>
                </a:cubicBezTo>
                <a:cubicBezTo>
                  <a:pt x="1227667" y="12243"/>
                  <a:pt x="2376593" y="295876"/>
                  <a:pt x="3525520" y="57951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4" name="Freeform: Shape 493">
            <a:extLst>
              <a:ext uri="{FF2B5EF4-FFF2-40B4-BE49-F238E27FC236}">
                <a16:creationId xmlns:a16="http://schemas.microsoft.com/office/drawing/2014/main" id="{3794321E-1D21-D38D-6740-486688E4C38D}"/>
              </a:ext>
            </a:extLst>
          </p:cNvPr>
          <p:cNvSpPr/>
          <p:nvPr/>
        </p:nvSpPr>
        <p:spPr>
          <a:xfrm>
            <a:off x="6595201" y="3617350"/>
            <a:ext cx="3525520" cy="579510"/>
          </a:xfrm>
          <a:custGeom>
            <a:avLst/>
            <a:gdLst>
              <a:gd name="connsiteX0" fmla="*/ 0 w 3525520"/>
              <a:gd name="connsiteY0" fmla="*/ 508390 h 579510"/>
              <a:gd name="connsiteX1" fmla="*/ 640080 w 3525520"/>
              <a:gd name="connsiteY1" fmla="*/ 390 h 579510"/>
              <a:gd name="connsiteX2" fmla="*/ 3525520 w 3525520"/>
              <a:gd name="connsiteY2" fmla="*/ 579510 h 57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520" h="579510">
                <a:moveTo>
                  <a:pt x="0" y="508390"/>
                </a:moveTo>
                <a:cubicBezTo>
                  <a:pt x="26246" y="248463"/>
                  <a:pt x="52493" y="-11463"/>
                  <a:pt x="640080" y="390"/>
                </a:cubicBezTo>
                <a:cubicBezTo>
                  <a:pt x="1227667" y="12243"/>
                  <a:pt x="2376593" y="295876"/>
                  <a:pt x="3525520" y="57951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5" name="Freeform: Shape 494">
            <a:extLst>
              <a:ext uri="{FF2B5EF4-FFF2-40B4-BE49-F238E27FC236}">
                <a16:creationId xmlns:a16="http://schemas.microsoft.com/office/drawing/2014/main" id="{464FF2E8-3EAF-86DF-1B4D-385C43E6FF8B}"/>
              </a:ext>
            </a:extLst>
          </p:cNvPr>
          <p:cNvSpPr/>
          <p:nvPr/>
        </p:nvSpPr>
        <p:spPr>
          <a:xfrm>
            <a:off x="5445761" y="4033648"/>
            <a:ext cx="3525520" cy="579510"/>
          </a:xfrm>
          <a:custGeom>
            <a:avLst/>
            <a:gdLst>
              <a:gd name="connsiteX0" fmla="*/ 0 w 3525520"/>
              <a:gd name="connsiteY0" fmla="*/ 508390 h 579510"/>
              <a:gd name="connsiteX1" fmla="*/ 640080 w 3525520"/>
              <a:gd name="connsiteY1" fmla="*/ 390 h 579510"/>
              <a:gd name="connsiteX2" fmla="*/ 3525520 w 3525520"/>
              <a:gd name="connsiteY2" fmla="*/ 579510 h 57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520" h="579510">
                <a:moveTo>
                  <a:pt x="0" y="508390"/>
                </a:moveTo>
                <a:cubicBezTo>
                  <a:pt x="26246" y="248463"/>
                  <a:pt x="52493" y="-11463"/>
                  <a:pt x="640080" y="390"/>
                </a:cubicBezTo>
                <a:cubicBezTo>
                  <a:pt x="1227667" y="12243"/>
                  <a:pt x="2376593" y="295876"/>
                  <a:pt x="3525520" y="57951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6" name="Freeform: Shape 495">
            <a:extLst>
              <a:ext uri="{FF2B5EF4-FFF2-40B4-BE49-F238E27FC236}">
                <a16:creationId xmlns:a16="http://schemas.microsoft.com/office/drawing/2014/main" id="{16ED2697-212E-5788-69FF-EA4FF8E44A7F}"/>
              </a:ext>
            </a:extLst>
          </p:cNvPr>
          <p:cNvSpPr/>
          <p:nvPr/>
        </p:nvSpPr>
        <p:spPr>
          <a:xfrm>
            <a:off x="3737892" y="4134344"/>
            <a:ext cx="3525520" cy="579510"/>
          </a:xfrm>
          <a:custGeom>
            <a:avLst/>
            <a:gdLst>
              <a:gd name="connsiteX0" fmla="*/ 0 w 3525520"/>
              <a:gd name="connsiteY0" fmla="*/ 508390 h 579510"/>
              <a:gd name="connsiteX1" fmla="*/ 640080 w 3525520"/>
              <a:gd name="connsiteY1" fmla="*/ 390 h 579510"/>
              <a:gd name="connsiteX2" fmla="*/ 3525520 w 3525520"/>
              <a:gd name="connsiteY2" fmla="*/ 579510 h 57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520" h="579510">
                <a:moveTo>
                  <a:pt x="0" y="508390"/>
                </a:moveTo>
                <a:cubicBezTo>
                  <a:pt x="26246" y="248463"/>
                  <a:pt x="52493" y="-11463"/>
                  <a:pt x="640080" y="390"/>
                </a:cubicBezTo>
                <a:cubicBezTo>
                  <a:pt x="1227667" y="12243"/>
                  <a:pt x="2376593" y="295876"/>
                  <a:pt x="3525520" y="57951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7" name="Freeform: Shape 496">
            <a:extLst>
              <a:ext uri="{FF2B5EF4-FFF2-40B4-BE49-F238E27FC236}">
                <a16:creationId xmlns:a16="http://schemas.microsoft.com/office/drawing/2014/main" id="{14AF7BDF-2489-E3D5-7F22-2D67FB800099}"/>
              </a:ext>
            </a:extLst>
          </p:cNvPr>
          <p:cNvSpPr/>
          <p:nvPr/>
        </p:nvSpPr>
        <p:spPr>
          <a:xfrm>
            <a:off x="7072198" y="4104389"/>
            <a:ext cx="3525520" cy="579510"/>
          </a:xfrm>
          <a:custGeom>
            <a:avLst/>
            <a:gdLst>
              <a:gd name="connsiteX0" fmla="*/ 0 w 3525520"/>
              <a:gd name="connsiteY0" fmla="*/ 508390 h 579510"/>
              <a:gd name="connsiteX1" fmla="*/ 640080 w 3525520"/>
              <a:gd name="connsiteY1" fmla="*/ 390 h 579510"/>
              <a:gd name="connsiteX2" fmla="*/ 3525520 w 3525520"/>
              <a:gd name="connsiteY2" fmla="*/ 579510 h 57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520" h="579510">
                <a:moveTo>
                  <a:pt x="0" y="508390"/>
                </a:moveTo>
                <a:cubicBezTo>
                  <a:pt x="26246" y="248463"/>
                  <a:pt x="52493" y="-11463"/>
                  <a:pt x="640080" y="390"/>
                </a:cubicBezTo>
                <a:cubicBezTo>
                  <a:pt x="1227667" y="12243"/>
                  <a:pt x="2376593" y="295876"/>
                  <a:pt x="3525520" y="57951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8" name="Freeform: Shape 497">
            <a:extLst>
              <a:ext uri="{FF2B5EF4-FFF2-40B4-BE49-F238E27FC236}">
                <a16:creationId xmlns:a16="http://schemas.microsoft.com/office/drawing/2014/main" id="{B3591A3C-E3CE-B4D6-FB2A-0D665A07866C}"/>
              </a:ext>
            </a:extLst>
          </p:cNvPr>
          <p:cNvSpPr/>
          <p:nvPr/>
        </p:nvSpPr>
        <p:spPr>
          <a:xfrm>
            <a:off x="7814834" y="3320007"/>
            <a:ext cx="3525520" cy="579510"/>
          </a:xfrm>
          <a:custGeom>
            <a:avLst/>
            <a:gdLst>
              <a:gd name="connsiteX0" fmla="*/ 0 w 3525520"/>
              <a:gd name="connsiteY0" fmla="*/ 508390 h 579510"/>
              <a:gd name="connsiteX1" fmla="*/ 640080 w 3525520"/>
              <a:gd name="connsiteY1" fmla="*/ 390 h 579510"/>
              <a:gd name="connsiteX2" fmla="*/ 3525520 w 3525520"/>
              <a:gd name="connsiteY2" fmla="*/ 579510 h 57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520" h="579510">
                <a:moveTo>
                  <a:pt x="0" y="508390"/>
                </a:moveTo>
                <a:cubicBezTo>
                  <a:pt x="26246" y="248463"/>
                  <a:pt x="52493" y="-11463"/>
                  <a:pt x="640080" y="390"/>
                </a:cubicBezTo>
                <a:cubicBezTo>
                  <a:pt x="1227667" y="12243"/>
                  <a:pt x="2376593" y="295876"/>
                  <a:pt x="3525520" y="57951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9" name="Freeform: Shape 498">
            <a:extLst>
              <a:ext uri="{FF2B5EF4-FFF2-40B4-BE49-F238E27FC236}">
                <a16:creationId xmlns:a16="http://schemas.microsoft.com/office/drawing/2014/main" id="{36ADB26D-3967-B79A-662D-B839BF839032}"/>
              </a:ext>
            </a:extLst>
          </p:cNvPr>
          <p:cNvSpPr/>
          <p:nvPr/>
        </p:nvSpPr>
        <p:spPr>
          <a:xfrm>
            <a:off x="3292067" y="3779464"/>
            <a:ext cx="3525520" cy="579510"/>
          </a:xfrm>
          <a:custGeom>
            <a:avLst/>
            <a:gdLst>
              <a:gd name="connsiteX0" fmla="*/ 0 w 3525520"/>
              <a:gd name="connsiteY0" fmla="*/ 508390 h 579510"/>
              <a:gd name="connsiteX1" fmla="*/ 640080 w 3525520"/>
              <a:gd name="connsiteY1" fmla="*/ 390 h 579510"/>
              <a:gd name="connsiteX2" fmla="*/ 3525520 w 3525520"/>
              <a:gd name="connsiteY2" fmla="*/ 579510 h 57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520" h="579510">
                <a:moveTo>
                  <a:pt x="0" y="508390"/>
                </a:moveTo>
                <a:cubicBezTo>
                  <a:pt x="26246" y="248463"/>
                  <a:pt x="52493" y="-11463"/>
                  <a:pt x="640080" y="390"/>
                </a:cubicBezTo>
                <a:cubicBezTo>
                  <a:pt x="1227667" y="12243"/>
                  <a:pt x="2376593" y="295876"/>
                  <a:pt x="3525520" y="57951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0" name="Freeform: Shape 499">
            <a:extLst>
              <a:ext uri="{FF2B5EF4-FFF2-40B4-BE49-F238E27FC236}">
                <a16:creationId xmlns:a16="http://schemas.microsoft.com/office/drawing/2014/main" id="{19AAFF3E-760D-B1CA-98DB-E5CEA715CC85}"/>
              </a:ext>
            </a:extLst>
          </p:cNvPr>
          <p:cNvSpPr/>
          <p:nvPr/>
        </p:nvSpPr>
        <p:spPr>
          <a:xfrm>
            <a:off x="2570480" y="4287748"/>
            <a:ext cx="3525520" cy="579510"/>
          </a:xfrm>
          <a:custGeom>
            <a:avLst/>
            <a:gdLst>
              <a:gd name="connsiteX0" fmla="*/ 0 w 3525520"/>
              <a:gd name="connsiteY0" fmla="*/ 508390 h 579510"/>
              <a:gd name="connsiteX1" fmla="*/ 640080 w 3525520"/>
              <a:gd name="connsiteY1" fmla="*/ 390 h 579510"/>
              <a:gd name="connsiteX2" fmla="*/ 3525520 w 3525520"/>
              <a:gd name="connsiteY2" fmla="*/ 579510 h 57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520" h="579510">
                <a:moveTo>
                  <a:pt x="0" y="508390"/>
                </a:moveTo>
                <a:cubicBezTo>
                  <a:pt x="26246" y="248463"/>
                  <a:pt x="52493" y="-11463"/>
                  <a:pt x="640080" y="390"/>
                </a:cubicBezTo>
                <a:cubicBezTo>
                  <a:pt x="1227667" y="12243"/>
                  <a:pt x="2376593" y="295876"/>
                  <a:pt x="3525520" y="57951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id="{10FC08BC-F7A5-E57C-CDE9-7FA68F4976C2}"/>
              </a:ext>
            </a:extLst>
          </p:cNvPr>
          <p:cNvCxnSpPr>
            <a:cxnSpLocks/>
          </p:cNvCxnSpPr>
          <p:nvPr/>
        </p:nvCxnSpPr>
        <p:spPr>
          <a:xfrm>
            <a:off x="432389" y="5679440"/>
            <a:ext cx="925551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0ABBA6CF-ADEC-8A64-FC8C-FFE19CC07D10}"/>
              </a:ext>
            </a:extLst>
          </p:cNvPr>
          <p:cNvCxnSpPr>
            <a:cxnSpLocks/>
          </p:cNvCxnSpPr>
          <p:nvPr/>
        </p:nvCxnSpPr>
        <p:spPr>
          <a:xfrm flipV="1">
            <a:off x="432389" y="2882674"/>
            <a:ext cx="3131162" cy="278948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TextBox 508">
            <a:extLst>
              <a:ext uri="{FF2B5EF4-FFF2-40B4-BE49-F238E27FC236}">
                <a16:creationId xmlns:a16="http://schemas.microsoft.com/office/drawing/2014/main" id="{32864D25-5B05-CFDF-F273-F9F329879F3C}"/>
              </a:ext>
            </a:extLst>
          </p:cNvPr>
          <p:cNvSpPr txBox="1"/>
          <p:nvPr/>
        </p:nvSpPr>
        <p:spPr>
          <a:xfrm>
            <a:off x="7530354" y="584021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x-direction</a:t>
            </a:r>
            <a:endParaRPr lang="nl-NL" dirty="0"/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C4E0DB1C-FF95-CC63-CA19-3496E231989E}"/>
              </a:ext>
            </a:extLst>
          </p:cNvPr>
          <p:cNvSpPr txBox="1"/>
          <p:nvPr/>
        </p:nvSpPr>
        <p:spPr>
          <a:xfrm rot="19130844">
            <a:off x="1008448" y="408138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y-direction</a:t>
            </a:r>
            <a:endParaRPr lang="nl-NL" dirty="0"/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1F1C8F54-7C76-8600-CFE0-96D0753FBD80}"/>
              </a:ext>
            </a:extLst>
          </p:cNvPr>
          <p:cNvSpPr txBox="1"/>
          <p:nvPr/>
        </p:nvSpPr>
        <p:spPr>
          <a:xfrm>
            <a:off x="1161282" y="216781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Wind [m/s]</a:t>
            </a:r>
            <a:endParaRPr lang="nl-NL" dirty="0"/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FE989086-173F-E17D-7104-884E1942E9D6}"/>
              </a:ext>
            </a:extLst>
          </p:cNvPr>
          <p:cNvSpPr txBox="1"/>
          <p:nvPr/>
        </p:nvSpPr>
        <p:spPr>
          <a:xfrm>
            <a:off x="2052988" y="4965698"/>
            <a:ext cx="194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Sediment Supply</a:t>
            </a:r>
            <a:endParaRPr lang="nl-NL" dirty="0"/>
          </a:p>
        </p:txBody>
      </p:sp>
      <p:sp>
        <p:nvSpPr>
          <p:cNvPr id="513" name="TextBox 512">
            <a:extLst>
              <a:ext uri="{FF2B5EF4-FFF2-40B4-BE49-F238E27FC236}">
                <a16:creationId xmlns:a16="http://schemas.microsoft.com/office/drawing/2014/main" id="{A3EC2474-18F1-BB04-4845-9C2363F2CE69}"/>
              </a:ext>
            </a:extLst>
          </p:cNvPr>
          <p:cNvSpPr txBox="1"/>
          <p:nvPr/>
        </p:nvSpPr>
        <p:spPr>
          <a:xfrm>
            <a:off x="5093180" y="4965806"/>
            <a:ext cx="248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 Sediment Supply</a:t>
            </a:r>
            <a:endParaRPr lang="nl-NL" dirty="0"/>
          </a:p>
        </p:txBody>
      </p:sp>
      <p:sp>
        <p:nvSpPr>
          <p:cNvPr id="514" name="TextBox 513">
            <a:extLst>
              <a:ext uri="{FF2B5EF4-FFF2-40B4-BE49-F238E27FC236}">
                <a16:creationId xmlns:a16="http://schemas.microsoft.com/office/drawing/2014/main" id="{BD099DD6-9AE6-F65F-D1FB-BDD20C4CF525}"/>
              </a:ext>
            </a:extLst>
          </p:cNvPr>
          <p:cNvSpPr txBox="1"/>
          <p:nvPr/>
        </p:nvSpPr>
        <p:spPr>
          <a:xfrm>
            <a:off x="9107554" y="4965763"/>
            <a:ext cx="248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Downwind Boundary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2189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51F93-1B98-81E4-785D-F040C1F07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FAD35-2C0D-0B90-7084-68FE4413C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5152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147B-26B9-6177-21B1-792F7E62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9DE31-1E89-65BC-6CF2-B9D95C0CB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9409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756E7-9C29-58C8-5359-3058DCD5D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C9F8-12AB-FD03-F166-0FBEC7E3E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37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D3CCB054-15D9-DE27-DE3A-C190BCDD51EE}"/>
              </a:ext>
            </a:extLst>
          </p:cNvPr>
          <p:cNvSpPr/>
          <p:nvPr/>
        </p:nvSpPr>
        <p:spPr>
          <a:xfrm>
            <a:off x="3945450" y="3730084"/>
            <a:ext cx="7349184" cy="1229270"/>
          </a:xfrm>
          <a:prstGeom prst="parallelogram">
            <a:avLst>
              <a:gd name="adj" fmla="val 112023"/>
            </a:avLst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1F16031A-F3DE-CBA2-7266-D875967B42E7}"/>
              </a:ext>
            </a:extLst>
          </p:cNvPr>
          <p:cNvSpPr/>
          <p:nvPr/>
        </p:nvSpPr>
        <p:spPr>
          <a:xfrm>
            <a:off x="2151892" y="3730084"/>
            <a:ext cx="3119438" cy="1229270"/>
          </a:xfrm>
          <a:prstGeom prst="parallelogram">
            <a:avLst>
              <a:gd name="adj" fmla="val 112023"/>
            </a:avLst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AFDB11-59C4-1486-F83D-3A764C87B41E}"/>
              </a:ext>
            </a:extLst>
          </p:cNvPr>
          <p:cNvGrpSpPr/>
          <p:nvPr/>
        </p:nvGrpSpPr>
        <p:grpSpPr>
          <a:xfrm>
            <a:off x="495948" y="668766"/>
            <a:ext cx="3311887" cy="1229270"/>
            <a:chOff x="4628066" y="4443156"/>
            <a:chExt cx="2668700" cy="99053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D62BF1C-5873-7C5B-BADD-A1E0450209F1}"/>
                </a:ext>
              </a:extLst>
            </p:cNvPr>
            <p:cNvGrpSpPr/>
            <p:nvPr/>
          </p:nvGrpSpPr>
          <p:grpSpPr>
            <a:xfrm>
              <a:off x="4628066" y="4443156"/>
              <a:ext cx="2668700" cy="990539"/>
              <a:chOff x="4425928" y="4444989"/>
              <a:chExt cx="2668700" cy="990539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F4AF269-4CF6-3E7E-6B13-83E8D369C422}"/>
                  </a:ext>
                </a:extLst>
              </p:cNvPr>
              <p:cNvGrpSpPr/>
              <p:nvPr/>
            </p:nvGrpSpPr>
            <p:grpSpPr>
              <a:xfrm>
                <a:off x="4425928" y="4444989"/>
                <a:ext cx="2668700" cy="990351"/>
                <a:chOff x="1026683" y="3302861"/>
                <a:chExt cx="6920180" cy="2568069"/>
              </a:xfrm>
            </p:grpSpPr>
            <p:sp>
              <p:nvSpPr>
                <p:cNvPr id="22" name="Freeform 9">
                  <a:extLst>
                    <a:ext uri="{FF2B5EF4-FFF2-40B4-BE49-F238E27FC236}">
                      <a16:creationId xmlns:a16="http://schemas.microsoft.com/office/drawing/2014/main" id="{26C6F71A-DF4D-EA99-1C94-9EE8E706BA3E}"/>
                    </a:ext>
                  </a:extLst>
                </p:cNvPr>
                <p:cNvSpPr/>
                <p:nvPr/>
              </p:nvSpPr>
              <p:spPr>
                <a:xfrm>
                  <a:off x="5088264" y="3873063"/>
                  <a:ext cx="2129568" cy="822226"/>
                </a:xfrm>
                <a:custGeom>
                  <a:avLst/>
                  <a:gdLst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36088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15227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30789 w 1423899"/>
                    <a:gd name="connsiteY14" fmla="*/ 280787 h 555455"/>
                    <a:gd name="connsiteX0" fmla="*/ 0 w 1430029"/>
                    <a:gd name="connsiteY0" fmla="*/ 555455 h 555455"/>
                    <a:gd name="connsiteX1" fmla="*/ 326820 w 1430029"/>
                    <a:gd name="connsiteY1" fmla="*/ 388568 h 555455"/>
                    <a:gd name="connsiteX2" fmla="*/ 538905 w 1430029"/>
                    <a:gd name="connsiteY2" fmla="*/ 388568 h 555455"/>
                    <a:gd name="connsiteX3" fmla="*/ 789235 w 1430029"/>
                    <a:gd name="connsiteY3" fmla="*/ 437243 h 555455"/>
                    <a:gd name="connsiteX4" fmla="*/ 1011751 w 1430029"/>
                    <a:gd name="connsiteY4" fmla="*/ 485919 h 555455"/>
                    <a:gd name="connsiteX5" fmla="*/ 1220359 w 1430029"/>
                    <a:gd name="connsiteY5" fmla="*/ 478965 h 555455"/>
                    <a:gd name="connsiteX6" fmla="*/ 1394199 w 1430029"/>
                    <a:gd name="connsiteY6" fmla="*/ 353800 h 555455"/>
                    <a:gd name="connsiteX7" fmla="*/ 1428968 w 1430029"/>
                    <a:gd name="connsiteY7" fmla="*/ 214728 h 555455"/>
                    <a:gd name="connsiteX8" fmla="*/ 1373339 w 1430029"/>
                    <a:gd name="connsiteY8" fmla="*/ 75656 h 555455"/>
                    <a:gd name="connsiteX9" fmla="*/ 1262081 w 1430029"/>
                    <a:gd name="connsiteY9" fmla="*/ 6119 h 555455"/>
                    <a:gd name="connsiteX10" fmla="*/ 1126486 w 1430029"/>
                    <a:gd name="connsiteY10" fmla="*/ 20027 h 555455"/>
                    <a:gd name="connsiteX11" fmla="*/ 1022181 w 1430029"/>
                    <a:gd name="connsiteY11" fmla="*/ 152145 h 555455"/>
                    <a:gd name="connsiteX12" fmla="*/ 1056949 w 1430029"/>
                    <a:gd name="connsiteY12" fmla="*/ 284264 h 555455"/>
                    <a:gd name="connsiteX13" fmla="*/ 1150823 w 1430029"/>
                    <a:gd name="connsiteY13" fmla="*/ 315556 h 555455"/>
                    <a:gd name="connsiteX14" fmla="*/ 1230789 w 1430029"/>
                    <a:gd name="connsiteY14" fmla="*/ 280787 h 555455"/>
                    <a:gd name="connsiteX0" fmla="*/ 0 w 1430029"/>
                    <a:gd name="connsiteY0" fmla="*/ 552135 h 552135"/>
                    <a:gd name="connsiteX1" fmla="*/ 326820 w 1430029"/>
                    <a:gd name="connsiteY1" fmla="*/ 385248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430029"/>
                    <a:gd name="connsiteY0" fmla="*/ 552135 h 552135"/>
                    <a:gd name="connsiteX1" fmla="*/ 288575 w 1430029"/>
                    <a:gd name="connsiteY1" fmla="*/ 399155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430029" h="552135">
                      <a:moveTo>
                        <a:pt x="0" y="552135"/>
                      </a:moveTo>
                      <a:cubicBezTo>
                        <a:pt x="118501" y="482598"/>
                        <a:pt x="198758" y="426969"/>
                        <a:pt x="288575" y="399155"/>
                      </a:cubicBezTo>
                      <a:cubicBezTo>
                        <a:pt x="378393" y="371340"/>
                        <a:pt x="455462" y="379453"/>
                        <a:pt x="538905" y="385248"/>
                      </a:cubicBezTo>
                      <a:cubicBezTo>
                        <a:pt x="622348" y="391043"/>
                        <a:pt x="710427" y="417698"/>
                        <a:pt x="789235" y="433923"/>
                      </a:cubicBezTo>
                      <a:cubicBezTo>
                        <a:pt x="868043" y="450148"/>
                        <a:pt x="939897" y="475645"/>
                        <a:pt x="1011751" y="482599"/>
                      </a:cubicBezTo>
                      <a:cubicBezTo>
                        <a:pt x="1083605" y="489553"/>
                        <a:pt x="1156618" y="497665"/>
                        <a:pt x="1220359" y="475645"/>
                      </a:cubicBezTo>
                      <a:cubicBezTo>
                        <a:pt x="1284100" y="453625"/>
                        <a:pt x="1359431" y="394519"/>
                        <a:pt x="1394199" y="350480"/>
                      </a:cubicBezTo>
                      <a:cubicBezTo>
                        <a:pt x="1428967" y="306441"/>
                        <a:pt x="1432445" y="257765"/>
                        <a:pt x="1428968" y="211408"/>
                      </a:cubicBezTo>
                      <a:cubicBezTo>
                        <a:pt x="1425491" y="165051"/>
                        <a:pt x="1401154" y="107104"/>
                        <a:pt x="1373339" y="72336"/>
                      </a:cubicBezTo>
                      <a:cubicBezTo>
                        <a:pt x="1345524" y="37568"/>
                        <a:pt x="1305541" y="10332"/>
                        <a:pt x="1262081" y="2799"/>
                      </a:cubicBezTo>
                      <a:cubicBezTo>
                        <a:pt x="1218621" y="-4734"/>
                        <a:pt x="1152562" y="2799"/>
                        <a:pt x="1112579" y="27137"/>
                      </a:cubicBezTo>
                      <a:cubicBezTo>
                        <a:pt x="1072596" y="51475"/>
                        <a:pt x="1031453" y="106524"/>
                        <a:pt x="1022181" y="148825"/>
                      </a:cubicBezTo>
                      <a:cubicBezTo>
                        <a:pt x="1012909" y="191126"/>
                        <a:pt x="1035509" y="253709"/>
                        <a:pt x="1056949" y="280944"/>
                      </a:cubicBezTo>
                      <a:cubicBezTo>
                        <a:pt x="1078389" y="308179"/>
                        <a:pt x="1121850" y="312816"/>
                        <a:pt x="1150823" y="312236"/>
                      </a:cubicBezTo>
                      <a:cubicBezTo>
                        <a:pt x="1179796" y="311657"/>
                        <a:pt x="1217171" y="291953"/>
                        <a:pt x="1230789" y="277467"/>
                      </a:cubicBezTo>
                    </a:path>
                  </a:pathLst>
                </a:custGeom>
                <a:noFill/>
                <a:ln w="38100" cap="rnd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" name="Freeform 10">
                  <a:extLst>
                    <a:ext uri="{FF2B5EF4-FFF2-40B4-BE49-F238E27FC236}">
                      <a16:creationId xmlns:a16="http://schemas.microsoft.com/office/drawing/2014/main" id="{1CDE2A2E-6E51-02F2-B2CC-9F2A2E3929EE}"/>
                    </a:ext>
                  </a:extLst>
                </p:cNvPr>
                <p:cNvSpPr/>
                <p:nvPr/>
              </p:nvSpPr>
              <p:spPr>
                <a:xfrm rot="245997">
                  <a:off x="5518841" y="4443311"/>
                  <a:ext cx="2428022" cy="591027"/>
                </a:xfrm>
                <a:custGeom>
                  <a:avLst/>
                  <a:gdLst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36088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15227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30789 w 1423899"/>
                    <a:gd name="connsiteY14" fmla="*/ 280787 h 555455"/>
                    <a:gd name="connsiteX0" fmla="*/ 0 w 1430029"/>
                    <a:gd name="connsiteY0" fmla="*/ 555455 h 555455"/>
                    <a:gd name="connsiteX1" fmla="*/ 326820 w 1430029"/>
                    <a:gd name="connsiteY1" fmla="*/ 388568 h 555455"/>
                    <a:gd name="connsiteX2" fmla="*/ 538905 w 1430029"/>
                    <a:gd name="connsiteY2" fmla="*/ 388568 h 555455"/>
                    <a:gd name="connsiteX3" fmla="*/ 789235 w 1430029"/>
                    <a:gd name="connsiteY3" fmla="*/ 437243 h 555455"/>
                    <a:gd name="connsiteX4" fmla="*/ 1011751 w 1430029"/>
                    <a:gd name="connsiteY4" fmla="*/ 485919 h 555455"/>
                    <a:gd name="connsiteX5" fmla="*/ 1220359 w 1430029"/>
                    <a:gd name="connsiteY5" fmla="*/ 478965 h 555455"/>
                    <a:gd name="connsiteX6" fmla="*/ 1394199 w 1430029"/>
                    <a:gd name="connsiteY6" fmla="*/ 353800 h 555455"/>
                    <a:gd name="connsiteX7" fmla="*/ 1428968 w 1430029"/>
                    <a:gd name="connsiteY7" fmla="*/ 214728 h 555455"/>
                    <a:gd name="connsiteX8" fmla="*/ 1373339 w 1430029"/>
                    <a:gd name="connsiteY8" fmla="*/ 75656 h 555455"/>
                    <a:gd name="connsiteX9" fmla="*/ 1262081 w 1430029"/>
                    <a:gd name="connsiteY9" fmla="*/ 6119 h 555455"/>
                    <a:gd name="connsiteX10" fmla="*/ 1126486 w 1430029"/>
                    <a:gd name="connsiteY10" fmla="*/ 20027 h 555455"/>
                    <a:gd name="connsiteX11" fmla="*/ 1022181 w 1430029"/>
                    <a:gd name="connsiteY11" fmla="*/ 152145 h 555455"/>
                    <a:gd name="connsiteX12" fmla="*/ 1056949 w 1430029"/>
                    <a:gd name="connsiteY12" fmla="*/ 284264 h 555455"/>
                    <a:gd name="connsiteX13" fmla="*/ 1150823 w 1430029"/>
                    <a:gd name="connsiteY13" fmla="*/ 315556 h 555455"/>
                    <a:gd name="connsiteX14" fmla="*/ 1230789 w 1430029"/>
                    <a:gd name="connsiteY14" fmla="*/ 280787 h 555455"/>
                    <a:gd name="connsiteX0" fmla="*/ 0 w 1430029"/>
                    <a:gd name="connsiteY0" fmla="*/ 552135 h 552135"/>
                    <a:gd name="connsiteX1" fmla="*/ 326820 w 1430029"/>
                    <a:gd name="connsiteY1" fmla="*/ 385248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430029"/>
                    <a:gd name="connsiteY0" fmla="*/ 552135 h 552135"/>
                    <a:gd name="connsiteX1" fmla="*/ 288575 w 1430029"/>
                    <a:gd name="connsiteY1" fmla="*/ 399155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662976"/>
                    <a:gd name="connsiteY0" fmla="*/ 472169 h 489991"/>
                    <a:gd name="connsiteX1" fmla="*/ 521522 w 1662976"/>
                    <a:gd name="connsiteY1" fmla="*/ 39915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02316 w 1662976"/>
                    <a:gd name="connsiteY2" fmla="*/ 329620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91306"/>
                    <a:gd name="connsiteX1" fmla="*/ 340728 w 1662976"/>
                    <a:gd name="connsiteY1" fmla="*/ 322665 h 491306"/>
                    <a:gd name="connsiteX2" fmla="*/ 702316 w 1662976"/>
                    <a:gd name="connsiteY2" fmla="*/ 329620 h 491306"/>
                    <a:gd name="connsiteX3" fmla="*/ 1015228 w 1662976"/>
                    <a:gd name="connsiteY3" fmla="*/ 413062 h 491306"/>
                    <a:gd name="connsiteX4" fmla="*/ 1244698 w 1662976"/>
                    <a:gd name="connsiteY4" fmla="*/ 482599 h 491306"/>
                    <a:gd name="connsiteX5" fmla="*/ 1453306 w 1662976"/>
                    <a:gd name="connsiteY5" fmla="*/ 475645 h 491306"/>
                    <a:gd name="connsiteX6" fmla="*/ 1627146 w 1662976"/>
                    <a:gd name="connsiteY6" fmla="*/ 350480 h 491306"/>
                    <a:gd name="connsiteX7" fmla="*/ 1661915 w 1662976"/>
                    <a:gd name="connsiteY7" fmla="*/ 211408 h 491306"/>
                    <a:gd name="connsiteX8" fmla="*/ 1606286 w 1662976"/>
                    <a:gd name="connsiteY8" fmla="*/ 72336 h 491306"/>
                    <a:gd name="connsiteX9" fmla="*/ 1495028 w 1662976"/>
                    <a:gd name="connsiteY9" fmla="*/ 2799 h 491306"/>
                    <a:gd name="connsiteX10" fmla="*/ 1345526 w 1662976"/>
                    <a:gd name="connsiteY10" fmla="*/ 27137 h 491306"/>
                    <a:gd name="connsiteX11" fmla="*/ 1255128 w 1662976"/>
                    <a:gd name="connsiteY11" fmla="*/ 148825 h 491306"/>
                    <a:gd name="connsiteX12" fmla="*/ 1289896 w 1662976"/>
                    <a:gd name="connsiteY12" fmla="*/ 280944 h 491306"/>
                    <a:gd name="connsiteX13" fmla="*/ 1383770 w 1662976"/>
                    <a:gd name="connsiteY13" fmla="*/ 312236 h 491306"/>
                    <a:gd name="connsiteX14" fmla="*/ 1463736 w 1662976"/>
                    <a:gd name="connsiteY14" fmla="*/ 277467 h 491306"/>
                    <a:gd name="connsiteX0" fmla="*/ 0 w 1662976"/>
                    <a:gd name="connsiteY0" fmla="*/ 472169 h 483801"/>
                    <a:gd name="connsiteX1" fmla="*/ 340728 w 1662976"/>
                    <a:gd name="connsiteY1" fmla="*/ 322665 h 483801"/>
                    <a:gd name="connsiteX2" fmla="*/ 702316 w 1662976"/>
                    <a:gd name="connsiteY2" fmla="*/ 329620 h 483801"/>
                    <a:gd name="connsiteX3" fmla="*/ 1015228 w 1662976"/>
                    <a:gd name="connsiteY3" fmla="*/ 413062 h 483801"/>
                    <a:gd name="connsiteX4" fmla="*/ 1269036 w 1662976"/>
                    <a:gd name="connsiteY4" fmla="*/ 465215 h 483801"/>
                    <a:gd name="connsiteX5" fmla="*/ 1453306 w 1662976"/>
                    <a:gd name="connsiteY5" fmla="*/ 475645 h 483801"/>
                    <a:gd name="connsiteX6" fmla="*/ 1627146 w 1662976"/>
                    <a:gd name="connsiteY6" fmla="*/ 350480 h 483801"/>
                    <a:gd name="connsiteX7" fmla="*/ 1661915 w 1662976"/>
                    <a:gd name="connsiteY7" fmla="*/ 211408 h 483801"/>
                    <a:gd name="connsiteX8" fmla="*/ 1606286 w 1662976"/>
                    <a:gd name="connsiteY8" fmla="*/ 72336 h 483801"/>
                    <a:gd name="connsiteX9" fmla="*/ 1495028 w 1662976"/>
                    <a:gd name="connsiteY9" fmla="*/ 2799 h 483801"/>
                    <a:gd name="connsiteX10" fmla="*/ 1345526 w 1662976"/>
                    <a:gd name="connsiteY10" fmla="*/ 27137 h 483801"/>
                    <a:gd name="connsiteX11" fmla="*/ 1255128 w 1662976"/>
                    <a:gd name="connsiteY11" fmla="*/ 148825 h 483801"/>
                    <a:gd name="connsiteX12" fmla="*/ 1289896 w 1662976"/>
                    <a:gd name="connsiteY12" fmla="*/ 280944 h 483801"/>
                    <a:gd name="connsiteX13" fmla="*/ 1383770 w 1662976"/>
                    <a:gd name="connsiteY13" fmla="*/ 312236 h 483801"/>
                    <a:gd name="connsiteX14" fmla="*/ 1463736 w 1662976"/>
                    <a:gd name="connsiteY14" fmla="*/ 277467 h 483801"/>
                    <a:gd name="connsiteX0" fmla="*/ 0 w 1662763"/>
                    <a:gd name="connsiteY0" fmla="*/ 472169 h 472169"/>
                    <a:gd name="connsiteX1" fmla="*/ 340728 w 1662763"/>
                    <a:gd name="connsiteY1" fmla="*/ 322665 h 472169"/>
                    <a:gd name="connsiteX2" fmla="*/ 702316 w 1662763"/>
                    <a:gd name="connsiteY2" fmla="*/ 329620 h 472169"/>
                    <a:gd name="connsiteX3" fmla="*/ 1015228 w 1662763"/>
                    <a:gd name="connsiteY3" fmla="*/ 413062 h 472169"/>
                    <a:gd name="connsiteX4" fmla="*/ 1269036 w 1662763"/>
                    <a:gd name="connsiteY4" fmla="*/ 465215 h 472169"/>
                    <a:gd name="connsiteX5" fmla="*/ 1470690 w 1662763"/>
                    <a:gd name="connsiteY5" fmla="*/ 444354 h 472169"/>
                    <a:gd name="connsiteX6" fmla="*/ 1627146 w 1662763"/>
                    <a:gd name="connsiteY6" fmla="*/ 350480 h 472169"/>
                    <a:gd name="connsiteX7" fmla="*/ 1661915 w 1662763"/>
                    <a:gd name="connsiteY7" fmla="*/ 211408 h 472169"/>
                    <a:gd name="connsiteX8" fmla="*/ 1606286 w 1662763"/>
                    <a:gd name="connsiteY8" fmla="*/ 72336 h 472169"/>
                    <a:gd name="connsiteX9" fmla="*/ 1495028 w 1662763"/>
                    <a:gd name="connsiteY9" fmla="*/ 2799 h 472169"/>
                    <a:gd name="connsiteX10" fmla="*/ 1345526 w 1662763"/>
                    <a:gd name="connsiteY10" fmla="*/ 27137 h 472169"/>
                    <a:gd name="connsiteX11" fmla="*/ 1255128 w 1662763"/>
                    <a:gd name="connsiteY11" fmla="*/ 148825 h 472169"/>
                    <a:gd name="connsiteX12" fmla="*/ 1289896 w 1662763"/>
                    <a:gd name="connsiteY12" fmla="*/ 280944 h 472169"/>
                    <a:gd name="connsiteX13" fmla="*/ 1383770 w 1662763"/>
                    <a:gd name="connsiteY13" fmla="*/ 312236 h 472169"/>
                    <a:gd name="connsiteX14" fmla="*/ 1463736 w 1662763"/>
                    <a:gd name="connsiteY14" fmla="*/ 277467 h 472169"/>
                    <a:gd name="connsiteX0" fmla="*/ 0 w 1661923"/>
                    <a:gd name="connsiteY0" fmla="*/ 472169 h 472169"/>
                    <a:gd name="connsiteX1" fmla="*/ 340728 w 1661923"/>
                    <a:gd name="connsiteY1" fmla="*/ 322665 h 472169"/>
                    <a:gd name="connsiteX2" fmla="*/ 702316 w 1661923"/>
                    <a:gd name="connsiteY2" fmla="*/ 329620 h 472169"/>
                    <a:gd name="connsiteX3" fmla="*/ 1015228 w 1661923"/>
                    <a:gd name="connsiteY3" fmla="*/ 413062 h 472169"/>
                    <a:gd name="connsiteX4" fmla="*/ 1269036 w 1661923"/>
                    <a:gd name="connsiteY4" fmla="*/ 465215 h 472169"/>
                    <a:gd name="connsiteX5" fmla="*/ 1470690 w 1661923"/>
                    <a:gd name="connsiteY5" fmla="*/ 444354 h 472169"/>
                    <a:gd name="connsiteX6" fmla="*/ 1602808 w 1661923"/>
                    <a:gd name="connsiteY6" fmla="*/ 336573 h 472169"/>
                    <a:gd name="connsiteX7" fmla="*/ 1661915 w 1661923"/>
                    <a:gd name="connsiteY7" fmla="*/ 211408 h 472169"/>
                    <a:gd name="connsiteX8" fmla="*/ 1606286 w 1661923"/>
                    <a:gd name="connsiteY8" fmla="*/ 72336 h 472169"/>
                    <a:gd name="connsiteX9" fmla="*/ 1495028 w 1661923"/>
                    <a:gd name="connsiteY9" fmla="*/ 2799 h 472169"/>
                    <a:gd name="connsiteX10" fmla="*/ 1345526 w 1661923"/>
                    <a:gd name="connsiteY10" fmla="*/ 27137 h 472169"/>
                    <a:gd name="connsiteX11" fmla="*/ 1255128 w 1661923"/>
                    <a:gd name="connsiteY11" fmla="*/ 148825 h 472169"/>
                    <a:gd name="connsiteX12" fmla="*/ 1289896 w 1661923"/>
                    <a:gd name="connsiteY12" fmla="*/ 280944 h 472169"/>
                    <a:gd name="connsiteX13" fmla="*/ 1383770 w 1661923"/>
                    <a:gd name="connsiteY13" fmla="*/ 312236 h 472169"/>
                    <a:gd name="connsiteX14" fmla="*/ 1463736 w 1661923"/>
                    <a:gd name="connsiteY14" fmla="*/ 277467 h 472169"/>
                    <a:gd name="connsiteX0" fmla="*/ 0 w 1637606"/>
                    <a:gd name="connsiteY0" fmla="*/ 472169 h 472169"/>
                    <a:gd name="connsiteX1" fmla="*/ 340728 w 1637606"/>
                    <a:gd name="connsiteY1" fmla="*/ 322665 h 472169"/>
                    <a:gd name="connsiteX2" fmla="*/ 702316 w 1637606"/>
                    <a:gd name="connsiteY2" fmla="*/ 329620 h 472169"/>
                    <a:gd name="connsiteX3" fmla="*/ 1015228 w 1637606"/>
                    <a:gd name="connsiteY3" fmla="*/ 413062 h 472169"/>
                    <a:gd name="connsiteX4" fmla="*/ 1269036 w 1637606"/>
                    <a:gd name="connsiteY4" fmla="*/ 465215 h 472169"/>
                    <a:gd name="connsiteX5" fmla="*/ 1470690 w 1637606"/>
                    <a:gd name="connsiteY5" fmla="*/ 444354 h 472169"/>
                    <a:gd name="connsiteX6" fmla="*/ 1602808 w 1637606"/>
                    <a:gd name="connsiteY6" fmla="*/ 336573 h 472169"/>
                    <a:gd name="connsiteX7" fmla="*/ 1637578 w 1637606"/>
                    <a:gd name="connsiteY7" fmla="*/ 194024 h 472169"/>
                    <a:gd name="connsiteX8" fmla="*/ 1606286 w 1637606"/>
                    <a:gd name="connsiteY8" fmla="*/ 72336 h 472169"/>
                    <a:gd name="connsiteX9" fmla="*/ 1495028 w 1637606"/>
                    <a:gd name="connsiteY9" fmla="*/ 2799 h 472169"/>
                    <a:gd name="connsiteX10" fmla="*/ 1345526 w 1637606"/>
                    <a:gd name="connsiteY10" fmla="*/ 27137 h 472169"/>
                    <a:gd name="connsiteX11" fmla="*/ 1255128 w 1637606"/>
                    <a:gd name="connsiteY11" fmla="*/ 148825 h 472169"/>
                    <a:gd name="connsiteX12" fmla="*/ 1289896 w 1637606"/>
                    <a:gd name="connsiteY12" fmla="*/ 280944 h 472169"/>
                    <a:gd name="connsiteX13" fmla="*/ 1383770 w 1637606"/>
                    <a:gd name="connsiteY13" fmla="*/ 312236 h 472169"/>
                    <a:gd name="connsiteX14" fmla="*/ 1463736 w 1637606"/>
                    <a:gd name="connsiteY14" fmla="*/ 277467 h 472169"/>
                    <a:gd name="connsiteX0" fmla="*/ 0 w 1639766"/>
                    <a:gd name="connsiteY0" fmla="*/ 473894 h 473894"/>
                    <a:gd name="connsiteX1" fmla="*/ 340728 w 1639766"/>
                    <a:gd name="connsiteY1" fmla="*/ 324390 h 473894"/>
                    <a:gd name="connsiteX2" fmla="*/ 702316 w 1639766"/>
                    <a:gd name="connsiteY2" fmla="*/ 331345 h 473894"/>
                    <a:gd name="connsiteX3" fmla="*/ 1015228 w 1639766"/>
                    <a:gd name="connsiteY3" fmla="*/ 414787 h 473894"/>
                    <a:gd name="connsiteX4" fmla="*/ 1269036 w 1639766"/>
                    <a:gd name="connsiteY4" fmla="*/ 466940 h 473894"/>
                    <a:gd name="connsiteX5" fmla="*/ 1470690 w 1639766"/>
                    <a:gd name="connsiteY5" fmla="*/ 446079 h 473894"/>
                    <a:gd name="connsiteX6" fmla="*/ 1602808 w 1639766"/>
                    <a:gd name="connsiteY6" fmla="*/ 338298 h 473894"/>
                    <a:gd name="connsiteX7" fmla="*/ 1637578 w 1639766"/>
                    <a:gd name="connsiteY7" fmla="*/ 195749 h 473894"/>
                    <a:gd name="connsiteX8" fmla="*/ 1554134 w 1639766"/>
                    <a:gd name="connsiteY8" fmla="*/ 98399 h 473894"/>
                    <a:gd name="connsiteX9" fmla="*/ 1495028 w 1639766"/>
                    <a:gd name="connsiteY9" fmla="*/ 4524 h 473894"/>
                    <a:gd name="connsiteX10" fmla="*/ 1345526 w 1639766"/>
                    <a:gd name="connsiteY10" fmla="*/ 28862 h 473894"/>
                    <a:gd name="connsiteX11" fmla="*/ 1255128 w 1639766"/>
                    <a:gd name="connsiteY11" fmla="*/ 150550 h 473894"/>
                    <a:gd name="connsiteX12" fmla="*/ 1289896 w 1639766"/>
                    <a:gd name="connsiteY12" fmla="*/ 282669 h 473894"/>
                    <a:gd name="connsiteX13" fmla="*/ 1383770 w 1639766"/>
                    <a:gd name="connsiteY13" fmla="*/ 313961 h 473894"/>
                    <a:gd name="connsiteX14" fmla="*/ 1463736 w 1639766"/>
                    <a:gd name="connsiteY14" fmla="*/ 279192 h 473894"/>
                    <a:gd name="connsiteX0" fmla="*/ 0 w 1639766"/>
                    <a:gd name="connsiteY0" fmla="*/ 446701 h 446701"/>
                    <a:gd name="connsiteX1" fmla="*/ 340728 w 1639766"/>
                    <a:gd name="connsiteY1" fmla="*/ 297197 h 446701"/>
                    <a:gd name="connsiteX2" fmla="*/ 702316 w 1639766"/>
                    <a:gd name="connsiteY2" fmla="*/ 304152 h 446701"/>
                    <a:gd name="connsiteX3" fmla="*/ 1015228 w 1639766"/>
                    <a:gd name="connsiteY3" fmla="*/ 387594 h 446701"/>
                    <a:gd name="connsiteX4" fmla="*/ 1269036 w 1639766"/>
                    <a:gd name="connsiteY4" fmla="*/ 439747 h 446701"/>
                    <a:gd name="connsiteX5" fmla="*/ 1470690 w 1639766"/>
                    <a:gd name="connsiteY5" fmla="*/ 418886 h 446701"/>
                    <a:gd name="connsiteX6" fmla="*/ 1602808 w 1639766"/>
                    <a:gd name="connsiteY6" fmla="*/ 311105 h 446701"/>
                    <a:gd name="connsiteX7" fmla="*/ 1637578 w 1639766"/>
                    <a:gd name="connsiteY7" fmla="*/ 168556 h 446701"/>
                    <a:gd name="connsiteX8" fmla="*/ 1554134 w 1639766"/>
                    <a:gd name="connsiteY8" fmla="*/ 71206 h 446701"/>
                    <a:gd name="connsiteX9" fmla="*/ 1446353 w 1639766"/>
                    <a:gd name="connsiteY9" fmla="*/ 53820 h 446701"/>
                    <a:gd name="connsiteX10" fmla="*/ 1345526 w 1639766"/>
                    <a:gd name="connsiteY10" fmla="*/ 1669 h 446701"/>
                    <a:gd name="connsiteX11" fmla="*/ 1255128 w 1639766"/>
                    <a:gd name="connsiteY11" fmla="*/ 123357 h 446701"/>
                    <a:gd name="connsiteX12" fmla="*/ 1289896 w 1639766"/>
                    <a:gd name="connsiteY12" fmla="*/ 255476 h 446701"/>
                    <a:gd name="connsiteX13" fmla="*/ 1383770 w 1639766"/>
                    <a:gd name="connsiteY13" fmla="*/ 286768 h 446701"/>
                    <a:gd name="connsiteX14" fmla="*/ 1463736 w 1639766"/>
                    <a:gd name="connsiteY14" fmla="*/ 251999 h 446701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55128 w 1639766"/>
                    <a:gd name="connsiteY11" fmla="*/ 70489 h 393833"/>
                    <a:gd name="connsiteX12" fmla="*/ 1289896 w 1639766"/>
                    <a:gd name="connsiteY12" fmla="*/ 202608 h 393833"/>
                    <a:gd name="connsiteX13" fmla="*/ 1383770 w 1639766"/>
                    <a:gd name="connsiteY13" fmla="*/ 233900 h 393833"/>
                    <a:gd name="connsiteX14" fmla="*/ 1463736 w 1639766"/>
                    <a:gd name="connsiteY14" fmla="*/ 199131 h 393833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89896 w 1639766"/>
                    <a:gd name="connsiteY11" fmla="*/ 202608 h 393833"/>
                    <a:gd name="connsiteX12" fmla="*/ 1383770 w 1639766"/>
                    <a:gd name="connsiteY12" fmla="*/ 233900 h 393833"/>
                    <a:gd name="connsiteX13" fmla="*/ 1463736 w 1639766"/>
                    <a:gd name="connsiteY13" fmla="*/ 199131 h 393833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289896 w 1639766"/>
                    <a:gd name="connsiteY11" fmla="*/ 205863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7213 w 1639766"/>
                    <a:gd name="connsiteY13" fmla="*/ 191956 h 39708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17710 w 1639766"/>
                    <a:gd name="connsiteY11" fmla="*/ 19119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0448"/>
                    <a:gd name="connsiteY0" fmla="*/ 396880 h 396880"/>
                    <a:gd name="connsiteX1" fmla="*/ 340728 w 1630448"/>
                    <a:gd name="connsiteY1" fmla="*/ 247376 h 396880"/>
                    <a:gd name="connsiteX2" fmla="*/ 702316 w 1630448"/>
                    <a:gd name="connsiteY2" fmla="*/ 254331 h 396880"/>
                    <a:gd name="connsiteX3" fmla="*/ 1015228 w 1630448"/>
                    <a:gd name="connsiteY3" fmla="*/ 337773 h 396880"/>
                    <a:gd name="connsiteX4" fmla="*/ 1269036 w 1630448"/>
                    <a:gd name="connsiteY4" fmla="*/ 389926 h 396880"/>
                    <a:gd name="connsiteX5" fmla="*/ 1470690 w 1630448"/>
                    <a:gd name="connsiteY5" fmla="*/ 369065 h 396880"/>
                    <a:gd name="connsiteX6" fmla="*/ 1602808 w 1630448"/>
                    <a:gd name="connsiteY6" fmla="*/ 261284 h 396880"/>
                    <a:gd name="connsiteX7" fmla="*/ 1627148 w 1630448"/>
                    <a:gd name="connsiteY7" fmla="*/ 136119 h 396880"/>
                    <a:gd name="connsiteX8" fmla="*/ 1554134 w 1630448"/>
                    <a:gd name="connsiteY8" fmla="*/ 21385 h 396880"/>
                    <a:gd name="connsiteX9" fmla="*/ 1446353 w 1630448"/>
                    <a:gd name="connsiteY9" fmla="*/ 3999 h 396880"/>
                    <a:gd name="connsiteX10" fmla="*/ 1338571 w 1630448"/>
                    <a:gd name="connsiteY10" fmla="*/ 70060 h 396880"/>
                    <a:gd name="connsiteX11" fmla="*/ 1317710 w 1630448"/>
                    <a:gd name="connsiteY11" fmla="*/ 191748 h 396880"/>
                    <a:gd name="connsiteX12" fmla="*/ 1383770 w 1630448"/>
                    <a:gd name="connsiteY12" fmla="*/ 236947 h 396880"/>
                    <a:gd name="connsiteX13" fmla="*/ 1467213 w 1630448"/>
                    <a:gd name="connsiteY13" fmla="*/ 191748 h 396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30448" h="396880">
                      <a:moveTo>
                        <a:pt x="0" y="396880"/>
                      </a:moveTo>
                      <a:cubicBezTo>
                        <a:pt x="118501" y="327343"/>
                        <a:pt x="223675" y="271134"/>
                        <a:pt x="340728" y="247376"/>
                      </a:cubicBezTo>
                      <a:cubicBezTo>
                        <a:pt x="457781" y="223618"/>
                        <a:pt x="589899" y="239265"/>
                        <a:pt x="702316" y="254331"/>
                      </a:cubicBezTo>
                      <a:cubicBezTo>
                        <a:pt x="814733" y="269397"/>
                        <a:pt x="920775" y="315174"/>
                        <a:pt x="1015228" y="337773"/>
                      </a:cubicBezTo>
                      <a:cubicBezTo>
                        <a:pt x="1109681" y="360372"/>
                        <a:pt x="1193126" y="384711"/>
                        <a:pt x="1269036" y="389926"/>
                      </a:cubicBezTo>
                      <a:cubicBezTo>
                        <a:pt x="1344946" y="395141"/>
                        <a:pt x="1415061" y="390505"/>
                        <a:pt x="1470690" y="369065"/>
                      </a:cubicBezTo>
                      <a:cubicBezTo>
                        <a:pt x="1526319" y="347625"/>
                        <a:pt x="1576732" y="300108"/>
                        <a:pt x="1602808" y="261284"/>
                      </a:cubicBezTo>
                      <a:cubicBezTo>
                        <a:pt x="1628884" y="222460"/>
                        <a:pt x="1635260" y="176102"/>
                        <a:pt x="1627148" y="136119"/>
                      </a:cubicBezTo>
                      <a:cubicBezTo>
                        <a:pt x="1619036" y="96136"/>
                        <a:pt x="1584266" y="43405"/>
                        <a:pt x="1554134" y="21385"/>
                      </a:cubicBezTo>
                      <a:cubicBezTo>
                        <a:pt x="1524002" y="-635"/>
                        <a:pt x="1482280" y="-4114"/>
                        <a:pt x="1446353" y="3999"/>
                      </a:cubicBezTo>
                      <a:cubicBezTo>
                        <a:pt x="1410426" y="12112"/>
                        <a:pt x="1360011" y="38769"/>
                        <a:pt x="1338571" y="70060"/>
                      </a:cubicBezTo>
                      <a:cubicBezTo>
                        <a:pt x="1317131" y="101351"/>
                        <a:pt x="1310177" y="163934"/>
                        <a:pt x="1317710" y="191748"/>
                      </a:cubicBezTo>
                      <a:cubicBezTo>
                        <a:pt x="1325243" y="219562"/>
                        <a:pt x="1358853" y="236947"/>
                        <a:pt x="1383770" y="236947"/>
                      </a:cubicBezTo>
                      <a:cubicBezTo>
                        <a:pt x="1408687" y="236947"/>
                        <a:pt x="1453595" y="206234"/>
                        <a:pt x="1467213" y="191748"/>
                      </a:cubicBezTo>
                    </a:path>
                  </a:pathLst>
                </a:custGeom>
                <a:noFill/>
                <a:ln w="38100" cap="rnd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Freeform 11">
                  <a:extLst>
                    <a:ext uri="{FF2B5EF4-FFF2-40B4-BE49-F238E27FC236}">
                      <a16:creationId xmlns:a16="http://schemas.microsoft.com/office/drawing/2014/main" id="{1D246C82-E63F-28A7-CFEA-CCD545F4A2D8}"/>
                    </a:ext>
                  </a:extLst>
                </p:cNvPr>
                <p:cNvSpPr/>
                <p:nvPr/>
              </p:nvSpPr>
              <p:spPr>
                <a:xfrm rot="860958" flipV="1">
                  <a:off x="5047855" y="4956517"/>
                  <a:ext cx="2542847" cy="725587"/>
                </a:xfrm>
                <a:custGeom>
                  <a:avLst/>
                  <a:gdLst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36088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15227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30789 w 1423899"/>
                    <a:gd name="connsiteY14" fmla="*/ 280787 h 555455"/>
                    <a:gd name="connsiteX0" fmla="*/ 0 w 1430029"/>
                    <a:gd name="connsiteY0" fmla="*/ 555455 h 555455"/>
                    <a:gd name="connsiteX1" fmla="*/ 326820 w 1430029"/>
                    <a:gd name="connsiteY1" fmla="*/ 388568 h 555455"/>
                    <a:gd name="connsiteX2" fmla="*/ 538905 w 1430029"/>
                    <a:gd name="connsiteY2" fmla="*/ 388568 h 555455"/>
                    <a:gd name="connsiteX3" fmla="*/ 789235 w 1430029"/>
                    <a:gd name="connsiteY3" fmla="*/ 437243 h 555455"/>
                    <a:gd name="connsiteX4" fmla="*/ 1011751 w 1430029"/>
                    <a:gd name="connsiteY4" fmla="*/ 485919 h 555455"/>
                    <a:gd name="connsiteX5" fmla="*/ 1220359 w 1430029"/>
                    <a:gd name="connsiteY5" fmla="*/ 478965 h 555455"/>
                    <a:gd name="connsiteX6" fmla="*/ 1394199 w 1430029"/>
                    <a:gd name="connsiteY6" fmla="*/ 353800 h 555455"/>
                    <a:gd name="connsiteX7" fmla="*/ 1428968 w 1430029"/>
                    <a:gd name="connsiteY7" fmla="*/ 214728 h 555455"/>
                    <a:gd name="connsiteX8" fmla="*/ 1373339 w 1430029"/>
                    <a:gd name="connsiteY8" fmla="*/ 75656 h 555455"/>
                    <a:gd name="connsiteX9" fmla="*/ 1262081 w 1430029"/>
                    <a:gd name="connsiteY9" fmla="*/ 6119 h 555455"/>
                    <a:gd name="connsiteX10" fmla="*/ 1126486 w 1430029"/>
                    <a:gd name="connsiteY10" fmla="*/ 20027 h 555455"/>
                    <a:gd name="connsiteX11" fmla="*/ 1022181 w 1430029"/>
                    <a:gd name="connsiteY11" fmla="*/ 152145 h 555455"/>
                    <a:gd name="connsiteX12" fmla="*/ 1056949 w 1430029"/>
                    <a:gd name="connsiteY12" fmla="*/ 284264 h 555455"/>
                    <a:gd name="connsiteX13" fmla="*/ 1150823 w 1430029"/>
                    <a:gd name="connsiteY13" fmla="*/ 315556 h 555455"/>
                    <a:gd name="connsiteX14" fmla="*/ 1230789 w 1430029"/>
                    <a:gd name="connsiteY14" fmla="*/ 280787 h 555455"/>
                    <a:gd name="connsiteX0" fmla="*/ 0 w 1430029"/>
                    <a:gd name="connsiteY0" fmla="*/ 552135 h 552135"/>
                    <a:gd name="connsiteX1" fmla="*/ 326820 w 1430029"/>
                    <a:gd name="connsiteY1" fmla="*/ 385248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430029"/>
                    <a:gd name="connsiteY0" fmla="*/ 552135 h 552135"/>
                    <a:gd name="connsiteX1" fmla="*/ 288575 w 1430029"/>
                    <a:gd name="connsiteY1" fmla="*/ 399155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662976"/>
                    <a:gd name="connsiteY0" fmla="*/ 472169 h 489991"/>
                    <a:gd name="connsiteX1" fmla="*/ 521522 w 1662976"/>
                    <a:gd name="connsiteY1" fmla="*/ 39915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02316 w 1662976"/>
                    <a:gd name="connsiteY2" fmla="*/ 329620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91306"/>
                    <a:gd name="connsiteX1" fmla="*/ 340728 w 1662976"/>
                    <a:gd name="connsiteY1" fmla="*/ 322665 h 491306"/>
                    <a:gd name="connsiteX2" fmla="*/ 702316 w 1662976"/>
                    <a:gd name="connsiteY2" fmla="*/ 329620 h 491306"/>
                    <a:gd name="connsiteX3" fmla="*/ 1015228 w 1662976"/>
                    <a:gd name="connsiteY3" fmla="*/ 413062 h 491306"/>
                    <a:gd name="connsiteX4" fmla="*/ 1244698 w 1662976"/>
                    <a:gd name="connsiteY4" fmla="*/ 482599 h 491306"/>
                    <a:gd name="connsiteX5" fmla="*/ 1453306 w 1662976"/>
                    <a:gd name="connsiteY5" fmla="*/ 475645 h 491306"/>
                    <a:gd name="connsiteX6" fmla="*/ 1627146 w 1662976"/>
                    <a:gd name="connsiteY6" fmla="*/ 350480 h 491306"/>
                    <a:gd name="connsiteX7" fmla="*/ 1661915 w 1662976"/>
                    <a:gd name="connsiteY7" fmla="*/ 211408 h 491306"/>
                    <a:gd name="connsiteX8" fmla="*/ 1606286 w 1662976"/>
                    <a:gd name="connsiteY8" fmla="*/ 72336 h 491306"/>
                    <a:gd name="connsiteX9" fmla="*/ 1495028 w 1662976"/>
                    <a:gd name="connsiteY9" fmla="*/ 2799 h 491306"/>
                    <a:gd name="connsiteX10" fmla="*/ 1345526 w 1662976"/>
                    <a:gd name="connsiteY10" fmla="*/ 27137 h 491306"/>
                    <a:gd name="connsiteX11" fmla="*/ 1255128 w 1662976"/>
                    <a:gd name="connsiteY11" fmla="*/ 148825 h 491306"/>
                    <a:gd name="connsiteX12" fmla="*/ 1289896 w 1662976"/>
                    <a:gd name="connsiteY12" fmla="*/ 280944 h 491306"/>
                    <a:gd name="connsiteX13" fmla="*/ 1383770 w 1662976"/>
                    <a:gd name="connsiteY13" fmla="*/ 312236 h 491306"/>
                    <a:gd name="connsiteX14" fmla="*/ 1463736 w 1662976"/>
                    <a:gd name="connsiteY14" fmla="*/ 277467 h 491306"/>
                    <a:gd name="connsiteX0" fmla="*/ 0 w 1662976"/>
                    <a:gd name="connsiteY0" fmla="*/ 472169 h 483801"/>
                    <a:gd name="connsiteX1" fmla="*/ 340728 w 1662976"/>
                    <a:gd name="connsiteY1" fmla="*/ 322665 h 483801"/>
                    <a:gd name="connsiteX2" fmla="*/ 702316 w 1662976"/>
                    <a:gd name="connsiteY2" fmla="*/ 329620 h 483801"/>
                    <a:gd name="connsiteX3" fmla="*/ 1015228 w 1662976"/>
                    <a:gd name="connsiteY3" fmla="*/ 413062 h 483801"/>
                    <a:gd name="connsiteX4" fmla="*/ 1269036 w 1662976"/>
                    <a:gd name="connsiteY4" fmla="*/ 465215 h 483801"/>
                    <a:gd name="connsiteX5" fmla="*/ 1453306 w 1662976"/>
                    <a:gd name="connsiteY5" fmla="*/ 475645 h 483801"/>
                    <a:gd name="connsiteX6" fmla="*/ 1627146 w 1662976"/>
                    <a:gd name="connsiteY6" fmla="*/ 350480 h 483801"/>
                    <a:gd name="connsiteX7" fmla="*/ 1661915 w 1662976"/>
                    <a:gd name="connsiteY7" fmla="*/ 211408 h 483801"/>
                    <a:gd name="connsiteX8" fmla="*/ 1606286 w 1662976"/>
                    <a:gd name="connsiteY8" fmla="*/ 72336 h 483801"/>
                    <a:gd name="connsiteX9" fmla="*/ 1495028 w 1662976"/>
                    <a:gd name="connsiteY9" fmla="*/ 2799 h 483801"/>
                    <a:gd name="connsiteX10" fmla="*/ 1345526 w 1662976"/>
                    <a:gd name="connsiteY10" fmla="*/ 27137 h 483801"/>
                    <a:gd name="connsiteX11" fmla="*/ 1255128 w 1662976"/>
                    <a:gd name="connsiteY11" fmla="*/ 148825 h 483801"/>
                    <a:gd name="connsiteX12" fmla="*/ 1289896 w 1662976"/>
                    <a:gd name="connsiteY12" fmla="*/ 280944 h 483801"/>
                    <a:gd name="connsiteX13" fmla="*/ 1383770 w 1662976"/>
                    <a:gd name="connsiteY13" fmla="*/ 312236 h 483801"/>
                    <a:gd name="connsiteX14" fmla="*/ 1463736 w 1662976"/>
                    <a:gd name="connsiteY14" fmla="*/ 277467 h 483801"/>
                    <a:gd name="connsiteX0" fmla="*/ 0 w 1662763"/>
                    <a:gd name="connsiteY0" fmla="*/ 472169 h 472169"/>
                    <a:gd name="connsiteX1" fmla="*/ 340728 w 1662763"/>
                    <a:gd name="connsiteY1" fmla="*/ 322665 h 472169"/>
                    <a:gd name="connsiteX2" fmla="*/ 702316 w 1662763"/>
                    <a:gd name="connsiteY2" fmla="*/ 329620 h 472169"/>
                    <a:gd name="connsiteX3" fmla="*/ 1015228 w 1662763"/>
                    <a:gd name="connsiteY3" fmla="*/ 413062 h 472169"/>
                    <a:gd name="connsiteX4" fmla="*/ 1269036 w 1662763"/>
                    <a:gd name="connsiteY4" fmla="*/ 465215 h 472169"/>
                    <a:gd name="connsiteX5" fmla="*/ 1470690 w 1662763"/>
                    <a:gd name="connsiteY5" fmla="*/ 444354 h 472169"/>
                    <a:gd name="connsiteX6" fmla="*/ 1627146 w 1662763"/>
                    <a:gd name="connsiteY6" fmla="*/ 350480 h 472169"/>
                    <a:gd name="connsiteX7" fmla="*/ 1661915 w 1662763"/>
                    <a:gd name="connsiteY7" fmla="*/ 211408 h 472169"/>
                    <a:gd name="connsiteX8" fmla="*/ 1606286 w 1662763"/>
                    <a:gd name="connsiteY8" fmla="*/ 72336 h 472169"/>
                    <a:gd name="connsiteX9" fmla="*/ 1495028 w 1662763"/>
                    <a:gd name="connsiteY9" fmla="*/ 2799 h 472169"/>
                    <a:gd name="connsiteX10" fmla="*/ 1345526 w 1662763"/>
                    <a:gd name="connsiteY10" fmla="*/ 27137 h 472169"/>
                    <a:gd name="connsiteX11" fmla="*/ 1255128 w 1662763"/>
                    <a:gd name="connsiteY11" fmla="*/ 148825 h 472169"/>
                    <a:gd name="connsiteX12" fmla="*/ 1289896 w 1662763"/>
                    <a:gd name="connsiteY12" fmla="*/ 280944 h 472169"/>
                    <a:gd name="connsiteX13" fmla="*/ 1383770 w 1662763"/>
                    <a:gd name="connsiteY13" fmla="*/ 312236 h 472169"/>
                    <a:gd name="connsiteX14" fmla="*/ 1463736 w 1662763"/>
                    <a:gd name="connsiteY14" fmla="*/ 277467 h 472169"/>
                    <a:gd name="connsiteX0" fmla="*/ 0 w 1661923"/>
                    <a:gd name="connsiteY0" fmla="*/ 472169 h 472169"/>
                    <a:gd name="connsiteX1" fmla="*/ 340728 w 1661923"/>
                    <a:gd name="connsiteY1" fmla="*/ 322665 h 472169"/>
                    <a:gd name="connsiteX2" fmla="*/ 702316 w 1661923"/>
                    <a:gd name="connsiteY2" fmla="*/ 329620 h 472169"/>
                    <a:gd name="connsiteX3" fmla="*/ 1015228 w 1661923"/>
                    <a:gd name="connsiteY3" fmla="*/ 413062 h 472169"/>
                    <a:gd name="connsiteX4" fmla="*/ 1269036 w 1661923"/>
                    <a:gd name="connsiteY4" fmla="*/ 465215 h 472169"/>
                    <a:gd name="connsiteX5" fmla="*/ 1470690 w 1661923"/>
                    <a:gd name="connsiteY5" fmla="*/ 444354 h 472169"/>
                    <a:gd name="connsiteX6" fmla="*/ 1602808 w 1661923"/>
                    <a:gd name="connsiteY6" fmla="*/ 336573 h 472169"/>
                    <a:gd name="connsiteX7" fmla="*/ 1661915 w 1661923"/>
                    <a:gd name="connsiteY7" fmla="*/ 211408 h 472169"/>
                    <a:gd name="connsiteX8" fmla="*/ 1606286 w 1661923"/>
                    <a:gd name="connsiteY8" fmla="*/ 72336 h 472169"/>
                    <a:gd name="connsiteX9" fmla="*/ 1495028 w 1661923"/>
                    <a:gd name="connsiteY9" fmla="*/ 2799 h 472169"/>
                    <a:gd name="connsiteX10" fmla="*/ 1345526 w 1661923"/>
                    <a:gd name="connsiteY10" fmla="*/ 27137 h 472169"/>
                    <a:gd name="connsiteX11" fmla="*/ 1255128 w 1661923"/>
                    <a:gd name="connsiteY11" fmla="*/ 148825 h 472169"/>
                    <a:gd name="connsiteX12" fmla="*/ 1289896 w 1661923"/>
                    <a:gd name="connsiteY12" fmla="*/ 280944 h 472169"/>
                    <a:gd name="connsiteX13" fmla="*/ 1383770 w 1661923"/>
                    <a:gd name="connsiteY13" fmla="*/ 312236 h 472169"/>
                    <a:gd name="connsiteX14" fmla="*/ 1463736 w 1661923"/>
                    <a:gd name="connsiteY14" fmla="*/ 277467 h 472169"/>
                    <a:gd name="connsiteX0" fmla="*/ 0 w 1637606"/>
                    <a:gd name="connsiteY0" fmla="*/ 472169 h 472169"/>
                    <a:gd name="connsiteX1" fmla="*/ 340728 w 1637606"/>
                    <a:gd name="connsiteY1" fmla="*/ 322665 h 472169"/>
                    <a:gd name="connsiteX2" fmla="*/ 702316 w 1637606"/>
                    <a:gd name="connsiteY2" fmla="*/ 329620 h 472169"/>
                    <a:gd name="connsiteX3" fmla="*/ 1015228 w 1637606"/>
                    <a:gd name="connsiteY3" fmla="*/ 413062 h 472169"/>
                    <a:gd name="connsiteX4" fmla="*/ 1269036 w 1637606"/>
                    <a:gd name="connsiteY4" fmla="*/ 465215 h 472169"/>
                    <a:gd name="connsiteX5" fmla="*/ 1470690 w 1637606"/>
                    <a:gd name="connsiteY5" fmla="*/ 444354 h 472169"/>
                    <a:gd name="connsiteX6" fmla="*/ 1602808 w 1637606"/>
                    <a:gd name="connsiteY6" fmla="*/ 336573 h 472169"/>
                    <a:gd name="connsiteX7" fmla="*/ 1637578 w 1637606"/>
                    <a:gd name="connsiteY7" fmla="*/ 194024 h 472169"/>
                    <a:gd name="connsiteX8" fmla="*/ 1606286 w 1637606"/>
                    <a:gd name="connsiteY8" fmla="*/ 72336 h 472169"/>
                    <a:gd name="connsiteX9" fmla="*/ 1495028 w 1637606"/>
                    <a:gd name="connsiteY9" fmla="*/ 2799 h 472169"/>
                    <a:gd name="connsiteX10" fmla="*/ 1345526 w 1637606"/>
                    <a:gd name="connsiteY10" fmla="*/ 27137 h 472169"/>
                    <a:gd name="connsiteX11" fmla="*/ 1255128 w 1637606"/>
                    <a:gd name="connsiteY11" fmla="*/ 148825 h 472169"/>
                    <a:gd name="connsiteX12" fmla="*/ 1289896 w 1637606"/>
                    <a:gd name="connsiteY12" fmla="*/ 280944 h 472169"/>
                    <a:gd name="connsiteX13" fmla="*/ 1383770 w 1637606"/>
                    <a:gd name="connsiteY13" fmla="*/ 312236 h 472169"/>
                    <a:gd name="connsiteX14" fmla="*/ 1463736 w 1637606"/>
                    <a:gd name="connsiteY14" fmla="*/ 277467 h 472169"/>
                    <a:gd name="connsiteX0" fmla="*/ 0 w 1639766"/>
                    <a:gd name="connsiteY0" fmla="*/ 473894 h 473894"/>
                    <a:gd name="connsiteX1" fmla="*/ 340728 w 1639766"/>
                    <a:gd name="connsiteY1" fmla="*/ 324390 h 473894"/>
                    <a:gd name="connsiteX2" fmla="*/ 702316 w 1639766"/>
                    <a:gd name="connsiteY2" fmla="*/ 331345 h 473894"/>
                    <a:gd name="connsiteX3" fmla="*/ 1015228 w 1639766"/>
                    <a:gd name="connsiteY3" fmla="*/ 414787 h 473894"/>
                    <a:gd name="connsiteX4" fmla="*/ 1269036 w 1639766"/>
                    <a:gd name="connsiteY4" fmla="*/ 466940 h 473894"/>
                    <a:gd name="connsiteX5" fmla="*/ 1470690 w 1639766"/>
                    <a:gd name="connsiteY5" fmla="*/ 446079 h 473894"/>
                    <a:gd name="connsiteX6" fmla="*/ 1602808 w 1639766"/>
                    <a:gd name="connsiteY6" fmla="*/ 338298 h 473894"/>
                    <a:gd name="connsiteX7" fmla="*/ 1637578 w 1639766"/>
                    <a:gd name="connsiteY7" fmla="*/ 195749 h 473894"/>
                    <a:gd name="connsiteX8" fmla="*/ 1554134 w 1639766"/>
                    <a:gd name="connsiteY8" fmla="*/ 98399 h 473894"/>
                    <a:gd name="connsiteX9" fmla="*/ 1495028 w 1639766"/>
                    <a:gd name="connsiteY9" fmla="*/ 4524 h 473894"/>
                    <a:gd name="connsiteX10" fmla="*/ 1345526 w 1639766"/>
                    <a:gd name="connsiteY10" fmla="*/ 28862 h 473894"/>
                    <a:gd name="connsiteX11" fmla="*/ 1255128 w 1639766"/>
                    <a:gd name="connsiteY11" fmla="*/ 150550 h 473894"/>
                    <a:gd name="connsiteX12" fmla="*/ 1289896 w 1639766"/>
                    <a:gd name="connsiteY12" fmla="*/ 282669 h 473894"/>
                    <a:gd name="connsiteX13" fmla="*/ 1383770 w 1639766"/>
                    <a:gd name="connsiteY13" fmla="*/ 313961 h 473894"/>
                    <a:gd name="connsiteX14" fmla="*/ 1463736 w 1639766"/>
                    <a:gd name="connsiteY14" fmla="*/ 279192 h 473894"/>
                    <a:gd name="connsiteX0" fmla="*/ 0 w 1639766"/>
                    <a:gd name="connsiteY0" fmla="*/ 446701 h 446701"/>
                    <a:gd name="connsiteX1" fmla="*/ 340728 w 1639766"/>
                    <a:gd name="connsiteY1" fmla="*/ 297197 h 446701"/>
                    <a:gd name="connsiteX2" fmla="*/ 702316 w 1639766"/>
                    <a:gd name="connsiteY2" fmla="*/ 304152 h 446701"/>
                    <a:gd name="connsiteX3" fmla="*/ 1015228 w 1639766"/>
                    <a:gd name="connsiteY3" fmla="*/ 387594 h 446701"/>
                    <a:gd name="connsiteX4" fmla="*/ 1269036 w 1639766"/>
                    <a:gd name="connsiteY4" fmla="*/ 439747 h 446701"/>
                    <a:gd name="connsiteX5" fmla="*/ 1470690 w 1639766"/>
                    <a:gd name="connsiteY5" fmla="*/ 418886 h 446701"/>
                    <a:gd name="connsiteX6" fmla="*/ 1602808 w 1639766"/>
                    <a:gd name="connsiteY6" fmla="*/ 311105 h 446701"/>
                    <a:gd name="connsiteX7" fmla="*/ 1637578 w 1639766"/>
                    <a:gd name="connsiteY7" fmla="*/ 168556 h 446701"/>
                    <a:gd name="connsiteX8" fmla="*/ 1554134 w 1639766"/>
                    <a:gd name="connsiteY8" fmla="*/ 71206 h 446701"/>
                    <a:gd name="connsiteX9" fmla="*/ 1446353 w 1639766"/>
                    <a:gd name="connsiteY9" fmla="*/ 53820 h 446701"/>
                    <a:gd name="connsiteX10" fmla="*/ 1345526 w 1639766"/>
                    <a:gd name="connsiteY10" fmla="*/ 1669 h 446701"/>
                    <a:gd name="connsiteX11" fmla="*/ 1255128 w 1639766"/>
                    <a:gd name="connsiteY11" fmla="*/ 123357 h 446701"/>
                    <a:gd name="connsiteX12" fmla="*/ 1289896 w 1639766"/>
                    <a:gd name="connsiteY12" fmla="*/ 255476 h 446701"/>
                    <a:gd name="connsiteX13" fmla="*/ 1383770 w 1639766"/>
                    <a:gd name="connsiteY13" fmla="*/ 286768 h 446701"/>
                    <a:gd name="connsiteX14" fmla="*/ 1463736 w 1639766"/>
                    <a:gd name="connsiteY14" fmla="*/ 251999 h 446701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55128 w 1639766"/>
                    <a:gd name="connsiteY11" fmla="*/ 70489 h 393833"/>
                    <a:gd name="connsiteX12" fmla="*/ 1289896 w 1639766"/>
                    <a:gd name="connsiteY12" fmla="*/ 202608 h 393833"/>
                    <a:gd name="connsiteX13" fmla="*/ 1383770 w 1639766"/>
                    <a:gd name="connsiteY13" fmla="*/ 233900 h 393833"/>
                    <a:gd name="connsiteX14" fmla="*/ 1463736 w 1639766"/>
                    <a:gd name="connsiteY14" fmla="*/ 199131 h 393833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89896 w 1639766"/>
                    <a:gd name="connsiteY11" fmla="*/ 202608 h 393833"/>
                    <a:gd name="connsiteX12" fmla="*/ 1383770 w 1639766"/>
                    <a:gd name="connsiteY12" fmla="*/ 233900 h 393833"/>
                    <a:gd name="connsiteX13" fmla="*/ 1463736 w 1639766"/>
                    <a:gd name="connsiteY13" fmla="*/ 199131 h 393833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289896 w 1639766"/>
                    <a:gd name="connsiteY11" fmla="*/ 205863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7213 w 1639766"/>
                    <a:gd name="connsiteY13" fmla="*/ 191956 h 39708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17710 w 1639766"/>
                    <a:gd name="connsiteY11" fmla="*/ 19119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0448"/>
                    <a:gd name="connsiteY0" fmla="*/ 396880 h 396880"/>
                    <a:gd name="connsiteX1" fmla="*/ 340728 w 1630448"/>
                    <a:gd name="connsiteY1" fmla="*/ 247376 h 396880"/>
                    <a:gd name="connsiteX2" fmla="*/ 702316 w 1630448"/>
                    <a:gd name="connsiteY2" fmla="*/ 254331 h 396880"/>
                    <a:gd name="connsiteX3" fmla="*/ 1015228 w 1630448"/>
                    <a:gd name="connsiteY3" fmla="*/ 337773 h 396880"/>
                    <a:gd name="connsiteX4" fmla="*/ 1269036 w 1630448"/>
                    <a:gd name="connsiteY4" fmla="*/ 389926 h 396880"/>
                    <a:gd name="connsiteX5" fmla="*/ 1470690 w 1630448"/>
                    <a:gd name="connsiteY5" fmla="*/ 369065 h 396880"/>
                    <a:gd name="connsiteX6" fmla="*/ 1602808 w 1630448"/>
                    <a:gd name="connsiteY6" fmla="*/ 261284 h 396880"/>
                    <a:gd name="connsiteX7" fmla="*/ 1627148 w 1630448"/>
                    <a:gd name="connsiteY7" fmla="*/ 136119 h 396880"/>
                    <a:gd name="connsiteX8" fmla="*/ 1554134 w 1630448"/>
                    <a:gd name="connsiteY8" fmla="*/ 21385 h 396880"/>
                    <a:gd name="connsiteX9" fmla="*/ 1446353 w 1630448"/>
                    <a:gd name="connsiteY9" fmla="*/ 3999 h 396880"/>
                    <a:gd name="connsiteX10" fmla="*/ 1338571 w 1630448"/>
                    <a:gd name="connsiteY10" fmla="*/ 70060 h 396880"/>
                    <a:gd name="connsiteX11" fmla="*/ 1317710 w 1630448"/>
                    <a:gd name="connsiteY11" fmla="*/ 191748 h 396880"/>
                    <a:gd name="connsiteX12" fmla="*/ 1383770 w 1630448"/>
                    <a:gd name="connsiteY12" fmla="*/ 236947 h 396880"/>
                    <a:gd name="connsiteX13" fmla="*/ 1467213 w 1630448"/>
                    <a:gd name="connsiteY13" fmla="*/ 191748 h 396880"/>
                    <a:gd name="connsiteX0" fmla="*/ 0 w 1630448"/>
                    <a:gd name="connsiteY0" fmla="*/ 396880 h 396880"/>
                    <a:gd name="connsiteX1" fmla="*/ 358112 w 1630448"/>
                    <a:gd name="connsiteY1" fmla="*/ 327343 h 396880"/>
                    <a:gd name="connsiteX2" fmla="*/ 702316 w 1630448"/>
                    <a:gd name="connsiteY2" fmla="*/ 254331 h 396880"/>
                    <a:gd name="connsiteX3" fmla="*/ 1015228 w 1630448"/>
                    <a:gd name="connsiteY3" fmla="*/ 337773 h 396880"/>
                    <a:gd name="connsiteX4" fmla="*/ 1269036 w 1630448"/>
                    <a:gd name="connsiteY4" fmla="*/ 389926 h 396880"/>
                    <a:gd name="connsiteX5" fmla="*/ 1470690 w 1630448"/>
                    <a:gd name="connsiteY5" fmla="*/ 369065 h 396880"/>
                    <a:gd name="connsiteX6" fmla="*/ 1602808 w 1630448"/>
                    <a:gd name="connsiteY6" fmla="*/ 261284 h 396880"/>
                    <a:gd name="connsiteX7" fmla="*/ 1627148 w 1630448"/>
                    <a:gd name="connsiteY7" fmla="*/ 136119 h 396880"/>
                    <a:gd name="connsiteX8" fmla="*/ 1554134 w 1630448"/>
                    <a:gd name="connsiteY8" fmla="*/ 21385 h 396880"/>
                    <a:gd name="connsiteX9" fmla="*/ 1446353 w 1630448"/>
                    <a:gd name="connsiteY9" fmla="*/ 3999 h 396880"/>
                    <a:gd name="connsiteX10" fmla="*/ 1338571 w 1630448"/>
                    <a:gd name="connsiteY10" fmla="*/ 70060 h 396880"/>
                    <a:gd name="connsiteX11" fmla="*/ 1317710 w 1630448"/>
                    <a:gd name="connsiteY11" fmla="*/ 191748 h 396880"/>
                    <a:gd name="connsiteX12" fmla="*/ 1383770 w 1630448"/>
                    <a:gd name="connsiteY12" fmla="*/ 236947 h 396880"/>
                    <a:gd name="connsiteX13" fmla="*/ 1467213 w 1630448"/>
                    <a:gd name="connsiteY13" fmla="*/ 191748 h 396880"/>
                    <a:gd name="connsiteX0" fmla="*/ 0 w 1630448"/>
                    <a:gd name="connsiteY0" fmla="*/ 396880 h 462958"/>
                    <a:gd name="connsiteX1" fmla="*/ 358112 w 1630448"/>
                    <a:gd name="connsiteY1" fmla="*/ 327343 h 462958"/>
                    <a:gd name="connsiteX2" fmla="*/ 695362 w 1630448"/>
                    <a:gd name="connsiteY2" fmla="*/ 462939 h 462958"/>
                    <a:gd name="connsiteX3" fmla="*/ 1015228 w 1630448"/>
                    <a:gd name="connsiteY3" fmla="*/ 337773 h 462958"/>
                    <a:gd name="connsiteX4" fmla="*/ 1269036 w 1630448"/>
                    <a:gd name="connsiteY4" fmla="*/ 389926 h 462958"/>
                    <a:gd name="connsiteX5" fmla="*/ 1470690 w 1630448"/>
                    <a:gd name="connsiteY5" fmla="*/ 369065 h 462958"/>
                    <a:gd name="connsiteX6" fmla="*/ 1602808 w 1630448"/>
                    <a:gd name="connsiteY6" fmla="*/ 261284 h 462958"/>
                    <a:gd name="connsiteX7" fmla="*/ 1627148 w 1630448"/>
                    <a:gd name="connsiteY7" fmla="*/ 136119 h 462958"/>
                    <a:gd name="connsiteX8" fmla="*/ 1554134 w 1630448"/>
                    <a:gd name="connsiteY8" fmla="*/ 21385 h 462958"/>
                    <a:gd name="connsiteX9" fmla="*/ 1446353 w 1630448"/>
                    <a:gd name="connsiteY9" fmla="*/ 3999 h 462958"/>
                    <a:gd name="connsiteX10" fmla="*/ 1338571 w 1630448"/>
                    <a:gd name="connsiteY10" fmla="*/ 70060 h 462958"/>
                    <a:gd name="connsiteX11" fmla="*/ 1317710 w 1630448"/>
                    <a:gd name="connsiteY11" fmla="*/ 191748 h 462958"/>
                    <a:gd name="connsiteX12" fmla="*/ 1383770 w 1630448"/>
                    <a:gd name="connsiteY12" fmla="*/ 236947 h 462958"/>
                    <a:gd name="connsiteX13" fmla="*/ 1467213 w 1630448"/>
                    <a:gd name="connsiteY13" fmla="*/ 191748 h 462958"/>
                    <a:gd name="connsiteX0" fmla="*/ 0 w 1630448"/>
                    <a:gd name="connsiteY0" fmla="*/ 396880 h 462960"/>
                    <a:gd name="connsiteX1" fmla="*/ 368542 w 1630448"/>
                    <a:gd name="connsiteY1" fmla="*/ 348203 h 462960"/>
                    <a:gd name="connsiteX2" fmla="*/ 695362 w 1630448"/>
                    <a:gd name="connsiteY2" fmla="*/ 462939 h 462960"/>
                    <a:gd name="connsiteX3" fmla="*/ 1015228 w 1630448"/>
                    <a:gd name="connsiteY3" fmla="*/ 337773 h 462960"/>
                    <a:gd name="connsiteX4" fmla="*/ 1269036 w 1630448"/>
                    <a:gd name="connsiteY4" fmla="*/ 389926 h 462960"/>
                    <a:gd name="connsiteX5" fmla="*/ 1470690 w 1630448"/>
                    <a:gd name="connsiteY5" fmla="*/ 369065 h 462960"/>
                    <a:gd name="connsiteX6" fmla="*/ 1602808 w 1630448"/>
                    <a:gd name="connsiteY6" fmla="*/ 261284 h 462960"/>
                    <a:gd name="connsiteX7" fmla="*/ 1627148 w 1630448"/>
                    <a:gd name="connsiteY7" fmla="*/ 136119 h 462960"/>
                    <a:gd name="connsiteX8" fmla="*/ 1554134 w 1630448"/>
                    <a:gd name="connsiteY8" fmla="*/ 21385 h 462960"/>
                    <a:gd name="connsiteX9" fmla="*/ 1446353 w 1630448"/>
                    <a:gd name="connsiteY9" fmla="*/ 3999 h 462960"/>
                    <a:gd name="connsiteX10" fmla="*/ 1338571 w 1630448"/>
                    <a:gd name="connsiteY10" fmla="*/ 70060 h 462960"/>
                    <a:gd name="connsiteX11" fmla="*/ 1317710 w 1630448"/>
                    <a:gd name="connsiteY11" fmla="*/ 191748 h 462960"/>
                    <a:gd name="connsiteX12" fmla="*/ 1383770 w 1630448"/>
                    <a:gd name="connsiteY12" fmla="*/ 236947 h 462960"/>
                    <a:gd name="connsiteX13" fmla="*/ 1467213 w 1630448"/>
                    <a:gd name="connsiteY13" fmla="*/ 191748 h 462960"/>
                    <a:gd name="connsiteX0" fmla="*/ 0 w 1630448"/>
                    <a:gd name="connsiteY0" fmla="*/ 396880 h 462960"/>
                    <a:gd name="connsiteX1" fmla="*/ 368542 w 1630448"/>
                    <a:gd name="connsiteY1" fmla="*/ 348203 h 462960"/>
                    <a:gd name="connsiteX2" fmla="*/ 719700 w 1630448"/>
                    <a:gd name="connsiteY2" fmla="*/ 462939 h 462960"/>
                    <a:gd name="connsiteX3" fmla="*/ 1015228 w 1630448"/>
                    <a:gd name="connsiteY3" fmla="*/ 337773 h 462960"/>
                    <a:gd name="connsiteX4" fmla="*/ 1269036 w 1630448"/>
                    <a:gd name="connsiteY4" fmla="*/ 389926 h 462960"/>
                    <a:gd name="connsiteX5" fmla="*/ 1470690 w 1630448"/>
                    <a:gd name="connsiteY5" fmla="*/ 369065 h 462960"/>
                    <a:gd name="connsiteX6" fmla="*/ 1602808 w 1630448"/>
                    <a:gd name="connsiteY6" fmla="*/ 261284 h 462960"/>
                    <a:gd name="connsiteX7" fmla="*/ 1627148 w 1630448"/>
                    <a:gd name="connsiteY7" fmla="*/ 136119 h 462960"/>
                    <a:gd name="connsiteX8" fmla="*/ 1554134 w 1630448"/>
                    <a:gd name="connsiteY8" fmla="*/ 21385 h 462960"/>
                    <a:gd name="connsiteX9" fmla="*/ 1446353 w 1630448"/>
                    <a:gd name="connsiteY9" fmla="*/ 3999 h 462960"/>
                    <a:gd name="connsiteX10" fmla="*/ 1338571 w 1630448"/>
                    <a:gd name="connsiteY10" fmla="*/ 70060 h 462960"/>
                    <a:gd name="connsiteX11" fmla="*/ 1317710 w 1630448"/>
                    <a:gd name="connsiteY11" fmla="*/ 191748 h 462960"/>
                    <a:gd name="connsiteX12" fmla="*/ 1383770 w 1630448"/>
                    <a:gd name="connsiteY12" fmla="*/ 236947 h 462960"/>
                    <a:gd name="connsiteX13" fmla="*/ 1467213 w 1630448"/>
                    <a:gd name="connsiteY13" fmla="*/ 191748 h 462960"/>
                    <a:gd name="connsiteX0" fmla="*/ 0 w 1630448"/>
                    <a:gd name="connsiteY0" fmla="*/ 396880 h 665246"/>
                    <a:gd name="connsiteX1" fmla="*/ 368542 w 1630448"/>
                    <a:gd name="connsiteY1" fmla="*/ 348203 h 665246"/>
                    <a:gd name="connsiteX2" fmla="*/ 719700 w 1630448"/>
                    <a:gd name="connsiteY2" fmla="*/ 462939 h 665246"/>
                    <a:gd name="connsiteX3" fmla="*/ 1060427 w 1630448"/>
                    <a:gd name="connsiteY3" fmla="*/ 664593 h 665246"/>
                    <a:gd name="connsiteX4" fmla="*/ 1269036 w 1630448"/>
                    <a:gd name="connsiteY4" fmla="*/ 389926 h 665246"/>
                    <a:gd name="connsiteX5" fmla="*/ 1470690 w 1630448"/>
                    <a:gd name="connsiteY5" fmla="*/ 369065 h 665246"/>
                    <a:gd name="connsiteX6" fmla="*/ 1602808 w 1630448"/>
                    <a:gd name="connsiteY6" fmla="*/ 261284 h 665246"/>
                    <a:gd name="connsiteX7" fmla="*/ 1627148 w 1630448"/>
                    <a:gd name="connsiteY7" fmla="*/ 136119 h 665246"/>
                    <a:gd name="connsiteX8" fmla="*/ 1554134 w 1630448"/>
                    <a:gd name="connsiteY8" fmla="*/ 21385 h 665246"/>
                    <a:gd name="connsiteX9" fmla="*/ 1446353 w 1630448"/>
                    <a:gd name="connsiteY9" fmla="*/ 3999 h 665246"/>
                    <a:gd name="connsiteX10" fmla="*/ 1338571 w 1630448"/>
                    <a:gd name="connsiteY10" fmla="*/ 70060 h 665246"/>
                    <a:gd name="connsiteX11" fmla="*/ 1317710 w 1630448"/>
                    <a:gd name="connsiteY11" fmla="*/ 191748 h 665246"/>
                    <a:gd name="connsiteX12" fmla="*/ 1383770 w 1630448"/>
                    <a:gd name="connsiteY12" fmla="*/ 236947 h 665246"/>
                    <a:gd name="connsiteX13" fmla="*/ 1467213 w 1630448"/>
                    <a:gd name="connsiteY13" fmla="*/ 191748 h 665246"/>
                    <a:gd name="connsiteX0" fmla="*/ 0 w 1630448"/>
                    <a:gd name="connsiteY0" fmla="*/ 396880 h 781934"/>
                    <a:gd name="connsiteX1" fmla="*/ 368542 w 1630448"/>
                    <a:gd name="connsiteY1" fmla="*/ 348203 h 781934"/>
                    <a:gd name="connsiteX2" fmla="*/ 719700 w 1630448"/>
                    <a:gd name="connsiteY2" fmla="*/ 462939 h 781934"/>
                    <a:gd name="connsiteX3" fmla="*/ 1060427 w 1630448"/>
                    <a:gd name="connsiteY3" fmla="*/ 664593 h 781934"/>
                    <a:gd name="connsiteX4" fmla="*/ 1352480 w 1630448"/>
                    <a:gd name="connsiteY4" fmla="*/ 768898 h 781934"/>
                    <a:gd name="connsiteX5" fmla="*/ 1470690 w 1630448"/>
                    <a:gd name="connsiteY5" fmla="*/ 369065 h 781934"/>
                    <a:gd name="connsiteX6" fmla="*/ 1602808 w 1630448"/>
                    <a:gd name="connsiteY6" fmla="*/ 261284 h 781934"/>
                    <a:gd name="connsiteX7" fmla="*/ 1627148 w 1630448"/>
                    <a:gd name="connsiteY7" fmla="*/ 136119 h 781934"/>
                    <a:gd name="connsiteX8" fmla="*/ 1554134 w 1630448"/>
                    <a:gd name="connsiteY8" fmla="*/ 21385 h 781934"/>
                    <a:gd name="connsiteX9" fmla="*/ 1446353 w 1630448"/>
                    <a:gd name="connsiteY9" fmla="*/ 3999 h 781934"/>
                    <a:gd name="connsiteX10" fmla="*/ 1338571 w 1630448"/>
                    <a:gd name="connsiteY10" fmla="*/ 70060 h 781934"/>
                    <a:gd name="connsiteX11" fmla="*/ 1317710 w 1630448"/>
                    <a:gd name="connsiteY11" fmla="*/ 191748 h 781934"/>
                    <a:gd name="connsiteX12" fmla="*/ 1383770 w 1630448"/>
                    <a:gd name="connsiteY12" fmla="*/ 236947 h 781934"/>
                    <a:gd name="connsiteX13" fmla="*/ 1467213 w 1630448"/>
                    <a:gd name="connsiteY13" fmla="*/ 191748 h 781934"/>
                    <a:gd name="connsiteX0" fmla="*/ 0 w 1629457"/>
                    <a:gd name="connsiteY0" fmla="*/ 396880 h 780277"/>
                    <a:gd name="connsiteX1" fmla="*/ 368542 w 1629457"/>
                    <a:gd name="connsiteY1" fmla="*/ 348203 h 780277"/>
                    <a:gd name="connsiteX2" fmla="*/ 719700 w 1629457"/>
                    <a:gd name="connsiteY2" fmla="*/ 462939 h 780277"/>
                    <a:gd name="connsiteX3" fmla="*/ 1060427 w 1629457"/>
                    <a:gd name="connsiteY3" fmla="*/ 664593 h 780277"/>
                    <a:gd name="connsiteX4" fmla="*/ 1352480 w 1629457"/>
                    <a:gd name="connsiteY4" fmla="*/ 768898 h 780277"/>
                    <a:gd name="connsiteX5" fmla="*/ 1519366 w 1629457"/>
                    <a:gd name="connsiteY5" fmla="*/ 720223 h 780277"/>
                    <a:gd name="connsiteX6" fmla="*/ 1602808 w 1629457"/>
                    <a:gd name="connsiteY6" fmla="*/ 261284 h 780277"/>
                    <a:gd name="connsiteX7" fmla="*/ 1627148 w 1629457"/>
                    <a:gd name="connsiteY7" fmla="*/ 136119 h 780277"/>
                    <a:gd name="connsiteX8" fmla="*/ 1554134 w 1629457"/>
                    <a:gd name="connsiteY8" fmla="*/ 21385 h 780277"/>
                    <a:gd name="connsiteX9" fmla="*/ 1446353 w 1629457"/>
                    <a:gd name="connsiteY9" fmla="*/ 3999 h 780277"/>
                    <a:gd name="connsiteX10" fmla="*/ 1338571 w 1629457"/>
                    <a:gd name="connsiteY10" fmla="*/ 70060 h 780277"/>
                    <a:gd name="connsiteX11" fmla="*/ 1317710 w 1629457"/>
                    <a:gd name="connsiteY11" fmla="*/ 191748 h 780277"/>
                    <a:gd name="connsiteX12" fmla="*/ 1383770 w 1629457"/>
                    <a:gd name="connsiteY12" fmla="*/ 236947 h 780277"/>
                    <a:gd name="connsiteX13" fmla="*/ 1467213 w 1629457"/>
                    <a:gd name="connsiteY13" fmla="*/ 191748 h 780277"/>
                    <a:gd name="connsiteX0" fmla="*/ 0 w 1709942"/>
                    <a:gd name="connsiteY0" fmla="*/ 396880 h 770794"/>
                    <a:gd name="connsiteX1" fmla="*/ 368542 w 1709942"/>
                    <a:gd name="connsiteY1" fmla="*/ 348203 h 770794"/>
                    <a:gd name="connsiteX2" fmla="*/ 719700 w 1709942"/>
                    <a:gd name="connsiteY2" fmla="*/ 462939 h 770794"/>
                    <a:gd name="connsiteX3" fmla="*/ 1060427 w 1709942"/>
                    <a:gd name="connsiteY3" fmla="*/ 664593 h 770794"/>
                    <a:gd name="connsiteX4" fmla="*/ 1352480 w 1709942"/>
                    <a:gd name="connsiteY4" fmla="*/ 768898 h 770794"/>
                    <a:gd name="connsiteX5" fmla="*/ 1519366 w 1709942"/>
                    <a:gd name="connsiteY5" fmla="*/ 720223 h 770794"/>
                    <a:gd name="connsiteX6" fmla="*/ 1707112 w 1709942"/>
                    <a:gd name="connsiteY6" fmla="*/ 577674 h 770794"/>
                    <a:gd name="connsiteX7" fmla="*/ 1627148 w 1709942"/>
                    <a:gd name="connsiteY7" fmla="*/ 136119 h 770794"/>
                    <a:gd name="connsiteX8" fmla="*/ 1554134 w 1709942"/>
                    <a:gd name="connsiteY8" fmla="*/ 21385 h 770794"/>
                    <a:gd name="connsiteX9" fmla="*/ 1446353 w 1709942"/>
                    <a:gd name="connsiteY9" fmla="*/ 3999 h 770794"/>
                    <a:gd name="connsiteX10" fmla="*/ 1338571 w 1709942"/>
                    <a:gd name="connsiteY10" fmla="*/ 70060 h 770794"/>
                    <a:gd name="connsiteX11" fmla="*/ 1317710 w 1709942"/>
                    <a:gd name="connsiteY11" fmla="*/ 191748 h 770794"/>
                    <a:gd name="connsiteX12" fmla="*/ 1383770 w 1709942"/>
                    <a:gd name="connsiteY12" fmla="*/ 236947 h 770794"/>
                    <a:gd name="connsiteX13" fmla="*/ 1467213 w 1709942"/>
                    <a:gd name="connsiteY13" fmla="*/ 191748 h 770794"/>
                    <a:gd name="connsiteX0" fmla="*/ 0 w 1712408"/>
                    <a:gd name="connsiteY0" fmla="*/ 406915 h 780829"/>
                    <a:gd name="connsiteX1" fmla="*/ 368542 w 1712408"/>
                    <a:gd name="connsiteY1" fmla="*/ 358238 h 780829"/>
                    <a:gd name="connsiteX2" fmla="*/ 719700 w 1712408"/>
                    <a:gd name="connsiteY2" fmla="*/ 472974 h 780829"/>
                    <a:gd name="connsiteX3" fmla="*/ 1060427 w 1712408"/>
                    <a:gd name="connsiteY3" fmla="*/ 674628 h 780829"/>
                    <a:gd name="connsiteX4" fmla="*/ 1352480 w 1712408"/>
                    <a:gd name="connsiteY4" fmla="*/ 778933 h 780829"/>
                    <a:gd name="connsiteX5" fmla="*/ 1519366 w 1712408"/>
                    <a:gd name="connsiteY5" fmla="*/ 730258 h 780829"/>
                    <a:gd name="connsiteX6" fmla="*/ 1707112 w 1712408"/>
                    <a:gd name="connsiteY6" fmla="*/ 587709 h 780829"/>
                    <a:gd name="connsiteX7" fmla="*/ 1651486 w 1712408"/>
                    <a:gd name="connsiteY7" fmla="*/ 326948 h 780829"/>
                    <a:gd name="connsiteX8" fmla="*/ 1554134 w 1712408"/>
                    <a:gd name="connsiteY8" fmla="*/ 31420 h 780829"/>
                    <a:gd name="connsiteX9" fmla="*/ 1446353 w 1712408"/>
                    <a:gd name="connsiteY9" fmla="*/ 14034 h 780829"/>
                    <a:gd name="connsiteX10" fmla="*/ 1338571 w 1712408"/>
                    <a:gd name="connsiteY10" fmla="*/ 80095 h 780829"/>
                    <a:gd name="connsiteX11" fmla="*/ 1317710 w 1712408"/>
                    <a:gd name="connsiteY11" fmla="*/ 201783 h 780829"/>
                    <a:gd name="connsiteX12" fmla="*/ 1383770 w 1712408"/>
                    <a:gd name="connsiteY12" fmla="*/ 246982 h 780829"/>
                    <a:gd name="connsiteX13" fmla="*/ 1467213 w 1712408"/>
                    <a:gd name="connsiteY13" fmla="*/ 201783 h 780829"/>
                    <a:gd name="connsiteX0" fmla="*/ 0 w 1712288"/>
                    <a:gd name="connsiteY0" fmla="*/ 402164 h 776078"/>
                    <a:gd name="connsiteX1" fmla="*/ 368542 w 1712288"/>
                    <a:gd name="connsiteY1" fmla="*/ 353487 h 776078"/>
                    <a:gd name="connsiteX2" fmla="*/ 719700 w 1712288"/>
                    <a:gd name="connsiteY2" fmla="*/ 468223 h 776078"/>
                    <a:gd name="connsiteX3" fmla="*/ 1060427 w 1712288"/>
                    <a:gd name="connsiteY3" fmla="*/ 669877 h 776078"/>
                    <a:gd name="connsiteX4" fmla="*/ 1352480 w 1712288"/>
                    <a:gd name="connsiteY4" fmla="*/ 774182 h 776078"/>
                    <a:gd name="connsiteX5" fmla="*/ 1519366 w 1712288"/>
                    <a:gd name="connsiteY5" fmla="*/ 725507 h 776078"/>
                    <a:gd name="connsiteX6" fmla="*/ 1707112 w 1712288"/>
                    <a:gd name="connsiteY6" fmla="*/ 582958 h 776078"/>
                    <a:gd name="connsiteX7" fmla="*/ 1651486 w 1712288"/>
                    <a:gd name="connsiteY7" fmla="*/ 322197 h 776078"/>
                    <a:gd name="connsiteX8" fmla="*/ 1564565 w 1712288"/>
                    <a:gd name="connsiteY8" fmla="*/ 280476 h 776078"/>
                    <a:gd name="connsiteX9" fmla="*/ 1446353 w 1712288"/>
                    <a:gd name="connsiteY9" fmla="*/ 9283 h 776078"/>
                    <a:gd name="connsiteX10" fmla="*/ 1338571 w 1712288"/>
                    <a:gd name="connsiteY10" fmla="*/ 75344 h 776078"/>
                    <a:gd name="connsiteX11" fmla="*/ 1317710 w 1712288"/>
                    <a:gd name="connsiteY11" fmla="*/ 197032 h 776078"/>
                    <a:gd name="connsiteX12" fmla="*/ 1383770 w 1712288"/>
                    <a:gd name="connsiteY12" fmla="*/ 242231 h 776078"/>
                    <a:gd name="connsiteX13" fmla="*/ 1467213 w 1712288"/>
                    <a:gd name="connsiteY13" fmla="*/ 197032 h 776078"/>
                    <a:gd name="connsiteX0" fmla="*/ 0 w 1712288"/>
                    <a:gd name="connsiteY0" fmla="*/ 402164 h 776078"/>
                    <a:gd name="connsiteX1" fmla="*/ 368542 w 1712288"/>
                    <a:gd name="connsiteY1" fmla="*/ 353487 h 776078"/>
                    <a:gd name="connsiteX2" fmla="*/ 719700 w 1712288"/>
                    <a:gd name="connsiteY2" fmla="*/ 468223 h 776078"/>
                    <a:gd name="connsiteX3" fmla="*/ 1060427 w 1712288"/>
                    <a:gd name="connsiteY3" fmla="*/ 669877 h 776078"/>
                    <a:gd name="connsiteX4" fmla="*/ 1352480 w 1712288"/>
                    <a:gd name="connsiteY4" fmla="*/ 774182 h 776078"/>
                    <a:gd name="connsiteX5" fmla="*/ 1519366 w 1712288"/>
                    <a:gd name="connsiteY5" fmla="*/ 725507 h 776078"/>
                    <a:gd name="connsiteX6" fmla="*/ 1707112 w 1712288"/>
                    <a:gd name="connsiteY6" fmla="*/ 582958 h 776078"/>
                    <a:gd name="connsiteX7" fmla="*/ 1651486 w 1712288"/>
                    <a:gd name="connsiteY7" fmla="*/ 322197 h 776078"/>
                    <a:gd name="connsiteX8" fmla="*/ 1564565 w 1712288"/>
                    <a:gd name="connsiteY8" fmla="*/ 280476 h 776078"/>
                    <a:gd name="connsiteX9" fmla="*/ 1446353 w 1712288"/>
                    <a:gd name="connsiteY9" fmla="*/ 9283 h 776078"/>
                    <a:gd name="connsiteX10" fmla="*/ 1338571 w 1712288"/>
                    <a:gd name="connsiteY10" fmla="*/ 75344 h 776078"/>
                    <a:gd name="connsiteX11" fmla="*/ 1317710 w 1712288"/>
                    <a:gd name="connsiteY11" fmla="*/ 197032 h 776078"/>
                    <a:gd name="connsiteX12" fmla="*/ 1383770 w 1712288"/>
                    <a:gd name="connsiteY12" fmla="*/ 242231 h 776078"/>
                    <a:gd name="connsiteX13" fmla="*/ 1529796 w 1712288"/>
                    <a:gd name="connsiteY13" fmla="*/ 482130 h 776078"/>
                    <a:gd name="connsiteX0" fmla="*/ 0 w 1712288"/>
                    <a:gd name="connsiteY0" fmla="*/ 402164 h 776078"/>
                    <a:gd name="connsiteX1" fmla="*/ 368542 w 1712288"/>
                    <a:gd name="connsiteY1" fmla="*/ 353487 h 776078"/>
                    <a:gd name="connsiteX2" fmla="*/ 719700 w 1712288"/>
                    <a:gd name="connsiteY2" fmla="*/ 468223 h 776078"/>
                    <a:gd name="connsiteX3" fmla="*/ 1060427 w 1712288"/>
                    <a:gd name="connsiteY3" fmla="*/ 669877 h 776078"/>
                    <a:gd name="connsiteX4" fmla="*/ 1352480 w 1712288"/>
                    <a:gd name="connsiteY4" fmla="*/ 774182 h 776078"/>
                    <a:gd name="connsiteX5" fmla="*/ 1519366 w 1712288"/>
                    <a:gd name="connsiteY5" fmla="*/ 725507 h 776078"/>
                    <a:gd name="connsiteX6" fmla="*/ 1707112 w 1712288"/>
                    <a:gd name="connsiteY6" fmla="*/ 582958 h 776078"/>
                    <a:gd name="connsiteX7" fmla="*/ 1651486 w 1712288"/>
                    <a:gd name="connsiteY7" fmla="*/ 322197 h 776078"/>
                    <a:gd name="connsiteX8" fmla="*/ 1564565 w 1712288"/>
                    <a:gd name="connsiteY8" fmla="*/ 280476 h 776078"/>
                    <a:gd name="connsiteX9" fmla="*/ 1446353 w 1712288"/>
                    <a:gd name="connsiteY9" fmla="*/ 9283 h 776078"/>
                    <a:gd name="connsiteX10" fmla="*/ 1338571 w 1712288"/>
                    <a:gd name="connsiteY10" fmla="*/ 75344 h 776078"/>
                    <a:gd name="connsiteX11" fmla="*/ 1317710 w 1712288"/>
                    <a:gd name="connsiteY11" fmla="*/ 197032 h 776078"/>
                    <a:gd name="connsiteX12" fmla="*/ 1397678 w 1712288"/>
                    <a:gd name="connsiteY12" fmla="*/ 499515 h 776078"/>
                    <a:gd name="connsiteX13" fmla="*/ 1529796 w 1712288"/>
                    <a:gd name="connsiteY13" fmla="*/ 482130 h 776078"/>
                    <a:gd name="connsiteX0" fmla="*/ 0 w 1712288"/>
                    <a:gd name="connsiteY0" fmla="*/ 405801 h 779715"/>
                    <a:gd name="connsiteX1" fmla="*/ 368542 w 1712288"/>
                    <a:gd name="connsiteY1" fmla="*/ 357124 h 779715"/>
                    <a:gd name="connsiteX2" fmla="*/ 719700 w 1712288"/>
                    <a:gd name="connsiteY2" fmla="*/ 471860 h 779715"/>
                    <a:gd name="connsiteX3" fmla="*/ 1060427 w 1712288"/>
                    <a:gd name="connsiteY3" fmla="*/ 673514 h 779715"/>
                    <a:gd name="connsiteX4" fmla="*/ 1352480 w 1712288"/>
                    <a:gd name="connsiteY4" fmla="*/ 777819 h 779715"/>
                    <a:gd name="connsiteX5" fmla="*/ 1519366 w 1712288"/>
                    <a:gd name="connsiteY5" fmla="*/ 729144 h 779715"/>
                    <a:gd name="connsiteX6" fmla="*/ 1707112 w 1712288"/>
                    <a:gd name="connsiteY6" fmla="*/ 586595 h 779715"/>
                    <a:gd name="connsiteX7" fmla="*/ 1651486 w 1712288"/>
                    <a:gd name="connsiteY7" fmla="*/ 325834 h 779715"/>
                    <a:gd name="connsiteX8" fmla="*/ 1564565 w 1712288"/>
                    <a:gd name="connsiteY8" fmla="*/ 284113 h 779715"/>
                    <a:gd name="connsiteX9" fmla="*/ 1446353 w 1712288"/>
                    <a:gd name="connsiteY9" fmla="*/ 12920 h 779715"/>
                    <a:gd name="connsiteX10" fmla="*/ 1338571 w 1712288"/>
                    <a:gd name="connsiteY10" fmla="*/ 78981 h 779715"/>
                    <a:gd name="connsiteX11" fmla="*/ 1324663 w 1712288"/>
                    <a:gd name="connsiteY11" fmla="*/ 388417 h 779715"/>
                    <a:gd name="connsiteX12" fmla="*/ 1397678 w 1712288"/>
                    <a:gd name="connsiteY12" fmla="*/ 503152 h 779715"/>
                    <a:gd name="connsiteX13" fmla="*/ 1529796 w 1712288"/>
                    <a:gd name="connsiteY13" fmla="*/ 485767 h 779715"/>
                    <a:gd name="connsiteX0" fmla="*/ 0 w 1712288"/>
                    <a:gd name="connsiteY0" fmla="*/ 392900 h 766814"/>
                    <a:gd name="connsiteX1" fmla="*/ 368542 w 1712288"/>
                    <a:gd name="connsiteY1" fmla="*/ 344223 h 766814"/>
                    <a:gd name="connsiteX2" fmla="*/ 719700 w 1712288"/>
                    <a:gd name="connsiteY2" fmla="*/ 458959 h 766814"/>
                    <a:gd name="connsiteX3" fmla="*/ 1060427 w 1712288"/>
                    <a:gd name="connsiteY3" fmla="*/ 660613 h 766814"/>
                    <a:gd name="connsiteX4" fmla="*/ 1352480 w 1712288"/>
                    <a:gd name="connsiteY4" fmla="*/ 764918 h 766814"/>
                    <a:gd name="connsiteX5" fmla="*/ 1519366 w 1712288"/>
                    <a:gd name="connsiteY5" fmla="*/ 716243 h 766814"/>
                    <a:gd name="connsiteX6" fmla="*/ 1707112 w 1712288"/>
                    <a:gd name="connsiteY6" fmla="*/ 573694 h 766814"/>
                    <a:gd name="connsiteX7" fmla="*/ 1651486 w 1712288"/>
                    <a:gd name="connsiteY7" fmla="*/ 312933 h 766814"/>
                    <a:gd name="connsiteX8" fmla="*/ 1564565 w 1712288"/>
                    <a:gd name="connsiteY8" fmla="*/ 271212 h 766814"/>
                    <a:gd name="connsiteX9" fmla="*/ 1446353 w 1712288"/>
                    <a:gd name="connsiteY9" fmla="*/ 19 h 766814"/>
                    <a:gd name="connsiteX10" fmla="*/ 1387246 w 1712288"/>
                    <a:gd name="connsiteY10" fmla="*/ 285119 h 766814"/>
                    <a:gd name="connsiteX11" fmla="*/ 1324663 w 1712288"/>
                    <a:gd name="connsiteY11" fmla="*/ 375516 h 766814"/>
                    <a:gd name="connsiteX12" fmla="*/ 1397678 w 1712288"/>
                    <a:gd name="connsiteY12" fmla="*/ 490251 h 766814"/>
                    <a:gd name="connsiteX13" fmla="*/ 1529796 w 1712288"/>
                    <a:gd name="connsiteY13" fmla="*/ 472866 h 766814"/>
                    <a:gd name="connsiteX0" fmla="*/ 0 w 1712288"/>
                    <a:gd name="connsiteY0" fmla="*/ 127152 h 501066"/>
                    <a:gd name="connsiteX1" fmla="*/ 368542 w 1712288"/>
                    <a:gd name="connsiteY1" fmla="*/ 78475 h 501066"/>
                    <a:gd name="connsiteX2" fmla="*/ 719700 w 1712288"/>
                    <a:gd name="connsiteY2" fmla="*/ 193211 h 501066"/>
                    <a:gd name="connsiteX3" fmla="*/ 1060427 w 1712288"/>
                    <a:gd name="connsiteY3" fmla="*/ 394865 h 501066"/>
                    <a:gd name="connsiteX4" fmla="*/ 1352480 w 1712288"/>
                    <a:gd name="connsiteY4" fmla="*/ 499170 h 501066"/>
                    <a:gd name="connsiteX5" fmla="*/ 1519366 w 1712288"/>
                    <a:gd name="connsiteY5" fmla="*/ 450495 h 501066"/>
                    <a:gd name="connsiteX6" fmla="*/ 1707112 w 1712288"/>
                    <a:gd name="connsiteY6" fmla="*/ 307946 h 501066"/>
                    <a:gd name="connsiteX7" fmla="*/ 1651486 w 1712288"/>
                    <a:gd name="connsiteY7" fmla="*/ 47185 h 501066"/>
                    <a:gd name="connsiteX8" fmla="*/ 1564565 w 1712288"/>
                    <a:gd name="connsiteY8" fmla="*/ 5464 h 501066"/>
                    <a:gd name="connsiteX9" fmla="*/ 1474168 w 1712288"/>
                    <a:gd name="connsiteY9" fmla="*/ 1985 h 501066"/>
                    <a:gd name="connsiteX10" fmla="*/ 1387246 w 1712288"/>
                    <a:gd name="connsiteY10" fmla="*/ 19371 h 501066"/>
                    <a:gd name="connsiteX11" fmla="*/ 1324663 w 1712288"/>
                    <a:gd name="connsiteY11" fmla="*/ 109768 h 501066"/>
                    <a:gd name="connsiteX12" fmla="*/ 1397678 w 1712288"/>
                    <a:gd name="connsiteY12" fmla="*/ 224503 h 501066"/>
                    <a:gd name="connsiteX13" fmla="*/ 1529796 w 1712288"/>
                    <a:gd name="connsiteY13" fmla="*/ 207118 h 501066"/>
                    <a:gd name="connsiteX0" fmla="*/ 0 w 1712288"/>
                    <a:gd name="connsiteY0" fmla="*/ 127152 h 501066"/>
                    <a:gd name="connsiteX1" fmla="*/ 368542 w 1712288"/>
                    <a:gd name="connsiteY1" fmla="*/ 78475 h 501066"/>
                    <a:gd name="connsiteX2" fmla="*/ 712746 w 1712288"/>
                    <a:gd name="connsiteY2" fmla="*/ 214072 h 501066"/>
                    <a:gd name="connsiteX3" fmla="*/ 1060427 w 1712288"/>
                    <a:gd name="connsiteY3" fmla="*/ 394865 h 501066"/>
                    <a:gd name="connsiteX4" fmla="*/ 1352480 w 1712288"/>
                    <a:gd name="connsiteY4" fmla="*/ 499170 h 501066"/>
                    <a:gd name="connsiteX5" fmla="*/ 1519366 w 1712288"/>
                    <a:gd name="connsiteY5" fmla="*/ 450495 h 501066"/>
                    <a:gd name="connsiteX6" fmla="*/ 1707112 w 1712288"/>
                    <a:gd name="connsiteY6" fmla="*/ 307946 h 501066"/>
                    <a:gd name="connsiteX7" fmla="*/ 1651486 w 1712288"/>
                    <a:gd name="connsiteY7" fmla="*/ 47185 h 501066"/>
                    <a:gd name="connsiteX8" fmla="*/ 1564565 w 1712288"/>
                    <a:gd name="connsiteY8" fmla="*/ 5464 h 501066"/>
                    <a:gd name="connsiteX9" fmla="*/ 1474168 w 1712288"/>
                    <a:gd name="connsiteY9" fmla="*/ 1985 h 501066"/>
                    <a:gd name="connsiteX10" fmla="*/ 1387246 w 1712288"/>
                    <a:gd name="connsiteY10" fmla="*/ 19371 h 501066"/>
                    <a:gd name="connsiteX11" fmla="*/ 1324663 w 1712288"/>
                    <a:gd name="connsiteY11" fmla="*/ 109768 h 501066"/>
                    <a:gd name="connsiteX12" fmla="*/ 1397678 w 1712288"/>
                    <a:gd name="connsiteY12" fmla="*/ 224503 h 501066"/>
                    <a:gd name="connsiteX13" fmla="*/ 1529796 w 1712288"/>
                    <a:gd name="connsiteY13" fmla="*/ 207118 h 501066"/>
                    <a:gd name="connsiteX0" fmla="*/ 0 w 1712288"/>
                    <a:gd name="connsiteY0" fmla="*/ 127152 h 484915"/>
                    <a:gd name="connsiteX1" fmla="*/ 368542 w 1712288"/>
                    <a:gd name="connsiteY1" fmla="*/ 78475 h 484915"/>
                    <a:gd name="connsiteX2" fmla="*/ 712746 w 1712288"/>
                    <a:gd name="connsiteY2" fmla="*/ 214072 h 484915"/>
                    <a:gd name="connsiteX3" fmla="*/ 1060427 w 1712288"/>
                    <a:gd name="connsiteY3" fmla="*/ 394865 h 484915"/>
                    <a:gd name="connsiteX4" fmla="*/ 1303804 w 1712288"/>
                    <a:gd name="connsiteY4" fmla="*/ 481786 h 484915"/>
                    <a:gd name="connsiteX5" fmla="*/ 1519366 w 1712288"/>
                    <a:gd name="connsiteY5" fmla="*/ 450495 h 484915"/>
                    <a:gd name="connsiteX6" fmla="*/ 1707112 w 1712288"/>
                    <a:gd name="connsiteY6" fmla="*/ 307946 h 484915"/>
                    <a:gd name="connsiteX7" fmla="*/ 1651486 w 1712288"/>
                    <a:gd name="connsiteY7" fmla="*/ 47185 h 484915"/>
                    <a:gd name="connsiteX8" fmla="*/ 1564565 w 1712288"/>
                    <a:gd name="connsiteY8" fmla="*/ 5464 h 484915"/>
                    <a:gd name="connsiteX9" fmla="*/ 1474168 w 1712288"/>
                    <a:gd name="connsiteY9" fmla="*/ 1985 h 484915"/>
                    <a:gd name="connsiteX10" fmla="*/ 1387246 w 1712288"/>
                    <a:gd name="connsiteY10" fmla="*/ 19371 h 484915"/>
                    <a:gd name="connsiteX11" fmla="*/ 1324663 w 1712288"/>
                    <a:gd name="connsiteY11" fmla="*/ 109768 h 484915"/>
                    <a:gd name="connsiteX12" fmla="*/ 1397678 w 1712288"/>
                    <a:gd name="connsiteY12" fmla="*/ 224503 h 484915"/>
                    <a:gd name="connsiteX13" fmla="*/ 1529796 w 1712288"/>
                    <a:gd name="connsiteY13" fmla="*/ 207118 h 484915"/>
                    <a:gd name="connsiteX0" fmla="*/ 0 w 1712288"/>
                    <a:gd name="connsiteY0" fmla="*/ 127152 h 484680"/>
                    <a:gd name="connsiteX1" fmla="*/ 368542 w 1712288"/>
                    <a:gd name="connsiteY1" fmla="*/ 78475 h 484680"/>
                    <a:gd name="connsiteX2" fmla="*/ 712746 w 1712288"/>
                    <a:gd name="connsiteY2" fmla="*/ 214072 h 484680"/>
                    <a:gd name="connsiteX3" fmla="*/ 1043043 w 1712288"/>
                    <a:gd name="connsiteY3" fmla="*/ 398342 h 484680"/>
                    <a:gd name="connsiteX4" fmla="*/ 1303804 w 1712288"/>
                    <a:gd name="connsiteY4" fmla="*/ 481786 h 484680"/>
                    <a:gd name="connsiteX5" fmla="*/ 1519366 w 1712288"/>
                    <a:gd name="connsiteY5" fmla="*/ 450495 h 484680"/>
                    <a:gd name="connsiteX6" fmla="*/ 1707112 w 1712288"/>
                    <a:gd name="connsiteY6" fmla="*/ 307946 h 484680"/>
                    <a:gd name="connsiteX7" fmla="*/ 1651486 w 1712288"/>
                    <a:gd name="connsiteY7" fmla="*/ 47185 h 484680"/>
                    <a:gd name="connsiteX8" fmla="*/ 1564565 w 1712288"/>
                    <a:gd name="connsiteY8" fmla="*/ 5464 h 484680"/>
                    <a:gd name="connsiteX9" fmla="*/ 1474168 w 1712288"/>
                    <a:gd name="connsiteY9" fmla="*/ 1985 h 484680"/>
                    <a:gd name="connsiteX10" fmla="*/ 1387246 w 1712288"/>
                    <a:gd name="connsiteY10" fmla="*/ 19371 h 484680"/>
                    <a:gd name="connsiteX11" fmla="*/ 1324663 w 1712288"/>
                    <a:gd name="connsiteY11" fmla="*/ 109768 h 484680"/>
                    <a:gd name="connsiteX12" fmla="*/ 1397678 w 1712288"/>
                    <a:gd name="connsiteY12" fmla="*/ 224503 h 484680"/>
                    <a:gd name="connsiteX13" fmla="*/ 1529796 w 1712288"/>
                    <a:gd name="connsiteY13" fmla="*/ 207118 h 484680"/>
                    <a:gd name="connsiteX0" fmla="*/ 0 w 1683929"/>
                    <a:gd name="connsiteY0" fmla="*/ 127152 h 483894"/>
                    <a:gd name="connsiteX1" fmla="*/ 368542 w 1683929"/>
                    <a:gd name="connsiteY1" fmla="*/ 78475 h 483894"/>
                    <a:gd name="connsiteX2" fmla="*/ 712746 w 1683929"/>
                    <a:gd name="connsiteY2" fmla="*/ 214072 h 483894"/>
                    <a:gd name="connsiteX3" fmla="*/ 1043043 w 1683929"/>
                    <a:gd name="connsiteY3" fmla="*/ 398342 h 483894"/>
                    <a:gd name="connsiteX4" fmla="*/ 1303804 w 1683929"/>
                    <a:gd name="connsiteY4" fmla="*/ 481786 h 483894"/>
                    <a:gd name="connsiteX5" fmla="*/ 1519366 w 1683929"/>
                    <a:gd name="connsiteY5" fmla="*/ 450495 h 483894"/>
                    <a:gd name="connsiteX6" fmla="*/ 1675821 w 1683929"/>
                    <a:gd name="connsiteY6" fmla="*/ 360098 h 483894"/>
                    <a:gd name="connsiteX7" fmla="*/ 1651486 w 1683929"/>
                    <a:gd name="connsiteY7" fmla="*/ 47185 h 483894"/>
                    <a:gd name="connsiteX8" fmla="*/ 1564565 w 1683929"/>
                    <a:gd name="connsiteY8" fmla="*/ 5464 h 483894"/>
                    <a:gd name="connsiteX9" fmla="*/ 1474168 w 1683929"/>
                    <a:gd name="connsiteY9" fmla="*/ 1985 h 483894"/>
                    <a:gd name="connsiteX10" fmla="*/ 1387246 w 1683929"/>
                    <a:gd name="connsiteY10" fmla="*/ 19371 h 483894"/>
                    <a:gd name="connsiteX11" fmla="*/ 1324663 w 1683929"/>
                    <a:gd name="connsiteY11" fmla="*/ 109768 h 483894"/>
                    <a:gd name="connsiteX12" fmla="*/ 1397678 w 1683929"/>
                    <a:gd name="connsiteY12" fmla="*/ 224503 h 483894"/>
                    <a:gd name="connsiteX13" fmla="*/ 1529796 w 1683929"/>
                    <a:gd name="connsiteY13" fmla="*/ 207118 h 483894"/>
                    <a:gd name="connsiteX0" fmla="*/ 0 w 1683929"/>
                    <a:gd name="connsiteY0" fmla="*/ 127152 h 489212"/>
                    <a:gd name="connsiteX1" fmla="*/ 368542 w 1683929"/>
                    <a:gd name="connsiteY1" fmla="*/ 78475 h 489212"/>
                    <a:gd name="connsiteX2" fmla="*/ 712746 w 1683929"/>
                    <a:gd name="connsiteY2" fmla="*/ 214072 h 489212"/>
                    <a:gd name="connsiteX3" fmla="*/ 1043043 w 1683929"/>
                    <a:gd name="connsiteY3" fmla="*/ 398342 h 489212"/>
                    <a:gd name="connsiteX4" fmla="*/ 1303804 w 1683929"/>
                    <a:gd name="connsiteY4" fmla="*/ 481786 h 489212"/>
                    <a:gd name="connsiteX5" fmla="*/ 1519366 w 1683929"/>
                    <a:gd name="connsiteY5" fmla="*/ 471355 h 489212"/>
                    <a:gd name="connsiteX6" fmla="*/ 1675821 w 1683929"/>
                    <a:gd name="connsiteY6" fmla="*/ 360098 h 489212"/>
                    <a:gd name="connsiteX7" fmla="*/ 1651486 w 1683929"/>
                    <a:gd name="connsiteY7" fmla="*/ 47185 h 489212"/>
                    <a:gd name="connsiteX8" fmla="*/ 1564565 w 1683929"/>
                    <a:gd name="connsiteY8" fmla="*/ 5464 h 489212"/>
                    <a:gd name="connsiteX9" fmla="*/ 1474168 w 1683929"/>
                    <a:gd name="connsiteY9" fmla="*/ 1985 h 489212"/>
                    <a:gd name="connsiteX10" fmla="*/ 1387246 w 1683929"/>
                    <a:gd name="connsiteY10" fmla="*/ 19371 h 489212"/>
                    <a:gd name="connsiteX11" fmla="*/ 1324663 w 1683929"/>
                    <a:gd name="connsiteY11" fmla="*/ 109768 h 489212"/>
                    <a:gd name="connsiteX12" fmla="*/ 1397678 w 1683929"/>
                    <a:gd name="connsiteY12" fmla="*/ 224503 h 489212"/>
                    <a:gd name="connsiteX13" fmla="*/ 1529796 w 1683929"/>
                    <a:gd name="connsiteY13" fmla="*/ 207118 h 489212"/>
                    <a:gd name="connsiteX0" fmla="*/ 0 w 1720489"/>
                    <a:gd name="connsiteY0" fmla="*/ 135370 h 497430"/>
                    <a:gd name="connsiteX1" fmla="*/ 368542 w 1720489"/>
                    <a:gd name="connsiteY1" fmla="*/ 86693 h 497430"/>
                    <a:gd name="connsiteX2" fmla="*/ 712746 w 1720489"/>
                    <a:gd name="connsiteY2" fmla="*/ 222290 h 497430"/>
                    <a:gd name="connsiteX3" fmla="*/ 1043043 w 1720489"/>
                    <a:gd name="connsiteY3" fmla="*/ 406560 h 497430"/>
                    <a:gd name="connsiteX4" fmla="*/ 1303804 w 1720489"/>
                    <a:gd name="connsiteY4" fmla="*/ 490004 h 497430"/>
                    <a:gd name="connsiteX5" fmla="*/ 1519366 w 1720489"/>
                    <a:gd name="connsiteY5" fmla="*/ 479573 h 497430"/>
                    <a:gd name="connsiteX6" fmla="*/ 1675821 w 1720489"/>
                    <a:gd name="connsiteY6" fmla="*/ 368316 h 497430"/>
                    <a:gd name="connsiteX7" fmla="*/ 1714068 w 1720489"/>
                    <a:gd name="connsiteY7" fmla="*/ 173614 h 497430"/>
                    <a:gd name="connsiteX8" fmla="*/ 1564565 w 1720489"/>
                    <a:gd name="connsiteY8" fmla="*/ 13682 h 497430"/>
                    <a:gd name="connsiteX9" fmla="*/ 1474168 w 1720489"/>
                    <a:gd name="connsiteY9" fmla="*/ 10203 h 497430"/>
                    <a:gd name="connsiteX10" fmla="*/ 1387246 w 1720489"/>
                    <a:gd name="connsiteY10" fmla="*/ 27589 h 497430"/>
                    <a:gd name="connsiteX11" fmla="*/ 1324663 w 1720489"/>
                    <a:gd name="connsiteY11" fmla="*/ 117986 h 497430"/>
                    <a:gd name="connsiteX12" fmla="*/ 1397678 w 1720489"/>
                    <a:gd name="connsiteY12" fmla="*/ 232721 h 497430"/>
                    <a:gd name="connsiteX13" fmla="*/ 1529796 w 1720489"/>
                    <a:gd name="connsiteY13" fmla="*/ 215336 h 497430"/>
                    <a:gd name="connsiteX0" fmla="*/ 0 w 1715702"/>
                    <a:gd name="connsiteY0" fmla="*/ 126933 h 488993"/>
                    <a:gd name="connsiteX1" fmla="*/ 368542 w 1715702"/>
                    <a:gd name="connsiteY1" fmla="*/ 78256 h 488993"/>
                    <a:gd name="connsiteX2" fmla="*/ 712746 w 1715702"/>
                    <a:gd name="connsiteY2" fmla="*/ 213853 h 488993"/>
                    <a:gd name="connsiteX3" fmla="*/ 1043043 w 1715702"/>
                    <a:gd name="connsiteY3" fmla="*/ 398123 h 488993"/>
                    <a:gd name="connsiteX4" fmla="*/ 1303804 w 1715702"/>
                    <a:gd name="connsiteY4" fmla="*/ 481567 h 488993"/>
                    <a:gd name="connsiteX5" fmla="*/ 1519366 w 1715702"/>
                    <a:gd name="connsiteY5" fmla="*/ 471136 h 488993"/>
                    <a:gd name="connsiteX6" fmla="*/ 1675821 w 1715702"/>
                    <a:gd name="connsiteY6" fmla="*/ 359879 h 488993"/>
                    <a:gd name="connsiteX7" fmla="*/ 1714068 w 1715702"/>
                    <a:gd name="connsiteY7" fmla="*/ 165177 h 488993"/>
                    <a:gd name="connsiteX8" fmla="*/ 1637578 w 1715702"/>
                    <a:gd name="connsiteY8" fmla="*/ 46966 h 488993"/>
                    <a:gd name="connsiteX9" fmla="*/ 1474168 w 1715702"/>
                    <a:gd name="connsiteY9" fmla="*/ 1766 h 488993"/>
                    <a:gd name="connsiteX10" fmla="*/ 1387246 w 1715702"/>
                    <a:gd name="connsiteY10" fmla="*/ 19152 h 488993"/>
                    <a:gd name="connsiteX11" fmla="*/ 1324663 w 1715702"/>
                    <a:gd name="connsiteY11" fmla="*/ 109549 h 488993"/>
                    <a:gd name="connsiteX12" fmla="*/ 1397678 w 1715702"/>
                    <a:gd name="connsiteY12" fmla="*/ 224284 h 488993"/>
                    <a:gd name="connsiteX13" fmla="*/ 1529796 w 1715702"/>
                    <a:gd name="connsiteY13" fmla="*/ 206899 h 488993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397678 w 1715702"/>
                    <a:gd name="connsiteY12" fmla="*/ 224975 h 489684"/>
                    <a:gd name="connsiteX13" fmla="*/ 1529796 w 1715702"/>
                    <a:gd name="connsiteY13" fmla="*/ 207590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01155 w 1715702"/>
                    <a:gd name="connsiteY12" fmla="*/ 252790 h 489684"/>
                    <a:gd name="connsiteX13" fmla="*/ 1529796 w 1715702"/>
                    <a:gd name="connsiteY13" fmla="*/ 207590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01155 w 1715702"/>
                    <a:gd name="connsiteY12" fmla="*/ 252790 h 489684"/>
                    <a:gd name="connsiteX13" fmla="*/ 1522842 w 1715702"/>
                    <a:gd name="connsiteY13" fmla="*/ 224975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5062 w 1715702"/>
                    <a:gd name="connsiteY12" fmla="*/ 252790 h 489684"/>
                    <a:gd name="connsiteX13" fmla="*/ 1522842 w 1715702"/>
                    <a:gd name="connsiteY13" fmla="*/ 224975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5062 w 1715702"/>
                    <a:gd name="connsiteY12" fmla="*/ 252790 h 489684"/>
                    <a:gd name="connsiteX13" fmla="*/ 1536749 w 1715702"/>
                    <a:gd name="connsiteY13" fmla="*/ 197161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28969 w 1715702"/>
                    <a:gd name="connsiteY12" fmla="*/ 256267 h 489684"/>
                    <a:gd name="connsiteX13" fmla="*/ 1536749 w 1715702"/>
                    <a:gd name="connsiteY13" fmla="*/ 197161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28969 w 1715702"/>
                    <a:gd name="connsiteY12" fmla="*/ 256267 h 489684"/>
                    <a:gd name="connsiteX13" fmla="*/ 1536749 w 1715702"/>
                    <a:gd name="connsiteY13" fmla="*/ 197161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28969 w 1715702"/>
                    <a:gd name="connsiteY12" fmla="*/ 256267 h 489684"/>
                    <a:gd name="connsiteX13" fmla="*/ 1536749 w 1715702"/>
                    <a:gd name="connsiteY13" fmla="*/ 193684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1585 w 1715702"/>
                    <a:gd name="connsiteY12" fmla="*/ 256267 h 489684"/>
                    <a:gd name="connsiteX13" fmla="*/ 1536749 w 1715702"/>
                    <a:gd name="connsiteY13" fmla="*/ 193684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1585 w 1715702"/>
                    <a:gd name="connsiteY12" fmla="*/ 256267 h 489684"/>
                    <a:gd name="connsiteX13" fmla="*/ 1536749 w 1715702"/>
                    <a:gd name="connsiteY13" fmla="*/ 193684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1585 w 1715702"/>
                    <a:gd name="connsiteY12" fmla="*/ 256267 h 489684"/>
                    <a:gd name="connsiteX13" fmla="*/ 1526319 w 1715702"/>
                    <a:gd name="connsiteY13" fmla="*/ 190207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49830 w 1715702"/>
                    <a:gd name="connsiteY12" fmla="*/ 263221 h 489684"/>
                    <a:gd name="connsiteX13" fmla="*/ 1526319 w 1715702"/>
                    <a:gd name="connsiteY13" fmla="*/ 190207 h 489684"/>
                    <a:gd name="connsiteX0" fmla="*/ 0 w 1715702"/>
                    <a:gd name="connsiteY0" fmla="*/ 130901 h 492961"/>
                    <a:gd name="connsiteX1" fmla="*/ 368542 w 1715702"/>
                    <a:gd name="connsiteY1" fmla="*/ 82224 h 492961"/>
                    <a:gd name="connsiteX2" fmla="*/ 712746 w 1715702"/>
                    <a:gd name="connsiteY2" fmla="*/ 217821 h 492961"/>
                    <a:gd name="connsiteX3" fmla="*/ 1043043 w 1715702"/>
                    <a:gd name="connsiteY3" fmla="*/ 402091 h 492961"/>
                    <a:gd name="connsiteX4" fmla="*/ 1303804 w 1715702"/>
                    <a:gd name="connsiteY4" fmla="*/ 485535 h 492961"/>
                    <a:gd name="connsiteX5" fmla="*/ 1519366 w 1715702"/>
                    <a:gd name="connsiteY5" fmla="*/ 475104 h 492961"/>
                    <a:gd name="connsiteX6" fmla="*/ 1675821 w 1715702"/>
                    <a:gd name="connsiteY6" fmla="*/ 363847 h 492961"/>
                    <a:gd name="connsiteX7" fmla="*/ 1714068 w 1715702"/>
                    <a:gd name="connsiteY7" fmla="*/ 169145 h 492961"/>
                    <a:gd name="connsiteX8" fmla="*/ 1637578 w 1715702"/>
                    <a:gd name="connsiteY8" fmla="*/ 50934 h 492961"/>
                    <a:gd name="connsiteX9" fmla="*/ 1474168 w 1715702"/>
                    <a:gd name="connsiteY9" fmla="*/ 5734 h 492961"/>
                    <a:gd name="connsiteX10" fmla="*/ 1387246 w 1715702"/>
                    <a:gd name="connsiteY10" fmla="*/ 23120 h 492961"/>
                    <a:gd name="connsiteX11" fmla="*/ 1328140 w 1715702"/>
                    <a:gd name="connsiteY11" fmla="*/ 207390 h 492961"/>
                    <a:gd name="connsiteX12" fmla="*/ 1449830 w 1715702"/>
                    <a:gd name="connsiteY12" fmla="*/ 266498 h 492961"/>
                    <a:gd name="connsiteX13" fmla="*/ 1526319 w 1715702"/>
                    <a:gd name="connsiteY13" fmla="*/ 193484 h 492961"/>
                    <a:gd name="connsiteX0" fmla="*/ 0 w 1715702"/>
                    <a:gd name="connsiteY0" fmla="*/ 130901 h 492961"/>
                    <a:gd name="connsiteX1" fmla="*/ 368542 w 1715702"/>
                    <a:gd name="connsiteY1" fmla="*/ 82224 h 492961"/>
                    <a:gd name="connsiteX2" fmla="*/ 712746 w 1715702"/>
                    <a:gd name="connsiteY2" fmla="*/ 217821 h 492961"/>
                    <a:gd name="connsiteX3" fmla="*/ 1043043 w 1715702"/>
                    <a:gd name="connsiteY3" fmla="*/ 402091 h 492961"/>
                    <a:gd name="connsiteX4" fmla="*/ 1303804 w 1715702"/>
                    <a:gd name="connsiteY4" fmla="*/ 485535 h 492961"/>
                    <a:gd name="connsiteX5" fmla="*/ 1519366 w 1715702"/>
                    <a:gd name="connsiteY5" fmla="*/ 475104 h 492961"/>
                    <a:gd name="connsiteX6" fmla="*/ 1675821 w 1715702"/>
                    <a:gd name="connsiteY6" fmla="*/ 363847 h 492961"/>
                    <a:gd name="connsiteX7" fmla="*/ 1714068 w 1715702"/>
                    <a:gd name="connsiteY7" fmla="*/ 169145 h 492961"/>
                    <a:gd name="connsiteX8" fmla="*/ 1637578 w 1715702"/>
                    <a:gd name="connsiteY8" fmla="*/ 50934 h 492961"/>
                    <a:gd name="connsiteX9" fmla="*/ 1474168 w 1715702"/>
                    <a:gd name="connsiteY9" fmla="*/ 5734 h 492961"/>
                    <a:gd name="connsiteX10" fmla="*/ 1387246 w 1715702"/>
                    <a:gd name="connsiteY10" fmla="*/ 23120 h 492961"/>
                    <a:gd name="connsiteX11" fmla="*/ 1328140 w 1715702"/>
                    <a:gd name="connsiteY11" fmla="*/ 207390 h 492961"/>
                    <a:gd name="connsiteX12" fmla="*/ 1449830 w 1715702"/>
                    <a:gd name="connsiteY12" fmla="*/ 266498 h 492961"/>
                    <a:gd name="connsiteX13" fmla="*/ 1526319 w 1715702"/>
                    <a:gd name="connsiteY13" fmla="*/ 193484 h 492961"/>
                    <a:gd name="connsiteX0" fmla="*/ 0 w 1715702"/>
                    <a:gd name="connsiteY0" fmla="*/ 125217 h 487277"/>
                    <a:gd name="connsiteX1" fmla="*/ 368542 w 1715702"/>
                    <a:gd name="connsiteY1" fmla="*/ 76540 h 487277"/>
                    <a:gd name="connsiteX2" fmla="*/ 712746 w 1715702"/>
                    <a:gd name="connsiteY2" fmla="*/ 212137 h 487277"/>
                    <a:gd name="connsiteX3" fmla="*/ 1043043 w 1715702"/>
                    <a:gd name="connsiteY3" fmla="*/ 396407 h 487277"/>
                    <a:gd name="connsiteX4" fmla="*/ 1303804 w 1715702"/>
                    <a:gd name="connsiteY4" fmla="*/ 479851 h 487277"/>
                    <a:gd name="connsiteX5" fmla="*/ 1519366 w 1715702"/>
                    <a:gd name="connsiteY5" fmla="*/ 469420 h 487277"/>
                    <a:gd name="connsiteX6" fmla="*/ 1675821 w 1715702"/>
                    <a:gd name="connsiteY6" fmla="*/ 358163 h 487277"/>
                    <a:gd name="connsiteX7" fmla="*/ 1714068 w 1715702"/>
                    <a:gd name="connsiteY7" fmla="*/ 163461 h 487277"/>
                    <a:gd name="connsiteX8" fmla="*/ 1637578 w 1715702"/>
                    <a:gd name="connsiteY8" fmla="*/ 45250 h 487277"/>
                    <a:gd name="connsiteX9" fmla="*/ 1474168 w 1715702"/>
                    <a:gd name="connsiteY9" fmla="*/ 50 h 487277"/>
                    <a:gd name="connsiteX10" fmla="*/ 1355954 w 1715702"/>
                    <a:gd name="connsiteY10" fmla="*/ 52204 h 487277"/>
                    <a:gd name="connsiteX11" fmla="*/ 1328140 w 1715702"/>
                    <a:gd name="connsiteY11" fmla="*/ 201706 h 487277"/>
                    <a:gd name="connsiteX12" fmla="*/ 1449830 w 1715702"/>
                    <a:gd name="connsiteY12" fmla="*/ 260814 h 487277"/>
                    <a:gd name="connsiteX13" fmla="*/ 1526319 w 1715702"/>
                    <a:gd name="connsiteY13" fmla="*/ 187800 h 487277"/>
                    <a:gd name="connsiteX0" fmla="*/ 0 w 1715702"/>
                    <a:gd name="connsiteY0" fmla="*/ 125217 h 487277"/>
                    <a:gd name="connsiteX1" fmla="*/ 368542 w 1715702"/>
                    <a:gd name="connsiteY1" fmla="*/ 76540 h 487277"/>
                    <a:gd name="connsiteX2" fmla="*/ 712746 w 1715702"/>
                    <a:gd name="connsiteY2" fmla="*/ 212137 h 487277"/>
                    <a:gd name="connsiteX3" fmla="*/ 1043043 w 1715702"/>
                    <a:gd name="connsiteY3" fmla="*/ 396407 h 487277"/>
                    <a:gd name="connsiteX4" fmla="*/ 1303804 w 1715702"/>
                    <a:gd name="connsiteY4" fmla="*/ 479851 h 487277"/>
                    <a:gd name="connsiteX5" fmla="*/ 1519366 w 1715702"/>
                    <a:gd name="connsiteY5" fmla="*/ 469420 h 487277"/>
                    <a:gd name="connsiteX6" fmla="*/ 1675821 w 1715702"/>
                    <a:gd name="connsiteY6" fmla="*/ 358163 h 487277"/>
                    <a:gd name="connsiteX7" fmla="*/ 1714068 w 1715702"/>
                    <a:gd name="connsiteY7" fmla="*/ 163461 h 487277"/>
                    <a:gd name="connsiteX8" fmla="*/ 1637578 w 1715702"/>
                    <a:gd name="connsiteY8" fmla="*/ 45250 h 487277"/>
                    <a:gd name="connsiteX9" fmla="*/ 1474168 w 1715702"/>
                    <a:gd name="connsiteY9" fmla="*/ 50 h 487277"/>
                    <a:gd name="connsiteX10" fmla="*/ 1355954 w 1715702"/>
                    <a:gd name="connsiteY10" fmla="*/ 52204 h 487277"/>
                    <a:gd name="connsiteX11" fmla="*/ 1328140 w 1715702"/>
                    <a:gd name="connsiteY11" fmla="*/ 201706 h 487277"/>
                    <a:gd name="connsiteX12" fmla="*/ 1449830 w 1715702"/>
                    <a:gd name="connsiteY12" fmla="*/ 260814 h 487277"/>
                    <a:gd name="connsiteX13" fmla="*/ 1526319 w 1715702"/>
                    <a:gd name="connsiteY13" fmla="*/ 187800 h 487277"/>
                    <a:gd name="connsiteX0" fmla="*/ 0 w 1716766"/>
                    <a:gd name="connsiteY0" fmla="*/ 125179 h 487239"/>
                    <a:gd name="connsiteX1" fmla="*/ 368542 w 1716766"/>
                    <a:gd name="connsiteY1" fmla="*/ 76502 h 487239"/>
                    <a:gd name="connsiteX2" fmla="*/ 712746 w 1716766"/>
                    <a:gd name="connsiteY2" fmla="*/ 212099 h 487239"/>
                    <a:gd name="connsiteX3" fmla="*/ 1043043 w 1716766"/>
                    <a:gd name="connsiteY3" fmla="*/ 396369 h 487239"/>
                    <a:gd name="connsiteX4" fmla="*/ 1303804 w 1716766"/>
                    <a:gd name="connsiteY4" fmla="*/ 479813 h 487239"/>
                    <a:gd name="connsiteX5" fmla="*/ 1519366 w 1716766"/>
                    <a:gd name="connsiteY5" fmla="*/ 469382 h 487239"/>
                    <a:gd name="connsiteX6" fmla="*/ 1675821 w 1716766"/>
                    <a:gd name="connsiteY6" fmla="*/ 358125 h 487239"/>
                    <a:gd name="connsiteX7" fmla="*/ 1714068 w 1716766"/>
                    <a:gd name="connsiteY7" fmla="*/ 163423 h 487239"/>
                    <a:gd name="connsiteX8" fmla="*/ 1620194 w 1716766"/>
                    <a:gd name="connsiteY8" fmla="*/ 48689 h 487239"/>
                    <a:gd name="connsiteX9" fmla="*/ 1474168 w 1716766"/>
                    <a:gd name="connsiteY9" fmla="*/ 12 h 487239"/>
                    <a:gd name="connsiteX10" fmla="*/ 1355954 w 1716766"/>
                    <a:gd name="connsiteY10" fmla="*/ 52166 h 487239"/>
                    <a:gd name="connsiteX11" fmla="*/ 1328140 w 1716766"/>
                    <a:gd name="connsiteY11" fmla="*/ 201668 h 487239"/>
                    <a:gd name="connsiteX12" fmla="*/ 1449830 w 1716766"/>
                    <a:gd name="connsiteY12" fmla="*/ 260776 h 487239"/>
                    <a:gd name="connsiteX13" fmla="*/ 1526319 w 1716766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28140 w 1707555"/>
                    <a:gd name="connsiteY11" fmla="*/ 201668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42048 w 1707555"/>
                    <a:gd name="connsiteY11" fmla="*/ 198191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42048 w 1707555"/>
                    <a:gd name="connsiteY11" fmla="*/ 198191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42048 w 1707555"/>
                    <a:gd name="connsiteY11" fmla="*/ 198191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36750 w 1707555"/>
                    <a:gd name="connsiteY13" fmla="*/ 184285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36750 w 1707555"/>
                    <a:gd name="connsiteY13" fmla="*/ 184285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36750 w 1707555"/>
                    <a:gd name="connsiteY13" fmla="*/ 184285 h 487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707555" h="487239">
                      <a:moveTo>
                        <a:pt x="0" y="125179"/>
                      </a:moveTo>
                      <a:cubicBezTo>
                        <a:pt x="118501" y="55642"/>
                        <a:pt x="249751" y="62015"/>
                        <a:pt x="368542" y="76502"/>
                      </a:cubicBezTo>
                      <a:cubicBezTo>
                        <a:pt x="487333" y="90989"/>
                        <a:pt x="600329" y="158788"/>
                        <a:pt x="712746" y="212099"/>
                      </a:cubicBezTo>
                      <a:cubicBezTo>
                        <a:pt x="825163" y="265410"/>
                        <a:pt x="944533" y="351750"/>
                        <a:pt x="1043043" y="396369"/>
                      </a:cubicBezTo>
                      <a:cubicBezTo>
                        <a:pt x="1141553" y="440988"/>
                        <a:pt x="1224417" y="467644"/>
                        <a:pt x="1303804" y="479813"/>
                      </a:cubicBezTo>
                      <a:cubicBezTo>
                        <a:pt x="1383191" y="491982"/>
                        <a:pt x="1457363" y="489663"/>
                        <a:pt x="1519366" y="469382"/>
                      </a:cubicBezTo>
                      <a:cubicBezTo>
                        <a:pt x="1581369" y="449101"/>
                        <a:pt x="1645109" y="408539"/>
                        <a:pt x="1675821" y="358125"/>
                      </a:cubicBezTo>
                      <a:cubicBezTo>
                        <a:pt x="1706533" y="307711"/>
                        <a:pt x="1712909" y="218473"/>
                        <a:pt x="1703638" y="166900"/>
                      </a:cubicBezTo>
                      <a:cubicBezTo>
                        <a:pt x="1694367" y="115327"/>
                        <a:pt x="1658439" y="76504"/>
                        <a:pt x="1620194" y="48689"/>
                      </a:cubicBezTo>
                      <a:cubicBezTo>
                        <a:pt x="1581949" y="20874"/>
                        <a:pt x="1518208" y="-567"/>
                        <a:pt x="1474168" y="12"/>
                      </a:cubicBezTo>
                      <a:cubicBezTo>
                        <a:pt x="1430128" y="591"/>
                        <a:pt x="1379133" y="22613"/>
                        <a:pt x="1355954" y="52166"/>
                      </a:cubicBezTo>
                      <a:cubicBezTo>
                        <a:pt x="1332775" y="81719"/>
                        <a:pt x="1319448" y="142562"/>
                        <a:pt x="1335094" y="177330"/>
                      </a:cubicBezTo>
                      <a:cubicBezTo>
                        <a:pt x="1350740" y="212098"/>
                        <a:pt x="1388406" y="259617"/>
                        <a:pt x="1449830" y="260776"/>
                      </a:cubicBezTo>
                      <a:cubicBezTo>
                        <a:pt x="1511254" y="261935"/>
                        <a:pt x="1530085" y="247446"/>
                        <a:pt x="1536750" y="184285"/>
                      </a:cubicBezTo>
                    </a:path>
                  </a:pathLst>
                </a:custGeom>
                <a:noFill/>
                <a:ln w="38100" cap="rnd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" name="Freeform 37">
                  <a:extLst>
                    <a:ext uri="{FF2B5EF4-FFF2-40B4-BE49-F238E27FC236}">
                      <a16:creationId xmlns:a16="http://schemas.microsoft.com/office/drawing/2014/main" id="{1FDAD214-92AF-825C-8969-627D1D1DD95A}"/>
                    </a:ext>
                  </a:extLst>
                </p:cNvPr>
                <p:cNvSpPr/>
                <p:nvPr/>
              </p:nvSpPr>
              <p:spPr>
                <a:xfrm>
                  <a:off x="2383279" y="3302861"/>
                  <a:ext cx="1592329" cy="625661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488332"/>
                    <a:gd name="connsiteY0" fmla="*/ 312122 h 603951"/>
                    <a:gd name="connsiteX1" fmla="*/ 1488332 w 1488332"/>
                    <a:gd name="connsiteY1" fmla="*/ 603951 h 603951"/>
                    <a:gd name="connsiteX0" fmla="*/ 0 w 1626992"/>
                    <a:gd name="connsiteY0" fmla="*/ 313662 h 598557"/>
                    <a:gd name="connsiteX1" fmla="*/ 1626992 w 1626992"/>
                    <a:gd name="connsiteY1" fmla="*/ 598557 h 598557"/>
                    <a:gd name="connsiteX0" fmla="*/ 0 w 1592328"/>
                    <a:gd name="connsiteY0" fmla="*/ 306101 h 625660"/>
                    <a:gd name="connsiteX1" fmla="*/ 1592328 w 1592328"/>
                    <a:gd name="connsiteY1" fmla="*/ 625660 h 625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92328" h="625660">
                      <a:moveTo>
                        <a:pt x="0" y="306101"/>
                      </a:moveTo>
                      <a:cubicBezTo>
                        <a:pt x="853602" y="-443740"/>
                        <a:pt x="1499916" y="390575"/>
                        <a:pt x="1592328" y="625660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Freeform 40">
                  <a:extLst>
                    <a:ext uri="{FF2B5EF4-FFF2-40B4-BE49-F238E27FC236}">
                      <a16:creationId xmlns:a16="http://schemas.microsoft.com/office/drawing/2014/main" id="{7E611E7C-BFCD-C5F7-4834-A3ED79803623}"/>
                    </a:ext>
                  </a:extLst>
                </p:cNvPr>
                <p:cNvSpPr/>
                <p:nvPr/>
              </p:nvSpPr>
              <p:spPr>
                <a:xfrm>
                  <a:off x="3897887" y="3672781"/>
                  <a:ext cx="759184" cy="772347"/>
                </a:xfrm>
                <a:custGeom>
                  <a:avLst/>
                  <a:gdLst>
                    <a:gd name="connsiteX0" fmla="*/ 0 w 418289"/>
                    <a:gd name="connsiteY0" fmla="*/ 0 h 311285"/>
                    <a:gd name="connsiteX1" fmla="*/ 418289 w 418289"/>
                    <a:gd name="connsiteY1" fmla="*/ 311285 h 311285"/>
                    <a:gd name="connsiteX0" fmla="*/ 0 w 418289"/>
                    <a:gd name="connsiteY0" fmla="*/ 42868 h 354153"/>
                    <a:gd name="connsiteX1" fmla="*/ 418289 w 418289"/>
                    <a:gd name="connsiteY1" fmla="*/ 354153 h 354153"/>
                    <a:gd name="connsiteX0" fmla="*/ 0 w 434199"/>
                    <a:gd name="connsiteY0" fmla="*/ 47022 h 358307"/>
                    <a:gd name="connsiteX1" fmla="*/ 418289 w 434199"/>
                    <a:gd name="connsiteY1" fmla="*/ 358307 h 358307"/>
                    <a:gd name="connsiteX0" fmla="*/ 0 w 350993"/>
                    <a:gd name="connsiteY0" fmla="*/ 33138 h 538976"/>
                    <a:gd name="connsiteX1" fmla="*/ 301557 w 350993"/>
                    <a:gd name="connsiteY1" fmla="*/ 538976 h 538976"/>
                    <a:gd name="connsiteX0" fmla="*/ 0 w 350993"/>
                    <a:gd name="connsiteY0" fmla="*/ 33138 h 538976"/>
                    <a:gd name="connsiteX1" fmla="*/ 301557 w 350993"/>
                    <a:gd name="connsiteY1" fmla="*/ 538976 h 538976"/>
                    <a:gd name="connsiteX0" fmla="*/ 0 w 344961"/>
                    <a:gd name="connsiteY0" fmla="*/ 336 h 506174"/>
                    <a:gd name="connsiteX1" fmla="*/ 301557 w 344961"/>
                    <a:gd name="connsiteY1" fmla="*/ 506174 h 506174"/>
                    <a:gd name="connsiteX0" fmla="*/ 0 w 450492"/>
                    <a:gd name="connsiteY0" fmla="*/ 248 h 637815"/>
                    <a:gd name="connsiteX1" fmla="*/ 440221 w 450492"/>
                    <a:gd name="connsiteY1" fmla="*/ 637815 h 637815"/>
                    <a:gd name="connsiteX0" fmla="*/ 0 w 545269"/>
                    <a:gd name="connsiteY0" fmla="*/ 248 h 637815"/>
                    <a:gd name="connsiteX1" fmla="*/ 440221 w 545269"/>
                    <a:gd name="connsiteY1" fmla="*/ 637815 h 637815"/>
                    <a:gd name="connsiteX0" fmla="*/ 0 w 545269"/>
                    <a:gd name="connsiteY0" fmla="*/ 300 h 637867"/>
                    <a:gd name="connsiteX1" fmla="*/ 440221 w 545269"/>
                    <a:gd name="connsiteY1" fmla="*/ 637867 h 637867"/>
                    <a:gd name="connsiteX0" fmla="*/ 0 w 536165"/>
                    <a:gd name="connsiteY0" fmla="*/ 497 h 638064"/>
                    <a:gd name="connsiteX1" fmla="*/ 440221 w 536165"/>
                    <a:gd name="connsiteY1" fmla="*/ 638064 h 638064"/>
                    <a:gd name="connsiteX0" fmla="*/ 0 w 503425"/>
                    <a:gd name="connsiteY0" fmla="*/ 954 h 513725"/>
                    <a:gd name="connsiteX1" fmla="*/ 398623 w 503425"/>
                    <a:gd name="connsiteY1" fmla="*/ 513725 h 513725"/>
                    <a:gd name="connsiteX0" fmla="*/ 0 w 494326"/>
                    <a:gd name="connsiteY0" fmla="*/ 57652 h 570423"/>
                    <a:gd name="connsiteX1" fmla="*/ 398623 w 494326"/>
                    <a:gd name="connsiteY1" fmla="*/ 570423 h 570423"/>
                    <a:gd name="connsiteX0" fmla="*/ 0 w 512076"/>
                    <a:gd name="connsiteY0" fmla="*/ 33739 h 546510"/>
                    <a:gd name="connsiteX1" fmla="*/ 398623 w 512076"/>
                    <a:gd name="connsiteY1" fmla="*/ 546510 h 546510"/>
                    <a:gd name="connsiteX0" fmla="*/ 0 w 516702"/>
                    <a:gd name="connsiteY0" fmla="*/ 23805 h 536576"/>
                    <a:gd name="connsiteX1" fmla="*/ 398623 w 516702"/>
                    <a:gd name="connsiteY1" fmla="*/ 536576 h 536576"/>
                    <a:gd name="connsiteX0" fmla="*/ 0 w 556755"/>
                    <a:gd name="connsiteY0" fmla="*/ 14851 h 527622"/>
                    <a:gd name="connsiteX1" fmla="*/ 398623 w 556755"/>
                    <a:gd name="connsiteY1" fmla="*/ 527622 h 527622"/>
                    <a:gd name="connsiteX0" fmla="*/ 0 w 552129"/>
                    <a:gd name="connsiteY0" fmla="*/ 78908 h 591679"/>
                    <a:gd name="connsiteX1" fmla="*/ 398623 w 552129"/>
                    <a:gd name="connsiteY1" fmla="*/ 591679 h 591679"/>
                    <a:gd name="connsiteX0" fmla="*/ 0 w 883140"/>
                    <a:gd name="connsiteY0" fmla="*/ 61257 h 809753"/>
                    <a:gd name="connsiteX1" fmla="*/ 793810 w 883140"/>
                    <a:gd name="connsiteY1" fmla="*/ 809753 h 809753"/>
                    <a:gd name="connsiteX0" fmla="*/ 0 w 827389"/>
                    <a:gd name="connsiteY0" fmla="*/ 54727 h 928019"/>
                    <a:gd name="connsiteX1" fmla="*/ 731412 w 827389"/>
                    <a:gd name="connsiteY1" fmla="*/ 928019 h 928019"/>
                    <a:gd name="connsiteX0" fmla="*/ 0 w 831128"/>
                    <a:gd name="connsiteY0" fmla="*/ 50661 h 923953"/>
                    <a:gd name="connsiteX1" fmla="*/ 731412 w 831128"/>
                    <a:gd name="connsiteY1" fmla="*/ 923953 h 923953"/>
                    <a:gd name="connsiteX0" fmla="*/ 0 w 865098"/>
                    <a:gd name="connsiteY0" fmla="*/ 53661 h 862870"/>
                    <a:gd name="connsiteX1" fmla="*/ 769864 w 865098"/>
                    <a:gd name="connsiteY1" fmla="*/ 862870 h 862870"/>
                    <a:gd name="connsiteX0" fmla="*/ 0 w 828592"/>
                    <a:gd name="connsiteY0" fmla="*/ 58928 h 868137"/>
                    <a:gd name="connsiteX1" fmla="*/ 769864 w 828592"/>
                    <a:gd name="connsiteY1" fmla="*/ 868137 h 868137"/>
                    <a:gd name="connsiteX0" fmla="*/ 0 w 759185"/>
                    <a:gd name="connsiteY0" fmla="*/ 65673 h 772348"/>
                    <a:gd name="connsiteX1" fmla="*/ 692963 w 759185"/>
                    <a:gd name="connsiteY1" fmla="*/ 772348 h 772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59185" h="772348">
                      <a:moveTo>
                        <a:pt x="0" y="65673"/>
                      </a:moveTo>
                      <a:cubicBezTo>
                        <a:pt x="556162" y="-210748"/>
                        <a:pt x="913967" y="455018"/>
                        <a:pt x="692963" y="772348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Freeform 42">
                  <a:extLst>
                    <a:ext uri="{FF2B5EF4-FFF2-40B4-BE49-F238E27FC236}">
                      <a16:creationId xmlns:a16="http://schemas.microsoft.com/office/drawing/2014/main" id="{B55227FB-4100-BD5F-3AE3-CAF69A1C4EC3}"/>
                    </a:ext>
                  </a:extLst>
                </p:cNvPr>
                <p:cNvSpPr/>
                <p:nvPr/>
              </p:nvSpPr>
              <p:spPr>
                <a:xfrm>
                  <a:off x="1777862" y="3540405"/>
                  <a:ext cx="786294" cy="611096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86294" h="611096">
                      <a:moveTo>
                        <a:pt x="17810" y="611096"/>
                      </a:moveTo>
                      <a:cubicBezTo>
                        <a:pt x="-130537" y="-274933"/>
                        <a:pt x="693882" y="-3368"/>
                        <a:pt x="786294" y="231717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Freeform 43">
                  <a:extLst>
                    <a:ext uri="{FF2B5EF4-FFF2-40B4-BE49-F238E27FC236}">
                      <a16:creationId xmlns:a16="http://schemas.microsoft.com/office/drawing/2014/main" id="{2DABCE84-8E82-FE5B-EFF2-71FD908579D9}"/>
                    </a:ext>
                  </a:extLst>
                </p:cNvPr>
                <p:cNvSpPr/>
                <p:nvPr/>
              </p:nvSpPr>
              <p:spPr>
                <a:xfrm>
                  <a:off x="1165948" y="4145937"/>
                  <a:ext cx="945793" cy="788750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  <a:gd name="connsiteX0" fmla="*/ 14729 w 977766"/>
                    <a:gd name="connsiteY0" fmla="*/ 684765 h 684765"/>
                    <a:gd name="connsiteX1" fmla="*/ 977766 w 977766"/>
                    <a:gd name="connsiteY1" fmla="*/ 178927 h 684765"/>
                    <a:gd name="connsiteX0" fmla="*/ 19890 w 691097"/>
                    <a:gd name="connsiteY0" fmla="*/ 820597 h 820597"/>
                    <a:gd name="connsiteX1" fmla="*/ 691097 w 691097"/>
                    <a:gd name="connsiteY1" fmla="*/ 120205 h 820597"/>
                    <a:gd name="connsiteX0" fmla="*/ 368922 w 1040129"/>
                    <a:gd name="connsiteY0" fmla="*/ 779825 h 779825"/>
                    <a:gd name="connsiteX1" fmla="*/ 1040129 w 1040129"/>
                    <a:gd name="connsiteY1" fmla="*/ 79433 h 779825"/>
                    <a:gd name="connsiteX0" fmla="*/ 383932 w 1055139"/>
                    <a:gd name="connsiteY0" fmla="*/ 861496 h 861496"/>
                    <a:gd name="connsiteX1" fmla="*/ 1055139 w 1055139"/>
                    <a:gd name="connsiteY1" fmla="*/ 161104 h 861496"/>
                    <a:gd name="connsiteX0" fmla="*/ 293871 w 965078"/>
                    <a:gd name="connsiteY0" fmla="*/ 872271 h 872271"/>
                    <a:gd name="connsiteX1" fmla="*/ 965078 w 965078"/>
                    <a:gd name="connsiteY1" fmla="*/ 171879 h 872271"/>
                    <a:gd name="connsiteX0" fmla="*/ 289820 w 961027"/>
                    <a:gd name="connsiteY0" fmla="*/ 830408 h 830408"/>
                    <a:gd name="connsiteX1" fmla="*/ 961027 w 961027"/>
                    <a:gd name="connsiteY1" fmla="*/ 130016 h 830408"/>
                    <a:gd name="connsiteX0" fmla="*/ 331326 w 1002533"/>
                    <a:gd name="connsiteY0" fmla="*/ 861605 h 861605"/>
                    <a:gd name="connsiteX1" fmla="*/ 1002533 w 1002533"/>
                    <a:gd name="connsiteY1" fmla="*/ 161213 h 861605"/>
                    <a:gd name="connsiteX0" fmla="*/ 210405 w 881612"/>
                    <a:gd name="connsiteY0" fmla="*/ 847464 h 847464"/>
                    <a:gd name="connsiteX1" fmla="*/ 881612 w 881612"/>
                    <a:gd name="connsiteY1" fmla="*/ 147072 h 847464"/>
                    <a:gd name="connsiteX0" fmla="*/ 188326 w 1011115"/>
                    <a:gd name="connsiteY0" fmla="*/ 752017 h 752017"/>
                    <a:gd name="connsiteX1" fmla="*/ 1011115 w 1011115"/>
                    <a:gd name="connsiteY1" fmla="*/ 159899 h 752017"/>
                    <a:gd name="connsiteX0" fmla="*/ 196867 w 957259"/>
                    <a:gd name="connsiteY0" fmla="*/ 776265 h 776265"/>
                    <a:gd name="connsiteX1" fmla="*/ 957259 w 957259"/>
                    <a:gd name="connsiteY1" fmla="*/ 156414 h 776265"/>
                    <a:gd name="connsiteX0" fmla="*/ 185400 w 945792"/>
                    <a:gd name="connsiteY0" fmla="*/ 788751 h 788751"/>
                    <a:gd name="connsiteX1" fmla="*/ 945792 w 945792"/>
                    <a:gd name="connsiteY1" fmla="*/ 168900 h 788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5792" h="788751">
                      <a:moveTo>
                        <a:pt x="185400" y="788751"/>
                      </a:moveTo>
                      <a:cubicBezTo>
                        <a:pt x="-373550" y="424764"/>
                        <a:pt x="464274" y="-338559"/>
                        <a:pt x="945792" y="168900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 44">
                  <a:extLst>
                    <a:ext uri="{FF2B5EF4-FFF2-40B4-BE49-F238E27FC236}">
                      <a16:creationId xmlns:a16="http://schemas.microsoft.com/office/drawing/2014/main" id="{D56FEEFA-866A-474F-21FB-F9DE33EADB1F}"/>
                    </a:ext>
                  </a:extLst>
                </p:cNvPr>
                <p:cNvSpPr/>
                <p:nvPr/>
              </p:nvSpPr>
              <p:spPr>
                <a:xfrm>
                  <a:off x="1026683" y="4892091"/>
                  <a:ext cx="680185" cy="978839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  <a:gd name="connsiteX0" fmla="*/ 14729 w 977766"/>
                    <a:gd name="connsiteY0" fmla="*/ 684765 h 684765"/>
                    <a:gd name="connsiteX1" fmla="*/ 977766 w 977766"/>
                    <a:gd name="connsiteY1" fmla="*/ 178927 h 684765"/>
                    <a:gd name="connsiteX0" fmla="*/ 19890 w 691097"/>
                    <a:gd name="connsiteY0" fmla="*/ 820597 h 820597"/>
                    <a:gd name="connsiteX1" fmla="*/ 691097 w 691097"/>
                    <a:gd name="connsiteY1" fmla="*/ 120205 h 820597"/>
                    <a:gd name="connsiteX0" fmla="*/ 368922 w 1040129"/>
                    <a:gd name="connsiteY0" fmla="*/ 779825 h 779825"/>
                    <a:gd name="connsiteX1" fmla="*/ 1040129 w 1040129"/>
                    <a:gd name="connsiteY1" fmla="*/ 79433 h 779825"/>
                    <a:gd name="connsiteX0" fmla="*/ 383932 w 1055139"/>
                    <a:gd name="connsiteY0" fmla="*/ 861496 h 861496"/>
                    <a:gd name="connsiteX1" fmla="*/ 1055139 w 1055139"/>
                    <a:gd name="connsiteY1" fmla="*/ 161104 h 861496"/>
                    <a:gd name="connsiteX0" fmla="*/ 293871 w 965078"/>
                    <a:gd name="connsiteY0" fmla="*/ 872271 h 872271"/>
                    <a:gd name="connsiteX1" fmla="*/ 965078 w 965078"/>
                    <a:gd name="connsiteY1" fmla="*/ 171879 h 872271"/>
                    <a:gd name="connsiteX0" fmla="*/ 289820 w 961027"/>
                    <a:gd name="connsiteY0" fmla="*/ 830408 h 830408"/>
                    <a:gd name="connsiteX1" fmla="*/ 961027 w 961027"/>
                    <a:gd name="connsiteY1" fmla="*/ 130016 h 830408"/>
                    <a:gd name="connsiteX0" fmla="*/ 331326 w 1002533"/>
                    <a:gd name="connsiteY0" fmla="*/ 861605 h 861605"/>
                    <a:gd name="connsiteX1" fmla="*/ 1002533 w 1002533"/>
                    <a:gd name="connsiteY1" fmla="*/ 161213 h 861605"/>
                    <a:gd name="connsiteX0" fmla="*/ 833389 w 833389"/>
                    <a:gd name="connsiteY0" fmla="*/ 728699 h 728699"/>
                    <a:gd name="connsiteX1" fmla="*/ 259455 w 833389"/>
                    <a:gd name="connsiteY1" fmla="*/ 183950 h 728699"/>
                    <a:gd name="connsiteX0" fmla="*/ 739792 w 739792"/>
                    <a:gd name="connsiteY0" fmla="*/ 645343 h 763145"/>
                    <a:gd name="connsiteX1" fmla="*/ 165858 w 739792"/>
                    <a:gd name="connsiteY1" fmla="*/ 100594 h 763145"/>
                    <a:gd name="connsiteX0" fmla="*/ 739792 w 739792"/>
                    <a:gd name="connsiteY0" fmla="*/ 544749 h 767082"/>
                    <a:gd name="connsiteX1" fmla="*/ 165858 w 739792"/>
                    <a:gd name="connsiteY1" fmla="*/ 0 h 767082"/>
                    <a:gd name="connsiteX0" fmla="*/ 732177 w 732177"/>
                    <a:gd name="connsiteY0" fmla="*/ 544749 h 771334"/>
                    <a:gd name="connsiteX1" fmla="*/ 158243 w 732177"/>
                    <a:gd name="connsiteY1" fmla="*/ 0 h 771334"/>
                    <a:gd name="connsiteX0" fmla="*/ 436404 w 436404"/>
                    <a:gd name="connsiteY0" fmla="*/ 674678 h 877932"/>
                    <a:gd name="connsiteX1" fmla="*/ 230600 w 436404"/>
                    <a:gd name="connsiteY1" fmla="*/ 0 h 877932"/>
                    <a:gd name="connsiteX0" fmla="*/ 557609 w 557609"/>
                    <a:gd name="connsiteY0" fmla="*/ 674678 h 712486"/>
                    <a:gd name="connsiteX1" fmla="*/ 351805 w 557609"/>
                    <a:gd name="connsiteY1" fmla="*/ 0 h 712486"/>
                    <a:gd name="connsiteX0" fmla="*/ 691752 w 691752"/>
                    <a:gd name="connsiteY0" fmla="*/ 674678 h 698222"/>
                    <a:gd name="connsiteX1" fmla="*/ 485948 w 691752"/>
                    <a:gd name="connsiteY1" fmla="*/ 0 h 698222"/>
                    <a:gd name="connsiteX0" fmla="*/ 719156 w 719156"/>
                    <a:gd name="connsiteY0" fmla="*/ 674678 h 674678"/>
                    <a:gd name="connsiteX1" fmla="*/ 513352 w 719156"/>
                    <a:gd name="connsiteY1" fmla="*/ 0 h 674678"/>
                    <a:gd name="connsiteX0" fmla="*/ 580514 w 634565"/>
                    <a:gd name="connsiteY0" fmla="*/ 782951 h 782951"/>
                    <a:gd name="connsiteX1" fmla="*/ 634565 w 634565"/>
                    <a:gd name="connsiteY1" fmla="*/ 0 h 782951"/>
                    <a:gd name="connsiteX0" fmla="*/ 636687 w 690738"/>
                    <a:gd name="connsiteY0" fmla="*/ 784174 h 784174"/>
                    <a:gd name="connsiteX1" fmla="*/ 690738 w 690738"/>
                    <a:gd name="connsiteY1" fmla="*/ 1223 h 784174"/>
                    <a:gd name="connsiteX0" fmla="*/ 647788 w 680185"/>
                    <a:gd name="connsiteY0" fmla="*/ 978839 h 978839"/>
                    <a:gd name="connsiteX1" fmla="*/ 680185 w 680185"/>
                    <a:gd name="connsiteY1" fmla="*/ 996 h 978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80185" h="978839">
                      <a:moveTo>
                        <a:pt x="647788" y="978839"/>
                      </a:moveTo>
                      <a:cubicBezTo>
                        <a:pt x="-163987" y="979210"/>
                        <a:pt x="-277736" y="-36152"/>
                        <a:pt x="680185" y="996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 48">
                  <a:extLst>
                    <a:ext uri="{FF2B5EF4-FFF2-40B4-BE49-F238E27FC236}">
                      <a16:creationId xmlns:a16="http://schemas.microsoft.com/office/drawing/2014/main" id="{C8D85E04-9EB7-5AAB-23C4-9D8396758D8B}"/>
                    </a:ext>
                  </a:extLst>
                </p:cNvPr>
                <p:cNvSpPr/>
                <p:nvPr/>
              </p:nvSpPr>
              <p:spPr>
                <a:xfrm>
                  <a:off x="4409071" y="5146545"/>
                  <a:ext cx="540784" cy="709651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  <a:gd name="connsiteX0" fmla="*/ 14729 w 977766"/>
                    <a:gd name="connsiteY0" fmla="*/ 684765 h 684765"/>
                    <a:gd name="connsiteX1" fmla="*/ 977766 w 977766"/>
                    <a:gd name="connsiteY1" fmla="*/ 178927 h 684765"/>
                    <a:gd name="connsiteX0" fmla="*/ 19890 w 691097"/>
                    <a:gd name="connsiteY0" fmla="*/ 820597 h 820597"/>
                    <a:gd name="connsiteX1" fmla="*/ 691097 w 691097"/>
                    <a:gd name="connsiteY1" fmla="*/ 120205 h 820597"/>
                    <a:gd name="connsiteX0" fmla="*/ 368922 w 1040129"/>
                    <a:gd name="connsiteY0" fmla="*/ 779825 h 779825"/>
                    <a:gd name="connsiteX1" fmla="*/ 1040129 w 1040129"/>
                    <a:gd name="connsiteY1" fmla="*/ 79433 h 779825"/>
                    <a:gd name="connsiteX0" fmla="*/ 383932 w 1055139"/>
                    <a:gd name="connsiteY0" fmla="*/ 861496 h 861496"/>
                    <a:gd name="connsiteX1" fmla="*/ 1055139 w 1055139"/>
                    <a:gd name="connsiteY1" fmla="*/ 161104 h 861496"/>
                    <a:gd name="connsiteX0" fmla="*/ 293871 w 965078"/>
                    <a:gd name="connsiteY0" fmla="*/ 872271 h 872271"/>
                    <a:gd name="connsiteX1" fmla="*/ 965078 w 965078"/>
                    <a:gd name="connsiteY1" fmla="*/ 171879 h 872271"/>
                    <a:gd name="connsiteX0" fmla="*/ 289820 w 961027"/>
                    <a:gd name="connsiteY0" fmla="*/ 830408 h 830408"/>
                    <a:gd name="connsiteX1" fmla="*/ 961027 w 961027"/>
                    <a:gd name="connsiteY1" fmla="*/ 130016 h 830408"/>
                    <a:gd name="connsiteX0" fmla="*/ 331326 w 1002533"/>
                    <a:gd name="connsiteY0" fmla="*/ 861605 h 861605"/>
                    <a:gd name="connsiteX1" fmla="*/ 1002533 w 1002533"/>
                    <a:gd name="connsiteY1" fmla="*/ 161213 h 861605"/>
                    <a:gd name="connsiteX0" fmla="*/ 833389 w 833389"/>
                    <a:gd name="connsiteY0" fmla="*/ 728699 h 728699"/>
                    <a:gd name="connsiteX1" fmla="*/ 259455 w 833389"/>
                    <a:gd name="connsiteY1" fmla="*/ 183950 h 728699"/>
                    <a:gd name="connsiteX0" fmla="*/ 739792 w 739792"/>
                    <a:gd name="connsiteY0" fmla="*/ 645343 h 763145"/>
                    <a:gd name="connsiteX1" fmla="*/ 165858 w 739792"/>
                    <a:gd name="connsiteY1" fmla="*/ 100594 h 763145"/>
                    <a:gd name="connsiteX0" fmla="*/ 739792 w 739792"/>
                    <a:gd name="connsiteY0" fmla="*/ 544749 h 767082"/>
                    <a:gd name="connsiteX1" fmla="*/ 165858 w 739792"/>
                    <a:gd name="connsiteY1" fmla="*/ 0 h 767082"/>
                    <a:gd name="connsiteX0" fmla="*/ 732177 w 732177"/>
                    <a:gd name="connsiteY0" fmla="*/ 544749 h 771334"/>
                    <a:gd name="connsiteX1" fmla="*/ 158243 w 732177"/>
                    <a:gd name="connsiteY1" fmla="*/ 0 h 771334"/>
                    <a:gd name="connsiteX0" fmla="*/ 1018238 w 1018238"/>
                    <a:gd name="connsiteY0" fmla="*/ 389107 h 650697"/>
                    <a:gd name="connsiteX1" fmla="*/ 123291 w 1018238"/>
                    <a:gd name="connsiteY1" fmla="*/ 0 h 650697"/>
                    <a:gd name="connsiteX0" fmla="*/ 1134740 w 1134740"/>
                    <a:gd name="connsiteY0" fmla="*/ 97277 h 454569"/>
                    <a:gd name="connsiteX1" fmla="*/ 113333 w 1134740"/>
                    <a:gd name="connsiteY1" fmla="*/ 0 h 454569"/>
                    <a:gd name="connsiteX0" fmla="*/ 1117636 w 1117636"/>
                    <a:gd name="connsiteY0" fmla="*/ 97277 h 544551"/>
                    <a:gd name="connsiteX1" fmla="*/ 96229 w 1117636"/>
                    <a:gd name="connsiteY1" fmla="*/ 0 h 544551"/>
                    <a:gd name="connsiteX0" fmla="*/ 1021407 w 1021407"/>
                    <a:gd name="connsiteY0" fmla="*/ 97277 h 571735"/>
                    <a:gd name="connsiteX1" fmla="*/ 0 w 1021407"/>
                    <a:gd name="connsiteY1" fmla="*/ 0 h 571735"/>
                    <a:gd name="connsiteX0" fmla="*/ 933858 w 933858"/>
                    <a:gd name="connsiteY0" fmla="*/ 0 h 587169"/>
                    <a:gd name="connsiteX1" fmla="*/ 0 w 933858"/>
                    <a:gd name="connsiteY1" fmla="*/ 145915 h 587169"/>
                    <a:gd name="connsiteX0" fmla="*/ 933858 w 933858"/>
                    <a:gd name="connsiteY0" fmla="*/ 0 h 496171"/>
                    <a:gd name="connsiteX1" fmla="*/ 0 w 933858"/>
                    <a:gd name="connsiteY1" fmla="*/ 145915 h 496171"/>
                    <a:gd name="connsiteX0" fmla="*/ 933858 w 933858"/>
                    <a:gd name="connsiteY0" fmla="*/ 0 h 391174"/>
                    <a:gd name="connsiteX1" fmla="*/ 0 w 933858"/>
                    <a:gd name="connsiteY1" fmla="*/ 145915 h 391174"/>
                    <a:gd name="connsiteX0" fmla="*/ 642028 w 642028"/>
                    <a:gd name="connsiteY0" fmla="*/ 0 h 611001"/>
                    <a:gd name="connsiteX1" fmla="*/ 0 w 642028"/>
                    <a:gd name="connsiteY1" fmla="*/ 466928 h 611001"/>
                    <a:gd name="connsiteX0" fmla="*/ 642028 w 746821"/>
                    <a:gd name="connsiteY0" fmla="*/ 0 h 632496"/>
                    <a:gd name="connsiteX1" fmla="*/ 0 w 746821"/>
                    <a:gd name="connsiteY1" fmla="*/ 466928 h 632496"/>
                    <a:gd name="connsiteX0" fmla="*/ 272377 w 429221"/>
                    <a:gd name="connsiteY0" fmla="*/ 0 h 536987"/>
                    <a:gd name="connsiteX1" fmla="*/ 0 w 429221"/>
                    <a:gd name="connsiteY1" fmla="*/ 330741 h 536987"/>
                    <a:gd name="connsiteX0" fmla="*/ 272377 w 386653"/>
                    <a:gd name="connsiteY0" fmla="*/ 0 h 439090"/>
                    <a:gd name="connsiteX1" fmla="*/ 0 w 386653"/>
                    <a:gd name="connsiteY1" fmla="*/ 330741 h 439090"/>
                    <a:gd name="connsiteX0" fmla="*/ 272377 w 369733"/>
                    <a:gd name="connsiteY0" fmla="*/ 0 h 445266"/>
                    <a:gd name="connsiteX1" fmla="*/ 0 w 369733"/>
                    <a:gd name="connsiteY1" fmla="*/ 330741 h 445266"/>
                    <a:gd name="connsiteX0" fmla="*/ 214011 w 323382"/>
                    <a:gd name="connsiteY0" fmla="*/ 0 h 470305"/>
                    <a:gd name="connsiteX1" fmla="*/ 0 w 323382"/>
                    <a:gd name="connsiteY1" fmla="*/ 359924 h 470305"/>
                    <a:gd name="connsiteX0" fmla="*/ 214011 w 409637"/>
                    <a:gd name="connsiteY0" fmla="*/ 0 h 465634"/>
                    <a:gd name="connsiteX1" fmla="*/ 0 w 409637"/>
                    <a:gd name="connsiteY1" fmla="*/ 359924 h 465634"/>
                    <a:gd name="connsiteX0" fmla="*/ 690415 w 812497"/>
                    <a:gd name="connsiteY0" fmla="*/ 0 h 620618"/>
                    <a:gd name="connsiteX1" fmla="*/ 0 w 812497"/>
                    <a:gd name="connsiteY1" fmla="*/ 533163 h 620618"/>
                    <a:gd name="connsiteX0" fmla="*/ 690415 w 1049119"/>
                    <a:gd name="connsiteY0" fmla="*/ 0 h 535200"/>
                    <a:gd name="connsiteX1" fmla="*/ 0 w 1049119"/>
                    <a:gd name="connsiteY1" fmla="*/ 533163 h 535200"/>
                    <a:gd name="connsiteX0" fmla="*/ 417479 w 904326"/>
                    <a:gd name="connsiteY0" fmla="*/ 0 h 306848"/>
                    <a:gd name="connsiteX1" fmla="*/ 0 w 904326"/>
                    <a:gd name="connsiteY1" fmla="*/ 302872 h 306848"/>
                    <a:gd name="connsiteX0" fmla="*/ 144545 w 788347"/>
                    <a:gd name="connsiteY0" fmla="*/ 0 h 526706"/>
                    <a:gd name="connsiteX1" fmla="*/ 0 w 788347"/>
                    <a:gd name="connsiteY1" fmla="*/ 524631 h 526706"/>
                    <a:gd name="connsiteX0" fmla="*/ 144545 w 501670"/>
                    <a:gd name="connsiteY0" fmla="*/ 0 h 524632"/>
                    <a:gd name="connsiteX1" fmla="*/ 0 w 501670"/>
                    <a:gd name="connsiteY1" fmla="*/ 524631 h 524632"/>
                    <a:gd name="connsiteX0" fmla="*/ 144545 w 506804"/>
                    <a:gd name="connsiteY0" fmla="*/ 0 h 524694"/>
                    <a:gd name="connsiteX1" fmla="*/ 0 w 506804"/>
                    <a:gd name="connsiteY1" fmla="*/ 524631 h 524694"/>
                    <a:gd name="connsiteX0" fmla="*/ 248540 w 563030"/>
                    <a:gd name="connsiteY0" fmla="*/ 0 h 767330"/>
                    <a:gd name="connsiteX1" fmla="*/ 0 w 563030"/>
                    <a:gd name="connsiteY1" fmla="*/ 767290 h 767330"/>
                    <a:gd name="connsiteX0" fmla="*/ 319033 w 605147"/>
                    <a:gd name="connsiteY0" fmla="*/ 0 h 709657"/>
                    <a:gd name="connsiteX1" fmla="*/ 0 w 605147"/>
                    <a:gd name="connsiteY1" fmla="*/ 709614 h 709657"/>
                    <a:gd name="connsiteX0" fmla="*/ 319033 w 540784"/>
                    <a:gd name="connsiteY0" fmla="*/ 0 h 709652"/>
                    <a:gd name="connsiteX1" fmla="*/ 0 w 540784"/>
                    <a:gd name="connsiteY1" fmla="*/ 709614 h 709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0784" h="709652">
                      <a:moveTo>
                        <a:pt x="319033" y="0"/>
                      </a:moveTo>
                      <a:cubicBezTo>
                        <a:pt x="610274" y="67968"/>
                        <a:pt x="713624" y="715468"/>
                        <a:pt x="0" y="709614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716EB5F9-8ACB-23C8-438E-A49FAF4807C9}"/>
                    </a:ext>
                  </a:extLst>
                </p:cNvPr>
                <p:cNvCxnSpPr/>
                <p:nvPr/>
              </p:nvCxnSpPr>
              <p:spPr>
                <a:xfrm>
                  <a:off x="3508304" y="4600280"/>
                  <a:ext cx="770931" cy="97902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84FF3129-8013-1EC3-FA7A-22FF4244867D}"/>
                    </a:ext>
                  </a:extLst>
                </p:cNvPr>
                <p:cNvCxnSpPr/>
                <p:nvPr/>
              </p:nvCxnSpPr>
              <p:spPr>
                <a:xfrm flipV="1">
                  <a:off x="3508304" y="4988092"/>
                  <a:ext cx="769489" cy="37794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Freeform 58">
                  <a:extLst>
                    <a:ext uri="{FF2B5EF4-FFF2-40B4-BE49-F238E27FC236}">
                      <a16:creationId xmlns:a16="http://schemas.microsoft.com/office/drawing/2014/main" id="{CA710634-D191-872A-BE4E-7BA8FF417BD3}"/>
                    </a:ext>
                  </a:extLst>
                </p:cNvPr>
                <p:cNvSpPr/>
                <p:nvPr/>
              </p:nvSpPr>
              <p:spPr>
                <a:xfrm>
                  <a:off x="4227627" y="4579696"/>
                  <a:ext cx="195325" cy="531423"/>
                </a:xfrm>
                <a:custGeom>
                  <a:avLst/>
                  <a:gdLst>
                    <a:gd name="connsiteX0" fmla="*/ 0 w 9728"/>
                    <a:gd name="connsiteY0" fmla="*/ 0 h 282102"/>
                    <a:gd name="connsiteX1" fmla="*/ 9728 w 9728"/>
                    <a:gd name="connsiteY1" fmla="*/ 282102 h 282102"/>
                    <a:gd name="connsiteX0" fmla="*/ 0 w 96703"/>
                    <a:gd name="connsiteY0" fmla="*/ 4629 h 14629"/>
                    <a:gd name="connsiteX1" fmla="*/ 10000 w 96703"/>
                    <a:gd name="connsiteY1" fmla="*/ 14629 h 14629"/>
                    <a:gd name="connsiteX0" fmla="*/ 0 w 166363"/>
                    <a:gd name="connsiteY0" fmla="*/ 2716 h 17716"/>
                    <a:gd name="connsiteX1" fmla="*/ 10000 w 166363"/>
                    <a:gd name="connsiteY1" fmla="*/ 12716 h 17716"/>
                    <a:gd name="connsiteX0" fmla="*/ 0 w 200785"/>
                    <a:gd name="connsiteY0" fmla="*/ 4200 h 18838"/>
                    <a:gd name="connsiteX1" fmla="*/ 10000 w 200785"/>
                    <a:gd name="connsiteY1" fmla="*/ 14200 h 18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0785" h="18838">
                      <a:moveTo>
                        <a:pt x="0" y="4200"/>
                      </a:moveTo>
                      <a:cubicBezTo>
                        <a:pt x="303321" y="-13847"/>
                        <a:pt x="226658" y="33281"/>
                        <a:pt x="10000" y="14200"/>
                      </a:cubicBezTo>
                    </a:path>
                  </a:pathLst>
                </a:custGeom>
                <a:noFill/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D52E199-7FF0-0789-083A-6B60B8F44585}"/>
                  </a:ext>
                </a:extLst>
              </p:cNvPr>
              <p:cNvCxnSpPr/>
              <p:nvPr/>
            </p:nvCxnSpPr>
            <p:spPr>
              <a:xfrm flipV="1">
                <a:off x="4668849" y="5429050"/>
                <a:ext cx="1071655" cy="6478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8D82A0D-89CE-2AF0-D150-4A6D8407DBEA}"/>
                  </a:ext>
                </a:extLst>
              </p:cNvPr>
              <p:cNvCxnSpPr/>
              <p:nvPr/>
            </p:nvCxnSpPr>
            <p:spPr>
              <a:xfrm>
                <a:off x="5536015" y="527207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A1FD950-93D7-8F49-1C2B-F32D2B7E82D8}"/>
                  </a:ext>
                </a:extLst>
              </p:cNvPr>
              <p:cNvGrpSpPr/>
              <p:nvPr/>
            </p:nvGrpSpPr>
            <p:grpSpPr>
              <a:xfrm rot="20169739" flipH="1">
                <a:off x="5374891" y="4717387"/>
                <a:ext cx="139918" cy="127698"/>
                <a:chOff x="1193" y="1471308"/>
                <a:chExt cx="329596" cy="269230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4383C03C-12F8-7F3C-95AA-1F3907BF26B8}"/>
                    </a:ext>
                  </a:extLst>
                </p:cNvPr>
                <p:cNvCxnSpPr/>
                <p:nvPr/>
              </p:nvCxnSpPr>
              <p:spPr>
                <a:xfrm rot="20169739">
                  <a:off x="1193" y="1471308"/>
                  <a:ext cx="266107" cy="126662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355EB114-6098-99FA-84FA-52A9917DE876}"/>
                    </a:ext>
                  </a:extLst>
                </p:cNvPr>
                <p:cNvCxnSpPr/>
                <p:nvPr/>
              </p:nvCxnSpPr>
              <p:spPr>
                <a:xfrm rot="20169739" flipV="1">
                  <a:off x="81009" y="1582898"/>
                  <a:ext cx="249780" cy="157640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A81DBD9E-CD00-7F3F-9936-330B53B7770C}"/>
                    </a:ext>
                  </a:extLst>
                </p:cNvPr>
                <p:cNvCxnSpPr/>
                <p:nvPr/>
              </p:nvCxnSpPr>
              <p:spPr>
                <a:xfrm rot="20169739">
                  <a:off x="25154" y="1593613"/>
                  <a:ext cx="273600" cy="0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Freeform 71">
                <a:extLst>
                  <a:ext uri="{FF2B5EF4-FFF2-40B4-BE49-F238E27FC236}">
                    <a16:creationId xmlns:a16="http://schemas.microsoft.com/office/drawing/2014/main" id="{18A9FD75-3ECD-098D-BA52-24C7F1AFAC27}"/>
                  </a:ext>
                </a:extLst>
              </p:cNvPr>
              <p:cNvSpPr/>
              <p:nvPr/>
            </p:nvSpPr>
            <p:spPr>
              <a:xfrm>
                <a:off x="5578315" y="4826404"/>
                <a:ext cx="300757" cy="444521"/>
              </a:xfrm>
              <a:custGeom>
                <a:avLst/>
                <a:gdLst>
                  <a:gd name="connsiteX0" fmla="*/ 0 w 1439694"/>
                  <a:gd name="connsiteY0" fmla="*/ 0 h 356965"/>
                  <a:gd name="connsiteX1" fmla="*/ 1439694 w 1439694"/>
                  <a:gd name="connsiteY1" fmla="*/ 321012 h 356965"/>
                  <a:gd name="connsiteX0" fmla="*/ 0 w 1439694"/>
                  <a:gd name="connsiteY0" fmla="*/ 248858 h 579100"/>
                  <a:gd name="connsiteX1" fmla="*/ 1439694 w 1439694"/>
                  <a:gd name="connsiteY1" fmla="*/ 569870 h 579100"/>
                  <a:gd name="connsiteX0" fmla="*/ 0 w 1439694"/>
                  <a:gd name="connsiteY0" fmla="*/ 305790 h 626802"/>
                  <a:gd name="connsiteX1" fmla="*/ 1439694 w 1439694"/>
                  <a:gd name="connsiteY1" fmla="*/ 626802 h 626802"/>
                  <a:gd name="connsiteX0" fmla="*/ 0 w 1215957"/>
                  <a:gd name="connsiteY0" fmla="*/ 388642 h 398369"/>
                  <a:gd name="connsiteX1" fmla="*/ 1215957 w 1215957"/>
                  <a:gd name="connsiteY1" fmla="*/ 398369 h 398369"/>
                  <a:gd name="connsiteX0" fmla="*/ 0 w 768484"/>
                  <a:gd name="connsiteY0" fmla="*/ 564906 h 564906"/>
                  <a:gd name="connsiteX1" fmla="*/ 768484 w 768484"/>
                  <a:gd name="connsiteY1" fmla="*/ 185527 h 564906"/>
                  <a:gd name="connsiteX0" fmla="*/ 17810 w 786294"/>
                  <a:gd name="connsiteY0" fmla="*/ 611096 h 611096"/>
                  <a:gd name="connsiteX1" fmla="*/ 786294 w 786294"/>
                  <a:gd name="connsiteY1" fmla="*/ 231717 h 611096"/>
                  <a:gd name="connsiteX0" fmla="*/ 14729 w 977766"/>
                  <a:gd name="connsiteY0" fmla="*/ 684765 h 684765"/>
                  <a:gd name="connsiteX1" fmla="*/ 977766 w 977766"/>
                  <a:gd name="connsiteY1" fmla="*/ 178927 h 684765"/>
                  <a:gd name="connsiteX0" fmla="*/ 19890 w 691097"/>
                  <a:gd name="connsiteY0" fmla="*/ 820597 h 820597"/>
                  <a:gd name="connsiteX1" fmla="*/ 691097 w 691097"/>
                  <a:gd name="connsiteY1" fmla="*/ 120205 h 820597"/>
                  <a:gd name="connsiteX0" fmla="*/ 368922 w 1040129"/>
                  <a:gd name="connsiteY0" fmla="*/ 779825 h 779825"/>
                  <a:gd name="connsiteX1" fmla="*/ 1040129 w 1040129"/>
                  <a:gd name="connsiteY1" fmla="*/ 79433 h 779825"/>
                  <a:gd name="connsiteX0" fmla="*/ 383932 w 1055139"/>
                  <a:gd name="connsiteY0" fmla="*/ 861496 h 861496"/>
                  <a:gd name="connsiteX1" fmla="*/ 1055139 w 1055139"/>
                  <a:gd name="connsiteY1" fmla="*/ 161104 h 861496"/>
                  <a:gd name="connsiteX0" fmla="*/ 293871 w 965078"/>
                  <a:gd name="connsiteY0" fmla="*/ 872271 h 872271"/>
                  <a:gd name="connsiteX1" fmla="*/ 965078 w 965078"/>
                  <a:gd name="connsiteY1" fmla="*/ 171879 h 872271"/>
                  <a:gd name="connsiteX0" fmla="*/ 289820 w 961027"/>
                  <a:gd name="connsiteY0" fmla="*/ 830408 h 830408"/>
                  <a:gd name="connsiteX1" fmla="*/ 961027 w 961027"/>
                  <a:gd name="connsiteY1" fmla="*/ 130016 h 830408"/>
                  <a:gd name="connsiteX0" fmla="*/ 331326 w 1002533"/>
                  <a:gd name="connsiteY0" fmla="*/ 861605 h 861605"/>
                  <a:gd name="connsiteX1" fmla="*/ 1002533 w 1002533"/>
                  <a:gd name="connsiteY1" fmla="*/ 161213 h 861605"/>
                  <a:gd name="connsiteX0" fmla="*/ 833389 w 833389"/>
                  <a:gd name="connsiteY0" fmla="*/ 728699 h 728699"/>
                  <a:gd name="connsiteX1" fmla="*/ 259455 w 833389"/>
                  <a:gd name="connsiteY1" fmla="*/ 183950 h 728699"/>
                  <a:gd name="connsiteX0" fmla="*/ 739792 w 739792"/>
                  <a:gd name="connsiteY0" fmla="*/ 645343 h 763145"/>
                  <a:gd name="connsiteX1" fmla="*/ 165858 w 739792"/>
                  <a:gd name="connsiteY1" fmla="*/ 100594 h 763145"/>
                  <a:gd name="connsiteX0" fmla="*/ 739792 w 739792"/>
                  <a:gd name="connsiteY0" fmla="*/ 544749 h 767082"/>
                  <a:gd name="connsiteX1" fmla="*/ 165858 w 739792"/>
                  <a:gd name="connsiteY1" fmla="*/ 0 h 767082"/>
                  <a:gd name="connsiteX0" fmla="*/ 732177 w 732177"/>
                  <a:gd name="connsiteY0" fmla="*/ 544749 h 771334"/>
                  <a:gd name="connsiteX1" fmla="*/ 158243 w 732177"/>
                  <a:gd name="connsiteY1" fmla="*/ 0 h 771334"/>
                  <a:gd name="connsiteX0" fmla="*/ 1018238 w 1018238"/>
                  <a:gd name="connsiteY0" fmla="*/ 389107 h 650697"/>
                  <a:gd name="connsiteX1" fmla="*/ 123291 w 1018238"/>
                  <a:gd name="connsiteY1" fmla="*/ 0 h 650697"/>
                  <a:gd name="connsiteX0" fmla="*/ 1134740 w 1134740"/>
                  <a:gd name="connsiteY0" fmla="*/ 97277 h 454569"/>
                  <a:gd name="connsiteX1" fmla="*/ 113333 w 1134740"/>
                  <a:gd name="connsiteY1" fmla="*/ 0 h 454569"/>
                  <a:gd name="connsiteX0" fmla="*/ 1117636 w 1117636"/>
                  <a:gd name="connsiteY0" fmla="*/ 97277 h 544551"/>
                  <a:gd name="connsiteX1" fmla="*/ 96229 w 1117636"/>
                  <a:gd name="connsiteY1" fmla="*/ 0 h 544551"/>
                  <a:gd name="connsiteX0" fmla="*/ 1021407 w 1021407"/>
                  <a:gd name="connsiteY0" fmla="*/ 97277 h 571735"/>
                  <a:gd name="connsiteX1" fmla="*/ 0 w 1021407"/>
                  <a:gd name="connsiteY1" fmla="*/ 0 h 571735"/>
                  <a:gd name="connsiteX0" fmla="*/ 933858 w 933858"/>
                  <a:gd name="connsiteY0" fmla="*/ 0 h 587169"/>
                  <a:gd name="connsiteX1" fmla="*/ 0 w 933858"/>
                  <a:gd name="connsiteY1" fmla="*/ 145915 h 587169"/>
                  <a:gd name="connsiteX0" fmla="*/ 933858 w 933858"/>
                  <a:gd name="connsiteY0" fmla="*/ 0 h 496171"/>
                  <a:gd name="connsiteX1" fmla="*/ 0 w 933858"/>
                  <a:gd name="connsiteY1" fmla="*/ 145915 h 496171"/>
                  <a:gd name="connsiteX0" fmla="*/ 933858 w 933858"/>
                  <a:gd name="connsiteY0" fmla="*/ 0 h 391174"/>
                  <a:gd name="connsiteX1" fmla="*/ 0 w 933858"/>
                  <a:gd name="connsiteY1" fmla="*/ 145915 h 391174"/>
                  <a:gd name="connsiteX0" fmla="*/ 52612 w 236827"/>
                  <a:gd name="connsiteY0" fmla="*/ 0 h 1421413"/>
                  <a:gd name="connsiteX1" fmla="*/ 179069 w 236827"/>
                  <a:gd name="connsiteY1" fmla="*/ 1361872 h 1421413"/>
                  <a:gd name="connsiteX0" fmla="*/ 0 w 862709"/>
                  <a:gd name="connsiteY0" fmla="*/ 98775 h 1494985"/>
                  <a:gd name="connsiteX1" fmla="*/ 126457 w 862709"/>
                  <a:gd name="connsiteY1" fmla="*/ 1460647 h 1494985"/>
                  <a:gd name="connsiteX0" fmla="*/ 0 w 1086671"/>
                  <a:gd name="connsiteY0" fmla="*/ 99469 h 1492242"/>
                  <a:gd name="connsiteX1" fmla="*/ 126457 w 1086671"/>
                  <a:gd name="connsiteY1" fmla="*/ 1461341 h 1492242"/>
                  <a:gd name="connsiteX0" fmla="*/ 0 w 1039671"/>
                  <a:gd name="connsiteY0" fmla="*/ 81439 h 1475069"/>
                  <a:gd name="connsiteX1" fmla="*/ 126457 w 1039671"/>
                  <a:gd name="connsiteY1" fmla="*/ 1443311 h 1475069"/>
                  <a:gd name="connsiteX0" fmla="*/ 0 w 1001272"/>
                  <a:gd name="connsiteY0" fmla="*/ 97608 h 1077805"/>
                  <a:gd name="connsiteX1" fmla="*/ 37996 w 1001272"/>
                  <a:gd name="connsiteY1" fmla="*/ 1039286 h 1077805"/>
                  <a:gd name="connsiteX0" fmla="*/ 0 w 993945"/>
                  <a:gd name="connsiteY0" fmla="*/ 102714 h 1062502"/>
                  <a:gd name="connsiteX1" fmla="*/ 37996 w 993945"/>
                  <a:gd name="connsiteY1" fmla="*/ 1044392 h 1062502"/>
                  <a:gd name="connsiteX0" fmla="*/ 0 w 733486"/>
                  <a:gd name="connsiteY0" fmla="*/ 96012 h 1056020"/>
                  <a:gd name="connsiteX1" fmla="*/ 37996 w 733486"/>
                  <a:gd name="connsiteY1" fmla="*/ 1037690 h 1056020"/>
                  <a:gd name="connsiteX0" fmla="*/ 0 w 748832"/>
                  <a:gd name="connsiteY0" fmla="*/ 64387 h 1025590"/>
                  <a:gd name="connsiteX1" fmla="*/ 37996 w 748832"/>
                  <a:gd name="connsiteY1" fmla="*/ 1006065 h 1025590"/>
                  <a:gd name="connsiteX0" fmla="*/ 31335 w 745881"/>
                  <a:gd name="connsiteY0" fmla="*/ 67797 h 939987"/>
                  <a:gd name="connsiteX1" fmla="*/ 0 w 745881"/>
                  <a:gd name="connsiteY1" fmla="*/ 919344 h 939987"/>
                  <a:gd name="connsiteX0" fmla="*/ 31335 w 766304"/>
                  <a:gd name="connsiteY0" fmla="*/ 59211 h 991711"/>
                  <a:gd name="connsiteX1" fmla="*/ 0 w 766304"/>
                  <a:gd name="connsiteY1" fmla="*/ 910758 h 991711"/>
                  <a:gd name="connsiteX0" fmla="*/ 12110 w 756608"/>
                  <a:gd name="connsiteY0" fmla="*/ 55543 h 1111317"/>
                  <a:gd name="connsiteX1" fmla="*/ 0 w 756608"/>
                  <a:gd name="connsiteY1" fmla="*/ 1035259 h 1111317"/>
                  <a:gd name="connsiteX0" fmla="*/ 0 w 811561"/>
                  <a:gd name="connsiteY0" fmla="*/ 55032 h 1129347"/>
                  <a:gd name="connsiteX1" fmla="*/ 116058 w 811561"/>
                  <a:gd name="connsiteY1" fmla="*/ 1053974 h 1129347"/>
                  <a:gd name="connsiteX0" fmla="*/ 0 w 798878"/>
                  <a:gd name="connsiteY0" fmla="*/ 62806 h 1078611"/>
                  <a:gd name="connsiteX1" fmla="*/ 116058 w 798878"/>
                  <a:gd name="connsiteY1" fmla="*/ 1061748 h 1078611"/>
                  <a:gd name="connsiteX0" fmla="*/ 0 w 764929"/>
                  <a:gd name="connsiteY0" fmla="*/ 63026 h 1072489"/>
                  <a:gd name="connsiteX1" fmla="*/ 51973 w 764929"/>
                  <a:gd name="connsiteY1" fmla="*/ 1055561 h 1072489"/>
                  <a:gd name="connsiteX0" fmla="*/ 0 w 764929"/>
                  <a:gd name="connsiteY0" fmla="*/ 61522 h 1115407"/>
                  <a:gd name="connsiteX1" fmla="*/ 51973 w 764929"/>
                  <a:gd name="connsiteY1" fmla="*/ 1098915 h 1115407"/>
                  <a:gd name="connsiteX0" fmla="*/ 0 w 822332"/>
                  <a:gd name="connsiteY0" fmla="*/ 61722 h 1114639"/>
                  <a:gd name="connsiteX1" fmla="*/ 51973 w 822332"/>
                  <a:gd name="connsiteY1" fmla="*/ 1099115 h 1114639"/>
                  <a:gd name="connsiteX0" fmla="*/ 0 w 865725"/>
                  <a:gd name="connsiteY0" fmla="*/ 61722 h 1114639"/>
                  <a:gd name="connsiteX1" fmla="*/ 51973 w 865725"/>
                  <a:gd name="connsiteY1" fmla="*/ 1099115 h 1114639"/>
                  <a:gd name="connsiteX0" fmla="*/ 0 w 855060"/>
                  <a:gd name="connsiteY0" fmla="*/ 63685 h 1059461"/>
                  <a:gd name="connsiteX1" fmla="*/ 32748 w 855060"/>
                  <a:gd name="connsiteY1" fmla="*/ 1043402 h 1059461"/>
                  <a:gd name="connsiteX0" fmla="*/ 0 w 855060"/>
                  <a:gd name="connsiteY0" fmla="*/ 61305 h 1126925"/>
                  <a:gd name="connsiteX1" fmla="*/ 32748 w 855060"/>
                  <a:gd name="connsiteY1" fmla="*/ 1111515 h 1126925"/>
                  <a:gd name="connsiteX0" fmla="*/ 44155 w 857770"/>
                  <a:gd name="connsiteY0" fmla="*/ 60683 h 1145362"/>
                  <a:gd name="connsiteX1" fmla="*/ 0 w 857770"/>
                  <a:gd name="connsiteY1" fmla="*/ 1130118 h 1145362"/>
                  <a:gd name="connsiteX0" fmla="*/ 0 w 869304"/>
                  <a:gd name="connsiteY0" fmla="*/ 60278 h 1157664"/>
                  <a:gd name="connsiteX1" fmla="*/ 58381 w 869304"/>
                  <a:gd name="connsiteY1" fmla="*/ 1142530 h 1157664"/>
                  <a:gd name="connsiteX0" fmla="*/ 0 w 798082"/>
                  <a:gd name="connsiteY0" fmla="*/ 61261 h 1154283"/>
                  <a:gd name="connsiteX1" fmla="*/ 58381 w 798082"/>
                  <a:gd name="connsiteY1" fmla="*/ 1143513 h 1154283"/>
                  <a:gd name="connsiteX0" fmla="*/ 0 w 779889"/>
                  <a:gd name="connsiteY0" fmla="*/ 59617 h 1152678"/>
                  <a:gd name="connsiteX1" fmla="*/ 58381 w 779889"/>
                  <a:gd name="connsiteY1" fmla="*/ 1141869 h 115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79889" h="1152678">
                    <a:moveTo>
                      <a:pt x="0" y="59617"/>
                    </a:moveTo>
                    <a:cubicBezTo>
                      <a:pt x="939231" y="-327036"/>
                      <a:pt x="1114221" y="1299602"/>
                      <a:pt x="58381" y="1141869"/>
                    </a:cubicBezTo>
                  </a:path>
                </a:pathLst>
              </a:custGeom>
              <a:noFill/>
              <a:ln w="38100" cap="rnd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82EA497-28C5-78A6-DE07-2E7651E83E02}"/>
                </a:ext>
              </a:extLst>
            </p:cNvPr>
            <p:cNvGrpSpPr/>
            <p:nvPr/>
          </p:nvGrpSpPr>
          <p:grpSpPr>
            <a:xfrm>
              <a:off x="5386933" y="4714113"/>
              <a:ext cx="116146" cy="105380"/>
              <a:chOff x="5113127" y="4693707"/>
              <a:chExt cx="116146" cy="10538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56C1EBB-8D74-AD53-5B42-5E5D4BD66E10}"/>
                  </a:ext>
                </a:extLst>
              </p:cNvPr>
              <p:cNvCxnSpPr/>
              <p:nvPr/>
            </p:nvCxnSpPr>
            <p:spPr>
              <a:xfrm>
                <a:off x="5114172" y="4693707"/>
                <a:ext cx="112964" cy="60077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C46E296-76E8-E1ED-8E86-50DC25CD3AA3}"/>
                  </a:ext>
                </a:extLst>
              </p:cNvPr>
              <p:cNvCxnSpPr/>
              <p:nvPr/>
            </p:nvCxnSpPr>
            <p:spPr>
              <a:xfrm flipV="1">
                <a:off x="5130528" y="4753782"/>
                <a:ext cx="89679" cy="45305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59EB4B1-5ACE-3A95-687B-1785710EA9E8}"/>
                  </a:ext>
                </a:extLst>
              </p:cNvPr>
              <p:cNvCxnSpPr/>
              <p:nvPr/>
            </p:nvCxnSpPr>
            <p:spPr>
              <a:xfrm>
                <a:off x="5113127" y="4754083"/>
                <a:ext cx="116146" cy="0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Freeform 81">
              <a:extLst>
                <a:ext uri="{FF2B5EF4-FFF2-40B4-BE49-F238E27FC236}">
                  <a16:creationId xmlns:a16="http://schemas.microsoft.com/office/drawing/2014/main" id="{2F24A034-01DF-D431-DF6B-97D351ECC9F2}"/>
                </a:ext>
              </a:extLst>
            </p:cNvPr>
            <p:cNvSpPr/>
            <p:nvPr/>
          </p:nvSpPr>
          <p:spPr>
            <a:xfrm>
              <a:off x="5217927" y="4808210"/>
              <a:ext cx="295570" cy="447030"/>
            </a:xfrm>
            <a:custGeom>
              <a:avLst/>
              <a:gdLst>
                <a:gd name="connsiteX0" fmla="*/ 0 w 1439694"/>
                <a:gd name="connsiteY0" fmla="*/ 0 h 356965"/>
                <a:gd name="connsiteX1" fmla="*/ 1439694 w 1439694"/>
                <a:gd name="connsiteY1" fmla="*/ 321012 h 356965"/>
                <a:gd name="connsiteX0" fmla="*/ 0 w 1439694"/>
                <a:gd name="connsiteY0" fmla="*/ 248858 h 579100"/>
                <a:gd name="connsiteX1" fmla="*/ 1439694 w 1439694"/>
                <a:gd name="connsiteY1" fmla="*/ 569870 h 579100"/>
                <a:gd name="connsiteX0" fmla="*/ 0 w 1439694"/>
                <a:gd name="connsiteY0" fmla="*/ 305790 h 626802"/>
                <a:gd name="connsiteX1" fmla="*/ 1439694 w 1439694"/>
                <a:gd name="connsiteY1" fmla="*/ 626802 h 626802"/>
                <a:gd name="connsiteX0" fmla="*/ 0 w 1215957"/>
                <a:gd name="connsiteY0" fmla="*/ 388642 h 398369"/>
                <a:gd name="connsiteX1" fmla="*/ 1215957 w 1215957"/>
                <a:gd name="connsiteY1" fmla="*/ 398369 h 398369"/>
                <a:gd name="connsiteX0" fmla="*/ 0 w 768484"/>
                <a:gd name="connsiteY0" fmla="*/ 564906 h 564906"/>
                <a:gd name="connsiteX1" fmla="*/ 768484 w 768484"/>
                <a:gd name="connsiteY1" fmla="*/ 185527 h 564906"/>
                <a:gd name="connsiteX0" fmla="*/ 17810 w 786294"/>
                <a:gd name="connsiteY0" fmla="*/ 611096 h 611096"/>
                <a:gd name="connsiteX1" fmla="*/ 786294 w 786294"/>
                <a:gd name="connsiteY1" fmla="*/ 231717 h 611096"/>
                <a:gd name="connsiteX0" fmla="*/ 14729 w 977766"/>
                <a:gd name="connsiteY0" fmla="*/ 684765 h 684765"/>
                <a:gd name="connsiteX1" fmla="*/ 977766 w 977766"/>
                <a:gd name="connsiteY1" fmla="*/ 178927 h 684765"/>
                <a:gd name="connsiteX0" fmla="*/ 19890 w 691097"/>
                <a:gd name="connsiteY0" fmla="*/ 820597 h 820597"/>
                <a:gd name="connsiteX1" fmla="*/ 691097 w 691097"/>
                <a:gd name="connsiteY1" fmla="*/ 120205 h 820597"/>
                <a:gd name="connsiteX0" fmla="*/ 368922 w 1040129"/>
                <a:gd name="connsiteY0" fmla="*/ 779825 h 779825"/>
                <a:gd name="connsiteX1" fmla="*/ 1040129 w 1040129"/>
                <a:gd name="connsiteY1" fmla="*/ 79433 h 779825"/>
                <a:gd name="connsiteX0" fmla="*/ 383932 w 1055139"/>
                <a:gd name="connsiteY0" fmla="*/ 861496 h 861496"/>
                <a:gd name="connsiteX1" fmla="*/ 1055139 w 1055139"/>
                <a:gd name="connsiteY1" fmla="*/ 161104 h 861496"/>
                <a:gd name="connsiteX0" fmla="*/ 293871 w 965078"/>
                <a:gd name="connsiteY0" fmla="*/ 872271 h 872271"/>
                <a:gd name="connsiteX1" fmla="*/ 965078 w 965078"/>
                <a:gd name="connsiteY1" fmla="*/ 171879 h 872271"/>
                <a:gd name="connsiteX0" fmla="*/ 289820 w 961027"/>
                <a:gd name="connsiteY0" fmla="*/ 830408 h 830408"/>
                <a:gd name="connsiteX1" fmla="*/ 961027 w 961027"/>
                <a:gd name="connsiteY1" fmla="*/ 130016 h 830408"/>
                <a:gd name="connsiteX0" fmla="*/ 331326 w 1002533"/>
                <a:gd name="connsiteY0" fmla="*/ 861605 h 861605"/>
                <a:gd name="connsiteX1" fmla="*/ 1002533 w 1002533"/>
                <a:gd name="connsiteY1" fmla="*/ 161213 h 861605"/>
                <a:gd name="connsiteX0" fmla="*/ 833389 w 833389"/>
                <a:gd name="connsiteY0" fmla="*/ 728699 h 728699"/>
                <a:gd name="connsiteX1" fmla="*/ 259455 w 833389"/>
                <a:gd name="connsiteY1" fmla="*/ 183950 h 728699"/>
                <a:gd name="connsiteX0" fmla="*/ 739792 w 739792"/>
                <a:gd name="connsiteY0" fmla="*/ 645343 h 763145"/>
                <a:gd name="connsiteX1" fmla="*/ 165858 w 739792"/>
                <a:gd name="connsiteY1" fmla="*/ 100594 h 763145"/>
                <a:gd name="connsiteX0" fmla="*/ 739792 w 739792"/>
                <a:gd name="connsiteY0" fmla="*/ 544749 h 767082"/>
                <a:gd name="connsiteX1" fmla="*/ 165858 w 739792"/>
                <a:gd name="connsiteY1" fmla="*/ 0 h 767082"/>
                <a:gd name="connsiteX0" fmla="*/ 732177 w 732177"/>
                <a:gd name="connsiteY0" fmla="*/ 544749 h 771334"/>
                <a:gd name="connsiteX1" fmla="*/ 158243 w 732177"/>
                <a:gd name="connsiteY1" fmla="*/ 0 h 771334"/>
                <a:gd name="connsiteX0" fmla="*/ 1018238 w 1018238"/>
                <a:gd name="connsiteY0" fmla="*/ 389107 h 650697"/>
                <a:gd name="connsiteX1" fmla="*/ 123291 w 1018238"/>
                <a:gd name="connsiteY1" fmla="*/ 0 h 650697"/>
                <a:gd name="connsiteX0" fmla="*/ 1134740 w 1134740"/>
                <a:gd name="connsiteY0" fmla="*/ 97277 h 454569"/>
                <a:gd name="connsiteX1" fmla="*/ 113333 w 1134740"/>
                <a:gd name="connsiteY1" fmla="*/ 0 h 454569"/>
                <a:gd name="connsiteX0" fmla="*/ 1117636 w 1117636"/>
                <a:gd name="connsiteY0" fmla="*/ 97277 h 544551"/>
                <a:gd name="connsiteX1" fmla="*/ 96229 w 1117636"/>
                <a:gd name="connsiteY1" fmla="*/ 0 h 544551"/>
                <a:gd name="connsiteX0" fmla="*/ 1021407 w 1021407"/>
                <a:gd name="connsiteY0" fmla="*/ 97277 h 571735"/>
                <a:gd name="connsiteX1" fmla="*/ 0 w 1021407"/>
                <a:gd name="connsiteY1" fmla="*/ 0 h 571735"/>
                <a:gd name="connsiteX0" fmla="*/ 933858 w 933858"/>
                <a:gd name="connsiteY0" fmla="*/ 0 h 587169"/>
                <a:gd name="connsiteX1" fmla="*/ 0 w 933858"/>
                <a:gd name="connsiteY1" fmla="*/ 145915 h 587169"/>
                <a:gd name="connsiteX0" fmla="*/ 933858 w 933858"/>
                <a:gd name="connsiteY0" fmla="*/ 0 h 496171"/>
                <a:gd name="connsiteX1" fmla="*/ 0 w 933858"/>
                <a:gd name="connsiteY1" fmla="*/ 145915 h 496171"/>
                <a:gd name="connsiteX0" fmla="*/ 933858 w 933858"/>
                <a:gd name="connsiteY0" fmla="*/ 0 h 391174"/>
                <a:gd name="connsiteX1" fmla="*/ 0 w 933858"/>
                <a:gd name="connsiteY1" fmla="*/ 145915 h 391174"/>
                <a:gd name="connsiteX0" fmla="*/ 52612 w 236827"/>
                <a:gd name="connsiteY0" fmla="*/ 0 h 1421413"/>
                <a:gd name="connsiteX1" fmla="*/ 179069 w 236827"/>
                <a:gd name="connsiteY1" fmla="*/ 1361872 h 1421413"/>
                <a:gd name="connsiteX0" fmla="*/ 0 w 862709"/>
                <a:gd name="connsiteY0" fmla="*/ 98775 h 1494985"/>
                <a:gd name="connsiteX1" fmla="*/ 126457 w 862709"/>
                <a:gd name="connsiteY1" fmla="*/ 1460647 h 1494985"/>
                <a:gd name="connsiteX0" fmla="*/ 0 w 1086671"/>
                <a:gd name="connsiteY0" fmla="*/ 99469 h 1492242"/>
                <a:gd name="connsiteX1" fmla="*/ 126457 w 1086671"/>
                <a:gd name="connsiteY1" fmla="*/ 1461341 h 1492242"/>
                <a:gd name="connsiteX0" fmla="*/ 0 w 1039671"/>
                <a:gd name="connsiteY0" fmla="*/ 81439 h 1475069"/>
                <a:gd name="connsiteX1" fmla="*/ 126457 w 1039671"/>
                <a:gd name="connsiteY1" fmla="*/ 1443311 h 1475069"/>
                <a:gd name="connsiteX0" fmla="*/ 0 w 1001272"/>
                <a:gd name="connsiteY0" fmla="*/ 97608 h 1077805"/>
                <a:gd name="connsiteX1" fmla="*/ 37996 w 1001272"/>
                <a:gd name="connsiteY1" fmla="*/ 1039286 h 1077805"/>
                <a:gd name="connsiteX0" fmla="*/ 0 w 993945"/>
                <a:gd name="connsiteY0" fmla="*/ 102714 h 1062502"/>
                <a:gd name="connsiteX1" fmla="*/ 37996 w 993945"/>
                <a:gd name="connsiteY1" fmla="*/ 1044392 h 1062502"/>
                <a:gd name="connsiteX0" fmla="*/ 0 w 733486"/>
                <a:gd name="connsiteY0" fmla="*/ 96012 h 1056020"/>
                <a:gd name="connsiteX1" fmla="*/ 37996 w 733486"/>
                <a:gd name="connsiteY1" fmla="*/ 1037690 h 1056020"/>
                <a:gd name="connsiteX0" fmla="*/ 0 w 748832"/>
                <a:gd name="connsiteY0" fmla="*/ 64387 h 1025590"/>
                <a:gd name="connsiteX1" fmla="*/ 37996 w 748832"/>
                <a:gd name="connsiteY1" fmla="*/ 1006065 h 1025590"/>
                <a:gd name="connsiteX0" fmla="*/ 31335 w 745881"/>
                <a:gd name="connsiteY0" fmla="*/ 67797 h 939987"/>
                <a:gd name="connsiteX1" fmla="*/ 0 w 745881"/>
                <a:gd name="connsiteY1" fmla="*/ 919344 h 939987"/>
                <a:gd name="connsiteX0" fmla="*/ 31335 w 766304"/>
                <a:gd name="connsiteY0" fmla="*/ 59211 h 991711"/>
                <a:gd name="connsiteX1" fmla="*/ 0 w 766304"/>
                <a:gd name="connsiteY1" fmla="*/ 910758 h 991711"/>
                <a:gd name="connsiteX0" fmla="*/ 12110 w 756608"/>
                <a:gd name="connsiteY0" fmla="*/ 55543 h 1111317"/>
                <a:gd name="connsiteX1" fmla="*/ 0 w 756608"/>
                <a:gd name="connsiteY1" fmla="*/ 1035259 h 1111317"/>
                <a:gd name="connsiteX0" fmla="*/ 0 w 811561"/>
                <a:gd name="connsiteY0" fmla="*/ 55032 h 1129347"/>
                <a:gd name="connsiteX1" fmla="*/ 116058 w 811561"/>
                <a:gd name="connsiteY1" fmla="*/ 1053974 h 1129347"/>
                <a:gd name="connsiteX0" fmla="*/ 0 w 798878"/>
                <a:gd name="connsiteY0" fmla="*/ 62806 h 1078611"/>
                <a:gd name="connsiteX1" fmla="*/ 116058 w 798878"/>
                <a:gd name="connsiteY1" fmla="*/ 1061748 h 1078611"/>
                <a:gd name="connsiteX0" fmla="*/ 0 w 764929"/>
                <a:gd name="connsiteY0" fmla="*/ 63026 h 1072489"/>
                <a:gd name="connsiteX1" fmla="*/ 51973 w 764929"/>
                <a:gd name="connsiteY1" fmla="*/ 1055561 h 1072489"/>
                <a:gd name="connsiteX0" fmla="*/ 0 w 764929"/>
                <a:gd name="connsiteY0" fmla="*/ 61522 h 1115407"/>
                <a:gd name="connsiteX1" fmla="*/ 51973 w 764929"/>
                <a:gd name="connsiteY1" fmla="*/ 1098915 h 1115407"/>
                <a:gd name="connsiteX0" fmla="*/ 0 w 822332"/>
                <a:gd name="connsiteY0" fmla="*/ 61722 h 1114639"/>
                <a:gd name="connsiteX1" fmla="*/ 51973 w 822332"/>
                <a:gd name="connsiteY1" fmla="*/ 1099115 h 1114639"/>
                <a:gd name="connsiteX0" fmla="*/ 0 w 865725"/>
                <a:gd name="connsiteY0" fmla="*/ 61722 h 1114639"/>
                <a:gd name="connsiteX1" fmla="*/ 51973 w 865725"/>
                <a:gd name="connsiteY1" fmla="*/ 1099115 h 1114639"/>
                <a:gd name="connsiteX0" fmla="*/ 0 w 855060"/>
                <a:gd name="connsiteY0" fmla="*/ 63685 h 1059461"/>
                <a:gd name="connsiteX1" fmla="*/ 32748 w 855060"/>
                <a:gd name="connsiteY1" fmla="*/ 1043402 h 1059461"/>
                <a:gd name="connsiteX0" fmla="*/ 0 w 855060"/>
                <a:gd name="connsiteY0" fmla="*/ 61305 h 1126925"/>
                <a:gd name="connsiteX1" fmla="*/ 32748 w 855060"/>
                <a:gd name="connsiteY1" fmla="*/ 1111515 h 1126925"/>
                <a:gd name="connsiteX0" fmla="*/ 44155 w 857770"/>
                <a:gd name="connsiteY0" fmla="*/ 60683 h 1145362"/>
                <a:gd name="connsiteX1" fmla="*/ 0 w 857770"/>
                <a:gd name="connsiteY1" fmla="*/ 1130118 h 1145362"/>
                <a:gd name="connsiteX0" fmla="*/ 0 w 869304"/>
                <a:gd name="connsiteY0" fmla="*/ 60278 h 1157664"/>
                <a:gd name="connsiteX1" fmla="*/ 58381 w 869304"/>
                <a:gd name="connsiteY1" fmla="*/ 1142530 h 1157664"/>
                <a:gd name="connsiteX0" fmla="*/ 0 w 798082"/>
                <a:gd name="connsiteY0" fmla="*/ 61261 h 1154283"/>
                <a:gd name="connsiteX1" fmla="*/ 58381 w 798082"/>
                <a:gd name="connsiteY1" fmla="*/ 1143513 h 1154283"/>
                <a:gd name="connsiteX0" fmla="*/ 0 w 779889"/>
                <a:gd name="connsiteY0" fmla="*/ 59617 h 1152678"/>
                <a:gd name="connsiteX1" fmla="*/ 58381 w 779889"/>
                <a:gd name="connsiteY1" fmla="*/ 1141869 h 1152678"/>
                <a:gd name="connsiteX0" fmla="*/ 0 w 804980"/>
                <a:gd name="connsiteY0" fmla="*/ 73153 h 1165908"/>
                <a:gd name="connsiteX1" fmla="*/ 58381 w 804980"/>
                <a:gd name="connsiteY1" fmla="*/ 1155405 h 1165908"/>
                <a:gd name="connsiteX0" fmla="*/ 0 w 786678"/>
                <a:gd name="connsiteY0" fmla="*/ 67980 h 1160849"/>
                <a:gd name="connsiteX1" fmla="*/ 58381 w 786678"/>
                <a:gd name="connsiteY1" fmla="*/ 1150232 h 1160849"/>
                <a:gd name="connsiteX0" fmla="*/ 0 w 761994"/>
                <a:gd name="connsiteY0" fmla="*/ 62921 h 1155904"/>
                <a:gd name="connsiteX1" fmla="*/ 58381 w 761994"/>
                <a:gd name="connsiteY1" fmla="*/ 1145173 h 1155904"/>
                <a:gd name="connsiteX0" fmla="*/ 0 w 766439"/>
                <a:gd name="connsiteY0" fmla="*/ 66279 h 1159184"/>
                <a:gd name="connsiteX1" fmla="*/ 58381 w 766439"/>
                <a:gd name="connsiteY1" fmla="*/ 1148531 h 115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6439" h="1159184">
                  <a:moveTo>
                    <a:pt x="0" y="66279"/>
                  </a:moveTo>
                  <a:cubicBezTo>
                    <a:pt x="900781" y="-346005"/>
                    <a:pt x="1114221" y="1306264"/>
                    <a:pt x="58381" y="1148531"/>
                  </a:cubicBezTo>
                </a:path>
              </a:pathLst>
            </a:custGeom>
            <a:noFill/>
            <a:ln w="38100" cap="rnd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6C982BE-104E-4EE2-0ECD-C50668BCC08F}"/>
              </a:ext>
            </a:extLst>
          </p:cNvPr>
          <p:cNvSpPr/>
          <p:nvPr/>
        </p:nvSpPr>
        <p:spPr>
          <a:xfrm>
            <a:off x="1933473" y="2421835"/>
            <a:ext cx="2172739" cy="55899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5D525E3-6C21-55D9-9434-E545F4DC4A96}"/>
              </a:ext>
            </a:extLst>
          </p:cNvPr>
          <p:cNvCxnSpPr>
            <a:cxnSpLocks/>
          </p:cNvCxnSpPr>
          <p:nvPr/>
        </p:nvCxnSpPr>
        <p:spPr>
          <a:xfrm flipV="1">
            <a:off x="2889634" y="5102487"/>
            <a:ext cx="0" cy="688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B6459DEA-590B-EEA7-474D-44622649DC25}"/>
              </a:ext>
            </a:extLst>
          </p:cNvPr>
          <p:cNvSpPr/>
          <p:nvPr/>
        </p:nvSpPr>
        <p:spPr>
          <a:xfrm rot="16200000" flipV="1">
            <a:off x="9285267" y="2937130"/>
            <a:ext cx="2647050" cy="1371681"/>
          </a:xfrm>
          <a:prstGeom prst="parallelogram">
            <a:avLst>
              <a:gd name="adj" fmla="val 87898"/>
            </a:avLst>
          </a:prstGeom>
          <a:solidFill>
            <a:schemeClr val="bg1">
              <a:lumMod val="95000"/>
              <a:alpha val="42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0005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097D6-E0D0-190F-AE27-C9A74D6C5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Constant sediment supply varying wind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94CB8-CAC6-0E58-9524-737DB4C89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New animation is available, but I got lazy and want to move on.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6705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73E9-1CA5-2BEE-2F61-DC309F659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7F574-AEDE-754C-AC05-7384787DDE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9" name="animation">
            <a:hlinkClick r:id="" action="ppaction://media"/>
            <a:extLst>
              <a:ext uri="{FF2B5EF4-FFF2-40B4-BE49-F238E27FC236}">
                <a16:creationId xmlns:a16="http://schemas.microsoft.com/office/drawing/2014/main" id="{55BCCD0D-311F-FA83-A91E-21E59141DA6E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2620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612000" y="324000"/>
            <a:ext cx="13777795" cy="5904000"/>
          </a:xfrm>
          <a:prstGeom prst="rect">
            <a:avLst/>
          </a:prstGeom>
        </p:spPr>
      </p:pic>
      <p:sp>
        <p:nvSpPr>
          <p:cNvPr id="12" name="Parallelogram 11">
            <a:extLst>
              <a:ext uri="{FF2B5EF4-FFF2-40B4-BE49-F238E27FC236}">
                <a16:creationId xmlns:a16="http://schemas.microsoft.com/office/drawing/2014/main" id="{402F55BD-55E3-FAE7-CB1E-2B2A8CF62DD8}"/>
              </a:ext>
            </a:extLst>
          </p:cNvPr>
          <p:cNvSpPr/>
          <p:nvPr/>
        </p:nvSpPr>
        <p:spPr>
          <a:xfrm>
            <a:off x="1705940" y="1066800"/>
            <a:ext cx="4511980" cy="295495"/>
          </a:xfrm>
          <a:prstGeom prst="parallelogram">
            <a:avLst>
              <a:gd name="adj" fmla="val 112023"/>
            </a:avLst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48567B13-30AA-0170-8E00-D0EACD6C6F01}"/>
              </a:ext>
            </a:extLst>
          </p:cNvPr>
          <p:cNvSpPr/>
          <p:nvPr/>
        </p:nvSpPr>
        <p:spPr>
          <a:xfrm>
            <a:off x="1143000" y="1066800"/>
            <a:ext cx="1264920" cy="295495"/>
          </a:xfrm>
          <a:prstGeom prst="parallelogram">
            <a:avLst>
              <a:gd name="adj" fmla="val 112023"/>
            </a:avLst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A3C32FB-A1EA-3E41-7A6D-05A951ED2722}"/>
              </a:ext>
            </a:extLst>
          </p:cNvPr>
          <p:cNvSpPr/>
          <p:nvPr/>
        </p:nvSpPr>
        <p:spPr>
          <a:xfrm>
            <a:off x="1664676" y="608250"/>
            <a:ext cx="731521" cy="295496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725E42-A8ED-2C00-7B99-79E639977E98}"/>
              </a:ext>
            </a:extLst>
          </p:cNvPr>
          <p:cNvGrpSpPr/>
          <p:nvPr/>
        </p:nvGrpSpPr>
        <p:grpSpPr>
          <a:xfrm>
            <a:off x="332893" y="477390"/>
            <a:ext cx="1195321" cy="443666"/>
            <a:chOff x="4628066" y="4443156"/>
            <a:chExt cx="2668700" cy="99053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2838CEB-6937-585F-15C1-9F2743589067}"/>
                </a:ext>
              </a:extLst>
            </p:cNvPr>
            <p:cNvGrpSpPr/>
            <p:nvPr/>
          </p:nvGrpSpPr>
          <p:grpSpPr>
            <a:xfrm>
              <a:off x="4628066" y="4443156"/>
              <a:ext cx="2668700" cy="990539"/>
              <a:chOff x="4425928" y="4444989"/>
              <a:chExt cx="2668700" cy="990539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32B42C3F-9E2D-C171-7184-4ADF19A2971A}"/>
                  </a:ext>
                </a:extLst>
              </p:cNvPr>
              <p:cNvGrpSpPr/>
              <p:nvPr/>
            </p:nvGrpSpPr>
            <p:grpSpPr>
              <a:xfrm>
                <a:off x="4425928" y="4444989"/>
                <a:ext cx="2668700" cy="990351"/>
                <a:chOff x="1026683" y="3302861"/>
                <a:chExt cx="6920180" cy="2568069"/>
              </a:xfrm>
            </p:grpSpPr>
            <p:sp>
              <p:nvSpPr>
                <p:cNvPr id="23" name="Freeform 9">
                  <a:extLst>
                    <a:ext uri="{FF2B5EF4-FFF2-40B4-BE49-F238E27FC236}">
                      <a16:creationId xmlns:a16="http://schemas.microsoft.com/office/drawing/2014/main" id="{E2138E93-88CF-AEBE-8A6A-AABBBF43F6C7}"/>
                    </a:ext>
                  </a:extLst>
                </p:cNvPr>
                <p:cNvSpPr/>
                <p:nvPr/>
              </p:nvSpPr>
              <p:spPr>
                <a:xfrm>
                  <a:off x="5088264" y="3873063"/>
                  <a:ext cx="2129568" cy="822226"/>
                </a:xfrm>
                <a:custGeom>
                  <a:avLst/>
                  <a:gdLst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36088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15227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30789 w 1423899"/>
                    <a:gd name="connsiteY14" fmla="*/ 280787 h 555455"/>
                    <a:gd name="connsiteX0" fmla="*/ 0 w 1430029"/>
                    <a:gd name="connsiteY0" fmla="*/ 555455 h 555455"/>
                    <a:gd name="connsiteX1" fmla="*/ 326820 w 1430029"/>
                    <a:gd name="connsiteY1" fmla="*/ 388568 h 555455"/>
                    <a:gd name="connsiteX2" fmla="*/ 538905 w 1430029"/>
                    <a:gd name="connsiteY2" fmla="*/ 388568 h 555455"/>
                    <a:gd name="connsiteX3" fmla="*/ 789235 w 1430029"/>
                    <a:gd name="connsiteY3" fmla="*/ 437243 h 555455"/>
                    <a:gd name="connsiteX4" fmla="*/ 1011751 w 1430029"/>
                    <a:gd name="connsiteY4" fmla="*/ 485919 h 555455"/>
                    <a:gd name="connsiteX5" fmla="*/ 1220359 w 1430029"/>
                    <a:gd name="connsiteY5" fmla="*/ 478965 h 555455"/>
                    <a:gd name="connsiteX6" fmla="*/ 1394199 w 1430029"/>
                    <a:gd name="connsiteY6" fmla="*/ 353800 h 555455"/>
                    <a:gd name="connsiteX7" fmla="*/ 1428968 w 1430029"/>
                    <a:gd name="connsiteY7" fmla="*/ 214728 h 555455"/>
                    <a:gd name="connsiteX8" fmla="*/ 1373339 w 1430029"/>
                    <a:gd name="connsiteY8" fmla="*/ 75656 h 555455"/>
                    <a:gd name="connsiteX9" fmla="*/ 1262081 w 1430029"/>
                    <a:gd name="connsiteY9" fmla="*/ 6119 h 555455"/>
                    <a:gd name="connsiteX10" fmla="*/ 1126486 w 1430029"/>
                    <a:gd name="connsiteY10" fmla="*/ 20027 h 555455"/>
                    <a:gd name="connsiteX11" fmla="*/ 1022181 w 1430029"/>
                    <a:gd name="connsiteY11" fmla="*/ 152145 h 555455"/>
                    <a:gd name="connsiteX12" fmla="*/ 1056949 w 1430029"/>
                    <a:gd name="connsiteY12" fmla="*/ 284264 h 555455"/>
                    <a:gd name="connsiteX13" fmla="*/ 1150823 w 1430029"/>
                    <a:gd name="connsiteY13" fmla="*/ 315556 h 555455"/>
                    <a:gd name="connsiteX14" fmla="*/ 1230789 w 1430029"/>
                    <a:gd name="connsiteY14" fmla="*/ 280787 h 555455"/>
                    <a:gd name="connsiteX0" fmla="*/ 0 w 1430029"/>
                    <a:gd name="connsiteY0" fmla="*/ 552135 h 552135"/>
                    <a:gd name="connsiteX1" fmla="*/ 326820 w 1430029"/>
                    <a:gd name="connsiteY1" fmla="*/ 385248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430029"/>
                    <a:gd name="connsiteY0" fmla="*/ 552135 h 552135"/>
                    <a:gd name="connsiteX1" fmla="*/ 288575 w 1430029"/>
                    <a:gd name="connsiteY1" fmla="*/ 399155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430029" h="552135">
                      <a:moveTo>
                        <a:pt x="0" y="552135"/>
                      </a:moveTo>
                      <a:cubicBezTo>
                        <a:pt x="118501" y="482598"/>
                        <a:pt x="198758" y="426969"/>
                        <a:pt x="288575" y="399155"/>
                      </a:cubicBezTo>
                      <a:cubicBezTo>
                        <a:pt x="378393" y="371340"/>
                        <a:pt x="455462" y="379453"/>
                        <a:pt x="538905" y="385248"/>
                      </a:cubicBezTo>
                      <a:cubicBezTo>
                        <a:pt x="622348" y="391043"/>
                        <a:pt x="710427" y="417698"/>
                        <a:pt x="789235" y="433923"/>
                      </a:cubicBezTo>
                      <a:cubicBezTo>
                        <a:pt x="868043" y="450148"/>
                        <a:pt x="939897" y="475645"/>
                        <a:pt x="1011751" y="482599"/>
                      </a:cubicBezTo>
                      <a:cubicBezTo>
                        <a:pt x="1083605" y="489553"/>
                        <a:pt x="1156618" y="497665"/>
                        <a:pt x="1220359" y="475645"/>
                      </a:cubicBezTo>
                      <a:cubicBezTo>
                        <a:pt x="1284100" y="453625"/>
                        <a:pt x="1359431" y="394519"/>
                        <a:pt x="1394199" y="350480"/>
                      </a:cubicBezTo>
                      <a:cubicBezTo>
                        <a:pt x="1428967" y="306441"/>
                        <a:pt x="1432445" y="257765"/>
                        <a:pt x="1428968" y="211408"/>
                      </a:cubicBezTo>
                      <a:cubicBezTo>
                        <a:pt x="1425491" y="165051"/>
                        <a:pt x="1401154" y="107104"/>
                        <a:pt x="1373339" y="72336"/>
                      </a:cubicBezTo>
                      <a:cubicBezTo>
                        <a:pt x="1345524" y="37568"/>
                        <a:pt x="1305541" y="10332"/>
                        <a:pt x="1262081" y="2799"/>
                      </a:cubicBezTo>
                      <a:cubicBezTo>
                        <a:pt x="1218621" y="-4734"/>
                        <a:pt x="1152562" y="2799"/>
                        <a:pt x="1112579" y="27137"/>
                      </a:cubicBezTo>
                      <a:cubicBezTo>
                        <a:pt x="1072596" y="51475"/>
                        <a:pt x="1031453" y="106524"/>
                        <a:pt x="1022181" y="148825"/>
                      </a:cubicBezTo>
                      <a:cubicBezTo>
                        <a:pt x="1012909" y="191126"/>
                        <a:pt x="1035509" y="253709"/>
                        <a:pt x="1056949" y="280944"/>
                      </a:cubicBezTo>
                      <a:cubicBezTo>
                        <a:pt x="1078389" y="308179"/>
                        <a:pt x="1121850" y="312816"/>
                        <a:pt x="1150823" y="312236"/>
                      </a:cubicBezTo>
                      <a:cubicBezTo>
                        <a:pt x="1179796" y="311657"/>
                        <a:pt x="1217171" y="291953"/>
                        <a:pt x="1230789" y="277467"/>
                      </a:cubicBezTo>
                    </a:path>
                  </a:pathLst>
                </a:custGeom>
                <a:noFill/>
                <a:ln w="19050" cap="rnd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Freeform 10">
                  <a:extLst>
                    <a:ext uri="{FF2B5EF4-FFF2-40B4-BE49-F238E27FC236}">
                      <a16:creationId xmlns:a16="http://schemas.microsoft.com/office/drawing/2014/main" id="{A15D0ADA-067E-D370-EDED-E59600B2325B}"/>
                    </a:ext>
                  </a:extLst>
                </p:cNvPr>
                <p:cNvSpPr/>
                <p:nvPr/>
              </p:nvSpPr>
              <p:spPr>
                <a:xfrm rot="245997">
                  <a:off x="5518841" y="4443311"/>
                  <a:ext cx="2428022" cy="591027"/>
                </a:xfrm>
                <a:custGeom>
                  <a:avLst/>
                  <a:gdLst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36088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15227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30789 w 1423899"/>
                    <a:gd name="connsiteY14" fmla="*/ 280787 h 555455"/>
                    <a:gd name="connsiteX0" fmla="*/ 0 w 1430029"/>
                    <a:gd name="connsiteY0" fmla="*/ 555455 h 555455"/>
                    <a:gd name="connsiteX1" fmla="*/ 326820 w 1430029"/>
                    <a:gd name="connsiteY1" fmla="*/ 388568 h 555455"/>
                    <a:gd name="connsiteX2" fmla="*/ 538905 w 1430029"/>
                    <a:gd name="connsiteY2" fmla="*/ 388568 h 555455"/>
                    <a:gd name="connsiteX3" fmla="*/ 789235 w 1430029"/>
                    <a:gd name="connsiteY3" fmla="*/ 437243 h 555455"/>
                    <a:gd name="connsiteX4" fmla="*/ 1011751 w 1430029"/>
                    <a:gd name="connsiteY4" fmla="*/ 485919 h 555455"/>
                    <a:gd name="connsiteX5" fmla="*/ 1220359 w 1430029"/>
                    <a:gd name="connsiteY5" fmla="*/ 478965 h 555455"/>
                    <a:gd name="connsiteX6" fmla="*/ 1394199 w 1430029"/>
                    <a:gd name="connsiteY6" fmla="*/ 353800 h 555455"/>
                    <a:gd name="connsiteX7" fmla="*/ 1428968 w 1430029"/>
                    <a:gd name="connsiteY7" fmla="*/ 214728 h 555455"/>
                    <a:gd name="connsiteX8" fmla="*/ 1373339 w 1430029"/>
                    <a:gd name="connsiteY8" fmla="*/ 75656 h 555455"/>
                    <a:gd name="connsiteX9" fmla="*/ 1262081 w 1430029"/>
                    <a:gd name="connsiteY9" fmla="*/ 6119 h 555455"/>
                    <a:gd name="connsiteX10" fmla="*/ 1126486 w 1430029"/>
                    <a:gd name="connsiteY10" fmla="*/ 20027 h 555455"/>
                    <a:gd name="connsiteX11" fmla="*/ 1022181 w 1430029"/>
                    <a:gd name="connsiteY11" fmla="*/ 152145 h 555455"/>
                    <a:gd name="connsiteX12" fmla="*/ 1056949 w 1430029"/>
                    <a:gd name="connsiteY12" fmla="*/ 284264 h 555455"/>
                    <a:gd name="connsiteX13" fmla="*/ 1150823 w 1430029"/>
                    <a:gd name="connsiteY13" fmla="*/ 315556 h 555455"/>
                    <a:gd name="connsiteX14" fmla="*/ 1230789 w 1430029"/>
                    <a:gd name="connsiteY14" fmla="*/ 280787 h 555455"/>
                    <a:gd name="connsiteX0" fmla="*/ 0 w 1430029"/>
                    <a:gd name="connsiteY0" fmla="*/ 552135 h 552135"/>
                    <a:gd name="connsiteX1" fmla="*/ 326820 w 1430029"/>
                    <a:gd name="connsiteY1" fmla="*/ 385248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430029"/>
                    <a:gd name="connsiteY0" fmla="*/ 552135 h 552135"/>
                    <a:gd name="connsiteX1" fmla="*/ 288575 w 1430029"/>
                    <a:gd name="connsiteY1" fmla="*/ 399155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662976"/>
                    <a:gd name="connsiteY0" fmla="*/ 472169 h 489991"/>
                    <a:gd name="connsiteX1" fmla="*/ 521522 w 1662976"/>
                    <a:gd name="connsiteY1" fmla="*/ 39915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02316 w 1662976"/>
                    <a:gd name="connsiteY2" fmla="*/ 329620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91306"/>
                    <a:gd name="connsiteX1" fmla="*/ 340728 w 1662976"/>
                    <a:gd name="connsiteY1" fmla="*/ 322665 h 491306"/>
                    <a:gd name="connsiteX2" fmla="*/ 702316 w 1662976"/>
                    <a:gd name="connsiteY2" fmla="*/ 329620 h 491306"/>
                    <a:gd name="connsiteX3" fmla="*/ 1015228 w 1662976"/>
                    <a:gd name="connsiteY3" fmla="*/ 413062 h 491306"/>
                    <a:gd name="connsiteX4" fmla="*/ 1244698 w 1662976"/>
                    <a:gd name="connsiteY4" fmla="*/ 482599 h 491306"/>
                    <a:gd name="connsiteX5" fmla="*/ 1453306 w 1662976"/>
                    <a:gd name="connsiteY5" fmla="*/ 475645 h 491306"/>
                    <a:gd name="connsiteX6" fmla="*/ 1627146 w 1662976"/>
                    <a:gd name="connsiteY6" fmla="*/ 350480 h 491306"/>
                    <a:gd name="connsiteX7" fmla="*/ 1661915 w 1662976"/>
                    <a:gd name="connsiteY7" fmla="*/ 211408 h 491306"/>
                    <a:gd name="connsiteX8" fmla="*/ 1606286 w 1662976"/>
                    <a:gd name="connsiteY8" fmla="*/ 72336 h 491306"/>
                    <a:gd name="connsiteX9" fmla="*/ 1495028 w 1662976"/>
                    <a:gd name="connsiteY9" fmla="*/ 2799 h 491306"/>
                    <a:gd name="connsiteX10" fmla="*/ 1345526 w 1662976"/>
                    <a:gd name="connsiteY10" fmla="*/ 27137 h 491306"/>
                    <a:gd name="connsiteX11" fmla="*/ 1255128 w 1662976"/>
                    <a:gd name="connsiteY11" fmla="*/ 148825 h 491306"/>
                    <a:gd name="connsiteX12" fmla="*/ 1289896 w 1662976"/>
                    <a:gd name="connsiteY12" fmla="*/ 280944 h 491306"/>
                    <a:gd name="connsiteX13" fmla="*/ 1383770 w 1662976"/>
                    <a:gd name="connsiteY13" fmla="*/ 312236 h 491306"/>
                    <a:gd name="connsiteX14" fmla="*/ 1463736 w 1662976"/>
                    <a:gd name="connsiteY14" fmla="*/ 277467 h 491306"/>
                    <a:gd name="connsiteX0" fmla="*/ 0 w 1662976"/>
                    <a:gd name="connsiteY0" fmla="*/ 472169 h 483801"/>
                    <a:gd name="connsiteX1" fmla="*/ 340728 w 1662976"/>
                    <a:gd name="connsiteY1" fmla="*/ 322665 h 483801"/>
                    <a:gd name="connsiteX2" fmla="*/ 702316 w 1662976"/>
                    <a:gd name="connsiteY2" fmla="*/ 329620 h 483801"/>
                    <a:gd name="connsiteX3" fmla="*/ 1015228 w 1662976"/>
                    <a:gd name="connsiteY3" fmla="*/ 413062 h 483801"/>
                    <a:gd name="connsiteX4" fmla="*/ 1269036 w 1662976"/>
                    <a:gd name="connsiteY4" fmla="*/ 465215 h 483801"/>
                    <a:gd name="connsiteX5" fmla="*/ 1453306 w 1662976"/>
                    <a:gd name="connsiteY5" fmla="*/ 475645 h 483801"/>
                    <a:gd name="connsiteX6" fmla="*/ 1627146 w 1662976"/>
                    <a:gd name="connsiteY6" fmla="*/ 350480 h 483801"/>
                    <a:gd name="connsiteX7" fmla="*/ 1661915 w 1662976"/>
                    <a:gd name="connsiteY7" fmla="*/ 211408 h 483801"/>
                    <a:gd name="connsiteX8" fmla="*/ 1606286 w 1662976"/>
                    <a:gd name="connsiteY8" fmla="*/ 72336 h 483801"/>
                    <a:gd name="connsiteX9" fmla="*/ 1495028 w 1662976"/>
                    <a:gd name="connsiteY9" fmla="*/ 2799 h 483801"/>
                    <a:gd name="connsiteX10" fmla="*/ 1345526 w 1662976"/>
                    <a:gd name="connsiteY10" fmla="*/ 27137 h 483801"/>
                    <a:gd name="connsiteX11" fmla="*/ 1255128 w 1662976"/>
                    <a:gd name="connsiteY11" fmla="*/ 148825 h 483801"/>
                    <a:gd name="connsiteX12" fmla="*/ 1289896 w 1662976"/>
                    <a:gd name="connsiteY12" fmla="*/ 280944 h 483801"/>
                    <a:gd name="connsiteX13" fmla="*/ 1383770 w 1662976"/>
                    <a:gd name="connsiteY13" fmla="*/ 312236 h 483801"/>
                    <a:gd name="connsiteX14" fmla="*/ 1463736 w 1662976"/>
                    <a:gd name="connsiteY14" fmla="*/ 277467 h 483801"/>
                    <a:gd name="connsiteX0" fmla="*/ 0 w 1662763"/>
                    <a:gd name="connsiteY0" fmla="*/ 472169 h 472169"/>
                    <a:gd name="connsiteX1" fmla="*/ 340728 w 1662763"/>
                    <a:gd name="connsiteY1" fmla="*/ 322665 h 472169"/>
                    <a:gd name="connsiteX2" fmla="*/ 702316 w 1662763"/>
                    <a:gd name="connsiteY2" fmla="*/ 329620 h 472169"/>
                    <a:gd name="connsiteX3" fmla="*/ 1015228 w 1662763"/>
                    <a:gd name="connsiteY3" fmla="*/ 413062 h 472169"/>
                    <a:gd name="connsiteX4" fmla="*/ 1269036 w 1662763"/>
                    <a:gd name="connsiteY4" fmla="*/ 465215 h 472169"/>
                    <a:gd name="connsiteX5" fmla="*/ 1470690 w 1662763"/>
                    <a:gd name="connsiteY5" fmla="*/ 444354 h 472169"/>
                    <a:gd name="connsiteX6" fmla="*/ 1627146 w 1662763"/>
                    <a:gd name="connsiteY6" fmla="*/ 350480 h 472169"/>
                    <a:gd name="connsiteX7" fmla="*/ 1661915 w 1662763"/>
                    <a:gd name="connsiteY7" fmla="*/ 211408 h 472169"/>
                    <a:gd name="connsiteX8" fmla="*/ 1606286 w 1662763"/>
                    <a:gd name="connsiteY8" fmla="*/ 72336 h 472169"/>
                    <a:gd name="connsiteX9" fmla="*/ 1495028 w 1662763"/>
                    <a:gd name="connsiteY9" fmla="*/ 2799 h 472169"/>
                    <a:gd name="connsiteX10" fmla="*/ 1345526 w 1662763"/>
                    <a:gd name="connsiteY10" fmla="*/ 27137 h 472169"/>
                    <a:gd name="connsiteX11" fmla="*/ 1255128 w 1662763"/>
                    <a:gd name="connsiteY11" fmla="*/ 148825 h 472169"/>
                    <a:gd name="connsiteX12" fmla="*/ 1289896 w 1662763"/>
                    <a:gd name="connsiteY12" fmla="*/ 280944 h 472169"/>
                    <a:gd name="connsiteX13" fmla="*/ 1383770 w 1662763"/>
                    <a:gd name="connsiteY13" fmla="*/ 312236 h 472169"/>
                    <a:gd name="connsiteX14" fmla="*/ 1463736 w 1662763"/>
                    <a:gd name="connsiteY14" fmla="*/ 277467 h 472169"/>
                    <a:gd name="connsiteX0" fmla="*/ 0 w 1661923"/>
                    <a:gd name="connsiteY0" fmla="*/ 472169 h 472169"/>
                    <a:gd name="connsiteX1" fmla="*/ 340728 w 1661923"/>
                    <a:gd name="connsiteY1" fmla="*/ 322665 h 472169"/>
                    <a:gd name="connsiteX2" fmla="*/ 702316 w 1661923"/>
                    <a:gd name="connsiteY2" fmla="*/ 329620 h 472169"/>
                    <a:gd name="connsiteX3" fmla="*/ 1015228 w 1661923"/>
                    <a:gd name="connsiteY3" fmla="*/ 413062 h 472169"/>
                    <a:gd name="connsiteX4" fmla="*/ 1269036 w 1661923"/>
                    <a:gd name="connsiteY4" fmla="*/ 465215 h 472169"/>
                    <a:gd name="connsiteX5" fmla="*/ 1470690 w 1661923"/>
                    <a:gd name="connsiteY5" fmla="*/ 444354 h 472169"/>
                    <a:gd name="connsiteX6" fmla="*/ 1602808 w 1661923"/>
                    <a:gd name="connsiteY6" fmla="*/ 336573 h 472169"/>
                    <a:gd name="connsiteX7" fmla="*/ 1661915 w 1661923"/>
                    <a:gd name="connsiteY7" fmla="*/ 211408 h 472169"/>
                    <a:gd name="connsiteX8" fmla="*/ 1606286 w 1661923"/>
                    <a:gd name="connsiteY8" fmla="*/ 72336 h 472169"/>
                    <a:gd name="connsiteX9" fmla="*/ 1495028 w 1661923"/>
                    <a:gd name="connsiteY9" fmla="*/ 2799 h 472169"/>
                    <a:gd name="connsiteX10" fmla="*/ 1345526 w 1661923"/>
                    <a:gd name="connsiteY10" fmla="*/ 27137 h 472169"/>
                    <a:gd name="connsiteX11" fmla="*/ 1255128 w 1661923"/>
                    <a:gd name="connsiteY11" fmla="*/ 148825 h 472169"/>
                    <a:gd name="connsiteX12" fmla="*/ 1289896 w 1661923"/>
                    <a:gd name="connsiteY12" fmla="*/ 280944 h 472169"/>
                    <a:gd name="connsiteX13" fmla="*/ 1383770 w 1661923"/>
                    <a:gd name="connsiteY13" fmla="*/ 312236 h 472169"/>
                    <a:gd name="connsiteX14" fmla="*/ 1463736 w 1661923"/>
                    <a:gd name="connsiteY14" fmla="*/ 277467 h 472169"/>
                    <a:gd name="connsiteX0" fmla="*/ 0 w 1637606"/>
                    <a:gd name="connsiteY0" fmla="*/ 472169 h 472169"/>
                    <a:gd name="connsiteX1" fmla="*/ 340728 w 1637606"/>
                    <a:gd name="connsiteY1" fmla="*/ 322665 h 472169"/>
                    <a:gd name="connsiteX2" fmla="*/ 702316 w 1637606"/>
                    <a:gd name="connsiteY2" fmla="*/ 329620 h 472169"/>
                    <a:gd name="connsiteX3" fmla="*/ 1015228 w 1637606"/>
                    <a:gd name="connsiteY3" fmla="*/ 413062 h 472169"/>
                    <a:gd name="connsiteX4" fmla="*/ 1269036 w 1637606"/>
                    <a:gd name="connsiteY4" fmla="*/ 465215 h 472169"/>
                    <a:gd name="connsiteX5" fmla="*/ 1470690 w 1637606"/>
                    <a:gd name="connsiteY5" fmla="*/ 444354 h 472169"/>
                    <a:gd name="connsiteX6" fmla="*/ 1602808 w 1637606"/>
                    <a:gd name="connsiteY6" fmla="*/ 336573 h 472169"/>
                    <a:gd name="connsiteX7" fmla="*/ 1637578 w 1637606"/>
                    <a:gd name="connsiteY7" fmla="*/ 194024 h 472169"/>
                    <a:gd name="connsiteX8" fmla="*/ 1606286 w 1637606"/>
                    <a:gd name="connsiteY8" fmla="*/ 72336 h 472169"/>
                    <a:gd name="connsiteX9" fmla="*/ 1495028 w 1637606"/>
                    <a:gd name="connsiteY9" fmla="*/ 2799 h 472169"/>
                    <a:gd name="connsiteX10" fmla="*/ 1345526 w 1637606"/>
                    <a:gd name="connsiteY10" fmla="*/ 27137 h 472169"/>
                    <a:gd name="connsiteX11" fmla="*/ 1255128 w 1637606"/>
                    <a:gd name="connsiteY11" fmla="*/ 148825 h 472169"/>
                    <a:gd name="connsiteX12" fmla="*/ 1289896 w 1637606"/>
                    <a:gd name="connsiteY12" fmla="*/ 280944 h 472169"/>
                    <a:gd name="connsiteX13" fmla="*/ 1383770 w 1637606"/>
                    <a:gd name="connsiteY13" fmla="*/ 312236 h 472169"/>
                    <a:gd name="connsiteX14" fmla="*/ 1463736 w 1637606"/>
                    <a:gd name="connsiteY14" fmla="*/ 277467 h 472169"/>
                    <a:gd name="connsiteX0" fmla="*/ 0 w 1639766"/>
                    <a:gd name="connsiteY0" fmla="*/ 473894 h 473894"/>
                    <a:gd name="connsiteX1" fmla="*/ 340728 w 1639766"/>
                    <a:gd name="connsiteY1" fmla="*/ 324390 h 473894"/>
                    <a:gd name="connsiteX2" fmla="*/ 702316 w 1639766"/>
                    <a:gd name="connsiteY2" fmla="*/ 331345 h 473894"/>
                    <a:gd name="connsiteX3" fmla="*/ 1015228 w 1639766"/>
                    <a:gd name="connsiteY3" fmla="*/ 414787 h 473894"/>
                    <a:gd name="connsiteX4" fmla="*/ 1269036 w 1639766"/>
                    <a:gd name="connsiteY4" fmla="*/ 466940 h 473894"/>
                    <a:gd name="connsiteX5" fmla="*/ 1470690 w 1639766"/>
                    <a:gd name="connsiteY5" fmla="*/ 446079 h 473894"/>
                    <a:gd name="connsiteX6" fmla="*/ 1602808 w 1639766"/>
                    <a:gd name="connsiteY6" fmla="*/ 338298 h 473894"/>
                    <a:gd name="connsiteX7" fmla="*/ 1637578 w 1639766"/>
                    <a:gd name="connsiteY7" fmla="*/ 195749 h 473894"/>
                    <a:gd name="connsiteX8" fmla="*/ 1554134 w 1639766"/>
                    <a:gd name="connsiteY8" fmla="*/ 98399 h 473894"/>
                    <a:gd name="connsiteX9" fmla="*/ 1495028 w 1639766"/>
                    <a:gd name="connsiteY9" fmla="*/ 4524 h 473894"/>
                    <a:gd name="connsiteX10" fmla="*/ 1345526 w 1639766"/>
                    <a:gd name="connsiteY10" fmla="*/ 28862 h 473894"/>
                    <a:gd name="connsiteX11" fmla="*/ 1255128 w 1639766"/>
                    <a:gd name="connsiteY11" fmla="*/ 150550 h 473894"/>
                    <a:gd name="connsiteX12" fmla="*/ 1289896 w 1639766"/>
                    <a:gd name="connsiteY12" fmla="*/ 282669 h 473894"/>
                    <a:gd name="connsiteX13" fmla="*/ 1383770 w 1639766"/>
                    <a:gd name="connsiteY13" fmla="*/ 313961 h 473894"/>
                    <a:gd name="connsiteX14" fmla="*/ 1463736 w 1639766"/>
                    <a:gd name="connsiteY14" fmla="*/ 279192 h 473894"/>
                    <a:gd name="connsiteX0" fmla="*/ 0 w 1639766"/>
                    <a:gd name="connsiteY0" fmla="*/ 446701 h 446701"/>
                    <a:gd name="connsiteX1" fmla="*/ 340728 w 1639766"/>
                    <a:gd name="connsiteY1" fmla="*/ 297197 h 446701"/>
                    <a:gd name="connsiteX2" fmla="*/ 702316 w 1639766"/>
                    <a:gd name="connsiteY2" fmla="*/ 304152 h 446701"/>
                    <a:gd name="connsiteX3" fmla="*/ 1015228 w 1639766"/>
                    <a:gd name="connsiteY3" fmla="*/ 387594 h 446701"/>
                    <a:gd name="connsiteX4" fmla="*/ 1269036 w 1639766"/>
                    <a:gd name="connsiteY4" fmla="*/ 439747 h 446701"/>
                    <a:gd name="connsiteX5" fmla="*/ 1470690 w 1639766"/>
                    <a:gd name="connsiteY5" fmla="*/ 418886 h 446701"/>
                    <a:gd name="connsiteX6" fmla="*/ 1602808 w 1639766"/>
                    <a:gd name="connsiteY6" fmla="*/ 311105 h 446701"/>
                    <a:gd name="connsiteX7" fmla="*/ 1637578 w 1639766"/>
                    <a:gd name="connsiteY7" fmla="*/ 168556 h 446701"/>
                    <a:gd name="connsiteX8" fmla="*/ 1554134 w 1639766"/>
                    <a:gd name="connsiteY8" fmla="*/ 71206 h 446701"/>
                    <a:gd name="connsiteX9" fmla="*/ 1446353 w 1639766"/>
                    <a:gd name="connsiteY9" fmla="*/ 53820 h 446701"/>
                    <a:gd name="connsiteX10" fmla="*/ 1345526 w 1639766"/>
                    <a:gd name="connsiteY10" fmla="*/ 1669 h 446701"/>
                    <a:gd name="connsiteX11" fmla="*/ 1255128 w 1639766"/>
                    <a:gd name="connsiteY11" fmla="*/ 123357 h 446701"/>
                    <a:gd name="connsiteX12" fmla="*/ 1289896 w 1639766"/>
                    <a:gd name="connsiteY12" fmla="*/ 255476 h 446701"/>
                    <a:gd name="connsiteX13" fmla="*/ 1383770 w 1639766"/>
                    <a:gd name="connsiteY13" fmla="*/ 286768 h 446701"/>
                    <a:gd name="connsiteX14" fmla="*/ 1463736 w 1639766"/>
                    <a:gd name="connsiteY14" fmla="*/ 251999 h 446701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55128 w 1639766"/>
                    <a:gd name="connsiteY11" fmla="*/ 70489 h 393833"/>
                    <a:gd name="connsiteX12" fmla="*/ 1289896 w 1639766"/>
                    <a:gd name="connsiteY12" fmla="*/ 202608 h 393833"/>
                    <a:gd name="connsiteX13" fmla="*/ 1383770 w 1639766"/>
                    <a:gd name="connsiteY13" fmla="*/ 233900 h 393833"/>
                    <a:gd name="connsiteX14" fmla="*/ 1463736 w 1639766"/>
                    <a:gd name="connsiteY14" fmla="*/ 199131 h 393833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89896 w 1639766"/>
                    <a:gd name="connsiteY11" fmla="*/ 202608 h 393833"/>
                    <a:gd name="connsiteX12" fmla="*/ 1383770 w 1639766"/>
                    <a:gd name="connsiteY12" fmla="*/ 233900 h 393833"/>
                    <a:gd name="connsiteX13" fmla="*/ 1463736 w 1639766"/>
                    <a:gd name="connsiteY13" fmla="*/ 199131 h 393833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289896 w 1639766"/>
                    <a:gd name="connsiteY11" fmla="*/ 205863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7213 w 1639766"/>
                    <a:gd name="connsiteY13" fmla="*/ 191956 h 39708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17710 w 1639766"/>
                    <a:gd name="connsiteY11" fmla="*/ 19119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0448"/>
                    <a:gd name="connsiteY0" fmla="*/ 396880 h 396880"/>
                    <a:gd name="connsiteX1" fmla="*/ 340728 w 1630448"/>
                    <a:gd name="connsiteY1" fmla="*/ 247376 h 396880"/>
                    <a:gd name="connsiteX2" fmla="*/ 702316 w 1630448"/>
                    <a:gd name="connsiteY2" fmla="*/ 254331 h 396880"/>
                    <a:gd name="connsiteX3" fmla="*/ 1015228 w 1630448"/>
                    <a:gd name="connsiteY3" fmla="*/ 337773 h 396880"/>
                    <a:gd name="connsiteX4" fmla="*/ 1269036 w 1630448"/>
                    <a:gd name="connsiteY4" fmla="*/ 389926 h 396880"/>
                    <a:gd name="connsiteX5" fmla="*/ 1470690 w 1630448"/>
                    <a:gd name="connsiteY5" fmla="*/ 369065 h 396880"/>
                    <a:gd name="connsiteX6" fmla="*/ 1602808 w 1630448"/>
                    <a:gd name="connsiteY6" fmla="*/ 261284 h 396880"/>
                    <a:gd name="connsiteX7" fmla="*/ 1627148 w 1630448"/>
                    <a:gd name="connsiteY7" fmla="*/ 136119 h 396880"/>
                    <a:gd name="connsiteX8" fmla="*/ 1554134 w 1630448"/>
                    <a:gd name="connsiteY8" fmla="*/ 21385 h 396880"/>
                    <a:gd name="connsiteX9" fmla="*/ 1446353 w 1630448"/>
                    <a:gd name="connsiteY9" fmla="*/ 3999 h 396880"/>
                    <a:gd name="connsiteX10" fmla="*/ 1338571 w 1630448"/>
                    <a:gd name="connsiteY10" fmla="*/ 70060 h 396880"/>
                    <a:gd name="connsiteX11" fmla="*/ 1317710 w 1630448"/>
                    <a:gd name="connsiteY11" fmla="*/ 191748 h 396880"/>
                    <a:gd name="connsiteX12" fmla="*/ 1383770 w 1630448"/>
                    <a:gd name="connsiteY12" fmla="*/ 236947 h 396880"/>
                    <a:gd name="connsiteX13" fmla="*/ 1467213 w 1630448"/>
                    <a:gd name="connsiteY13" fmla="*/ 191748 h 396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30448" h="396880">
                      <a:moveTo>
                        <a:pt x="0" y="396880"/>
                      </a:moveTo>
                      <a:cubicBezTo>
                        <a:pt x="118501" y="327343"/>
                        <a:pt x="223675" y="271134"/>
                        <a:pt x="340728" y="247376"/>
                      </a:cubicBezTo>
                      <a:cubicBezTo>
                        <a:pt x="457781" y="223618"/>
                        <a:pt x="589899" y="239265"/>
                        <a:pt x="702316" y="254331"/>
                      </a:cubicBezTo>
                      <a:cubicBezTo>
                        <a:pt x="814733" y="269397"/>
                        <a:pt x="920775" y="315174"/>
                        <a:pt x="1015228" y="337773"/>
                      </a:cubicBezTo>
                      <a:cubicBezTo>
                        <a:pt x="1109681" y="360372"/>
                        <a:pt x="1193126" y="384711"/>
                        <a:pt x="1269036" y="389926"/>
                      </a:cubicBezTo>
                      <a:cubicBezTo>
                        <a:pt x="1344946" y="395141"/>
                        <a:pt x="1415061" y="390505"/>
                        <a:pt x="1470690" y="369065"/>
                      </a:cubicBezTo>
                      <a:cubicBezTo>
                        <a:pt x="1526319" y="347625"/>
                        <a:pt x="1576732" y="300108"/>
                        <a:pt x="1602808" y="261284"/>
                      </a:cubicBezTo>
                      <a:cubicBezTo>
                        <a:pt x="1628884" y="222460"/>
                        <a:pt x="1635260" y="176102"/>
                        <a:pt x="1627148" y="136119"/>
                      </a:cubicBezTo>
                      <a:cubicBezTo>
                        <a:pt x="1619036" y="96136"/>
                        <a:pt x="1584266" y="43405"/>
                        <a:pt x="1554134" y="21385"/>
                      </a:cubicBezTo>
                      <a:cubicBezTo>
                        <a:pt x="1524002" y="-635"/>
                        <a:pt x="1482280" y="-4114"/>
                        <a:pt x="1446353" y="3999"/>
                      </a:cubicBezTo>
                      <a:cubicBezTo>
                        <a:pt x="1410426" y="12112"/>
                        <a:pt x="1360011" y="38769"/>
                        <a:pt x="1338571" y="70060"/>
                      </a:cubicBezTo>
                      <a:cubicBezTo>
                        <a:pt x="1317131" y="101351"/>
                        <a:pt x="1310177" y="163934"/>
                        <a:pt x="1317710" y="191748"/>
                      </a:cubicBezTo>
                      <a:cubicBezTo>
                        <a:pt x="1325243" y="219562"/>
                        <a:pt x="1358853" y="236947"/>
                        <a:pt x="1383770" y="236947"/>
                      </a:cubicBezTo>
                      <a:cubicBezTo>
                        <a:pt x="1408687" y="236947"/>
                        <a:pt x="1453595" y="206234"/>
                        <a:pt x="1467213" y="191748"/>
                      </a:cubicBezTo>
                    </a:path>
                  </a:pathLst>
                </a:custGeom>
                <a:noFill/>
                <a:ln w="19050" cap="rnd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" name="Freeform 11">
                  <a:extLst>
                    <a:ext uri="{FF2B5EF4-FFF2-40B4-BE49-F238E27FC236}">
                      <a16:creationId xmlns:a16="http://schemas.microsoft.com/office/drawing/2014/main" id="{0C3C9976-7E3C-BEDC-9E0D-B87763480FFF}"/>
                    </a:ext>
                  </a:extLst>
                </p:cNvPr>
                <p:cNvSpPr/>
                <p:nvPr/>
              </p:nvSpPr>
              <p:spPr>
                <a:xfrm rot="860958" flipV="1">
                  <a:off x="5047855" y="4956517"/>
                  <a:ext cx="2542847" cy="725587"/>
                </a:xfrm>
                <a:custGeom>
                  <a:avLst/>
                  <a:gdLst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36088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15227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30789 w 1423899"/>
                    <a:gd name="connsiteY14" fmla="*/ 280787 h 555455"/>
                    <a:gd name="connsiteX0" fmla="*/ 0 w 1430029"/>
                    <a:gd name="connsiteY0" fmla="*/ 555455 h 555455"/>
                    <a:gd name="connsiteX1" fmla="*/ 326820 w 1430029"/>
                    <a:gd name="connsiteY1" fmla="*/ 388568 h 555455"/>
                    <a:gd name="connsiteX2" fmla="*/ 538905 w 1430029"/>
                    <a:gd name="connsiteY2" fmla="*/ 388568 h 555455"/>
                    <a:gd name="connsiteX3" fmla="*/ 789235 w 1430029"/>
                    <a:gd name="connsiteY3" fmla="*/ 437243 h 555455"/>
                    <a:gd name="connsiteX4" fmla="*/ 1011751 w 1430029"/>
                    <a:gd name="connsiteY4" fmla="*/ 485919 h 555455"/>
                    <a:gd name="connsiteX5" fmla="*/ 1220359 w 1430029"/>
                    <a:gd name="connsiteY5" fmla="*/ 478965 h 555455"/>
                    <a:gd name="connsiteX6" fmla="*/ 1394199 w 1430029"/>
                    <a:gd name="connsiteY6" fmla="*/ 353800 h 555455"/>
                    <a:gd name="connsiteX7" fmla="*/ 1428968 w 1430029"/>
                    <a:gd name="connsiteY7" fmla="*/ 214728 h 555455"/>
                    <a:gd name="connsiteX8" fmla="*/ 1373339 w 1430029"/>
                    <a:gd name="connsiteY8" fmla="*/ 75656 h 555455"/>
                    <a:gd name="connsiteX9" fmla="*/ 1262081 w 1430029"/>
                    <a:gd name="connsiteY9" fmla="*/ 6119 h 555455"/>
                    <a:gd name="connsiteX10" fmla="*/ 1126486 w 1430029"/>
                    <a:gd name="connsiteY10" fmla="*/ 20027 h 555455"/>
                    <a:gd name="connsiteX11" fmla="*/ 1022181 w 1430029"/>
                    <a:gd name="connsiteY11" fmla="*/ 152145 h 555455"/>
                    <a:gd name="connsiteX12" fmla="*/ 1056949 w 1430029"/>
                    <a:gd name="connsiteY12" fmla="*/ 284264 h 555455"/>
                    <a:gd name="connsiteX13" fmla="*/ 1150823 w 1430029"/>
                    <a:gd name="connsiteY13" fmla="*/ 315556 h 555455"/>
                    <a:gd name="connsiteX14" fmla="*/ 1230789 w 1430029"/>
                    <a:gd name="connsiteY14" fmla="*/ 280787 h 555455"/>
                    <a:gd name="connsiteX0" fmla="*/ 0 w 1430029"/>
                    <a:gd name="connsiteY0" fmla="*/ 552135 h 552135"/>
                    <a:gd name="connsiteX1" fmla="*/ 326820 w 1430029"/>
                    <a:gd name="connsiteY1" fmla="*/ 385248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430029"/>
                    <a:gd name="connsiteY0" fmla="*/ 552135 h 552135"/>
                    <a:gd name="connsiteX1" fmla="*/ 288575 w 1430029"/>
                    <a:gd name="connsiteY1" fmla="*/ 399155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662976"/>
                    <a:gd name="connsiteY0" fmla="*/ 472169 h 489991"/>
                    <a:gd name="connsiteX1" fmla="*/ 521522 w 1662976"/>
                    <a:gd name="connsiteY1" fmla="*/ 39915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02316 w 1662976"/>
                    <a:gd name="connsiteY2" fmla="*/ 329620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91306"/>
                    <a:gd name="connsiteX1" fmla="*/ 340728 w 1662976"/>
                    <a:gd name="connsiteY1" fmla="*/ 322665 h 491306"/>
                    <a:gd name="connsiteX2" fmla="*/ 702316 w 1662976"/>
                    <a:gd name="connsiteY2" fmla="*/ 329620 h 491306"/>
                    <a:gd name="connsiteX3" fmla="*/ 1015228 w 1662976"/>
                    <a:gd name="connsiteY3" fmla="*/ 413062 h 491306"/>
                    <a:gd name="connsiteX4" fmla="*/ 1244698 w 1662976"/>
                    <a:gd name="connsiteY4" fmla="*/ 482599 h 491306"/>
                    <a:gd name="connsiteX5" fmla="*/ 1453306 w 1662976"/>
                    <a:gd name="connsiteY5" fmla="*/ 475645 h 491306"/>
                    <a:gd name="connsiteX6" fmla="*/ 1627146 w 1662976"/>
                    <a:gd name="connsiteY6" fmla="*/ 350480 h 491306"/>
                    <a:gd name="connsiteX7" fmla="*/ 1661915 w 1662976"/>
                    <a:gd name="connsiteY7" fmla="*/ 211408 h 491306"/>
                    <a:gd name="connsiteX8" fmla="*/ 1606286 w 1662976"/>
                    <a:gd name="connsiteY8" fmla="*/ 72336 h 491306"/>
                    <a:gd name="connsiteX9" fmla="*/ 1495028 w 1662976"/>
                    <a:gd name="connsiteY9" fmla="*/ 2799 h 491306"/>
                    <a:gd name="connsiteX10" fmla="*/ 1345526 w 1662976"/>
                    <a:gd name="connsiteY10" fmla="*/ 27137 h 491306"/>
                    <a:gd name="connsiteX11" fmla="*/ 1255128 w 1662976"/>
                    <a:gd name="connsiteY11" fmla="*/ 148825 h 491306"/>
                    <a:gd name="connsiteX12" fmla="*/ 1289896 w 1662976"/>
                    <a:gd name="connsiteY12" fmla="*/ 280944 h 491306"/>
                    <a:gd name="connsiteX13" fmla="*/ 1383770 w 1662976"/>
                    <a:gd name="connsiteY13" fmla="*/ 312236 h 491306"/>
                    <a:gd name="connsiteX14" fmla="*/ 1463736 w 1662976"/>
                    <a:gd name="connsiteY14" fmla="*/ 277467 h 491306"/>
                    <a:gd name="connsiteX0" fmla="*/ 0 w 1662976"/>
                    <a:gd name="connsiteY0" fmla="*/ 472169 h 483801"/>
                    <a:gd name="connsiteX1" fmla="*/ 340728 w 1662976"/>
                    <a:gd name="connsiteY1" fmla="*/ 322665 h 483801"/>
                    <a:gd name="connsiteX2" fmla="*/ 702316 w 1662976"/>
                    <a:gd name="connsiteY2" fmla="*/ 329620 h 483801"/>
                    <a:gd name="connsiteX3" fmla="*/ 1015228 w 1662976"/>
                    <a:gd name="connsiteY3" fmla="*/ 413062 h 483801"/>
                    <a:gd name="connsiteX4" fmla="*/ 1269036 w 1662976"/>
                    <a:gd name="connsiteY4" fmla="*/ 465215 h 483801"/>
                    <a:gd name="connsiteX5" fmla="*/ 1453306 w 1662976"/>
                    <a:gd name="connsiteY5" fmla="*/ 475645 h 483801"/>
                    <a:gd name="connsiteX6" fmla="*/ 1627146 w 1662976"/>
                    <a:gd name="connsiteY6" fmla="*/ 350480 h 483801"/>
                    <a:gd name="connsiteX7" fmla="*/ 1661915 w 1662976"/>
                    <a:gd name="connsiteY7" fmla="*/ 211408 h 483801"/>
                    <a:gd name="connsiteX8" fmla="*/ 1606286 w 1662976"/>
                    <a:gd name="connsiteY8" fmla="*/ 72336 h 483801"/>
                    <a:gd name="connsiteX9" fmla="*/ 1495028 w 1662976"/>
                    <a:gd name="connsiteY9" fmla="*/ 2799 h 483801"/>
                    <a:gd name="connsiteX10" fmla="*/ 1345526 w 1662976"/>
                    <a:gd name="connsiteY10" fmla="*/ 27137 h 483801"/>
                    <a:gd name="connsiteX11" fmla="*/ 1255128 w 1662976"/>
                    <a:gd name="connsiteY11" fmla="*/ 148825 h 483801"/>
                    <a:gd name="connsiteX12" fmla="*/ 1289896 w 1662976"/>
                    <a:gd name="connsiteY12" fmla="*/ 280944 h 483801"/>
                    <a:gd name="connsiteX13" fmla="*/ 1383770 w 1662976"/>
                    <a:gd name="connsiteY13" fmla="*/ 312236 h 483801"/>
                    <a:gd name="connsiteX14" fmla="*/ 1463736 w 1662976"/>
                    <a:gd name="connsiteY14" fmla="*/ 277467 h 483801"/>
                    <a:gd name="connsiteX0" fmla="*/ 0 w 1662763"/>
                    <a:gd name="connsiteY0" fmla="*/ 472169 h 472169"/>
                    <a:gd name="connsiteX1" fmla="*/ 340728 w 1662763"/>
                    <a:gd name="connsiteY1" fmla="*/ 322665 h 472169"/>
                    <a:gd name="connsiteX2" fmla="*/ 702316 w 1662763"/>
                    <a:gd name="connsiteY2" fmla="*/ 329620 h 472169"/>
                    <a:gd name="connsiteX3" fmla="*/ 1015228 w 1662763"/>
                    <a:gd name="connsiteY3" fmla="*/ 413062 h 472169"/>
                    <a:gd name="connsiteX4" fmla="*/ 1269036 w 1662763"/>
                    <a:gd name="connsiteY4" fmla="*/ 465215 h 472169"/>
                    <a:gd name="connsiteX5" fmla="*/ 1470690 w 1662763"/>
                    <a:gd name="connsiteY5" fmla="*/ 444354 h 472169"/>
                    <a:gd name="connsiteX6" fmla="*/ 1627146 w 1662763"/>
                    <a:gd name="connsiteY6" fmla="*/ 350480 h 472169"/>
                    <a:gd name="connsiteX7" fmla="*/ 1661915 w 1662763"/>
                    <a:gd name="connsiteY7" fmla="*/ 211408 h 472169"/>
                    <a:gd name="connsiteX8" fmla="*/ 1606286 w 1662763"/>
                    <a:gd name="connsiteY8" fmla="*/ 72336 h 472169"/>
                    <a:gd name="connsiteX9" fmla="*/ 1495028 w 1662763"/>
                    <a:gd name="connsiteY9" fmla="*/ 2799 h 472169"/>
                    <a:gd name="connsiteX10" fmla="*/ 1345526 w 1662763"/>
                    <a:gd name="connsiteY10" fmla="*/ 27137 h 472169"/>
                    <a:gd name="connsiteX11" fmla="*/ 1255128 w 1662763"/>
                    <a:gd name="connsiteY11" fmla="*/ 148825 h 472169"/>
                    <a:gd name="connsiteX12" fmla="*/ 1289896 w 1662763"/>
                    <a:gd name="connsiteY12" fmla="*/ 280944 h 472169"/>
                    <a:gd name="connsiteX13" fmla="*/ 1383770 w 1662763"/>
                    <a:gd name="connsiteY13" fmla="*/ 312236 h 472169"/>
                    <a:gd name="connsiteX14" fmla="*/ 1463736 w 1662763"/>
                    <a:gd name="connsiteY14" fmla="*/ 277467 h 472169"/>
                    <a:gd name="connsiteX0" fmla="*/ 0 w 1661923"/>
                    <a:gd name="connsiteY0" fmla="*/ 472169 h 472169"/>
                    <a:gd name="connsiteX1" fmla="*/ 340728 w 1661923"/>
                    <a:gd name="connsiteY1" fmla="*/ 322665 h 472169"/>
                    <a:gd name="connsiteX2" fmla="*/ 702316 w 1661923"/>
                    <a:gd name="connsiteY2" fmla="*/ 329620 h 472169"/>
                    <a:gd name="connsiteX3" fmla="*/ 1015228 w 1661923"/>
                    <a:gd name="connsiteY3" fmla="*/ 413062 h 472169"/>
                    <a:gd name="connsiteX4" fmla="*/ 1269036 w 1661923"/>
                    <a:gd name="connsiteY4" fmla="*/ 465215 h 472169"/>
                    <a:gd name="connsiteX5" fmla="*/ 1470690 w 1661923"/>
                    <a:gd name="connsiteY5" fmla="*/ 444354 h 472169"/>
                    <a:gd name="connsiteX6" fmla="*/ 1602808 w 1661923"/>
                    <a:gd name="connsiteY6" fmla="*/ 336573 h 472169"/>
                    <a:gd name="connsiteX7" fmla="*/ 1661915 w 1661923"/>
                    <a:gd name="connsiteY7" fmla="*/ 211408 h 472169"/>
                    <a:gd name="connsiteX8" fmla="*/ 1606286 w 1661923"/>
                    <a:gd name="connsiteY8" fmla="*/ 72336 h 472169"/>
                    <a:gd name="connsiteX9" fmla="*/ 1495028 w 1661923"/>
                    <a:gd name="connsiteY9" fmla="*/ 2799 h 472169"/>
                    <a:gd name="connsiteX10" fmla="*/ 1345526 w 1661923"/>
                    <a:gd name="connsiteY10" fmla="*/ 27137 h 472169"/>
                    <a:gd name="connsiteX11" fmla="*/ 1255128 w 1661923"/>
                    <a:gd name="connsiteY11" fmla="*/ 148825 h 472169"/>
                    <a:gd name="connsiteX12" fmla="*/ 1289896 w 1661923"/>
                    <a:gd name="connsiteY12" fmla="*/ 280944 h 472169"/>
                    <a:gd name="connsiteX13" fmla="*/ 1383770 w 1661923"/>
                    <a:gd name="connsiteY13" fmla="*/ 312236 h 472169"/>
                    <a:gd name="connsiteX14" fmla="*/ 1463736 w 1661923"/>
                    <a:gd name="connsiteY14" fmla="*/ 277467 h 472169"/>
                    <a:gd name="connsiteX0" fmla="*/ 0 w 1637606"/>
                    <a:gd name="connsiteY0" fmla="*/ 472169 h 472169"/>
                    <a:gd name="connsiteX1" fmla="*/ 340728 w 1637606"/>
                    <a:gd name="connsiteY1" fmla="*/ 322665 h 472169"/>
                    <a:gd name="connsiteX2" fmla="*/ 702316 w 1637606"/>
                    <a:gd name="connsiteY2" fmla="*/ 329620 h 472169"/>
                    <a:gd name="connsiteX3" fmla="*/ 1015228 w 1637606"/>
                    <a:gd name="connsiteY3" fmla="*/ 413062 h 472169"/>
                    <a:gd name="connsiteX4" fmla="*/ 1269036 w 1637606"/>
                    <a:gd name="connsiteY4" fmla="*/ 465215 h 472169"/>
                    <a:gd name="connsiteX5" fmla="*/ 1470690 w 1637606"/>
                    <a:gd name="connsiteY5" fmla="*/ 444354 h 472169"/>
                    <a:gd name="connsiteX6" fmla="*/ 1602808 w 1637606"/>
                    <a:gd name="connsiteY6" fmla="*/ 336573 h 472169"/>
                    <a:gd name="connsiteX7" fmla="*/ 1637578 w 1637606"/>
                    <a:gd name="connsiteY7" fmla="*/ 194024 h 472169"/>
                    <a:gd name="connsiteX8" fmla="*/ 1606286 w 1637606"/>
                    <a:gd name="connsiteY8" fmla="*/ 72336 h 472169"/>
                    <a:gd name="connsiteX9" fmla="*/ 1495028 w 1637606"/>
                    <a:gd name="connsiteY9" fmla="*/ 2799 h 472169"/>
                    <a:gd name="connsiteX10" fmla="*/ 1345526 w 1637606"/>
                    <a:gd name="connsiteY10" fmla="*/ 27137 h 472169"/>
                    <a:gd name="connsiteX11" fmla="*/ 1255128 w 1637606"/>
                    <a:gd name="connsiteY11" fmla="*/ 148825 h 472169"/>
                    <a:gd name="connsiteX12" fmla="*/ 1289896 w 1637606"/>
                    <a:gd name="connsiteY12" fmla="*/ 280944 h 472169"/>
                    <a:gd name="connsiteX13" fmla="*/ 1383770 w 1637606"/>
                    <a:gd name="connsiteY13" fmla="*/ 312236 h 472169"/>
                    <a:gd name="connsiteX14" fmla="*/ 1463736 w 1637606"/>
                    <a:gd name="connsiteY14" fmla="*/ 277467 h 472169"/>
                    <a:gd name="connsiteX0" fmla="*/ 0 w 1639766"/>
                    <a:gd name="connsiteY0" fmla="*/ 473894 h 473894"/>
                    <a:gd name="connsiteX1" fmla="*/ 340728 w 1639766"/>
                    <a:gd name="connsiteY1" fmla="*/ 324390 h 473894"/>
                    <a:gd name="connsiteX2" fmla="*/ 702316 w 1639766"/>
                    <a:gd name="connsiteY2" fmla="*/ 331345 h 473894"/>
                    <a:gd name="connsiteX3" fmla="*/ 1015228 w 1639766"/>
                    <a:gd name="connsiteY3" fmla="*/ 414787 h 473894"/>
                    <a:gd name="connsiteX4" fmla="*/ 1269036 w 1639766"/>
                    <a:gd name="connsiteY4" fmla="*/ 466940 h 473894"/>
                    <a:gd name="connsiteX5" fmla="*/ 1470690 w 1639766"/>
                    <a:gd name="connsiteY5" fmla="*/ 446079 h 473894"/>
                    <a:gd name="connsiteX6" fmla="*/ 1602808 w 1639766"/>
                    <a:gd name="connsiteY6" fmla="*/ 338298 h 473894"/>
                    <a:gd name="connsiteX7" fmla="*/ 1637578 w 1639766"/>
                    <a:gd name="connsiteY7" fmla="*/ 195749 h 473894"/>
                    <a:gd name="connsiteX8" fmla="*/ 1554134 w 1639766"/>
                    <a:gd name="connsiteY8" fmla="*/ 98399 h 473894"/>
                    <a:gd name="connsiteX9" fmla="*/ 1495028 w 1639766"/>
                    <a:gd name="connsiteY9" fmla="*/ 4524 h 473894"/>
                    <a:gd name="connsiteX10" fmla="*/ 1345526 w 1639766"/>
                    <a:gd name="connsiteY10" fmla="*/ 28862 h 473894"/>
                    <a:gd name="connsiteX11" fmla="*/ 1255128 w 1639766"/>
                    <a:gd name="connsiteY11" fmla="*/ 150550 h 473894"/>
                    <a:gd name="connsiteX12" fmla="*/ 1289896 w 1639766"/>
                    <a:gd name="connsiteY12" fmla="*/ 282669 h 473894"/>
                    <a:gd name="connsiteX13" fmla="*/ 1383770 w 1639766"/>
                    <a:gd name="connsiteY13" fmla="*/ 313961 h 473894"/>
                    <a:gd name="connsiteX14" fmla="*/ 1463736 w 1639766"/>
                    <a:gd name="connsiteY14" fmla="*/ 279192 h 473894"/>
                    <a:gd name="connsiteX0" fmla="*/ 0 w 1639766"/>
                    <a:gd name="connsiteY0" fmla="*/ 446701 h 446701"/>
                    <a:gd name="connsiteX1" fmla="*/ 340728 w 1639766"/>
                    <a:gd name="connsiteY1" fmla="*/ 297197 h 446701"/>
                    <a:gd name="connsiteX2" fmla="*/ 702316 w 1639766"/>
                    <a:gd name="connsiteY2" fmla="*/ 304152 h 446701"/>
                    <a:gd name="connsiteX3" fmla="*/ 1015228 w 1639766"/>
                    <a:gd name="connsiteY3" fmla="*/ 387594 h 446701"/>
                    <a:gd name="connsiteX4" fmla="*/ 1269036 w 1639766"/>
                    <a:gd name="connsiteY4" fmla="*/ 439747 h 446701"/>
                    <a:gd name="connsiteX5" fmla="*/ 1470690 w 1639766"/>
                    <a:gd name="connsiteY5" fmla="*/ 418886 h 446701"/>
                    <a:gd name="connsiteX6" fmla="*/ 1602808 w 1639766"/>
                    <a:gd name="connsiteY6" fmla="*/ 311105 h 446701"/>
                    <a:gd name="connsiteX7" fmla="*/ 1637578 w 1639766"/>
                    <a:gd name="connsiteY7" fmla="*/ 168556 h 446701"/>
                    <a:gd name="connsiteX8" fmla="*/ 1554134 w 1639766"/>
                    <a:gd name="connsiteY8" fmla="*/ 71206 h 446701"/>
                    <a:gd name="connsiteX9" fmla="*/ 1446353 w 1639766"/>
                    <a:gd name="connsiteY9" fmla="*/ 53820 h 446701"/>
                    <a:gd name="connsiteX10" fmla="*/ 1345526 w 1639766"/>
                    <a:gd name="connsiteY10" fmla="*/ 1669 h 446701"/>
                    <a:gd name="connsiteX11" fmla="*/ 1255128 w 1639766"/>
                    <a:gd name="connsiteY11" fmla="*/ 123357 h 446701"/>
                    <a:gd name="connsiteX12" fmla="*/ 1289896 w 1639766"/>
                    <a:gd name="connsiteY12" fmla="*/ 255476 h 446701"/>
                    <a:gd name="connsiteX13" fmla="*/ 1383770 w 1639766"/>
                    <a:gd name="connsiteY13" fmla="*/ 286768 h 446701"/>
                    <a:gd name="connsiteX14" fmla="*/ 1463736 w 1639766"/>
                    <a:gd name="connsiteY14" fmla="*/ 251999 h 446701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55128 w 1639766"/>
                    <a:gd name="connsiteY11" fmla="*/ 70489 h 393833"/>
                    <a:gd name="connsiteX12" fmla="*/ 1289896 w 1639766"/>
                    <a:gd name="connsiteY12" fmla="*/ 202608 h 393833"/>
                    <a:gd name="connsiteX13" fmla="*/ 1383770 w 1639766"/>
                    <a:gd name="connsiteY13" fmla="*/ 233900 h 393833"/>
                    <a:gd name="connsiteX14" fmla="*/ 1463736 w 1639766"/>
                    <a:gd name="connsiteY14" fmla="*/ 199131 h 393833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89896 w 1639766"/>
                    <a:gd name="connsiteY11" fmla="*/ 202608 h 393833"/>
                    <a:gd name="connsiteX12" fmla="*/ 1383770 w 1639766"/>
                    <a:gd name="connsiteY12" fmla="*/ 233900 h 393833"/>
                    <a:gd name="connsiteX13" fmla="*/ 1463736 w 1639766"/>
                    <a:gd name="connsiteY13" fmla="*/ 199131 h 393833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289896 w 1639766"/>
                    <a:gd name="connsiteY11" fmla="*/ 205863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7213 w 1639766"/>
                    <a:gd name="connsiteY13" fmla="*/ 191956 h 39708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17710 w 1639766"/>
                    <a:gd name="connsiteY11" fmla="*/ 19119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0448"/>
                    <a:gd name="connsiteY0" fmla="*/ 396880 h 396880"/>
                    <a:gd name="connsiteX1" fmla="*/ 340728 w 1630448"/>
                    <a:gd name="connsiteY1" fmla="*/ 247376 h 396880"/>
                    <a:gd name="connsiteX2" fmla="*/ 702316 w 1630448"/>
                    <a:gd name="connsiteY2" fmla="*/ 254331 h 396880"/>
                    <a:gd name="connsiteX3" fmla="*/ 1015228 w 1630448"/>
                    <a:gd name="connsiteY3" fmla="*/ 337773 h 396880"/>
                    <a:gd name="connsiteX4" fmla="*/ 1269036 w 1630448"/>
                    <a:gd name="connsiteY4" fmla="*/ 389926 h 396880"/>
                    <a:gd name="connsiteX5" fmla="*/ 1470690 w 1630448"/>
                    <a:gd name="connsiteY5" fmla="*/ 369065 h 396880"/>
                    <a:gd name="connsiteX6" fmla="*/ 1602808 w 1630448"/>
                    <a:gd name="connsiteY6" fmla="*/ 261284 h 396880"/>
                    <a:gd name="connsiteX7" fmla="*/ 1627148 w 1630448"/>
                    <a:gd name="connsiteY7" fmla="*/ 136119 h 396880"/>
                    <a:gd name="connsiteX8" fmla="*/ 1554134 w 1630448"/>
                    <a:gd name="connsiteY8" fmla="*/ 21385 h 396880"/>
                    <a:gd name="connsiteX9" fmla="*/ 1446353 w 1630448"/>
                    <a:gd name="connsiteY9" fmla="*/ 3999 h 396880"/>
                    <a:gd name="connsiteX10" fmla="*/ 1338571 w 1630448"/>
                    <a:gd name="connsiteY10" fmla="*/ 70060 h 396880"/>
                    <a:gd name="connsiteX11" fmla="*/ 1317710 w 1630448"/>
                    <a:gd name="connsiteY11" fmla="*/ 191748 h 396880"/>
                    <a:gd name="connsiteX12" fmla="*/ 1383770 w 1630448"/>
                    <a:gd name="connsiteY12" fmla="*/ 236947 h 396880"/>
                    <a:gd name="connsiteX13" fmla="*/ 1467213 w 1630448"/>
                    <a:gd name="connsiteY13" fmla="*/ 191748 h 396880"/>
                    <a:gd name="connsiteX0" fmla="*/ 0 w 1630448"/>
                    <a:gd name="connsiteY0" fmla="*/ 396880 h 396880"/>
                    <a:gd name="connsiteX1" fmla="*/ 358112 w 1630448"/>
                    <a:gd name="connsiteY1" fmla="*/ 327343 h 396880"/>
                    <a:gd name="connsiteX2" fmla="*/ 702316 w 1630448"/>
                    <a:gd name="connsiteY2" fmla="*/ 254331 h 396880"/>
                    <a:gd name="connsiteX3" fmla="*/ 1015228 w 1630448"/>
                    <a:gd name="connsiteY3" fmla="*/ 337773 h 396880"/>
                    <a:gd name="connsiteX4" fmla="*/ 1269036 w 1630448"/>
                    <a:gd name="connsiteY4" fmla="*/ 389926 h 396880"/>
                    <a:gd name="connsiteX5" fmla="*/ 1470690 w 1630448"/>
                    <a:gd name="connsiteY5" fmla="*/ 369065 h 396880"/>
                    <a:gd name="connsiteX6" fmla="*/ 1602808 w 1630448"/>
                    <a:gd name="connsiteY6" fmla="*/ 261284 h 396880"/>
                    <a:gd name="connsiteX7" fmla="*/ 1627148 w 1630448"/>
                    <a:gd name="connsiteY7" fmla="*/ 136119 h 396880"/>
                    <a:gd name="connsiteX8" fmla="*/ 1554134 w 1630448"/>
                    <a:gd name="connsiteY8" fmla="*/ 21385 h 396880"/>
                    <a:gd name="connsiteX9" fmla="*/ 1446353 w 1630448"/>
                    <a:gd name="connsiteY9" fmla="*/ 3999 h 396880"/>
                    <a:gd name="connsiteX10" fmla="*/ 1338571 w 1630448"/>
                    <a:gd name="connsiteY10" fmla="*/ 70060 h 396880"/>
                    <a:gd name="connsiteX11" fmla="*/ 1317710 w 1630448"/>
                    <a:gd name="connsiteY11" fmla="*/ 191748 h 396880"/>
                    <a:gd name="connsiteX12" fmla="*/ 1383770 w 1630448"/>
                    <a:gd name="connsiteY12" fmla="*/ 236947 h 396880"/>
                    <a:gd name="connsiteX13" fmla="*/ 1467213 w 1630448"/>
                    <a:gd name="connsiteY13" fmla="*/ 191748 h 396880"/>
                    <a:gd name="connsiteX0" fmla="*/ 0 w 1630448"/>
                    <a:gd name="connsiteY0" fmla="*/ 396880 h 462958"/>
                    <a:gd name="connsiteX1" fmla="*/ 358112 w 1630448"/>
                    <a:gd name="connsiteY1" fmla="*/ 327343 h 462958"/>
                    <a:gd name="connsiteX2" fmla="*/ 695362 w 1630448"/>
                    <a:gd name="connsiteY2" fmla="*/ 462939 h 462958"/>
                    <a:gd name="connsiteX3" fmla="*/ 1015228 w 1630448"/>
                    <a:gd name="connsiteY3" fmla="*/ 337773 h 462958"/>
                    <a:gd name="connsiteX4" fmla="*/ 1269036 w 1630448"/>
                    <a:gd name="connsiteY4" fmla="*/ 389926 h 462958"/>
                    <a:gd name="connsiteX5" fmla="*/ 1470690 w 1630448"/>
                    <a:gd name="connsiteY5" fmla="*/ 369065 h 462958"/>
                    <a:gd name="connsiteX6" fmla="*/ 1602808 w 1630448"/>
                    <a:gd name="connsiteY6" fmla="*/ 261284 h 462958"/>
                    <a:gd name="connsiteX7" fmla="*/ 1627148 w 1630448"/>
                    <a:gd name="connsiteY7" fmla="*/ 136119 h 462958"/>
                    <a:gd name="connsiteX8" fmla="*/ 1554134 w 1630448"/>
                    <a:gd name="connsiteY8" fmla="*/ 21385 h 462958"/>
                    <a:gd name="connsiteX9" fmla="*/ 1446353 w 1630448"/>
                    <a:gd name="connsiteY9" fmla="*/ 3999 h 462958"/>
                    <a:gd name="connsiteX10" fmla="*/ 1338571 w 1630448"/>
                    <a:gd name="connsiteY10" fmla="*/ 70060 h 462958"/>
                    <a:gd name="connsiteX11" fmla="*/ 1317710 w 1630448"/>
                    <a:gd name="connsiteY11" fmla="*/ 191748 h 462958"/>
                    <a:gd name="connsiteX12" fmla="*/ 1383770 w 1630448"/>
                    <a:gd name="connsiteY12" fmla="*/ 236947 h 462958"/>
                    <a:gd name="connsiteX13" fmla="*/ 1467213 w 1630448"/>
                    <a:gd name="connsiteY13" fmla="*/ 191748 h 462958"/>
                    <a:gd name="connsiteX0" fmla="*/ 0 w 1630448"/>
                    <a:gd name="connsiteY0" fmla="*/ 396880 h 462960"/>
                    <a:gd name="connsiteX1" fmla="*/ 368542 w 1630448"/>
                    <a:gd name="connsiteY1" fmla="*/ 348203 h 462960"/>
                    <a:gd name="connsiteX2" fmla="*/ 695362 w 1630448"/>
                    <a:gd name="connsiteY2" fmla="*/ 462939 h 462960"/>
                    <a:gd name="connsiteX3" fmla="*/ 1015228 w 1630448"/>
                    <a:gd name="connsiteY3" fmla="*/ 337773 h 462960"/>
                    <a:gd name="connsiteX4" fmla="*/ 1269036 w 1630448"/>
                    <a:gd name="connsiteY4" fmla="*/ 389926 h 462960"/>
                    <a:gd name="connsiteX5" fmla="*/ 1470690 w 1630448"/>
                    <a:gd name="connsiteY5" fmla="*/ 369065 h 462960"/>
                    <a:gd name="connsiteX6" fmla="*/ 1602808 w 1630448"/>
                    <a:gd name="connsiteY6" fmla="*/ 261284 h 462960"/>
                    <a:gd name="connsiteX7" fmla="*/ 1627148 w 1630448"/>
                    <a:gd name="connsiteY7" fmla="*/ 136119 h 462960"/>
                    <a:gd name="connsiteX8" fmla="*/ 1554134 w 1630448"/>
                    <a:gd name="connsiteY8" fmla="*/ 21385 h 462960"/>
                    <a:gd name="connsiteX9" fmla="*/ 1446353 w 1630448"/>
                    <a:gd name="connsiteY9" fmla="*/ 3999 h 462960"/>
                    <a:gd name="connsiteX10" fmla="*/ 1338571 w 1630448"/>
                    <a:gd name="connsiteY10" fmla="*/ 70060 h 462960"/>
                    <a:gd name="connsiteX11" fmla="*/ 1317710 w 1630448"/>
                    <a:gd name="connsiteY11" fmla="*/ 191748 h 462960"/>
                    <a:gd name="connsiteX12" fmla="*/ 1383770 w 1630448"/>
                    <a:gd name="connsiteY12" fmla="*/ 236947 h 462960"/>
                    <a:gd name="connsiteX13" fmla="*/ 1467213 w 1630448"/>
                    <a:gd name="connsiteY13" fmla="*/ 191748 h 462960"/>
                    <a:gd name="connsiteX0" fmla="*/ 0 w 1630448"/>
                    <a:gd name="connsiteY0" fmla="*/ 396880 h 462960"/>
                    <a:gd name="connsiteX1" fmla="*/ 368542 w 1630448"/>
                    <a:gd name="connsiteY1" fmla="*/ 348203 h 462960"/>
                    <a:gd name="connsiteX2" fmla="*/ 719700 w 1630448"/>
                    <a:gd name="connsiteY2" fmla="*/ 462939 h 462960"/>
                    <a:gd name="connsiteX3" fmla="*/ 1015228 w 1630448"/>
                    <a:gd name="connsiteY3" fmla="*/ 337773 h 462960"/>
                    <a:gd name="connsiteX4" fmla="*/ 1269036 w 1630448"/>
                    <a:gd name="connsiteY4" fmla="*/ 389926 h 462960"/>
                    <a:gd name="connsiteX5" fmla="*/ 1470690 w 1630448"/>
                    <a:gd name="connsiteY5" fmla="*/ 369065 h 462960"/>
                    <a:gd name="connsiteX6" fmla="*/ 1602808 w 1630448"/>
                    <a:gd name="connsiteY6" fmla="*/ 261284 h 462960"/>
                    <a:gd name="connsiteX7" fmla="*/ 1627148 w 1630448"/>
                    <a:gd name="connsiteY7" fmla="*/ 136119 h 462960"/>
                    <a:gd name="connsiteX8" fmla="*/ 1554134 w 1630448"/>
                    <a:gd name="connsiteY8" fmla="*/ 21385 h 462960"/>
                    <a:gd name="connsiteX9" fmla="*/ 1446353 w 1630448"/>
                    <a:gd name="connsiteY9" fmla="*/ 3999 h 462960"/>
                    <a:gd name="connsiteX10" fmla="*/ 1338571 w 1630448"/>
                    <a:gd name="connsiteY10" fmla="*/ 70060 h 462960"/>
                    <a:gd name="connsiteX11" fmla="*/ 1317710 w 1630448"/>
                    <a:gd name="connsiteY11" fmla="*/ 191748 h 462960"/>
                    <a:gd name="connsiteX12" fmla="*/ 1383770 w 1630448"/>
                    <a:gd name="connsiteY12" fmla="*/ 236947 h 462960"/>
                    <a:gd name="connsiteX13" fmla="*/ 1467213 w 1630448"/>
                    <a:gd name="connsiteY13" fmla="*/ 191748 h 462960"/>
                    <a:gd name="connsiteX0" fmla="*/ 0 w 1630448"/>
                    <a:gd name="connsiteY0" fmla="*/ 396880 h 665246"/>
                    <a:gd name="connsiteX1" fmla="*/ 368542 w 1630448"/>
                    <a:gd name="connsiteY1" fmla="*/ 348203 h 665246"/>
                    <a:gd name="connsiteX2" fmla="*/ 719700 w 1630448"/>
                    <a:gd name="connsiteY2" fmla="*/ 462939 h 665246"/>
                    <a:gd name="connsiteX3" fmla="*/ 1060427 w 1630448"/>
                    <a:gd name="connsiteY3" fmla="*/ 664593 h 665246"/>
                    <a:gd name="connsiteX4" fmla="*/ 1269036 w 1630448"/>
                    <a:gd name="connsiteY4" fmla="*/ 389926 h 665246"/>
                    <a:gd name="connsiteX5" fmla="*/ 1470690 w 1630448"/>
                    <a:gd name="connsiteY5" fmla="*/ 369065 h 665246"/>
                    <a:gd name="connsiteX6" fmla="*/ 1602808 w 1630448"/>
                    <a:gd name="connsiteY6" fmla="*/ 261284 h 665246"/>
                    <a:gd name="connsiteX7" fmla="*/ 1627148 w 1630448"/>
                    <a:gd name="connsiteY7" fmla="*/ 136119 h 665246"/>
                    <a:gd name="connsiteX8" fmla="*/ 1554134 w 1630448"/>
                    <a:gd name="connsiteY8" fmla="*/ 21385 h 665246"/>
                    <a:gd name="connsiteX9" fmla="*/ 1446353 w 1630448"/>
                    <a:gd name="connsiteY9" fmla="*/ 3999 h 665246"/>
                    <a:gd name="connsiteX10" fmla="*/ 1338571 w 1630448"/>
                    <a:gd name="connsiteY10" fmla="*/ 70060 h 665246"/>
                    <a:gd name="connsiteX11" fmla="*/ 1317710 w 1630448"/>
                    <a:gd name="connsiteY11" fmla="*/ 191748 h 665246"/>
                    <a:gd name="connsiteX12" fmla="*/ 1383770 w 1630448"/>
                    <a:gd name="connsiteY12" fmla="*/ 236947 h 665246"/>
                    <a:gd name="connsiteX13" fmla="*/ 1467213 w 1630448"/>
                    <a:gd name="connsiteY13" fmla="*/ 191748 h 665246"/>
                    <a:gd name="connsiteX0" fmla="*/ 0 w 1630448"/>
                    <a:gd name="connsiteY0" fmla="*/ 396880 h 781934"/>
                    <a:gd name="connsiteX1" fmla="*/ 368542 w 1630448"/>
                    <a:gd name="connsiteY1" fmla="*/ 348203 h 781934"/>
                    <a:gd name="connsiteX2" fmla="*/ 719700 w 1630448"/>
                    <a:gd name="connsiteY2" fmla="*/ 462939 h 781934"/>
                    <a:gd name="connsiteX3" fmla="*/ 1060427 w 1630448"/>
                    <a:gd name="connsiteY3" fmla="*/ 664593 h 781934"/>
                    <a:gd name="connsiteX4" fmla="*/ 1352480 w 1630448"/>
                    <a:gd name="connsiteY4" fmla="*/ 768898 h 781934"/>
                    <a:gd name="connsiteX5" fmla="*/ 1470690 w 1630448"/>
                    <a:gd name="connsiteY5" fmla="*/ 369065 h 781934"/>
                    <a:gd name="connsiteX6" fmla="*/ 1602808 w 1630448"/>
                    <a:gd name="connsiteY6" fmla="*/ 261284 h 781934"/>
                    <a:gd name="connsiteX7" fmla="*/ 1627148 w 1630448"/>
                    <a:gd name="connsiteY7" fmla="*/ 136119 h 781934"/>
                    <a:gd name="connsiteX8" fmla="*/ 1554134 w 1630448"/>
                    <a:gd name="connsiteY8" fmla="*/ 21385 h 781934"/>
                    <a:gd name="connsiteX9" fmla="*/ 1446353 w 1630448"/>
                    <a:gd name="connsiteY9" fmla="*/ 3999 h 781934"/>
                    <a:gd name="connsiteX10" fmla="*/ 1338571 w 1630448"/>
                    <a:gd name="connsiteY10" fmla="*/ 70060 h 781934"/>
                    <a:gd name="connsiteX11" fmla="*/ 1317710 w 1630448"/>
                    <a:gd name="connsiteY11" fmla="*/ 191748 h 781934"/>
                    <a:gd name="connsiteX12" fmla="*/ 1383770 w 1630448"/>
                    <a:gd name="connsiteY12" fmla="*/ 236947 h 781934"/>
                    <a:gd name="connsiteX13" fmla="*/ 1467213 w 1630448"/>
                    <a:gd name="connsiteY13" fmla="*/ 191748 h 781934"/>
                    <a:gd name="connsiteX0" fmla="*/ 0 w 1629457"/>
                    <a:gd name="connsiteY0" fmla="*/ 396880 h 780277"/>
                    <a:gd name="connsiteX1" fmla="*/ 368542 w 1629457"/>
                    <a:gd name="connsiteY1" fmla="*/ 348203 h 780277"/>
                    <a:gd name="connsiteX2" fmla="*/ 719700 w 1629457"/>
                    <a:gd name="connsiteY2" fmla="*/ 462939 h 780277"/>
                    <a:gd name="connsiteX3" fmla="*/ 1060427 w 1629457"/>
                    <a:gd name="connsiteY3" fmla="*/ 664593 h 780277"/>
                    <a:gd name="connsiteX4" fmla="*/ 1352480 w 1629457"/>
                    <a:gd name="connsiteY4" fmla="*/ 768898 h 780277"/>
                    <a:gd name="connsiteX5" fmla="*/ 1519366 w 1629457"/>
                    <a:gd name="connsiteY5" fmla="*/ 720223 h 780277"/>
                    <a:gd name="connsiteX6" fmla="*/ 1602808 w 1629457"/>
                    <a:gd name="connsiteY6" fmla="*/ 261284 h 780277"/>
                    <a:gd name="connsiteX7" fmla="*/ 1627148 w 1629457"/>
                    <a:gd name="connsiteY7" fmla="*/ 136119 h 780277"/>
                    <a:gd name="connsiteX8" fmla="*/ 1554134 w 1629457"/>
                    <a:gd name="connsiteY8" fmla="*/ 21385 h 780277"/>
                    <a:gd name="connsiteX9" fmla="*/ 1446353 w 1629457"/>
                    <a:gd name="connsiteY9" fmla="*/ 3999 h 780277"/>
                    <a:gd name="connsiteX10" fmla="*/ 1338571 w 1629457"/>
                    <a:gd name="connsiteY10" fmla="*/ 70060 h 780277"/>
                    <a:gd name="connsiteX11" fmla="*/ 1317710 w 1629457"/>
                    <a:gd name="connsiteY11" fmla="*/ 191748 h 780277"/>
                    <a:gd name="connsiteX12" fmla="*/ 1383770 w 1629457"/>
                    <a:gd name="connsiteY12" fmla="*/ 236947 h 780277"/>
                    <a:gd name="connsiteX13" fmla="*/ 1467213 w 1629457"/>
                    <a:gd name="connsiteY13" fmla="*/ 191748 h 780277"/>
                    <a:gd name="connsiteX0" fmla="*/ 0 w 1709942"/>
                    <a:gd name="connsiteY0" fmla="*/ 396880 h 770794"/>
                    <a:gd name="connsiteX1" fmla="*/ 368542 w 1709942"/>
                    <a:gd name="connsiteY1" fmla="*/ 348203 h 770794"/>
                    <a:gd name="connsiteX2" fmla="*/ 719700 w 1709942"/>
                    <a:gd name="connsiteY2" fmla="*/ 462939 h 770794"/>
                    <a:gd name="connsiteX3" fmla="*/ 1060427 w 1709942"/>
                    <a:gd name="connsiteY3" fmla="*/ 664593 h 770794"/>
                    <a:gd name="connsiteX4" fmla="*/ 1352480 w 1709942"/>
                    <a:gd name="connsiteY4" fmla="*/ 768898 h 770794"/>
                    <a:gd name="connsiteX5" fmla="*/ 1519366 w 1709942"/>
                    <a:gd name="connsiteY5" fmla="*/ 720223 h 770794"/>
                    <a:gd name="connsiteX6" fmla="*/ 1707112 w 1709942"/>
                    <a:gd name="connsiteY6" fmla="*/ 577674 h 770794"/>
                    <a:gd name="connsiteX7" fmla="*/ 1627148 w 1709942"/>
                    <a:gd name="connsiteY7" fmla="*/ 136119 h 770794"/>
                    <a:gd name="connsiteX8" fmla="*/ 1554134 w 1709942"/>
                    <a:gd name="connsiteY8" fmla="*/ 21385 h 770794"/>
                    <a:gd name="connsiteX9" fmla="*/ 1446353 w 1709942"/>
                    <a:gd name="connsiteY9" fmla="*/ 3999 h 770794"/>
                    <a:gd name="connsiteX10" fmla="*/ 1338571 w 1709942"/>
                    <a:gd name="connsiteY10" fmla="*/ 70060 h 770794"/>
                    <a:gd name="connsiteX11" fmla="*/ 1317710 w 1709942"/>
                    <a:gd name="connsiteY11" fmla="*/ 191748 h 770794"/>
                    <a:gd name="connsiteX12" fmla="*/ 1383770 w 1709942"/>
                    <a:gd name="connsiteY12" fmla="*/ 236947 h 770794"/>
                    <a:gd name="connsiteX13" fmla="*/ 1467213 w 1709942"/>
                    <a:gd name="connsiteY13" fmla="*/ 191748 h 770794"/>
                    <a:gd name="connsiteX0" fmla="*/ 0 w 1712408"/>
                    <a:gd name="connsiteY0" fmla="*/ 406915 h 780829"/>
                    <a:gd name="connsiteX1" fmla="*/ 368542 w 1712408"/>
                    <a:gd name="connsiteY1" fmla="*/ 358238 h 780829"/>
                    <a:gd name="connsiteX2" fmla="*/ 719700 w 1712408"/>
                    <a:gd name="connsiteY2" fmla="*/ 472974 h 780829"/>
                    <a:gd name="connsiteX3" fmla="*/ 1060427 w 1712408"/>
                    <a:gd name="connsiteY3" fmla="*/ 674628 h 780829"/>
                    <a:gd name="connsiteX4" fmla="*/ 1352480 w 1712408"/>
                    <a:gd name="connsiteY4" fmla="*/ 778933 h 780829"/>
                    <a:gd name="connsiteX5" fmla="*/ 1519366 w 1712408"/>
                    <a:gd name="connsiteY5" fmla="*/ 730258 h 780829"/>
                    <a:gd name="connsiteX6" fmla="*/ 1707112 w 1712408"/>
                    <a:gd name="connsiteY6" fmla="*/ 587709 h 780829"/>
                    <a:gd name="connsiteX7" fmla="*/ 1651486 w 1712408"/>
                    <a:gd name="connsiteY7" fmla="*/ 326948 h 780829"/>
                    <a:gd name="connsiteX8" fmla="*/ 1554134 w 1712408"/>
                    <a:gd name="connsiteY8" fmla="*/ 31420 h 780829"/>
                    <a:gd name="connsiteX9" fmla="*/ 1446353 w 1712408"/>
                    <a:gd name="connsiteY9" fmla="*/ 14034 h 780829"/>
                    <a:gd name="connsiteX10" fmla="*/ 1338571 w 1712408"/>
                    <a:gd name="connsiteY10" fmla="*/ 80095 h 780829"/>
                    <a:gd name="connsiteX11" fmla="*/ 1317710 w 1712408"/>
                    <a:gd name="connsiteY11" fmla="*/ 201783 h 780829"/>
                    <a:gd name="connsiteX12" fmla="*/ 1383770 w 1712408"/>
                    <a:gd name="connsiteY12" fmla="*/ 246982 h 780829"/>
                    <a:gd name="connsiteX13" fmla="*/ 1467213 w 1712408"/>
                    <a:gd name="connsiteY13" fmla="*/ 201783 h 780829"/>
                    <a:gd name="connsiteX0" fmla="*/ 0 w 1712288"/>
                    <a:gd name="connsiteY0" fmla="*/ 402164 h 776078"/>
                    <a:gd name="connsiteX1" fmla="*/ 368542 w 1712288"/>
                    <a:gd name="connsiteY1" fmla="*/ 353487 h 776078"/>
                    <a:gd name="connsiteX2" fmla="*/ 719700 w 1712288"/>
                    <a:gd name="connsiteY2" fmla="*/ 468223 h 776078"/>
                    <a:gd name="connsiteX3" fmla="*/ 1060427 w 1712288"/>
                    <a:gd name="connsiteY3" fmla="*/ 669877 h 776078"/>
                    <a:gd name="connsiteX4" fmla="*/ 1352480 w 1712288"/>
                    <a:gd name="connsiteY4" fmla="*/ 774182 h 776078"/>
                    <a:gd name="connsiteX5" fmla="*/ 1519366 w 1712288"/>
                    <a:gd name="connsiteY5" fmla="*/ 725507 h 776078"/>
                    <a:gd name="connsiteX6" fmla="*/ 1707112 w 1712288"/>
                    <a:gd name="connsiteY6" fmla="*/ 582958 h 776078"/>
                    <a:gd name="connsiteX7" fmla="*/ 1651486 w 1712288"/>
                    <a:gd name="connsiteY7" fmla="*/ 322197 h 776078"/>
                    <a:gd name="connsiteX8" fmla="*/ 1564565 w 1712288"/>
                    <a:gd name="connsiteY8" fmla="*/ 280476 h 776078"/>
                    <a:gd name="connsiteX9" fmla="*/ 1446353 w 1712288"/>
                    <a:gd name="connsiteY9" fmla="*/ 9283 h 776078"/>
                    <a:gd name="connsiteX10" fmla="*/ 1338571 w 1712288"/>
                    <a:gd name="connsiteY10" fmla="*/ 75344 h 776078"/>
                    <a:gd name="connsiteX11" fmla="*/ 1317710 w 1712288"/>
                    <a:gd name="connsiteY11" fmla="*/ 197032 h 776078"/>
                    <a:gd name="connsiteX12" fmla="*/ 1383770 w 1712288"/>
                    <a:gd name="connsiteY12" fmla="*/ 242231 h 776078"/>
                    <a:gd name="connsiteX13" fmla="*/ 1467213 w 1712288"/>
                    <a:gd name="connsiteY13" fmla="*/ 197032 h 776078"/>
                    <a:gd name="connsiteX0" fmla="*/ 0 w 1712288"/>
                    <a:gd name="connsiteY0" fmla="*/ 402164 h 776078"/>
                    <a:gd name="connsiteX1" fmla="*/ 368542 w 1712288"/>
                    <a:gd name="connsiteY1" fmla="*/ 353487 h 776078"/>
                    <a:gd name="connsiteX2" fmla="*/ 719700 w 1712288"/>
                    <a:gd name="connsiteY2" fmla="*/ 468223 h 776078"/>
                    <a:gd name="connsiteX3" fmla="*/ 1060427 w 1712288"/>
                    <a:gd name="connsiteY3" fmla="*/ 669877 h 776078"/>
                    <a:gd name="connsiteX4" fmla="*/ 1352480 w 1712288"/>
                    <a:gd name="connsiteY4" fmla="*/ 774182 h 776078"/>
                    <a:gd name="connsiteX5" fmla="*/ 1519366 w 1712288"/>
                    <a:gd name="connsiteY5" fmla="*/ 725507 h 776078"/>
                    <a:gd name="connsiteX6" fmla="*/ 1707112 w 1712288"/>
                    <a:gd name="connsiteY6" fmla="*/ 582958 h 776078"/>
                    <a:gd name="connsiteX7" fmla="*/ 1651486 w 1712288"/>
                    <a:gd name="connsiteY7" fmla="*/ 322197 h 776078"/>
                    <a:gd name="connsiteX8" fmla="*/ 1564565 w 1712288"/>
                    <a:gd name="connsiteY8" fmla="*/ 280476 h 776078"/>
                    <a:gd name="connsiteX9" fmla="*/ 1446353 w 1712288"/>
                    <a:gd name="connsiteY9" fmla="*/ 9283 h 776078"/>
                    <a:gd name="connsiteX10" fmla="*/ 1338571 w 1712288"/>
                    <a:gd name="connsiteY10" fmla="*/ 75344 h 776078"/>
                    <a:gd name="connsiteX11" fmla="*/ 1317710 w 1712288"/>
                    <a:gd name="connsiteY11" fmla="*/ 197032 h 776078"/>
                    <a:gd name="connsiteX12" fmla="*/ 1383770 w 1712288"/>
                    <a:gd name="connsiteY12" fmla="*/ 242231 h 776078"/>
                    <a:gd name="connsiteX13" fmla="*/ 1529796 w 1712288"/>
                    <a:gd name="connsiteY13" fmla="*/ 482130 h 776078"/>
                    <a:gd name="connsiteX0" fmla="*/ 0 w 1712288"/>
                    <a:gd name="connsiteY0" fmla="*/ 402164 h 776078"/>
                    <a:gd name="connsiteX1" fmla="*/ 368542 w 1712288"/>
                    <a:gd name="connsiteY1" fmla="*/ 353487 h 776078"/>
                    <a:gd name="connsiteX2" fmla="*/ 719700 w 1712288"/>
                    <a:gd name="connsiteY2" fmla="*/ 468223 h 776078"/>
                    <a:gd name="connsiteX3" fmla="*/ 1060427 w 1712288"/>
                    <a:gd name="connsiteY3" fmla="*/ 669877 h 776078"/>
                    <a:gd name="connsiteX4" fmla="*/ 1352480 w 1712288"/>
                    <a:gd name="connsiteY4" fmla="*/ 774182 h 776078"/>
                    <a:gd name="connsiteX5" fmla="*/ 1519366 w 1712288"/>
                    <a:gd name="connsiteY5" fmla="*/ 725507 h 776078"/>
                    <a:gd name="connsiteX6" fmla="*/ 1707112 w 1712288"/>
                    <a:gd name="connsiteY6" fmla="*/ 582958 h 776078"/>
                    <a:gd name="connsiteX7" fmla="*/ 1651486 w 1712288"/>
                    <a:gd name="connsiteY7" fmla="*/ 322197 h 776078"/>
                    <a:gd name="connsiteX8" fmla="*/ 1564565 w 1712288"/>
                    <a:gd name="connsiteY8" fmla="*/ 280476 h 776078"/>
                    <a:gd name="connsiteX9" fmla="*/ 1446353 w 1712288"/>
                    <a:gd name="connsiteY9" fmla="*/ 9283 h 776078"/>
                    <a:gd name="connsiteX10" fmla="*/ 1338571 w 1712288"/>
                    <a:gd name="connsiteY10" fmla="*/ 75344 h 776078"/>
                    <a:gd name="connsiteX11" fmla="*/ 1317710 w 1712288"/>
                    <a:gd name="connsiteY11" fmla="*/ 197032 h 776078"/>
                    <a:gd name="connsiteX12" fmla="*/ 1397678 w 1712288"/>
                    <a:gd name="connsiteY12" fmla="*/ 499515 h 776078"/>
                    <a:gd name="connsiteX13" fmla="*/ 1529796 w 1712288"/>
                    <a:gd name="connsiteY13" fmla="*/ 482130 h 776078"/>
                    <a:gd name="connsiteX0" fmla="*/ 0 w 1712288"/>
                    <a:gd name="connsiteY0" fmla="*/ 405801 h 779715"/>
                    <a:gd name="connsiteX1" fmla="*/ 368542 w 1712288"/>
                    <a:gd name="connsiteY1" fmla="*/ 357124 h 779715"/>
                    <a:gd name="connsiteX2" fmla="*/ 719700 w 1712288"/>
                    <a:gd name="connsiteY2" fmla="*/ 471860 h 779715"/>
                    <a:gd name="connsiteX3" fmla="*/ 1060427 w 1712288"/>
                    <a:gd name="connsiteY3" fmla="*/ 673514 h 779715"/>
                    <a:gd name="connsiteX4" fmla="*/ 1352480 w 1712288"/>
                    <a:gd name="connsiteY4" fmla="*/ 777819 h 779715"/>
                    <a:gd name="connsiteX5" fmla="*/ 1519366 w 1712288"/>
                    <a:gd name="connsiteY5" fmla="*/ 729144 h 779715"/>
                    <a:gd name="connsiteX6" fmla="*/ 1707112 w 1712288"/>
                    <a:gd name="connsiteY6" fmla="*/ 586595 h 779715"/>
                    <a:gd name="connsiteX7" fmla="*/ 1651486 w 1712288"/>
                    <a:gd name="connsiteY7" fmla="*/ 325834 h 779715"/>
                    <a:gd name="connsiteX8" fmla="*/ 1564565 w 1712288"/>
                    <a:gd name="connsiteY8" fmla="*/ 284113 h 779715"/>
                    <a:gd name="connsiteX9" fmla="*/ 1446353 w 1712288"/>
                    <a:gd name="connsiteY9" fmla="*/ 12920 h 779715"/>
                    <a:gd name="connsiteX10" fmla="*/ 1338571 w 1712288"/>
                    <a:gd name="connsiteY10" fmla="*/ 78981 h 779715"/>
                    <a:gd name="connsiteX11" fmla="*/ 1324663 w 1712288"/>
                    <a:gd name="connsiteY11" fmla="*/ 388417 h 779715"/>
                    <a:gd name="connsiteX12" fmla="*/ 1397678 w 1712288"/>
                    <a:gd name="connsiteY12" fmla="*/ 503152 h 779715"/>
                    <a:gd name="connsiteX13" fmla="*/ 1529796 w 1712288"/>
                    <a:gd name="connsiteY13" fmla="*/ 485767 h 779715"/>
                    <a:gd name="connsiteX0" fmla="*/ 0 w 1712288"/>
                    <a:gd name="connsiteY0" fmla="*/ 392900 h 766814"/>
                    <a:gd name="connsiteX1" fmla="*/ 368542 w 1712288"/>
                    <a:gd name="connsiteY1" fmla="*/ 344223 h 766814"/>
                    <a:gd name="connsiteX2" fmla="*/ 719700 w 1712288"/>
                    <a:gd name="connsiteY2" fmla="*/ 458959 h 766814"/>
                    <a:gd name="connsiteX3" fmla="*/ 1060427 w 1712288"/>
                    <a:gd name="connsiteY3" fmla="*/ 660613 h 766814"/>
                    <a:gd name="connsiteX4" fmla="*/ 1352480 w 1712288"/>
                    <a:gd name="connsiteY4" fmla="*/ 764918 h 766814"/>
                    <a:gd name="connsiteX5" fmla="*/ 1519366 w 1712288"/>
                    <a:gd name="connsiteY5" fmla="*/ 716243 h 766814"/>
                    <a:gd name="connsiteX6" fmla="*/ 1707112 w 1712288"/>
                    <a:gd name="connsiteY6" fmla="*/ 573694 h 766814"/>
                    <a:gd name="connsiteX7" fmla="*/ 1651486 w 1712288"/>
                    <a:gd name="connsiteY7" fmla="*/ 312933 h 766814"/>
                    <a:gd name="connsiteX8" fmla="*/ 1564565 w 1712288"/>
                    <a:gd name="connsiteY8" fmla="*/ 271212 h 766814"/>
                    <a:gd name="connsiteX9" fmla="*/ 1446353 w 1712288"/>
                    <a:gd name="connsiteY9" fmla="*/ 19 h 766814"/>
                    <a:gd name="connsiteX10" fmla="*/ 1387246 w 1712288"/>
                    <a:gd name="connsiteY10" fmla="*/ 285119 h 766814"/>
                    <a:gd name="connsiteX11" fmla="*/ 1324663 w 1712288"/>
                    <a:gd name="connsiteY11" fmla="*/ 375516 h 766814"/>
                    <a:gd name="connsiteX12" fmla="*/ 1397678 w 1712288"/>
                    <a:gd name="connsiteY12" fmla="*/ 490251 h 766814"/>
                    <a:gd name="connsiteX13" fmla="*/ 1529796 w 1712288"/>
                    <a:gd name="connsiteY13" fmla="*/ 472866 h 766814"/>
                    <a:gd name="connsiteX0" fmla="*/ 0 w 1712288"/>
                    <a:gd name="connsiteY0" fmla="*/ 127152 h 501066"/>
                    <a:gd name="connsiteX1" fmla="*/ 368542 w 1712288"/>
                    <a:gd name="connsiteY1" fmla="*/ 78475 h 501066"/>
                    <a:gd name="connsiteX2" fmla="*/ 719700 w 1712288"/>
                    <a:gd name="connsiteY2" fmla="*/ 193211 h 501066"/>
                    <a:gd name="connsiteX3" fmla="*/ 1060427 w 1712288"/>
                    <a:gd name="connsiteY3" fmla="*/ 394865 h 501066"/>
                    <a:gd name="connsiteX4" fmla="*/ 1352480 w 1712288"/>
                    <a:gd name="connsiteY4" fmla="*/ 499170 h 501066"/>
                    <a:gd name="connsiteX5" fmla="*/ 1519366 w 1712288"/>
                    <a:gd name="connsiteY5" fmla="*/ 450495 h 501066"/>
                    <a:gd name="connsiteX6" fmla="*/ 1707112 w 1712288"/>
                    <a:gd name="connsiteY6" fmla="*/ 307946 h 501066"/>
                    <a:gd name="connsiteX7" fmla="*/ 1651486 w 1712288"/>
                    <a:gd name="connsiteY7" fmla="*/ 47185 h 501066"/>
                    <a:gd name="connsiteX8" fmla="*/ 1564565 w 1712288"/>
                    <a:gd name="connsiteY8" fmla="*/ 5464 h 501066"/>
                    <a:gd name="connsiteX9" fmla="*/ 1474168 w 1712288"/>
                    <a:gd name="connsiteY9" fmla="*/ 1985 h 501066"/>
                    <a:gd name="connsiteX10" fmla="*/ 1387246 w 1712288"/>
                    <a:gd name="connsiteY10" fmla="*/ 19371 h 501066"/>
                    <a:gd name="connsiteX11" fmla="*/ 1324663 w 1712288"/>
                    <a:gd name="connsiteY11" fmla="*/ 109768 h 501066"/>
                    <a:gd name="connsiteX12" fmla="*/ 1397678 w 1712288"/>
                    <a:gd name="connsiteY12" fmla="*/ 224503 h 501066"/>
                    <a:gd name="connsiteX13" fmla="*/ 1529796 w 1712288"/>
                    <a:gd name="connsiteY13" fmla="*/ 207118 h 501066"/>
                    <a:gd name="connsiteX0" fmla="*/ 0 w 1712288"/>
                    <a:gd name="connsiteY0" fmla="*/ 127152 h 501066"/>
                    <a:gd name="connsiteX1" fmla="*/ 368542 w 1712288"/>
                    <a:gd name="connsiteY1" fmla="*/ 78475 h 501066"/>
                    <a:gd name="connsiteX2" fmla="*/ 712746 w 1712288"/>
                    <a:gd name="connsiteY2" fmla="*/ 214072 h 501066"/>
                    <a:gd name="connsiteX3" fmla="*/ 1060427 w 1712288"/>
                    <a:gd name="connsiteY3" fmla="*/ 394865 h 501066"/>
                    <a:gd name="connsiteX4" fmla="*/ 1352480 w 1712288"/>
                    <a:gd name="connsiteY4" fmla="*/ 499170 h 501066"/>
                    <a:gd name="connsiteX5" fmla="*/ 1519366 w 1712288"/>
                    <a:gd name="connsiteY5" fmla="*/ 450495 h 501066"/>
                    <a:gd name="connsiteX6" fmla="*/ 1707112 w 1712288"/>
                    <a:gd name="connsiteY6" fmla="*/ 307946 h 501066"/>
                    <a:gd name="connsiteX7" fmla="*/ 1651486 w 1712288"/>
                    <a:gd name="connsiteY7" fmla="*/ 47185 h 501066"/>
                    <a:gd name="connsiteX8" fmla="*/ 1564565 w 1712288"/>
                    <a:gd name="connsiteY8" fmla="*/ 5464 h 501066"/>
                    <a:gd name="connsiteX9" fmla="*/ 1474168 w 1712288"/>
                    <a:gd name="connsiteY9" fmla="*/ 1985 h 501066"/>
                    <a:gd name="connsiteX10" fmla="*/ 1387246 w 1712288"/>
                    <a:gd name="connsiteY10" fmla="*/ 19371 h 501066"/>
                    <a:gd name="connsiteX11" fmla="*/ 1324663 w 1712288"/>
                    <a:gd name="connsiteY11" fmla="*/ 109768 h 501066"/>
                    <a:gd name="connsiteX12" fmla="*/ 1397678 w 1712288"/>
                    <a:gd name="connsiteY12" fmla="*/ 224503 h 501066"/>
                    <a:gd name="connsiteX13" fmla="*/ 1529796 w 1712288"/>
                    <a:gd name="connsiteY13" fmla="*/ 207118 h 501066"/>
                    <a:gd name="connsiteX0" fmla="*/ 0 w 1712288"/>
                    <a:gd name="connsiteY0" fmla="*/ 127152 h 484915"/>
                    <a:gd name="connsiteX1" fmla="*/ 368542 w 1712288"/>
                    <a:gd name="connsiteY1" fmla="*/ 78475 h 484915"/>
                    <a:gd name="connsiteX2" fmla="*/ 712746 w 1712288"/>
                    <a:gd name="connsiteY2" fmla="*/ 214072 h 484915"/>
                    <a:gd name="connsiteX3" fmla="*/ 1060427 w 1712288"/>
                    <a:gd name="connsiteY3" fmla="*/ 394865 h 484915"/>
                    <a:gd name="connsiteX4" fmla="*/ 1303804 w 1712288"/>
                    <a:gd name="connsiteY4" fmla="*/ 481786 h 484915"/>
                    <a:gd name="connsiteX5" fmla="*/ 1519366 w 1712288"/>
                    <a:gd name="connsiteY5" fmla="*/ 450495 h 484915"/>
                    <a:gd name="connsiteX6" fmla="*/ 1707112 w 1712288"/>
                    <a:gd name="connsiteY6" fmla="*/ 307946 h 484915"/>
                    <a:gd name="connsiteX7" fmla="*/ 1651486 w 1712288"/>
                    <a:gd name="connsiteY7" fmla="*/ 47185 h 484915"/>
                    <a:gd name="connsiteX8" fmla="*/ 1564565 w 1712288"/>
                    <a:gd name="connsiteY8" fmla="*/ 5464 h 484915"/>
                    <a:gd name="connsiteX9" fmla="*/ 1474168 w 1712288"/>
                    <a:gd name="connsiteY9" fmla="*/ 1985 h 484915"/>
                    <a:gd name="connsiteX10" fmla="*/ 1387246 w 1712288"/>
                    <a:gd name="connsiteY10" fmla="*/ 19371 h 484915"/>
                    <a:gd name="connsiteX11" fmla="*/ 1324663 w 1712288"/>
                    <a:gd name="connsiteY11" fmla="*/ 109768 h 484915"/>
                    <a:gd name="connsiteX12" fmla="*/ 1397678 w 1712288"/>
                    <a:gd name="connsiteY12" fmla="*/ 224503 h 484915"/>
                    <a:gd name="connsiteX13" fmla="*/ 1529796 w 1712288"/>
                    <a:gd name="connsiteY13" fmla="*/ 207118 h 484915"/>
                    <a:gd name="connsiteX0" fmla="*/ 0 w 1712288"/>
                    <a:gd name="connsiteY0" fmla="*/ 127152 h 484680"/>
                    <a:gd name="connsiteX1" fmla="*/ 368542 w 1712288"/>
                    <a:gd name="connsiteY1" fmla="*/ 78475 h 484680"/>
                    <a:gd name="connsiteX2" fmla="*/ 712746 w 1712288"/>
                    <a:gd name="connsiteY2" fmla="*/ 214072 h 484680"/>
                    <a:gd name="connsiteX3" fmla="*/ 1043043 w 1712288"/>
                    <a:gd name="connsiteY3" fmla="*/ 398342 h 484680"/>
                    <a:gd name="connsiteX4" fmla="*/ 1303804 w 1712288"/>
                    <a:gd name="connsiteY4" fmla="*/ 481786 h 484680"/>
                    <a:gd name="connsiteX5" fmla="*/ 1519366 w 1712288"/>
                    <a:gd name="connsiteY5" fmla="*/ 450495 h 484680"/>
                    <a:gd name="connsiteX6" fmla="*/ 1707112 w 1712288"/>
                    <a:gd name="connsiteY6" fmla="*/ 307946 h 484680"/>
                    <a:gd name="connsiteX7" fmla="*/ 1651486 w 1712288"/>
                    <a:gd name="connsiteY7" fmla="*/ 47185 h 484680"/>
                    <a:gd name="connsiteX8" fmla="*/ 1564565 w 1712288"/>
                    <a:gd name="connsiteY8" fmla="*/ 5464 h 484680"/>
                    <a:gd name="connsiteX9" fmla="*/ 1474168 w 1712288"/>
                    <a:gd name="connsiteY9" fmla="*/ 1985 h 484680"/>
                    <a:gd name="connsiteX10" fmla="*/ 1387246 w 1712288"/>
                    <a:gd name="connsiteY10" fmla="*/ 19371 h 484680"/>
                    <a:gd name="connsiteX11" fmla="*/ 1324663 w 1712288"/>
                    <a:gd name="connsiteY11" fmla="*/ 109768 h 484680"/>
                    <a:gd name="connsiteX12" fmla="*/ 1397678 w 1712288"/>
                    <a:gd name="connsiteY12" fmla="*/ 224503 h 484680"/>
                    <a:gd name="connsiteX13" fmla="*/ 1529796 w 1712288"/>
                    <a:gd name="connsiteY13" fmla="*/ 207118 h 484680"/>
                    <a:gd name="connsiteX0" fmla="*/ 0 w 1683929"/>
                    <a:gd name="connsiteY0" fmla="*/ 127152 h 483894"/>
                    <a:gd name="connsiteX1" fmla="*/ 368542 w 1683929"/>
                    <a:gd name="connsiteY1" fmla="*/ 78475 h 483894"/>
                    <a:gd name="connsiteX2" fmla="*/ 712746 w 1683929"/>
                    <a:gd name="connsiteY2" fmla="*/ 214072 h 483894"/>
                    <a:gd name="connsiteX3" fmla="*/ 1043043 w 1683929"/>
                    <a:gd name="connsiteY3" fmla="*/ 398342 h 483894"/>
                    <a:gd name="connsiteX4" fmla="*/ 1303804 w 1683929"/>
                    <a:gd name="connsiteY4" fmla="*/ 481786 h 483894"/>
                    <a:gd name="connsiteX5" fmla="*/ 1519366 w 1683929"/>
                    <a:gd name="connsiteY5" fmla="*/ 450495 h 483894"/>
                    <a:gd name="connsiteX6" fmla="*/ 1675821 w 1683929"/>
                    <a:gd name="connsiteY6" fmla="*/ 360098 h 483894"/>
                    <a:gd name="connsiteX7" fmla="*/ 1651486 w 1683929"/>
                    <a:gd name="connsiteY7" fmla="*/ 47185 h 483894"/>
                    <a:gd name="connsiteX8" fmla="*/ 1564565 w 1683929"/>
                    <a:gd name="connsiteY8" fmla="*/ 5464 h 483894"/>
                    <a:gd name="connsiteX9" fmla="*/ 1474168 w 1683929"/>
                    <a:gd name="connsiteY9" fmla="*/ 1985 h 483894"/>
                    <a:gd name="connsiteX10" fmla="*/ 1387246 w 1683929"/>
                    <a:gd name="connsiteY10" fmla="*/ 19371 h 483894"/>
                    <a:gd name="connsiteX11" fmla="*/ 1324663 w 1683929"/>
                    <a:gd name="connsiteY11" fmla="*/ 109768 h 483894"/>
                    <a:gd name="connsiteX12" fmla="*/ 1397678 w 1683929"/>
                    <a:gd name="connsiteY12" fmla="*/ 224503 h 483894"/>
                    <a:gd name="connsiteX13" fmla="*/ 1529796 w 1683929"/>
                    <a:gd name="connsiteY13" fmla="*/ 207118 h 483894"/>
                    <a:gd name="connsiteX0" fmla="*/ 0 w 1683929"/>
                    <a:gd name="connsiteY0" fmla="*/ 127152 h 489212"/>
                    <a:gd name="connsiteX1" fmla="*/ 368542 w 1683929"/>
                    <a:gd name="connsiteY1" fmla="*/ 78475 h 489212"/>
                    <a:gd name="connsiteX2" fmla="*/ 712746 w 1683929"/>
                    <a:gd name="connsiteY2" fmla="*/ 214072 h 489212"/>
                    <a:gd name="connsiteX3" fmla="*/ 1043043 w 1683929"/>
                    <a:gd name="connsiteY3" fmla="*/ 398342 h 489212"/>
                    <a:gd name="connsiteX4" fmla="*/ 1303804 w 1683929"/>
                    <a:gd name="connsiteY4" fmla="*/ 481786 h 489212"/>
                    <a:gd name="connsiteX5" fmla="*/ 1519366 w 1683929"/>
                    <a:gd name="connsiteY5" fmla="*/ 471355 h 489212"/>
                    <a:gd name="connsiteX6" fmla="*/ 1675821 w 1683929"/>
                    <a:gd name="connsiteY6" fmla="*/ 360098 h 489212"/>
                    <a:gd name="connsiteX7" fmla="*/ 1651486 w 1683929"/>
                    <a:gd name="connsiteY7" fmla="*/ 47185 h 489212"/>
                    <a:gd name="connsiteX8" fmla="*/ 1564565 w 1683929"/>
                    <a:gd name="connsiteY8" fmla="*/ 5464 h 489212"/>
                    <a:gd name="connsiteX9" fmla="*/ 1474168 w 1683929"/>
                    <a:gd name="connsiteY9" fmla="*/ 1985 h 489212"/>
                    <a:gd name="connsiteX10" fmla="*/ 1387246 w 1683929"/>
                    <a:gd name="connsiteY10" fmla="*/ 19371 h 489212"/>
                    <a:gd name="connsiteX11" fmla="*/ 1324663 w 1683929"/>
                    <a:gd name="connsiteY11" fmla="*/ 109768 h 489212"/>
                    <a:gd name="connsiteX12" fmla="*/ 1397678 w 1683929"/>
                    <a:gd name="connsiteY12" fmla="*/ 224503 h 489212"/>
                    <a:gd name="connsiteX13" fmla="*/ 1529796 w 1683929"/>
                    <a:gd name="connsiteY13" fmla="*/ 207118 h 489212"/>
                    <a:gd name="connsiteX0" fmla="*/ 0 w 1720489"/>
                    <a:gd name="connsiteY0" fmla="*/ 135370 h 497430"/>
                    <a:gd name="connsiteX1" fmla="*/ 368542 w 1720489"/>
                    <a:gd name="connsiteY1" fmla="*/ 86693 h 497430"/>
                    <a:gd name="connsiteX2" fmla="*/ 712746 w 1720489"/>
                    <a:gd name="connsiteY2" fmla="*/ 222290 h 497430"/>
                    <a:gd name="connsiteX3" fmla="*/ 1043043 w 1720489"/>
                    <a:gd name="connsiteY3" fmla="*/ 406560 h 497430"/>
                    <a:gd name="connsiteX4" fmla="*/ 1303804 w 1720489"/>
                    <a:gd name="connsiteY4" fmla="*/ 490004 h 497430"/>
                    <a:gd name="connsiteX5" fmla="*/ 1519366 w 1720489"/>
                    <a:gd name="connsiteY5" fmla="*/ 479573 h 497430"/>
                    <a:gd name="connsiteX6" fmla="*/ 1675821 w 1720489"/>
                    <a:gd name="connsiteY6" fmla="*/ 368316 h 497430"/>
                    <a:gd name="connsiteX7" fmla="*/ 1714068 w 1720489"/>
                    <a:gd name="connsiteY7" fmla="*/ 173614 h 497430"/>
                    <a:gd name="connsiteX8" fmla="*/ 1564565 w 1720489"/>
                    <a:gd name="connsiteY8" fmla="*/ 13682 h 497430"/>
                    <a:gd name="connsiteX9" fmla="*/ 1474168 w 1720489"/>
                    <a:gd name="connsiteY9" fmla="*/ 10203 h 497430"/>
                    <a:gd name="connsiteX10" fmla="*/ 1387246 w 1720489"/>
                    <a:gd name="connsiteY10" fmla="*/ 27589 h 497430"/>
                    <a:gd name="connsiteX11" fmla="*/ 1324663 w 1720489"/>
                    <a:gd name="connsiteY11" fmla="*/ 117986 h 497430"/>
                    <a:gd name="connsiteX12" fmla="*/ 1397678 w 1720489"/>
                    <a:gd name="connsiteY12" fmla="*/ 232721 h 497430"/>
                    <a:gd name="connsiteX13" fmla="*/ 1529796 w 1720489"/>
                    <a:gd name="connsiteY13" fmla="*/ 215336 h 497430"/>
                    <a:gd name="connsiteX0" fmla="*/ 0 w 1715702"/>
                    <a:gd name="connsiteY0" fmla="*/ 126933 h 488993"/>
                    <a:gd name="connsiteX1" fmla="*/ 368542 w 1715702"/>
                    <a:gd name="connsiteY1" fmla="*/ 78256 h 488993"/>
                    <a:gd name="connsiteX2" fmla="*/ 712746 w 1715702"/>
                    <a:gd name="connsiteY2" fmla="*/ 213853 h 488993"/>
                    <a:gd name="connsiteX3" fmla="*/ 1043043 w 1715702"/>
                    <a:gd name="connsiteY3" fmla="*/ 398123 h 488993"/>
                    <a:gd name="connsiteX4" fmla="*/ 1303804 w 1715702"/>
                    <a:gd name="connsiteY4" fmla="*/ 481567 h 488993"/>
                    <a:gd name="connsiteX5" fmla="*/ 1519366 w 1715702"/>
                    <a:gd name="connsiteY5" fmla="*/ 471136 h 488993"/>
                    <a:gd name="connsiteX6" fmla="*/ 1675821 w 1715702"/>
                    <a:gd name="connsiteY6" fmla="*/ 359879 h 488993"/>
                    <a:gd name="connsiteX7" fmla="*/ 1714068 w 1715702"/>
                    <a:gd name="connsiteY7" fmla="*/ 165177 h 488993"/>
                    <a:gd name="connsiteX8" fmla="*/ 1637578 w 1715702"/>
                    <a:gd name="connsiteY8" fmla="*/ 46966 h 488993"/>
                    <a:gd name="connsiteX9" fmla="*/ 1474168 w 1715702"/>
                    <a:gd name="connsiteY9" fmla="*/ 1766 h 488993"/>
                    <a:gd name="connsiteX10" fmla="*/ 1387246 w 1715702"/>
                    <a:gd name="connsiteY10" fmla="*/ 19152 h 488993"/>
                    <a:gd name="connsiteX11" fmla="*/ 1324663 w 1715702"/>
                    <a:gd name="connsiteY11" fmla="*/ 109549 h 488993"/>
                    <a:gd name="connsiteX12" fmla="*/ 1397678 w 1715702"/>
                    <a:gd name="connsiteY12" fmla="*/ 224284 h 488993"/>
                    <a:gd name="connsiteX13" fmla="*/ 1529796 w 1715702"/>
                    <a:gd name="connsiteY13" fmla="*/ 206899 h 488993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397678 w 1715702"/>
                    <a:gd name="connsiteY12" fmla="*/ 224975 h 489684"/>
                    <a:gd name="connsiteX13" fmla="*/ 1529796 w 1715702"/>
                    <a:gd name="connsiteY13" fmla="*/ 207590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01155 w 1715702"/>
                    <a:gd name="connsiteY12" fmla="*/ 252790 h 489684"/>
                    <a:gd name="connsiteX13" fmla="*/ 1529796 w 1715702"/>
                    <a:gd name="connsiteY13" fmla="*/ 207590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01155 w 1715702"/>
                    <a:gd name="connsiteY12" fmla="*/ 252790 h 489684"/>
                    <a:gd name="connsiteX13" fmla="*/ 1522842 w 1715702"/>
                    <a:gd name="connsiteY13" fmla="*/ 224975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5062 w 1715702"/>
                    <a:gd name="connsiteY12" fmla="*/ 252790 h 489684"/>
                    <a:gd name="connsiteX13" fmla="*/ 1522842 w 1715702"/>
                    <a:gd name="connsiteY13" fmla="*/ 224975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5062 w 1715702"/>
                    <a:gd name="connsiteY12" fmla="*/ 252790 h 489684"/>
                    <a:gd name="connsiteX13" fmla="*/ 1536749 w 1715702"/>
                    <a:gd name="connsiteY13" fmla="*/ 197161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28969 w 1715702"/>
                    <a:gd name="connsiteY12" fmla="*/ 256267 h 489684"/>
                    <a:gd name="connsiteX13" fmla="*/ 1536749 w 1715702"/>
                    <a:gd name="connsiteY13" fmla="*/ 197161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28969 w 1715702"/>
                    <a:gd name="connsiteY12" fmla="*/ 256267 h 489684"/>
                    <a:gd name="connsiteX13" fmla="*/ 1536749 w 1715702"/>
                    <a:gd name="connsiteY13" fmla="*/ 197161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28969 w 1715702"/>
                    <a:gd name="connsiteY12" fmla="*/ 256267 h 489684"/>
                    <a:gd name="connsiteX13" fmla="*/ 1536749 w 1715702"/>
                    <a:gd name="connsiteY13" fmla="*/ 193684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1585 w 1715702"/>
                    <a:gd name="connsiteY12" fmla="*/ 256267 h 489684"/>
                    <a:gd name="connsiteX13" fmla="*/ 1536749 w 1715702"/>
                    <a:gd name="connsiteY13" fmla="*/ 193684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1585 w 1715702"/>
                    <a:gd name="connsiteY12" fmla="*/ 256267 h 489684"/>
                    <a:gd name="connsiteX13" fmla="*/ 1536749 w 1715702"/>
                    <a:gd name="connsiteY13" fmla="*/ 193684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1585 w 1715702"/>
                    <a:gd name="connsiteY12" fmla="*/ 256267 h 489684"/>
                    <a:gd name="connsiteX13" fmla="*/ 1526319 w 1715702"/>
                    <a:gd name="connsiteY13" fmla="*/ 190207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49830 w 1715702"/>
                    <a:gd name="connsiteY12" fmla="*/ 263221 h 489684"/>
                    <a:gd name="connsiteX13" fmla="*/ 1526319 w 1715702"/>
                    <a:gd name="connsiteY13" fmla="*/ 190207 h 489684"/>
                    <a:gd name="connsiteX0" fmla="*/ 0 w 1715702"/>
                    <a:gd name="connsiteY0" fmla="*/ 130901 h 492961"/>
                    <a:gd name="connsiteX1" fmla="*/ 368542 w 1715702"/>
                    <a:gd name="connsiteY1" fmla="*/ 82224 h 492961"/>
                    <a:gd name="connsiteX2" fmla="*/ 712746 w 1715702"/>
                    <a:gd name="connsiteY2" fmla="*/ 217821 h 492961"/>
                    <a:gd name="connsiteX3" fmla="*/ 1043043 w 1715702"/>
                    <a:gd name="connsiteY3" fmla="*/ 402091 h 492961"/>
                    <a:gd name="connsiteX4" fmla="*/ 1303804 w 1715702"/>
                    <a:gd name="connsiteY4" fmla="*/ 485535 h 492961"/>
                    <a:gd name="connsiteX5" fmla="*/ 1519366 w 1715702"/>
                    <a:gd name="connsiteY5" fmla="*/ 475104 h 492961"/>
                    <a:gd name="connsiteX6" fmla="*/ 1675821 w 1715702"/>
                    <a:gd name="connsiteY6" fmla="*/ 363847 h 492961"/>
                    <a:gd name="connsiteX7" fmla="*/ 1714068 w 1715702"/>
                    <a:gd name="connsiteY7" fmla="*/ 169145 h 492961"/>
                    <a:gd name="connsiteX8" fmla="*/ 1637578 w 1715702"/>
                    <a:gd name="connsiteY8" fmla="*/ 50934 h 492961"/>
                    <a:gd name="connsiteX9" fmla="*/ 1474168 w 1715702"/>
                    <a:gd name="connsiteY9" fmla="*/ 5734 h 492961"/>
                    <a:gd name="connsiteX10" fmla="*/ 1387246 w 1715702"/>
                    <a:gd name="connsiteY10" fmla="*/ 23120 h 492961"/>
                    <a:gd name="connsiteX11" fmla="*/ 1328140 w 1715702"/>
                    <a:gd name="connsiteY11" fmla="*/ 207390 h 492961"/>
                    <a:gd name="connsiteX12" fmla="*/ 1449830 w 1715702"/>
                    <a:gd name="connsiteY12" fmla="*/ 266498 h 492961"/>
                    <a:gd name="connsiteX13" fmla="*/ 1526319 w 1715702"/>
                    <a:gd name="connsiteY13" fmla="*/ 193484 h 492961"/>
                    <a:gd name="connsiteX0" fmla="*/ 0 w 1715702"/>
                    <a:gd name="connsiteY0" fmla="*/ 130901 h 492961"/>
                    <a:gd name="connsiteX1" fmla="*/ 368542 w 1715702"/>
                    <a:gd name="connsiteY1" fmla="*/ 82224 h 492961"/>
                    <a:gd name="connsiteX2" fmla="*/ 712746 w 1715702"/>
                    <a:gd name="connsiteY2" fmla="*/ 217821 h 492961"/>
                    <a:gd name="connsiteX3" fmla="*/ 1043043 w 1715702"/>
                    <a:gd name="connsiteY3" fmla="*/ 402091 h 492961"/>
                    <a:gd name="connsiteX4" fmla="*/ 1303804 w 1715702"/>
                    <a:gd name="connsiteY4" fmla="*/ 485535 h 492961"/>
                    <a:gd name="connsiteX5" fmla="*/ 1519366 w 1715702"/>
                    <a:gd name="connsiteY5" fmla="*/ 475104 h 492961"/>
                    <a:gd name="connsiteX6" fmla="*/ 1675821 w 1715702"/>
                    <a:gd name="connsiteY6" fmla="*/ 363847 h 492961"/>
                    <a:gd name="connsiteX7" fmla="*/ 1714068 w 1715702"/>
                    <a:gd name="connsiteY7" fmla="*/ 169145 h 492961"/>
                    <a:gd name="connsiteX8" fmla="*/ 1637578 w 1715702"/>
                    <a:gd name="connsiteY8" fmla="*/ 50934 h 492961"/>
                    <a:gd name="connsiteX9" fmla="*/ 1474168 w 1715702"/>
                    <a:gd name="connsiteY9" fmla="*/ 5734 h 492961"/>
                    <a:gd name="connsiteX10" fmla="*/ 1387246 w 1715702"/>
                    <a:gd name="connsiteY10" fmla="*/ 23120 h 492961"/>
                    <a:gd name="connsiteX11" fmla="*/ 1328140 w 1715702"/>
                    <a:gd name="connsiteY11" fmla="*/ 207390 h 492961"/>
                    <a:gd name="connsiteX12" fmla="*/ 1449830 w 1715702"/>
                    <a:gd name="connsiteY12" fmla="*/ 266498 h 492961"/>
                    <a:gd name="connsiteX13" fmla="*/ 1526319 w 1715702"/>
                    <a:gd name="connsiteY13" fmla="*/ 193484 h 492961"/>
                    <a:gd name="connsiteX0" fmla="*/ 0 w 1715702"/>
                    <a:gd name="connsiteY0" fmla="*/ 125217 h 487277"/>
                    <a:gd name="connsiteX1" fmla="*/ 368542 w 1715702"/>
                    <a:gd name="connsiteY1" fmla="*/ 76540 h 487277"/>
                    <a:gd name="connsiteX2" fmla="*/ 712746 w 1715702"/>
                    <a:gd name="connsiteY2" fmla="*/ 212137 h 487277"/>
                    <a:gd name="connsiteX3" fmla="*/ 1043043 w 1715702"/>
                    <a:gd name="connsiteY3" fmla="*/ 396407 h 487277"/>
                    <a:gd name="connsiteX4" fmla="*/ 1303804 w 1715702"/>
                    <a:gd name="connsiteY4" fmla="*/ 479851 h 487277"/>
                    <a:gd name="connsiteX5" fmla="*/ 1519366 w 1715702"/>
                    <a:gd name="connsiteY5" fmla="*/ 469420 h 487277"/>
                    <a:gd name="connsiteX6" fmla="*/ 1675821 w 1715702"/>
                    <a:gd name="connsiteY6" fmla="*/ 358163 h 487277"/>
                    <a:gd name="connsiteX7" fmla="*/ 1714068 w 1715702"/>
                    <a:gd name="connsiteY7" fmla="*/ 163461 h 487277"/>
                    <a:gd name="connsiteX8" fmla="*/ 1637578 w 1715702"/>
                    <a:gd name="connsiteY8" fmla="*/ 45250 h 487277"/>
                    <a:gd name="connsiteX9" fmla="*/ 1474168 w 1715702"/>
                    <a:gd name="connsiteY9" fmla="*/ 50 h 487277"/>
                    <a:gd name="connsiteX10" fmla="*/ 1355954 w 1715702"/>
                    <a:gd name="connsiteY10" fmla="*/ 52204 h 487277"/>
                    <a:gd name="connsiteX11" fmla="*/ 1328140 w 1715702"/>
                    <a:gd name="connsiteY11" fmla="*/ 201706 h 487277"/>
                    <a:gd name="connsiteX12" fmla="*/ 1449830 w 1715702"/>
                    <a:gd name="connsiteY12" fmla="*/ 260814 h 487277"/>
                    <a:gd name="connsiteX13" fmla="*/ 1526319 w 1715702"/>
                    <a:gd name="connsiteY13" fmla="*/ 187800 h 487277"/>
                    <a:gd name="connsiteX0" fmla="*/ 0 w 1715702"/>
                    <a:gd name="connsiteY0" fmla="*/ 125217 h 487277"/>
                    <a:gd name="connsiteX1" fmla="*/ 368542 w 1715702"/>
                    <a:gd name="connsiteY1" fmla="*/ 76540 h 487277"/>
                    <a:gd name="connsiteX2" fmla="*/ 712746 w 1715702"/>
                    <a:gd name="connsiteY2" fmla="*/ 212137 h 487277"/>
                    <a:gd name="connsiteX3" fmla="*/ 1043043 w 1715702"/>
                    <a:gd name="connsiteY3" fmla="*/ 396407 h 487277"/>
                    <a:gd name="connsiteX4" fmla="*/ 1303804 w 1715702"/>
                    <a:gd name="connsiteY4" fmla="*/ 479851 h 487277"/>
                    <a:gd name="connsiteX5" fmla="*/ 1519366 w 1715702"/>
                    <a:gd name="connsiteY5" fmla="*/ 469420 h 487277"/>
                    <a:gd name="connsiteX6" fmla="*/ 1675821 w 1715702"/>
                    <a:gd name="connsiteY6" fmla="*/ 358163 h 487277"/>
                    <a:gd name="connsiteX7" fmla="*/ 1714068 w 1715702"/>
                    <a:gd name="connsiteY7" fmla="*/ 163461 h 487277"/>
                    <a:gd name="connsiteX8" fmla="*/ 1637578 w 1715702"/>
                    <a:gd name="connsiteY8" fmla="*/ 45250 h 487277"/>
                    <a:gd name="connsiteX9" fmla="*/ 1474168 w 1715702"/>
                    <a:gd name="connsiteY9" fmla="*/ 50 h 487277"/>
                    <a:gd name="connsiteX10" fmla="*/ 1355954 w 1715702"/>
                    <a:gd name="connsiteY10" fmla="*/ 52204 h 487277"/>
                    <a:gd name="connsiteX11" fmla="*/ 1328140 w 1715702"/>
                    <a:gd name="connsiteY11" fmla="*/ 201706 h 487277"/>
                    <a:gd name="connsiteX12" fmla="*/ 1449830 w 1715702"/>
                    <a:gd name="connsiteY12" fmla="*/ 260814 h 487277"/>
                    <a:gd name="connsiteX13" fmla="*/ 1526319 w 1715702"/>
                    <a:gd name="connsiteY13" fmla="*/ 187800 h 487277"/>
                    <a:gd name="connsiteX0" fmla="*/ 0 w 1716766"/>
                    <a:gd name="connsiteY0" fmla="*/ 125179 h 487239"/>
                    <a:gd name="connsiteX1" fmla="*/ 368542 w 1716766"/>
                    <a:gd name="connsiteY1" fmla="*/ 76502 h 487239"/>
                    <a:gd name="connsiteX2" fmla="*/ 712746 w 1716766"/>
                    <a:gd name="connsiteY2" fmla="*/ 212099 h 487239"/>
                    <a:gd name="connsiteX3" fmla="*/ 1043043 w 1716766"/>
                    <a:gd name="connsiteY3" fmla="*/ 396369 h 487239"/>
                    <a:gd name="connsiteX4" fmla="*/ 1303804 w 1716766"/>
                    <a:gd name="connsiteY4" fmla="*/ 479813 h 487239"/>
                    <a:gd name="connsiteX5" fmla="*/ 1519366 w 1716766"/>
                    <a:gd name="connsiteY5" fmla="*/ 469382 h 487239"/>
                    <a:gd name="connsiteX6" fmla="*/ 1675821 w 1716766"/>
                    <a:gd name="connsiteY6" fmla="*/ 358125 h 487239"/>
                    <a:gd name="connsiteX7" fmla="*/ 1714068 w 1716766"/>
                    <a:gd name="connsiteY7" fmla="*/ 163423 h 487239"/>
                    <a:gd name="connsiteX8" fmla="*/ 1620194 w 1716766"/>
                    <a:gd name="connsiteY8" fmla="*/ 48689 h 487239"/>
                    <a:gd name="connsiteX9" fmla="*/ 1474168 w 1716766"/>
                    <a:gd name="connsiteY9" fmla="*/ 12 h 487239"/>
                    <a:gd name="connsiteX10" fmla="*/ 1355954 w 1716766"/>
                    <a:gd name="connsiteY10" fmla="*/ 52166 h 487239"/>
                    <a:gd name="connsiteX11" fmla="*/ 1328140 w 1716766"/>
                    <a:gd name="connsiteY11" fmla="*/ 201668 h 487239"/>
                    <a:gd name="connsiteX12" fmla="*/ 1449830 w 1716766"/>
                    <a:gd name="connsiteY12" fmla="*/ 260776 h 487239"/>
                    <a:gd name="connsiteX13" fmla="*/ 1526319 w 1716766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28140 w 1707555"/>
                    <a:gd name="connsiteY11" fmla="*/ 201668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42048 w 1707555"/>
                    <a:gd name="connsiteY11" fmla="*/ 198191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42048 w 1707555"/>
                    <a:gd name="connsiteY11" fmla="*/ 198191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42048 w 1707555"/>
                    <a:gd name="connsiteY11" fmla="*/ 198191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36750 w 1707555"/>
                    <a:gd name="connsiteY13" fmla="*/ 184285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36750 w 1707555"/>
                    <a:gd name="connsiteY13" fmla="*/ 184285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36750 w 1707555"/>
                    <a:gd name="connsiteY13" fmla="*/ 184285 h 487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707555" h="487239">
                      <a:moveTo>
                        <a:pt x="0" y="125179"/>
                      </a:moveTo>
                      <a:cubicBezTo>
                        <a:pt x="118501" y="55642"/>
                        <a:pt x="249751" y="62015"/>
                        <a:pt x="368542" y="76502"/>
                      </a:cubicBezTo>
                      <a:cubicBezTo>
                        <a:pt x="487333" y="90989"/>
                        <a:pt x="600329" y="158788"/>
                        <a:pt x="712746" y="212099"/>
                      </a:cubicBezTo>
                      <a:cubicBezTo>
                        <a:pt x="825163" y="265410"/>
                        <a:pt x="944533" y="351750"/>
                        <a:pt x="1043043" y="396369"/>
                      </a:cubicBezTo>
                      <a:cubicBezTo>
                        <a:pt x="1141553" y="440988"/>
                        <a:pt x="1224417" y="467644"/>
                        <a:pt x="1303804" y="479813"/>
                      </a:cubicBezTo>
                      <a:cubicBezTo>
                        <a:pt x="1383191" y="491982"/>
                        <a:pt x="1457363" y="489663"/>
                        <a:pt x="1519366" y="469382"/>
                      </a:cubicBezTo>
                      <a:cubicBezTo>
                        <a:pt x="1581369" y="449101"/>
                        <a:pt x="1645109" y="408539"/>
                        <a:pt x="1675821" y="358125"/>
                      </a:cubicBezTo>
                      <a:cubicBezTo>
                        <a:pt x="1706533" y="307711"/>
                        <a:pt x="1712909" y="218473"/>
                        <a:pt x="1703638" y="166900"/>
                      </a:cubicBezTo>
                      <a:cubicBezTo>
                        <a:pt x="1694367" y="115327"/>
                        <a:pt x="1658439" y="76504"/>
                        <a:pt x="1620194" y="48689"/>
                      </a:cubicBezTo>
                      <a:cubicBezTo>
                        <a:pt x="1581949" y="20874"/>
                        <a:pt x="1518208" y="-567"/>
                        <a:pt x="1474168" y="12"/>
                      </a:cubicBezTo>
                      <a:cubicBezTo>
                        <a:pt x="1430128" y="591"/>
                        <a:pt x="1379133" y="22613"/>
                        <a:pt x="1355954" y="52166"/>
                      </a:cubicBezTo>
                      <a:cubicBezTo>
                        <a:pt x="1332775" y="81719"/>
                        <a:pt x="1319448" y="142562"/>
                        <a:pt x="1335094" y="177330"/>
                      </a:cubicBezTo>
                      <a:cubicBezTo>
                        <a:pt x="1350740" y="212098"/>
                        <a:pt x="1388406" y="259617"/>
                        <a:pt x="1449830" y="260776"/>
                      </a:cubicBezTo>
                      <a:cubicBezTo>
                        <a:pt x="1511254" y="261935"/>
                        <a:pt x="1530085" y="247446"/>
                        <a:pt x="1536750" y="184285"/>
                      </a:cubicBezTo>
                    </a:path>
                  </a:pathLst>
                </a:custGeom>
                <a:noFill/>
                <a:ln w="19050" cap="rnd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" name="Freeform 37">
                  <a:extLst>
                    <a:ext uri="{FF2B5EF4-FFF2-40B4-BE49-F238E27FC236}">
                      <a16:creationId xmlns:a16="http://schemas.microsoft.com/office/drawing/2014/main" id="{315708EB-E25B-F17E-FFDC-30CD79B7438A}"/>
                    </a:ext>
                  </a:extLst>
                </p:cNvPr>
                <p:cNvSpPr/>
                <p:nvPr/>
              </p:nvSpPr>
              <p:spPr>
                <a:xfrm>
                  <a:off x="2383279" y="3302861"/>
                  <a:ext cx="1592329" cy="625661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488332"/>
                    <a:gd name="connsiteY0" fmla="*/ 312122 h 603951"/>
                    <a:gd name="connsiteX1" fmla="*/ 1488332 w 1488332"/>
                    <a:gd name="connsiteY1" fmla="*/ 603951 h 603951"/>
                    <a:gd name="connsiteX0" fmla="*/ 0 w 1626992"/>
                    <a:gd name="connsiteY0" fmla="*/ 313662 h 598557"/>
                    <a:gd name="connsiteX1" fmla="*/ 1626992 w 1626992"/>
                    <a:gd name="connsiteY1" fmla="*/ 598557 h 598557"/>
                    <a:gd name="connsiteX0" fmla="*/ 0 w 1592328"/>
                    <a:gd name="connsiteY0" fmla="*/ 306101 h 625660"/>
                    <a:gd name="connsiteX1" fmla="*/ 1592328 w 1592328"/>
                    <a:gd name="connsiteY1" fmla="*/ 625660 h 625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92328" h="625660">
                      <a:moveTo>
                        <a:pt x="0" y="306101"/>
                      </a:moveTo>
                      <a:cubicBezTo>
                        <a:pt x="853602" y="-443740"/>
                        <a:pt x="1499916" y="390575"/>
                        <a:pt x="1592328" y="625660"/>
                      </a:cubicBezTo>
                    </a:path>
                  </a:pathLst>
                </a:custGeom>
                <a:noFill/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Freeform 40">
                  <a:extLst>
                    <a:ext uri="{FF2B5EF4-FFF2-40B4-BE49-F238E27FC236}">
                      <a16:creationId xmlns:a16="http://schemas.microsoft.com/office/drawing/2014/main" id="{30D04DC3-B7B8-6CB4-B52D-1B87BD6C59ED}"/>
                    </a:ext>
                  </a:extLst>
                </p:cNvPr>
                <p:cNvSpPr/>
                <p:nvPr/>
              </p:nvSpPr>
              <p:spPr>
                <a:xfrm>
                  <a:off x="3897887" y="3672781"/>
                  <a:ext cx="759184" cy="772347"/>
                </a:xfrm>
                <a:custGeom>
                  <a:avLst/>
                  <a:gdLst>
                    <a:gd name="connsiteX0" fmla="*/ 0 w 418289"/>
                    <a:gd name="connsiteY0" fmla="*/ 0 h 311285"/>
                    <a:gd name="connsiteX1" fmla="*/ 418289 w 418289"/>
                    <a:gd name="connsiteY1" fmla="*/ 311285 h 311285"/>
                    <a:gd name="connsiteX0" fmla="*/ 0 w 418289"/>
                    <a:gd name="connsiteY0" fmla="*/ 42868 h 354153"/>
                    <a:gd name="connsiteX1" fmla="*/ 418289 w 418289"/>
                    <a:gd name="connsiteY1" fmla="*/ 354153 h 354153"/>
                    <a:gd name="connsiteX0" fmla="*/ 0 w 434199"/>
                    <a:gd name="connsiteY0" fmla="*/ 47022 h 358307"/>
                    <a:gd name="connsiteX1" fmla="*/ 418289 w 434199"/>
                    <a:gd name="connsiteY1" fmla="*/ 358307 h 358307"/>
                    <a:gd name="connsiteX0" fmla="*/ 0 w 350993"/>
                    <a:gd name="connsiteY0" fmla="*/ 33138 h 538976"/>
                    <a:gd name="connsiteX1" fmla="*/ 301557 w 350993"/>
                    <a:gd name="connsiteY1" fmla="*/ 538976 h 538976"/>
                    <a:gd name="connsiteX0" fmla="*/ 0 w 350993"/>
                    <a:gd name="connsiteY0" fmla="*/ 33138 h 538976"/>
                    <a:gd name="connsiteX1" fmla="*/ 301557 w 350993"/>
                    <a:gd name="connsiteY1" fmla="*/ 538976 h 538976"/>
                    <a:gd name="connsiteX0" fmla="*/ 0 w 344961"/>
                    <a:gd name="connsiteY0" fmla="*/ 336 h 506174"/>
                    <a:gd name="connsiteX1" fmla="*/ 301557 w 344961"/>
                    <a:gd name="connsiteY1" fmla="*/ 506174 h 506174"/>
                    <a:gd name="connsiteX0" fmla="*/ 0 w 450492"/>
                    <a:gd name="connsiteY0" fmla="*/ 248 h 637815"/>
                    <a:gd name="connsiteX1" fmla="*/ 440221 w 450492"/>
                    <a:gd name="connsiteY1" fmla="*/ 637815 h 637815"/>
                    <a:gd name="connsiteX0" fmla="*/ 0 w 545269"/>
                    <a:gd name="connsiteY0" fmla="*/ 248 h 637815"/>
                    <a:gd name="connsiteX1" fmla="*/ 440221 w 545269"/>
                    <a:gd name="connsiteY1" fmla="*/ 637815 h 637815"/>
                    <a:gd name="connsiteX0" fmla="*/ 0 w 545269"/>
                    <a:gd name="connsiteY0" fmla="*/ 300 h 637867"/>
                    <a:gd name="connsiteX1" fmla="*/ 440221 w 545269"/>
                    <a:gd name="connsiteY1" fmla="*/ 637867 h 637867"/>
                    <a:gd name="connsiteX0" fmla="*/ 0 w 536165"/>
                    <a:gd name="connsiteY0" fmla="*/ 497 h 638064"/>
                    <a:gd name="connsiteX1" fmla="*/ 440221 w 536165"/>
                    <a:gd name="connsiteY1" fmla="*/ 638064 h 638064"/>
                    <a:gd name="connsiteX0" fmla="*/ 0 w 503425"/>
                    <a:gd name="connsiteY0" fmla="*/ 954 h 513725"/>
                    <a:gd name="connsiteX1" fmla="*/ 398623 w 503425"/>
                    <a:gd name="connsiteY1" fmla="*/ 513725 h 513725"/>
                    <a:gd name="connsiteX0" fmla="*/ 0 w 494326"/>
                    <a:gd name="connsiteY0" fmla="*/ 57652 h 570423"/>
                    <a:gd name="connsiteX1" fmla="*/ 398623 w 494326"/>
                    <a:gd name="connsiteY1" fmla="*/ 570423 h 570423"/>
                    <a:gd name="connsiteX0" fmla="*/ 0 w 512076"/>
                    <a:gd name="connsiteY0" fmla="*/ 33739 h 546510"/>
                    <a:gd name="connsiteX1" fmla="*/ 398623 w 512076"/>
                    <a:gd name="connsiteY1" fmla="*/ 546510 h 546510"/>
                    <a:gd name="connsiteX0" fmla="*/ 0 w 516702"/>
                    <a:gd name="connsiteY0" fmla="*/ 23805 h 536576"/>
                    <a:gd name="connsiteX1" fmla="*/ 398623 w 516702"/>
                    <a:gd name="connsiteY1" fmla="*/ 536576 h 536576"/>
                    <a:gd name="connsiteX0" fmla="*/ 0 w 556755"/>
                    <a:gd name="connsiteY0" fmla="*/ 14851 h 527622"/>
                    <a:gd name="connsiteX1" fmla="*/ 398623 w 556755"/>
                    <a:gd name="connsiteY1" fmla="*/ 527622 h 527622"/>
                    <a:gd name="connsiteX0" fmla="*/ 0 w 552129"/>
                    <a:gd name="connsiteY0" fmla="*/ 78908 h 591679"/>
                    <a:gd name="connsiteX1" fmla="*/ 398623 w 552129"/>
                    <a:gd name="connsiteY1" fmla="*/ 591679 h 591679"/>
                    <a:gd name="connsiteX0" fmla="*/ 0 w 883140"/>
                    <a:gd name="connsiteY0" fmla="*/ 61257 h 809753"/>
                    <a:gd name="connsiteX1" fmla="*/ 793810 w 883140"/>
                    <a:gd name="connsiteY1" fmla="*/ 809753 h 809753"/>
                    <a:gd name="connsiteX0" fmla="*/ 0 w 827389"/>
                    <a:gd name="connsiteY0" fmla="*/ 54727 h 928019"/>
                    <a:gd name="connsiteX1" fmla="*/ 731412 w 827389"/>
                    <a:gd name="connsiteY1" fmla="*/ 928019 h 928019"/>
                    <a:gd name="connsiteX0" fmla="*/ 0 w 831128"/>
                    <a:gd name="connsiteY0" fmla="*/ 50661 h 923953"/>
                    <a:gd name="connsiteX1" fmla="*/ 731412 w 831128"/>
                    <a:gd name="connsiteY1" fmla="*/ 923953 h 923953"/>
                    <a:gd name="connsiteX0" fmla="*/ 0 w 865098"/>
                    <a:gd name="connsiteY0" fmla="*/ 53661 h 862870"/>
                    <a:gd name="connsiteX1" fmla="*/ 769864 w 865098"/>
                    <a:gd name="connsiteY1" fmla="*/ 862870 h 862870"/>
                    <a:gd name="connsiteX0" fmla="*/ 0 w 828592"/>
                    <a:gd name="connsiteY0" fmla="*/ 58928 h 868137"/>
                    <a:gd name="connsiteX1" fmla="*/ 769864 w 828592"/>
                    <a:gd name="connsiteY1" fmla="*/ 868137 h 868137"/>
                    <a:gd name="connsiteX0" fmla="*/ 0 w 759185"/>
                    <a:gd name="connsiteY0" fmla="*/ 65673 h 772348"/>
                    <a:gd name="connsiteX1" fmla="*/ 692963 w 759185"/>
                    <a:gd name="connsiteY1" fmla="*/ 772348 h 772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59185" h="772348">
                      <a:moveTo>
                        <a:pt x="0" y="65673"/>
                      </a:moveTo>
                      <a:cubicBezTo>
                        <a:pt x="556162" y="-210748"/>
                        <a:pt x="913967" y="455018"/>
                        <a:pt x="692963" y="772348"/>
                      </a:cubicBezTo>
                    </a:path>
                  </a:pathLst>
                </a:custGeom>
                <a:noFill/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Freeform 42">
                  <a:extLst>
                    <a:ext uri="{FF2B5EF4-FFF2-40B4-BE49-F238E27FC236}">
                      <a16:creationId xmlns:a16="http://schemas.microsoft.com/office/drawing/2014/main" id="{4D931165-731C-D5D6-B610-29FE6096FC06}"/>
                    </a:ext>
                  </a:extLst>
                </p:cNvPr>
                <p:cNvSpPr/>
                <p:nvPr/>
              </p:nvSpPr>
              <p:spPr>
                <a:xfrm>
                  <a:off x="1777862" y="3540405"/>
                  <a:ext cx="786294" cy="611096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86294" h="611096">
                      <a:moveTo>
                        <a:pt x="17810" y="611096"/>
                      </a:moveTo>
                      <a:cubicBezTo>
                        <a:pt x="-130537" y="-274933"/>
                        <a:pt x="693882" y="-3368"/>
                        <a:pt x="786294" y="231717"/>
                      </a:cubicBezTo>
                    </a:path>
                  </a:pathLst>
                </a:custGeom>
                <a:noFill/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 43">
                  <a:extLst>
                    <a:ext uri="{FF2B5EF4-FFF2-40B4-BE49-F238E27FC236}">
                      <a16:creationId xmlns:a16="http://schemas.microsoft.com/office/drawing/2014/main" id="{12893A85-0DD2-E174-6678-DBCCB96B30C9}"/>
                    </a:ext>
                  </a:extLst>
                </p:cNvPr>
                <p:cNvSpPr/>
                <p:nvPr/>
              </p:nvSpPr>
              <p:spPr>
                <a:xfrm>
                  <a:off x="1165948" y="4145937"/>
                  <a:ext cx="945793" cy="788750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  <a:gd name="connsiteX0" fmla="*/ 14729 w 977766"/>
                    <a:gd name="connsiteY0" fmla="*/ 684765 h 684765"/>
                    <a:gd name="connsiteX1" fmla="*/ 977766 w 977766"/>
                    <a:gd name="connsiteY1" fmla="*/ 178927 h 684765"/>
                    <a:gd name="connsiteX0" fmla="*/ 19890 w 691097"/>
                    <a:gd name="connsiteY0" fmla="*/ 820597 h 820597"/>
                    <a:gd name="connsiteX1" fmla="*/ 691097 w 691097"/>
                    <a:gd name="connsiteY1" fmla="*/ 120205 h 820597"/>
                    <a:gd name="connsiteX0" fmla="*/ 368922 w 1040129"/>
                    <a:gd name="connsiteY0" fmla="*/ 779825 h 779825"/>
                    <a:gd name="connsiteX1" fmla="*/ 1040129 w 1040129"/>
                    <a:gd name="connsiteY1" fmla="*/ 79433 h 779825"/>
                    <a:gd name="connsiteX0" fmla="*/ 383932 w 1055139"/>
                    <a:gd name="connsiteY0" fmla="*/ 861496 h 861496"/>
                    <a:gd name="connsiteX1" fmla="*/ 1055139 w 1055139"/>
                    <a:gd name="connsiteY1" fmla="*/ 161104 h 861496"/>
                    <a:gd name="connsiteX0" fmla="*/ 293871 w 965078"/>
                    <a:gd name="connsiteY0" fmla="*/ 872271 h 872271"/>
                    <a:gd name="connsiteX1" fmla="*/ 965078 w 965078"/>
                    <a:gd name="connsiteY1" fmla="*/ 171879 h 872271"/>
                    <a:gd name="connsiteX0" fmla="*/ 289820 w 961027"/>
                    <a:gd name="connsiteY0" fmla="*/ 830408 h 830408"/>
                    <a:gd name="connsiteX1" fmla="*/ 961027 w 961027"/>
                    <a:gd name="connsiteY1" fmla="*/ 130016 h 830408"/>
                    <a:gd name="connsiteX0" fmla="*/ 331326 w 1002533"/>
                    <a:gd name="connsiteY0" fmla="*/ 861605 h 861605"/>
                    <a:gd name="connsiteX1" fmla="*/ 1002533 w 1002533"/>
                    <a:gd name="connsiteY1" fmla="*/ 161213 h 861605"/>
                    <a:gd name="connsiteX0" fmla="*/ 210405 w 881612"/>
                    <a:gd name="connsiteY0" fmla="*/ 847464 h 847464"/>
                    <a:gd name="connsiteX1" fmla="*/ 881612 w 881612"/>
                    <a:gd name="connsiteY1" fmla="*/ 147072 h 847464"/>
                    <a:gd name="connsiteX0" fmla="*/ 188326 w 1011115"/>
                    <a:gd name="connsiteY0" fmla="*/ 752017 h 752017"/>
                    <a:gd name="connsiteX1" fmla="*/ 1011115 w 1011115"/>
                    <a:gd name="connsiteY1" fmla="*/ 159899 h 752017"/>
                    <a:gd name="connsiteX0" fmla="*/ 196867 w 957259"/>
                    <a:gd name="connsiteY0" fmla="*/ 776265 h 776265"/>
                    <a:gd name="connsiteX1" fmla="*/ 957259 w 957259"/>
                    <a:gd name="connsiteY1" fmla="*/ 156414 h 776265"/>
                    <a:gd name="connsiteX0" fmla="*/ 185400 w 945792"/>
                    <a:gd name="connsiteY0" fmla="*/ 788751 h 788751"/>
                    <a:gd name="connsiteX1" fmla="*/ 945792 w 945792"/>
                    <a:gd name="connsiteY1" fmla="*/ 168900 h 788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5792" h="788751">
                      <a:moveTo>
                        <a:pt x="185400" y="788751"/>
                      </a:moveTo>
                      <a:cubicBezTo>
                        <a:pt x="-373550" y="424764"/>
                        <a:pt x="464274" y="-338559"/>
                        <a:pt x="945792" y="168900"/>
                      </a:cubicBezTo>
                    </a:path>
                  </a:pathLst>
                </a:custGeom>
                <a:noFill/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 44">
                  <a:extLst>
                    <a:ext uri="{FF2B5EF4-FFF2-40B4-BE49-F238E27FC236}">
                      <a16:creationId xmlns:a16="http://schemas.microsoft.com/office/drawing/2014/main" id="{65B37CE9-F45C-29E3-5C1F-BA8C6D17FE55}"/>
                    </a:ext>
                  </a:extLst>
                </p:cNvPr>
                <p:cNvSpPr/>
                <p:nvPr/>
              </p:nvSpPr>
              <p:spPr>
                <a:xfrm>
                  <a:off x="1026683" y="4892091"/>
                  <a:ext cx="680185" cy="978839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  <a:gd name="connsiteX0" fmla="*/ 14729 w 977766"/>
                    <a:gd name="connsiteY0" fmla="*/ 684765 h 684765"/>
                    <a:gd name="connsiteX1" fmla="*/ 977766 w 977766"/>
                    <a:gd name="connsiteY1" fmla="*/ 178927 h 684765"/>
                    <a:gd name="connsiteX0" fmla="*/ 19890 w 691097"/>
                    <a:gd name="connsiteY0" fmla="*/ 820597 h 820597"/>
                    <a:gd name="connsiteX1" fmla="*/ 691097 w 691097"/>
                    <a:gd name="connsiteY1" fmla="*/ 120205 h 820597"/>
                    <a:gd name="connsiteX0" fmla="*/ 368922 w 1040129"/>
                    <a:gd name="connsiteY0" fmla="*/ 779825 h 779825"/>
                    <a:gd name="connsiteX1" fmla="*/ 1040129 w 1040129"/>
                    <a:gd name="connsiteY1" fmla="*/ 79433 h 779825"/>
                    <a:gd name="connsiteX0" fmla="*/ 383932 w 1055139"/>
                    <a:gd name="connsiteY0" fmla="*/ 861496 h 861496"/>
                    <a:gd name="connsiteX1" fmla="*/ 1055139 w 1055139"/>
                    <a:gd name="connsiteY1" fmla="*/ 161104 h 861496"/>
                    <a:gd name="connsiteX0" fmla="*/ 293871 w 965078"/>
                    <a:gd name="connsiteY0" fmla="*/ 872271 h 872271"/>
                    <a:gd name="connsiteX1" fmla="*/ 965078 w 965078"/>
                    <a:gd name="connsiteY1" fmla="*/ 171879 h 872271"/>
                    <a:gd name="connsiteX0" fmla="*/ 289820 w 961027"/>
                    <a:gd name="connsiteY0" fmla="*/ 830408 h 830408"/>
                    <a:gd name="connsiteX1" fmla="*/ 961027 w 961027"/>
                    <a:gd name="connsiteY1" fmla="*/ 130016 h 830408"/>
                    <a:gd name="connsiteX0" fmla="*/ 331326 w 1002533"/>
                    <a:gd name="connsiteY0" fmla="*/ 861605 h 861605"/>
                    <a:gd name="connsiteX1" fmla="*/ 1002533 w 1002533"/>
                    <a:gd name="connsiteY1" fmla="*/ 161213 h 861605"/>
                    <a:gd name="connsiteX0" fmla="*/ 833389 w 833389"/>
                    <a:gd name="connsiteY0" fmla="*/ 728699 h 728699"/>
                    <a:gd name="connsiteX1" fmla="*/ 259455 w 833389"/>
                    <a:gd name="connsiteY1" fmla="*/ 183950 h 728699"/>
                    <a:gd name="connsiteX0" fmla="*/ 739792 w 739792"/>
                    <a:gd name="connsiteY0" fmla="*/ 645343 h 763145"/>
                    <a:gd name="connsiteX1" fmla="*/ 165858 w 739792"/>
                    <a:gd name="connsiteY1" fmla="*/ 100594 h 763145"/>
                    <a:gd name="connsiteX0" fmla="*/ 739792 w 739792"/>
                    <a:gd name="connsiteY0" fmla="*/ 544749 h 767082"/>
                    <a:gd name="connsiteX1" fmla="*/ 165858 w 739792"/>
                    <a:gd name="connsiteY1" fmla="*/ 0 h 767082"/>
                    <a:gd name="connsiteX0" fmla="*/ 732177 w 732177"/>
                    <a:gd name="connsiteY0" fmla="*/ 544749 h 771334"/>
                    <a:gd name="connsiteX1" fmla="*/ 158243 w 732177"/>
                    <a:gd name="connsiteY1" fmla="*/ 0 h 771334"/>
                    <a:gd name="connsiteX0" fmla="*/ 436404 w 436404"/>
                    <a:gd name="connsiteY0" fmla="*/ 674678 h 877932"/>
                    <a:gd name="connsiteX1" fmla="*/ 230600 w 436404"/>
                    <a:gd name="connsiteY1" fmla="*/ 0 h 877932"/>
                    <a:gd name="connsiteX0" fmla="*/ 557609 w 557609"/>
                    <a:gd name="connsiteY0" fmla="*/ 674678 h 712486"/>
                    <a:gd name="connsiteX1" fmla="*/ 351805 w 557609"/>
                    <a:gd name="connsiteY1" fmla="*/ 0 h 712486"/>
                    <a:gd name="connsiteX0" fmla="*/ 691752 w 691752"/>
                    <a:gd name="connsiteY0" fmla="*/ 674678 h 698222"/>
                    <a:gd name="connsiteX1" fmla="*/ 485948 w 691752"/>
                    <a:gd name="connsiteY1" fmla="*/ 0 h 698222"/>
                    <a:gd name="connsiteX0" fmla="*/ 719156 w 719156"/>
                    <a:gd name="connsiteY0" fmla="*/ 674678 h 674678"/>
                    <a:gd name="connsiteX1" fmla="*/ 513352 w 719156"/>
                    <a:gd name="connsiteY1" fmla="*/ 0 h 674678"/>
                    <a:gd name="connsiteX0" fmla="*/ 580514 w 634565"/>
                    <a:gd name="connsiteY0" fmla="*/ 782951 h 782951"/>
                    <a:gd name="connsiteX1" fmla="*/ 634565 w 634565"/>
                    <a:gd name="connsiteY1" fmla="*/ 0 h 782951"/>
                    <a:gd name="connsiteX0" fmla="*/ 636687 w 690738"/>
                    <a:gd name="connsiteY0" fmla="*/ 784174 h 784174"/>
                    <a:gd name="connsiteX1" fmla="*/ 690738 w 690738"/>
                    <a:gd name="connsiteY1" fmla="*/ 1223 h 784174"/>
                    <a:gd name="connsiteX0" fmla="*/ 647788 w 680185"/>
                    <a:gd name="connsiteY0" fmla="*/ 978839 h 978839"/>
                    <a:gd name="connsiteX1" fmla="*/ 680185 w 680185"/>
                    <a:gd name="connsiteY1" fmla="*/ 996 h 978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80185" h="978839">
                      <a:moveTo>
                        <a:pt x="647788" y="978839"/>
                      </a:moveTo>
                      <a:cubicBezTo>
                        <a:pt x="-163987" y="979210"/>
                        <a:pt x="-277736" y="-36152"/>
                        <a:pt x="680185" y="996"/>
                      </a:cubicBezTo>
                    </a:path>
                  </a:pathLst>
                </a:custGeom>
                <a:noFill/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 48">
                  <a:extLst>
                    <a:ext uri="{FF2B5EF4-FFF2-40B4-BE49-F238E27FC236}">
                      <a16:creationId xmlns:a16="http://schemas.microsoft.com/office/drawing/2014/main" id="{6F33F039-BEAC-59FF-B785-DE15A2C619B2}"/>
                    </a:ext>
                  </a:extLst>
                </p:cNvPr>
                <p:cNvSpPr/>
                <p:nvPr/>
              </p:nvSpPr>
              <p:spPr>
                <a:xfrm>
                  <a:off x="4409071" y="5146545"/>
                  <a:ext cx="540784" cy="709651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  <a:gd name="connsiteX0" fmla="*/ 14729 w 977766"/>
                    <a:gd name="connsiteY0" fmla="*/ 684765 h 684765"/>
                    <a:gd name="connsiteX1" fmla="*/ 977766 w 977766"/>
                    <a:gd name="connsiteY1" fmla="*/ 178927 h 684765"/>
                    <a:gd name="connsiteX0" fmla="*/ 19890 w 691097"/>
                    <a:gd name="connsiteY0" fmla="*/ 820597 h 820597"/>
                    <a:gd name="connsiteX1" fmla="*/ 691097 w 691097"/>
                    <a:gd name="connsiteY1" fmla="*/ 120205 h 820597"/>
                    <a:gd name="connsiteX0" fmla="*/ 368922 w 1040129"/>
                    <a:gd name="connsiteY0" fmla="*/ 779825 h 779825"/>
                    <a:gd name="connsiteX1" fmla="*/ 1040129 w 1040129"/>
                    <a:gd name="connsiteY1" fmla="*/ 79433 h 779825"/>
                    <a:gd name="connsiteX0" fmla="*/ 383932 w 1055139"/>
                    <a:gd name="connsiteY0" fmla="*/ 861496 h 861496"/>
                    <a:gd name="connsiteX1" fmla="*/ 1055139 w 1055139"/>
                    <a:gd name="connsiteY1" fmla="*/ 161104 h 861496"/>
                    <a:gd name="connsiteX0" fmla="*/ 293871 w 965078"/>
                    <a:gd name="connsiteY0" fmla="*/ 872271 h 872271"/>
                    <a:gd name="connsiteX1" fmla="*/ 965078 w 965078"/>
                    <a:gd name="connsiteY1" fmla="*/ 171879 h 872271"/>
                    <a:gd name="connsiteX0" fmla="*/ 289820 w 961027"/>
                    <a:gd name="connsiteY0" fmla="*/ 830408 h 830408"/>
                    <a:gd name="connsiteX1" fmla="*/ 961027 w 961027"/>
                    <a:gd name="connsiteY1" fmla="*/ 130016 h 830408"/>
                    <a:gd name="connsiteX0" fmla="*/ 331326 w 1002533"/>
                    <a:gd name="connsiteY0" fmla="*/ 861605 h 861605"/>
                    <a:gd name="connsiteX1" fmla="*/ 1002533 w 1002533"/>
                    <a:gd name="connsiteY1" fmla="*/ 161213 h 861605"/>
                    <a:gd name="connsiteX0" fmla="*/ 833389 w 833389"/>
                    <a:gd name="connsiteY0" fmla="*/ 728699 h 728699"/>
                    <a:gd name="connsiteX1" fmla="*/ 259455 w 833389"/>
                    <a:gd name="connsiteY1" fmla="*/ 183950 h 728699"/>
                    <a:gd name="connsiteX0" fmla="*/ 739792 w 739792"/>
                    <a:gd name="connsiteY0" fmla="*/ 645343 h 763145"/>
                    <a:gd name="connsiteX1" fmla="*/ 165858 w 739792"/>
                    <a:gd name="connsiteY1" fmla="*/ 100594 h 763145"/>
                    <a:gd name="connsiteX0" fmla="*/ 739792 w 739792"/>
                    <a:gd name="connsiteY0" fmla="*/ 544749 h 767082"/>
                    <a:gd name="connsiteX1" fmla="*/ 165858 w 739792"/>
                    <a:gd name="connsiteY1" fmla="*/ 0 h 767082"/>
                    <a:gd name="connsiteX0" fmla="*/ 732177 w 732177"/>
                    <a:gd name="connsiteY0" fmla="*/ 544749 h 771334"/>
                    <a:gd name="connsiteX1" fmla="*/ 158243 w 732177"/>
                    <a:gd name="connsiteY1" fmla="*/ 0 h 771334"/>
                    <a:gd name="connsiteX0" fmla="*/ 1018238 w 1018238"/>
                    <a:gd name="connsiteY0" fmla="*/ 389107 h 650697"/>
                    <a:gd name="connsiteX1" fmla="*/ 123291 w 1018238"/>
                    <a:gd name="connsiteY1" fmla="*/ 0 h 650697"/>
                    <a:gd name="connsiteX0" fmla="*/ 1134740 w 1134740"/>
                    <a:gd name="connsiteY0" fmla="*/ 97277 h 454569"/>
                    <a:gd name="connsiteX1" fmla="*/ 113333 w 1134740"/>
                    <a:gd name="connsiteY1" fmla="*/ 0 h 454569"/>
                    <a:gd name="connsiteX0" fmla="*/ 1117636 w 1117636"/>
                    <a:gd name="connsiteY0" fmla="*/ 97277 h 544551"/>
                    <a:gd name="connsiteX1" fmla="*/ 96229 w 1117636"/>
                    <a:gd name="connsiteY1" fmla="*/ 0 h 544551"/>
                    <a:gd name="connsiteX0" fmla="*/ 1021407 w 1021407"/>
                    <a:gd name="connsiteY0" fmla="*/ 97277 h 571735"/>
                    <a:gd name="connsiteX1" fmla="*/ 0 w 1021407"/>
                    <a:gd name="connsiteY1" fmla="*/ 0 h 571735"/>
                    <a:gd name="connsiteX0" fmla="*/ 933858 w 933858"/>
                    <a:gd name="connsiteY0" fmla="*/ 0 h 587169"/>
                    <a:gd name="connsiteX1" fmla="*/ 0 w 933858"/>
                    <a:gd name="connsiteY1" fmla="*/ 145915 h 587169"/>
                    <a:gd name="connsiteX0" fmla="*/ 933858 w 933858"/>
                    <a:gd name="connsiteY0" fmla="*/ 0 h 496171"/>
                    <a:gd name="connsiteX1" fmla="*/ 0 w 933858"/>
                    <a:gd name="connsiteY1" fmla="*/ 145915 h 496171"/>
                    <a:gd name="connsiteX0" fmla="*/ 933858 w 933858"/>
                    <a:gd name="connsiteY0" fmla="*/ 0 h 391174"/>
                    <a:gd name="connsiteX1" fmla="*/ 0 w 933858"/>
                    <a:gd name="connsiteY1" fmla="*/ 145915 h 391174"/>
                    <a:gd name="connsiteX0" fmla="*/ 642028 w 642028"/>
                    <a:gd name="connsiteY0" fmla="*/ 0 h 611001"/>
                    <a:gd name="connsiteX1" fmla="*/ 0 w 642028"/>
                    <a:gd name="connsiteY1" fmla="*/ 466928 h 611001"/>
                    <a:gd name="connsiteX0" fmla="*/ 642028 w 746821"/>
                    <a:gd name="connsiteY0" fmla="*/ 0 h 632496"/>
                    <a:gd name="connsiteX1" fmla="*/ 0 w 746821"/>
                    <a:gd name="connsiteY1" fmla="*/ 466928 h 632496"/>
                    <a:gd name="connsiteX0" fmla="*/ 272377 w 429221"/>
                    <a:gd name="connsiteY0" fmla="*/ 0 h 536987"/>
                    <a:gd name="connsiteX1" fmla="*/ 0 w 429221"/>
                    <a:gd name="connsiteY1" fmla="*/ 330741 h 536987"/>
                    <a:gd name="connsiteX0" fmla="*/ 272377 w 386653"/>
                    <a:gd name="connsiteY0" fmla="*/ 0 h 439090"/>
                    <a:gd name="connsiteX1" fmla="*/ 0 w 386653"/>
                    <a:gd name="connsiteY1" fmla="*/ 330741 h 439090"/>
                    <a:gd name="connsiteX0" fmla="*/ 272377 w 369733"/>
                    <a:gd name="connsiteY0" fmla="*/ 0 h 445266"/>
                    <a:gd name="connsiteX1" fmla="*/ 0 w 369733"/>
                    <a:gd name="connsiteY1" fmla="*/ 330741 h 445266"/>
                    <a:gd name="connsiteX0" fmla="*/ 214011 w 323382"/>
                    <a:gd name="connsiteY0" fmla="*/ 0 h 470305"/>
                    <a:gd name="connsiteX1" fmla="*/ 0 w 323382"/>
                    <a:gd name="connsiteY1" fmla="*/ 359924 h 470305"/>
                    <a:gd name="connsiteX0" fmla="*/ 214011 w 409637"/>
                    <a:gd name="connsiteY0" fmla="*/ 0 h 465634"/>
                    <a:gd name="connsiteX1" fmla="*/ 0 w 409637"/>
                    <a:gd name="connsiteY1" fmla="*/ 359924 h 465634"/>
                    <a:gd name="connsiteX0" fmla="*/ 690415 w 812497"/>
                    <a:gd name="connsiteY0" fmla="*/ 0 h 620618"/>
                    <a:gd name="connsiteX1" fmla="*/ 0 w 812497"/>
                    <a:gd name="connsiteY1" fmla="*/ 533163 h 620618"/>
                    <a:gd name="connsiteX0" fmla="*/ 690415 w 1049119"/>
                    <a:gd name="connsiteY0" fmla="*/ 0 h 535200"/>
                    <a:gd name="connsiteX1" fmla="*/ 0 w 1049119"/>
                    <a:gd name="connsiteY1" fmla="*/ 533163 h 535200"/>
                    <a:gd name="connsiteX0" fmla="*/ 417479 w 904326"/>
                    <a:gd name="connsiteY0" fmla="*/ 0 h 306848"/>
                    <a:gd name="connsiteX1" fmla="*/ 0 w 904326"/>
                    <a:gd name="connsiteY1" fmla="*/ 302872 h 306848"/>
                    <a:gd name="connsiteX0" fmla="*/ 144545 w 788347"/>
                    <a:gd name="connsiteY0" fmla="*/ 0 h 526706"/>
                    <a:gd name="connsiteX1" fmla="*/ 0 w 788347"/>
                    <a:gd name="connsiteY1" fmla="*/ 524631 h 526706"/>
                    <a:gd name="connsiteX0" fmla="*/ 144545 w 501670"/>
                    <a:gd name="connsiteY0" fmla="*/ 0 h 524632"/>
                    <a:gd name="connsiteX1" fmla="*/ 0 w 501670"/>
                    <a:gd name="connsiteY1" fmla="*/ 524631 h 524632"/>
                    <a:gd name="connsiteX0" fmla="*/ 144545 w 506804"/>
                    <a:gd name="connsiteY0" fmla="*/ 0 h 524694"/>
                    <a:gd name="connsiteX1" fmla="*/ 0 w 506804"/>
                    <a:gd name="connsiteY1" fmla="*/ 524631 h 524694"/>
                    <a:gd name="connsiteX0" fmla="*/ 248540 w 563030"/>
                    <a:gd name="connsiteY0" fmla="*/ 0 h 767330"/>
                    <a:gd name="connsiteX1" fmla="*/ 0 w 563030"/>
                    <a:gd name="connsiteY1" fmla="*/ 767290 h 767330"/>
                    <a:gd name="connsiteX0" fmla="*/ 319033 w 605147"/>
                    <a:gd name="connsiteY0" fmla="*/ 0 h 709657"/>
                    <a:gd name="connsiteX1" fmla="*/ 0 w 605147"/>
                    <a:gd name="connsiteY1" fmla="*/ 709614 h 709657"/>
                    <a:gd name="connsiteX0" fmla="*/ 319033 w 540784"/>
                    <a:gd name="connsiteY0" fmla="*/ 0 h 709652"/>
                    <a:gd name="connsiteX1" fmla="*/ 0 w 540784"/>
                    <a:gd name="connsiteY1" fmla="*/ 709614 h 709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0784" h="709652">
                      <a:moveTo>
                        <a:pt x="319033" y="0"/>
                      </a:moveTo>
                      <a:cubicBezTo>
                        <a:pt x="610274" y="67968"/>
                        <a:pt x="713624" y="715468"/>
                        <a:pt x="0" y="709614"/>
                      </a:cubicBezTo>
                    </a:path>
                  </a:pathLst>
                </a:custGeom>
                <a:noFill/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2023813C-A3AD-C972-CC72-9F7B5D2E20F1}"/>
                    </a:ext>
                  </a:extLst>
                </p:cNvPr>
                <p:cNvCxnSpPr/>
                <p:nvPr/>
              </p:nvCxnSpPr>
              <p:spPr>
                <a:xfrm>
                  <a:off x="3508304" y="4600280"/>
                  <a:ext cx="770931" cy="97902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62F9A1F6-1646-377B-091F-8E4ABA6D3217}"/>
                    </a:ext>
                  </a:extLst>
                </p:cNvPr>
                <p:cNvCxnSpPr/>
                <p:nvPr/>
              </p:nvCxnSpPr>
              <p:spPr>
                <a:xfrm flipV="1">
                  <a:off x="3508304" y="4988092"/>
                  <a:ext cx="769489" cy="37794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Freeform 58">
                  <a:extLst>
                    <a:ext uri="{FF2B5EF4-FFF2-40B4-BE49-F238E27FC236}">
                      <a16:creationId xmlns:a16="http://schemas.microsoft.com/office/drawing/2014/main" id="{6FA1742F-4B37-BFB1-AE1F-CB4C4E5D79B9}"/>
                    </a:ext>
                  </a:extLst>
                </p:cNvPr>
                <p:cNvSpPr/>
                <p:nvPr/>
              </p:nvSpPr>
              <p:spPr>
                <a:xfrm>
                  <a:off x="4227627" y="4579696"/>
                  <a:ext cx="195325" cy="531423"/>
                </a:xfrm>
                <a:custGeom>
                  <a:avLst/>
                  <a:gdLst>
                    <a:gd name="connsiteX0" fmla="*/ 0 w 9728"/>
                    <a:gd name="connsiteY0" fmla="*/ 0 h 282102"/>
                    <a:gd name="connsiteX1" fmla="*/ 9728 w 9728"/>
                    <a:gd name="connsiteY1" fmla="*/ 282102 h 282102"/>
                    <a:gd name="connsiteX0" fmla="*/ 0 w 96703"/>
                    <a:gd name="connsiteY0" fmla="*/ 4629 h 14629"/>
                    <a:gd name="connsiteX1" fmla="*/ 10000 w 96703"/>
                    <a:gd name="connsiteY1" fmla="*/ 14629 h 14629"/>
                    <a:gd name="connsiteX0" fmla="*/ 0 w 166363"/>
                    <a:gd name="connsiteY0" fmla="*/ 2716 h 17716"/>
                    <a:gd name="connsiteX1" fmla="*/ 10000 w 166363"/>
                    <a:gd name="connsiteY1" fmla="*/ 12716 h 17716"/>
                    <a:gd name="connsiteX0" fmla="*/ 0 w 200785"/>
                    <a:gd name="connsiteY0" fmla="*/ 4200 h 18838"/>
                    <a:gd name="connsiteX1" fmla="*/ 10000 w 200785"/>
                    <a:gd name="connsiteY1" fmla="*/ 14200 h 18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0785" h="18838">
                      <a:moveTo>
                        <a:pt x="0" y="4200"/>
                      </a:moveTo>
                      <a:cubicBezTo>
                        <a:pt x="303321" y="-13847"/>
                        <a:pt x="226658" y="33281"/>
                        <a:pt x="10000" y="14200"/>
                      </a:cubicBezTo>
                    </a:path>
                  </a:pathLst>
                </a:custGeom>
                <a:noFill/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31A5EC2-1E3A-4AAB-94F3-3BAA160E7C2E}"/>
                  </a:ext>
                </a:extLst>
              </p:cNvPr>
              <p:cNvCxnSpPr/>
              <p:nvPr/>
            </p:nvCxnSpPr>
            <p:spPr>
              <a:xfrm flipV="1">
                <a:off x="4668849" y="5429050"/>
                <a:ext cx="1071655" cy="6478"/>
              </a:xfrm>
              <a:prstGeom prst="line">
                <a:avLst/>
              </a:prstGeom>
              <a:no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1B7F44A-3AB8-D7AE-4F6C-3C00C797B44E}"/>
                  </a:ext>
                </a:extLst>
              </p:cNvPr>
              <p:cNvCxnSpPr/>
              <p:nvPr/>
            </p:nvCxnSpPr>
            <p:spPr>
              <a:xfrm>
                <a:off x="5536015" y="5272071"/>
                <a:ext cx="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C6AFA5D-EFDA-1371-3204-C87C1ED60497}"/>
                  </a:ext>
                </a:extLst>
              </p:cNvPr>
              <p:cNvGrpSpPr/>
              <p:nvPr/>
            </p:nvGrpSpPr>
            <p:grpSpPr>
              <a:xfrm rot="20169739" flipH="1">
                <a:off x="5374891" y="4717387"/>
                <a:ext cx="139918" cy="127698"/>
                <a:chOff x="1193" y="1471308"/>
                <a:chExt cx="329596" cy="269230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72E64070-9DAF-3593-3381-9B3DBA202C7F}"/>
                    </a:ext>
                  </a:extLst>
                </p:cNvPr>
                <p:cNvCxnSpPr/>
                <p:nvPr/>
              </p:nvCxnSpPr>
              <p:spPr>
                <a:xfrm rot="20169739">
                  <a:off x="1193" y="1471308"/>
                  <a:ext cx="266107" cy="126662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40ED855D-597C-2585-94C2-C39A60E43074}"/>
                    </a:ext>
                  </a:extLst>
                </p:cNvPr>
                <p:cNvCxnSpPr/>
                <p:nvPr/>
              </p:nvCxnSpPr>
              <p:spPr>
                <a:xfrm rot="20169739" flipV="1">
                  <a:off x="81009" y="1582898"/>
                  <a:ext cx="249780" cy="157640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0E045B06-9979-A176-4065-BF5EEDAD08EF}"/>
                    </a:ext>
                  </a:extLst>
                </p:cNvPr>
                <p:cNvCxnSpPr/>
                <p:nvPr/>
              </p:nvCxnSpPr>
              <p:spPr>
                <a:xfrm rot="20169739">
                  <a:off x="25154" y="1593613"/>
                  <a:ext cx="273600" cy="0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Freeform 71">
                <a:extLst>
                  <a:ext uri="{FF2B5EF4-FFF2-40B4-BE49-F238E27FC236}">
                    <a16:creationId xmlns:a16="http://schemas.microsoft.com/office/drawing/2014/main" id="{DEECCEC0-9CE8-6675-CB4C-44807C427954}"/>
                  </a:ext>
                </a:extLst>
              </p:cNvPr>
              <p:cNvSpPr/>
              <p:nvPr/>
            </p:nvSpPr>
            <p:spPr>
              <a:xfrm>
                <a:off x="5578315" y="4826404"/>
                <a:ext cx="300757" cy="444521"/>
              </a:xfrm>
              <a:custGeom>
                <a:avLst/>
                <a:gdLst>
                  <a:gd name="connsiteX0" fmla="*/ 0 w 1439694"/>
                  <a:gd name="connsiteY0" fmla="*/ 0 h 356965"/>
                  <a:gd name="connsiteX1" fmla="*/ 1439694 w 1439694"/>
                  <a:gd name="connsiteY1" fmla="*/ 321012 h 356965"/>
                  <a:gd name="connsiteX0" fmla="*/ 0 w 1439694"/>
                  <a:gd name="connsiteY0" fmla="*/ 248858 h 579100"/>
                  <a:gd name="connsiteX1" fmla="*/ 1439694 w 1439694"/>
                  <a:gd name="connsiteY1" fmla="*/ 569870 h 579100"/>
                  <a:gd name="connsiteX0" fmla="*/ 0 w 1439694"/>
                  <a:gd name="connsiteY0" fmla="*/ 305790 h 626802"/>
                  <a:gd name="connsiteX1" fmla="*/ 1439694 w 1439694"/>
                  <a:gd name="connsiteY1" fmla="*/ 626802 h 626802"/>
                  <a:gd name="connsiteX0" fmla="*/ 0 w 1215957"/>
                  <a:gd name="connsiteY0" fmla="*/ 388642 h 398369"/>
                  <a:gd name="connsiteX1" fmla="*/ 1215957 w 1215957"/>
                  <a:gd name="connsiteY1" fmla="*/ 398369 h 398369"/>
                  <a:gd name="connsiteX0" fmla="*/ 0 w 768484"/>
                  <a:gd name="connsiteY0" fmla="*/ 564906 h 564906"/>
                  <a:gd name="connsiteX1" fmla="*/ 768484 w 768484"/>
                  <a:gd name="connsiteY1" fmla="*/ 185527 h 564906"/>
                  <a:gd name="connsiteX0" fmla="*/ 17810 w 786294"/>
                  <a:gd name="connsiteY0" fmla="*/ 611096 h 611096"/>
                  <a:gd name="connsiteX1" fmla="*/ 786294 w 786294"/>
                  <a:gd name="connsiteY1" fmla="*/ 231717 h 611096"/>
                  <a:gd name="connsiteX0" fmla="*/ 14729 w 977766"/>
                  <a:gd name="connsiteY0" fmla="*/ 684765 h 684765"/>
                  <a:gd name="connsiteX1" fmla="*/ 977766 w 977766"/>
                  <a:gd name="connsiteY1" fmla="*/ 178927 h 684765"/>
                  <a:gd name="connsiteX0" fmla="*/ 19890 w 691097"/>
                  <a:gd name="connsiteY0" fmla="*/ 820597 h 820597"/>
                  <a:gd name="connsiteX1" fmla="*/ 691097 w 691097"/>
                  <a:gd name="connsiteY1" fmla="*/ 120205 h 820597"/>
                  <a:gd name="connsiteX0" fmla="*/ 368922 w 1040129"/>
                  <a:gd name="connsiteY0" fmla="*/ 779825 h 779825"/>
                  <a:gd name="connsiteX1" fmla="*/ 1040129 w 1040129"/>
                  <a:gd name="connsiteY1" fmla="*/ 79433 h 779825"/>
                  <a:gd name="connsiteX0" fmla="*/ 383932 w 1055139"/>
                  <a:gd name="connsiteY0" fmla="*/ 861496 h 861496"/>
                  <a:gd name="connsiteX1" fmla="*/ 1055139 w 1055139"/>
                  <a:gd name="connsiteY1" fmla="*/ 161104 h 861496"/>
                  <a:gd name="connsiteX0" fmla="*/ 293871 w 965078"/>
                  <a:gd name="connsiteY0" fmla="*/ 872271 h 872271"/>
                  <a:gd name="connsiteX1" fmla="*/ 965078 w 965078"/>
                  <a:gd name="connsiteY1" fmla="*/ 171879 h 872271"/>
                  <a:gd name="connsiteX0" fmla="*/ 289820 w 961027"/>
                  <a:gd name="connsiteY0" fmla="*/ 830408 h 830408"/>
                  <a:gd name="connsiteX1" fmla="*/ 961027 w 961027"/>
                  <a:gd name="connsiteY1" fmla="*/ 130016 h 830408"/>
                  <a:gd name="connsiteX0" fmla="*/ 331326 w 1002533"/>
                  <a:gd name="connsiteY0" fmla="*/ 861605 h 861605"/>
                  <a:gd name="connsiteX1" fmla="*/ 1002533 w 1002533"/>
                  <a:gd name="connsiteY1" fmla="*/ 161213 h 861605"/>
                  <a:gd name="connsiteX0" fmla="*/ 833389 w 833389"/>
                  <a:gd name="connsiteY0" fmla="*/ 728699 h 728699"/>
                  <a:gd name="connsiteX1" fmla="*/ 259455 w 833389"/>
                  <a:gd name="connsiteY1" fmla="*/ 183950 h 728699"/>
                  <a:gd name="connsiteX0" fmla="*/ 739792 w 739792"/>
                  <a:gd name="connsiteY0" fmla="*/ 645343 h 763145"/>
                  <a:gd name="connsiteX1" fmla="*/ 165858 w 739792"/>
                  <a:gd name="connsiteY1" fmla="*/ 100594 h 763145"/>
                  <a:gd name="connsiteX0" fmla="*/ 739792 w 739792"/>
                  <a:gd name="connsiteY0" fmla="*/ 544749 h 767082"/>
                  <a:gd name="connsiteX1" fmla="*/ 165858 w 739792"/>
                  <a:gd name="connsiteY1" fmla="*/ 0 h 767082"/>
                  <a:gd name="connsiteX0" fmla="*/ 732177 w 732177"/>
                  <a:gd name="connsiteY0" fmla="*/ 544749 h 771334"/>
                  <a:gd name="connsiteX1" fmla="*/ 158243 w 732177"/>
                  <a:gd name="connsiteY1" fmla="*/ 0 h 771334"/>
                  <a:gd name="connsiteX0" fmla="*/ 1018238 w 1018238"/>
                  <a:gd name="connsiteY0" fmla="*/ 389107 h 650697"/>
                  <a:gd name="connsiteX1" fmla="*/ 123291 w 1018238"/>
                  <a:gd name="connsiteY1" fmla="*/ 0 h 650697"/>
                  <a:gd name="connsiteX0" fmla="*/ 1134740 w 1134740"/>
                  <a:gd name="connsiteY0" fmla="*/ 97277 h 454569"/>
                  <a:gd name="connsiteX1" fmla="*/ 113333 w 1134740"/>
                  <a:gd name="connsiteY1" fmla="*/ 0 h 454569"/>
                  <a:gd name="connsiteX0" fmla="*/ 1117636 w 1117636"/>
                  <a:gd name="connsiteY0" fmla="*/ 97277 h 544551"/>
                  <a:gd name="connsiteX1" fmla="*/ 96229 w 1117636"/>
                  <a:gd name="connsiteY1" fmla="*/ 0 h 544551"/>
                  <a:gd name="connsiteX0" fmla="*/ 1021407 w 1021407"/>
                  <a:gd name="connsiteY0" fmla="*/ 97277 h 571735"/>
                  <a:gd name="connsiteX1" fmla="*/ 0 w 1021407"/>
                  <a:gd name="connsiteY1" fmla="*/ 0 h 571735"/>
                  <a:gd name="connsiteX0" fmla="*/ 933858 w 933858"/>
                  <a:gd name="connsiteY0" fmla="*/ 0 h 587169"/>
                  <a:gd name="connsiteX1" fmla="*/ 0 w 933858"/>
                  <a:gd name="connsiteY1" fmla="*/ 145915 h 587169"/>
                  <a:gd name="connsiteX0" fmla="*/ 933858 w 933858"/>
                  <a:gd name="connsiteY0" fmla="*/ 0 h 496171"/>
                  <a:gd name="connsiteX1" fmla="*/ 0 w 933858"/>
                  <a:gd name="connsiteY1" fmla="*/ 145915 h 496171"/>
                  <a:gd name="connsiteX0" fmla="*/ 933858 w 933858"/>
                  <a:gd name="connsiteY0" fmla="*/ 0 h 391174"/>
                  <a:gd name="connsiteX1" fmla="*/ 0 w 933858"/>
                  <a:gd name="connsiteY1" fmla="*/ 145915 h 391174"/>
                  <a:gd name="connsiteX0" fmla="*/ 52612 w 236827"/>
                  <a:gd name="connsiteY0" fmla="*/ 0 h 1421413"/>
                  <a:gd name="connsiteX1" fmla="*/ 179069 w 236827"/>
                  <a:gd name="connsiteY1" fmla="*/ 1361872 h 1421413"/>
                  <a:gd name="connsiteX0" fmla="*/ 0 w 862709"/>
                  <a:gd name="connsiteY0" fmla="*/ 98775 h 1494985"/>
                  <a:gd name="connsiteX1" fmla="*/ 126457 w 862709"/>
                  <a:gd name="connsiteY1" fmla="*/ 1460647 h 1494985"/>
                  <a:gd name="connsiteX0" fmla="*/ 0 w 1086671"/>
                  <a:gd name="connsiteY0" fmla="*/ 99469 h 1492242"/>
                  <a:gd name="connsiteX1" fmla="*/ 126457 w 1086671"/>
                  <a:gd name="connsiteY1" fmla="*/ 1461341 h 1492242"/>
                  <a:gd name="connsiteX0" fmla="*/ 0 w 1039671"/>
                  <a:gd name="connsiteY0" fmla="*/ 81439 h 1475069"/>
                  <a:gd name="connsiteX1" fmla="*/ 126457 w 1039671"/>
                  <a:gd name="connsiteY1" fmla="*/ 1443311 h 1475069"/>
                  <a:gd name="connsiteX0" fmla="*/ 0 w 1001272"/>
                  <a:gd name="connsiteY0" fmla="*/ 97608 h 1077805"/>
                  <a:gd name="connsiteX1" fmla="*/ 37996 w 1001272"/>
                  <a:gd name="connsiteY1" fmla="*/ 1039286 h 1077805"/>
                  <a:gd name="connsiteX0" fmla="*/ 0 w 993945"/>
                  <a:gd name="connsiteY0" fmla="*/ 102714 h 1062502"/>
                  <a:gd name="connsiteX1" fmla="*/ 37996 w 993945"/>
                  <a:gd name="connsiteY1" fmla="*/ 1044392 h 1062502"/>
                  <a:gd name="connsiteX0" fmla="*/ 0 w 733486"/>
                  <a:gd name="connsiteY0" fmla="*/ 96012 h 1056020"/>
                  <a:gd name="connsiteX1" fmla="*/ 37996 w 733486"/>
                  <a:gd name="connsiteY1" fmla="*/ 1037690 h 1056020"/>
                  <a:gd name="connsiteX0" fmla="*/ 0 w 748832"/>
                  <a:gd name="connsiteY0" fmla="*/ 64387 h 1025590"/>
                  <a:gd name="connsiteX1" fmla="*/ 37996 w 748832"/>
                  <a:gd name="connsiteY1" fmla="*/ 1006065 h 1025590"/>
                  <a:gd name="connsiteX0" fmla="*/ 31335 w 745881"/>
                  <a:gd name="connsiteY0" fmla="*/ 67797 h 939987"/>
                  <a:gd name="connsiteX1" fmla="*/ 0 w 745881"/>
                  <a:gd name="connsiteY1" fmla="*/ 919344 h 939987"/>
                  <a:gd name="connsiteX0" fmla="*/ 31335 w 766304"/>
                  <a:gd name="connsiteY0" fmla="*/ 59211 h 991711"/>
                  <a:gd name="connsiteX1" fmla="*/ 0 w 766304"/>
                  <a:gd name="connsiteY1" fmla="*/ 910758 h 991711"/>
                  <a:gd name="connsiteX0" fmla="*/ 12110 w 756608"/>
                  <a:gd name="connsiteY0" fmla="*/ 55543 h 1111317"/>
                  <a:gd name="connsiteX1" fmla="*/ 0 w 756608"/>
                  <a:gd name="connsiteY1" fmla="*/ 1035259 h 1111317"/>
                  <a:gd name="connsiteX0" fmla="*/ 0 w 811561"/>
                  <a:gd name="connsiteY0" fmla="*/ 55032 h 1129347"/>
                  <a:gd name="connsiteX1" fmla="*/ 116058 w 811561"/>
                  <a:gd name="connsiteY1" fmla="*/ 1053974 h 1129347"/>
                  <a:gd name="connsiteX0" fmla="*/ 0 w 798878"/>
                  <a:gd name="connsiteY0" fmla="*/ 62806 h 1078611"/>
                  <a:gd name="connsiteX1" fmla="*/ 116058 w 798878"/>
                  <a:gd name="connsiteY1" fmla="*/ 1061748 h 1078611"/>
                  <a:gd name="connsiteX0" fmla="*/ 0 w 764929"/>
                  <a:gd name="connsiteY0" fmla="*/ 63026 h 1072489"/>
                  <a:gd name="connsiteX1" fmla="*/ 51973 w 764929"/>
                  <a:gd name="connsiteY1" fmla="*/ 1055561 h 1072489"/>
                  <a:gd name="connsiteX0" fmla="*/ 0 w 764929"/>
                  <a:gd name="connsiteY0" fmla="*/ 61522 h 1115407"/>
                  <a:gd name="connsiteX1" fmla="*/ 51973 w 764929"/>
                  <a:gd name="connsiteY1" fmla="*/ 1098915 h 1115407"/>
                  <a:gd name="connsiteX0" fmla="*/ 0 w 822332"/>
                  <a:gd name="connsiteY0" fmla="*/ 61722 h 1114639"/>
                  <a:gd name="connsiteX1" fmla="*/ 51973 w 822332"/>
                  <a:gd name="connsiteY1" fmla="*/ 1099115 h 1114639"/>
                  <a:gd name="connsiteX0" fmla="*/ 0 w 865725"/>
                  <a:gd name="connsiteY0" fmla="*/ 61722 h 1114639"/>
                  <a:gd name="connsiteX1" fmla="*/ 51973 w 865725"/>
                  <a:gd name="connsiteY1" fmla="*/ 1099115 h 1114639"/>
                  <a:gd name="connsiteX0" fmla="*/ 0 w 855060"/>
                  <a:gd name="connsiteY0" fmla="*/ 63685 h 1059461"/>
                  <a:gd name="connsiteX1" fmla="*/ 32748 w 855060"/>
                  <a:gd name="connsiteY1" fmla="*/ 1043402 h 1059461"/>
                  <a:gd name="connsiteX0" fmla="*/ 0 w 855060"/>
                  <a:gd name="connsiteY0" fmla="*/ 61305 h 1126925"/>
                  <a:gd name="connsiteX1" fmla="*/ 32748 w 855060"/>
                  <a:gd name="connsiteY1" fmla="*/ 1111515 h 1126925"/>
                  <a:gd name="connsiteX0" fmla="*/ 44155 w 857770"/>
                  <a:gd name="connsiteY0" fmla="*/ 60683 h 1145362"/>
                  <a:gd name="connsiteX1" fmla="*/ 0 w 857770"/>
                  <a:gd name="connsiteY1" fmla="*/ 1130118 h 1145362"/>
                  <a:gd name="connsiteX0" fmla="*/ 0 w 869304"/>
                  <a:gd name="connsiteY0" fmla="*/ 60278 h 1157664"/>
                  <a:gd name="connsiteX1" fmla="*/ 58381 w 869304"/>
                  <a:gd name="connsiteY1" fmla="*/ 1142530 h 1157664"/>
                  <a:gd name="connsiteX0" fmla="*/ 0 w 798082"/>
                  <a:gd name="connsiteY0" fmla="*/ 61261 h 1154283"/>
                  <a:gd name="connsiteX1" fmla="*/ 58381 w 798082"/>
                  <a:gd name="connsiteY1" fmla="*/ 1143513 h 1154283"/>
                  <a:gd name="connsiteX0" fmla="*/ 0 w 779889"/>
                  <a:gd name="connsiteY0" fmla="*/ 59617 h 1152678"/>
                  <a:gd name="connsiteX1" fmla="*/ 58381 w 779889"/>
                  <a:gd name="connsiteY1" fmla="*/ 1141869 h 115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79889" h="1152678">
                    <a:moveTo>
                      <a:pt x="0" y="59617"/>
                    </a:moveTo>
                    <a:cubicBezTo>
                      <a:pt x="939231" y="-327036"/>
                      <a:pt x="1114221" y="1299602"/>
                      <a:pt x="58381" y="1141869"/>
                    </a:cubicBezTo>
                  </a:path>
                </a:pathLst>
              </a:custGeom>
              <a:noFill/>
              <a:ln w="19050" cap="rnd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492171E-C1CB-F9B3-E282-4EC8C6E4E385}"/>
                </a:ext>
              </a:extLst>
            </p:cNvPr>
            <p:cNvGrpSpPr/>
            <p:nvPr/>
          </p:nvGrpSpPr>
          <p:grpSpPr>
            <a:xfrm>
              <a:off x="5386933" y="4714113"/>
              <a:ext cx="116146" cy="105380"/>
              <a:chOff x="5113127" y="4693707"/>
              <a:chExt cx="116146" cy="10538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53EA5FC-D85F-C05C-D31A-91797B789189}"/>
                  </a:ext>
                </a:extLst>
              </p:cNvPr>
              <p:cNvCxnSpPr/>
              <p:nvPr/>
            </p:nvCxnSpPr>
            <p:spPr>
              <a:xfrm>
                <a:off x="5114172" y="4693707"/>
                <a:ext cx="112964" cy="60077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29E0B0F-B91F-B7CC-4F75-04FF1A00FA58}"/>
                  </a:ext>
                </a:extLst>
              </p:cNvPr>
              <p:cNvCxnSpPr/>
              <p:nvPr/>
            </p:nvCxnSpPr>
            <p:spPr>
              <a:xfrm flipV="1">
                <a:off x="5130528" y="4753782"/>
                <a:ext cx="89679" cy="45305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671E4A35-46B7-4A67-5788-129E8908D48F}"/>
                  </a:ext>
                </a:extLst>
              </p:cNvPr>
              <p:cNvCxnSpPr/>
              <p:nvPr/>
            </p:nvCxnSpPr>
            <p:spPr>
              <a:xfrm>
                <a:off x="5113127" y="4754083"/>
                <a:ext cx="116146" cy="0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Freeform 81">
              <a:extLst>
                <a:ext uri="{FF2B5EF4-FFF2-40B4-BE49-F238E27FC236}">
                  <a16:creationId xmlns:a16="http://schemas.microsoft.com/office/drawing/2014/main" id="{8E767C7F-8E08-2090-97EC-4520A25DEF66}"/>
                </a:ext>
              </a:extLst>
            </p:cNvPr>
            <p:cNvSpPr/>
            <p:nvPr/>
          </p:nvSpPr>
          <p:spPr>
            <a:xfrm>
              <a:off x="5217927" y="4808210"/>
              <a:ext cx="295570" cy="447030"/>
            </a:xfrm>
            <a:custGeom>
              <a:avLst/>
              <a:gdLst>
                <a:gd name="connsiteX0" fmla="*/ 0 w 1439694"/>
                <a:gd name="connsiteY0" fmla="*/ 0 h 356965"/>
                <a:gd name="connsiteX1" fmla="*/ 1439694 w 1439694"/>
                <a:gd name="connsiteY1" fmla="*/ 321012 h 356965"/>
                <a:gd name="connsiteX0" fmla="*/ 0 w 1439694"/>
                <a:gd name="connsiteY0" fmla="*/ 248858 h 579100"/>
                <a:gd name="connsiteX1" fmla="*/ 1439694 w 1439694"/>
                <a:gd name="connsiteY1" fmla="*/ 569870 h 579100"/>
                <a:gd name="connsiteX0" fmla="*/ 0 w 1439694"/>
                <a:gd name="connsiteY0" fmla="*/ 305790 h 626802"/>
                <a:gd name="connsiteX1" fmla="*/ 1439694 w 1439694"/>
                <a:gd name="connsiteY1" fmla="*/ 626802 h 626802"/>
                <a:gd name="connsiteX0" fmla="*/ 0 w 1215957"/>
                <a:gd name="connsiteY0" fmla="*/ 388642 h 398369"/>
                <a:gd name="connsiteX1" fmla="*/ 1215957 w 1215957"/>
                <a:gd name="connsiteY1" fmla="*/ 398369 h 398369"/>
                <a:gd name="connsiteX0" fmla="*/ 0 w 768484"/>
                <a:gd name="connsiteY0" fmla="*/ 564906 h 564906"/>
                <a:gd name="connsiteX1" fmla="*/ 768484 w 768484"/>
                <a:gd name="connsiteY1" fmla="*/ 185527 h 564906"/>
                <a:gd name="connsiteX0" fmla="*/ 17810 w 786294"/>
                <a:gd name="connsiteY0" fmla="*/ 611096 h 611096"/>
                <a:gd name="connsiteX1" fmla="*/ 786294 w 786294"/>
                <a:gd name="connsiteY1" fmla="*/ 231717 h 611096"/>
                <a:gd name="connsiteX0" fmla="*/ 14729 w 977766"/>
                <a:gd name="connsiteY0" fmla="*/ 684765 h 684765"/>
                <a:gd name="connsiteX1" fmla="*/ 977766 w 977766"/>
                <a:gd name="connsiteY1" fmla="*/ 178927 h 684765"/>
                <a:gd name="connsiteX0" fmla="*/ 19890 w 691097"/>
                <a:gd name="connsiteY0" fmla="*/ 820597 h 820597"/>
                <a:gd name="connsiteX1" fmla="*/ 691097 w 691097"/>
                <a:gd name="connsiteY1" fmla="*/ 120205 h 820597"/>
                <a:gd name="connsiteX0" fmla="*/ 368922 w 1040129"/>
                <a:gd name="connsiteY0" fmla="*/ 779825 h 779825"/>
                <a:gd name="connsiteX1" fmla="*/ 1040129 w 1040129"/>
                <a:gd name="connsiteY1" fmla="*/ 79433 h 779825"/>
                <a:gd name="connsiteX0" fmla="*/ 383932 w 1055139"/>
                <a:gd name="connsiteY0" fmla="*/ 861496 h 861496"/>
                <a:gd name="connsiteX1" fmla="*/ 1055139 w 1055139"/>
                <a:gd name="connsiteY1" fmla="*/ 161104 h 861496"/>
                <a:gd name="connsiteX0" fmla="*/ 293871 w 965078"/>
                <a:gd name="connsiteY0" fmla="*/ 872271 h 872271"/>
                <a:gd name="connsiteX1" fmla="*/ 965078 w 965078"/>
                <a:gd name="connsiteY1" fmla="*/ 171879 h 872271"/>
                <a:gd name="connsiteX0" fmla="*/ 289820 w 961027"/>
                <a:gd name="connsiteY0" fmla="*/ 830408 h 830408"/>
                <a:gd name="connsiteX1" fmla="*/ 961027 w 961027"/>
                <a:gd name="connsiteY1" fmla="*/ 130016 h 830408"/>
                <a:gd name="connsiteX0" fmla="*/ 331326 w 1002533"/>
                <a:gd name="connsiteY0" fmla="*/ 861605 h 861605"/>
                <a:gd name="connsiteX1" fmla="*/ 1002533 w 1002533"/>
                <a:gd name="connsiteY1" fmla="*/ 161213 h 861605"/>
                <a:gd name="connsiteX0" fmla="*/ 833389 w 833389"/>
                <a:gd name="connsiteY0" fmla="*/ 728699 h 728699"/>
                <a:gd name="connsiteX1" fmla="*/ 259455 w 833389"/>
                <a:gd name="connsiteY1" fmla="*/ 183950 h 728699"/>
                <a:gd name="connsiteX0" fmla="*/ 739792 w 739792"/>
                <a:gd name="connsiteY0" fmla="*/ 645343 h 763145"/>
                <a:gd name="connsiteX1" fmla="*/ 165858 w 739792"/>
                <a:gd name="connsiteY1" fmla="*/ 100594 h 763145"/>
                <a:gd name="connsiteX0" fmla="*/ 739792 w 739792"/>
                <a:gd name="connsiteY0" fmla="*/ 544749 h 767082"/>
                <a:gd name="connsiteX1" fmla="*/ 165858 w 739792"/>
                <a:gd name="connsiteY1" fmla="*/ 0 h 767082"/>
                <a:gd name="connsiteX0" fmla="*/ 732177 w 732177"/>
                <a:gd name="connsiteY0" fmla="*/ 544749 h 771334"/>
                <a:gd name="connsiteX1" fmla="*/ 158243 w 732177"/>
                <a:gd name="connsiteY1" fmla="*/ 0 h 771334"/>
                <a:gd name="connsiteX0" fmla="*/ 1018238 w 1018238"/>
                <a:gd name="connsiteY0" fmla="*/ 389107 h 650697"/>
                <a:gd name="connsiteX1" fmla="*/ 123291 w 1018238"/>
                <a:gd name="connsiteY1" fmla="*/ 0 h 650697"/>
                <a:gd name="connsiteX0" fmla="*/ 1134740 w 1134740"/>
                <a:gd name="connsiteY0" fmla="*/ 97277 h 454569"/>
                <a:gd name="connsiteX1" fmla="*/ 113333 w 1134740"/>
                <a:gd name="connsiteY1" fmla="*/ 0 h 454569"/>
                <a:gd name="connsiteX0" fmla="*/ 1117636 w 1117636"/>
                <a:gd name="connsiteY0" fmla="*/ 97277 h 544551"/>
                <a:gd name="connsiteX1" fmla="*/ 96229 w 1117636"/>
                <a:gd name="connsiteY1" fmla="*/ 0 h 544551"/>
                <a:gd name="connsiteX0" fmla="*/ 1021407 w 1021407"/>
                <a:gd name="connsiteY0" fmla="*/ 97277 h 571735"/>
                <a:gd name="connsiteX1" fmla="*/ 0 w 1021407"/>
                <a:gd name="connsiteY1" fmla="*/ 0 h 571735"/>
                <a:gd name="connsiteX0" fmla="*/ 933858 w 933858"/>
                <a:gd name="connsiteY0" fmla="*/ 0 h 587169"/>
                <a:gd name="connsiteX1" fmla="*/ 0 w 933858"/>
                <a:gd name="connsiteY1" fmla="*/ 145915 h 587169"/>
                <a:gd name="connsiteX0" fmla="*/ 933858 w 933858"/>
                <a:gd name="connsiteY0" fmla="*/ 0 h 496171"/>
                <a:gd name="connsiteX1" fmla="*/ 0 w 933858"/>
                <a:gd name="connsiteY1" fmla="*/ 145915 h 496171"/>
                <a:gd name="connsiteX0" fmla="*/ 933858 w 933858"/>
                <a:gd name="connsiteY0" fmla="*/ 0 h 391174"/>
                <a:gd name="connsiteX1" fmla="*/ 0 w 933858"/>
                <a:gd name="connsiteY1" fmla="*/ 145915 h 391174"/>
                <a:gd name="connsiteX0" fmla="*/ 52612 w 236827"/>
                <a:gd name="connsiteY0" fmla="*/ 0 h 1421413"/>
                <a:gd name="connsiteX1" fmla="*/ 179069 w 236827"/>
                <a:gd name="connsiteY1" fmla="*/ 1361872 h 1421413"/>
                <a:gd name="connsiteX0" fmla="*/ 0 w 862709"/>
                <a:gd name="connsiteY0" fmla="*/ 98775 h 1494985"/>
                <a:gd name="connsiteX1" fmla="*/ 126457 w 862709"/>
                <a:gd name="connsiteY1" fmla="*/ 1460647 h 1494985"/>
                <a:gd name="connsiteX0" fmla="*/ 0 w 1086671"/>
                <a:gd name="connsiteY0" fmla="*/ 99469 h 1492242"/>
                <a:gd name="connsiteX1" fmla="*/ 126457 w 1086671"/>
                <a:gd name="connsiteY1" fmla="*/ 1461341 h 1492242"/>
                <a:gd name="connsiteX0" fmla="*/ 0 w 1039671"/>
                <a:gd name="connsiteY0" fmla="*/ 81439 h 1475069"/>
                <a:gd name="connsiteX1" fmla="*/ 126457 w 1039671"/>
                <a:gd name="connsiteY1" fmla="*/ 1443311 h 1475069"/>
                <a:gd name="connsiteX0" fmla="*/ 0 w 1001272"/>
                <a:gd name="connsiteY0" fmla="*/ 97608 h 1077805"/>
                <a:gd name="connsiteX1" fmla="*/ 37996 w 1001272"/>
                <a:gd name="connsiteY1" fmla="*/ 1039286 h 1077805"/>
                <a:gd name="connsiteX0" fmla="*/ 0 w 993945"/>
                <a:gd name="connsiteY0" fmla="*/ 102714 h 1062502"/>
                <a:gd name="connsiteX1" fmla="*/ 37996 w 993945"/>
                <a:gd name="connsiteY1" fmla="*/ 1044392 h 1062502"/>
                <a:gd name="connsiteX0" fmla="*/ 0 w 733486"/>
                <a:gd name="connsiteY0" fmla="*/ 96012 h 1056020"/>
                <a:gd name="connsiteX1" fmla="*/ 37996 w 733486"/>
                <a:gd name="connsiteY1" fmla="*/ 1037690 h 1056020"/>
                <a:gd name="connsiteX0" fmla="*/ 0 w 748832"/>
                <a:gd name="connsiteY0" fmla="*/ 64387 h 1025590"/>
                <a:gd name="connsiteX1" fmla="*/ 37996 w 748832"/>
                <a:gd name="connsiteY1" fmla="*/ 1006065 h 1025590"/>
                <a:gd name="connsiteX0" fmla="*/ 31335 w 745881"/>
                <a:gd name="connsiteY0" fmla="*/ 67797 h 939987"/>
                <a:gd name="connsiteX1" fmla="*/ 0 w 745881"/>
                <a:gd name="connsiteY1" fmla="*/ 919344 h 939987"/>
                <a:gd name="connsiteX0" fmla="*/ 31335 w 766304"/>
                <a:gd name="connsiteY0" fmla="*/ 59211 h 991711"/>
                <a:gd name="connsiteX1" fmla="*/ 0 w 766304"/>
                <a:gd name="connsiteY1" fmla="*/ 910758 h 991711"/>
                <a:gd name="connsiteX0" fmla="*/ 12110 w 756608"/>
                <a:gd name="connsiteY0" fmla="*/ 55543 h 1111317"/>
                <a:gd name="connsiteX1" fmla="*/ 0 w 756608"/>
                <a:gd name="connsiteY1" fmla="*/ 1035259 h 1111317"/>
                <a:gd name="connsiteX0" fmla="*/ 0 w 811561"/>
                <a:gd name="connsiteY0" fmla="*/ 55032 h 1129347"/>
                <a:gd name="connsiteX1" fmla="*/ 116058 w 811561"/>
                <a:gd name="connsiteY1" fmla="*/ 1053974 h 1129347"/>
                <a:gd name="connsiteX0" fmla="*/ 0 w 798878"/>
                <a:gd name="connsiteY0" fmla="*/ 62806 h 1078611"/>
                <a:gd name="connsiteX1" fmla="*/ 116058 w 798878"/>
                <a:gd name="connsiteY1" fmla="*/ 1061748 h 1078611"/>
                <a:gd name="connsiteX0" fmla="*/ 0 w 764929"/>
                <a:gd name="connsiteY0" fmla="*/ 63026 h 1072489"/>
                <a:gd name="connsiteX1" fmla="*/ 51973 w 764929"/>
                <a:gd name="connsiteY1" fmla="*/ 1055561 h 1072489"/>
                <a:gd name="connsiteX0" fmla="*/ 0 w 764929"/>
                <a:gd name="connsiteY0" fmla="*/ 61522 h 1115407"/>
                <a:gd name="connsiteX1" fmla="*/ 51973 w 764929"/>
                <a:gd name="connsiteY1" fmla="*/ 1098915 h 1115407"/>
                <a:gd name="connsiteX0" fmla="*/ 0 w 822332"/>
                <a:gd name="connsiteY0" fmla="*/ 61722 h 1114639"/>
                <a:gd name="connsiteX1" fmla="*/ 51973 w 822332"/>
                <a:gd name="connsiteY1" fmla="*/ 1099115 h 1114639"/>
                <a:gd name="connsiteX0" fmla="*/ 0 w 865725"/>
                <a:gd name="connsiteY0" fmla="*/ 61722 h 1114639"/>
                <a:gd name="connsiteX1" fmla="*/ 51973 w 865725"/>
                <a:gd name="connsiteY1" fmla="*/ 1099115 h 1114639"/>
                <a:gd name="connsiteX0" fmla="*/ 0 w 855060"/>
                <a:gd name="connsiteY0" fmla="*/ 63685 h 1059461"/>
                <a:gd name="connsiteX1" fmla="*/ 32748 w 855060"/>
                <a:gd name="connsiteY1" fmla="*/ 1043402 h 1059461"/>
                <a:gd name="connsiteX0" fmla="*/ 0 w 855060"/>
                <a:gd name="connsiteY0" fmla="*/ 61305 h 1126925"/>
                <a:gd name="connsiteX1" fmla="*/ 32748 w 855060"/>
                <a:gd name="connsiteY1" fmla="*/ 1111515 h 1126925"/>
                <a:gd name="connsiteX0" fmla="*/ 44155 w 857770"/>
                <a:gd name="connsiteY0" fmla="*/ 60683 h 1145362"/>
                <a:gd name="connsiteX1" fmla="*/ 0 w 857770"/>
                <a:gd name="connsiteY1" fmla="*/ 1130118 h 1145362"/>
                <a:gd name="connsiteX0" fmla="*/ 0 w 869304"/>
                <a:gd name="connsiteY0" fmla="*/ 60278 h 1157664"/>
                <a:gd name="connsiteX1" fmla="*/ 58381 w 869304"/>
                <a:gd name="connsiteY1" fmla="*/ 1142530 h 1157664"/>
                <a:gd name="connsiteX0" fmla="*/ 0 w 798082"/>
                <a:gd name="connsiteY0" fmla="*/ 61261 h 1154283"/>
                <a:gd name="connsiteX1" fmla="*/ 58381 w 798082"/>
                <a:gd name="connsiteY1" fmla="*/ 1143513 h 1154283"/>
                <a:gd name="connsiteX0" fmla="*/ 0 w 779889"/>
                <a:gd name="connsiteY0" fmla="*/ 59617 h 1152678"/>
                <a:gd name="connsiteX1" fmla="*/ 58381 w 779889"/>
                <a:gd name="connsiteY1" fmla="*/ 1141869 h 1152678"/>
                <a:gd name="connsiteX0" fmla="*/ 0 w 804980"/>
                <a:gd name="connsiteY0" fmla="*/ 73153 h 1165908"/>
                <a:gd name="connsiteX1" fmla="*/ 58381 w 804980"/>
                <a:gd name="connsiteY1" fmla="*/ 1155405 h 1165908"/>
                <a:gd name="connsiteX0" fmla="*/ 0 w 786678"/>
                <a:gd name="connsiteY0" fmla="*/ 67980 h 1160849"/>
                <a:gd name="connsiteX1" fmla="*/ 58381 w 786678"/>
                <a:gd name="connsiteY1" fmla="*/ 1150232 h 1160849"/>
                <a:gd name="connsiteX0" fmla="*/ 0 w 761994"/>
                <a:gd name="connsiteY0" fmla="*/ 62921 h 1155904"/>
                <a:gd name="connsiteX1" fmla="*/ 58381 w 761994"/>
                <a:gd name="connsiteY1" fmla="*/ 1145173 h 1155904"/>
                <a:gd name="connsiteX0" fmla="*/ 0 w 766439"/>
                <a:gd name="connsiteY0" fmla="*/ 66279 h 1159184"/>
                <a:gd name="connsiteX1" fmla="*/ 58381 w 766439"/>
                <a:gd name="connsiteY1" fmla="*/ 1148531 h 115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6439" h="1159184">
                  <a:moveTo>
                    <a:pt x="0" y="66279"/>
                  </a:moveTo>
                  <a:cubicBezTo>
                    <a:pt x="900781" y="-346005"/>
                    <a:pt x="1114221" y="1306264"/>
                    <a:pt x="58381" y="1148531"/>
                  </a:cubicBezTo>
                </a:path>
              </a:pathLst>
            </a:custGeom>
            <a:noFill/>
            <a:ln w="19050" cap="rnd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617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D3CCB054-15D9-DE27-DE3A-C190BCDD51EE}"/>
              </a:ext>
            </a:extLst>
          </p:cNvPr>
          <p:cNvSpPr/>
          <p:nvPr/>
        </p:nvSpPr>
        <p:spPr>
          <a:xfrm>
            <a:off x="3945450" y="3730084"/>
            <a:ext cx="7349184" cy="1229270"/>
          </a:xfrm>
          <a:prstGeom prst="parallelogram">
            <a:avLst>
              <a:gd name="adj" fmla="val 112023"/>
            </a:avLst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1F16031A-F3DE-CBA2-7266-D875967B42E7}"/>
              </a:ext>
            </a:extLst>
          </p:cNvPr>
          <p:cNvSpPr/>
          <p:nvPr/>
        </p:nvSpPr>
        <p:spPr>
          <a:xfrm>
            <a:off x="2151892" y="3730084"/>
            <a:ext cx="3119438" cy="1229270"/>
          </a:xfrm>
          <a:prstGeom prst="parallelogram">
            <a:avLst>
              <a:gd name="adj" fmla="val 112023"/>
            </a:avLst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AFDB11-59C4-1486-F83D-3A764C87B41E}"/>
              </a:ext>
            </a:extLst>
          </p:cNvPr>
          <p:cNvGrpSpPr/>
          <p:nvPr/>
        </p:nvGrpSpPr>
        <p:grpSpPr>
          <a:xfrm>
            <a:off x="495948" y="668766"/>
            <a:ext cx="3311887" cy="1229270"/>
            <a:chOff x="4628066" y="4443156"/>
            <a:chExt cx="2668700" cy="99053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D62BF1C-5873-7C5B-BADD-A1E0450209F1}"/>
                </a:ext>
              </a:extLst>
            </p:cNvPr>
            <p:cNvGrpSpPr/>
            <p:nvPr/>
          </p:nvGrpSpPr>
          <p:grpSpPr>
            <a:xfrm>
              <a:off x="4628066" y="4443156"/>
              <a:ext cx="2668700" cy="990539"/>
              <a:chOff x="4425928" y="4444989"/>
              <a:chExt cx="2668700" cy="990539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F4AF269-4CF6-3E7E-6B13-83E8D369C422}"/>
                  </a:ext>
                </a:extLst>
              </p:cNvPr>
              <p:cNvGrpSpPr/>
              <p:nvPr/>
            </p:nvGrpSpPr>
            <p:grpSpPr>
              <a:xfrm>
                <a:off x="4425928" y="4444989"/>
                <a:ext cx="2668700" cy="990351"/>
                <a:chOff x="1026683" y="3302861"/>
                <a:chExt cx="6920180" cy="2568069"/>
              </a:xfrm>
            </p:grpSpPr>
            <p:sp>
              <p:nvSpPr>
                <p:cNvPr id="22" name="Freeform 9">
                  <a:extLst>
                    <a:ext uri="{FF2B5EF4-FFF2-40B4-BE49-F238E27FC236}">
                      <a16:creationId xmlns:a16="http://schemas.microsoft.com/office/drawing/2014/main" id="{26C6F71A-DF4D-EA99-1C94-9EE8E706BA3E}"/>
                    </a:ext>
                  </a:extLst>
                </p:cNvPr>
                <p:cNvSpPr/>
                <p:nvPr/>
              </p:nvSpPr>
              <p:spPr>
                <a:xfrm>
                  <a:off x="5088264" y="3873063"/>
                  <a:ext cx="2129568" cy="822226"/>
                </a:xfrm>
                <a:custGeom>
                  <a:avLst/>
                  <a:gdLst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36088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15227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30789 w 1423899"/>
                    <a:gd name="connsiteY14" fmla="*/ 280787 h 555455"/>
                    <a:gd name="connsiteX0" fmla="*/ 0 w 1430029"/>
                    <a:gd name="connsiteY0" fmla="*/ 555455 h 555455"/>
                    <a:gd name="connsiteX1" fmla="*/ 326820 w 1430029"/>
                    <a:gd name="connsiteY1" fmla="*/ 388568 h 555455"/>
                    <a:gd name="connsiteX2" fmla="*/ 538905 w 1430029"/>
                    <a:gd name="connsiteY2" fmla="*/ 388568 h 555455"/>
                    <a:gd name="connsiteX3" fmla="*/ 789235 w 1430029"/>
                    <a:gd name="connsiteY3" fmla="*/ 437243 h 555455"/>
                    <a:gd name="connsiteX4" fmla="*/ 1011751 w 1430029"/>
                    <a:gd name="connsiteY4" fmla="*/ 485919 h 555455"/>
                    <a:gd name="connsiteX5" fmla="*/ 1220359 w 1430029"/>
                    <a:gd name="connsiteY5" fmla="*/ 478965 h 555455"/>
                    <a:gd name="connsiteX6" fmla="*/ 1394199 w 1430029"/>
                    <a:gd name="connsiteY6" fmla="*/ 353800 h 555455"/>
                    <a:gd name="connsiteX7" fmla="*/ 1428968 w 1430029"/>
                    <a:gd name="connsiteY7" fmla="*/ 214728 h 555455"/>
                    <a:gd name="connsiteX8" fmla="*/ 1373339 w 1430029"/>
                    <a:gd name="connsiteY8" fmla="*/ 75656 h 555455"/>
                    <a:gd name="connsiteX9" fmla="*/ 1262081 w 1430029"/>
                    <a:gd name="connsiteY9" fmla="*/ 6119 h 555455"/>
                    <a:gd name="connsiteX10" fmla="*/ 1126486 w 1430029"/>
                    <a:gd name="connsiteY10" fmla="*/ 20027 h 555455"/>
                    <a:gd name="connsiteX11" fmla="*/ 1022181 w 1430029"/>
                    <a:gd name="connsiteY11" fmla="*/ 152145 h 555455"/>
                    <a:gd name="connsiteX12" fmla="*/ 1056949 w 1430029"/>
                    <a:gd name="connsiteY12" fmla="*/ 284264 h 555455"/>
                    <a:gd name="connsiteX13" fmla="*/ 1150823 w 1430029"/>
                    <a:gd name="connsiteY13" fmla="*/ 315556 h 555455"/>
                    <a:gd name="connsiteX14" fmla="*/ 1230789 w 1430029"/>
                    <a:gd name="connsiteY14" fmla="*/ 280787 h 555455"/>
                    <a:gd name="connsiteX0" fmla="*/ 0 w 1430029"/>
                    <a:gd name="connsiteY0" fmla="*/ 552135 h 552135"/>
                    <a:gd name="connsiteX1" fmla="*/ 326820 w 1430029"/>
                    <a:gd name="connsiteY1" fmla="*/ 385248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430029"/>
                    <a:gd name="connsiteY0" fmla="*/ 552135 h 552135"/>
                    <a:gd name="connsiteX1" fmla="*/ 288575 w 1430029"/>
                    <a:gd name="connsiteY1" fmla="*/ 399155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430029" h="552135">
                      <a:moveTo>
                        <a:pt x="0" y="552135"/>
                      </a:moveTo>
                      <a:cubicBezTo>
                        <a:pt x="118501" y="482598"/>
                        <a:pt x="198758" y="426969"/>
                        <a:pt x="288575" y="399155"/>
                      </a:cubicBezTo>
                      <a:cubicBezTo>
                        <a:pt x="378393" y="371340"/>
                        <a:pt x="455462" y="379453"/>
                        <a:pt x="538905" y="385248"/>
                      </a:cubicBezTo>
                      <a:cubicBezTo>
                        <a:pt x="622348" y="391043"/>
                        <a:pt x="710427" y="417698"/>
                        <a:pt x="789235" y="433923"/>
                      </a:cubicBezTo>
                      <a:cubicBezTo>
                        <a:pt x="868043" y="450148"/>
                        <a:pt x="939897" y="475645"/>
                        <a:pt x="1011751" y="482599"/>
                      </a:cubicBezTo>
                      <a:cubicBezTo>
                        <a:pt x="1083605" y="489553"/>
                        <a:pt x="1156618" y="497665"/>
                        <a:pt x="1220359" y="475645"/>
                      </a:cubicBezTo>
                      <a:cubicBezTo>
                        <a:pt x="1284100" y="453625"/>
                        <a:pt x="1359431" y="394519"/>
                        <a:pt x="1394199" y="350480"/>
                      </a:cubicBezTo>
                      <a:cubicBezTo>
                        <a:pt x="1428967" y="306441"/>
                        <a:pt x="1432445" y="257765"/>
                        <a:pt x="1428968" y="211408"/>
                      </a:cubicBezTo>
                      <a:cubicBezTo>
                        <a:pt x="1425491" y="165051"/>
                        <a:pt x="1401154" y="107104"/>
                        <a:pt x="1373339" y="72336"/>
                      </a:cubicBezTo>
                      <a:cubicBezTo>
                        <a:pt x="1345524" y="37568"/>
                        <a:pt x="1305541" y="10332"/>
                        <a:pt x="1262081" y="2799"/>
                      </a:cubicBezTo>
                      <a:cubicBezTo>
                        <a:pt x="1218621" y="-4734"/>
                        <a:pt x="1152562" y="2799"/>
                        <a:pt x="1112579" y="27137"/>
                      </a:cubicBezTo>
                      <a:cubicBezTo>
                        <a:pt x="1072596" y="51475"/>
                        <a:pt x="1031453" y="106524"/>
                        <a:pt x="1022181" y="148825"/>
                      </a:cubicBezTo>
                      <a:cubicBezTo>
                        <a:pt x="1012909" y="191126"/>
                        <a:pt x="1035509" y="253709"/>
                        <a:pt x="1056949" y="280944"/>
                      </a:cubicBezTo>
                      <a:cubicBezTo>
                        <a:pt x="1078389" y="308179"/>
                        <a:pt x="1121850" y="312816"/>
                        <a:pt x="1150823" y="312236"/>
                      </a:cubicBezTo>
                      <a:cubicBezTo>
                        <a:pt x="1179796" y="311657"/>
                        <a:pt x="1217171" y="291953"/>
                        <a:pt x="1230789" y="277467"/>
                      </a:cubicBezTo>
                    </a:path>
                  </a:pathLst>
                </a:custGeom>
                <a:noFill/>
                <a:ln w="38100" cap="rnd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" name="Freeform 10">
                  <a:extLst>
                    <a:ext uri="{FF2B5EF4-FFF2-40B4-BE49-F238E27FC236}">
                      <a16:creationId xmlns:a16="http://schemas.microsoft.com/office/drawing/2014/main" id="{1CDE2A2E-6E51-02F2-B2CC-9F2A2E3929EE}"/>
                    </a:ext>
                  </a:extLst>
                </p:cNvPr>
                <p:cNvSpPr/>
                <p:nvPr/>
              </p:nvSpPr>
              <p:spPr>
                <a:xfrm rot="245997">
                  <a:off x="5518841" y="4443311"/>
                  <a:ext cx="2428022" cy="591027"/>
                </a:xfrm>
                <a:custGeom>
                  <a:avLst/>
                  <a:gdLst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36088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15227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30789 w 1423899"/>
                    <a:gd name="connsiteY14" fmla="*/ 280787 h 555455"/>
                    <a:gd name="connsiteX0" fmla="*/ 0 w 1430029"/>
                    <a:gd name="connsiteY0" fmla="*/ 555455 h 555455"/>
                    <a:gd name="connsiteX1" fmla="*/ 326820 w 1430029"/>
                    <a:gd name="connsiteY1" fmla="*/ 388568 h 555455"/>
                    <a:gd name="connsiteX2" fmla="*/ 538905 w 1430029"/>
                    <a:gd name="connsiteY2" fmla="*/ 388568 h 555455"/>
                    <a:gd name="connsiteX3" fmla="*/ 789235 w 1430029"/>
                    <a:gd name="connsiteY3" fmla="*/ 437243 h 555455"/>
                    <a:gd name="connsiteX4" fmla="*/ 1011751 w 1430029"/>
                    <a:gd name="connsiteY4" fmla="*/ 485919 h 555455"/>
                    <a:gd name="connsiteX5" fmla="*/ 1220359 w 1430029"/>
                    <a:gd name="connsiteY5" fmla="*/ 478965 h 555455"/>
                    <a:gd name="connsiteX6" fmla="*/ 1394199 w 1430029"/>
                    <a:gd name="connsiteY6" fmla="*/ 353800 h 555455"/>
                    <a:gd name="connsiteX7" fmla="*/ 1428968 w 1430029"/>
                    <a:gd name="connsiteY7" fmla="*/ 214728 h 555455"/>
                    <a:gd name="connsiteX8" fmla="*/ 1373339 w 1430029"/>
                    <a:gd name="connsiteY8" fmla="*/ 75656 h 555455"/>
                    <a:gd name="connsiteX9" fmla="*/ 1262081 w 1430029"/>
                    <a:gd name="connsiteY9" fmla="*/ 6119 h 555455"/>
                    <a:gd name="connsiteX10" fmla="*/ 1126486 w 1430029"/>
                    <a:gd name="connsiteY10" fmla="*/ 20027 h 555455"/>
                    <a:gd name="connsiteX11" fmla="*/ 1022181 w 1430029"/>
                    <a:gd name="connsiteY11" fmla="*/ 152145 h 555455"/>
                    <a:gd name="connsiteX12" fmla="*/ 1056949 w 1430029"/>
                    <a:gd name="connsiteY12" fmla="*/ 284264 h 555455"/>
                    <a:gd name="connsiteX13" fmla="*/ 1150823 w 1430029"/>
                    <a:gd name="connsiteY13" fmla="*/ 315556 h 555455"/>
                    <a:gd name="connsiteX14" fmla="*/ 1230789 w 1430029"/>
                    <a:gd name="connsiteY14" fmla="*/ 280787 h 555455"/>
                    <a:gd name="connsiteX0" fmla="*/ 0 w 1430029"/>
                    <a:gd name="connsiteY0" fmla="*/ 552135 h 552135"/>
                    <a:gd name="connsiteX1" fmla="*/ 326820 w 1430029"/>
                    <a:gd name="connsiteY1" fmla="*/ 385248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430029"/>
                    <a:gd name="connsiteY0" fmla="*/ 552135 h 552135"/>
                    <a:gd name="connsiteX1" fmla="*/ 288575 w 1430029"/>
                    <a:gd name="connsiteY1" fmla="*/ 399155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662976"/>
                    <a:gd name="connsiteY0" fmla="*/ 472169 h 489991"/>
                    <a:gd name="connsiteX1" fmla="*/ 521522 w 1662976"/>
                    <a:gd name="connsiteY1" fmla="*/ 39915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02316 w 1662976"/>
                    <a:gd name="connsiteY2" fmla="*/ 329620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91306"/>
                    <a:gd name="connsiteX1" fmla="*/ 340728 w 1662976"/>
                    <a:gd name="connsiteY1" fmla="*/ 322665 h 491306"/>
                    <a:gd name="connsiteX2" fmla="*/ 702316 w 1662976"/>
                    <a:gd name="connsiteY2" fmla="*/ 329620 h 491306"/>
                    <a:gd name="connsiteX3" fmla="*/ 1015228 w 1662976"/>
                    <a:gd name="connsiteY3" fmla="*/ 413062 h 491306"/>
                    <a:gd name="connsiteX4" fmla="*/ 1244698 w 1662976"/>
                    <a:gd name="connsiteY4" fmla="*/ 482599 h 491306"/>
                    <a:gd name="connsiteX5" fmla="*/ 1453306 w 1662976"/>
                    <a:gd name="connsiteY5" fmla="*/ 475645 h 491306"/>
                    <a:gd name="connsiteX6" fmla="*/ 1627146 w 1662976"/>
                    <a:gd name="connsiteY6" fmla="*/ 350480 h 491306"/>
                    <a:gd name="connsiteX7" fmla="*/ 1661915 w 1662976"/>
                    <a:gd name="connsiteY7" fmla="*/ 211408 h 491306"/>
                    <a:gd name="connsiteX8" fmla="*/ 1606286 w 1662976"/>
                    <a:gd name="connsiteY8" fmla="*/ 72336 h 491306"/>
                    <a:gd name="connsiteX9" fmla="*/ 1495028 w 1662976"/>
                    <a:gd name="connsiteY9" fmla="*/ 2799 h 491306"/>
                    <a:gd name="connsiteX10" fmla="*/ 1345526 w 1662976"/>
                    <a:gd name="connsiteY10" fmla="*/ 27137 h 491306"/>
                    <a:gd name="connsiteX11" fmla="*/ 1255128 w 1662976"/>
                    <a:gd name="connsiteY11" fmla="*/ 148825 h 491306"/>
                    <a:gd name="connsiteX12" fmla="*/ 1289896 w 1662976"/>
                    <a:gd name="connsiteY12" fmla="*/ 280944 h 491306"/>
                    <a:gd name="connsiteX13" fmla="*/ 1383770 w 1662976"/>
                    <a:gd name="connsiteY13" fmla="*/ 312236 h 491306"/>
                    <a:gd name="connsiteX14" fmla="*/ 1463736 w 1662976"/>
                    <a:gd name="connsiteY14" fmla="*/ 277467 h 491306"/>
                    <a:gd name="connsiteX0" fmla="*/ 0 w 1662976"/>
                    <a:gd name="connsiteY0" fmla="*/ 472169 h 483801"/>
                    <a:gd name="connsiteX1" fmla="*/ 340728 w 1662976"/>
                    <a:gd name="connsiteY1" fmla="*/ 322665 h 483801"/>
                    <a:gd name="connsiteX2" fmla="*/ 702316 w 1662976"/>
                    <a:gd name="connsiteY2" fmla="*/ 329620 h 483801"/>
                    <a:gd name="connsiteX3" fmla="*/ 1015228 w 1662976"/>
                    <a:gd name="connsiteY3" fmla="*/ 413062 h 483801"/>
                    <a:gd name="connsiteX4" fmla="*/ 1269036 w 1662976"/>
                    <a:gd name="connsiteY4" fmla="*/ 465215 h 483801"/>
                    <a:gd name="connsiteX5" fmla="*/ 1453306 w 1662976"/>
                    <a:gd name="connsiteY5" fmla="*/ 475645 h 483801"/>
                    <a:gd name="connsiteX6" fmla="*/ 1627146 w 1662976"/>
                    <a:gd name="connsiteY6" fmla="*/ 350480 h 483801"/>
                    <a:gd name="connsiteX7" fmla="*/ 1661915 w 1662976"/>
                    <a:gd name="connsiteY7" fmla="*/ 211408 h 483801"/>
                    <a:gd name="connsiteX8" fmla="*/ 1606286 w 1662976"/>
                    <a:gd name="connsiteY8" fmla="*/ 72336 h 483801"/>
                    <a:gd name="connsiteX9" fmla="*/ 1495028 w 1662976"/>
                    <a:gd name="connsiteY9" fmla="*/ 2799 h 483801"/>
                    <a:gd name="connsiteX10" fmla="*/ 1345526 w 1662976"/>
                    <a:gd name="connsiteY10" fmla="*/ 27137 h 483801"/>
                    <a:gd name="connsiteX11" fmla="*/ 1255128 w 1662976"/>
                    <a:gd name="connsiteY11" fmla="*/ 148825 h 483801"/>
                    <a:gd name="connsiteX12" fmla="*/ 1289896 w 1662976"/>
                    <a:gd name="connsiteY12" fmla="*/ 280944 h 483801"/>
                    <a:gd name="connsiteX13" fmla="*/ 1383770 w 1662976"/>
                    <a:gd name="connsiteY13" fmla="*/ 312236 h 483801"/>
                    <a:gd name="connsiteX14" fmla="*/ 1463736 w 1662976"/>
                    <a:gd name="connsiteY14" fmla="*/ 277467 h 483801"/>
                    <a:gd name="connsiteX0" fmla="*/ 0 w 1662763"/>
                    <a:gd name="connsiteY0" fmla="*/ 472169 h 472169"/>
                    <a:gd name="connsiteX1" fmla="*/ 340728 w 1662763"/>
                    <a:gd name="connsiteY1" fmla="*/ 322665 h 472169"/>
                    <a:gd name="connsiteX2" fmla="*/ 702316 w 1662763"/>
                    <a:gd name="connsiteY2" fmla="*/ 329620 h 472169"/>
                    <a:gd name="connsiteX3" fmla="*/ 1015228 w 1662763"/>
                    <a:gd name="connsiteY3" fmla="*/ 413062 h 472169"/>
                    <a:gd name="connsiteX4" fmla="*/ 1269036 w 1662763"/>
                    <a:gd name="connsiteY4" fmla="*/ 465215 h 472169"/>
                    <a:gd name="connsiteX5" fmla="*/ 1470690 w 1662763"/>
                    <a:gd name="connsiteY5" fmla="*/ 444354 h 472169"/>
                    <a:gd name="connsiteX6" fmla="*/ 1627146 w 1662763"/>
                    <a:gd name="connsiteY6" fmla="*/ 350480 h 472169"/>
                    <a:gd name="connsiteX7" fmla="*/ 1661915 w 1662763"/>
                    <a:gd name="connsiteY7" fmla="*/ 211408 h 472169"/>
                    <a:gd name="connsiteX8" fmla="*/ 1606286 w 1662763"/>
                    <a:gd name="connsiteY8" fmla="*/ 72336 h 472169"/>
                    <a:gd name="connsiteX9" fmla="*/ 1495028 w 1662763"/>
                    <a:gd name="connsiteY9" fmla="*/ 2799 h 472169"/>
                    <a:gd name="connsiteX10" fmla="*/ 1345526 w 1662763"/>
                    <a:gd name="connsiteY10" fmla="*/ 27137 h 472169"/>
                    <a:gd name="connsiteX11" fmla="*/ 1255128 w 1662763"/>
                    <a:gd name="connsiteY11" fmla="*/ 148825 h 472169"/>
                    <a:gd name="connsiteX12" fmla="*/ 1289896 w 1662763"/>
                    <a:gd name="connsiteY12" fmla="*/ 280944 h 472169"/>
                    <a:gd name="connsiteX13" fmla="*/ 1383770 w 1662763"/>
                    <a:gd name="connsiteY13" fmla="*/ 312236 h 472169"/>
                    <a:gd name="connsiteX14" fmla="*/ 1463736 w 1662763"/>
                    <a:gd name="connsiteY14" fmla="*/ 277467 h 472169"/>
                    <a:gd name="connsiteX0" fmla="*/ 0 w 1661923"/>
                    <a:gd name="connsiteY0" fmla="*/ 472169 h 472169"/>
                    <a:gd name="connsiteX1" fmla="*/ 340728 w 1661923"/>
                    <a:gd name="connsiteY1" fmla="*/ 322665 h 472169"/>
                    <a:gd name="connsiteX2" fmla="*/ 702316 w 1661923"/>
                    <a:gd name="connsiteY2" fmla="*/ 329620 h 472169"/>
                    <a:gd name="connsiteX3" fmla="*/ 1015228 w 1661923"/>
                    <a:gd name="connsiteY3" fmla="*/ 413062 h 472169"/>
                    <a:gd name="connsiteX4" fmla="*/ 1269036 w 1661923"/>
                    <a:gd name="connsiteY4" fmla="*/ 465215 h 472169"/>
                    <a:gd name="connsiteX5" fmla="*/ 1470690 w 1661923"/>
                    <a:gd name="connsiteY5" fmla="*/ 444354 h 472169"/>
                    <a:gd name="connsiteX6" fmla="*/ 1602808 w 1661923"/>
                    <a:gd name="connsiteY6" fmla="*/ 336573 h 472169"/>
                    <a:gd name="connsiteX7" fmla="*/ 1661915 w 1661923"/>
                    <a:gd name="connsiteY7" fmla="*/ 211408 h 472169"/>
                    <a:gd name="connsiteX8" fmla="*/ 1606286 w 1661923"/>
                    <a:gd name="connsiteY8" fmla="*/ 72336 h 472169"/>
                    <a:gd name="connsiteX9" fmla="*/ 1495028 w 1661923"/>
                    <a:gd name="connsiteY9" fmla="*/ 2799 h 472169"/>
                    <a:gd name="connsiteX10" fmla="*/ 1345526 w 1661923"/>
                    <a:gd name="connsiteY10" fmla="*/ 27137 h 472169"/>
                    <a:gd name="connsiteX11" fmla="*/ 1255128 w 1661923"/>
                    <a:gd name="connsiteY11" fmla="*/ 148825 h 472169"/>
                    <a:gd name="connsiteX12" fmla="*/ 1289896 w 1661923"/>
                    <a:gd name="connsiteY12" fmla="*/ 280944 h 472169"/>
                    <a:gd name="connsiteX13" fmla="*/ 1383770 w 1661923"/>
                    <a:gd name="connsiteY13" fmla="*/ 312236 h 472169"/>
                    <a:gd name="connsiteX14" fmla="*/ 1463736 w 1661923"/>
                    <a:gd name="connsiteY14" fmla="*/ 277467 h 472169"/>
                    <a:gd name="connsiteX0" fmla="*/ 0 w 1637606"/>
                    <a:gd name="connsiteY0" fmla="*/ 472169 h 472169"/>
                    <a:gd name="connsiteX1" fmla="*/ 340728 w 1637606"/>
                    <a:gd name="connsiteY1" fmla="*/ 322665 h 472169"/>
                    <a:gd name="connsiteX2" fmla="*/ 702316 w 1637606"/>
                    <a:gd name="connsiteY2" fmla="*/ 329620 h 472169"/>
                    <a:gd name="connsiteX3" fmla="*/ 1015228 w 1637606"/>
                    <a:gd name="connsiteY3" fmla="*/ 413062 h 472169"/>
                    <a:gd name="connsiteX4" fmla="*/ 1269036 w 1637606"/>
                    <a:gd name="connsiteY4" fmla="*/ 465215 h 472169"/>
                    <a:gd name="connsiteX5" fmla="*/ 1470690 w 1637606"/>
                    <a:gd name="connsiteY5" fmla="*/ 444354 h 472169"/>
                    <a:gd name="connsiteX6" fmla="*/ 1602808 w 1637606"/>
                    <a:gd name="connsiteY6" fmla="*/ 336573 h 472169"/>
                    <a:gd name="connsiteX7" fmla="*/ 1637578 w 1637606"/>
                    <a:gd name="connsiteY7" fmla="*/ 194024 h 472169"/>
                    <a:gd name="connsiteX8" fmla="*/ 1606286 w 1637606"/>
                    <a:gd name="connsiteY8" fmla="*/ 72336 h 472169"/>
                    <a:gd name="connsiteX9" fmla="*/ 1495028 w 1637606"/>
                    <a:gd name="connsiteY9" fmla="*/ 2799 h 472169"/>
                    <a:gd name="connsiteX10" fmla="*/ 1345526 w 1637606"/>
                    <a:gd name="connsiteY10" fmla="*/ 27137 h 472169"/>
                    <a:gd name="connsiteX11" fmla="*/ 1255128 w 1637606"/>
                    <a:gd name="connsiteY11" fmla="*/ 148825 h 472169"/>
                    <a:gd name="connsiteX12" fmla="*/ 1289896 w 1637606"/>
                    <a:gd name="connsiteY12" fmla="*/ 280944 h 472169"/>
                    <a:gd name="connsiteX13" fmla="*/ 1383770 w 1637606"/>
                    <a:gd name="connsiteY13" fmla="*/ 312236 h 472169"/>
                    <a:gd name="connsiteX14" fmla="*/ 1463736 w 1637606"/>
                    <a:gd name="connsiteY14" fmla="*/ 277467 h 472169"/>
                    <a:gd name="connsiteX0" fmla="*/ 0 w 1639766"/>
                    <a:gd name="connsiteY0" fmla="*/ 473894 h 473894"/>
                    <a:gd name="connsiteX1" fmla="*/ 340728 w 1639766"/>
                    <a:gd name="connsiteY1" fmla="*/ 324390 h 473894"/>
                    <a:gd name="connsiteX2" fmla="*/ 702316 w 1639766"/>
                    <a:gd name="connsiteY2" fmla="*/ 331345 h 473894"/>
                    <a:gd name="connsiteX3" fmla="*/ 1015228 w 1639766"/>
                    <a:gd name="connsiteY3" fmla="*/ 414787 h 473894"/>
                    <a:gd name="connsiteX4" fmla="*/ 1269036 w 1639766"/>
                    <a:gd name="connsiteY4" fmla="*/ 466940 h 473894"/>
                    <a:gd name="connsiteX5" fmla="*/ 1470690 w 1639766"/>
                    <a:gd name="connsiteY5" fmla="*/ 446079 h 473894"/>
                    <a:gd name="connsiteX6" fmla="*/ 1602808 w 1639766"/>
                    <a:gd name="connsiteY6" fmla="*/ 338298 h 473894"/>
                    <a:gd name="connsiteX7" fmla="*/ 1637578 w 1639766"/>
                    <a:gd name="connsiteY7" fmla="*/ 195749 h 473894"/>
                    <a:gd name="connsiteX8" fmla="*/ 1554134 w 1639766"/>
                    <a:gd name="connsiteY8" fmla="*/ 98399 h 473894"/>
                    <a:gd name="connsiteX9" fmla="*/ 1495028 w 1639766"/>
                    <a:gd name="connsiteY9" fmla="*/ 4524 h 473894"/>
                    <a:gd name="connsiteX10" fmla="*/ 1345526 w 1639766"/>
                    <a:gd name="connsiteY10" fmla="*/ 28862 h 473894"/>
                    <a:gd name="connsiteX11" fmla="*/ 1255128 w 1639766"/>
                    <a:gd name="connsiteY11" fmla="*/ 150550 h 473894"/>
                    <a:gd name="connsiteX12" fmla="*/ 1289896 w 1639766"/>
                    <a:gd name="connsiteY12" fmla="*/ 282669 h 473894"/>
                    <a:gd name="connsiteX13" fmla="*/ 1383770 w 1639766"/>
                    <a:gd name="connsiteY13" fmla="*/ 313961 h 473894"/>
                    <a:gd name="connsiteX14" fmla="*/ 1463736 w 1639766"/>
                    <a:gd name="connsiteY14" fmla="*/ 279192 h 473894"/>
                    <a:gd name="connsiteX0" fmla="*/ 0 w 1639766"/>
                    <a:gd name="connsiteY0" fmla="*/ 446701 h 446701"/>
                    <a:gd name="connsiteX1" fmla="*/ 340728 w 1639766"/>
                    <a:gd name="connsiteY1" fmla="*/ 297197 h 446701"/>
                    <a:gd name="connsiteX2" fmla="*/ 702316 w 1639766"/>
                    <a:gd name="connsiteY2" fmla="*/ 304152 h 446701"/>
                    <a:gd name="connsiteX3" fmla="*/ 1015228 w 1639766"/>
                    <a:gd name="connsiteY3" fmla="*/ 387594 h 446701"/>
                    <a:gd name="connsiteX4" fmla="*/ 1269036 w 1639766"/>
                    <a:gd name="connsiteY4" fmla="*/ 439747 h 446701"/>
                    <a:gd name="connsiteX5" fmla="*/ 1470690 w 1639766"/>
                    <a:gd name="connsiteY5" fmla="*/ 418886 h 446701"/>
                    <a:gd name="connsiteX6" fmla="*/ 1602808 w 1639766"/>
                    <a:gd name="connsiteY6" fmla="*/ 311105 h 446701"/>
                    <a:gd name="connsiteX7" fmla="*/ 1637578 w 1639766"/>
                    <a:gd name="connsiteY7" fmla="*/ 168556 h 446701"/>
                    <a:gd name="connsiteX8" fmla="*/ 1554134 w 1639766"/>
                    <a:gd name="connsiteY8" fmla="*/ 71206 h 446701"/>
                    <a:gd name="connsiteX9" fmla="*/ 1446353 w 1639766"/>
                    <a:gd name="connsiteY9" fmla="*/ 53820 h 446701"/>
                    <a:gd name="connsiteX10" fmla="*/ 1345526 w 1639766"/>
                    <a:gd name="connsiteY10" fmla="*/ 1669 h 446701"/>
                    <a:gd name="connsiteX11" fmla="*/ 1255128 w 1639766"/>
                    <a:gd name="connsiteY11" fmla="*/ 123357 h 446701"/>
                    <a:gd name="connsiteX12" fmla="*/ 1289896 w 1639766"/>
                    <a:gd name="connsiteY12" fmla="*/ 255476 h 446701"/>
                    <a:gd name="connsiteX13" fmla="*/ 1383770 w 1639766"/>
                    <a:gd name="connsiteY13" fmla="*/ 286768 h 446701"/>
                    <a:gd name="connsiteX14" fmla="*/ 1463736 w 1639766"/>
                    <a:gd name="connsiteY14" fmla="*/ 251999 h 446701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55128 w 1639766"/>
                    <a:gd name="connsiteY11" fmla="*/ 70489 h 393833"/>
                    <a:gd name="connsiteX12" fmla="*/ 1289896 w 1639766"/>
                    <a:gd name="connsiteY12" fmla="*/ 202608 h 393833"/>
                    <a:gd name="connsiteX13" fmla="*/ 1383770 w 1639766"/>
                    <a:gd name="connsiteY13" fmla="*/ 233900 h 393833"/>
                    <a:gd name="connsiteX14" fmla="*/ 1463736 w 1639766"/>
                    <a:gd name="connsiteY14" fmla="*/ 199131 h 393833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89896 w 1639766"/>
                    <a:gd name="connsiteY11" fmla="*/ 202608 h 393833"/>
                    <a:gd name="connsiteX12" fmla="*/ 1383770 w 1639766"/>
                    <a:gd name="connsiteY12" fmla="*/ 233900 h 393833"/>
                    <a:gd name="connsiteX13" fmla="*/ 1463736 w 1639766"/>
                    <a:gd name="connsiteY13" fmla="*/ 199131 h 393833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289896 w 1639766"/>
                    <a:gd name="connsiteY11" fmla="*/ 205863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7213 w 1639766"/>
                    <a:gd name="connsiteY13" fmla="*/ 191956 h 39708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17710 w 1639766"/>
                    <a:gd name="connsiteY11" fmla="*/ 19119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0448"/>
                    <a:gd name="connsiteY0" fmla="*/ 396880 h 396880"/>
                    <a:gd name="connsiteX1" fmla="*/ 340728 w 1630448"/>
                    <a:gd name="connsiteY1" fmla="*/ 247376 h 396880"/>
                    <a:gd name="connsiteX2" fmla="*/ 702316 w 1630448"/>
                    <a:gd name="connsiteY2" fmla="*/ 254331 h 396880"/>
                    <a:gd name="connsiteX3" fmla="*/ 1015228 w 1630448"/>
                    <a:gd name="connsiteY3" fmla="*/ 337773 h 396880"/>
                    <a:gd name="connsiteX4" fmla="*/ 1269036 w 1630448"/>
                    <a:gd name="connsiteY4" fmla="*/ 389926 h 396880"/>
                    <a:gd name="connsiteX5" fmla="*/ 1470690 w 1630448"/>
                    <a:gd name="connsiteY5" fmla="*/ 369065 h 396880"/>
                    <a:gd name="connsiteX6" fmla="*/ 1602808 w 1630448"/>
                    <a:gd name="connsiteY6" fmla="*/ 261284 h 396880"/>
                    <a:gd name="connsiteX7" fmla="*/ 1627148 w 1630448"/>
                    <a:gd name="connsiteY7" fmla="*/ 136119 h 396880"/>
                    <a:gd name="connsiteX8" fmla="*/ 1554134 w 1630448"/>
                    <a:gd name="connsiteY8" fmla="*/ 21385 h 396880"/>
                    <a:gd name="connsiteX9" fmla="*/ 1446353 w 1630448"/>
                    <a:gd name="connsiteY9" fmla="*/ 3999 h 396880"/>
                    <a:gd name="connsiteX10" fmla="*/ 1338571 w 1630448"/>
                    <a:gd name="connsiteY10" fmla="*/ 70060 h 396880"/>
                    <a:gd name="connsiteX11" fmla="*/ 1317710 w 1630448"/>
                    <a:gd name="connsiteY11" fmla="*/ 191748 h 396880"/>
                    <a:gd name="connsiteX12" fmla="*/ 1383770 w 1630448"/>
                    <a:gd name="connsiteY12" fmla="*/ 236947 h 396880"/>
                    <a:gd name="connsiteX13" fmla="*/ 1467213 w 1630448"/>
                    <a:gd name="connsiteY13" fmla="*/ 191748 h 396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30448" h="396880">
                      <a:moveTo>
                        <a:pt x="0" y="396880"/>
                      </a:moveTo>
                      <a:cubicBezTo>
                        <a:pt x="118501" y="327343"/>
                        <a:pt x="223675" y="271134"/>
                        <a:pt x="340728" y="247376"/>
                      </a:cubicBezTo>
                      <a:cubicBezTo>
                        <a:pt x="457781" y="223618"/>
                        <a:pt x="589899" y="239265"/>
                        <a:pt x="702316" y="254331"/>
                      </a:cubicBezTo>
                      <a:cubicBezTo>
                        <a:pt x="814733" y="269397"/>
                        <a:pt x="920775" y="315174"/>
                        <a:pt x="1015228" y="337773"/>
                      </a:cubicBezTo>
                      <a:cubicBezTo>
                        <a:pt x="1109681" y="360372"/>
                        <a:pt x="1193126" y="384711"/>
                        <a:pt x="1269036" y="389926"/>
                      </a:cubicBezTo>
                      <a:cubicBezTo>
                        <a:pt x="1344946" y="395141"/>
                        <a:pt x="1415061" y="390505"/>
                        <a:pt x="1470690" y="369065"/>
                      </a:cubicBezTo>
                      <a:cubicBezTo>
                        <a:pt x="1526319" y="347625"/>
                        <a:pt x="1576732" y="300108"/>
                        <a:pt x="1602808" y="261284"/>
                      </a:cubicBezTo>
                      <a:cubicBezTo>
                        <a:pt x="1628884" y="222460"/>
                        <a:pt x="1635260" y="176102"/>
                        <a:pt x="1627148" y="136119"/>
                      </a:cubicBezTo>
                      <a:cubicBezTo>
                        <a:pt x="1619036" y="96136"/>
                        <a:pt x="1584266" y="43405"/>
                        <a:pt x="1554134" y="21385"/>
                      </a:cubicBezTo>
                      <a:cubicBezTo>
                        <a:pt x="1524002" y="-635"/>
                        <a:pt x="1482280" y="-4114"/>
                        <a:pt x="1446353" y="3999"/>
                      </a:cubicBezTo>
                      <a:cubicBezTo>
                        <a:pt x="1410426" y="12112"/>
                        <a:pt x="1360011" y="38769"/>
                        <a:pt x="1338571" y="70060"/>
                      </a:cubicBezTo>
                      <a:cubicBezTo>
                        <a:pt x="1317131" y="101351"/>
                        <a:pt x="1310177" y="163934"/>
                        <a:pt x="1317710" y="191748"/>
                      </a:cubicBezTo>
                      <a:cubicBezTo>
                        <a:pt x="1325243" y="219562"/>
                        <a:pt x="1358853" y="236947"/>
                        <a:pt x="1383770" y="236947"/>
                      </a:cubicBezTo>
                      <a:cubicBezTo>
                        <a:pt x="1408687" y="236947"/>
                        <a:pt x="1453595" y="206234"/>
                        <a:pt x="1467213" y="191748"/>
                      </a:cubicBezTo>
                    </a:path>
                  </a:pathLst>
                </a:custGeom>
                <a:noFill/>
                <a:ln w="38100" cap="rnd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Freeform 11">
                  <a:extLst>
                    <a:ext uri="{FF2B5EF4-FFF2-40B4-BE49-F238E27FC236}">
                      <a16:creationId xmlns:a16="http://schemas.microsoft.com/office/drawing/2014/main" id="{1D246C82-E63F-28A7-CFEA-CCD545F4A2D8}"/>
                    </a:ext>
                  </a:extLst>
                </p:cNvPr>
                <p:cNvSpPr/>
                <p:nvPr/>
              </p:nvSpPr>
              <p:spPr>
                <a:xfrm rot="860958" flipV="1">
                  <a:off x="5047855" y="4956517"/>
                  <a:ext cx="2542847" cy="725587"/>
                </a:xfrm>
                <a:custGeom>
                  <a:avLst/>
                  <a:gdLst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36088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15227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30789 w 1423899"/>
                    <a:gd name="connsiteY14" fmla="*/ 280787 h 555455"/>
                    <a:gd name="connsiteX0" fmla="*/ 0 w 1430029"/>
                    <a:gd name="connsiteY0" fmla="*/ 555455 h 555455"/>
                    <a:gd name="connsiteX1" fmla="*/ 326820 w 1430029"/>
                    <a:gd name="connsiteY1" fmla="*/ 388568 h 555455"/>
                    <a:gd name="connsiteX2" fmla="*/ 538905 w 1430029"/>
                    <a:gd name="connsiteY2" fmla="*/ 388568 h 555455"/>
                    <a:gd name="connsiteX3" fmla="*/ 789235 w 1430029"/>
                    <a:gd name="connsiteY3" fmla="*/ 437243 h 555455"/>
                    <a:gd name="connsiteX4" fmla="*/ 1011751 w 1430029"/>
                    <a:gd name="connsiteY4" fmla="*/ 485919 h 555455"/>
                    <a:gd name="connsiteX5" fmla="*/ 1220359 w 1430029"/>
                    <a:gd name="connsiteY5" fmla="*/ 478965 h 555455"/>
                    <a:gd name="connsiteX6" fmla="*/ 1394199 w 1430029"/>
                    <a:gd name="connsiteY6" fmla="*/ 353800 h 555455"/>
                    <a:gd name="connsiteX7" fmla="*/ 1428968 w 1430029"/>
                    <a:gd name="connsiteY7" fmla="*/ 214728 h 555455"/>
                    <a:gd name="connsiteX8" fmla="*/ 1373339 w 1430029"/>
                    <a:gd name="connsiteY8" fmla="*/ 75656 h 555455"/>
                    <a:gd name="connsiteX9" fmla="*/ 1262081 w 1430029"/>
                    <a:gd name="connsiteY9" fmla="*/ 6119 h 555455"/>
                    <a:gd name="connsiteX10" fmla="*/ 1126486 w 1430029"/>
                    <a:gd name="connsiteY10" fmla="*/ 20027 h 555455"/>
                    <a:gd name="connsiteX11" fmla="*/ 1022181 w 1430029"/>
                    <a:gd name="connsiteY11" fmla="*/ 152145 h 555455"/>
                    <a:gd name="connsiteX12" fmla="*/ 1056949 w 1430029"/>
                    <a:gd name="connsiteY12" fmla="*/ 284264 h 555455"/>
                    <a:gd name="connsiteX13" fmla="*/ 1150823 w 1430029"/>
                    <a:gd name="connsiteY13" fmla="*/ 315556 h 555455"/>
                    <a:gd name="connsiteX14" fmla="*/ 1230789 w 1430029"/>
                    <a:gd name="connsiteY14" fmla="*/ 280787 h 555455"/>
                    <a:gd name="connsiteX0" fmla="*/ 0 w 1430029"/>
                    <a:gd name="connsiteY0" fmla="*/ 552135 h 552135"/>
                    <a:gd name="connsiteX1" fmla="*/ 326820 w 1430029"/>
                    <a:gd name="connsiteY1" fmla="*/ 385248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430029"/>
                    <a:gd name="connsiteY0" fmla="*/ 552135 h 552135"/>
                    <a:gd name="connsiteX1" fmla="*/ 288575 w 1430029"/>
                    <a:gd name="connsiteY1" fmla="*/ 399155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662976"/>
                    <a:gd name="connsiteY0" fmla="*/ 472169 h 489991"/>
                    <a:gd name="connsiteX1" fmla="*/ 521522 w 1662976"/>
                    <a:gd name="connsiteY1" fmla="*/ 39915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02316 w 1662976"/>
                    <a:gd name="connsiteY2" fmla="*/ 329620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91306"/>
                    <a:gd name="connsiteX1" fmla="*/ 340728 w 1662976"/>
                    <a:gd name="connsiteY1" fmla="*/ 322665 h 491306"/>
                    <a:gd name="connsiteX2" fmla="*/ 702316 w 1662976"/>
                    <a:gd name="connsiteY2" fmla="*/ 329620 h 491306"/>
                    <a:gd name="connsiteX3" fmla="*/ 1015228 w 1662976"/>
                    <a:gd name="connsiteY3" fmla="*/ 413062 h 491306"/>
                    <a:gd name="connsiteX4" fmla="*/ 1244698 w 1662976"/>
                    <a:gd name="connsiteY4" fmla="*/ 482599 h 491306"/>
                    <a:gd name="connsiteX5" fmla="*/ 1453306 w 1662976"/>
                    <a:gd name="connsiteY5" fmla="*/ 475645 h 491306"/>
                    <a:gd name="connsiteX6" fmla="*/ 1627146 w 1662976"/>
                    <a:gd name="connsiteY6" fmla="*/ 350480 h 491306"/>
                    <a:gd name="connsiteX7" fmla="*/ 1661915 w 1662976"/>
                    <a:gd name="connsiteY7" fmla="*/ 211408 h 491306"/>
                    <a:gd name="connsiteX8" fmla="*/ 1606286 w 1662976"/>
                    <a:gd name="connsiteY8" fmla="*/ 72336 h 491306"/>
                    <a:gd name="connsiteX9" fmla="*/ 1495028 w 1662976"/>
                    <a:gd name="connsiteY9" fmla="*/ 2799 h 491306"/>
                    <a:gd name="connsiteX10" fmla="*/ 1345526 w 1662976"/>
                    <a:gd name="connsiteY10" fmla="*/ 27137 h 491306"/>
                    <a:gd name="connsiteX11" fmla="*/ 1255128 w 1662976"/>
                    <a:gd name="connsiteY11" fmla="*/ 148825 h 491306"/>
                    <a:gd name="connsiteX12" fmla="*/ 1289896 w 1662976"/>
                    <a:gd name="connsiteY12" fmla="*/ 280944 h 491306"/>
                    <a:gd name="connsiteX13" fmla="*/ 1383770 w 1662976"/>
                    <a:gd name="connsiteY13" fmla="*/ 312236 h 491306"/>
                    <a:gd name="connsiteX14" fmla="*/ 1463736 w 1662976"/>
                    <a:gd name="connsiteY14" fmla="*/ 277467 h 491306"/>
                    <a:gd name="connsiteX0" fmla="*/ 0 w 1662976"/>
                    <a:gd name="connsiteY0" fmla="*/ 472169 h 483801"/>
                    <a:gd name="connsiteX1" fmla="*/ 340728 w 1662976"/>
                    <a:gd name="connsiteY1" fmla="*/ 322665 h 483801"/>
                    <a:gd name="connsiteX2" fmla="*/ 702316 w 1662976"/>
                    <a:gd name="connsiteY2" fmla="*/ 329620 h 483801"/>
                    <a:gd name="connsiteX3" fmla="*/ 1015228 w 1662976"/>
                    <a:gd name="connsiteY3" fmla="*/ 413062 h 483801"/>
                    <a:gd name="connsiteX4" fmla="*/ 1269036 w 1662976"/>
                    <a:gd name="connsiteY4" fmla="*/ 465215 h 483801"/>
                    <a:gd name="connsiteX5" fmla="*/ 1453306 w 1662976"/>
                    <a:gd name="connsiteY5" fmla="*/ 475645 h 483801"/>
                    <a:gd name="connsiteX6" fmla="*/ 1627146 w 1662976"/>
                    <a:gd name="connsiteY6" fmla="*/ 350480 h 483801"/>
                    <a:gd name="connsiteX7" fmla="*/ 1661915 w 1662976"/>
                    <a:gd name="connsiteY7" fmla="*/ 211408 h 483801"/>
                    <a:gd name="connsiteX8" fmla="*/ 1606286 w 1662976"/>
                    <a:gd name="connsiteY8" fmla="*/ 72336 h 483801"/>
                    <a:gd name="connsiteX9" fmla="*/ 1495028 w 1662976"/>
                    <a:gd name="connsiteY9" fmla="*/ 2799 h 483801"/>
                    <a:gd name="connsiteX10" fmla="*/ 1345526 w 1662976"/>
                    <a:gd name="connsiteY10" fmla="*/ 27137 h 483801"/>
                    <a:gd name="connsiteX11" fmla="*/ 1255128 w 1662976"/>
                    <a:gd name="connsiteY11" fmla="*/ 148825 h 483801"/>
                    <a:gd name="connsiteX12" fmla="*/ 1289896 w 1662976"/>
                    <a:gd name="connsiteY12" fmla="*/ 280944 h 483801"/>
                    <a:gd name="connsiteX13" fmla="*/ 1383770 w 1662976"/>
                    <a:gd name="connsiteY13" fmla="*/ 312236 h 483801"/>
                    <a:gd name="connsiteX14" fmla="*/ 1463736 w 1662976"/>
                    <a:gd name="connsiteY14" fmla="*/ 277467 h 483801"/>
                    <a:gd name="connsiteX0" fmla="*/ 0 w 1662763"/>
                    <a:gd name="connsiteY0" fmla="*/ 472169 h 472169"/>
                    <a:gd name="connsiteX1" fmla="*/ 340728 w 1662763"/>
                    <a:gd name="connsiteY1" fmla="*/ 322665 h 472169"/>
                    <a:gd name="connsiteX2" fmla="*/ 702316 w 1662763"/>
                    <a:gd name="connsiteY2" fmla="*/ 329620 h 472169"/>
                    <a:gd name="connsiteX3" fmla="*/ 1015228 w 1662763"/>
                    <a:gd name="connsiteY3" fmla="*/ 413062 h 472169"/>
                    <a:gd name="connsiteX4" fmla="*/ 1269036 w 1662763"/>
                    <a:gd name="connsiteY4" fmla="*/ 465215 h 472169"/>
                    <a:gd name="connsiteX5" fmla="*/ 1470690 w 1662763"/>
                    <a:gd name="connsiteY5" fmla="*/ 444354 h 472169"/>
                    <a:gd name="connsiteX6" fmla="*/ 1627146 w 1662763"/>
                    <a:gd name="connsiteY6" fmla="*/ 350480 h 472169"/>
                    <a:gd name="connsiteX7" fmla="*/ 1661915 w 1662763"/>
                    <a:gd name="connsiteY7" fmla="*/ 211408 h 472169"/>
                    <a:gd name="connsiteX8" fmla="*/ 1606286 w 1662763"/>
                    <a:gd name="connsiteY8" fmla="*/ 72336 h 472169"/>
                    <a:gd name="connsiteX9" fmla="*/ 1495028 w 1662763"/>
                    <a:gd name="connsiteY9" fmla="*/ 2799 h 472169"/>
                    <a:gd name="connsiteX10" fmla="*/ 1345526 w 1662763"/>
                    <a:gd name="connsiteY10" fmla="*/ 27137 h 472169"/>
                    <a:gd name="connsiteX11" fmla="*/ 1255128 w 1662763"/>
                    <a:gd name="connsiteY11" fmla="*/ 148825 h 472169"/>
                    <a:gd name="connsiteX12" fmla="*/ 1289896 w 1662763"/>
                    <a:gd name="connsiteY12" fmla="*/ 280944 h 472169"/>
                    <a:gd name="connsiteX13" fmla="*/ 1383770 w 1662763"/>
                    <a:gd name="connsiteY13" fmla="*/ 312236 h 472169"/>
                    <a:gd name="connsiteX14" fmla="*/ 1463736 w 1662763"/>
                    <a:gd name="connsiteY14" fmla="*/ 277467 h 472169"/>
                    <a:gd name="connsiteX0" fmla="*/ 0 w 1661923"/>
                    <a:gd name="connsiteY0" fmla="*/ 472169 h 472169"/>
                    <a:gd name="connsiteX1" fmla="*/ 340728 w 1661923"/>
                    <a:gd name="connsiteY1" fmla="*/ 322665 h 472169"/>
                    <a:gd name="connsiteX2" fmla="*/ 702316 w 1661923"/>
                    <a:gd name="connsiteY2" fmla="*/ 329620 h 472169"/>
                    <a:gd name="connsiteX3" fmla="*/ 1015228 w 1661923"/>
                    <a:gd name="connsiteY3" fmla="*/ 413062 h 472169"/>
                    <a:gd name="connsiteX4" fmla="*/ 1269036 w 1661923"/>
                    <a:gd name="connsiteY4" fmla="*/ 465215 h 472169"/>
                    <a:gd name="connsiteX5" fmla="*/ 1470690 w 1661923"/>
                    <a:gd name="connsiteY5" fmla="*/ 444354 h 472169"/>
                    <a:gd name="connsiteX6" fmla="*/ 1602808 w 1661923"/>
                    <a:gd name="connsiteY6" fmla="*/ 336573 h 472169"/>
                    <a:gd name="connsiteX7" fmla="*/ 1661915 w 1661923"/>
                    <a:gd name="connsiteY7" fmla="*/ 211408 h 472169"/>
                    <a:gd name="connsiteX8" fmla="*/ 1606286 w 1661923"/>
                    <a:gd name="connsiteY8" fmla="*/ 72336 h 472169"/>
                    <a:gd name="connsiteX9" fmla="*/ 1495028 w 1661923"/>
                    <a:gd name="connsiteY9" fmla="*/ 2799 h 472169"/>
                    <a:gd name="connsiteX10" fmla="*/ 1345526 w 1661923"/>
                    <a:gd name="connsiteY10" fmla="*/ 27137 h 472169"/>
                    <a:gd name="connsiteX11" fmla="*/ 1255128 w 1661923"/>
                    <a:gd name="connsiteY11" fmla="*/ 148825 h 472169"/>
                    <a:gd name="connsiteX12" fmla="*/ 1289896 w 1661923"/>
                    <a:gd name="connsiteY12" fmla="*/ 280944 h 472169"/>
                    <a:gd name="connsiteX13" fmla="*/ 1383770 w 1661923"/>
                    <a:gd name="connsiteY13" fmla="*/ 312236 h 472169"/>
                    <a:gd name="connsiteX14" fmla="*/ 1463736 w 1661923"/>
                    <a:gd name="connsiteY14" fmla="*/ 277467 h 472169"/>
                    <a:gd name="connsiteX0" fmla="*/ 0 w 1637606"/>
                    <a:gd name="connsiteY0" fmla="*/ 472169 h 472169"/>
                    <a:gd name="connsiteX1" fmla="*/ 340728 w 1637606"/>
                    <a:gd name="connsiteY1" fmla="*/ 322665 h 472169"/>
                    <a:gd name="connsiteX2" fmla="*/ 702316 w 1637606"/>
                    <a:gd name="connsiteY2" fmla="*/ 329620 h 472169"/>
                    <a:gd name="connsiteX3" fmla="*/ 1015228 w 1637606"/>
                    <a:gd name="connsiteY3" fmla="*/ 413062 h 472169"/>
                    <a:gd name="connsiteX4" fmla="*/ 1269036 w 1637606"/>
                    <a:gd name="connsiteY4" fmla="*/ 465215 h 472169"/>
                    <a:gd name="connsiteX5" fmla="*/ 1470690 w 1637606"/>
                    <a:gd name="connsiteY5" fmla="*/ 444354 h 472169"/>
                    <a:gd name="connsiteX6" fmla="*/ 1602808 w 1637606"/>
                    <a:gd name="connsiteY6" fmla="*/ 336573 h 472169"/>
                    <a:gd name="connsiteX7" fmla="*/ 1637578 w 1637606"/>
                    <a:gd name="connsiteY7" fmla="*/ 194024 h 472169"/>
                    <a:gd name="connsiteX8" fmla="*/ 1606286 w 1637606"/>
                    <a:gd name="connsiteY8" fmla="*/ 72336 h 472169"/>
                    <a:gd name="connsiteX9" fmla="*/ 1495028 w 1637606"/>
                    <a:gd name="connsiteY9" fmla="*/ 2799 h 472169"/>
                    <a:gd name="connsiteX10" fmla="*/ 1345526 w 1637606"/>
                    <a:gd name="connsiteY10" fmla="*/ 27137 h 472169"/>
                    <a:gd name="connsiteX11" fmla="*/ 1255128 w 1637606"/>
                    <a:gd name="connsiteY11" fmla="*/ 148825 h 472169"/>
                    <a:gd name="connsiteX12" fmla="*/ 1289896 w 1637606"/>
                    <a:gd name="connsiteY12" fmla="*/ 280944 h 472169"/>
                    <a:gd name="connsiteX13" fmla="*/ 1383770 w 1637606"/>
                    <a:gd name="connsiteY13" fmla="*/ 312236 h 472169"/>
                    <a:gd name="connsiteX14" fmla="*/ 1463736 w 1637606"/>
                    <a:gd name="connsiteY14" fmla="*/ 277467 h 472169"/>
                    <a:gd name="connsiteX0" fmla="*/ 0 w 1639766"/>
                    <a:gd name="connsiteY0" fmla="*/ 473894 h 473894"/>
                    <a:gd name="connsiteX1" fmla="*/ 340728 w 1639766"/>
                    <a:gd name="connsiteY1" fmla="*/ 324390 h 473894"/>
                    <a:gd name="connsiteX2" fmla="*/ 702316 w 1639766"/>
                    <a:gd name="connsiteY2" fmla="*/ 331345 h 473894"/>
                    <a:gd name="connsiteX3" fmla="*/ 1015228 w 1639766"/>
                    <a:gd name="connsiteY3" fmla="*/ 414787 h 473894"/>
                    <a:gd name="connsiteX4" fmla="*/ 1269036 w 1639766"/>
                    <a:gd name="connsiteY4" fmla="*/ 466940 h 473894"/>
                    <a:gd name="connsiteX5" fmla="*/ 1470690 w 1639766"/>
                    <a:gd name="connsiteY5" fmla="*/ 446079 h 473894"/>
                    <a:gd name="connsiteX6" fmla="*/ 1602808 w 1639766"/>
                    <a:gd name="connsiteY6" fmla="*/ 338298 h 473894"/>
                    <a:gd name="connsiteX7" fmla="*/ 1637578 w 1639766"/>
                    <a:gd name="connsiteY7" fmla="*/ 195749 h 473894"/>
                    <a:gd name="connsiteX8" fmla="*/ 1554134 w 1639766"/>
                    <a:gd name="connsiteY8" fmla="*/ 98399 h 473894"/>
                    <a:gd name="connsiteX9" fmla="*/ 1495028 w 1639766"/>
                    <a:gd name="connsiteY9" fmla="*/ 4524 h 473894"/>
                    <a:gd name="connsiteX10" fmla="*/ 1345526 w 1639766"/>
                    <a:gd name="connsiteY10" fmla="*/ 28862 h 473894"/>
                    <a:gd name="connsiteX11" fmla="*/ 1255128 w 1639766"/>
                    <a:gd name="connsiteY11" fmla="*/ 150550 h 473894"/>
                    <a:gd name="connsiteX12" fmla="*/ 1289896 w 1639766"/>
                    <a:gd name="connsiteY12" fmla="*/ 282669 h 473894"/>
                    <a:gd name="connsiteX13" fmla="*/ 1383770 w 1639766"/>
                    <a:gd name="connsiteY13" fmla="*/ 313961 h 473894"/>
                    <a:gd name="connsiteX14" fmla="*/ 1463736 w 1639766"/>
                    <a:gd name="connsiteY14" fmla="*/ 279192 h 473894"/>
                    <a:gd name="connsiteX0" fmla="*/ 0 w 1639766"/>
                    <a:gd name="connsiteY0" fmla="*/ 446701 h 446701"/>
                    <a:gd name="connsiteX1" fmla="*/ 340728 w 1639766"/>
                    <a:gd name="connsiteY1" fmla="*/ 297197 h 446701"/>
                    <a:gd name="connsiteX2" fmla="*/ 702316 w 1639766"/>
                    <a:gd name="connsiteY2" fmla="*/ 304152 h 446701"/>
                    <a:gd name="connsiteX3" fmla="*/ 1015228 w 1639766"/>
                    <a:gd name="connsiteY3" fmla="*/ 387594 h 446701"/>
                    <a:gd name="connsiteX4" fmla="*/ 1269036 w 1639766"/>
                    <a:gd name="connsiteY4" fmla="*/ 439747 h 446701"/>
                    <a:gd name="connsiteX5" fmla="*/ 1470690 w 1639766"/>
                    <a:gd name="connsiteY5" fmla="*/ 418886 h 446701"/>
                    <a:gd name="connsiteX6" fmla="*/ 1602808 w 1639766"/>
                    <a:gd name="connsiteY6" fmla="*/ 311105 h 446701"/>
                    <a:gd name="connsiteX7" fmla="*/ 1637578 w 1639766"/>
                    <a:gd name="connsiteY7" fmla="*/ 168556 h 446701"/>
                    <a:gd name="connsiteX8" fmla="*/ 1554134 w 1639766"/>
                    <a:gd name="connsiteY8" fmla="*/ 71206 h 446701"/>
                    <a:gd name="connsiteX9" fmla="*/ 1446353 w 1639766"/>
                    <a:gd name="connsiteY9" fmla="*/ 53820 h 446701"/>
                    <a:gd name="connsiteX10" fmla="*/ 1345526 w 1639766"/>
                    <a:gd name="connsiteY10" fmla="*/ 1669 h 446701"/>
                    <a:gd name="connsiteX11" fmla="*/ 1255128 w 1639766"/>
                    <a:gd name="connsiteY11" fmla="*/ 123357 h 446701"/>
                    <a:gd name="connsiteX12" fmla="*/ 1289896 w 1639766"/>
                    <a:gd name="connsiteY12" fmla="*/ 255476 h 446701"/>
                    <a:gd name="connsiteX13" fmla="*/ 1383770 w 1639766"/>
                    <a:gd name="connsiteY13" fmla="*/ 286768 h 446701"/>
                    <a:gd name="connsiteX14" fmla="*/ 1463736 w 1639766"/>
                    <a:gd name="connsiteY14" fmla="*/ 251999 h 446701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55128 w 1639766"/>
                    <a:gd name="connsiteY11" fmla="*/ 70489 h 393833"/>
                    <a:gd name="connsiteX12" fmla="*/ 1289896 w 1639766"/>
                    <a:gd name="connsiteY12" fmla="*/ 202608 h 393833"/>
                    <a:gd name="connsiteX13" fmla="*/ 1383770 w 1639766"/>
                    <a:gd name="connsiteY13" fmla="*/ 233900 h 393833"/>
                    <a:gd name="connsiteX14" fmla="*/ 1463736 w 1639766"/>
                    <a:gd name="connsiteY14" fmla="*/ 199131 h 393833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89896 w 1639766"/>
                    <a:gd name="connsiteY11" fmla="*/ 202608 h 393833"/>
                    <a:gd name="connsiteX12" fmla="*/ 1383770 w 1639766"/>
                    <a:gd name="connsiteY12" fmla="*/ 233900 h 393833"/>
                    <a:gd name="connsiteX13" fmla="*/ 1463736 w 1639766"/>
                    <a:gd name="connsiteY13" fmla="*/ 199131 h 393833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289896 w 1639766"/>
                    <a:gd name="connsiteY11" fmla="*/ 205863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7213 w 1639766"/>
                    <a:gd name="connsiteY13" fmla="*/ 191956 h 39708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17710 w 1639766"/>
                    <a:gd name="connsiteY11" fmla="*/ 19119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0448"/>
                    <a:gd name="connsiteY0" fmla="*/ 396880 h 396880"/>
                    <a:gd name="connsiteX1" fmla="*/ 340728 w 1630448"/>
                    <a:gd name="connsiteY1" fmla="*/ 247376 h 396880"/>
                    <a:gd name="connsiteX2" fmla="*/ 702316 w 1630448"/>
                    <a:gd name="connsiteY2" fmla="*/ 254331 h 396880"/>
                    <a:gd name="connsiteX3" fmla="*/ 1015228 w 1630448"/>
                    <a:gd name="connsiteY3" fmla="*/ 337773 h 396880"/>
                    <a:gd name="connsiteX4" fmla="*/ 1269036 w 1630448"/>
                    <a:gd name="connsiteY4" fmla="*/ 389926 h 396880"/>
                    <a:gd name="connsiteX5" fmla="*/ 1470690 w 1630448"/>
                    <a:gd name="connsiteY5" fmla="*/ 369065 h 396880"/>
                    <a:gd name="connsiteX6" fmla="*/ 1602808 w 1630448"/>
                    <a:gd name="connsiteY6" fmla="*/ 261284 h 396880"/>
                    <a:gd name="connsiteX7" fmla="*/ 1627148 w 1630448"/>
                    <a:gd name="connsiteY7" fmla="*/ 136119 h 396880"/>
                    <a:gd name="connsiteX8" fmla="*/ 1554134 w 1630448"/>
                    <a:gd name="connsiteY8" fmla="*/ 21385 h 396880"/>
                    <a:gd name="connsiteX9" fmla="*/ 1446353 w 1630448"/>
                    <a:gd name="connsiteY9" fmla="*/ 3999 h 396880"/>
                    <a:gd name="connsiteX10" fmla="*/ 1338571 w 1630448"/>
                    <a:gd name="connsiteY10" fmla="*/ 70060 h 396880"/>
                    <a:gd name="connsiteX11" fmla="*/ 1317710 w 1630448"/>
                    <a:gd name="connsiteY11" fmla="*/ 191748 h 396880"/>
                    <a:gd name="connsiteX12" fmla="*/ 1383770 w 1630448"/>
                    <a:gd name="connsiteY12" fmla="*/ 236947 h 396880"/>
                    <a:gd name="connsiteX13" fmla="*/ 1467213 w 1630448"/>
                    <a:gd name="connsiteY13" fmla="*/ 191748 h 396880"/>
                    <a:gd name="connsiteX0" fmla="*/ 0 w 1630448"/>
                    <a:gd name="connsiteY0" fmla="*/ 396880 h 396880"/>
                    <a:gd name="connsiteX1" fmla="*/ 358112 w 1630448"/>
                    <a:gd name="connsiteY1" fmla="*/ 327343 h 396880"/>
                    <a:gd name="connsiteX2" fmla="*/ 702316 w 1630448"/>
                    <a:gd name="connsiteY2" fmla="*/ 254331 h 396880"/>
                    <a:gd name="connsiteX3" fmla="*/ 1015228 w 1630448"/>
                    <a:gd name="connsiteY3" fmla="*/ 337773 h 396880"/>
                    <a:gd name="connsiteX4" fmla="*/ 1269036 w 1630448"/>
                    <a:gd name="connsiteY4" fmla="*/ 389926 h 396880"/>
                    <a:gd name="connsiteX5" fmla="*/ 1470690 w 1630448"/>
                    <a:gd name="connsiteY5" fmla="*/ 369065 h 396880"/>
                    <a:gd name="connsiteX6" fmla="*/ 1602808 w 1630448"/>
                    <a:gd name="connsiteY6" fmla="*/ 261284 h 396880"/>
                    <a:gd name="connsiteX7" fmla="*/ 1627148 w 1630448"/>
                    <a:gd name="connsiteY7" fmla="*/ 136119 h 396880"/>
                    <a:gd name="connsiteX8" fmla="*/ 1554134 w 1630448"/>
                    <a:gd name="connsiteY8" fmla="*/ 21385 h 396880"/>
                    <a:gd name="connsiteX9" fmla="*/ 1446353 w 1630448"/>
                    <a:gd name="connsiteY9" fmla="*/ 3999 h 396880"/>
                    <a:gd name="connsiteX10" fmla="*/ 1338571 w 1630448"/>
                    <a:gd name="connsiteY10" fmla="*/ 70060 h 396880"/>
                    <a:gd name="connsiteX11" fmla="*/ 1317710 w 1630448"/>
                    <a:gd name="connsiteY11" fmla="*/ 191748 h 396880"/>
                    <a:gd name="connsiteX12" fmla="*/ 1383770 w 1630448"/>
                    <a:gd name="connsiteY12" fmla="*/ 236947 h 396880"/>
                    <a:gd name="connsiteX13" fmla="*/ 1467213 w 1630448"/>
                    <a:gd name="connsiteY13" fmla="*/ 191748 h 396880"/>
                    <a:gd name="connsiteX0" fmla="*/ 0 w 1630448"/>
                    <a:gd name="connsiteY0" fmla="*/ 396880 h 462958"/>
                    <a:gd name="connsiteX1" fmla="*/ 358112 w 1630448"/>
                    <a:gd name="connsiteY1" fmla="*/ 327343 h 462958"/>
                    <a:gd name="connsiteX2" fmla="*/ 695362 w 1630448"/>
                    <a:gd name="connsiteY2" fmla="*/ 462939 h 462958"/>
                    <a:gd name="connsiteX3" fmla="*/ 1015228 w 1630448"/>
                    <a:gd name="connsiteY3" fmla="*/ 337773 h 462958"/>
                    <a:gd name="connsiteX4" fmla="*/ 1269036 w 1630448"/>
                    <a:gd name="connsiteY4" fmla="*/ 389926 h 462958"/>
                    <a:gd name="connsiteX5" fmla="*/ 1470690 w 1630448"/>
                    <a:gd name="connsiteY5" fmla="*/ 369065 h 462958"/>
                    <a:gd name="connsiteX6" fmla="*/ 1602808 w 1630448"/>
                    <a:gd name="connsiteY6" fmla="*/ 261284 h 462958"/>
                    <a:gd name="connsiteX7" fmla="*/ 1627148 w 1630448"/>
                    <a:gd name="connsiteY7" fmla="*/ 136119 h 462958"/>
                    <a:gd name="connsiteX8" fmla="*/ 1554134 w 1630448"/>
                    <a:gd name="connsiteY8" fmla="*/ 21385 h 462958"/>
                    <a:gd name="connsiteX9" fmla="*/ 1446353 w 1630448"/>
                    <a:gd name="connsiteY9" fmla="*/ 3999 h 462958"/>
                    <a:gd name="connsiteX10" fmla="*/ 1338571 w 1630448"/>
                    <a:gd name="connsiteY10" fmla="*/ 70060 h 462958"/>
                    <a:gd name="connsiteX11" fmla="*/ 1317710 w 1630448"/>
                    <a:gd name="connsiteY11" fmla="*/ 191748 h 462958"/>
                    <a:gd name="connsiteX12" fmla="*/ 1383770 w 1630448"/>
                    <a:gd name="connsiteY12" fmla="*/ 236947 h 462958"/>
                    <a:gd name="connsiteX13" fmla="*/ 1467213 w 1630448"/>
                    <a:gd name="connsiteY13" fmla="*/ 191748 h 462958"/>
                    <a:gd name="connsiteX0" fmla="*/ 0 w 1630448"/>
                    <a:gd name="connsiteY0" fmla="*/ 396880 h 462960"/>
                    <a:gd name="connsiteX1" fmla="*/ 368542 w 1630448"/>
                    <a:gd name="connsiteY1" fmla="*/ 348203 h 462960"/>
                    <a:gd name="connsiteX2" fmla="*/ 695362 w 1630448"/>
                    <a:gd name="connsiteY2" fmla="*/ 462939 h 462960"/>
                    <a:gd name="connsiteX3" fmla="*/ 1015228 w 1630448"/>
                    <a:gd name="connsiteY3" fmla="*/ 337773 h 462960"/>
                    <a:gd name="connsiteX4" fmla="*/ 1269036 w 1630448"/>
                    <a:gd name="connsiteY4" fmla="*/ 389926 h 462960"/>
                    <a:gd name="connsiteX5" fmla="*/ 1470690 w 1630448"/>
                    <a:gd name="connsiteY5" fmla="*/ 369065 h 462960"/>
                    <a:gd name="connsiteX6" fmla="*/ 1602808 w 1630448"/>
                    <a:gd name="connsiteY6" fmla="*/ 261284 h 462960"/>
                    <a:gd name="connsiteX7" fmla="*/ 1627148 w 1630448"/>
                    <a:gd name="connsiteY7" fmla="*/ 136119 h 462960"/>
                    <a:gd name="connsiteX8" fmla="*/ 1554134 w 1630448"/>
                    <a:gd name="connsiteY8" fmla="*/ 21385 h 462960"/>
                    <a:gd name="connsiteX9" fmla="*/ 1446353 w 1630448"/>
                    <a:gd name="connsiteY9" fmla="*/ 3999 h 462960"/>
                    <a:gd name="connsiteX10" fmla="*/ 1338571 w 1630448"/>
                    <a:gd name="connsiteY10" fmla="*/ 70060 h 462960"/>
                    <a:gd name="connsiteX11" fmla="*/ 1317710 w 1630448"/>
                    <a:gd name="connsiteY11" fmla="*/ 191748 h 462960"/>
                    <a:gd name="connsiteX12" fmla="*/ 1383770 w 1630448"/>
                    <a:gd name="connsiteY12" fmla="*/ 236947 h 462960"/>
                    <a:gd name="connsiteX13" fmla="*/ 1467213 w 1630448"/>
                    <a:gd name="connsiteY13" fmla="*/ 191748 h 462960"/>
                    <a:gd name="connsiteX0" fmla="*/ 0 w 1630448"/>
                    <a:gd name="connsiteY0" fmla="*/ 396880 h 462960"/>
                    <a:gd name="connsiteX1" fmla="*/ 368542 w 1630448"/>
                    <a:gd name="connsiteY1" fmla="*/ 348203 h 462960"/>
                    <a:gd name="connsiteX2" fmla="*/ 719700 w 1630448"/>
                    <a:gd name="connsiteY2" fmla="*/ 462939 h 462960"/>
                    <a:gd name="connsiteX3" fmla="*/ 1015228 w 1630448"/>
                    <a:gd name="connsiteY3" fmla="*/ 337773 h 462960"/>
                    <a:gd name="connsiteX4" fmla="*/ 1269036 w 1630448"/>
                    <a:gd name="connsiteY4" fmla="*/ 389926 h 462960"/>
                    <a:gd name="connsiteX5" fmla="*/ 1470690 w 1630448"/>
                    <a:gd name="connsiteY5" fmla="*/ 369065 h 462960"/>
                    <a:gd name="connsiteX6" fmla="*/ 1602808 w 1630448"/>
                    <a:gd name="connsiteY6" fmla="*/ 261284 h 462960"/>
                    <a:gd name="connsiteX7" fmla="*/ 1627148 w 1630448"/>
                    <a:gd name="connsiteY7" fmla="*/ 136119 h 462960"/>
                    <a:gd name="connsiteX8" fmla="*/ 1554134 w 1630448"/>
                    <a:gd name="connsiteY8" fmla="*/ 21385 h 462960"/>
                    <a:gd name="connsiteX9" fmla="*/ 1446353 w 1630448"/>
                    <a:gd name="connsiteY9" fmla="*/ 3999 h 462960"/>
                    <a:gd name="connsiteX10" fmla="*/ 1338571 w 1630448"/>
                    <a:gd name="connsiteY10" fmla="*/ 70060 h 462960"/>
                    <a:gd name="connsiteX11" fmla="*/ 1317710 w 1630448"/>
                    <a:gd name="connsiteY11" fmla="*/ 191748 h 462960"/>
                    <a:gd name="connsiteX12" fmla="*/ 1383770 w 1630448"/>
                    <a:gd name="connsiteY12" fmla="*/ 236947 h 462960"/>
                    <a:gd name="connsiteX13" fmla="*/ 1467213 w 1630448"/>
                    <a:gd name="connsiteY13" fmla="*/ 191748 h 462960"/>
                    <a:gd name="connsiteX0" fmla="*/ 0 w 1630448"/>
                    <a:gd name="connsiteY0" fmla="*/ 396880 h 665246"/>
                    <a:gd name="connsiteX1" fmla="*/ 368542 w 1630448"/>
                    <a:gd name="connsiteY1" fmla="*/ 348203 h 665246"/>
                    <a:gd name="connsiteX2" fmla="*/ 719700 w 1630448"/>
                    <a:gd name="connsiteY2" fmla="*/ 462939 h 665246"/>
                    <a:gd name="connsiteX3" fmla="*/ 1060427 w 1630448"/>
                    <a:gd name="connsiteY3" fmla="*/ 664593 h 665246"/>
                    <a:gd name="connsiteX4" fmla="*/ 1269036 w 1630448"/>
                    <a:gd name="connsiteY4" fmla="*/ 389926 h 665246"/>
                    <a:gd name="connsiteX5" fmla="*/ 1470690 w 1630448"/>
                    <a:gd name="connsiteY5" fmla="*/ 369065 h 665246"/>
                    <a:gd name="connsiteX6" fmla="*/ 1602808 w 1630448"/>
                    <a:gd name="connsiteY6" fmla="*/ 261284 h 665246"/>
                    <a:gd name="connsiteX7" fmla="*/ 1627148 w 1630448"/>
                    <a:gd name="connsiteY7" fmla="*/ 136119 h 665246"/>
                    <a:gd name="connsiteX8" fmla="*/ 1554134 w 1630448"/>
                    <a:gd name="connsiteY8" fmla="*/ 21385 h 665246"/>
                    <a:gd name="connsiteX9" fmla="*/ 1446353 w 1630448"/>
                    <a:gd name="connsiteY9" fmla="*/ 3999 h 665246"/>
                    <a:gd name="connsiteX10" fmla="*/ 1338571 w 1630448"/>
                    <a:gd name="connsiteY10" fmla="*/ 70060 h 665246"/>
                    <a:gd name="connsiteX11" fmla="*/ 1317710 w 1630448"/>
                    <a:gd name="connsiteY11" fmla="*/ 191748 h 665246"/>
                    <a:gd name="connsiteX12" fmla="*/ 1383770 w 1630448"/>
                    <a:gd name="connsiteY12" fmla="*/ 236947 h 665246"/>
                    <a:gd name="connsiteX13" fmla="*/ 1467213 w 1630448"/>
                    <a:gd name="connsiteY13" fmla="*/ 191748 h 665246"/>
                    <a:gd name="connsiteX0" fmla="*/ 0 w 1630448"/>
                    <a:gd name="connsiteY0" fmla="*/ 396880 h 781934"/>
                    <a:gd name="connsiteX1" fmla="*/ 368542 w 1630448"/>
                    <a:gd name="connsiteY1" fmla="*/ 348203 h 781934"/>
                    <a:gd name="connsiteX2" fmla="*/ 719700 w 1630448"/>
                    <a:gd name="connsiteY2" fmla="*/ 462939 h 781934"/>
                    <a:gd name="connsiteX3" fmla="*/ 1060427 w 1630448"/>
                    <a:gd name="connsiteY3" fmla="*/ 664593 h 781934"/>
                    <a:gd name="connsiteX4" fmla="*/ 1352480 w 1630448"/>
                    <a:gd name="connsiteY4" fmla="*/ 768898 h 781934"/>
                    <a:gd name="connsiteX5" fmla="*/ 1470690 w 1630448"/>
                    <a:gd name="connsiteY5" fmla="*/ 369065 h 781934"/>
                    <a:gd name="connsiteX6" fmla="*/ 1602808 w 1630448"/>
                    <a:gd name="connsiteY6" fmla="*/ 261284 h 781934"/>
                    <a:gd name="connsiteX7" fmla="*/ 1627148 w 1630448"/>
                    <a:gd name="connsiteY7" fmla="*/ 136119 h 781934"/>
                    <a:gd name="connsiteX8" fmla="*/ 1554134 w 1630448"/>
                    <a:gd name="connsiteY8" fmla="*/ 21385 h 781934"/>
                    <a:gd name="connsiteX9" fmla="*/ 1446353 w 1630448"/>
                    <a:gd name="connsiteY9" fmla="*/ 3999 h 781934"/>
                    <a:gd name="connsiteX10" fmla="*/ 1338571 w 1630448"/>
                    <a:gd name="connsiteY10" fmla="*/ 70060 h 781934"/>
                    <a:gd name="connsiteX11" fmla="*/ 1317710 w 1630448"/>
                    <a:gd name="connsiteY11" fmla="*/ 191748 h 781934"/>
                    <a:gd name="connsiteX12" fmla="*/ 1383770 w 1630448"/>
                    <a:gd name="connsiteY12" fmla="*/ 236947 h 781934"/>
                    <a:gd name="connsiteX13" fmla="*/ 1467213 w 1630448"/>
                    <a:gd name="connsiteY13" fmla="*/ 191748 h 781934"/>
                    <a:gd name="connsiteX0" fmla="*/ 0 w 1629457"/>
                    <a:gd name="connsiteY0" fmla="*/ 396880 h 780277"/>
                    <a:gd name="connsiteX1" fmla="*/ 368542 w 1629457"/>
                    <a:gd name="connsiteY1" fmla="*/ 348203 h 780277"/>
                    <a:gd name="connsiteX2" fmla="*/ 719700 w 1629457"/>
                    <a:gd name="connsiteY2" fmla="*/ 462939 h 780277"/>
                    <a:gd name="connsiteX3" fmla="*/ 1060427 w 1629457"/>
                    <a:gd name="connsiteY3" fmla="*/ 664593 h 780277"/>
                    <a:gd name="connsiteX4" fmla="*/ 1352480 w 1629457"/>
                    <a:gd name="connsiteY4" fmla="*/ 768898 h 780277"/>
                    <a:gd name="connsiteX5" fmla="*/ 1519366 w 1629457"/>
                    <a:gd name="connsiteY5" fmla="*/ 720223 h 780277"/>
                    <a:gd name="connsiteX6" fmla="*/ 1602808 w 1629457"/>
                    <a:gd name="connsiteY6" fmla="*/ 261284 h 780277"/>
                    <a:gd name="connsiteX7" fmla="*/ 1627148 w 1629457"/>
                    <a:gd name="connsiteY7" fmla="*/ 136119 h 780277"/>
                    <a:gd name="connsiteX8" fmla="*/ 1554134 w 1629457"/>
                    <a:gd name="connsiteY8" fmla="*/ 21385 h 780277"/>
                    <a:gd name="connsiteX9" fmla="*/ 1446353 w 1629457"/>
                    <a:gd name="connsiteY9" fmla="*/ 3999 h 780277"/>
                    <a:gd name="connsiteX10" fmla="*/ 1338571 w 1629457"/>
                    <a:gd name="connsiteY10" fmla="*/ 70060 h 780277"/>
                    <a:gd name="connsiteX11" fmla="*/ 1317710 w 1629457"/>
                    <a:gd name="connsiteY11" fmla="*/ 191748 h 780277"/>
                    <a:gd name="connsiteX12" fmla="*/ 1383770 w 1629457"/>
                    <a:gd name="connsiteY12" fmla="*/ 236947 h 780277"/>
                    <a:gd name="connsiteX13" fmla="*/ 1467213 w 1629457"/>
                    <a:gd name="connsiteY13" fmla="*/ 191748 h 780277"/>
                    <a:gd name="connsiteX0" fmla="*/ 0 w 1709942"/>
                    <a:gd name="connsiteY0" fmla="*/ 396880 h 770794"/>
                    <a:gd name="connsiteX1" fmla="*/ 368542 w 1709942"/>
                    <a:gd name="connsiteY1" fmla="*/ 348203 h 770794"/>
                    <a:gd name="connsiteX2" fmla="*/ 719700 w 1709942"/>
                    <a:gd name="connsiteY2" fmla="*/ 462939 h 770794"/>
                    <a:gd name="connsiteX3" fmla="*/ 1060427 w 1709942"/>
                    <a:gd name="connsiteY3" fmla="*/ 664593 h 770794"/>
                    <a:gd name="connsiteX4" fmla="*/ 1352480 w 1709942"/>
                    <a:gd name="connsiteY4" fmla="*/ 768898 h 770794"/>
                    <a:gd name="connsiteX5" fmla="*/ 1519366 w 1709942"/>
                    <a:gd name="connsiteY5" fmla="*/ 720223 h 770794"/>
                    <a:gd name="connsiteX6" fmla="*/ 1707112 w 1709942"/>
                    <a:gd name="connsiteY6" fmla="*/ 577674 h 770794"/>
                    <a:gd name="connsiteX7" fmla="*/ 1627148 w 1709942"/>
                    <a:gd name="connsiteY7" fmla="*/ 136119 h 770794"/>
                    <a:gd name="connsiteX8" fmla="*/ 1554134 w 1709942"/>
                    <a:gd name="connsiteY8" fmla="*/ 21385 h 770794"/>
                    <a:gd name="connsiteX9" fmla="*/ 1446353 w 1709942"/>
                    <a:gd name="connsiteY9" fmla="*/ 3999 h 770794"/>
                    <a:gd name="connsiteX10" fmla="*/ 1338571 w 1709942"/>
                    <a:gd name="connsiteY10" fmla="*/ 70060 h 770794"/>
                    <a:gd name="connsiteX11" fmla="*/ 1317710 w 1709942"/>
                    <a:gd name="connsiteY11" fmla="*/ 191748 h 770794"/>
                    <a:gd name="connsiteX12" fmla="*/ 1383770 w 1709942"/>
                    <a:gd name="connsiteY12" fmla="*/ 236947 h 770794"/>
                    <a:gd name="connsiteX13" fmla="*/ 1467213 w 1709942"/>
                    <a:gd name="connsiteY13" fmla="*/ 191748 h 770794"/>
                    <a:gd name="connsiteX0" fmla="*/ 0 w 1712408"/>
                    <a:gd name="connsiteY0" fmla="*/ 406915 h 780829"/>
                    <a:gd name="connsiteX1" fmla="*/ 368542 w 1712408"/>
                    <a:gd name="connsiteY1" fmla="*/ 358238 h 780829"/>
                    <a:gd name="connsiteX2" fmla="*/ 719700 w 1712408"/>
                    <a:gd name="connsiteY2" fmla="*/ 472974 h 780829"/>
                    <a:gd name="connsiteX3" fmla="*/ 1060427 w 1712408"/>
                    <a:gd name="connsiteY3" fmla="*/ 674628 h 780829"/>
                    <a:gd name="connsiteX4" fmla="*/ 1352480 w 1712408"/>
                    <a:gd name="connsiteY4" fmla="*/ 778933 h 780829"/>
                    <a:gd name="connsiteX5" fmla="*/ 1519366 w 1712408"/>
                    <a:gd name="connsiteY5" fmla="*/ 730258 h 780829"/>
                    <a:gd name="connsiteX6" fmla="*/ 1707112 w 1712408"/>
                    <a:gd name="connsiteY6" fmla="*/ 587709 h 780829"/>
                    <a:gd name="connsiteX7" fmla="*/ 1651486 w 1712408"/>
                    <a:gd name="connsiteY7" fmla="*/ 326948 h 780829"/>
                    <a:gd name="connsiteX8" fmla="*/ 1554134 w 1712408"/>
                    <a:gd name="connsiteY8" fmla="*/ 31420 h 780829"/>
                    <a:gd name="connsiteX9" fmla="*/ 1446353 w 1712408"/>
                    <a:gd name="connsiteY9" fmla="*/ 14034 h 780829"/>
                    <a:gd name="connsiteX10" fmla="*/ 1338571 w 1712408"/>
                    <a:gd name="connsiteY10" fmla="*/ 80095 h 780829"/>
                    <a:gd name="connsiteX11" fmla="*/ 1317710 w 1712408"/>
                    <a:gd name="connsiteY11" fmla="*/ 201783 h 780829"/>
                    <a:gd name="connsiteX12" fmla="*/ 1383770 w 1712408"/>
                    <a:gd name="connsiteY12" fmla="*/ 246982 h 780829"/>
                    <a:gd name="connsiteX13" fmla="*/ 1467213 w 1712408"/>
                    <a:gd name="connsiteY13" fmla="*/ 201783 h 780829"/>
                    <a:gd name="connsiteX0" fmla="*/ 0 w 1712288"/>
                    <a:gd name="connsiteY0" fmla="*/ 402164 h 776078"/>
                    <a:gd name="connsiteX1" fmla="*/ 368542 w 1712288"/>
                    <a:gd name="connsiteY1" fmla="*/ 353487 h 776078"/>
                    <a:gd name="connsiteX2" fmla="*/ 719700 w 1712288"/>
                    <a:gd name="connsiteY2" fmla="*/ 468223 h 776078"/>
                    <a:gd name="connsiteX3" fmla="*/ 1060427 w 1712288"/>
                    <a:gd name="connsiteY3" fmla="*/ 669877 h 776078"/>
                    <a:gd name="connsiteX4" fmla="*/ 1352480 w 1712288"/>
                    <a:gd name="connsiteY4" fmla="*/ 774182 h 776078"/>
                    <a:gd name="connsiteX5" fmla="*/ 1519366 w 1712288"/>
                    <a:gd name="connsiteY5" fmla="*/ 725507 h 776078"/>
                    <a:gd name="connsiteX6" fmla="*/ 1707112 w 1712288"/>
                    <a:gd name="connsiteY6" fmla="*/ 582958 h 776078"/>
                    <a:gd name="connsiteX7" fmla="*/ 1651486 w 1712288"/>
                    <a:gd name="connsiteY7" fmla="*/ 322197 h 776078"/>
                    <a:gd name="connsiteX8" fmla="*/ 1564565 w 1712288"/>
                    <a:gd name="connsiteY8" fmla="*/ 280476 h 776078"/>
                    <a:gd name="connsiteX9" fmla="*/ 1446353 w 1712288"/>
                    <a:gd name="connsiteY9" fmla="*/ 9283 h 776078"/>
                    <a:gd name="connsiteX10" fmla="*/ 1338571 w 1712288"/>
                    <a:gd name="connsiteY10" fmla="*/ 75344 h 776078"/>
                    <a:gd name="connsiteX11" fmla="*/ 1317710 w 1712288"/>
                    <a:gd name="connsiteY11" fmla="*/ 197032 h 776078"/>
                    <a:gd name="connsiteX12" fmla="*/ 1383770 w 1712288"/>
                    <a:gd name="connsiteY12" fmla="*/ 242231 h 776078"/>
                    <a:gd name="connsiteX13" fmla="*/ 1467213 w 1712288"/>
                    <a:gd name="connsiteY13" fmla="*/ 197032 h 776078"/>
                    <a:gd name="connsiteX0" fmla="*/ 0 w 1712288"/>
                    <a:gd name="connsiteY0" fmla="*/ 402164 h 776078"/>
                    <a:gd name="connsiteX1" fmla="*/ 368542 w 1712288"/>
                    <a:gd name="connsiteY1" fmla="*/ 353487 h 776078"/>
                    <a:gd name="connsiteX2" fmla="*/ 719700 w 1712288"/>
                    <a:gd name="connsiteY2" fmla="*/ 468223 h 776078"/>
                    <a:gd name="connsiteX3" fmla="*/ 1060427 w 1712288"/>
                    <a:gd name="connsiteY3" fmla="*/ 669877 h 776078"/>
                    <a:gd name="connsiteX4" fmla="*/ 1352480 w 1712288"/>
                    <a:gd name="connsiteY4" fmla="*/ 774182 h 776078"/>
                    <a:gd name="connsiteX5" fmla="*/ 1519366 w 1712288"/>
                    <a:gd name="connsiteY5" fmla="*/ 725507 h 776078"/>
                    <a:gd name="connsiteX6" fmla="*/ 1707112 w 1712288"/>
                    <a:gd name="connsiteY6" fmla="*/ 582958 h 776078"/>
                    <a:gd name="connsiteX7" fmla="*/ 1651486 w 1712288"/>
                    <a:gd name="connsiteY7" fmla="*/ 322197 h 776078"/>
                    <a:gd name="connsiteX8" fmla="*/ 1564565 w 1712288"/>
                    <a:gd name="connsiteY8" fmla="*/ 280476 h 776078"/>
                    <a:gd name="connsiteX9" fmla="*/ 1446353 w 1712288"/>
                    <a:gd name="connsiteY9" fmla="*/ 9283 h 776078"/>
                    <a:gd name="connsiteX10" fmla="*/ 1338571 w 1712288"/>
                    <a:gd name="connsiteY10" fmla="*/ 75344 h 776078"/>
                    <a:gd name="connsiteX11" fmla="*/ 1317710 w 1712288"/>
                    <a:gd name="connsiteY11" fmla="*/ 197032 h 776078"/>
                    <a:gd name="connsiteX12" fmla="*/ 1383770 w 1712288"/>
                    <a:gd name="connsiteY12" fmla="*/ 242231 h 776078"/>
                    <a:gd name="connsiteX13" fmla="*/ 1529796 w 1712288"/>
                    <a:gd name="connsiteY13" fmla="*/ 482130 h 776078"/>
                    <a:gd name="connsiteX0" fmla="*/ 0 w 1712288"/>
                    <a:gd name="connsiteY0" fmla="*/ 402164 h 776078"/>
                    <a:gd name="connsiteX1" fmla="*/ 368542 w 1712288"/>
                    <a:gd name="connsiteY1" fmla="*/ 353487 h 776078"/>
                    <a:gd name="connsiteX2" fmla="*/ 719700 w 1712288"/>
                    <a:gd name="connsiteY2" fmla="*/ 468223 h 776078"/>
                    <a:gd name="connsiteX3" fmla="*/ 1060427 w 1712288"/>
                    <a:gd name="connsiteY3" fmla="*/ 669877 h 776078"/>
                    <a:gd name="connsiteX4" fmla="*/ 1352480 w 1712288"/>
                    <a:gd name="connsiteY4" fmla="*/ 774182 h 776078"/>
                    <a:gd name="connsiteX5" fmla="*/ 1519366 w 1712288"/>
                    <a:gd name="connsiteY5" fmla="*/ 725507 h 776078"/>
                    <a:gd name="connsiteX6" fmla="*/ 1707112 w 1712288"/>
                    <a:gd name="connsiteY6" fmla="*/ 582958 h 776078"/>
                    <a:gd name="connsiteX7" fmla="*/ 1651486 w 1712288"/>
                    <a:gd name="connsiteY7" fmla="*/ 322197 h 776078"/>
                    <a:gd name="connsiteX8" fmla="*/ 1564565 w 1712288"/>
                    <a:gd name="connsiteY8" fmla="*/ 280476 h 776078"/>
                    <a:gd name="connsiteX9" fmla="*/ 1446353 w 1712288"/>
                    <a:gd name="connsiteY9" fmla="*/ 9283 h 776078"/>
                    <a:gd name="connsiteX10" fmla="*/ 1338571 w 1712288"/>
                    <a:gd name="connsiteY10" fmla="*/ 75344 h 776078"/>
                    <a:gd name="connsiteX11" fmla="*/ 1317710 w 1712288"/>
                    <a:gd name="connsiteY11" fmla="*/ 197032 h 776078"/>
                    <a:gd name="connsiteX12" fmla="*/ 1397678 w 1712288"/>
                    <a:gd name="connsiteY12" fmla="*/ 499515 h 776078"/>
                    <a:gd name="connsiteX13" fmla="*/ 1529796 w 1712288"/>
                    <a:gd name="connsiteY13" fmla="*/ 482130 h 776078"/>
                    <a:gd name="connsiteX0" fmla="*/ 0 w 1712288"/>
                    <a:gd name="connsiteY0" fmla="*/ 405801 h 779715"/>
                    <a:gd name="connsiteX1" fmla="*/ 368542 w 1712288"/>
                    <a:gd name="connsiteY1" fmla="*/ 357124 h 779715"/>
                    <a:gd name="connsiteX2" fmla="*/ 719700 w 1712288"/>
                    <a:gd name="connsiteY2" fmla="*/ 471860 h 779715"/>
                    <a:gd name="connsiteX3" fmla="*/ 1060427 w 1712288"/>
                    <a:gd name="connsiteY3" fmla="*/ 673514 h 779715"/>
                    <a:gd name="connsiteX4" fmla="*/ 1352480 w 1712288"/>
                    <a:gd name="connsiteY4" fmla="*/ 777819 h 779715"/>
                    <a:gd name="connsiteX5" fmla="*/ 1519366 w 1712288"/>
                    <a:gd name="connsiteY5" fmla="*/ 729144 h 779715"/>
                    <a:gd name="connsiteX6" fmla="*/ 1707112 w 1712288"/>
                    <a:gd name="connsiteY6" fmla="*/ 586595 h 779715"/>
                    <a:gd name="connsiteX7" fmla="*/ 1651486 w 1712288"/>
                    <a:gd name="connsiteY7" fmla="*/ 325834 h 779715"/>
                    <a:gd name="connsiteX8" fmla="*/ 1564565 w 1712288"/>
                    <a:gd name="connsiteY8" fmla="*/ 284113 h 779715"/>
                    <a:gd name="connsiteX9" fmla="*/ 1446353 w 1712288"/>
                    <a:gd name="connsiteY9" fmla="*/ 12920 h 779715"/>
                    <a:gd name="connsiteX10" fmla="*/ 1338571 w 1712288"/>
                    <a:gd name="connsiteY10" fmla="*/ 78981 h 779715"/>
                    <a:gd name="connsiteX11" fmla="*/ 1324663 w 1712288"/>
                    <a:gd name="connsiteY11" fmla="*/ 388417 h 779715"/>
                    <a:gd name="connsiteX12" fmla="*/ 1397678 w 1712288"/>
                    <a:gd name="connsiteY12" fmla="*/ 503152 h 779715"/>
                    <a:gd name="connsiteX13" fmla="*/ 1529796 w 1712288"/>
                    <a:gd name="connsiteY13" fmla="*/ 485767 h 779715"/>
                    <a:gd name="connsiteX0" fmla="*/ 0 w 1712288"/>
                    <a:gd name="connsiteY0" fmla="*/ 392900 h 766814"/>
                    <a:gd name="connsiteX1" fmla="*/ 368542 w 1712288"/>
                    <a:gd name="connsiteY1" fmla="*/ 344223 h 766814"/>
                    <a:gd name="connsiteX2" fmla="*/ 719700 w 1712288"/>
                    <a:gd name="connsiteY2" fmla="*/ 458959 h 766814"/>
                    <a:gd name="connsiteX3" fmla="*/ 1060427 w 1712288"/>
                    <a:gd name="connsiteY3" fmla="*/ 660613 h 766814"/>
                    <a:gd name="connsiteX4" fmla="*/ 1352480 w 1712288"/>
                    <a:gd name="connsiteY4" fmla="*/ 764918 h 766814"/>
                    <a:gd name="connsiteX5" fmla="*/ 1519366 w 1712288"/>
                    <a:gd name="connsiteY5" fmla="*/ 716243 h 766814"/>
                    <a:gd name="connsiteX6" fmla="*/ 1707112 w 1712288"/>
                    <a:gd name="connsiteY6" fmla="*/ 573694 h 766814"/>
                    <a:gd name="connsiteX7" fmla="*/ 1651486 w 1712288"/>
                    <a:gd name="connsiteY7" fmla="*/ 312933 h 766814"/>
                    <a:gd name="connsiteX8" fmla="*/ 1564565 w 1712288"/>
                    <a:gd name="connsiteY8" fmla="*/ 271212 h 766814"/>
                    <a:gd name="connsiteX9" fmla="*/ 1446353 w 1712288"/>
                    <a:gd name="connsiteY9" fmla="*/ 19 h 766814"/>
                    <a:gd name="connsiteX10" fmla="*/ 1387246 w 1712288"/>
                    <a:gd name="connsiteY10" fmla="*/ 285119 h 766814"/>
                    <a:gd name="connsiteX11" fmla="*/ 1324663 w 1712288"/>
                    <a:gd name="connsiteY11" fmla="*/ 375516 h 766814"/>
                    <a:gd name="connsiteX12" fmla="*/ 1397678 w 1712288"/>
                    <a:gd name="connsiteY12" fmla="*/ 490251 h 766814"/>
                    <a:gd name="connsiteX13" fmla="*/ 1529796 w 1712288"/>
                    <a:gd name="connsiteY13" fmla="*/ 472866 h 766814"/>
                    <a:gd name="connsiteX0" fmla="*/ 0 w 1712288"/>
                    <a:gd name="connsiteY0" fmla="*/ 127152 h 501066"/>
                    <a:gd name="connsiteX1" fmla="*/ 368542 w 1712288"/>
                    <a:gd name="connsiteY1" fmla="*/ 78475 h 501066"/>
                    <a:gd name="connsiteX2" fmla="*/ 719700 w 1712288"/>
                    <a:gd name="connsiteY2" fmla="*/ 193211 h 501066"/>
                    <a:gd name="connsiteX3" fmla="*/ 1060427 w 1712288"/>
                    <a:gd name="connsiteY3" fmla="*/ 394865 h 501066"/>
                    <a:gd name="connsiteX4" fmla="*/ 1352480 w 1712288"/>
                    <a:gd name="connsiteY4" fmla="*/ 499170 h 501066"/>
                    <a:gd name="connsiteX5" fmla="*/ 1519366 w 1712288"/>
                    <a:gd name="connsiteY5" fmla="*/ 450495 h 501066"/>
                    <a:gd name="connsiteX6" fmla="*/ 1707112 w 1712288"/>
                    <a:gd name="connsiteY6" fmla="*/ 307946 h 501066"/>
                    <a:gd name="connsiteX7" fmla="*/ 1651486 w 1712288"/>
                    <a:gd name="connsiteY7" fmla="*/ 47185 h 501066"/>
                    <a:gd name="connsiteX8" fmla="*/ 1564565 w 1712288"/>
                    <a:gd name="connsiteY8" fmla="*/ 5464 h 501066"/>
                    <a:gd name="connsiteX9" fmla="*/ 1474168 w 1712288"/>
                    <a:gd name="connsiteY9" fmla="*/ 1985 h 501066"/>
                    <a:gd name="connsiteX10" fmla="*/ 1387246 w 1712288"/>
                    <a:gd name="connsiteY10" fmla="*/ 19371 h 501066"/>
                    <a:gd name="connsiteX11" fmla="*/ 1324663 w 1712288"/>
                    <a:gd name="connsiteY11" fmla="*/ 109768 h 501066"/>
                    <a:gd name="connsiteX12" fmla="*/ 1397678 w 1712288"/>
                    <a:gd name="connsiteY12" fmla="*/ 224503 h 501066"/>
                    <a:gd name="connsiteX13" fmla="*/ 1529796 w 1712288"/>
                    <a:gd name="connsiteY13" fmla="*/ 207118 h 501066"/>
                    <a:gd name="connsiteX0" fmla="*/ 0 w 1712288"/>
                    <a:gd name="connsiteY0" fmla="*/ 127152 h 501066"/>
                    <a:gd name="connsiteX1" fmla="*/ 368542 w 1712288"/>
                    <a:gd name="connsiteY1" fmla="*/ 78475 h 501066"/>
                    <a:gd name="connsiteX2" fmla="*/ 712746 w 1712288"/>
                    <a:gd name="connsiteY2" fmla="*/ 214072 h 501066"/>
                    <a:gd name="connsiteX3" fmla="*/ 1060427 w 1712288"/>
                    <a:gd name="connsiteY3" fmla="*/ 394865 h 501066"/>
                    <a:gd name="connsiteX4" fmla="*/ 1352480 w 1712288"/>
                    <a:gd name="connsiteY4" fmla="*/ 499170 h 501066"/>
                    <a:gd name="connsiteX5" fmla="*/ 1519366 w 1712288"/>
                    <a:gd name="connsiteY5" fmla="*/ 450495 h 501066"/>
                    <a:gd name="connsiteX6" fmla="*/ 1707112 w 1712288"/>
                    <a:gd name="connsiteY6" fmla="*/ 307946 h 501066"/>
                    <a:gd name="connsiteX7" fmla="*/ 1651486 w 1712288"/>
                    <a:gd name="connsiteY7" fmla="*/ 47185 h 501066"/>
                    <a:gd name="connsiteX8" fmla="*/ 1564565 w 1712288"/>
                    <a:gd name="connsiteY8" fmla="*/ 5464 h 501066"/>
                    <a:gd name="connsiteX9" fmla="*/ 1474168 w 1712288"/>
                    <a:gd name="connsiteY9" fmla="*/ 1985 h 501066"/>
                    <a:gd name="connsiteX10" fmla="*/ 1387246 w 1712288"/>
                    <a:gd name="connsiteY10" fmla="*/ 19371 h 501066"/>
                    <a:gd name="connsiteX11" fmla="*/ 1324663 w 1712288"/>
                    <a:gd name="connsiteY11" fmla="*/ 109768 h 501066"/>
                    <a:gd name="connsiteX12" fmla="*/ 1397678 w 1712288"/>
                    <a:gd name="connsiteY12" fmla="*/ 224503 h 501066"/>
                    <a:gd name="connsiteX13" fmla="*/ 1529796 w 1712288"/>
                    <a:gd name="connsiteY13" fmla="*/ 207118 h 501066"/>
                    <a:gd name="connsiteX0" fmla="*/ 0 w 1712288"/>
                    <a:gd name="connsiteY0" fmla="*/ 127152 h 484915"/>
                    <a:gd name="connsiteX1" fmla="*/ 368542 w 1712288"/>
                    <a:gd name="connsiteY1" fmla="*/ 78475 h 484915"/>
                    <a:gd name="connsiteX2" fmla="*/ 712746 w 1712288"/>
                    <a:gd name="connsiteY2" fmla="*/ 214072 h 484915"/>
                    <a:gd name="connsiteX3" fmla="*/ 1060427 w 1712288"/>
                    <a:gd name="connsiteY3" fmla="*/ 394865 h 484915"/>
                    <a:gd name="connsiteX4" fmla="*/ 1303804 w 1712288"/>
                    <a:gd name="connsiteY4" fmla="*/ 481786 h 484915"/>
                    <a:gd name="connsiteX5" fmla="*/ 1519366 w 1712288"/>
                    <a:gd name="connsiteY5" fmla="*/ 450495 h 484915"/>
                    <a:gd name="connsiteX6" fmla="*/ 1707112 w 1712288"/>
                    <a:gd name="connsiteY6" fmla="*/ 307946 h 484915"/>
                    <a:gd name="connsiteX7" fmla="*/ 1651486 w 1712288"/>
                    <a:gd name="connsiteY7" fmla="*/ 47185 h 484915"/>
                    <a:gd name="connsiteX8" fmla="*/ 1564565 w 1712288"/>
                    <a:gd name="connsiteY8" fmla="*/ 5464 h 484915"/>
                    <a:gd name="connsiteX9" fmla="*/ 1474168 w 1712288"/>
                    <a:gd name="connsiteY9" fmla="*/ 1985 h 484915"/>
                    <a:gd name="connsiteX10" fmla="*/ 1387246 w 1712288"/>
                    <a:gd name="connsiteY10" fmla="*/ 19371 h 484915"/>
                    <a:gd name="connsiteX11" fmla="*/ 1324663 w 1712288"/>
                    <a:gd name="connsiteY11" fmla="*/ 109768 h 484915"/>
                    <a:gd name="connsiteX12" fmla="*/ 1397678 w 1712288"/>
                    <a:gd name="connsiteY12" fmla="*/ 224503 h 484915"/>
                    <a:gd name="connsiteX13" fmla="*/ 1529796 w 1712288"/>
                    <a:gd name="connsiteY13" fmla="*/ 207118 h 484915"/>
                    <a:gd name="connsiteX0" fmla="*/ 0 w 1712288"/>
                    <a:gd name="connsiteY0" fmla="*/ 127152 h 484680"/>
                    <a:gd name="connsiteX1" fmla="*/ 368542 w 1712288"/>
                    <a:gd name="connsiteY1" fmla="*/ 78475 h 484680"/>
                    <a:gd name="connsiteX2" fmla="*/ 712746 w 1712288"/>
                    <a:gd name="connsiteY2" fmla="*/ 214072 h 484680"/>
                    <a:gd name="connsiteX3" fmla="*/ 1043043 w 1712288"/>
                    <a:gd name="connsiteY3" fmla="*/ 398342 h 484680"/>
                    <a:gd name="connsiteX4" fmla="*/ 1303804 w 1712288"/>
                    <a:gd name="connsiteY4" fmla="*/ 481786 h 484680"/>
                    <a:gd name="connsiteX5" fmla="*/ 1519366 w 1712288"/>
                    <a:gd name="connsiteY5" fmla="*/ 450495 h 484680"/>
                    <a:gd name="connsiteX6" fmla="*/ 1707112 w 1712288"/>
                    <a:gd name="connsiteY6" fmla="*/ 307946 h 484680"/>
                    <a:gd name="connsiteX7" fmla="*/ 1651486 w 1712288"/>
                    <a:gd name="connsiteY7" fmla="*/ 47185 h 484680"/>
                    <a:gd name="connsiteX8" fmla="*/ 1564565 w 1712288"/>
                    <a:gd name="connsiteY8" fmla="*/ 5464 h 484680"/>
                    <a:gd name="connsiteX9" fmla="*/ 1474168 w 1712288"/>
                    <a:gd name="connsiteY9" fmla="*/ 1985 h 484680"/>
                    <a:gd name="connsiteX10" fmla="*/ 1387246 w 1712288"/>
                    <a:gd name="connsiteY10" fmla="*/ 19371 h 484680"/>
                    <a:gd name="connsiteX11" fmla="*/ 1324663 w 1712288"/>
                    <a:gd name="connsiteY11" fmla="*/ 109768 h 484680"/>
                    <a:gd name="connsiteX12" fmla="*/ 1397678 w 1712288"/>
                    <a:gd name="connsiteY12" fmla="*/ 224503 h 484680"/>
                    <a:gd name="connsiteX13" fmla="*/ 1529796 w 1712288"/>
                    <a:gd name="connsiteY13" fmla="*/ 207118 h 484680"/>
                    <a:gd name="connsiteX0" fmla="*/ 0 w 1683929"/>
                    <a:gd name="connsiteY0" fmla="*/ 127152 h 483894"/>
                    <a:gd name="connsiteX1" fmla="*/ 368542 w 1683929"/>
                    <a:gd name="connsiteY1" fmla="*/ 78475 h 483894"/>
                    <a:gd name="connsiteX2" fmla="*/ 712746 w 1683929"/>
                    <a:gd name="connsiteY2" fmla="*/ 214072 h 483894"/>
                    <a:gd name="connsiteX3" fmla="*/ 1043043 w 1683929"/>
                    <a:gd name="connsiteY3" fmla="*/ 398342 h 483894"/>
                    <a:gd name="connsiteX4" fmla="*/ 1303804 w 1683929"/>
                    <a:gd name="connsiteY4" fmla="*/ 481786 h 483894"/>
                    <a:gd name="connsiteX5" fmla="*/ 1519366 w 1683929"/>
                    <a:gd name="connsiteY5" fmla="*/ 450495 h 483894"/>
                    <a:gd name="connsiteX6" fmla="*/ 1675821 w 1683929"/>
                    <a:gd name="connsiteY6" fmla="*/ 360098 h 483894"/>
                    <a:gd name="connsiteX7" fmla="*/ 1651486 w 1683929"/>
                    <a:gd name="connsiteY7" fmla="*/ 47185 h 483894"/>
                    <a:gd name="connsiteX8" fmla="*/ 1564565 w 1683929"/>
                    <a:gd name="connsiteY8" fmla="*/ 5464 h 483894"/>
                    <a:gd name="connsiteX9" fmla="*/ 1474168 w 1683929"/>
                    <a:gd name="connsiteY9" fmla="*/ 1985 h 483894"/>
                    <a:gd name="connsiteX10" fmla="*/ 1387246 w 1683929"/>
                    <a:gd name="connsiteY10" fmla="*/ 19371 h 483894"/>
                    <a:gd name="connsiteX11" fmla="*/ 1324663 w 1683929"/>
                    <a:gd name="connsiteY11" fmla="*/ 109768 h 483894"/>
                    <a:gd name="connsiteX12" fmla="*/ 1397678 w 1683929"/>
                    <a:gd name="connsiteY12" fmla="*/ 224503 h 483894"/>
                    <a:gd name="connsiteX13" fmla="*/ 1529796 w 1683929"/>
                    <a:gd name="connsiteY13" fmla="*/ 207118 h 483894"/>
                    <a:gd name="connsiteX0" fmla="*/ 0 w 1683929"/>
                    <a:gd name="connsiteY0" fmla="*/ 127152 h 489212"/>
                    <a:gd name="connsiteX1" fmla="*/ 368542 w 1683929"/>
                    <a:gd name="connsiteY1" fmla="*/ 78475 h 489212"/>
                    <a:gd name="connsiteX2" fmla="*/ 712746 w 1683929"/>
                    <a:gd name="connsiteY2" fmla="*/ 214072 h 489212"/>
                    <a:gd name="connsiteX3" fmla="*/ 1043043 w 1683929"/>
                    <a:gd name="connsiteY3" fmla="*/ 398342 h 489212"/>
                    <a:gd name="connsiteX4" fmla="*/ 1303804 w 1683929"/>
                    <a:gd name="connsiteY4" fmla="*/ 481786 h 489212"/>
                    <a:gd name="connsiteX5" fmla="*/ 1519366 w 1683929"/>
                    <a:gd name="connsiteY5" fmla="*/ 471355 h 489212"/>
                    <a:gd name="connsiteX6" fmla="*/ 1675821 w 1683929"/>
                    <a:gd name="connsiteY6" fmla="*/ 360098 h 489212"/>
                    <a:gd name="connsiteX7" fmla="*/ 1651486 w 1683929"/>
                    <a:gd name="connsiteY7" fmla="*/ 47185 h 489212"/>
                    <a:gd name="connsiteX8" fmla="*/ 1564565 w 1683929"/>
                    <a:gd name="connsiteY8" fmla="*/ 5464 h 489212"/>
                    <a:gd name="connsiteX9" fmla="*/ 1474168 w 1683929"/>
                    <a:gd name="connsiteY9" fmla="*/ 1985 h 489212"/>
                    <a:gd name="connsiteX10" fmla="*/ 1387246 w 1683929"/>
                    <a:gd name="connsiteY10" fmla="*/ 19371 h 489212"/>
                    <a:gd name="connsiteX11" fmla="*/ 1324663 w 1683929"/>
                    <a:gd name="connsiteY11" fmla="*/ 109768 h 489212"/>
                    <a:gd name="connsiteX12" fmla="*/ 1397678 w 1683929"/>
                    <a:gd name="connsiteY12" fmla="*/ 224503 h 489212"/>
                    <a:gd name="connsiteX13" fmla="*/ 1529796 w 1683929"/>
                    <a:gd name="connsiteY13" fmla="*/ 207118 h 489212"/>
                    <a:gd name="connsiteX0" fmla="*/ 0 w 1720489"/>
                    <a:gd name="connsiteY0" fmla="*/ 135370 h 497430"/>
                    <a:gd name="connsiteX1" fmla="*/ 368542 w 1720489"/>
                    <a:gd name="connsiteY1" fmla="*/ 86693 h 497430"/>
                    <a:gd name="connsiteX2" fmla="*/ 712746 w 1720489"/>
                    <a:gd name="connsiteY2" fmla="*/ 222290 h 497430"/>
                    <a:gd name="connsiteX3" fmla="*/ 1043043 w 1720489"/>
                    <a:gd name="connsiteY3" fmla="*/ 406560 h 497430"/>
                    <a:gd name="connsiteX4" fmla="*/ 1303804 w 1720489"/>
                    <a:gd name="connsiteY4" fmla="*/ 490004 h 497430"/>
                    <a:gd name="connsiteX5" fmla="*/ 1519366 w 1720489"/>
                    <a:gd name="connsiteY5" fmla="*/ 479573 h 497430"/>
                    <a:gd name="connsiteX6" fmla="*/ 1675821 w 1720489"/>
                    <a:gd name="connsiteY6" fmla="*/ 368316 h 497430"/>
                    <a:gd name="connsiteX7" fmla="*/ 1714068 w 1720489"/>
                    <a:gd name="connsiteY7" fmla="*/ 173614 h 497430"/>
                    <a:gd name="connsiteX8" fmla="*/ 1564565 w 1720489"/>
                    <a:gd name="connsiteY8" fmla="*/ 13682 h 497430"/>
                    <a:gd name="connsiteX9" fmla="*/ 1474168 w 1720489"/>
                    <a:gd name="connsiteY9" fmla="*/ 10203 h 497430"/>
                    <a:gd name="connsiteX10" fmla="*/ 1387246 w 1720489"/>
                    <a:gd name="connsiteY10" fmla="*/ 27589 h 497430"/>
                    <a:gd name="connsiteX11" fmla="*/ 1324663 w 1720489"/>
                    <a:gd name="connsiteY11" fmla="*/ 117986 h 497430"/>
                    <a:gd name="connsiteX12" fmla="*/ 1397678 w 1720489"/>
                    <a:gd name="connsiteY12" fmla="*/ 232721 h 497430"/>
                    <a:gd name="connsiteX13" fmla="*/ 1529796 w 1720489"/>
                    <a:gd name="connsiteY13" fmla="*/ 215336 h 497430"/>
                    <a:gd name="connsiteX0" fmla="*/ 0 w 1715702"/>
                    <a:gd name="connsiteY0" fmla="*/ 126933 h 488993"/>
                    <a:gd name="connsiteX1" fmla="*/ 368542 w 1715702"/>
                    <a:gd name="connsiteY1" fmla="*/ 78256 h 488993"/>
                    <a:gd name="connsiteX2" fmla="*/ 712746 w 1715702"/>
                    <a:gd name="connsiteY2" fmla="*/ 213853 h 488993"/>
                    <a:gd name="connsiteX3" fmla="*/ 1043043 w 1715702"/>
                    <a:gd name="connsiteY3" fmla="*/ 398123 h 488993"/>
                    <a:gd name="connsiteX4" fmla="*/ 1303804 w 1715702"/>
                    <a:gd name="connsiteY4" fmla="*/ 481567 h 488993"/>
                    <a:gd name="connsiteX5" fmla="*/ 1519366 w 1715702"/>
                    <a:gd name="connsiteY5" fmla="*/ 471136 h 488993"/>
                    <a:gd name="connsiteX6" fmla="*/ 1675821 w 1715702"/>
                    <a:gd name="connsiteY6" fmla="*/ 359879 h 488993"/>
                    <a:gd name="connsiteX7" fmla="*/ 1714068 w 1715702"/>
                    <a:gd name="connsiteY7" fmla="*/ 165177 h 488993"/>
                    <a:gd name="connsiteX8" fmla="*/ 1637578 w 1715702"/>
                    <a:gd name="connsiteY8" fmla="*/ 46966 h 488993"/>
                    <a:gd name="connsiteX9" fmla="*/ 1474168 w 1715702"/>
                    <a:gd name="connsiteY9" fmla="*/ 1766 h 488993"/>
                    <a:gd name="connsiteX10" fmla="*/ 1387246 w 1715702"/>
                    <a:gd name="connsiteY10" fmla="*/ 19152 h 488993"/>
                    <a:gd name="connsiteX11" fmla="*/ 1324663 w 1715702"/>
                    <a:gd name="connsiteY11" fmla="*/ 109549 h 488993"/>
                    <a:gd name="connsiteX12" fmla="*/ 1397678 w 1715702"/>
                    <a:gd name="connsiteY12" fmla="*/ 224284 h 488993"/>
                    <a:gd name="connsiteX13" fmla="*/ 1529796 w 1715702"/>
                    <a:gd name="connsiteY13" fmla="*/ 206899 h 488993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397678 w 1715702"/>
                    <a:gd name="connsiteY12" fmla="*/ 224975 h 489684"/>
                    <a:gd name="connsiteX13" fmla="*/ 1529796 w 1715702"/>
                    <a:gd name="connsiteY13" fmla="*/ 207590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01155 w 1715702"/>
                    <a:gd name="connsiteY12" fmla="*/ 252790 h 489684"/>
                    <a:gd name="connsiteX13" fmla="*/ 1529796 w 1715702"/>
                    <a:gd name="connsiteY13" fmla="*/ 207590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01155 w 1715702"/>
                    <a:gd name="connsiteY12" fmla="*/ 252790 h 489684"/>
                    <a:gd name="connsiteX13" fmla="*/ 1522842 w 1715702"/>
                    <a:gd name="connsiteY13" fmla="*/ 224975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5062 w 1715702"/>
                    <a:gd name="connsiteY12" fmla="*/ 252790 h 489684"/>
                    <a:gd name="connsiteX13" fmla="*/ 1522842 w 1715702"/>
                    <a:gd name="connsiteY13" fmla="*/ 224975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5062 w 1715702"/>
                    <a:gd name="connsiteY12" fmla="*/ 252790 h 489684"/>
                    <a:gd name="connsiteX13" fmla="*/ 1536749 w 1715702"/>
                    <a:gd name="connsiteY13" fmla="*/ 197161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28969 w 1715702"/>
                    <a:gd name="connsiteY12" fmla="*/ 256267 h 489684"/>
                    <a:gd name="connsiteX13" fmla="*/ 1536749 w 1715702"/>
                    <a:gd name="connsiteY13" fmla="*/ 197161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28969 w 1715702"/>
                    <a:gd name="connsiteY12" fmla="*/ 256267 h 489684"/>
                    <a:gd name="connsiteX13" fmla="*/ 1536749 w 1715702"/>
                    <a:gd name="connsiteY13" fmla="*/ 197161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28969 w 1715702"/>
                    <a:gd name="connsiteY12" fmla="*/ 256267 h 489684"/>
                    <a:gd name="connsiteX13" fmla="*/ 1536749 w 1715702"/>
                    <a:gd name="connsiteY13" fmla="*/ 193684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1585 w 1715702"/>
                    <a:gd name="connsiteY12" fmla="*/ 256267 h 489684"/>
                    <a:gd name="connsiteX13" fmla="*/ 1536749 w 1715702"/>
                    <a:gd name="connsiteY13" fmla="*/ 193684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1585 w 1715702"/>
                    <a:gd name="connsiteY12" fmla="*/ 256267 h 489684"/>
                    <a:gd name="connsiteX13" fmla="*/ 1536749 w 1715702"/>
                    <a:gd name="connsiteY13" fmla="*/ 193684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1585 w 1715702"/>
                    <a:gd name="connsiteY12" fmla="*/ 256267 h 489684"/>
                    <a:gd name="connsiteX13" fmla="*/ 1526319 w 1715702"/>
                    <a:gd name="connsiteY13" fmla="*/ 190207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49830 w 1715702"/>
                    <a:gd name="connsiteY12" fmla="*/ 263221 h 489684"/>
                    <a:gd name="connsiteX13" fmla="*/ 1526319 w 1715702"/>
                    <a:gd name="connsiteY13" fmla="*/ 190207 h 489684"/>
                    <a:gd name="connsiteX0" fmla="*/ 0 w 1715702"/>
                    <a:gd name="connsiteY0" fmla="*/ 130901 h 492961"/>
                    <a:gd name="connsiteX1" fmla="*/ 368542 w 1715702"/>
                    <a:gd name="connsiteY1" fmla="*/ 82224 h 492961"/>
                    <a:gd name="connsiteX2" fmla="*/ 712746 w 1715702"/>
                    <a:gd name="connsiteY2" fmla="*/ 217821 h 492961"/>
                    <a:gd name="connsiteX3" fmla="*/ 1043043 w 1715702"/>
                    <a:gd name="connsiteY3" fmla="*/ 402091 h 492961"/>
                    <a:gd name="connsiteX4" fmla="*/ 1303804 w 1715702"/>
                    <a:gd name="connsiteY4" fmla="*/ 485535 h 492961"/>
                    <a:gd name="connsiteX5" fmla="*/ 1519366 w 1715702"/>
                    <a:gd name="connsiteY5" fmla="*/ 475104 h 492961"/>
                    <a:gd name="connsiteX6" fmla="*/ 1675821 w 1715702"/>
                    <a:gd name="connsiteY6" fmla="*/ 363847 h 492961"/>
                    <a:gd name="connsiteX7" fmla="*/ 1714068 w 1715702"/>
                    <a:gd name="connsiteY7" fmla="*/ 169145 h 492961"/>
                    <a:gd name="connsiteX8" fmla="*/ 1637578 w 1715702"/>
                    <a:gd name="connsiteY8" fmla="*/ 50934 h 492961"/>
                    <a:gd name="connsiteX9" fmla="*/ 1474168 w 1715702"/>
                    <a:gd name="connsiteY9" fmla="*/ 5734 h 492961"/>
                    <a:gd name="connsiteX10" fmla="*/ 1387246 w 1715702"/>
                    <a:gd name="connsiteY10" fmla="*/ 23120 h 492961"/>
                    <a:gd name="connsiteX11" fmla="*/ 1328140 w 1715702"/>
                    <a:gd name="connsiteY11" fmla="*/ 207390 h 492961"/>
                    <a:gd name="connsiteX12" fmla="*/ 1449830 w 1715702"/>
                    <a:gd name="connsiteY12" fmla="*/ 266498 h 492961"/>
                    <a:gd name="connsiteX13" fmla="*/ 1526319 w 1715702"/>
                    <a:gd name="connsiteY13" fmla="*/ 193484 h 492961"/>
                    <a:gd name="connsiteX0" fmla="*/ 0 w 1715702"/>
                    <a:gd name="connsiteY0" fmla="*/ 130901 h 492961"/>
                    <a:gd name="connsiteX1" fmla="*/ 368542 w 1715702"/>
                    <a:gd name="connsiteY1" fmla="*/ 82224 h 492961"/>
                    <a:gd name="connsiteX2" fmla="*/ 712746 w 1715702"/>
                    <a:gd name="connsiteY2" fmla="*/ 217821 h 492961"/>
                    <a:gd name="connsiteX3" fmla="*/ 1043043 w 1715702"/>
                    <a:gd name="connsiteY3" fmla="*/ 402091 h 492961"/>
                    <a:gd name="connsiteX4" fmla="*/ 1303804 w 1715702"/>
                    <a:gd name="connsiteY4" fmla="*/ 485535 h 492961"/>
                    <a:gd name="connsiteX5" fmla="*/ 1519366 w 1715702"/>
                    <a:gd name="connsiteY5" fmla="*/ 475104 h 492961"/>
                    <a:gd name="connsiteX6" fmla="*/ 1675821 w 1715702"/>
                    <a:gd name="connsiteY6" fmla="*/ 363847 h 492961"/>
                    <a:gd name="connsiteX7" fmla="*/ 1714068 w 1715702"/>
                    <a:gd name="connsiteY7" fmla="*/ 169145 h 492961"/>
                    <a:gd name="connsiteX8" fmla="*/ 1637578 w 1715702"/>
                    <a:gd name="connsiteY8" fmla="*/ 50934 h 492961"/>
                    <a:gd name="connsiteX9" fmla="*/ 1474168 w 1715702"/>
                    <a:gd name="connsiteY9" fmla="*/ 5734 h 492961"/>
                    <a:gd name="connsiteX10" fmla="*/ 1387246 w 1715702"/>
                    <a:gd name="connsiteY10" fmla="*/ 23120 h 492961"/>
                    <a:gd name="connsiteX11" fmla="*/ 1328140 w 1715702"/>
                    <a:gd name="connsiteY11" fmla="*/ 207390 h 492961"/>
                    <a:gd name="connsiteX12" fmla="*/ 1449830 w 1715702"/>
                    <a:gd name="connsiteY12" fmla="*/ 266498 h 492961"/>
                    <a:gd name="connsiteX13" fmla="*/ 1526319 w 1715702"/>
                    <a:gd name="connsiteY13" fmla="*/ 193484 h 492961"/>
                    <a:gd name="connsiteX0" fmla="*/ 0 w 1715702"/>
                    <a:gd name="connsiteY0" fmla="*/ 125217 h 487277"/>
                    <a:gd name="connsiteX1" fmla="*/ 368542 w 1715702"/>
                    <a:gd name="connsiteY1" fmla="*/ 76540 h 487277"/>
                    <a:gd name="connsiteX2" fmla="*/ 712746 w 1715702"/>
                    <a:gd name="connsiteY2" fmla="*/ 212137 h 487277"/>
                    <a:gd name="connsiteX3" fmla="*/ 1043043 w 1715702"/>
                    <a:gd name="connsiteY3" fmla="*/ 396407 h 487277"/>
                    <a:gd name="connsiteX4" fmla="*/ 1303804 w 1715702"/>
                    <a:gd name="connsiteY4" fmla="*/ 479851 h 487277"/>
                    <a:gd name="connsiteX5" fmla="*/ 1519366 w 1715702"/>
                    <a:gd name="connsiteY5" fmla="*/ 469420 h 487277"/>
                    <a:gd name="connsiteX6" fmla="*/ 1675821 w 1715702"/>
                    <a:gd name="connsiteY6" fmla="*/ 358163 h 487277"/>
                    <a:gd name="connsiteX7" fmla="*/ 1714068 w 1715702"/>
                    <a:gd name="connsiteY7" fmla="*/ 163461 h 487277"/>
                    <a:gd name="connsiteX8" fmla="*/ 1637578 w 1715702"/>
                    <a:gd name="connsiteY8" fmla="*/ 45250 h 487277"/>
                    <a:gd name="connsiteX9" fmla="*/ 1474168 w 1715702"/>
                    <a:gd name="connsiteY9" fmla="*/ 50 h 487277"/>
                    <a:gd name="connsiteX10" fmla="*/ 1355954 w 1715702"/>
                    <a:gd name="connsiteY10" fmla="*/ 52204 h 487277"/>
                    <a:gd name="connsiteX11" fmla="*/ 1328140 w 1715702"/>
                    <a:gd name="connsiteY11" fmla="*/ 201706 h 487277"/>
                    <a:gd name="connsiteX12" fmla="*/ 1449830 w 1715702"/>
                    <a:gd name="connsiteY12" fmla="*/ 260814 h 487277"/>
                    <a:gd name="connsiteX13" fmla="*/ 1526319 w 1715702"/>
                    <a:gd name="connsiteY13" fmla="*/ 187800 h 487277"/>
                    <a:gd name="connsiteX0" fmla="*/ 0 w 1715702"/>
                    <a:gd name="connsiteY0" fmla="*/ 125217 h 487277"/>
                    <a:gd name="connsiteX1" fmla="*/ 368542 w 1715702"/>
                    <a:gd name="connsiteY1" fmla="*/ 76540 h 487277"/>
                    <a:gd name="connsiteX2" fmla="*/ 712746 w 1715702"/>
                    <a:gd name="connsiteY2" fmla="*/ 212137 h 487277"/>
                    <a:gd name="connsiteX3" fmla="*/ 1043043 w 1715702"/>
                    <a:gd name="connsiteY3" fmla="*/ 396407 h 487277"/>
                    <a:gd name="connsiteX4" fmla="*/ 1303804 w 1715702"/>
                    <a:gd name="connsiteY4" fmla="*/ 479851 h 487277"/>
                    <a:gd name="connsiteX5" fmla="*/ 1519366 w 1715702"/>
                    <a:gd name="connsiteY5" fmla="*/ 469420 h 487277"/>
                    <a:gd name="connsiteX6" fmla="*/ 1675821 w 1715702"/>
                    <a:gd name="connsiteY6" fmla="*/ 358163 h 487277"/>
                    <a:gd name="connsiteX7" fmla="*/ 1714068 w 1715702"/>
                    <a:gd name="connsiteY7" fmla="*/ 163461 h 487277"/>
                    <a:gd name="connsiteX8" fmla="*/ 1637578 w 1715702"/>
                    <a:gd name="connsiteY8" fmla="*/ 45250 h 487277"/>
                    <a:gd name="connsiteX9" fmla="*/ 1474168 w 1715702"/>
                    <a:gd name="connsiteY9" fmla="*/ 50 h 487277"/>
                    <a:gd name="connsiteX10" fmla="*/ 1355954 w 1715702"/>
                    <a:gd name="connsiteY10" fmla="*/ 52204 h 487277"/>
                    <a:gd name="connsiteX11" fmla="*/ 1328140 w 1715702"/>
                    <a:gd name="connsiteY11" fmla="*/ 201706 h 487277"/>
                    <a:gd name="connsiteX12" fmla="*/ 1449830 w 1715702"/>
                    <a:gd name="connsiteY12" fmla="*/ 260814 h 487277"/>
                    <a:gd name="connsiteX13" fmla="*/ 1526319 w 1715702"/>
                    <a:gd name="connsiteY13" fmla="*/ 187800 h 487277"/>
                    <a:gd name="connsiteX0" fmla="*/ 0 w 1716766"/>
                    <a:gd name="connsiteY0" fmla="*/ 125179 h 487239"/>
                    <a:gd name="connsiteX1" fmla="*/ 368542 w 1716766"/>
                    <a:gd name="connsiteY1" fmla="*/ 76502 h 487239"/>
                    <a:gd name="connsiteX2" fmla="*/ 712746 w 1716766"/>
                    <a:gd name="connsiteY2" fmla="*/ 212099 h 487239"/>
                    <a:gd name="connsiteX3" fmla="*/ 1043043 w 1716766"/>
                    <a:gd name="connsiteY3" fmla="*/ 396369 h 487239"/>
                    <a:gd name="connsiteX4" fmla="*/ 1303804 w 1716766"/>
                    <a:gd name="connsiteY4" fmla="*/ 479813 h 487239"/>
                    <a:gd name="connsiteX5" fmla="*/ 1519366 w 1716766"/>
                    <a:gd name="connsiteY5" fmla="*/ 469382 h 487239"/>
                    <a:gd name="connsiteX6" fmla="*/ 1675821 w 1716766"/>
                    <a:gd name="connsiteY6" fmla="*/ 358125 h 487239"/>
                    <a:gd name="connsiteX7" fmla="*/ 1714068 w 1716766"/>
                    <a:gd name="connsiteY7" fmla="*/ 163423 h 487239"/>
                    <a:gd name="connsiteX8" fmla="*/ 1620194 w 1716766"/>
                    <a:gd name="connsiteY8" fmla="*/ 48689 h 487239"/>
                    <a:gd name="connsiteX9" fmla="*/ 1474168 w 1716766"/>
                    <a:gd name="connsiteY9" fmla="*/ 12 h 487239"/>
                    <a:gd name="connsiteX10" fmla="*/ 1355954 w 1716766"/>
                    <a:gd name="connsiteY10" fmla="*/ 52166 h 487239"/>
                    <a:gd name="connsiteX11" fmla="*/ 1328140 w 1716766"/>
                    <a:gd name="connsiteY11" fmla="*/ 201668 h 487239"/>
                    <a:gd name="connsiteX12" fmla="*/ 1449830 w 1716766"/>
                    <a:gd name="connsiteY12" fmla="*/ 260776 h 487239"/>
                    <a:gd name="connsiteX13" fmla="*/ 1526319 w 1716766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28140 w 1707555"/>
                    <a:gd name="connsiteY11" fmla="*/ 201668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42048 w 1707555"/>
                    <a:gd name="connsiteY11" fmla="*/ 198191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42048 w 1707555"/>
                    <a:gd name="connsiteY11" fmla="*/ 198191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42048 w 1707555"/>
                    <a:gd name="connsiteY11" fmla="*/ 198191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36750 w 1707555"/>
                    <a:gd name="connsiteY13" fmla="*/ 184285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36750 w 1707555"/>
                    <a:gd name="connsiteY13" fmla="*/ 184285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36750 w 1707555"/>
                    <a:gd name="connsiteY13" fmla="*/ 184285 h 487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707555" h="487239">
                      <a:moveTo>
                        <a:pt x="0" y="125179"/>
                      </a:moveTo>
                      <a:cubicBezTo>
                        <a:pt x="118501" y="55642"/>
                        <a:pt x="249751" y="62015"/>
                        <a:pt x="368542" y="76502"/>
                      </a:cubicBezTo>
                      <a:cubicBezTo>
                        <a:pt x="487333" y="90989"/>
                        <a:pt x="600329" y="158788"/>
                        <a:pt x="712746" y="212099"/>
                      </a:cubicBezTo>
                      <a:cubicBezTo>
                        <a:pt x="825163" y="265410"/>
                        <a:pt x="944533" y="351750"/>
                        <a:pt x="1043043" y="396369"/>
                      </a:cubicBezTo>
                      <a:cubicBezTo>
                        <a:pt x="1141553" y="440988"/>
                        <a:pt x="1224417" y="467644"/>
                        <a:pt x="1303804" y="479813"/>
                      </a:cubicBezTo>
                      <a:cubicBezTo>
                        <a:pt x="1383191" y="491982"/>
                        <a:pt x="1457363" y="489663"/>
                        <a:pt x="1519366" y="469382"/>
                      </a:cubicBezTo>
                      <a:cubicBezTo>
                        <a:pt x="1581369" y="449101"/>
                        <a:pt x="1645109" y="408539"/>
                        <a:pt x="1675821" y="358125"/>
                      </a:cubicBezTo>
                      <a:cubicBezTo>
                        <a:pt x="1706533" y="307711"/>
                        <a:pt x="1712909" y="218473"/>
                        <a:pt x="1703638" y="166900"/>
                      </a:cubicBezTo>
                      <a:cubicBezTo>
                        <a:pt x="1694367" y="115327"/>
                        <a:pt x="1658439" y="76504"/>
                        <a:pt x="1620194" y="48689"/>
                      </a:cubicBezTo>
                      <a:cubicBezTo>
                        <a:pt x="1581949" y="20874"/>
                        <a:pt x="1518208" y="-567"/>
                        <a:pt x="1474168" y="12"/>
                      </a:cubicBezTo>
                      <a:cubicBezTo>
                        <a:pt x="1430128" y="591"/>
                        <a:pt x="1379133" y="22613"/>
                        <a:pt x="1355954" y="52166"/>
                      </a:cubicBezTo>
                      <a:cubicBezTo>
                        <a:pt x="1332775" y="81719"/>
                        <a:pt x="1319448" y="142562"/>
                        <a:pt x="1335094" y="177330"/>
                      </a:cubicBezTo>
                      <a:cubicBezTo>
                        <a:pt x="1350740" y="212098"/>
                        <a:pt x="1388406" y="259617"/>
                        <a:pt x="1449830" y="260776"/>
                      </a:cubicBezTo>
                      <a:cubicBezTo>
                        <a:pt x="1511254" y="261935"/>
                        <a:pt x="1530085" y="247446"/>
                        <a:pt x="1536750" y="184285"/>
                      </a:cubicBezTo>
                    </a:path>
                  </a:pathLst>
                </a:custGeom>
                <a:noFill/>
                <a:ln w="38100" cap="rnd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" name="Freeform 37">
                  <a:extLst>
                    <a:ext uri="{FF2B5EF4-FFF2-40B4-BE49-F238E27FC236}">
                      <a16:creationId xmlns:a16="http://schemas.microsoft.com/office/drawing/2014/main" id="{1FDAD214-92AF-825C-8969-627D1D1DD95A}"/>
                    </a:ext>
                  </a:extLst>
                </p:cNvPr>
                <p:cNvSpPr/>
                <p:nvPr/>
              </p:nvSpPr>
              <p:spPr>
                <a:xfrm>
                  <a:off x="2383279" y="3302861"/>
                  <a:ext cx="1592329" cy="625661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488332"/>
                    <a:gd name="connsiteY0" fmla="*/ 312122 h 603951"/>
                    <a:gd name="connsiteX1" fmla="*/ 1488332 w 1488332"/>
                    <a:gd name="connsiteY1" fmla="*/ 603951 h 603951"/>
                    <a:gd name="connsiteX0" fmla="*/ 0 w 1626992"/>
                    <a:gd name="connsiteY0" fmla="*/ 313662 h 598557"/>
                    <a:gd name="connsiteX1" fmla="*/ 1626992 w 1626992"/>
                    <a:gd name="connsiteY1" fmla="*/ 598557 h 598557"/>
                    <a:gd name="connsiteX0" fmla="*/ 0 w 1592328"/>
                    <a:gd name="connsiteY0" fmla="*/ 306101 h 625660"/>
                    <a:gd name="connsiteX1" fmla="*/ 1592328 w 1592328"/>
                    <a:gd name="connsiteY1" fmla="*/ 625660 h 625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92328" h="625660">
                      <a:moveTo>
                        <a:pt x="0" y="306101"/>
                      </a:moveTo>
                      <a:cubicBezTo>
                        <a:pt x="853602" y="-443740"/>
                        <a:pt x="1499916" y="390575"/>
                        <a:pt x="1592328" y="625660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Freeform 40">
                  <a:extLst>
                    <a:ext uri="{FF2B5EF4-FFF2-40B4-BE49-F238E27FC236}">
                      <a16:creationId xmlns:a16="http://schemas.microsoft.com/office/drawing/2014/main" id="{7E611E7C-BFCD-C5F7-4834-A3ED79803623}"/>
                    </a:ext>
                  </a:extLst>
                </p:cNvPr>
                <p:cNvSpPr/>
                <p:nvPr/>
              </p:nvSpPr>
              <p:spPr>
                <a:xfrm>
                  <a:off x="3897887" y="3672781"/>
                  <a:ext cx="759184" cy="772347"/>
                </a:xfrm>
                <a:custGeom>
                  <a:avLst/>
                  <a:gdLst>
                    <a:gd name="connsiteX0" fmla="*/ 0 w 418289"/>
                    <a:gd name="connsiteY0" fmla="*/ 0 h 311285"/>
                    <a:gd name="connsiteX1" fmla="*/ 418289 w 418289"/>
                    <a:gd name="connsiteY1" fmla="*/ 311285 h 311285"/>
                    <a:gd name="connsiteX0" fmla="*/ 0 w 418289"/>
                    <a:gd name="connsiteY0" fmla="*/ 42868 h 354153"/>
                    <a:gd name="connsiteX1" fmla="*/ 418289 w 418289"/>
                    <a:gd name="connsiteY1" fmla="*/ 354153 h 354153"/>
                    <a:gd name="connsiteX0" fmla="*/ 0 w 434199"/>
                    <a:gd name="connsiteY0" fmla="*/ 47022 h 358307"/>
                    <a:gd name="connsiteX1" fmla="*/ 418289 w 434199"/>
                    <a:gd name="connsiteY1" fmla="*/ 358307 h 358307"/>
                    <a:gd name="connsiteX0" fmla="*/ 0 w 350993"/>
                    <a:gd name="connsiteY0" fmla="*/ 33138 h 538976"/>
                    <a:gd name="connsiteX1" fmla="*/ 301557 w 350993"/>
                    <a:gd name="connsiteY1" fmla="*/ 538976 h 538976"/>
                    <a:gd name="connsiteX0" fmla="*/ 0 w 350993"/>
                    <a:gd name="connsiteY0" fmla="*/ 33138 h 538976"/>
                    <a:gd name="connsiteX1" fmla="*/ 301557 w 350993"/>
                    <a:gd name="connsiteY1" fmla="*/ 538976 h 538976"/>
                    <a:gd name="connsiteX0" fmla="*/ 0 w 344961"/>
                    <a:gd name="connsiteY0" fmla="*/ 336 h 506174"/>
                    <a:gd name="connsiteX1" fmla="*/ 301557 w 344961"/>
                    <a:gd name="connsiteY1" fmla="*/ 506174 h 506174"/>
                    <a:gd name="connsiteX0" fmla="*/ 0 w 450492"/>
                    <a:gd name="connsiteY0" fmla="*/ 248 h 637815"/>
                    <a:gd name="connsiteX1" fmla="*/ 440221 w 450492"/>
                    <a:gd name="connsiteY1" fmla="*/ 637815 h 637815"/>
                    <a:gd name="connsiteX0" fmla="*/ 0 w 545269"/>
                    <a:gd name="connsiteY0" fmla="*/ 248 h 637815"/>
                    <a:gd name="connsiteX1" fmla="*/ 440221 w 545269"/>
                    <a:gd name="connsiteY1" fmla="*/ 637815 h 637815"/>
                    <a:gd name="connsiteX0" fmla="*/ 0 w 545269"/>
                    <a:gd name="connsiteY0" fmla="*/ 300 h 637867"/>
                    <a:gd name="connsiteX1" fmla="*/ 440221 w 545269"/>
                    <a:gd name="connsiteY1" fmla="*/ 637867 h 637867"/>
                    <a:gd name="connsiteX0" fmla="*/ 0 w 536165"/>
                    <a:gd name="connsiteY0" fmla="*/ 497 h 638064"/>
                    <a:gd name="connsiteX1" fmla="*/ 440221 w 536165"/>
                    <a:gd name="connsiteY1" fmla="*/ 638064 h 638064"/>
                    <a:gd name="connsiteX0" fmla="*/ 0 w 503425"/>
                    <a:gd name="connsiteY0" fmla="*/ 954 h 513725"/>
                    <a:gd name="connsiteX1" fmla="*/ 398623 w 503425"/>
                    <a:gd name="connsiteY1" fmla="*/ 513725 h 513725"/>
                    <a:gd name="connsiteX0" fmla="*/ 0 w 494326"/>
                    <a:gd name="connsiteY0" fmla="*/ 57652 h 570423"/>
                    <a:gd name="connsiteX1" fmla="*/ 398623 w 494326"/>
                    <a:gd name="connsiteY1" fmla="*/ 570423 h 570423"/>
                    <a:gd name="connsiteX0" fmla="*/ 0 w 512076"/>
                    <a:gd name="connsiteY0" fmla="*/ 33739 h 546510"/>
                    <a:gd name="connsiteX1" fmla="*/ 398623 w 512076"/>
                    <a:gd name="connsiteY1" fmla="*/ 546510 h 546510"/>
                    <a:gd name="connsiteX0" fmla="*/ 0 w 516702"/>
                    <a:gd name="connsiteY0" fmla="*/ 23805 h 536576"/>
                    <a:gd name="connsiteX1" fmla="*/ 398623 w 516702"/>
                    <a:gd name="connsiteY1" fmla="*/ 536576 h 536576"/>
                    <a:gd name="connsiteX0" fmla="*/ 0 w 556755"/>
                    <a:gd name="connsiteY0" fmla="*/ 14851 h 527622"/>
                    <a:gd name="connsiteX1" fmla="*/ 398623 w 556755"/>
                    <a:gd name="connsiteY1" fmla="*/ 527622 h 527622"/>
                    <a:gd name="connsiteX0" fmla="*/ 0 w 552129"/>
                    <a:gd name="connsiteY0" fmla="*/ 78908 h 591679"/>
                    <a:gd name="connsiteX1" fmla="*/ 398623 w 552129"/>
                    <a:gd name="connsiteY1" fmla="*/ 591679 h 591679"/>
                    <a:gd name="connsiteX0" fmla="*/ 0 w 883140"/>
                    <a:gd name="connsiteY0" fmla="*/ 61257 h 809753"/>
                    <a:gd name="connsiteX1" fmla="*/ 793810 w 883140"/>
                    <a:gd name="connsiteY1" fmla="*/ 809753 h 809753"/>
                    <a:gd name="connsiteX0" fmla="*/ 0 w 827389"/>
                    <a:gd name="connsiteY0" fmla="*/ 54727 h 928019"/>
                    <a:gd name="connsiteX1" fmla="*/ 731412 w 827389"/>
                    <a:gd name="connsiteY1" fmla="*/ 928019 h 928019"/>
                    <a:gd name="connsiteX0" fmla="*/ 0 w 831128"/>
                    <a:gd name="connsiteY0" fmla="*/ 50661 h 923953"/>
                    <a:gd name="connsiteX1" fmla="*/ 731412 w 831128"/>
                    <a:gd name="connsiteY1" fmla="*/ 923953 h 923953"/>
                    <a:gd name="connsiteX0" fmla="*/ 0 w 865098"/>
                    <a:gd name="connsiteY0" fmla="*/ 53661 h 862870"/>
                    <a:gd name="connsiteX1" fmla="*/ 769864 w 865098"/>
                    <a:gd name="connsiteY1" fmla="*/ 862870 h 862870"/>
                    <a:gd name="connsiteX0" fmla="*/ 0 w 828592"/>
                    <a:gd name="connsiteY0" fmla="*/ 58928 h 868137"/>
                    <a:gd name="connsiteX1" fmla="*/ 769864 w 828592"/>
                    <a:gd name="connsiteY1" fmla="*/ 868137 h 868137"/>
                    <a:gd name="connsiteX0" fmla="*/ 0 w 759185"/>
                    <a:gd name="connsiteY0" fmla="*/ 65673 h 772348"/>
                    <a:gd name="connsiteX1" fmla="*/ 692963 w 759185"/>
                    <a:gd name="connsiteY1" fmla="*/ 772348 h 772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59185" h="772348">
                      <a:moveTo>
                        <a:pt x="0" y="65673"/>
                      </a:moveTo>
                      <a:cubicBezTo>
                        <a:pt x="556162" y="-210748"/>
                        <a:pt x="913967" y="455018"/>
                        <a:pt x="692963" y="772348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Freeform 42">
                  <a:extLst>
                    <a:ext uri="{FF2B5EF4-FFF2-40B4-BE49-F238E27FC236}">
                      <a16:creationId xmlns:a16="http://schemas.microsoft.com/office/drawing/2014/main" id="{B55227FB-4100-BD5F-3AE3-CAF69A1C4EC3}"/>
                    </a:ext>
                  </a:extLst>
                </p:cNvPr>
                <p:cNvSpPr/>
                <p:nvPr/>
              </p:nvSpPr>
              <p:spPr>
                <a:xfrm>
                  <a:off x="1777862" y="3540405"/>
                  <a:ext cx="786294" cy="611096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86294" h="611096">
                      <a:moveTo>
                        <a:pt x="17810" y="611096"/>
                      </a:moveTo>
                      <a:cubicBezTo>
                        <a:pt x="-130537" y="-274933"/>
                        <a:pt x="693882" y="-3368"/>
                        <a:pt x="786294" y="231717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Freeform 43">
                  <a:extLst>
                    <a:ext uri="{FF2B5EF4-FFF2-40B4-BE49-F238E27FC236}">
                      <a16:creationId xmlns:a16="http://schemas.microsoft.com/office/drawing/2014/main" id="{2DABCE84-8E82-FE5B-EFF2-71FD908579D9}"/>
                    </a:ext>
                  </a:extLst>
                </p:cNvPr>
                <p:cNvSpPr/>
                <p:nvPr/>
              </p:nvSpPr>
              <p:spPr>
                <a:xfrm>
                  <a:off x="1165948" y="4145937"/>
                  <a:ext cx="945793" cy="788750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  <a:gd name="connsiteX0" fmla="*/ 14729 w 977766"/>
                    <a:gd name="connsiteY0" fmla="*/ 684765 h 684765"/>
                    <a:gd name="connsiteX1" fmla="*/ 977766 w 977766"/>
                    <a:gd name="connsiteY1" fmla="*/ 178927 h 684765"/>
                    <a:gd name="connsiteX0" fmla="*/ 19890 w 691097"/>
                    <a:gd name="connsiteY0" fmla="*/ 820597 h 820597"/>
                    <a:gd name="connsiteX1" fmla="*/ 691097 w 691097"/>
                    <a:gd name="connsiteY1" fmla="*/ 120205 h 820597"/>
                    <a:gd name="connsiteX0" fmla="*/ 368922 w 1040129"/>
                    <a:gd name="connsiteY0" fmla="*/ 779825 h 779825"/>
                    <a:gd name="connsiteX1" fmla="*/ 1040129 w 1040129"/>
                    <a:gd name="connsiteY1" fmla="*/ 79433 h 779825"/>
                    <a:gd name="connsiteX0" fmla="*/ 383932 w 1055139"/>
                    <a:gd name="connsiteY0" fmla="*/ 861496 h 861496"/>
                    <a:gd name="connsiteX1" fmla="*/ 1055139 w 1055139"/>
                    <a:gd name="connsiteY1" fmla="*/ 161104 h 861496"/>
                    <a:gd name="connsiteX0" fmla="*/ 293871 w 965078"/>
                    <a:gd name="connsiteY0" fmla="*/ 872271 h 872271"/>
                    <a:gd name="connsiteX1" fmla="*/ 965078 w 965078"/>
                    <a:gd name="connsiteY1" fmla="*/ 171879 h 872271"/>
                    <a:gd name="connsiteX0" fmla="*/ 289820 w 961027"/>
                    <a:gd name="connsiteY0" fmla="*/ 830408 h 830408"/>
                    <a:gd name="connsiteX1" fmla="*/ 961027 w 961027"/>
                    <a:gd name="connsiteY1" fmla="*/ 130016 h 830408"/>
                    <a:gd name="connsiteX0" fmla="*/ 331326 w 1002533"/>
                    <a:gd name="connsiteY0" fmla="*/ 861605 h 861605"/>
                    <a:gd name="connsiteX1" fmla="*/ 1002533 w 1002533"/>
                    <a:gd name="connsiteY1" fmla="*/ 161213 h 861605"/>
                    <a:gd name="connsiteX0" fmla="*/ 210405 w 881612"/>
                    <a:gd name="connsiteY0" fmla="*/ 847464 h 847464"/>
                    <a:gd name="connsiteX1" fmla="*/ 881612 w 881612"/>
                    <a:gd name="connsiteY1" fmla="*/ 147072 h 847464"/>
                    <a:gd name="connsiteX0" fmla="*/ 188326 w 1011115"/>
                    <a:gd name="connsiteY0" fmla="*/ 752017 h 752017"/>
                    <a:gd name="connsiteX1" fmla="*/ 1011115 w 1011115"/>
                    <a:gd name="connsiteY1" fmla="*/ 159899 h 752017"/>
                    <a:gd name="connsiteX0" fmla="*/ 196867 w 957259"/>
                    <a:gd name="connsiteY0" fmla="*/ 776265 h 776265"/>
                    <a:gd name="connsiteX1" fmla="*/ 957259 w 957259"/>
                    <a:gd name="connsiteY1" fmla="*/ 156414 h 776265"/>
                    <a:gd name="connsiteX0" fmla="*/ 185400 w 945792"/>
                    <a:gd name="connsiteY0" fmla="*/ 788751 h 788751"/>
                    <a:gd name="connsiteX1" fmla="*/ 945792 w 945792"/>
                    <a:gd name="connsiteY1" fmla="*/ 168900 h 788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5792" h="788751">
                      <a:moveTo>
                        <a:pt x="185400" y="788751"/>
                      </a:moveTo>
                      <a:cubicBezTo>
                        <a:pt x="-373550" y="424764"/>
                        <a:pt x="464274" y="-338559"/>
                        <a:pt x="945792" y="168900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 44">
                  <a:extLst>
                    <a:ext uri="{FF2B5EF4-FFF2-40B4-BE49-F238E27FC236}">
                      <a16:creationId xmlns:a16="http://schemas.microsoft.com/office/drawing/2014/main" id="{D56FEEFA-866A-474F-21FB-F9DE33EADB1F}"/>
                    </a:ext>
                  </a:extLst>
                </p:cNvPr>
                <p:cNvSpPr/>
                <p:nvPr/>
              </p:nvSpPr>
              <p:spPr>
                <a:xfrm>
                  <a:off x="1026683" y="4892091"/>
                  <a:ext cx="680185" cy="978839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  <a:gd name="connsiteX0" fmla="*/ 14729 w 977766"/>
                    <a:gd name="connsiteY0" fmla="*/ 684765 h 684765"/>
                    <a:gd name="connsiteX1" fmla="*/ 977766 w 977766"/>
                    <a:gd name="connsiteY1" fmla="*/ 178927 h 684765"/>
                    <a:gd name="connsiteX0" fmla="*/ 19890 w 691097"/>
                    <a:gd name="connsiteY0" fmla="*/ 820597 h 820597"/>
                    <a:gd name="connsiteX1" fmla="*/ 691097 w 691097"/>
                    <a:gd name="connsiteY1" fmla="*/ 120205 h 820597"/>
                    <a:gd name="connsiteX0" fmla="*/ 368922 w 1040129"/>
                    <a:gd name="connsiteY0" fmla="*/ 779825 h 779825"/>
                    <a:gd name="connsiteX1" fmla="*/ 1040129 w 1040129"/>
                    <a:gd name="connsiteY1" fmla="*/ 79433 h 779825"/>
                    <a:gd name="connsiteX0" fmla="*/ 383932 w 1055139"/>
                    <a:gd name="connsiteY0" fmla="*/ 861496 h 861496"/>
                    <a:gd name="connsiteX1" fmla="*/ 1055139 w 1055139"/>
                    <a:gd name="connsiteY1" fmla="*/ 161104 h 861496"/>
                    <a:gd name="connsiteX0" fmla="*/ 293871 w 965078"/>
                    <a:gd name="connsiteY0" fmla="*/ 872271 h 872271"/>
                    <a:gd name="connsiteX1" fmla="*/ 965078 w 965078"/>
                    <a:gd name="connsiteY1" fmla="*/ 171879 h 872271"/>
                    <a:gd name="connsiteX0" fmla="*/ 289820 w 961027"/>
                    <a:gd name="connsiteY0" fmla="*/ 830408 h 830408"/>
                    <a:gd name="connsiteX1" fmla="*/ 961027 w 961027"/>
                    <a:gd name="connsiteY1" fmla="*/ 130016 h 830408"/>
                    <a:gd name="connsiteX0" fmla="*/ 331326 w 1002533"/>
                    <a:gd name="connsiteY0" fmla="*/ 861605 h 861605"/>
                    <a:gd name="connsiteX1" fmla="*/ 1002533 w 1002533"/>
                    <a:gd name="connsiteY1" fmla="*/ 161213 h 861605"/>
                    <a:gd name="connsiteX0" fmla="*/ 833389 w 833389"/>
                    <a:gd name="connsiteY0" fmla="*/ 728699 h 728699"/>
                    <a:gd name="connsiteX1" fmla="*/ 259455 w 833389"/>
                    <a:gd name="connsiteY1" fmla="*/ 183950 h 728699"/>
                    <a:gd name="connsiteX0" fmla="*/ 739792 w 739792"/>
                    <a:gd name="connsiteY0" fmla="*/ 645343 h 763145"/>
                    <a:gd name="connsiteX1" fmla="*/ 165858 w 739792"/>
                    <a:gd name="connsiteY1" fmla="*/ 100594 h 763145"/>
                    <a:gd name="connsiteX0" fmla="*/ 739792 w 739792"/>
                    <a:gd name="connsiteY0" fmla="*/ 544749 h 767082"/>
                    <a:gd name="connsiteX1" fmla="*/ 165858 w 739792"/>
                    <a:gd name="connsiteY1" fmla="*/ 0 h 767082"/>
                    <a:gd name="connsiteX0" fmla="*/ 732177 w 732177"/>
                    <a:gd name="connsiteY0" fmla="*/ 544749 h 771334"/>
                    <a:gd name="connsiteX1" fmla="*/ 158243 w 732177"/>
                    <a:gd name="connsiteY1" fmla="*/ 0 h 771334"/>
                    <a:gd name="connsiteX0" fmla="*/ 436404 w 436404"/>
                    <a:gd name="connsiteY0" fmla="*/ 674678 h 877932"/>
                    <a:gd name="connsiteX1" fmla="*/ 230600 w 436404"/>
                    <a:gd name="connsiteY1" fmla="*/ 0 h 877932"/>
                    <a:gd name="connsiteX0" fmla="*/ 557609 w 557609"/>
                    <a:gd name="connsiteY0" fmla="*/ 674678 h 712486"/>
                    <a:gd name="connsiteX1" fmla="*/ 351805 w 557609"/>
                    <a:gd name="connsiteY1" fmla="*/ 0 h 712486"/>
                    <a:gd name="connsiteX0" fmla="*/ 691752 w 691752"/>
                    <a:gd name="connsiteY0" fmla="*/ 674678 h 698222"/>
                    <a:gd name="connsiteX1" fmla="*/ 485948 w 691752"/>
                    <a:gd name="connsiteY1" fmla="*/ 0 h 698222"/>
                    <a:gd name="connsiteX0" fmla="*/ 719156 w 719156"/>
                    <a:gd name="connsiteY0" fmla="*/ 674678 h 674678"/>
                    <a:gd name="connsiteX1" fmla="*/ 513352 w 719156"/>
                    <a:gd name="connsiteY1" fmla="*/ 0 h 674678"/>
                    <a:gd name="connsiteX0" fmla="*/ 580514 w 634565"/>
                    <a:gd name="connsiteY0" fmla="*/ 782951 h 782951"/>
                    <a:gd name="connsiteX1" fmla="*/ 634565 w 634565"/>
                    <a:gd name="connsiteY1" fmla="*/ 0 h 782951"/>
                    <a:gd name="connsiteX0" fmla="*/ 636687 w 690738"/>
                    <a:gd name="connsiteY0" fmla="*/ 784174 h 784174"/>
                    <a:gd name="connsiteX1" fmla="*/ 690738 w 690738"/>
                    <a:gd name="connsiteY1" fmla="*/ 1223 h 784174"/>
                    <a:gd name="connsiteX0" fmla="*/ 647788 w 680185"/>
                    <a:gd name="connsiteY0" fmla="*/ 978839 h 978839"/>
                    <a:gd name="connsiteX1" fmla="*/ 680185 w 680185"/>
                    <a:gd name="connsiteY1" fmla="*/ 996 h 978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80185" h="978839">
                      <a:moveTo>
                        <a:pt x="647788" y="978839"/>
                      </a:moveTo>
                      <a:cubicBezTo>
                        <a:pt x="-163987" y="979210"/>
                        <a:pt x="-277736" y="-36152"/>
                        <a:pt x="680185" y="996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 48">
                  <a:extLst>
                    <a:ext uri="{FF2B5EF4-FFF2-40B4-BE49-F238E27FC236}">
                      <a16:creationId xmlns:a16="http://schemas.microsoft.com/office/drawing/2014/main" id="{C8D85E04-9EB7-5AAB-23C4-9D8396758D8B}"/>
                    </a:ext>
                  </a:extLst>
                </p:cNvPr>
                <p:cNvSpPr/>
                <p:nvPr/>
              </p:nvSpPr>
              <p:spPr>
                <a:xfrm>
                  <a:off x="4409071" y="5146545"/>
                  <a:ext cx="540784" cy="709651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  <a:gd name="connsiteX0" fmla="*/ 14729 w 977766"/>
                    <a:gd name="connsiteY0" fmla="*/ 684765 h 684765"/>
                    <a:gd name="connsiteX1" fmla="*/ 977766 w 977766"/>
                    <a:gd name="connsiteY1" fmla="*/ 178927 h 684765"/>
                    <a:gd name="connsiteX0" fmla="*/ 19890 w 691097"/>
                    <a:gd name="connsiteY0" fmla="*/ 820597 h 820597"/>
                    <a:gd name="connsiteX1" fmla="*/ 691097 w 691097"/>
                    <a:gd name="connsiteY1" fmla="*/ 120205 h 820597"/>
                    <a:gd name="connsiteX0" fmla="*/ 368922 w 1040129"/>
                    <a:gd name="connsiteY0" fmla="*/ 779825 h 779825"/>
                    <a:gd name="connsiteX1" fmla="*/ 1040129 w 1040129"/>
                    <a:gd name="connsiteY1" fmla="*/ 79433 h 779825"/>
                    <a:gd name="connsiteX0" fmla="*/ 383932 w 1055139"/>
                    <a:gd name="connsiteY0" fmla="*/ 861496 h 861496"/>
                    <a:gd name="connsiteX1" fmla="*/ 1055139 w 1055139"/>
                    <a:gd name="connsiteY1" fmla="*/ 161104 h 861496"/>
                    <a:gd name="connsiteX0" fmla="*/ 293871 w 965078"/>
                    <a:gd name="connsiteY0" fmla="*/ 872271 h 872271"/>
                    <a:gd name="connsiteX1" fmla="*/ 965078 w 965078"/>
                    <a:gd name="connsiteY1" fmla="*/ 171879 h 872271"/>
                    <a:gd name="connsiteX0" fmla="*/ 289820 w 961027"/>
                    <a:gd name="connsiteY0" fmla="*/ 830408 h 830408"/>
                    <a:gd name="connsiteX1" fmla="*/ 961027 w 961027"/>
                    <a:gd name="connsiteY1" fmla="*/ 130016 h 830408"/>
                    <a:gd name="connsiteX0" fmla="*/ 331326 w 1002533"/>
                    <a:gd name="connsiteY0" fmla="*/ 861605 h 861605"/>
                    <a:gd name="connsiteX1" fmla="*/ 1002533 w 1002533"/>
                    <a:gd name="connsiteY1" fmla="*/ 161213 h 861605"/>
                    <a:gd name="connsiteX0" fmla="*/ 833389 w 833389"/>
                    <a:gd name="connsiteY0" fmla="*/ 728699 h 728699"/>
                    <a:gd name="connsiteX1" fmla="*/ 259455 w 833389"/>
                    <a:gd name="connsiteY1" fmla="*/ 183950 h 728699"/>
                    <a:gd name="connsiteX0" fmla="*/ 739792 w 739792"/>
                    <a:gd name="connsiteY0" fmla="*/ 645343 h 763145"/>
                    <a:gd name="connsiteX1" fmla="*/ 165858 w 739792"/>
                    <a:gd name="connsiteY1" fmla="*/ 100594 h 763145"/>
                    <a:gd name="connsiteX0" fmla="*/ 739792 w 739792"/>
                    <a:gd name="connsiteY0" fmla="*/ 544749 h 767082"/>
                    <a:gd name="connsiteX1" fmla="*/ 165858 w 739792"/>
                    <a:gd name="connsiteY1" fmla="*/ 0 h 767082"/>
                    <a:gd name="connsiteX0" fmla="*/ 732177 w 732177"/>
                    <a:gd name="connsiteY0" fmla="*/ 544749 h 771334"/>
                    <a:gd name="connsiteX1" fmla="*/ 158243 w 732177"/>
                    <a:gd name="connsiteY1" fmla="*/ 0 h 771334"/>
                    <a:gd name="connsiteX0" fmla="*/ 1018238 w 1018238"/>
                    <a:gd name="connsiteY0" fmla="*/ 389107 h 650697"/>
                    <a:gd name="connsiteX1" fmla="*/ 123291 w 1018238"/>
                    <a:gd name="connsiteY1" fmla="*/ 0 h 650697"/>
                    <a:gd name="connsiteX0" fmla="*/ 1134740 w 1134740"/>
                    <a:gd name="connsiteY0" fmla="*/ 97277 h 454569"/>
                    <a:gd name="connsiteX1" fmla="*/ 113333 w 1134740"/>
                    <a:gd name="connsiteY1" fmla="*/ 0 h 454569"/>
                    <a:gd name="connsiteX0" fmla="*/ 1117636 w 1117636"/>
                    <a:gd name="connsiteY0" fmla="*/ 97277 h 544551"/>
                    <a:gd name="connsiteX1" fmla="*/ 96229 w 1117636"/>
                    <a:gd name="connsiteY1" fmla="*/ 0 h 544551"/>
                    <a:gd name="connsiteX0" fmla="*/ 1021407 w 1021407"/>
                    <a:gd name="connsiteY0" fmla="*/ 97277 h 571735"/>
                    <a:gd name="connsiteX1" fmla="*/ 0 w 1021407"/>
                    <a:gd name="connsiteY1" fmla="*/ 0 h 571735"/>
                    <a:gd name="connsiteX0" fmla="*/ 933858 w 933858"/>
                    <a:gd name="connsiteY0" fmla="*/ 0 h 587169"/>
                    <a:gd name="connsiteX1" fmla="*/ 0 w 933858"/>
                    <a:gd name="connsiteY1" fmla="*/ 145915 h 587169"/>
                    <a:gd name="connsiteX0" fmla="*/ 933858 w 933858"/>
                    <a:gd name="connsiteY0" fmla="*/ 0 h 496171"/>
                    <a:gd name="connsiteX1" fmla="*/ 0 w 933858"/>
                    <a:gd name="connsiteY1" fmla="*/ 145915 h 496171"/>
                    <a:gd name="connsiteX0" fmla="*/ 933858 w 933858"/>
                    <a:gd name="connsiteY0" fmla="*/ 0 h 391174"/>
                    <a:gd name="connsiteX1" fmla="*/ 0 w 933858"/>
                    <a:gd name="connsiteY1" fmla="*/ 145915 h 391174"/>
                    <a:gd name="connsiteX0" fmla="*/ 642028 w 642028"/>
                    <a:gd name="connsiteY0" fmla="*/ 0 h 611001"/>
                    <a:gd name="connsiteX1" fmla="*/ 0 w 642028"/>
                    <a:gd name="connsiteY1" fmla="*/ 466928 h 611001"/>
                    <a:gd name="connsiteX0" fmla="*/ 642028 w 746821"/>
                    <a:gd name="connsiteY0" fmla="*/ 0 h 632496"/>
                    <a:gd name="connsiteX1" fmla="*/ 0 w 746821"/>
                    <a:gd name="connsiteY1" fmla="*/ 466928 h 632496"/>
                    <a:gd name="connsiteX0" fmla="*/ 272377 w 429221"/>
                    <a:gd name="connsiteY0" fmla="*/ 0 h 536987"/>
                    <a:gd name="connsiteX1" fmla="*/ 0 w 429221"/>
                    <a:gd name="connsiteY1" fmla="*/ 330741 h 536987"/>
                    <a:gd name="connsiteX0" fmla="*/ 272377 w 386653"/>
                    <a:gd name="connsiteY0" fmla="*/ 0 h 439090"/>
                    <a:gd name="connsiteX1" fmla="*/ 0 w 386653"/>
                    <a:gd name="connsiteY1" fmla="*/ 330741 h 439090"/>
                    <a:gd name="connsiteX0" fmla="*/ 272377 w 369733"/>
                    <a:gd name="connsiteY0" fmla="*/ 0 h 445266"/>
                    <a:gd name="connsiteX1" fmla="*/ 0 w 369733"/>
                    <a:gd name="connsiteY1" fmla="*/ 330741 h 445266"/>
                    <a:gd name="connsiteX0" fmla="*/ 214011 w 323382"/>
                    <a:gd name="connsiteY0" fmla="*/ 0 h 470305"/>
                    <a:gd name="connsiteX1" fmla="*/ 0 w 323382"/>
                    <a:gd name="connsiteY1" fmla="*/ 359924 h 470305"/>
                    <a:gd name="connsiteX0" fmla="*/ 214011 w 409637"/>
                    <a:gd name="connsiteY0" fmla="*/ 0 h 465634"/>
                    <a:gd name="connsiteX1" fmla="*/ 0 w 409637"/>
                    <a:gd name="connsiteY1" fmla="*/ 359924 h 465634"/>
                    <a:gd name="connsiteX0" fmla="*/ 690415 w 812497"/>
                    <a:gd name="connsiteY0" fmla="*/ 0 h 620618"/>
                    <a:gd name="connsiteX1" fmla="*/ 0 w 812497"/>
                    <a:gd name="connsiteY1" fmla="*/ 533163 h 620618"/>
                    <a:gd name="connsiteX0" fmla="*/ 690415 w 1049119"/>
                    <a:gd name="connsiteY0" fmla="*/ 0 h 535200"/>
                    <a:gd name="connsiteX1" fmla="*/ 0 w 1049119"/>
                    <a:gd name="connsiteY1" fmla="*/ 533163 h 535200"/>
                    <a:gd name="connsiteX0" fmla="*/ 417479 w 904326"/>
                    <a:gd name="connsiteY0" fmla="*/ 0 h 306848"/>
                    <a:gd name="connsiteX1" fmla="*/ 0 w 904326"/>
                    <a:gd name="connsiteY1" fmla="*/ 302872 h 306848"/>
                    <a:gd name="connsiteX0" fmla="*/ 144545 w 788347"/>
                    <a:gd name="connsiteY0" fmla="*/ 0 h 526706"/>
                    <a:gd name="connsiteX1" fmla="*/ 0 w 788347"/>
                    <a:gd name="connsiteY1" fmla="*/ 524631 h 526706"/>
                    <a:gd name="connsiteX0" fmla="*/ 144545 w 501670"/>
                    <a:gd name="connsiteY0" fmla="*/ 0 h 524632"/>
                    <a:gd name="connsiteX1" fmla="*/ 0 w 501670"/>
                    <a:gd name="connsiteY1" fmla="*/ 524631 h 524632"/>
                    <a:gd name="connsiteX0" fmla="*/ 144545 w 506804"/>
                    <a:gd name="connsiteY0" fmla="*/ 0 h 524694"/>
                    <a:gd name="connsiteX1" fmla="*/ 0 w 506804"/>
                    <a:gd name="connsiteY1" fmla="*/ 524631 h 524694"/>
                    <a:gd name="connsiteX0" fmla="*/ 248540 w 563030"/>
                    <a:gd name="connsiteY0" fmla="*/ 0 h 767330"/>
                    <a:gd name="connsiteX1" fmla="*/ 0 w 563030"/>
                    <a:gd name="connsiteY1" fmla="*/ 767290 h 767330"/>
                    <a:gd name="connsiteX0" fmla="*/ 319033 w 605147"/>
                    <a:gd name="connsiteY0" fmla="*/ 0 h 709657"/>
                    <a:gd name="connsiteX1" fmla="*/ 0 w 605147"/>
                    <a:gd name="connsiteY1" fmla="*/ 709614 h 709657"/>
                    <a:gd name="connsiteX0" fmla="*/ 319033 w 540784"/>
                    <a:gd name="connsiteY0" fmla="*/ 0 h 709652"/>
                    <a:gd name="connsiteX1" fmla="*/ 0 w 540784"/>
                    <a:gd name="connsiteY1" fmla="*/ 709614 h 709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0784" h="709652">
                      <a:moveTo>
                        <a:pt x="319033" y="0"/>
                      </a:moveTo>
                      <a:cubicBezTo>
                        <a:pt x="610274" y="67968"/>
                        <a:pt x="713624" y="715468"/>
                        <a:pt x="0" y="709614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716EB5F9-8ACB-23C8-438E-A49FAF4807C9}"/>
                    </a:ext>
                  </a:extLst>
                </p:cNvPr>
                <p:cNvCxnSpPr/>
                <p:nvPr/>
              </p:nvCxnSpPr>
              <p:spPr>
                <a:xfrm>
                  <a:off x="3508304" y="4600280"/>
                  <a:ext cx="770931" cy="97902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84FF3129-8013-1EC3-FA7A-22FF4244867D}"/>
                    </a:ext>
                  </a:extLst>
                </p:cNvPr>
                <p:cNvCxnSpPr/>
                <p:nvPr/>
              </p:nvCxnSpPr>
              <p:spPr>
                <a:xfrm flipV="1">
                  <a:off x="3508304" y="4988092"/>
                  <a:ext cx="769489" cy="37794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Freeform 58">
                  <a:extLst>
                    <a:ext uri="{FF2B5EF4-FFF2-40B4-BE49-F238E27FC236}">
                      <a16:creationId xmlns:a16="http://schemas.microsoft.com/office/drawing/2014/main" id="{CA710634-D191-872A-BE4E-7BA8FF417BD3}"/>
                    </a:ext>
                  </a:extLst>
                </p:cNvPr>
                <p:cNvSpPr/>
                <p:nvPr/>
              </p:nvSpPr>
              <p:spPr>
                <a:xfrm>
                  <a:off x="4227627" y="4579696"/>
                  <a:ext cx="195325" cy="531423"/>
                </a:xfrm>
                <a:custGeom>
                  <a:avLst/>
                  <a:gdLst>
                    <a:gd name="connsiteX0" fmla="*/ 0 w 9728"/>
                    <a:gd name="connsiteY0" fmla="*/ 0 h 282102"/>
                    <a:gd name="connsiteX1" fmla="*/ 9728 w 9728"/>
                    <a:gd name="connsiteY1" fmla="*/ 282102 h 282102"/>
                    <a:gd name="connsiteX0" fmla="*/ 0 w 96703"/>
                    <a:gd name="connsiteY0" fmla="*/ 4629 h 14629"/>
                    <a:gd name="connsiteX1" fmla="*/ 10000 w 96703"/>
                    <a:gd name="connsiteY1" fmla="*/ 14629 h 14629"/>
                    <a:gd name="connsiteX0" fmla="*/ 0 w 166363"/>
                    <a:gd name="connsiteY0" fmla="*/ 2716 h 17716"/>
                    <a:gd name="connsiteX1" fmla="*/ 10000 w 166363"/>
                    <a:gd name="connsiteY1" fmla="*/ 12716 h 17716"/>
                    <a:gd name="connsiteX0" fmla="*/ 0 w 200785"/>
                    <a:gd name="connsiteY0" fmla="*/ 4200 h 18838"/>
                    <a:gd name="connsiteX1" fmla="*/ 10000 w 200785"/>
                    <a:gd name="connsiteY1" fmla="*/ 14200 h 18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0785" h="18838">
                      <a:moveTo>
                        <a:pt x="0" y="4200"/>
                      </a:moveTo>
                      <a:cubicBezTo>
                        <a:pt x="303321" y="-13847"/>
                        <a:pt x="226658" y="33281"/>
                        <a:pt x="10000" y="14200"/>
                      </a:cubicBezTo>
                    </a:path>
                  </a:pathLst>
                </a:custGeom>
                <a:noFill/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D52E199-7FF0-0789-083A-6B60B8F44585}"/>
                  </a:ext>
                </a:extLst>
              </p:cNvPr>
              <p:cNvCxnSpPr/>
              <p:nvPr/>
            </p:nvCxnSpPr>
            <p:spPr>
              <a:xfrm flipV="1">
                <a:off x="4668849" y="5429050"/>
                <a:ext cx="1071655" cy="6478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8D82A0D-89CE-2AF0-D150-4A6D8407DBEA}"/>
                  </a:ext>
                </a:extLst>
              </p:cNvPr>
              <p:cNvCxnSpPr/>
              <p:nvPr/>
            </p:nvCxnSpPr>
            <p:spPr>
              <a:xfrm>
                <a:off x="5536015" y="527207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A1FD950-93D7-8F49-1C2B-F32D2B7E82D8}"/>
                  </a:ext>
                </a:extLst>
              </p:cNvPr>
              <p:cNvGrpSpPr/>
              <p:nvPr/>
            </p:nvGrpSpPr>
            <p:grpSpPr>
              <a:xfrm rot="20169739" flipH="1">
                <a:off x="5374891" y="4717387"/>
                <a:ext cx="139918" cy="127698"/>
                <a:chOff x="1193" y="1471308"/>
                <a:chExt cx="329596" cy="269230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4383C03C-12F8-7F3C-95AA-1F3907BF26B8}"/>
                    </a:ext>
                  </a:extLst>
                </p:cNvPr>
                <p:cNvCxnSpPr/>
                <p:nvPr/>
              </p:nvCxnSpPr>
              <p:spPr>
                <a:xfrm rot="20169739">
                  <a:off x="1193" y="1471308"/>
                  <a:ext cx="266107" cy="126662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355EB114-6098-99FA-84FA-52A9917DE876}"/>
                    </a:ext>
                  </a:extLst>
                </p:cNvPr>
                <p:cNvCxnSpPr/>
                <p:nvPr/>
              </p:nvCxnSpPr>
              <p:spPr>
                <a:xfrm rot="20169739" flipV="1">
                  <a:off x="81009" y="1582898"/>
                  <a:ext cx="249780" cy="157640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A81DBD9E-CD00-7F3F-9936-330B53B7770C}"/>
                    </a:ext>
                  </a:extLst>
                </p:cNvPr>
                <p:cNvCxnSpPr/>
                <p:nvPr/>
              </p:nvCxnSpPr>
              <p:spPr>
                <a:xfrm rot="20169739">
                  <a:off x="25154" y="1593613"/>
                  <a:ext cx="273600" cy="0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Freeform 71">
                <a:extLst>
                  <a:ext uri="{FF2B5EF4-FFF2-40B4-BE49-F238E27FC236}">
                    <a16:creationId xmlns:a16="http://schemas.microsoft.com/office/drawing/2014/main" id="{18A9FD75-3ECD-098D-BA52-24C7F1AFAC27}"/>
                  </a:ext>
                </a:extLst>
              </p:cNvPr>
              <p:cNvSpPr/>
              <p:nvPr/>
            </p:nvSpPr>
            <p:spPr>
              <a:xfrm>
                <a:off x="5578315" y="4826404"/>
                <a:ext cx="300757" cy="444521"/>
              </a:xfrm>
              <a:custGeom>
                <a:avLst/>
                <a:gdLst>
                  <a:gd name="connsiteX0" fmla="*/ 0 w 1439694"/>
                  <a:gd name="connsiteY0" fmla="*/ 0 h 356965"/>
                  <a:gd name="connsiteX1" fmla="*/ 1439694 w 1439694"/>
                  <a:gd name="connsiteY1" fmla="*/ 321012 h 356965"/>
                  <a:gd name="connsiteX0" fmla="*/ 0 w 1439694"/>
                  <a:gd name="connsiteY0" fmla="*/ 248858 h 579100"/>
                  <a:gd name="connsiteX1" fmla="*/ 1439694 w 1439694"/>
                  <a:gd name="connsiteY1" fmla="*/ 569870 h 579100"/>
                  <a:gd name="connsiteX0" fmla="*/ 0 w 1439694"/>
                  <a:gd name="connsiteY0" fmla="*/ 305790 h 626802"/>
                  <a:gd name="connsiteX1" fmla="*/ 1439694 w 1439694"/>
                  <a:gd name="connsiteY1" fmla="*/ 626802 h 626802"/>
                  <a:gd name="connsiteX0" fmla="*/ 0 w 1215957"/>
                  <a:gd name="connsiteY0" fmla="*/ 388642 h 398369"/>
                  <a:gd name="connsiteX1" fmla="*/ 1215957 w 1215957"/>
                  <a:gd name="connsiteY1" fmla="*/ 398369 h 398369"/>
                  <a:gd name="connsiteX0" fmla="*/ 0 w 768484"/>
                  <a:gd name="connsiteY0" fmla="*/ 564906 h 564906"/>
                  <a:gd name="connsiteX1" fmla="*/ 768484 w 768484"/>
                  <a:gd name="connsiteY1" fmla="*/ 185527 h 564906"/>
                  <a:gd name="connsiteX0" fmla="*/ 17810 w 786294"/>
                  <a:gd name="connsiteY0" fmla="*/ 611096 h 611096"/>
                  <a:gd name="connsiteX1" fmla="*/ 786294 w 786294"/>
                  <a:gd name="connsiteY1" fmla="*/ 231717 h 611096"/>
                  <a:gd name="connsiteX0" fmla="*/ 14729 w 977766"/>
                  <a:gd name="connsiteY0" fmla="*/ 684765 h 684765"/>
                  <a:gd name="connsiteX1" fmla="*/ 977766 w 977766"/>
                  <a:gd name="connsiteY1" fmla="*/ 178927 h 684765"/>
                  <a:gd name="connsiteX0" fmla="*/ 19890 w 691097"/>
                  <a:gd name="connsiteY0" fmla="*/ 820597 h 820597"/>
                  <a:gd name="connsiteX1" fmla="*/ 691097 w 691097"/>
                  <a:gd name="connsiteY1" fmla="*/ 120205 h 820597"/>
                  <a:gd name="connsiteX0" fmla="*/ 368922 w 1040129"/>
                  <a:gd name="connsiteY0" fmla="*/ 779825 h 779825"/>
                  <a:gd name="connsiteX1" fmla="*/ 1040129 w 1040129"/>
                  <a:gd name="connsiteY1" fmla="*/ 79433 h 779825"/>
                  <a:gd name="connsiteX0" fmla="*/ 383932 w 1055139"/>
                  <a:gd name="connsiteY0" fmla="*/ 861496 h 861496"/>
                  <a:gd name="connsiteX1" fmla="*/ 1055139 w 1055139"/>
                  <a:gd name="connsiteY1" fmla="*/ 161104 h 861496"/>
                  <a:gd name="connsiteX0" fmla="*/ 293871 w 965078"/>
                  <a:gd name="connsiteY0" fmla="*/ 872271 h 872271"/>
                  <a:gd name="connsiteX1" fmla="*/ 965078 w 965078"/>
                  <a:gd name="connsiteY1" fmla="*/ 171879 h 872271"/>
                  <a:gd name="connsiteX0" fmla="*/ 289820 w 961027"/>
                  <a:gd name="connsiteY0" fmla="*/ 830408 h 830408"/>
                  <a:gd name="connsiteX1" fmla="*/ 961027 w 961027"/>
                  <a:gd name="connsiteY1" fmla="*/ 130016 h 830408"/>
                  <a:gd name="connsiteX0" fmla="*/ 331326 w 1002533"/>
                  <a:gd name="connsiteY0" fmla="*/ 861605 h 861605"/>
                  <a:gd name="connsiteX1" fmla="*/ 1002533 w 1002533"/>
                  <a:gd name="connsiteY1" fmla="*/ 161213 h 861605"/>
                  <a:gd name="connsiteX0" fmla="*/ 833389 w 833389"/>
                  <a:gd name="connsiteY0" fmla="*/ 728699 h 728699"/>
                  <a:gd name="connsiteX1" fmla="*/ 259455 w 833389"/>
                  <a:gd name="connsiteY1" fmla="*/ 183950 h 728699"/>
                  <a:gd name="connsiteX0" fmla="*/ 739792 w 739792"/>
                  <a:gd name="connsiteY0" fmla="*/ 645343 h 763145"/>
                  <a:gd name="connsiteX1" fmla="*/ 165858 w 739792"/>
                  <a:gd name="connsiteY1" fmla="*/ 100594 h 763145"/>
                  <a:gd name="connsiteX0" fmla="*/ 739792 w 739792"/>
                  <a:gd name="connsiteY0" fmla="*/ 544749 h 767082"/>
                  <a:gd name="connsiteX1" fmla="*/ 165858 w 739792"/>
                  <a:gd name="connsiteY1" fmla="*/ 0 h 767082"/>
                  <a:gd name="connsiteX0" fmla="*/ 732177 w 732177"/>
                  <a:gd name="connsiteY0" fmla="*/ 544749 h 771334"/>
                  <a:gd name="connsiteX1" fmla="*/ 158243 w 732177"/>
                  <a:gd name="connsiteY1" fmla="*/ 0 h 771334"/>
                  <a:gd name="connsiteX0" fmla="*/ 1018238 w 1018238"/>
                  <a:gd name="connsiteY0" fmla="*/ 389107 h 650697"/>
                  <a:gd name="connsiteX1" fmla="*/ 123291 w 1018238"/>
                  <a:gd name="connsiteY1" fmla="*/ 0 h 650697"/>
                  <a:gd name="connsiteX0" fmla="*/ 1134740 w 1134740"/>
                  <a:gd name="connsiteY0" fmla="*/ 97277 h 454569"/>
                  <a:gd name="connsiteX1" fmla="*/ 113333 w 1134740"/>
                  <a:gd name="connsiteY1" fmla="*/ 0 h 454569"/>
                  <a:gd name="connsiteX0" fmla="*/ 1117636 w 1117636"/>
                  <a:gd name="connsiteY0" fmla="*/ 97277 h 544551"/>
                  <a:gd name="connsiteX1" fmla="*/ 96229 w 1117636"/>
                  <a:gd name="connsiteY1" fmla="*/ 0 h 544551"/>
                  <a:gd name="connsiteX0" fmla="*/ 1021407 w 1021407"/>
                  <a:gd name="connsiteY0" fmla="*/ 97277 h 571735"/>
                  <a:gd name="connsiteX1" fmla="*/ 0 w 1021407"/>
                  <a:gd name="connsiteY1" fmla="*/ 0 h 571735"/>
                  <a:gd name="connsiteX0" fmla="*/ 933858 w 933858"/>
                  <a:gd name="connsiteY0" fmla="*/ 0 h 587169"/>
                  <a:gd name="connsiteX1" fmla="*/ 0 w 933858"/>
                  <a:gd name="connsiteY1" fmla="*/ 145915 h 587169"/>
                  <a:gd name="connsiteX0" fmla="*/ 933858 w 933858"/>
                  <a:gd name="connsiteY0" fmla="*/ 0 h 496171"/>
                  <a:gd name="connsiteX1" fmla="*/ 0 w 933858"/>
                  <a:gd name="connsiteY1" fmla="*/ 145915 h 496171"/>
                  <a:gd name="connsiteX0" fmla="*/ 933858 w 933858"/>
                  <a:gd name="connsiteY0" fmla="*/ 0 h 391174"/>
                  <a:gd name="connsiteX1" fmla="*/ 0 w 933858"/>
                  <a:gd name="connsiteY1" fmla="*/ 145915 h 391174"/>
                  <a:gd name="connsiteX0" fmla="*/ 52612 w 236827"/>
                  <a:gd name="connsiteY0" fmla="*/ 0 h 1421413"/>
                  <a:gd name="connsiteX1" fmla="*/ 179069 w 236827"/>
                  <a:gd name="connsiteY1" fmla="*/ 1361872 h 1421413"/>
                  <a:gd name="connsiteX0" fmla="*/ 0 w 862709"/>
                  <a:gd name="connsiteY0" fmla="*/ 98775 h 1494985"/>
                  <a:gd name="connsiteX1" fmla="*/ 126457 w 862709"/>
                  <a:gd name="connsiteY1" fmla="*/ 1460647 h 1494985"/>
                  <a:gd name="connsiteX0" fmla="*/ 0 w 1086671"/>
                  <a:gd name="connsiteY0" fmla="*/ 99469 h 1492242"/>
                  <a:gd name="connsiteX1" fmla="*/ 126457 w 1086671"/>
                  <a:gd name="connsiteY1" fmla="*/ 1461341 h 1492242"/>
                  <a:gd name="connsiteX0" fmla="*/ 0 w 1039671"/>
                  <a:gd name="connsiteY0" fmla="*/ 81439 h 1475069"/>
                  <a:gd name="connsiteX1" fmla="*/ 126457 w 1039671"/>
                  <a:gd name="connsiteY1" fmla="*/ 1443311 h 1475069"/>
                  <a:gd name="connsiteX0" fmla="*/ 0 w 1001272"/>
                  <a:gd name="connsiteY0" fmla="*/ 97608 h 1077805"/>
                  <a:gd name="connsiteX1" fmla="*/ 37996 w 1001272"/>
                  <a:gd name="connsiteY1" fmla="*/ 1039286 h 1077805"/>
                  <a:gd name="connsiteX0" fmla="*/ 0 w 993945"/>
                  <a:gd name="connsiteY0" fmla="*/ 102714 h 1062502"/>
                  <a:gd name="connsiteX1" fmla="*/ 37996 w 993945"/>
                  <a:gd name="connsiteY1" fmla="*/ 1044392 h 1062502"/>
                  <a:gd name="connsiteX0" fmla="*/ 0 w 733486"/>
                  <a:gd name="connsiteY0" fmla="*/ 96012 h 1056020"/>
                  <a:gd name="connsiteX1" fmla="*/ 37996 w 733486"/>
                  <a:gd name="connsiteY1" fmla="*/ 1037690 h 1056020"/>
                  <a:gd name="connsiteX0" fmla="*/ 0 w 748832"/>
                  <a:gd name="connsiteY0" fmla="*/ 64387 h 1025590"/>
                  <a:gd name="connsiteX1" fmla="*/ 37996 w 748832"/>
                  <a:gd name="connsiteY1" fmla="*/ 1006065 h 1025590"/>
                  <a:gd name="connsiteX0" fmla="*/ 31335 w 745881"/>
                  <a:gd name="connsiteY0" fmla="*/ 67797 h 939987"/>
                  <a:gd name="connsiteX1" fmla="*/ 0 w 745881"/>
                  <a:gd name="connsiteY1" fmla="*/ 919344 h 939987"/>
                  <a:gd name="connsiteX0" fmla="*/ 31335 w 766304"/>
                  <a:gd name="connsiteY0" fmla="*/ 59211 h 991711"/>
                  <a:gd name="connsiteX1" fmla="*/ 0 w 766304"/>
                  <a:gd name="connsiteY1" fmla="*/ 910758 h 991711"/>
                  <a:gd name="connsiteX0" fmla="*/ 12110 w 756608"/>
                  <a:gd name="connsiteY0" fmla="*/ 55543 h 1111317"/>
                  <a:gd name="connsiteX1" fmla="*/ 0 w 756608"/>
                  <a:gd name="connsiteY1" fmla="*/ 1035259 h 1111317"/>
                  <a:gd name="connsiteX0" fmla="*/ 0 w 811561"/>
                  <a:gd name="connsiteY0" fmla="*/ 55032 h 1129347"/>
                  <a:gd name="connsiteX1" fmla="*/ 116058 w 811561"/>
                  <a:gd name="connsiteY1" fmla="*/ 1053974 h 1129347"/>
                  <a:gd name="connsiteX0" fmla="*/ 0 w 798878"/>
                  <a:gd name="connsiteY0" fmla="*/ 62806 h 1078611"/>
                  <a:gd name="connsiteX1" fmla="*/ 116058 w 798878"/>
                  <a:gd name="connsiteY1" fmla="*/ 1061748 h 1078611"/>
                  <a:gd name="connsiteX0" fmla="*/ 0 w 764929"/>
                  <a:gd name="connsiteY0" fmla="*/ 63026 h 1072489"/>
                  <a:gd name="connsiteX1" fmla="*/ 51973 w 764929"/>
                  <a:gd name="connsiteY1" fmla="*/ 1055561 h 1072489"/>
                  <a:gd name="connsiteX0" fmla="*/ 0 w 764929"/>
                  <a:gd name="connsiteY0" fmla="*/ 61522 h 1115407"/>
                  <a:gd name="connsiteX1" fmla="*/ 51973 w 764929"/>
                  <a:gd name="connsiteY1" fmla="*/ 1098915 h 1115407"/>
                  <a:gd name="connsiteX0" fmla="*/ 0 w 822332"/>
                  <a:gd name="connsiteY0" fmla="*/ 61722 h 1114639"/>
                  <a:gd name="connsiteX1" fmla="*/ 51973 w 822332"/>
                  <a:gd name="connsiteY1" fmla="*/ 1099115 h 1114639"/>
                  <a:gd name="connsiteX0" fmla="*/ 0 w 865725"/>
                  <a:gd name="connsiteY0" fmla="*/ 61722 h 1114639"/>
                  <a:gd name="connsiteX1" fmla="*/ 51973 w 865725"/>
                  <a:gd name="connsiteY1" fmla="*/ 1099115 h 1114639"/>
                  <a:gd name="connsiteX0" fmla="*/ 0 w 855060"/>
                  <a:gd name="connsiteY0" fmla="*/ 63685 h 1059461"/>
                  <a:gd name="connsiteX1" fmla="*/ 32748 w 855060"/>
                  <a:gd name="connsiteY1" fmla="*/ 1043402 h 1059461"/>
                  <a:gd name="connsiteX0" fmla="*/ 0 w 855060"/>
                  <a:gd name="connsiteY0" fmla="*/ 61305 h 1126925"/>
                  <a:gd name="connsiteX1" fmla="*/ 32748 w 855060"/>
                  <a:gd name="connsiteY1" fmla="*/ 1111515 h 1126925"/>
                  <a:gd name="connsiteX0" fmla="*/ 44155 w 857770"/>
                  <a:gd name="connsiteY0" fmla="*/ 60683 h 1145362"/>
                  <a:gd name="connsiteX1" fmla="*/ 0 w 857770"/>
                  <a:gd name="connsiteY1" fmla="*/ 1130118 h 1145362"/>
                  <a:gd name="connsiteX0" fmla="*/ 0 w 869304"/>
                  <a:gd name="connsiteY0" fmla="*/ 60278 h 1157664"/>
                  <a:gd name="connsiteX1" fmla="*/ 58381 w 869304"/>
                  <a:gd name="connsiteY1" fmla="*/ 1142530 h 1157664"/>
                  <a:gd name="connsiteX0" fmla="*/ 0 w 798082"/>
                  <a:gd name="connsiteY0" fmla="*/ 61261 h 1154283"/>
                  <a:gd name="connsiteX1" fmla="*/ 58381 w 798082"/>
                  <a:gd name="connsiteY1" fmla="*/ 1143513 h 1154283"/>
                  <a:gd name="connsiteX0" fmla="*/ 0 w 779889"/>
                  <a:gd name="connsiteY0" fmla="*/ 59617 h 1152678"/>
                  <a:gd name="connsiteX1" fmla="*/ 58381 w 779889"/>
                  <a:gd name="connsiteY1" fmla="*/ 1141869 h 115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79889" h="1152678">
                    <a:moveTo>
                      <a:pt x="0" y="59617"/>
                    </a:moveTo>
                    <a:cubicBezTo>
                      <a:pt x="939231" y="-327036"/>
                      <a:pt x="1114221" y="1299602"/>
                      <a:pt x="58381" y="1141869"/>
                    </a:cubicBezTo>
                  </a:path>
                </a:pathLst>
              </a:custGeom>
              <a:noFill/>
              <a:ln w="38100" cap="rnd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82EA497-28C5-78A6-DE07-2E7651E83E02}"/>
                </a:ext>
              </a:extLst>
            </p:cNvPr>
            <p:cNvGrpSpPr/>
            <p:nvPr/>
          </p:nvGrpSpPr>
          <p:grpSpPr>
            <a:xfrm>
              <a:off x="5386933" y="4714113"/>
              <a:ext cx="116146" cy="105380"/>
              <a:chOff x="5113127" y="4693707"/>
              <a:chExt cx="116146" cy="10538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56C1EBB-8D74-AD53-5B42-5E5D4BD66E10}"/>
                  </a:ext>
                </a:extLst>
              </p:cNvPr>
              <p:cNvCxnSpPr/>
              <p:nvPr/>
            </p:nvCxnSpPr>
            <p:spPr>
              <a:xfrm>
                <a:off x="5114172" y="4693707"/>
                <a:ext cx="112964" cy="60077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C46E296-76E8-E1ED-8E86-50DC25CD3AA3}"/>
                  </a:ext>
                </a:extLst>
              </p:cNvPr>
              <p:cNvCxnSpPr/>
              <p:nvPr/>
            </p:nvCxnSpPr>
            <p:spPr>
              <a:xfrm flipV="1">
                <a:off x="5130528" y="4753782"/>
                <a:ext cx="89679" cy="45305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59EB4B1-5ACE-3A95-687B-1785710EA9E8}"/>
                  </a:ext>
                </a:extLst>
              </p:cNvPr>
              <p:cNvCxnSpPr/>
              <p:nvPr/>
            </p:nvCxnSpPr>
            <p:spPr>
              <a:xfrm>
                <a:off x="5113127" y="4754083"/>
                <a:ext cx="116146" cy="0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Freeform 81">
              <a:extLst>
                <a:ext uri="{FF2B5EF4-FFF2-40B4-BE49-F238E27FC236}">
                  <a16:creationId xmlns:a16="http://schemas.microsoft.com/office/drawing/2014/main" id="{2F24A034-01DF-D431-DF6B-97D351ECC9F2}"/>
                </a:ext>
              </a:extLst>
            </p:cNvPr>
            <p:cNvSpPr/>
            <p:nvPr/>
          </p:nvSpPr>
          <p:spPr>
            <a:xfrm>
              <a:off x="5217927" y="4808210"/>
              <a:ext cx="295570" cy="447030"/>
            </a:xfrm>
            <a:custGeom>
              <a:avLst/>
              <a:gdLst>
                <a:gd name="connsiteX0" fmla="*/ 0 w 1439694"/>
                <a:gd name="connsiteY0" fmla="*/ 0 h 356965"/>
                <a:gd name="connsiteX1" fmla="*/ 1439694 w 1439694"/>
                <a:gd name="connsiteY1" fmla="*/ 321012 h 356965"/>
                <a:gd name="connsiteX0" fmla="*/ 0 w 1439694"/>
                <a:gd name="connsiteY0" fmla="*/ 248858 h 579100"/>
                <a:gd name="connsiteX1" fmla="*/ 1439694 w 1439694"/>
                <a:gd name="connsiteY1" fmla="*/ 569870 h 579100"/>
                <a:gd name="connsiteX0" fmla="*/ 0 w 1439694"/>
                <a:gd name="connsiteY0" fmla="*/ 305790 h 626802"/>
                <a:gd name="connsiteX1" fmla="*/ 1439694 w 1439694"/>
                <a:gd name="connsiteY1" fmla="*/ 626802 h 626802"/>
                <a:gd name="connsiteX0" fmla="*/ 0 w 1215957"/>
                <a:gd name="connsiteY0" fmla="*/ 388642 h 398369"/>
                <a:gd name="connsiteX1" fmla="*/ 1215957 w 1215957"/>
                <a:gd name="connsiteY1" fmla="*/ 398369 h 398369"/>
                <a:gd name="connsiteX0" fmla="*/ 0 w 768484"/>
                <a:gd name="connsiteY0" fmla="*/ 564906 h 564906"/>
                <a:gd name="connsiteX1" fmla="*/ 768484 w 768484"/>
                <a:gd name="connsiteY1" fmla="*/ 185527 h 564906"/>
                <a:gd name="connsiteX0" fmla="*/ 17810 w 786294"/>
                <a:gd name="connsiteY0" fmla="*/ 611096 h 611096"/>
                <a:gd name="connsiteX1" fmla="*/ 786294 w 786294"/>
                <a:gd name="connsiteY1" fmla="*/ 231717 h 611096"/>
                <a:gd name="connsiteX0" fmla="*/ 14729 w 977766"/>
                <a:gd name="connsiteY0" fmla="*/ 684765 h 684765"/>
                <a:gd name="connsiteX1" fmla="*/ 977766 w 977766"/>
                <a:gd name="connsiteY1" fmla="*/ 178927 h 684765"/>
                <a:gd name="connsiteX0" fmla="*/ 19890 w 691097"/>
                <a:gd name="connsiteY0" fmla="*/ 820597 h 820597"/>
                <a:gd name="connsiteX1" fmla="*/ 691097 w 691097"/>
                <a:gd name="connsiteY1" fmla="*/ 120205 h 820597"/>
                <a:gd name="connsiteX0" fmla="*/ 368922 w 1040129"/>
                <a:gd name="connsiteY0" fmla="*/ 779825 h 779825"/>
                <a:gd name="connsiteX1" fmla="*/ 1040129 w 1040129"/>
                <a:gd name="connsiteY1" fmla="*/ 79433 h 779825"/>
                <a:gd name="connsiteX0" fmla="*/ 383932 w 1055139"/>
                <a:gd name="connsiteY0" fmla="*/ 861496 h 861496"/>
                <a:gd name="connsiteX1" fmla="*/ 1055139 w 1055139"/>
                <a:gd name="connsiteY1" fmla="*/ 161104 h 861496"/>
                <a:gd name="connsiteX0" fmla="*/ 293871 w 965078"/>
                <a:gd name="connsiteY0" fmla="*/ 872271 h 872271"/>
                <a:gd name="connsiteX1" fmla="*/ 965078 w 965078"/>
                <a:gd name="connsiteY1" fmla="*/ 171879 h 872271"/>
                <a:gd name="connsiteX0" fmla="*/ 289820 w 961027"/>
                <a:gd name="connsiteY0" fmla="*/ 830408 h 830408"/>
                <a:gd name="connsiteX1" fmla="*/ 961027 w 961027"/>
                <a:gd name="connsiteY1" fmla="*/ 130016 h 830408"/>
                <a:gd name="connsiteX0" fmla="*/ 331326 w 1002533"/>
                <a:gd name="connsiteY0" fmla="*/ 861605 h 861605"/>
                <a:gd name="connsiteX1" fmla="*/ 1002533 w 1002533"/>
                <a:gd name="connsiteY1" fmla="*/ 161213 h 861605"/>
                <a:gd name="connsiteX0" fmla="*/ 833389 w 833389"/>
                <a:gd name="connsiteY0" fmla="*/ 728699 h 728699"/>
                <a:gd name="connsiteX1" fmla="*/ 259455 w 833389"/>
                <a:gd name="connsiteY1" fmla="*/ 183950 h 728699"/>
                <a:gd name="connsiteX0" fmla="*/ 739792 w 739792"/>
                <a:gd name="connsiteY0" fmla="*/ 645343 h 763145"/>
                <a:gd name="connsiteX1" fmla="*/ 165858 w 739792"/>
                <a:gd name="connsiteY1" fmla="*/ 100594 h 763145"/>
                <a:gd name="connsiteX0" fmla="*/ 739792 w 739792"/>
                <a:gd name="connsiteY0" fmla="*/ 544749 h 767082"/>
                <a:gd name="connsiteX1" fmla="*/ 165858 w 739792"/>
                <a:gd name="connsiteY1" fmla="*/ 0 h 767082"/>
                <a:gd name="connsiteX0" fmla="*/ 732177 w 732177"/>
                <a:gd name="connsiteY0" fmla="*/ 544749 h 771334"/>
                <a:gd name="connsiteX1" fmla="*/ 158243 w 732177"/>
                <a:gd name="connsiteY1" fmla="*/ 0 h 771334"/>
                <a:gd name="connsiteX0" fmla="*/ 1018238 w 1018238"/>
                <a:gd name="connsiteY0" fmla="*/ 389107 h 650697"/>
                <a:gd name="connsiteX1" fmla="*/ 123291 w 1018238"/>
                <a:gd name="connsiteY1" fmla="*/ 0 h 650697"/>
                <a:gd name="connsiteX0" fmla="*/ 1134740 w 1134740"/>
                <a:gd name="connsiteY0" fmla="*/ 97277 h 454569"/>
                <a:gd name="connsiteX1" fmla="*/ 113333 w 1134740"/>
                <a:gd name="connsiteY1" fmla="*/ 0 h 454569"/>
                <a:gd name="connsiteX0" fmla="*/ 1117636 w 1117636"/>
                <a:gd name="connsiteY0" fmla="*/ 97277 h 544551"/>
                <a:gd name="connsiteX1" fmla="*/ 96229 w 1117636"/>
                <a:gd name="connsiteY1" fmla="*/ 0 h 544551"/>
                <a:gd name="connsiteX0" fmla="*/ 1021407 w 1021407"/>
                <a:gd name="connsiteY0" fmla="*/ 97277 h 571735"/>
                <a:gd name="connsiteX1" fmla="*/ 0 w 1021407"/>
                <a:gd name="connsiteY1" fmla="*/ 0 h 571735"/>
                <a:gd name="connsiteX0" fmla="*/ 933858 w 933858"/>
                <a:gd name="connsiteY0" fmla="*/ 0 h 587169"/>
                <a:gd name="connsiteX1" fmla="*/ 0 w 933858"/>
                <a:gd name="connsiteY1" fmla="*/ 145915 h 587169"/>
                <a:gd name="connsiteX0" fmla="*/ 933858 w 933858"/>
                <a:gd name="connsiteY0" fmla="*/ 0 h 496171"/>
                <a:gd name="connsiteX1" fmla="*/ 0 w 933858"/>
                <a:gd name="connsiteY1" fmla="*/ 145915 h 496171"/>
                <a:gd name="connsiteX0" fmla="*/ 933858 w 933858"/>
                <a:gd name="connsiteY0" fmla="*/ 0 h 391174"/>
                <a:gd name="connsiteX1" fmla="*/ 0 w 933858"/>
                <a:gd name="connsiteY1" fmla="*/ 145915 h 391174"/>
                <a:gd name="connsiteX0" fmla="*/ 52612 w 236827"/>
                <a:gd name="connsiteY0" fmla="*/ 0 h 1421413"/>
                <a:gd name="connsiteX1" fmla="*/ 179069 w 236827"/>
                <a:gd name="connsiteY1" fmla="*/ 1361872 h 1421413"/>
                <a:gd name="connsiteX0" fmla="*/ 0 w 862709"/>
                <a:gd name="connsiteY0" fmla="*/ 98775 h 1494985"/>
                <a:gd name="connsiteX1" fmla="*/ 126457 w 862709"/>
                <a:gd name="connsiteY1" fmla="*/ 1460647 h 1494985"/>
                <a:gd name="connsiteX0" fmla="*/ 0 w 1086671"/>
                <a:gd name="connsiteY0" fmla="*/ 99469 h 1492242"/>
                <a:gd name="connsiteX1" fmla="*/ 126457 w 1086671"/>
                <a:gd name="connsiteY1" fmla="*/ 1461341 h 1492242"/>
                <a:gd name="connsiteX0" fmla="*/ 0 w 1039671"/>
                <a:gd name="connsiteY0" fmla="*/ 81439 h 1475069"/>
                <a:gd name="connsiteX1" fmla="*/ 126457 w 1039671"/>
                <a:gd name="connsiteY1" fmla="*/ 1443311 h 1475069"/>
                <a:gd name="connsiteX0" fmla="*/ 0 w 1001272"/>
                <a:gd name="connsiteY0" fmla="*/ 97608 h 1077805"/>
                <a:gd name="connsiteX1" fmla="*/ 37996 w 1001272"/>
                <a:gd name="connsiteY1" fmla="*/ 1039286 h 1077805"/>
                <a:gd name="connsiteX0" fmla="*/ 0 w 993945"/>
                <a:gd name="connsiteY0" fmla="*/ 102714 h 1062502"/>
                <a:gd name="connsiteX1" fmla="*/ 37996 w 993945"/>
                <a:gd name="connsiteY1" fmla="*/ 1044392 h 1062502"/>
                <a:gd name="connsiteX0" fmla="*/ 0 w 733486"/>
                <a:gd name="connsiteY0" fmla="*/ 96012 h 1056020"/>
                <a:gd name="connsiteX1" fmla="*/ 37996 w 733486"/>
                <a:gd name="connsiteY1" fmla="*/ 1037690 h 1056020"/>
                <a:gd name="connsiteX0" fmla="*/ 0 w 748832"/>
                <a:gd name="connsiteY0" fmla="*/ 64387 h 1025590"/>
                <a:gd name="connsiteX1" fmla="*/ 37996 w 748832"/>
                <a:gd name="connsiteY1" fmla="*/ 1006065 h 1025590"/>
                <a:gd name="connsiteX0" fmla="*/ 31335 w 745881"/>
                <a:gd name="connsiteY0" fmla="*/ 67797 h 939987"/>
                <a:gd name="connsiteX1" fmla="*/ 0 w 745881"/>
                <a:gd name="connsiteY1" fmla="*/ 919344 h 939987"/>
                <a:gd name="connsiteX0" fmla="*/ 31335 w 766304"/>
                <a:gd name="connsiteY0" fmla="*/ 59211 h 991711"/>
                <a:gd name="connsiteX1" fmla="*/ 0 w 766304"/>
                <a:gd name="connsiteY1" fmla="*/ 910758 h 991711"/>
                <a:gd name="connsiteX0" fmla="*/ 12110 w 756608"/>
                <a:gd name="connsiteY0" fmla="*/ 55543 h 1111317"/>
                <a:gd name="connsiteX1" fmla="*/ 0 w 756608"/>
                <a:gd name="connsiteY1" fmla="*/ 1035259 h 1111317"/>
                <a:gd name="connsiteX0" fmla="*/ 0 w 811561"/>
                <a:gd name="connsiteY0" fmla="*/ 55032 h 1129347"/>
                <a:gd name="connsiteX1" fmla="*/ 116058 w 811561"/>
                <a:gd name="connsiteY1" fmla="*/ 1053974 h 1129347"/>
                <a:gd name="connsiteX0" fmla="*/ 0 w 798878"/>
                <a:gd name="connsiteY0" fmla="*/ 62806 h 1078611"/>
                <a:gd name="connsiteX1" fmla="*/ 116058 w 798878"/>
                <a:gd name="connsiteY1" fmla="*/ 1061748 h 1078611"/>
                <a:gd name="connsiteX0" fmla="*/ 0 w 764929"/>
                <a:gd name="connsiteY0" fmla="*/ 63026 h 1072489"/>
                <a:gd name="connsiteX1" fmla="*/ 51973 w 764929"/>
                <a:gd name="connsiteY1" fmla="*/ 1055561 h 1072489"/>
                <a:gd name="connsiteX0" fmla="*/ 0 w 764929"/>
                <a:gd name="connsiteY0" fmla="*/ 61522 h 1115407"/>
                <a:gd name="connsiteX1" fmla="*/ 51973 w 764929"/>
                <a:gd name="connsiteY1" fmla="*/ 1098915 h 1115407"/>
                <a:gd name="connsiteX0" fmla="*/ 0 w 822332"/>
                <a:gd name="connsiteY0" fmla="*/ 61722 h 1114639"/>
                <a:gd name="connsiteX1" fmla="*/ 51973 w 822332"/>
                <a:gd name="connsiteY1" fmla="*/ 1099115 h 1114639"/>
                <a:gd name="connsiteX0" fmla="*/ 0 w 865725"/>
                <a:gd name="connsiteY0" fmla="*/ 61722 h 1114639"/>
                <a:gd name="connsiteX1" fmla="*/ 51973 w 865725"/>
                <a:gd name="connsiteY1" fmla="*/ 1099115 h 1114639"/>
                <a:gd name="connsiteX0" fmla="*/ 0 w 855060"/>
                <a:gd name="connsiteY0" fmla="*/ 63685 h 1059461"/>
                <a:gd name="connsiteX1" fmla="*/ 32748 w 855060"/>
                <a:gd name="connsiteY1" fmla="*/ 1043402 h 1059461"/>
                <a:gd name="connsiteX0" fmla="*/ 0 w 855060"/>
                <a:gd name="connsiteY0" fmla="*/ 61305 h 1126925"/>
                <a:gd name="connsiteX1" fmla="*/ 32748 w 855060"/>
                <a:gd name="connsiteY1" fmla="*/ 1111515 h 1126925"/>
                <a:gd name="connsiteX0" fmla="*/ 44155 w 857770"/>
                <a:gd name="connsiteY0" fmla="*/ 60683 h 1145362"/>
                <a:gd name="connsiteX1" fmla="*/ 0 w 857770"/>
                <a:gd name="connsiteY1" fmla="*/ 1130118 h 1145362"/>
                <a:gd name="connsiteX0" fmla="*/ 0 w 869304"/>
                <a:gd name="connsiteY0" fmla="*/ 60278 h 1157664"/>
                <a:gd name="connsiteX1" fmla="*/ 58381 w 869304"/>
                <a:gd name="connsiteY1" fmla="*/ 1142530 h 1157664"/>
                <a:gd name="connsiteX0" fmla="*/ 0 w 798082"/>
                <a:gd name="connsiteY0" fmla="*/ 61261 h 1154283"/>
                <a:gd name="connsiteX1" fmla="*/ 58381 w 798082"/>
                <a:gd name="connsiteY1" fmla="*/ 1143513 h 1154283"/>
                <a:gd name="connsiteX0" fmla="*/ 0 w 779889"/>
                <a:gd name="connsiteY0" fmla="*/ 59617 h 1152678"/>
                <a:gd name="connsiteX1" fmla="*/ 58381 w 779889"/>
                <a:gd name="connsiteY1" fmla="*/ 1141869 h 1152678"/>
                <a:gd name="connsiteX0" fmla="*/ 0 w 804980"/>
                <a:gd name="connsiteY0" fmla="*/ 73153 h 1165908"/>
                <a:gd name="connsiteX1" fmla="*/ 58381 w 804980"/>
                <a:gd name="connsiteY1" fmla="*/ 1155405 h 1165908"/>
                <a:gd name="connsiteX0" fmla="*/ 0 w 786678"/>
                <a:gd name="connsiteY0" fmla="*/ 67980 h 1160849"/>
                <a:gd name="connsiteX1" fmla="*/ 58381 w 786678"/>
                <a:gd name="connsiteY1" fmla="*/ 1150232 h 1160849"/>
                <a:gd name="connsiteX0" fmla="*/ 0 w 761994"/>
                <a:gd name="connsiteY0" fmla="*/ 62921 h 1155904"/>
                <a:gd name="connsiteX1" fmla="*/ 58381 w 761994"/>
                <a:gd name="connsiteY1" fmla="*/ 1145173 h 1155904"/>
                <a:gd name="connsiteX0" fmla="*/ 0 w 766439"/>
                <a:gd name="connsiteY0" fmla="*/ 66279 h 1159184"/>
                <a:gd name="connsiteX1" fmla="*/ 58381 w 766439"/>
                <a:gd name="connsiteY1" fmla="*/ 1148531 h 115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6439" h="1159184">
                  <a:moveTo>
                    <a:pt x="0" y="66279"/>
                  </a:moveTo>
                  <a:cubicBezTo>
                    <a:pt x="900781" y="-346005"/>
                    <a:pt x="1114221" y="1306264"/>
                    <a:pt x="58381" y="1148531"/>
                  </a:cubicBezTo>
                </a:path>
              </a:pathLst>
            </a:custGeom>
            <a:noFill/>
            <a:ln w="38100" cap="rnd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6C982BE-104E-4EE2-0ECD-C50668BCC08F}"/>
              </a:ext>
            </a:extLst>
          </p:cNvPr>
          <p:cNvSpPr/>
          <p:nvPr/>
        </p:nvSpPr>
        <p:spPr>
          <a:xfrm>
            <a:off x="1933473" y="2421835"/>
            <a:ext cx="2172739" cy="55899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5D525E3-6C21-55D9-9434-E545F4DC4A96}"/>
              </a:ext>
            </a:extLst>
          </p:cNvPr>
          <p:cNvCxnSpPr>
            <a:cxnSpLocks/>
          </p:cNvCxnSpPr>
          <p:nvPr/>
        </p:nvCxnSpPr>
        <p:spPr>
          <a:xfrm flipV="1">
            <a:off x="2889634" y="5102487"/>
            <a:ext cx="0" cy="688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B6459DEA-590B-EEA7-474D-44622649DC25}"/>
              </a:ext>
            </a:extLst>
          </p:cNvPr>
          <p:cNvSpPr/>
          <p:nvPr/>
        </p:nvSpPr>
        <p:spPr>
          <a:xfrm rot="16200000" flipV="1">
            <a:off x="9285267" y="2937130"/>
            <a:ext cx="2647050" cy="1371681"/>
          </a:xfrm>
          <a:prstGeom prst="parallelogram">
            <a:avLst>
              <a:gd name="adj" fmla="val 87898"/>
            </a:avLst>
          </a:prstGeom>
          <a:solidFill>
            <a:schemeClr val="bg1">
              <a:lumMod val="95000"/>
              <a:alpha val="42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017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73E9-1CA5-2BEE-2F61-DC309F659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7F574-AEDE-754C-AC05-7384787DDE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9" name="animation">
            <a:hlinkClick r:id="" action="ppaction://media"/>
            <a:extLst>
              <a:ext uri="{FF2B5EF4-FFF2-40B4-BE49-F238E27FC236}">
                <a16:creationId xmlns:a16="http://schemas.microsoft.com/office/drawing/2014/main" id="{55BCCD0D-311F-FA83-A91E-21E59141DA6E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2620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612000" y="324000"/>
            <a:ext cx="13777795" cy="5904000"/>
          </a:xfrm>
          <a:prstGeom prst="rect">
            <a:avLst/>
          </a:prstGeom>
        </p:spPr>
      </p:pic>
      <p:sp>
        <p:nvSpPr>
          <p:cNvPr id="4" name="Parallelogram 3">
            <a:extLst>
              <a:ext uri="{FF2B5EF4-FFF2-40B4-BE49-F238E27FC236}">
                <a16:creationId xmlns:a16="http://schemas.microsoft.com/office/drawing/2014/main" id="{AF2EDDE0-FAB0-82CA-B188-E14B5B1C15F3}"/>
              </a:ext>
            </a:extLst>
          </p:cNvPr>
          <p:cNvSpPr/>
          <p:nvPr/>
        </p:nvSpPr>
        <p:spPr>
          <a:xfrm>
            <a:off x="1705940" y="1066800"/>
            <a:ext cx="4511980" cy="295495"/>
          </a:xfrm>
          <a:prstGeom prst="parallelogram">
            <a:avLst>
              <a:gd name="adj" fmla="val 112023"/>
            </a:avLst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86126606-FA07-048B-D335-F19AADA7D878}"/>
              </a:ext>
            </a:extLst>
          </p:cNvPr>
          <p:cNvSpPr/>
          <p:nvPr/>
        </p:nvSpPr>
        <p:spPr>
          <a:xfrm>
            <a:off x="1143000" y="1066800"/>
            <a:ext cx="1264920" cy="295495"/>
          </a:xfrm>
          <a:prstGeom prst="parallelogram">
            <a:avLst>
              <a:gd name="adj" fmla="val 112023"/>
            </a:avLst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75AE69C-8603-C48D-620F-209F8DE2EAAC}"/>
              </a:ext>
            </a:extLst>
          </p:cNvPr>
          <p:cNvSpPr/>
          <p:nvPr/>
        </p:nvSpPr>
        <p:spPr>
          <a:xfrm>
            <a:off x="1664676" y="608250"/>
            <a:ext cx="731521" cy="295496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55E73DF-6062-2C74-030F-6F474482E857}"/>
              </a:ext>
            </a:extLst>
          </p:cNvPr>
          <p:cNvGrpSpPr/>
          <p:nvPr/>
        </p:nvGrpSpPr>
        <p:grpSpPr>
          <a:xfrm>
            <a:off x="332893" y="477390"/>
            <a:ext cx="1195321" cy="443666"/>
            <a:chOff x="4628066" y="4443156"/>
            <a:chExt cx="2668700" cy="99053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731A8D-8471-D771-3AD7-9358DAFD6A82}"/>
                </a:ext>
              </a:extLst>
            </p:cNvPr>
            <p:cNvGrpSpPr/>
            <p:nvPr/>
          </p:nvGrpSpPr>
          <p:grpSpPr>
            <a:xfrm>
              <a:off x="4628066" y="4443156"/>
              <a:ext cx="2668700" cy="990539"/>
              <a:chOff x="4425928" y="4444989"/>
              <a:chExt cx="2668700" cy="99053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86572F2-1513-75EF-394D-5003855B0E74}"/>
                  </a:ext>
                </a:extLst>
              </p:cNvPr>
              <p:cNvGrpSpPr/>
              <p:nvPr/>
            </p:nvGrpSpPr>
            <p:grpSpPr>
              <a:xfrm>
                <a:off x="4425928" y="4444989"/>
                <a:ext cx="2668700" cy="990351"/>
                <a:chOff x="1026683" y="3302861"/>
                <a:chExt cx="6920180" cy="2568069"/>
              </a:xfrm>
            </p:grpSpPr>
            <p:sp>
              <p:nvSpPr>
                <p:cNvPr id="23" name="Freeform 9">
                  <a:extLst>
                    <a:ext uri="{FF2B5EF4-FFF2-40B4-BE49-F238E27FC236}">
                      <a16:creationId xmlns:a16="http://schemas.microsoft.com/office/drawing/2014/main" id="{27423D56-30C0-327C-9E84-A981F3D546A3}"/>
                    </a:ext>
                  </a:extLst>
                </p:cNvPr>
                <p:cNvSpPr/>
                <p:nvPr/>
              </p:nvSpPr>
              <p:spPr>
                <a:xfrm>
                  <a:off x="5088264" y="3873063"/>
                  <a:ext cx="2129568" cy="822226"/>
                </a:xfrm>
                <a:custGeom>
                  <a:avLst/>
                  <a:gdLst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36088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15227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30789 w 1423899"/>
                    <a:gd name="connsiteY14" fmla="*/ 280787 h 555455"/>
                    <a:gd name="connsiteX0" fmla="*/ 0 w 1430029"/>
                    <a:gd name="connsiteY0" fmla="*/ 555455 h 555455"/>
                    <a:gd name="connsiteX1" fmla="*/ 326820 w 1430029"/>
                    <a:gd name="connsiteY1" fmla="*/ 388568 h 555455"/>
                    <a:gd name="connsiteX2" fmla="*/ 538905 w 1430029"/>
                    <a:gd name="connsiteY2" fmla="*/ 388568 h 555455"/>
                    <a:gd name="connsiteX3" fmla="*/ 789235 w 1430029"/>
                    <a:gd name="connsiteY3" fmla="*/ 437243 h 555455"/>
                    <a:gd name="connsiteX4" fmla="*/ 1011751 w 1430029"/>
                    <a:gd name="connsiteY4" fmla="*/ 485919 h 555455"/>
                    <a:gd name="connsiteX5" fmla="*/ 1220359 w 1430029"/>
                    <a:gd name="connsiteY5" fmla="*/ 478965 h 555455"/>
                    <a:gd name="connsiteX6" fmla="*/ 1394199 w 1430029"/>
                    <a:gd name="connsiteY6" fmla="*/ 353800 h 555455"/>
                    <a:gd name="connsiteX7" fmla="*/ 1428968 w 1430029"/>
                    <a:gd name="connsiteY7" fmla="*/ 214728 h 555455"/>
                    <a:gd name="connsiteX8" fmla="*/ 1373339 w 1430029"/>
                    <a:gd name="connsiteY8" fmla="*/ 75656 h 555455"/>
                    <a:gd name="connsiteX9" fmla="*/ 1262081 w 1430029"/>
                    <a:gd name="connsiteY9" fmla="*/ 6119 h 555455"/>
                    <a:gd name="connsiteX10" fmla="*/ 1126486 w 1430029"/>
                    <a:gd name="connsiteY10" fmla="*/ 20027 h 555455"/>
                    <a:gd name="connsiteX11" fmla="*/ 1022181 w 1430029"/>
                    <a:gd name="connsiteY11" fmla="*/ 152145 h 555455"/>
                    <a:gd name="connsiteX12" fmla="*/ 1056949 w 1430029"/>
                    <a:gd name="connsiteY12" fmla="*/ 284264 h 555455"/>
                    <a:gd name="connsiteX13" fmla="*/ 1150823 w 1430029"/>
                    <a:gd name="connsiteY13" fmla="*/ 315556 h 555455"/>
                    <a:gd name="connsiteX14" fmla="*/ 1230789 w 1430029"/>
                    <a:gd name="connsiteY14" fmla="*/ 280787 h 555455"/>
                    <a:gd name="connsiteX0" fmla="*/ 0 w 1430029"/>
                    <a:gd name="connsiteY0" fmla="*/ 552135 h 552135"/>
                    <a:gd name="connsiteX1" fmla="*/ 326820 w 1430029"/>
                    <a:gd name="connsiteY1" fmla="*/ 385248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430029"/>
                    <a:gd name="connsiteY0" fmla="*/ 552135 h 552135"/>
                    <a:gd name="connsiteX1" fmla="*/ 288575 w 1430029"/>
                    <a:gd name="connsiteY1" fmla="*/ 399155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430029" h="552135">
                      <a:moveTo>
                        <a:pt x="0" y="552135"/>
                      </a:moveTo>
                      <a:cubicBezTo>
                        <a:pt x="118501" y="482598"/>
                        <a:pt x="198758" y="426969"/>
                        <a:pt x="288575" y="399155"/>
                      </a:cubicBezTo>
                      <a:cubicBezTo>
                        <a:pt x="378393" y="371340"/>
                        <a:pt x="455462" y="379453"/>
                        <a:pt x="538905" y="385248"/>
                      </a:cubicBezTo>
                      <a:cubicBezTo>
                        <a:pt x="622348" y="391043"/>
                        <a:pt x="710427" y="417698"/>
                        <a:pt x="789235" y="433923"/>
                      </a:cubicBezTo>
                      <a:cubicBezTo>
                        <a:pt x="868043" y="450148"/>
                        <a:pt x="939897" y="475645"/>
                        <a:pt x="1011751" y="482599"/>
                      </a:cubicBezTo>
                      <a:cubicBezTo>
                        <a:pt x="1083605" y="489553"/>
                        <a:pt x="1156618" y="497665"/>
                        <a:pt x="1220359" y="475645"/>
                      </a:cubicBezTo>
                      <a:cubicBezTo>
                        <a:pt x="1284100" y="453625"/>
                        <a:pt x="1359431" y="394519"/>
                        <a:pt x="1394199" y="350480"/>
                      </a:cubicBezTo>
                      <a:cubicBezTo>
                        <a:pt x="1428967" y="306441"/>
                        <a:pt x="1432445" y="257765"/>
                        <a:pt x="1428968" y="211408"/>
                      </a:cubicBezTo>
                      <a:cubicBezTo>
                        <a:pt x="1425491" y="165051"/>
                        <a:pt x="1401154" y="107104"/>
                        <a:pt x="1373339" y="72336"/>
                      </a:cubicBezTo>
                      <a:cubicBezTo>
                        <a:pt x="1345524" y="37568"/>
                        <a:pt x="1305541" y="10332"/>
                        <a:pt x="1262081" y="2799"/>
                      </a:cubicBezTo>
                      <a:cubicBezTo>
                        <a:pt x="1218621" y="-4734"/>
                        <a:pt x="1152562" y="2799"/>
                        <a:pt x="1112579" y="27137"/>
                      </a:cubicBezTo>
                      <a:cubicBezTo>
                        <a:pt x="1072596" y="51475"/>
                        <a:pt x="1031453" y="106524"/>
                        <a:pt x="1022181" y="148825"/>
                      </a:cubicBezTo>
                      <a:cubicBezTo>
                        <a:pt x="1012909" y="191126"/>
                        <a:pt x="1035509" y="253709"/>
                        <a:pt x="1056949" y="280944"/>
                      </a:cubicBezTo>
                      <a:cubicBezTo>
                        <a:pt x="1078389" y="308179"/>
                        <a:pt x="1121850" y="312816"/>
                        <a:pt x="1150823" y="312236"/>
                      </a:cubicBezTo>
                      <a:cubicBezTo>
                        <a:pt x="1179796" y="311657"/>
                        <a:pt x="1217171" y="291953"/>
                        <a:pt x="1230789" y="277467"/>
                      </a:cubicBezTo>
                    </a:path>
                  </a:pathLst>
                </a:custGeom>
                <a:noFill/>
                <a:ln w="19050" cap="rnd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Freeform 10">
                  <a:extLst>
                    <a:ext uri="{FF2B5EF4-FFF2-40B4-BE49-F238E27FC236}">
                      <a16:creationId xmlns:a16="http://schemas.microsoft.com/office/drawing/2014/main" id="{B303E3C2-E2D5-7E2B-69A5-AEEE8ED6D8CB}"/>
                    </a:ext>
                  </a:extLst>
                </p:cNvPr>
                <p:cNvSpPr/>
                <p:nvPr/>
              </p:nvSpPr>
              <p:spPr>
                <a:xfrm rot="245997">
                  <a:off x="5518841" y="4443311"/>
                  <a:ext cx="2428022" cy="591027"/>
                </a:xfrm>
                <a:custGeom>
                  <a:avLst/>
                  <a:gdLst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36088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15227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30789 w 1423899"/>
                    <a:gd name="connsiteY14" fmla="*/ 280787 h 555455"/>
                    <a:gd name="connsiteX0" fmla="*/ 0 w 1430029"/>
                    <a:gd name="connsiteY0" fmla="*/ 555455 h 555455"/>
                    <a:gd name="connsiteX1" fmla="*/ 326820 w 1430029"/>
                    <a:gd name="connsiteY1" fmla="*/ 388568 h 555455"/>
                    <a:gd name="connsiteX2" fmla="*/ 538905 w 1430029"/>
                    <a:gd name="connsiteY2" fmla="*/ 388568 h 555455"/>
                    <a:gd name="connsiteX3" fmla="*/ 789235 w 1430029"/>
                    <a:gd name="connsiteY3" fmla="*/ 437243 h 555455"/>
                    <a:gd name="connsiteX4" fmla="*/ 1011751 w 1430029"/>
                    <a:gd name="connsiteY4" fmla="*/ 485919 h 555455"/>
                    <a:gd name="connsiteX5" fmla="*/ 1220359 w 1430029"/>
                    <a:gd name="connsiteY5" fmla="*/ 478965 h 555455"/>
                    <a:gd name="connsiteX6" fmla="*/ 1394199 w 1430029"/>
                    <a:gd name="connsiteY6" fmla="*/ 353800 h 555455"/>
                    <a:gd name="connsiteX7" fmla="*/ 1428968 w 1430029"/>
                    <a:gd name="connsiteY7" fmla="*/ 214728 h 555455"/>
                    <a:gd name="connsiteX8" fmla="*/ 1373339 w 1430029"/>
                    <a:gd name="connsiteY8" fmla="*/ 75656 h 555455"/>
                    <a:gd name="connsiteX9" fmla="*/ 1262081 w 1430029"/>
                    <a:gd name="connsiteY9" fmla="*/ 6119 h 555455"/>
                    <a:gd name="connsiteX10" fmla="*/ 1126486 w 1430029"/>
                    <a:gd name="connsiteY10" fmla="*/ 20027 h 555455"/>
                    <a:gd name="connsiteX11" fmla="*/ 1022181 w 1430029"/>
                    <a:gd name="connsiteY11" fmla="*/ 152145 h 555455"/>
                    <a:gd name="connsiteX12" fmla="*/ 1056949 w 1430029"/>
                    <a:gd name="connsiteY12" fmla="*/ 284264 h 555455"/>
                    <a:gd name="connsiteX13" fmla="*/ 1150823 w 1430029"/>
                    <a:gd name="connsiteY13" fmla="*/ 315556 h 555455"/>
                    <a:gd name="connsiteX14" fmla="*/ 1230789 w 1430029"/>
                    <a:gd name="connsiteY14" fmla="*/ 280787 h 555455"/>
                    <a:gd name="connsiteX0" fmla="*/ 0 w 1430029"/>
                    <a:gd name="connsiteY0" fmla="*/ 552135 h 552135"/>
                    <a:gd name="connsiteX1" fmla="*/ 326820 w 1430029"/>
                    <a:gd name="connsiteY1" fmla="*/ 385248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430029"/>
                    <a:gd name="connsiteY0" fmla="*/ 552135 h 552135"/>
                    <a:gd name="connsiteX1" fmla="*/ 288575 w 1430029"/>
                    <a:gd name="connsiteY1" fmla="*/ 399155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662976"/>
                    <a:gd name="connsiteY0" fmla="*/ 472169 h 489991"/>
                    <a:gd name="connsiteX1" fmla="*/ 521522 w 1662976"/>
                    <a:gd name="connsiteY1" fmla="*/ 39915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02316 w 1662976"/>
                    <a:gd name="connsiteY2" fmla="*/ 329620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91306"/>
                    <a:gd name="connsiteX1" fmla="*/ 340728 w 1662976"/>
                    <a:gd name="connsiteY1" fmla="*/ 322665 h 491306"/>
                    <a:gd name="connsiteX2" fmla="*/ 702316 w 1662976"/>
                    <a:gd name="connsiteY2" fmla="*/ 329620 h 491306"/>
                    <a:gd name="connsiteX3" fmla="*/ 1015228 w 1662976"/>
                    <a:gd name="connsiteY3" fmla="*/ 413062 h 491306"/>
                    <a:gd name="connsiteX4" fmla="*/ 1244698 w 1662976"/>
                    <a:gd name="connsiteY4" fmla="*/ 482599 h 491306"/>
                    <a:gd name="connsiteX5" fmla="*/ 1453306 w 1662976"/>
                    <a:gd name="connsiteY5" fmla="*/ 475645 h 491306"/>
                    <a:gd name="connsiteX6" fmla="*/ 1627146 w 1662976"/>
                    <a:gd name="connsiteY6" fmla="*/ 350480 h 491306"/>
                    <a:gd name="connsiteX7" fmla="*/ 1661915 w 1662976"/>
                    <a:gd name="connsiteY7" fmla="*/ 211408 h 491306"/>
                    <a:gd name="connsiteX8" fmla="*/ 1606286 w 1662976"/>
                    <a:gd name="connsiteY8" fmla="*/ 72336 h 491306"/>
                    <a:gd name="connsiteX9" fmla="*/ 1495028 w 1662976"/>
                    <a:gd name="connsiteY9" fmla="*/ 2799 h 491306"/>
                    <a:gd name="connsiteX10" fmla="*/ 1345526 w 1662976"/>
                    <a:gd name="connsiteY10" fmla="*/ 27137 h 491306"/>
                    <a:gd name="connsiteX11" fmla="*/ 1255128 w 1662976"/>
                    <a:gd name="connsiteY11" fmla="*/ 148825 h 491306"/>
                    <a:gd name="connsiteX12" fmla="*/ 1289896 w 1662976"/>
                    <a:gd name="connsiteY12" fmla="*/ 280944 h 491306"/>
                    <a:gd name="connsiteX13" fmla="*/ 1383770 w 1662976"/>
                    <a:gd name="connsiteY13" fmla="*/ 312236 h 491306"/>
                    <a:gd name="connsiteX14" fmla="*/ 1463736 w 1662976"/>
                    <a:gd name="connsiteY14" fmla="*/ 277467 h 491306"/>
                    <a:gd name="connsiteX0" fmla="*/ 0 w 1662976"/>
                    <a:gd name="connsiteY0" fmla="*/ 472169 h 483801"/>
                    <a:gd name="connsiteX1" fmla="*/ 340728 w 1662976"/>
                    <a:gd name="connsiteY1" fmla="*/ 322665 h 483801"/>
                    <a:gd name="connsiteX2" fmla="*/ 702316 w 1662976"/>
                    <a:gd name="connsiteY2" fmla="*/ 329620 h 483801"/>
                    <a:gd name="connsiteX3" fmla="*/ 1015228 w 1662976"/>
                    <a:gd name="connsiteY3" fmla="*/ 413062 h 483801"/>
                    <a:gd name="connsiteX4" fmla="*/ 1269036 w 1662976"/>
                    <a:gd name="connsiteY4" fmla="*/ 465215 h 483801"/>
                    <a:gd name="connsiteX5" fmla="*/ 1453306 w 1662976"/>
                    <a:gd name="connsiteY5" fmla="*/ 475645 h 483801"/>
                    <a:gd name="connsiteX6" fmla="*/ 1627146 w 1662976"/>
                    <a:gd name="connsiteY6" fmla="*/ 350480 h 483801"/>
                    <a:gd name="connsiteX7" fmla="*/ 1661915 w 1662976"/>
                    <a:gd name="connsiteY7" fmla="*/ 211408 h 483801"/>
                    <a:gd name="connsiteX8" fmla="*/ 1606286 w 1662976"/>
                    <a:gd name="connsiteY8" fmla="*/ 72336 h 483801"/>
                    <a:gd name="connsiteX9" fmla="*/ 1495028 w 1662976"/>
                    <a:gd name="connsiteY9" fmla="*/ 2799 h 483801"/>
                    <a:gd name="connsiteX10" fmla="*/ 1345526 w 1662976"/>
                    <a:gd name="connsiteY10" fmla="*/ 27137 h 483801"/>
                    <a:gd name="connsiteX11" fmla="*/ 1255128 w 1662976"/>
                    <a:gd name="connsiteY11" fmla="*/ 148825 h 483801"/>
                    <a:gd name="connsiteX12" fmla="*/ 1289896 w 1662976"/>
                    <a:gd name="connsiteY12" fmla="*/ 280944 h 483801"/>
                    <a:gd name="connsiteX13" fmla="*/ 1383770 w 1662976"/>
                    <a:gd name="connsiteY13" fmla="*/ 312236 h 483801"/>
                    <a:gd name="connsiteX14" fmla="*/ 1463736 w 1662976"/>
                    <a:gd name="connsiteY14" fmla="*/ 277467 h 483801"/>
                    <a:gd name="connsiteX0" fmla="*/ 0 w 1662763"/>
                    <a:gd name="connsiteY0" fmla="*/ 472169 h 472169"/>
                    <a:gd name="connsiteX1" fmla="*/ 340728 w 1662763"/>
                    <a:gd name="connsiteY1" fmla="*/ 322665 h 472169"/>
                    <a:gd name="connsiteX2" fmla="*/ 702316 w 1662763"/>
                    <a:gd name="connsiteY2" fmla="*/ 329620 h 472169"/>
                    <a:gd name="connsiteX3" fmla="*/ 1015228 w 1662763"/>
                    <a:gd name="connsiteY3" fmla="*/ 413062 h 472169"/>
                    <a:gd name="connsiteX4" fmla="*/ 1269036 w 1662763"/>
                    <a:gd name="connsiteY4" fmla="*/ 465215 h 472169"/>
                    <a:gd name="connsiteX5" fmla="*/ 1470690 w 1662763"/>
                    <a:gd name="connsiteY5" fmla="*/ 444354 h 472169"/>
                    <a:gd name="connsiteX6" fmla="*/ 1627146 w 1662763"/>
                    <a:gd name="connsiteY6" fmla="*/ 350480 h 472169"/>
                    <a:gd name="connsiteX7" fmla="*/ 1661915 w 1662763"/>
                    <a:gd name="connsiteY7" fmla="*/ 211408 h 472169"/>
                    <a:gd name="connsiteX8" fmla="*/ 1606286 w 1662763"/>
                    <a:gd name="connsiteY8" fmla="*/ 72336 h 472169"/>
                    <a:gd name="connsiteX9" fmla="*/ 1495028 w 1662763"/>
                    <a:gd name="connsiteY9" fmla="*/ 2799 h 472169"/>
                    <a:gd name="connsiteX10" fmla="*/ 1345526 w 1662763"/>
                    <a:gd name="connsiteY10" fmla="*/ 27137 h 472169"/>
                    <a:gd name="connsiteX11" fmla="*/ 1255128 w 1662763"/>
                    <a:gd name="connsiteY11" fmla="*/ 148825 h 472169"/>
                    <a:gd name="connsiteX12" fmla="*/ 1289896 w 1662763"/>
                    <a:gd name="connsiteY12" fmla="*/ 280944 h 472169"/>
                    <a:gd name="connsiteX13" fmla="*/ 1383770 w 1662763"/>
                    <a:gd name="connsiteY13" fmla="*/ 312236 h 472169"/>
                    <a:gd name="connsiteX14" fmla="*/ 1463736 w 1662763"/>
                    <a:gd name="connsiteY14" fmla="*/ 277467 h 472169"/>
                    <a:gd name="connsiteX0" fmla="*/ 0 w 1661923"/>
                    <a:gd name="connsiteY0" fmla="*/ 472169 h 472169"/>
                    <a:gd name="connsiteX1" fmla="*/ 340728 w 1661923"/>
                    <a:gd name="connsiteY1" fmla="*/ 322665 h 472169"/>
                    <a:gd name="connsiteX2" fmla="*/ 702316 w 1661923"/>
                    <a:gd name="connsiteY2" fmla="*/ 329620 h 472169"/>
                    <a:gd name="connsiteX3" fmla="*/ 1015228 w 1661923"/>
                    <a:gd name="connsiteY3" fmla="*/ 413062 h 472169"/>
                    <a:gd name="connsiteX4" fmla="*/ 1269036 w 1661923"/>
                    <a:gd name="connsiteY4" fmla="*/ 465215 h 472169"/>
                    <a:gd name="connsiteX5" fmla="*/ 1470690 w 1661923"/>
                    <a:gd name="connsiteY5" fmla="*/ 444354 h 472169"/>
                    <a:gd name="connsiteX6" fmla="*/ 1602808 w 1661923"/>
                    <a:gd name="connsiteY6" fmla="*/ 336573 h 472169"/>
                    <a:gd name="connsiteX7" fmla="*/ 1661915 w 1661923"/>
                    <a:gd name="connsiteY7" fmla="*/ 211408 h 472169"/>
                    <a:gd name="connsiteX8" fmla="*/ 1606286 w 1661923"/>
                    <a:gd name="connsiteY8" fmla="*/ 72336 h 472169"/>
                    <a:gd name="connsiteX9" fmla="*/ 1495028 w 1661923"/>
                    <a:gd name="connsiteY9" fmla="*/ 2799 h 472169"/>
                    <a:gd name="connsiteX10" fmla="*/ 1345526 w 1661923"/>
                    <a:gd name="connsiteY10" fmla="*/ 27137 h 472169"/>
                    <a:gd name="connsiteX11" fmla="*/ 1255128 w 1661923"/>
                    <a:gd name="connsiteY11" fmla="*/ 148825 h 472169"/>
                    <a:gd name="connsiteX12" fmla="*/ 1289896 w 1661923"/>
                    <a:gd name="connsiteY12" fmla="*/ 280944 h 472169"/>
                    <a:gd name="connsiteX13" fmla="*/ 1383770 w 1661923"/>
                    <a:gd name="connsiteY13" fmla="*/ 312236 h 472169"/>
                    <a:gd name="connsiteX14" fmla="*/ 1463736 w 1661923"/>
                    <a:gd name="connsiteY14" fmla="*/ 277467 h 472169"/>
                    <a:gd name="connsiteX0" fmla="*/ 0 w 1637606"/>
                    <a:gd name="connsiteY0" fmla="*/ 472169 h 472169"/>
                    <a:gd name="connsiteX1" fmla="*/ 340728 w 1637606"/>
                    <a:gd name="connsiteY1" fmla="*/ 322665 h 472169"/>
                    <a:gd name="connsiteX2" fmla="*/ 702316 w 1637606"/>
                    <a:gd name="connsiteY2" fmla="*/ 329620 h 472169"/>
                    <a:gd name="connsiteX3" fmla="*/ 1015228 w 1637606"/>
                    <a:gd name="connsiteY3" fmla="*/ 413062 h 472169"/>
                    <a:gd name="connsiteX4" fmla="*/ 1269036 w 1637606"/>
                    <a:gd name="connsiteY4" fmla="*/ 465215 h 472169"/>
                    <a:gd name="connsiteX5" fmla="*/ 1470690 w 1637606"/>
                    <a:gd name="connsiteY5" fmla="*/ 444354 h 472169"/>
                    <a:gd name="connsiteX6" fmla="*/ 1602808 w 1637606"/>
                    <a:gd name="connsiteY6" fmla="*/ 336573 h 472169"/>
                    <a:gd name="connsiteX7" fmla="*/ 1637578 w 1637606"/>
                    <a:gd name="connsiteY7" fmla="*/ 194024 h 472169"/>
                    <a:gd name="connsiteX8" fmla="*/ 1606286 w 1637606"/>
                    <a:gd name="connsiteY8" fmla="*/ 72336 h 472169"/>
                    <a:gd name="connsiteX9" fmla="*/ 1495028 w 1637606"/>
                    <a:gd name="connsiteY9" fmla="*/ 2799 h 472169"/>
                    <a:gd name="connsiteX10" fmla="*/ 1345526 w 1637606"/>
                    <a:gd name="connsiteY10" fmla="*/ 27137 h 472169"/>
                    <a:gd name="connsiteX11" fmla="*/ 1255128 w 1637606"/>
                    <a:gd name="connsiteY11" fmla="*/ 148825 h 472169"/>
                    <a:gd name="connsiteX12" fmla="*/ 1289896 w 1637606"/>
                    <a:gd name="connsiteY12" fmla="*/ 280944 h 472169"/>
                    <a:gd name="connsiteX13" fmla="*/ 1383770 w 1637606"/>
                    <a:gd name="connsiteY13" fmla="*/ 312236 h 472169"/>
                    <a:gd name="connsiteX14" fmla="*/ 1463736 w 1637606"/>
                    <a:gd name="connsiteY14" fmla="*/ 277467 h 472169"/>
                    <a:gd name="connsiteX0" fmla="*/ 0 w 1639766"/>
                    <a:gd name="connsiteY0" fmla="*/ 473894 h 473894"/>
                    <a:gd name="connsiteX1" fmla="*/ 340728 w 1639766"/>
                    <a:gd name="connsiteY1" fmla="*/ 324390 h 473894"/>
                    <a:gd name="connsiteX2" fmla="*/ 702316 w 1639766"/>
                    <a:gd name="connsiteY2" fmla="*/ 331345 h 473894"/>
                    <a:gd name="connsiteX3" fmla="*/ 1015228 w 1639766"/>
                    <a:gd name="connsiteY3" fmla="*/ 414787 h 473894"/>
                    <a:gd name="connsiteX4" fmla="*/ 1269036 w 1639766"/>
                    <a:gd name="connsiteY4" fmla="*/ 466940 h 473894"/>
                    <a:gd name="connsiteX5" fmla="*/ 1470690 w 1639766"/>
                    <a:gd name="connsiteY5" fmla="*/ 446079 h 473894"/>
                    <a:gd name="connsiteX6" fmla="*/ 1602808 w 1639766"/>
                    <a:gd name="connsiteY6" fmla="*/ 338298 h 473894"/>
                    <a:gd name="connsiteX7" fmla="*/ 1637578 w 1639766"/>
                    <a:gd name="connsiteY7" fmla="*/ 195749 h 473894"/>
                    <a:gd name="connsiteX8" fmla="*/ 1554134 w 1639766"/>
                    <a:gd name="connsiteY8" fmla="*/ 98399 h 473894"/>
                    <a:gd name="connsiteX9" fmla="*/ 1495028 w 1639766"/>
                    <a:gd name="connsiteY9" fmla="*/ 4524 h 473894"/>
                    <a:gd name="connsiteX10" fmla="*/ 1345526 w 1639766"/>
                    <a:gd name="connsiteY10" fmla="*/ 28862 h 473894"/>
                    <a:gd name="connsiteX11" fmla="*/ 1255128 w 1639766"/>
                    <a:gd name="connsiteY11" fmla="*/ 150550 h 473894"/>
                    <a:gd name="connsiteX12" fmla="*/ 1289896 w 1639766"/>
                    <a:gd name="connsiteY12" fmla="*/ 282669 h 473894"/>
                    <a:gd name="connsiteX13" fmla="*/ 1383770 w 1639766"/>
                    <a:gd name="connsiteY13" fmla="*/ 313961 h 473894"/>
                    <a:gd name="connsiteX14" fmla="*/ 1463736 w 1639766"/>
                    <a:gd name="connsiteY14" fmla="*/ 279192 h 473894"/>
                    <a:gd name="connsiteX0" fmla="*/ 0 w 1639766"/>
                    <a:gd name="connsiteY0" fmla="*/ 446701 h 446701"/>
                    <a:gd name="connsiteX1" fmla="*/ 340728 w 1639766"/>
                    <a:gd name="connsiteY1" fmla="*/ 297197 h 446701"/>
                    <a:gd name="connsiteX2" fmla="*/ 702316 w 1639766"/>
                    <a:gd name="connsiteY2" fmla="*/ 304152 h 446701"/>
                    <a:gd name="connsiteX3" fmla="*/ 1015228 w 1639766"/>
                    <a:gd name="connsiteY3" fmla="*/ 387594 h 446701"/>
                    <a:gd name="connsiteX4" fmla="*/ 1269036 w 1639766"/>
                    <a:gd name="connsiteY4" fmla="*/ 439747 h 446701"/>
                    <a:gd name="connsiteX5" fmla="*/ 1470690 w 1639766"/>
                    <a:gd name="connsiteY5" fmla="*/ 418886 h 446701"/>
                    <a:gd name="connsiteX6" fmla="*/ 1602808 w 1639766"/>
                    <a:gd name="connsiteY6" fmla="*/ 311105 h 446701"/>
                    <a:gd name="connsiteX7" fmla="*/ 1637578 w 1639766"/>
                    <a:gd name="connsiteY7" fmla="*/ 168556 h 446701"/>
                    <a:gd name="connsiteX8" fmla="*/ 1554134 w 1639766"/>
                    <a:gd name="connsiteY8" fmla="*/ 71206 h 446701"/>
                    <a:gd name="connsiteX9" fmla="*/ 1446353 w 1639766"/>
                    <a:gd name="connsiteY9" fmla="*/ 53820 h 446701"/>
                    <a:gd name="connsiteX10" fmla="*/ 1345526 w 1639766"/>
                    <a:gd name="connsiteY10" fmla="*/ 1669 h 446701"/>
                    <a:gd name="connsiteX11" fmla="*/ 1255128 w 1639766"/>
                    <a:gd name="connsiteY11" fmla="*/ 123357 h 446701"/>
                    <a:gd name="connsiteX12" fmla="*/ 1289896 w 1639766"/>
                    <a:gd name="connsiteY12" fmla="*/ 255476 h 446701"/>
                    <a:gd name="connsiteX13" fmla="*/ 1383770 w 1639766"/>
                    <a:gd name="connsiteY13" fmla="*/ 286768 h 446701"/>
                    <a:gd name="connsiteX14" fmla="*/ 1463736 w 1639766"/>
                    <a:gd name="connsiteY14" fmla="*/ 251999 h 446701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55128 w 1639766"/>
                    <a:gd name="connsiteY11" fmla="*/ 70489 h 393833"/>
                    <a:gd name="connsiteX12" fmla="*/ 1289896 w 1639766"/>
                    <a:gd name="connsiteY12" fmla="*/ 202608 h 393833"/>
                    <a:gd name="connsiteX13" fmla="*/ 1383770 w 1639766"/>
                    <a:gd name="connsiteY13" fmla="*/ 233900 h 393833"/>
                    <a:gd name="connsiteX14" fmla="*/ 1463736 w 1639766"/>
                    <a:gd name="connsiteY14" fmla="*/ 199131 h 393833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89896 w 1639766"/>
                    <a:gd name="connsiteY11" fmla="*/ 202608 h 393833"/>
                    <a:gd name="connsiteX12" fmla="*/ 1383770 w 1639766"/>
                    <a:gd name="connsiteY12" fmla="*/ 233900 h 393833"/>
                    <a:gd name="connsiteX13" fmla="*/ 1463736 w 1639766"/>
                    <a:gd name="connsiteY13" fmla="*/ 199131 h 393833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289896 w 1639766"/>
                    <a:gd name="connsiteY11" fmla="*/ 205863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7213 w 1639766"/>
                    <a:gd name="connsiteY13" fmla="*/ 191956 h 39708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17710 w 1639766"/>
                    <a:gd name="connsiteY11" fmla="*/ 19119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0448"/>
                    <a:gd name="connsiteY0" fmla="*/ 396880 h 396880"/>
                    <a:gd name="connsiteX1" fmla="*/ 340728 w 1630448"/>
                    <a:gd name="connsiteY1" fmla="*/ 247376 h 396880"/>
                    <a:gd name="connsiteX2" fmla="*/ 702316 w 1630448"/>
                    <a:gd name="connsiteY2" fmla="*/ 254331 h 396880"/>
                    <a:gd name="connsiteX3" fmla="*/ 1015228 w 1630448"/>
                    <a:gd name="connsiteY3" fmla="*/ 337773 h 396880"/>
                    <a:gd name="connsiteX4" fmla="*/ 1269036 w 1630448"/>
                    <a:gd name="connsiteY4" fmla="*/ 389926 h 396880"/>
                    <a:gd name="connsiteX5" fmla="*/ 1470690 w 1630448"/>
                    <a:gd name="connsiteY5" fmla="*/ 369065 h 396880"/>
                    <a:gd name="connsiteX6" fmla="*/ 1602808 w 1630448"/>
                    <a:gd name="connsiteY6" fmla="*/ 261284 h 396880"/>
                    <a:gd name="connsiteX7" fmla="*/ 1627148 w 1630448"/>
                    <a:gd name="connsiteY7" fmla="*/ 136119 h 396880"/>
                    <a:gd name="connsiteX8" fmla="*/ 1554134 w 1630448"/>
                    <a:gd name="connsiteY8" fmla="*/ 21385 h 396880"/>
                    <a:gd name="connsiteX9" fmla="*/ 1446353 w 1630448"/>
                    <a:gd name="connsiteY9" fmla="*/ 3999 h 396880"/>
                    <a:gd name="connsiteX10" fmla="*/ 1338571 w 1630448"/>
                    <a:gd name="connsiteY10" fmla="*/ 70060 h 396880"/>
                    <a:gd name="connsiteX11" fmla="*/ 1317710 w 1630448"/>
                    <a:gd name="connsiteY11" fmla="*/ 191748 h 396880"/>
                    <a:gd name="connsiteX12" fmla="*/ 1383770 w 1630448"/>
                    <a:gd name="connsiteY12" fmla="*/ 236947 h 396880"/>
                    <a:gd name="connsiteX13" fmla="*/ 1467213 w 1630448"/>
                    <a:gd name="connsiteY13" fmla="*/ 191748 h 396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30448" h="396880">
                      <a:moveTo>
                        <a:pt x="0" y="396880"/>
                      </a:moveTo>
                      <a:cubicBezTo>
                        <a:pt x="118501" y="327343"/>
                        <a:pt x="223675" y="271134"/>
                        <a:pt x="340728" y="247376"/>
                      </a:cubicBezTo>
                      <a:cubicBezTo>
                        <a:pt x="457781" y="223618"/>
                        <a:pt x="589899" y="239265"/>
                        <a:pt x="702316" y="254331"/>
                      </a:cubicBezTo>
                      <a:cubicBezTo>
                        <a:pt x="814733" y="269397"/>
                        <a:pt x="920775" y="315174"/>
                        <a:pt x="1015228" y="337773"/>
                      </a:cubicBezTo>
                      <a:cubicBezTo>
                        <a:pt x="1109681" y="360372"/>
                        <a:pt x="1193126" y="384711"/>
                        <a:pt x="1269036" y="389926"/>
                      </a:cubicBezTo>
                      <a:cubicBezTo>
                        <a:pt x="1344946" y="395141"/>
                        <a:pt x="1415061" y="390505"/>
                        <a:pt x="1470690" y="369065"/>
                      </a:cubicBezTo>
                      <a:cubicBezTo>
                        <a:pt x="1526319" y="347625"/>
                        <a:pt x="1576732" y="300108"/>
                        <a:pt x="1602808" y="261284"/>
                      </a:cubicBezTo>
                      <a:cubicBezTo>
                        <a:pt x="1628884" y="222460"/>
                        <a:pt x="1635260" y="176102"/>
                        <a:pt x="1627148" y="136119"/>
                      </a:cubicBezTo>
                      <a:cubicBezTo>
                        <a:pt x="1619036" y="96136"/>
                        <a:pt x="1584266" y="43405"/>
                        <a:pt x="1554134" y="21385"/>
                      </a:cubicBezTo>
                      <a:cubicBezTo>
                        <a:pt x="1524002" y="-635"/>
                        <a:pt x="1482280" y="-4114"/>
                        <a:pt x="1446353" y="3999"/>
                      </a:cubicBezTo>
                      <a:cubicBezTo>
                        <a:pt x="1410426" y="12112"/>
                        <a:pt x="1360011" y="38769"/>
                        <a:pt x="1338571" y="70060"/>
                      </a:cubicBezTo>
                      <a:cubicBezTo>
                        <a:pt x="1317131" y="101351"/>
                        <a:pt x="1310177" y="163934"/>
                        <a:pt x="1317710" y="191748"/>
                      </a:cubicBezTo>
                      <a:cubicBezTo>
                        <a:pt x="1325243" y="219562"/>
                        <a:pt x="1358853" y="236947"/>
                        <a:pt x="1383770" y="236947"/>
                      </a:cubicBezTo>
                      <a:cubicBezTo>
                        <a:pt x="1408687" y="236947"/>
                        <a:pt x="1453595" y="206234"/>
                        <a:pt x="1467213" y="191748"/>
                      </a:cubicBezTo>
                    </a:path>
                  </a:pathLst>
                </a:custGeom>
                <a:noFill/>
                <a:ln w="19050" cap="rnd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" name="Freeform 11">
                  <a:extLst>
                    <a:ext uri="{FF2B5EF4-FFF2-40B4-BE49-F238E27FC236}">
                      <a16:creationId xmlns:a16="http://schemas.microsoft.com/office/drawing/2014/main" id="{72ACFC4F-6B85-5E3C-66E4-9F6718CFD37D}"/>
                    </a:ext>
                  </a:extLst>
                </p:cNvPr>
                <p:cNvSpPr/>
                <p:nvPr/>
              </p:nvSpPr>
              <p:spPr>
                <a:xfrm rot="860958" flipV="1">
                  <a:off x="5047855" y="4956517"/>
                  <a:ext cx="2542847" cy="725587"/>
                </a:xfrm>
                <a:custGeom>
                  <a:avLst/>
                  <a:gdLst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36088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15227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30789 w 1423899"/>
                    <a:gd name="connsiteY14" fmla="*/ 280787 h 555455"/>
                    <a:gd name="connsiteX0" fmla="*/ 0 w 1430029"/>
                    <a:gd name="connsiteY0" fmla="*/ 555455 h 555455"/>
                    <a:gd name="connsiteX1" fmla="*/ 326820 w 1430029"/>
                    <a:gd name="connsiteY1" fmla="*/ 388568 h 555455"/>
                    <a:gd name="connsiteX2" fmla="*/ 538905 w 1430029"/>
                    <a:gd name="connsiteY2" fmla="*/ 388568 h 555455"/>
                    <a:gd name="connsiteX3" fmla="*/ 789235 w 1430029"/>
                    <a:gd name="connsiteY3" fmla="*/ 437243 h 555455"/>
                    <a:gd name="connsiteX4" fmla="*/ 1011751 w 1430029"/>
                    <a:gd name="connsiteY4" fmla="*/ 485919 h 555455"/>
                    <a:gd name="connsiteX5" fmla="*/ 1220359 w 1430029"/>
                    <a:gd name="connsiteY5" fmla="*/ 478965 h 555455"/>
                    <a:gd name="connsiteX6" fmla="*/ 1394199 w 1430029"/>
                    <a:gd name="connsiteY6" fmla="*/ 353800 h 555455"/>
                    <a:gd name="connsiteX7" fmla="*/ 1428968 w 1430029"/>
                    <a:gd name="connsiteY7" fmla="*/ 214728 h 555455"/>
                    <a:gd name="connsiteX8" fmla="*/ 1373339 w 1430029"/>
                    <a:gd name="connsiteY8" fmla="*/ 75656 h 555455"/>
                    <a:gd name="connsiteX9" fmla="*/ 1262081 w 1430029"/>
                    <a:gd name="connsiteY9" fmla="*/ 6119 h 555455"/>
                    <a:gd name="connsiteX10" fmla="*/ 1126486 w 1430029"/>
                    <a:gd name="connsiteY10" fmla="*/ 20027 h 555455"/>
                    <a:gd name="connsiteX11" fmla="*/ 1022181 w 1430029"/>
                    <a:gd name="connsiteY11" fmla="*/ 152145 h 555455"/>
                    <a:gd name="connsiteX12" fmla="*/ 1056949 w 1430029"/>
                    <a:gd name="connsiteY12" fmla="*/ 284264 h 555455"/>
                    <a:gd name="connsiteX13" fmla="*/ 1150823 w 1430029"/>
                    <a:gd name="connsiteY13" fmla="*/ 315556 h 555455"/>
                    <a:gd name="connsiteX14" fmla="*/ 1230789 w 1430029"/>
                    <a:gd name="connsiteY14" fmla="*/ 280787 h 555455"/>
                    <a:gd name="connsiteX0" fmla="*/ 0 w 1430029"/>
                    <a:gd name="connsiteY0" fmla="*/ 552135 h 552135"/>
                    <a:gd name="connsiteX1" fmla="*/ 326820 w 1430029"/>
                    <a:gd name="connsiteY1" fmla="*/ 385248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430029"/>
                    <a:gd name="connsiteY0" fmla="*/ 552135 h 552135"/>
                    <a:gd name="connsiteX1" fmla="*/ 288575 w 1430029"/>
                    <a:gd name="connsiteY1" fmla="*/ 399155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662976"/>
                    <a:gd name="connsiteY0" fmla="*/ 472169 h 489991"/>
                    <a:gd name="connsiteX1" fmla="*/ 521522 w 1662976"/>
                    <a:gd name="connsiteY1" fmla="*/ 39915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02316 w 1662976"/>
                    <a:gd name="connsiteY2" fmla="*/ 329620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91306"/>
                    <a:gd name="connsiteX1" fmla="*/ 340728 w 1662976"/>
                    <a:gd name="connsiteY1" fmla="*/ 322665 h 491306"/>
                    <a:gd name="connsiteX2" fmla="*/ 702316 w 1662976"/>
                    <a:gd name="connsiteY2" fmla="*/ 329620 h 491306"/>
                    <a:gd name="connsiteX3" fmla="*/ 1015228 w 1662976"/>
                    <a:gd name="connsiteY3" fmla="*/ 413062 h 491306"/>
                    <a:gd name="connsiteX4" fmla="*/ 1244698 w 1662976"/>
                    <a:gd name="connsiteY4" fmla="*/ 482599 h 491306"/>
                    <a:gd name="connsiteX5" fmla="*/ 1453306 w 1662976"/>
                    <a:gd name="connsiteY5" fmla="*/ 475645 h 491306"/>
                    <a:gd name="connsiteX6" fmla="*/ 1627146 w 1662976"/>
                    <a:gd name="connsiteY6" fmla="*/ 350480 h 491306"/>
                    <a:gd name="connsiteX7" fmla="*/ 1661915 w 1662976"/>
                    <a:gd name="connsiteY7" fmla="*/ 211408 h 491306"/>
                    <a:gd name="connsiteX8" fmla="*/ 1606286 w 1662976"/>
                    <a:gd name="connsiteY8" fmla="*/ 72336 h 491306"/>
                    <a:gd name="connsiteX9" fmla="*/ 1495028 w 1662976"/>
                    <a:gd name="connsiteY9" fmla="*/ 2799 h 491306"/>
                    <a:gd name="connsiteX10" fmla="*/ 1345526 w 1662976"/>
                    <a:gd name="connsiteY10" fmla="*/ 27137 h 491306"/>
                    <a:gd name="connsiteX11" fmla="*/ 1255128 w 1662976"/>
                    <a:gd name="connsiteY11" fmla="*/ 148825 h 491306"/>
                    <a:gd name="connsiteX12" fmla="*/ 1289896 w 1662976"/>
                    <a:gd name="connsiteY12" fmla="*/ 280944 h 491306"/>
                    <a:gd name="connsiteX13" fmla="*/ 1383770 w 1662976"/>
                    <a:gd name="connsiteY13" fmla="*/ 312236 h 491306"/>
                    <a:gd name="connsiteX14" fmla="*/ 1463736 w 1662976"/>
                    <a:gd name="connsiteY14" fmla="*/ 277467 h 491306"/>
                    <a:gd name="connsiteX0" fmla="*/ 0 w 1662976"/>
                    <a:gd name="connsiteY0" fmla="*/ 472169 h 483801"/>
                    <a:gd name="connsiteX1" fmla="*/ 340728 w 1662976"/>
                    <a:gd name="connsiteY1" fmla="*/ 322665 h 483801"/>
                    <a:gd name="connsiteX2" fmla="*/ 702316 w 1662976"/>
                    <a:gd name="connsiteY2" fmla="*/ 329620 h 483801"/>
                    <a:gd name="connsiteX3" fmla="*/ 1015228 w 1662976"/>
                    <a:gd name="connsiteY3" fmla="*/ 413062 h 483801"/>
                    <a:gd name="connsiteX4" fmla="*/ 1269036 w 1662976"/>
                    <a:gd name="connsiteY4" fmla="*/ 465215 h 483801"/>
                    <a:gd name="connsiteX5" fmla="*/ 1453306 w 1662976"/>
                    <a:gd name="connsiteY5" fmla="*/ 475645 h 483801"/>
                    <a:gd name="connsiteX6" fmla="*/ 1627146 w 1662976"/>
                    <a:gd name="connsiteY6" fmla="*/ 350480 h 483801"/>
                    <a:gd name="connsiteX7" fmla="*/ 1661915 w 1662976"/>
                    <a:gd name="connsiteY7" fmla="*/ 211408 h 483801"/>
                    <a:gd name="connsiteX8" fmla="*/ 1606286 w 1662976"/>
                    <a:gd name="connsiteY8" fmla="*/ 72336 h 483801"/>
                    <a:gd name="connsiteX9" fmla="*/ 1495028 w 1662976"/>
                    <a:gd name="connsiteY9" fmla="*/ 2799 h 483801"/>
                    <a:gd name="connsiteX10" fmla="*/ 1345526 w 1662976"/>
                    <a:gd name="connsiteY10" fmla="*/ 27137 h 483801"/>
                    <a:gd name="connsiteX11" fmla="*/ 1255128 w 1662976"/>
                    <a:gd name="connsiteY11" fmla="*/ 148825 h 483801"/>
                    <a:gd name="connsiteX12" fmla="*/ 1289896 w 1662976"/>
                    <a:gd name="connsiteY12" fmla="*/ 280944 h 483801"/>
                    <a:gd name="connsiteX13" fmla="*/ 1383770 w 1662976"/>
                    <a:gd name="connsiteY13" fmla="*/ 312236 h 483801"/>
                    <a:gd name="connsiteX14" fmla="*/ 1463736 w 1662976"/>
                    <a:gd name="connsiteY14" fmla="*/ 277467 h 483801"/>
                    <a:gd name="connsiteX0" fmla="*/ 0 w 1662763"/>
                    <a:gd name="connsiteY0" fmla="*/ 472169 h 472169"/>
                    <a:gd name="connsiteX1" fmla="*/ 340728 w 1662763"/>
                    <a:gd name="connsiteY1" fmla="*/ 322665 h 472169"/>
                    <a:gd name="connsiteX2" fmla="*/ 702316 w 1662763"/>
                    <a:gd name="connsiteY2" fmla="*/ 329620 h 472169"/>
                    <a:gd name="connsiteX3" fmla="*/ 1015228 w 1662763"/>
                    <a:gd name="connsiteY3" fmla="*/ 413062 h 472169"/>
                    <a:gd name="connsiteX4" fmla="*/ 1269036 w 1662763"/>
                    <a:gd name="connsiteY4" fmla="*/ 465215 h 472169"/>
                    <a:gd name="connsiteX5" fmla="*/ 1470690 w 1662763"/>
                    <a:gd name="connsiteY5" fmla="*/ 444354 h 472169"/>
                    <a:gd name="connsiteX6" fmla="*/ 1627146 w 1662763"/>
                    <a:gd name="connsiteY6" fmla="*/ 350480 h 472169"/>
                    <a:gd name="connsiteX7" fmla="*/ 1661915 w 1662763"/>
                    <a:gd name="connsiteY7" fmla="*/ 211408 h 472169"/>
                    <a:gd name="connsiteX8" fmla="*/ 1606286 w 1662763"/>
                    <a:gd name="connsiteY8" fmla="*/ 72336 h 472169"/>
                    <a:gd name="connsiteX9" fmla="*/ 1495028 w 1662763"/>
                    <a:gd name="connsiteY9" fmla="*/ 2799 h 472169"/>
                    <a:gd name="connsiteX10" fmla="*/ 1345526 w 1662763"/>
                    <a:gd name="connsiteY10" fmla="*/ 27137 h 472169"/>
                    <a:gd name="connsiteX11" fmla="*/ 1255128 w 1662763"/>
                    <a:gd name="connsiteY11" fmla="*/ 148825 h 472169"/>
                    <a:gd name="connsiteX12" fmla="*/ 1289896 w 1662763"/>
                    <a:gd name="connsiteY12" fmla="*/ 280944 h 472169"/>
                    <a:gd name="connsiteX13" fmla="*/ 1383770 w 1662763"/>
                    <a:gd name="connsiteY13" fmla="*/ 312236 h 472169"/>
                    <a:gd name="connsiteX14" fmla="*/ 1463736 w 1662763"/>
                    <a:gd name="connsiteY14" fmla="*/ 277467 h 472169"/>
                    <a:gd name="connsiteX0" fmla="*/ 0 w 1661923"/>
                    <a:gd name="connsiteY0" fmla="*/ 472169 h 472169"/>
                    <a:gd name="connsiteX1" fmla="*/ 340728 w 1661923"/>
                    <a:gd name="connsiteY1" fmla="*/ 322665 h 472169"/>
                    <a:gd name="connsiteX2" fmla="*/ 702316 w 1661923"/>
                    <a:gd name="connsiteY2" fmla="*/ 329620 h 472169"/>
                    <a:gd name="connsiteX3" fmla="*/ 1015228 w 1661923"/>
                    <a:gd name="connsiteY3" fmla="*/ 413062 h 472169"/>
                    <a:gd name="connsiteX4" fmla="*/ 1269036 w 1661923"/>
                    <a:gd name="connsiteY4" fmla="*/ 465215 h 472169"/>
                    <a:gd name="connsiteX5" fmla="*/ 1470690 w 1661923"/>
                    <a:gd name="connsiteY5" fmla="*/ 444354 h 472169"/>
                    <a:gd name="connsiteX6" fmla="*/ 1602808 w 1661923"/>
                    <a:gd name="connsiteY6" fmla="*/ 336573 h 472169"/>
                    <a:gd name="connsiteX7" fmla="*/ 1661915 w 1661923"/>
                    <a:gd name="connsiteY7" fmla="*/ 211408 h 472169"/>
                    <a:gd name="connsiteX8" fmla="*/ 1606286 w 1661923"/>
                    <a:gd name="connsiteY8" fmla="*/ 72336 h 472169"/>
                    <a:gd name="connsiteX9" fmla="*/ 1495028 w 1661923"/>
                    <a:gd name="connsiteY9" fmla="*/ 2799 h 472169"/>
                    <a:gd name="connsiteX10" fmla="*/ 1345526 w 1661923"/>
                    <a:gd name="connsiteY10" fmla="*/ 27137 h 472169"/>
                    <a:gd name="connsiteX11" fmla="*/ 1255128 w 1661923"/>
                    <a:gd name="connsiteY11" fmla="*/ 148825 h 472169"/>
                    <a:gd name="connsiteX12" fmla="*/ 1289896 w 1661923"/>
                    <a:gd name="connsiteY12" fmla="*/ 280944 h 472169"/>
                    <a:gd name="connsiteX13" fmla="*/ 1383770 w 1661923"/>
                    <a:gd name="connsiteY13" fmla="*/ 312236 h 472169"/>
                    <a:gd name="connsiteX14" fmla="*/ 1463736 w 1661923"/>
                    <a:gd name="connsiteY14" fmla="*/ 277467 h 472169"/>
                    <a:gd name="connsiteX0" fmla="*/ 0 w 1637606"/>
                    <a:gd name="connsiteY0" fmla="*/ 472169 h 472169"/>
                    <a:gd name="connsiteX1" fmla="*/ 340728 w 1637606"/>
                    <a:gd name="connsiteY1" fmla="*/ 322665 h 472169"/>
                    <a:gd name="connsiteX2" fmla="*/ 702316 w 1637606"/>
                    <a:gd name="connsiteY2" fmla="*/ 329620 h 472169"/>
                    <a:gd name="connsiteX3" fmla="*/ 1015228 w 1637606"/>
                    <a:gd name="connsiteY3" fmla="*/ 413062 h 472169"/>
                    <a:gd name="connsiteX4" fmla="*/ 1269036 w 1637606"/>
                    <a:gd name="connsiteY4" fmla="*/ 465215 h 472169"/>
                    <a:gd name="connsiteX5" fmla="*/ 1470690 w 1637606"/>
                    <a:gd name="connsiteY5" fmla="*/ 444354 h 472169"/>
                    <a:gd name="connsiteX6" fmla="*/ 1602808 w 1637606"/>
                    <a:gd name="connsiteY6" fmla="*/ 336573 h 472169"/>
                    <a:gd name="connsiteX7" fmla="*/ 1637578 w 1637606"/>
                    <a:gd name="connsiteY7" fmla="*/ 194024 h 472169"/>
                    <a:gd name="connsiteX8" fmla="*/ 1606286 w 1637606"/>
                    <a:gd name="connsiteY8" fmla="*/ 72336 h 472169"/>
                    <a:gd name="connsiteX9" fmla="*/ 1495028 w 1637606"/>
                    <a:gd name="connsiteY9" fmla="*/ 2799 h 472169"/>
                    <a:gd name="connsiteX10" fmla="*/ 1345526 w 1637606"/>
                    <a:gd name="connsiteY10" fmla="*/ 27137 h 472169"/>
                    <a:gd name="connsiteX11" fmla="*/ 1255128 w 1637606"/>
                    <a:gd name="connsiteY11" fmla="*/ 148825 h 472169"/>
                    <a:gd name="connsiteX12" fmla="*/ 1289896 w 1637606"/>
                    <a:gd name="connsiteY12" fmla="*/ 280944 h 472169"/>
                    <a:gd name="connsiteX13" fmla="*/ 1383770 w 1637606"/>
                    <a:gd name="connsiteY13" fmla="*/ 312236 h 472169"/>
                    <a:gd name="connsiteX14" fmla="*/ 1463736 w 1637606"/>
                    <a:gd name="connsiteY14" fmla="*/ 277467 h 472169"/>
                    <a:gd name="connsiteX0" fmla="*/ 0 w 1639766"/>
                    <a:gd name="connsiteY0" fmla="*/ 473894 h 473894"/>
                    <a:gd name="connsiteX1" fmla="*/ 340728 w 1639766"/>
                    <a:gd name="connsiteY1" fmla="*/ 324390 h 473894"/>
                    <a:gd name="connsiteX2" fmla="*/ 702316 w 1639766"/>
                    <a:gd name="connsiteY2" fmla="*/ 331345 h 473894"/>
                    <a:gd name="connsiteX3" fmla="*/ 1015228 w 1639766"/>
                    <a:gd name="connsiteY3" fmla="*/ 414787 h 473894"/>
                    <a:gd name="connsiteX4" fmla="*/ 1269036 w 1639766"/>
                    <a:gd name="connsiteY4" fmla="*/ 466940 h 473894"/>
                    <a:gd name="connsiteX5" fmla="*/ 1470690 w 1639766"/>
                    <a:gd name="connsiteY5" fmla="*/ 446079 h 473894"/>
                    <a:gd name="connsiteX6" fmla="*/ 1602808 w 1639766"/>
                    <a:gd name="connsiteY6" fmla="*/ 338298 h 473894"/>
                    <a:gd name="connsiteX7" fmla="*/ 1637578 w 1639766"/>
                    <a:gd name="connsiteY7" fmla="*/ 195749 h 473894"/>
                    <a:gd name="connsiteX8" fmla="*/ 1554134 w 1639766"/>
                    <a:gd name="connsiteY8" fmla="*/ 98399 h 473894"/>
                    <a:gd name="connsiteX9" fmla="*/ 1495028 w 1639766"/>
                    <a:gd name="connsiteY9" fmla="*/ 4524 h 473894"/>
                    <a:gd name="connsiteX10" fmla="*/ 1345526 w 1639766"/>
                    <a:gd name="connsiteY10" fmla="*/ 28862 h 473894"/>
                    <a:gd name="connsiteX11" fmla="*/ 1255128 w 1639766"/>
                    <a:gd name="connsiteY11" fmla="*/ 150550 h 473894"/>
                    <a:gd name="connsiteX12" fmla="*/ 1289896 w 1639766"/>
                    <a:gd name="connsiteY12" fmla="*/ 282669 h 473894"/>
                    <a:gd name="connsiteX13" fmla="*/ 1383770 w 1639766"/>
                    <a:gd name="connsiteY13" fmla="*/ 313961 h 473894"/>
                    <a:gd name="connsiteX14" fmla="*/ 1463736 w 1639766"/>
                    <a:gd name="connsiteY14" fmla="*/ 279192 h 473894"/>
                    <a:gd name="connsiteX0" fmla="*/ 0 w 1639766"/>
                    <a:gd name="connsiteY0" fmla="*/ 446701 h 446701"/>
                    <a:gd name="connsiteX1" fmla="*/ 340728 w 1639766"/>
                    <a:gd name="connsiteY1" fmla="*/ 297197 h 446701"/>
                    <a:gd name="connsiteX2" fmla="*/ 702316 w 1639766"/>
                    <a:gd name="connsiteY2" fmla="*/ 304152 h 446701"/>
                    <a:gd name="connsiteX3" fmla="*/ 1015228 w 1639766"/>
                    <a:gd name="connsiteY3" fmla="*/ 387594 h 446701"/>
                    <a:gd name="connsiteX4" fmla="*/ 1269036 w 1639766"/>
                    <a:gd name="connsiteY4" fmla="*/ 439747 h 446701"/>
                    <a:gd name="connsiteX5" fmla="*/ 1470690 w 1639766"/>
                    <a:gd name="connsiteY5" fmla="*/ 418886 h 446701"/>
                    <a:gd name="connsiteX6" fmla="*/ 1602808 w 1639766"/>
                    <a:gd name="connsiteY6" fmla="*/ 311105 h 446701"/>
                    <a:gd name="connsiteX7" fmla="*/ 1637578 w 1639766"/>
                    <a:gd name="connsiteY7" fmla="*/ 168556 h 446701"/>
                    <a:gd name="connsiteX8" fmla="*/ 1554134 w 1639766"/>
                    <a:gd name="connsiteY8" fmla="*/ 71206 h 446701"/>
                    <a:gd name="connsiteX9" fmla="*/ 1446353 w 1639766"/>
                    <a:gd name="connsiteY9" fmla="*/ 53820 h 446701"/>
                    <a:gd name="connsiteX10" fmla="*/ 1345526 w 1639766"/>
                    <a:gd name="connsiteY10" fmla="*/ 1669 h 446701"/>
                    <a:gd name="connsiteX11" fmla="*/ 1255128 w 1639766"/>
                    <a:gd name="connsiteY11" fmla="*/ 123357 h 446701"/>
                    <a:gd name="connsiteX12" fmla="*/ 1289896 w 1639766"/>
                    <a:gd name="connsiteY12" fmla="*/ 255476 h 446701"/>
                    <a:gd name="connsiteX13" fmla="*/ 1383770 w 1639766"/>
                    <a:gd name="connsiteY13" fmla="*/ 286768 h 446701"/>
                    <a:gd name="connsiteX14" fmla="*/ 1463736 w 1639766"/>
                    <a:gd name="connsiteY14" fmla="*/ 251999 h 446701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55128 w 1639766"/>
                    <a:gd name="connsiteY11" fmla="*/ 70489 h 393833"/>
                    <a:gd name="connsiteX12" fmla="*/ 1289896 w 1639766"/>
                    <a:gd name="connsiteY12" fmla="*/ 202608 h 393833"/>
                    <a:gd name="connsiteX13" fmla="*/ 1383770 w 1639766"/>
                    <a:gd name="connsiteY13" fmla="*/ 233900 h 393833"/>
                    <a:gd name="connsiteX14" fmla="*/ 1463736 w 1639766"/>
                    <a:gd name="connsiteY14" fmla="*/ 199131 h 393833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89896 w 1639766"/>
                    <a:gd name="connsiteY11" fmla="*/ 202608 h 393833"/>
                    <a:gd name="connsiteX12" fmla="*/ 1383770 w 1639766"/>
                    <a:gd name="connsiteY12" fmla="*/ 233900 h 393833"/>
                    <a:gd name="connsiteX13" fmla="*/ 1463736 w 1639766"/>
                    <a:gd name="connsiteY13" fmla="*/ 199131 h 393833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289896 w 1639766"/>
                    <a:gd name="connsiteY11" fmla="*/ 205863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7213 w 1639766"/>
                    <a:gd name="connsiteY13" fmla="*/ 191956 h 39708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17710 w 1639766"/>
                    <a:gd name="connsiteY11" fmla="*/ 19119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0448"/>
                    <a:gd name="connsiteY0" fmla="*/ 396880 h 396880"/>
                    <a:gd name="connsiteX1" fmla="*/ 340728 w 1630448"/>
                    <a:gd name="connsiteY1" fmla="*/ 247376 h 396880"/>
                    <a:gd name="connsiteX2" fmla="*/ 702316 w 1630448"/>
                    <a:gd name="connsiteY2" fmla="*/ 254331 h 396880"/>
                    <a:gd name="connsiteX3" fmla="*/ 1015228 w 1630448"/>
                    <a:gd name="connsiteY3" fmla="*/ 337773 h 396880"/>
                    <a:gd name="connsiteX4" fmla="*/ 1269036 w 1630448"/>
                    <a:gd name="connsiteY4" fmla="*/ 389926 h 396880"/>
                    <a:gd name="connsiteX5" fmla="*/ 1470690 w 1630448"/>
                    <a:gd name="connsiteY5" fmla="*/ 369065 h 396880"/>
                    <a:gd name="connsiteX6" fmla="*/ 1602808 w 1630448"/>
                    <a:gd name="connsiteY6" fmla="*/ 261284 h 396880"/>
                    <a:gd name="connsiteX7" fmla="*/ 1627148 w 1630448"/>
                    <a:gd name="connsiteY7" fmla="*/ 136119 h 396880"/>
                    <a:gd name="connsiteX8" fmla="*/ 1554134 w 1630448"/>
                    <a:gd name="connsiteY8" fmla="*/ 21385 h 396880"/>
                    <a:gd name="connsiteX9" fmla="*/ 1446353 w 1630448"/>
                    <a:gd name="connsiteY9" fmla="*/ 3999 h 396880"/>
                    <a:gd name="connsiteX10" fmla="*/ 1338571 w 1630448"/>
                    <a:gd name="connsiteY10" fmla="*/ 70060 h 396880"/>
                    <a:gd name="connsiteX11" fmla="*/ 1317710 w 1630448"/>
                    <a:gd name="connsiteY11" fmla="*/ 191748 h 396880"/>
                    <a:gd name="connsiteX12" fmla="*/ 1383770 w 1630448"/>
                    <a:gd name="connsiteY12" fmla="*/ 236947 h 396880"/>
                    <a:gd name="connsiteX13" fmla="*/ 1467213 w 1630448"/>
                    <a:gd name="connsiteY13" fmla="*/ 191748 h 396880"/>
                    <a:gd name="connsiteX0" fmla="*/ 0 w 1630448"/>
                    <a:gd name="connsiteY0" fmla="*/ 396880 h 396880"/>
                    <a:gd name="connsiteX1" fmla="*/ 358112 w 1630448"/>
                    <a:gd name="connsiteY1" fmla="*/ 327343 h 396880"/>
                    <a:gd name="connsiteX2" fmla="*/ 702316 w 1630448"/>
                    <a:gd name="connsiteY2" fmla="*/ 254331 h 396880"/>
                    <a:gd name="connsiteX3" fmla="*/ 1015228 w 1630448"/>
                    <a:gd name="connsiteY3" fmla="*/ 337773 h 396880"/>
                    <a:gd name="connsiteX4" fmla="*/ 1269036 w 1630448"/>
                    <a:gd name="connsiteY4" fmla="*/ 389926 h 396880"/>
                    <a:gd name="connsiteX5" fmla="*/ 1470690 w 1630448"/>
                    <a:gd name="connsiteY5" fmla="*/ 369065 h 396880"/>
                    <a:gd name="connsiteX6" fmla="*/ 1602808 w 1630448"/>
                    <a:gd name="connsiteY6" fmla="*/ 261284 h 396880"/>
                    <a:gd name="connsiteX7" fmla="*/ 1627148 w 1630448"/>
                    <a:gd name="connsiteY7" fmla="*/ 136119 h 396880"/>
                    <a:gd name="connsiteX8" fmla="*/ 1554134 w 1630448"/>
                    <a:gd name="connsiteY8" fmla="*/ 21385 h 396880"/>
                    <a:gd name="connsiteX9" fmla="*/ 1446353 w 1630448"/>
                    <a:gd name="connsiteY9" fmla="*/ 3999 h 396880"/>
                    <a:gd name="connsiteX10" fmla="*/ 1338571 w 1630448"/>
                    <a:gd name="connsiteY10" fmla="*/ 70060 h 396880"/>
                    <a:gd name="connsiteX11" fmla="*/ 1317710 w 1630448"/>
                    <a:gd name="connsiteY11" fmla="*/ 191748 h 396880"/>
                    <a:gd name="connsiteX12" fmla="*/ 1383770 w 1630448"/>
                    <a:gd name="connsiteY12" fmla="*/ 236947 h 396880"/>
                    <a:gd name="connsiteX13" fmla="*/ 1467213 w 1630448"/>
                    <a:gd name="connsiteY13" fmla="*/ 191748 h 396880"/>
                    <a:gd name="connsiteX0" fmla="*/ 0 w 1630448"/>
                    <a:gd name="connsiteY0" fmla="*/ 396880 h 462958"/>
                    <a:gd name="connsiteX1" fmla="*/ 358112 w 1630448"/>
                    <a:gd name="connsiteY1" fmla="*/ 327343 h 462958"/>
                    <a:gd name="connsiteX2" fmla="*/ 695362 w 1630448"/>
                    <a:gd name="connsiteY2" fmla="*/ 462939 h 462958"/>
                    <a:gd name="connsiteX3" fmla="*/ 1015228 w 1630448"/>
                    <a:gd name="connsiteY3" fmla="*/ 337773 h 462958"/>
                    <a:gd name="connsiteX4" fmla="*/ 1269036 w 1630448"/>
                    <a:gd name="connsiteY4" fmla="*/ 389926 h 462958"/>
                    <a:gd name="connsiteX5" fmla="*/ 1470690 w 1630448"/>
                    <a:gd name="connsiteY5" fmla="*/ 369065 h 462958"/>
                    <a:gd name="connsiteX6" fmla="*/ 1602808 w 1630448"/>
                    <a:gd name="connsiteY6" fmla="*/ 261284 h 462958"/>
                    <a:gd name="connsiteX7" fmla="*/ 1627148 w 1630448"/>
                    <a:gd name="connsiteY7" fmla="*/ 136119 h 462958"/>
                    <a:gd name="connsiteX8" fmla="*/ 1554134 w 1630448"/>
                    <a:gd name="connsiteY8" fmla="*/ 21385 h 462958"/>
                    <a:gd name="connsiteX9" fmla="*/ 1446353 w 1630448"/>
                    <a:gd name="connsiteY9" fmla="*/ 3999 h 462958"/>
                    <a:gd name="connsiteX10" fmla="*/ 1338571 w 1630448"/>
                    <a:gd name="connsiteY10" fmla="*/ 70060 h 462958"/>
                    <a:gd name="connsiteX11" fmla="*/ 1317710 w 1630448"/>
                    <a:gd name="connsiteY11" fmla="*/ 191748 h 462958"/>
                    <a:gd name="connsiteX12" fmla="*/ 1383770 w 1630448"/>
                    <a:gd name="connsiteY12" fmla="*/ 236947 h 462958"/>
                    <a:gd name="connsiteX13" fmla="*/ 1467213 w 1630448"/>
                    <a:gd name="connsiteY13" fmla="*/ 191748 h 462958"/>
                    <a:gd name="connsiteX0" fmla="*/ 0 w 1630448"/>
                    <a:gd name="connsiteY0" fmla="*/ 396880 h 462960"/>
                    <a:gd name="connsiteX1" fmla="*/ 368542 w 1630448"/>
                    <a:gd name="connsiteY1" fmla="*/ 348203 h 462960"/>
                    <a:gd name="connsiteX2" fmla="*/ 695362 w 1630448"/>
                    <a:gd name="connsiteY2" fmla="*/ 462939 h 462960"/>
                    <a:gd name="connsiteX3" fmla="*/ 1015228 w 1630448"/>
                    <a:gd name="connsiteY3" fmla="*/ 337773 h 462960"/>
                    <a:gd name="connsiteX4" fmla="*/ 1269036 w 1630448"/>
                    <a:gd name="connsiteY4" fmla="*/ 389926 h 462960"/>
                    <a:gd name="connsiteX5" fmla="*/ 1470690 w 1630448"/>
                    <a:gd name="connsiteY5" fmla="*/ 369065 h 462960"/>
                    <a:gd name="connsiteX6" fmla="*/ 1602808 w 1630448"/>
                    <a:gd name="connsiteY6" fmla="*/ 261284 h 462960"/>
                    <a:gd name="connsiteX7" fmla="*/ 1627148 w 1630448"/>
                    <a:gd name="connsiteY7" fmla="*/ 136119 h 462960"/>
                    <a:gd name="connsiteX8" fmla="*/ 1554134 w 1630448"/>
                    <a:gd name="connsiteY8" fmla="*/ 21385 h 462960"/>
                    <a:gd name="connsiteX9" fmla="*/ 1446353 w 1630448"/>
                    <a:gd name="connsiteY9" fmla="*/ 3999 h 462960"/>
                    <a:gd name="connsiteX10" fmla="*/ 1338571 w 1630448"/>
                    <a:gd name="connsiteY10" fmla="*/ 70060 h 462960"/>
                    <a:gd name="connsiteX11" fmla="*/ 1317710 w 1630448"/>
                    <a:gd name="connsiteY11" fmla="*/ 191748 h 462960"/>
                    <a:gd name="connsiteX12" fmla="*/ 1383770 w 1630448"/>
                    <a:gd name="connsiteY12" fmla="*/ 236947 h 462960"/>
                    <a:gd name="connsiteX13" fmla="*/ 1467213 w 1630448"/>
                    <a:gd name="connsiteY13" fmla="*/ 191748 h 462960"/>
                    <a:gd name="connsiteX0" fmla="*/ 0 w 1630448"/>
                    <a:gd name="connsiteY0" fmla="*/ 396880 h 462960"/>
                    <a:gd name="connsiteX1" fmla="*/ 368542 w 1630448"/>
                    <a:gd name="connsiteY1" fmla="*/ 348203 h 462960"/>
                    <a:gd name="connsiteX2" fmla="*/ 719700 w 1630448"/>
                    <a:gd name="connsiteY2" fmla="*/ 462939 h 462960"/>
                    <a:gd name="connsiteX3" fmla="*/ 1015228 w 1630448"/>
                    <a:gd name="connsiteY3" fmla="*/ 337773 h 462960"/>
                    <a:gd name="connsiteX4" fmla="*/ 1269036 w 1630448"/>
                    <a:gd name="connsiteY4" fmla="*/ 389926 h 462960"/>
                    <a:gd name="connsiteX5" fmla="*/ 1470690 w 1630448"/>
                    <a:gd name="connsiteY5" fmla="*/ 369065 h 462960"/>
                    <a:gd name="connsiteX6" fmla="*/ 1602808 w 1630448"/>
                    <a:gd name="connsiteY6" fmla="*/ 261284 h 462960"/>
                    <a:gd name="connsiteX7" fmla="*/ 1627148 w 1630448"/>
                    <a:gd name="connsiteY7" fmla="*/ 136119 h 462960"/>
                    <a:gd name="connsiteX8" fmla="*/ 1554134 w 1630448"/>
                    <a:gd name="connsiteY8" fmla="*/ 21385 h 462960"/>
                    <a:gd name="connsiteX9" fmla="*/ 1446353 w 1630448"/>
                    <a:gd name="connsiteY9" fmla="*/ 3999 h 462960"/>
                    <a:gd name="connsiteX10" fmla="*/ 1338571 w 1630448"/>
                    <a:gd name="connsiteY10" fmla="*/ 70060 h 462960"/>
                    <a:gd name="connsiteX11" fmla="*/ 1317710 w 1630448"/>
                    <a:gd name="connsiteY11" fmla="*/ 191748 h 462960"/>
                    <a:gd name="connsiteX12" fmla="*/ 1383770 w 1630448"/>
                    <a:gd name="connsiteY12" fmla="*/ 236947 h 462960"/>
                    <a:gd name="connsiteX13" fmla="*/ 1467213 w 1630448"/>
                    <a:gd name="connsiteY13" fmla="*/ 191748 h 462960"/>
                    <a:gd name="connsiteX0" fmla="*/ 0 w 1630448"/>
                    <a:gd name="connsiteY0" fmla="*/ 396880 h 665246"/>
                    <a:gd name="connsiteX1" fmla="*/ 368542 w 1630448"/>
                    <a:gd name="connsiteY1" fmla="*/ 348203 h 665246"/>
                    <a:gd name="connsiteX2" fmla="*/ 719700 w 1630448"/>
                    <a:gd name="connsiteY2" fmla="*/ 462939 h 665246"/>
                    <a:gd name="connsiteX3" fmla="*/ 1060427 w 1630448"/>
                    <a:gd name="connsiteY3" fmla="*/ 664593 h 665246"/>
                    <a:gd name="connsiteX4" fmla="*/ 1269036 w 1630448"/>
                    <a:gd name="connsiteY4" fmla="*/ 389926 h 665246"/>
                    <a:gd name="connsiteX5" fmla="*/ 1470690 w 1630448"/>
                    <a:gd name="connsiteY5" fmla="*/ 369065 h 665246"/>
                    <a:gd name="connsiteX6" fmla="*/ 1602808 w 1630448"/>
                    <a:gd name="connsiteY6" fmla="*/ 261284 h 665246"/>
                    <a:gd name="connsiteX7" fmla="*/ 1627148 w 1630448"/>
                    <a:gd name="connsiteY7" fmla="*/ 136119 h 665246"/>
                    <a:gd name="connsiteX8" fmla="*/ 1554134 w 1630448"/>
                    <a:gd name="connsiteY8" fmla="*/ 21385 h 665246"/>
                    <a:gd name="connsiteX9" fmla="*/ 1446353 w 1630448"/>
                    <a:gd name="connsiteY9" fmla="*/ 3999 h 665246"/>
                    <a:gd name="connsiteX10" fmla="*/ 1338571 w 1630448"/>
                    <a:gd name="connsiteY10" fmla="*/ 70060 h 665246"/>
                    <a:gd name="connsiteX11" fmla="*/ 1317710 w 1630448"/>
                    <a:gd name="connsiteY11" fmla="*/ 191748 h 665246"/>
                    <a:gd name="connsiteX12" fmla="*/ 1383770 w 1630448"/>
                    <a:gd name="connsiteY12" fmla="*/ 236947 h 665246"/>
                    <a:gd name="connsiteX13" fmla="*/ 1467213 w 1630448"/>
                    <a:gd name="connsiteY13" fmla="*/ 191748 h 665246"/>
                    <a:gd name="connsiteX0" fmla="*/ 0 w 1630448"/>
                    <a:gd name="connsiteY0" fmla="*/ 396880 h 781934"/>
                    <a:gd name="connsiteX1" fmla="*/ 368542 w 1630448"/>
                    <a:gd name="connsiteY1" fmla="*/ 348203 h 781934"/>
                    <a:gd name="connsiteX2" fmla="*/ 719700 w 1630448"/>
                    <a:gd name="connsiteY2" fmla="*/ 462939 h 781934"/>
                    <a:gd name="connsiteX3" fmla="*/ 1060427 w 1630448"/>
                    <a:gd name="connsiteY3" fmla="*/ 664593 h 781934"/>
                    <a:gd name="connsiteX4" fmla="*/ 1352480 w 1630448"/>
                    <a:gd name="connsiteY4" fmla="*/ 768898 h 781934"/>
                    <a:gd name="connsiteX5" fmla="*/ 1470690 w 1630448"/>
                    <a:gd name="connsiteY5" fmla="*/ 369065 h 781934"/>
                    <a:gd name="connsiteX6" fmla="*/ 1602808 w 1630448"/>
                    <a:gd name="connsiteY6" fmla="*/ 261284 h 781934"/>
                    <a:gd name="connsiteX7" fmla="*/ 1627148 w 1630448"/>
                    <a:gd name="connsiteY7" fmla="*/ 136119 h 781934"/>
                    <a:gd name="connsiteX8" fmla="*/ 1554134 w 1630448"/>
                    <a:gd name="connsiteY8" fmla="*/ 21385 h 781934"/>
                    <a:gd name="connsiteX9" fmla="*/ 1446353 w 1630448"/>
                    <a:gd name="connsiteY9" fmla="*/ 3999 h 781934"/>
                    <a:gd name="connsiteX10" fmla="*/ 1338571 w 1630448"/>
                    <a:gd name="connsiteY10" fmla="*/ 70060 h 781934"/>
                    <a:gd name="connsiteX11" fmla="*/ 1317710 w 1630448"/>
                    <a:gd name="connsiteY11" fmla="*/ 191748 h 781934"/>
                    <a:gd name="connsiteX12" fmla="*/ 1383770 w 1630448"/>
                    <a:gd name="connsiteY12" fmla="*/ 236947 h 781934"/>
                    <a:gd name="connsiteX13" fmla="*/ 1467213 w 1630448"/>
                    <a:gd name="connsiteY13" fmla="*/ 191748 h 781934"/>
                    <a:gd name="connsiteX0" fmla="*/ 0 w 1629457"/>
                    <a:gd name="connsiteY0" fmla="*/ 396880 h 780277"/>
                    <a:gd name="connsiteX1" fmla="*/ 368542 w 1629457"/>
                    <a:gd name="connsiteY1" fmla="*/ 348203 h 780277"/>
                    <a:gd name="connsiteX2" fmla="*/ 719700 w 1629457"/>
                    <a:gd name="connsiteY2" fmla="*/ 462939 h 780277"/>
                    <a:gd name="connsiteX3" fmla="*/ 1060427 w 1629457"/>
                    <a:gd name="connsiteY3" fmla="*/ 664593 h 780277"/>
                    <a:gd name="connsiteX4" fmla="*/ 1352480 w 1629457"/>
                    <a:gd name="connsiteY4" fmla="*/ 768898 h 780277"/>
                    <a:gd name="connsiteX5" fmla="*/ 1519366 w 1629457"/>
                    <a:gd name="connsiteY5" fmla="*/ 720223 h 780277"/>
                    <a:gd name="connsiteX6" fmla="*/ 1602808 w 1629457"/>
                    <a:gd name="connsiteY6" fmla="*/ 261284 h 780277"/>
                    <a:gd name="connsiteX7" fmla="*/ 1627148 w 1629457"/>
                    <a:gd name="connsiteY7" fmla="*/ 136119 h 780277"/>
                    <a:gd name="connsiteX8" fmla="*/ 1554134 w 1629457"/>
                    <a:gd name="connsiteY8" fmla="*/ 21385 h 780277"/>
                    <a:gd name="connsiteX9" fmla="*/ 1446353 w 1629457"/>
                    <a:gd name="connsiteY9" fmla="*/ 3999 h 780277"/>
                    <a:gd name="connsiteX10" fmla="*/ 1338571 w 1629457"/>
                    <a:gd name="connsiteY10" fmla="*/ 70060 h 780277"/>
                    <a:gd name="connsiteX11" fmla="*/ 1317710 w 1629457"/>
                    <a:gd name="connsiteY11" fmla="*/ 191748 h 780277"/>
                    <a:gd name="connsiteX12" fmla="*/ 1383770 w 1629457"/>
                    <a:gd name="connsiteY12" fmla="*/ 236947 h 780277"/>
                    <a:gd name="connsiteX13" fmla="*/ 1467213 w 1629457"/>
                    <a:gd name="connsiteY13" fmla="*/ 191748 h 780277"/>
                    <a:gd name="connsiteX0" fmla="*/ 0 w 1709942"/>
                    <a:gd name="connsiteY0" fmla="*/ 396880 h 770794"/>
                    <a:gd name="connsiteX1" fmla="*/ 368542 w 1709942"/>
                    <a:gd name="connsiteY1" fmla="*/ 348203 h 770794"/>
                    <a:gd name="connsiteX2" fmla="*/ 719700 w 1709942"/>
                    <a:gd name="connsiteY2" fmla="*/ 462939 h 770794"/>
                    <a:gd name="connsiteX3" fmla="*/ 1060427 w 1709942"/>
                    <a:gd name="connsiteY3" fmla="*/ 664593 h 770794"/>
                    <a:gd name="connsiteX4" fmla="*/ 1352480 w 1709942"/>
                    <a:gd name="connsiteY4" fmla="*/ 768898 h 770794"/>
                    <a:gd name="connsiteX5" fmla="*/ 1519366 w 1709942"/>
                    <a:gd name="connsiteY5" fmla="*/ 720223 h 770794"/>
                    <a:gd name="connsiteX6" fmla="*/ 1707112 w 1709942"/>
                    <a:gd name="connsiteY6" fmla="*/ 577674 h 770794"/>
                    <a:gd name="connsiteX7" fmla="*/ 1627148 w 1709942"/>
                    <a:gd name="connsiteY7" fmla="*/ 136119 h 770794"/>
                    <a:gd name="connsiteX8" fmla="*/ 1554134 w 1709942"/>
                    <a:gd name="connsiteY8" fmla="*/ 21385 h 770794"/>
                    <a:gd name="connsiteX9" fmla="*/ 1446353 w 1709942"/>
                    <a:gd name="connsiteY9" fmla="*/ 3999 h 770794"/>
                    <a:gd name="connsiteX10" fmla="*/ 1338571 w 1709942"/>
                    <a:gd name="connsiteY10" fmla="*/ 70060 h 770794"/>
                    <a:gd name="connsiteX11" fmla="*/ 1317710 w 1709942"/>
                    <a:gd name="connsiteY11" fmla="*/ 191748 h 770794"/>
                    <a:gd name="connsiteX12" fmla="*/ 1383770 w 1709942"/>
                    <a:gd name="connsiteY12" fmla="*/ 236947 h 770794"/>
                    <a:gd name="connsiteX13" fmla="*/ 1467213 w 1709942"/>
                    <a:gd name="connsiteY13" fmla="*/ 191748 h 770794"/>
                    <a:gd name="connsiteX0" fmla="*/ 0 w 1712408"/>
                    <a:gd name="connsiteY0" fmla="*/ 406915 h 780829"/>
                    <a:gd name="connsiteX1" fmla="*/ 368542 w 1712408"/>
                    <a:gd name="connsiteY1" fmla="*/ 358238 h 780829"/>
                    <a:gd name="connsiteX2" fmla="*/ 719700 w 1712408"/>
                    <a:gd name="connsiteY2" fmla="*/ 472974 h 780829"/>
                    <a:gd name="connsiteX3" fmla="*/ 1060427 w 1712408"/>
                    <a:gd name="connsiteY3" fmla="*/ 674628 h 780829"/>
                    <a:gd name="connsiteX4" fmla="*/ 1352480 w 1712408"/>
                    <a:gd name="connsiteY4" fmla="*/ 778933 h 780829"/>
                    <a:gd name="connsiteX5" fmla="*/ 1519366 w 1712408"/>
                    <a:gd name="connsiteY5" fmla="*/ 730258 h 780829"/>
                    <a:gd name="connsiteX6" fmla="*/ 1707112 w 1712408"/>
                    <a:gd name="connsiteY6" fmla="*/ 587709 h 780829"/>
                    <a:gd name="connsiteX7" fmla="*/ 1651486 w 1712408"/>
                    <a:gd name="connsiteY7" fmla="*/ 326948 h 780829"/>
                    <a:gd name="connsiteX8" fmla="*/ 1554134 w 1712408"/>
                    <a:gd name="connsiteY8" fmla="*/ 31420 h 780829"/>
                    <a:gd name="connsiteX9" fmla="*/ 1446353 w 1712408"/>
                    <a:gd name="connsiteY9" fmla="*/ 14034 h 780829"/>
                    <a:gd name="connsiteX10" fmla="*/ 1338571 w 1712408"/>
                    <a:gd name="connsiteY10" fmla="*/ 80095 h 780829"/>
                    <a:gd name="connsiteX11" fmla="*/ 1317710 w 1712408"/>
                    <a:gd name="connsiteY11" fmla="*/ 201783 h 780829"/>
                    <a:gd name="connsiteX12" fmla="*/ 1383770 w 1712408"/>
                    <a:gd name="connsiteY12" fmla="*/ 246982 h 780829"/>
                    <a:gd name="connsiteX13" fmla="*/ 1467213 w 1712408"/>
                    <a:gd name="connsiteY13" fmla="*/ 201783 h 780829"/>
                    <a:gd name="connsiteX0" fmla="*/ 0 w 1712288"/>
                    <a:gd name="connsiteY0" fmla="*/ 402164 h 776078"/>
                    <a:gd name="connsiteX1" fmla="*/ 368542 w 1712288"/>
                    <a:gd name="connsiteY1" fmla="*/ 353487 h 776078"/>
                    <a:gd name="connsiteX2" fmla="*/ 719700 w 1712288"/>
                    <a:gd name="connsiteY2" fmla="*/ 468223 h 776078"/>
                    <a:gd name="connsiteX3" fmla="*/ 1060427 w 1712288"/>
                    <a:gd name="connsiteY3" fmla="*/ 669877 h 776078"/>
                    <a:gd name="connsiteX4" fmla="*/ 1352480 w 1712288"/>
                    <a:gd name="connsiteY4" fmla="*/ 774182 h 776078"/>
                    <a:gd name="connsiteX5" fmla="*/ 1519366 w 1712288"/>
                    <a:gd name="connsiteY5" fmla="*/ 725507 h 776078"/>
                    <a:gd name="connsiteX6" fmla="*/ 1707112 w 1712288"/>
                    <a:gd name="connsiteY6" fmla="*/ 582958 h 776078"/>
                    <a:gd name="connsiteX7" fmla="*/ 1651486 w 1712288"/>
                    <a:gd name="connsiteY7" fmla="*/ 322197 h 776078"/>
                    <a:gd name="connsiteX8" fmla="*/ 1564565 w 1712288"/>
                    <a:gd name="connsiteY8" fmla="*/ 280476 h 776078"/>
                    <a:gd name="connsiteX9" fmla="*/ 1446353 w 1712288"/>
                    <a:gd name="connsiteY9" fmla="*/ 9283 h 776078"/>
                    <a:gd name="connsiteX10" fmla="*/ 1338571 w 1712288"/>
                    <a:gd name="connsiteY10" fmla="*/ 75344 h 776078"/>
                    <a:gd name="connsiteX11" fmla="*/ 1317710 w 1712288"/>
                    <a:gd name="connsiteY11" fmla="*/ 197032 h 776078"/>
                    <a:gd name="connsiteX12" fmla="*/ 1383770 w 1712288"/>
                    <a:gd name="connsiteY12" fmla="*/ 242231 h 776078"/>
                    <a:gd name="connsiteX13" fmla="*/ 1467213 w 1712288"/>
                    <a:gd name="connsiteY13" fmla="*/ 197032 h 776078"/>
                    <a:gd name="connsiteX0" fmla="*/ 0 w 1712288"/>
                    <a:gd name="connsiteY0" fmla="*/ 402164 h 776078"/>
                    <a:gd name="connsiteX1" fmla="*/ 368542 w 1712288"/>
                    <a:gd name="connsiteY1" fmla="*/ 353487 h 776078"/>
                    <a:gd name="connsiteX2" fmla="*/ 719700 w 1712288"/>
                    <a:gd name="connsiteY2" fmla="*/ 468223 h 776078"/>
                    <a:gd name="connsiteX3" fmla="*/ 1060427 w 1712288"/>
                    <a:gd name="connsiteY3" fmla="*/ 669877 h 776078"/>
                    <a:gd name="connsiteX4" fmla="*/ 1352480 w 1712288"/>
                    <a:gd name="connsiteY4" fmla="*/ 774182 h 776078"/>
                    <a:gd name="connsiteX5" fmla="*/ 1519366 w 1712288"/>
                    <a:gd name="connsiteY5" fmla="*/ 725507 h 776078"/>
                    <a:gd name="connsiteX6" fmla="*/ 1707112 w 1712288"/>
                    <a:gd name="connsiteY6" fmla="*/ 582958 h 776078"/>
                    <a:gd name="connsiteX7" fmla="*/ 1651486 w 1712288"/>
                    <a:gd name="connsiteY7" fmla="*/ 322197 h 776078"/>
                    <a:gd name="connsiteX8" fmla="*/ 1564565 w 1712288"/>
                    <a:gd name="connsiteY8" fmla="*/ 280476 h 776078"/>
                    <a:gd name="connsiteX9" fmla="*/ 1446353 w 1712288"/>
                    <a:gd name="connsiteY9" fmla="*/ 9283 h 776078"/>
                    <a:gd name="connsiteX10" fmla="*/ 1338571 w 1712288"/>
                    <a:gd name="connsiteY10" fmla="*/ 75344 h 776078"/>
                    <a:gd name="connsiteX11" fmla="*/ 1317710 w 1712288"/>
                    <a:gd name="connsiteY11" fmla="*/ 197032 h 776078"/>
                    <a:gd name="connsiteX12" fmla="*/ 1383770 w 1712288"/>
                    <a:gd name="connsiteY12" fmla="*/ 242231 h 776078"/>
                    <a:gd name="connsiteX13" fmla="*/ 1529796 w 1712288"/>
                    <a:gd name="connsiteY13" fmla="*/ 482130 h 776078"/>
                    <a:gd name="connsiteX0" fmla="*/ 0 w 1712288"/>
                    <a:gd name="connsiteY0" fmla="*/ 402164 h 776078"/>
                    <a:gd name="connsiteX1" fmla="*/ 368542 w 1712288"/>
                    <a:gd name="connsiteY1" fmla="*/ 353487 h 776078"/>
                    <a:gd name="connsiteX2" fmla="*/ 719700 w 1712288"/>
                    <a:gd name="connsiteY2" fmla="*/ 468223 h 776078"/>
                    <a:gd name="connsiteX3" fmla="*/ 1060427 w 1712288"/>
                    <a:gd name="connsiteY3" fmla="*/ 669877 h 776078"/>
                    <a:gd name="connsiteX4" fmla="*/ 1352480 w 1712288"/>
                    <a:gd name="connsiteY4" fmla="*/ 774182 h 776078"/>
                    <a:gd name="connsiteX5" fmla="*/ 1519366 w 1712288"/>
                    <a:gd name="connsiteY5" fmla="*/ 725507 h 776078"/>
                    <a:gd name="connsiteX6" fmla="*/ 1707112 w 1712288"/>
                    <a:gd name="connsiteY6" fmla="*/ 582958 h 776078"/>
                    <a:gd name="connsiteX7" fmla="*/ 1651486 w 1712288"/>
                    <a:gd name="connsiteY7" fmla="*/ 322197 h 776078"/>
                    <a:gd name="connsiteX8" fmla="*/ 1564565 w 1712288"/>
                    <a:gd name="connsiteY8" fmla="*/ 280476 h 776078"/>
                    <a:gd name="connsiteX9" fmla="*/ 1446353 w 1712288"/>
                    <a:gd name="connsiteY9" fmla="*/ 9283 h 776078"/>
                    <a:gd name="connsiteX10" fmla="*/ 1338571 w 1712288"/>
                    <a:gd name="connsiteY10" fmla="*/ 75344 h 776078"/>
                    <a:gd name="connsiteX11" fmla="*/ 1317710 w 1712288"/>
                    <a:gd name="connsiteY11" fmla="*/ 197032 h 776078"/>
                    <a:gd name="connsiteX12" fmla="*/ 1397678 w 1712288"/>
                    <a:gd name="connsiteY12" fmla="*/ 499515 h 776078"/>
                    <a:gd name="connsiteX13" fmla="*/ 1529796 w 1712288"/>
                    <a:gd name="connsiteY13" fmla="*/ 482130 h 776078"/>
                    <a:gd name="connsiteX0" fmla="*/ 0 w 1712288"/>
                    <a:gd name="connsiteY0" fmla="*/ 405801 h 779715"/>
                    <a:gd name="connsiteX1" fmla="*/ 368542 w 1712288"/>
                    <a:gd name="connsiteY1" fmla="*/ 357124 h 779715"/>
                    <a:gd name="connsiteX2" fmla="*/ 719700 w 1712288"/>
                    <a:gd name="connsiteY2" fmla="*/ 471860 h 779715"/>
                    <a:gd name="connsiteX3" fmla="*/ 1060427 w 1712288"/>
                    <a:gd name="connsiteY3" fmla="*/ 673514 h 779715"/>
                    <a:gd name="connsiteX4" fmla="*/ 1352480 w 1712288"/>
                    <a:gd name="connsiteY4" fmla="*/ 777819 h 779715"/>
                    <a:gd name="connsiteX5" fmla="*/ 1519366 w 1712288"/>
                    <a:gd name="connsiteY5" fmla="*/ 729144 h 779715"/>
                    <a:gd name="connsiteX6" fmla="*/ 1707112 w 1712288"/>
                    <a:gd name="connsiteY6" fmla="*/ 586595 h 779715"/>
                    <a:gd name="connsiteX7" fmla="*/ 1651486 w 1712288"/>
                    <a:gd name="connsiteY7" fmla="*/ 325834 h 779715"/>
                    <a:gd name="connsiteX8" fmla="*/ 1564565 w 1712288"/>
                    <a:gd name="connsiteY8" fmla="*/ 284113 h 779715"/>
                    <a:gd name="connsiteX9" fmla="*/ 1446353 w 1712288"/>
                    <a:gd name="connsiteY9" fmla="*/ 12920 h 779715"/>
                    <a:gd name="connsiteX10" fmla="*/ 1338571 w 1712288"/>
                    <a:gd name="connsiteY10" fmla="*/ 78981 h 779715"/>
                    <a:gd name="connsiteX11" fmla="*/ 1324663 w 1712288"/>
                    <a:gd name="connsiteY11" fmla="*/ 388417 h 779715"/>
                    <a:gd name="connsiteX12" fmla="*/ 1397678 w 1712288"/>
                    <a:gd name="connsiteY12" fmla="*/ 503152 h 779715"/>
                    <a:gd name="connsiteX13" fmla="*/ 1529796 w 1712288"/>
                    <a:gd name="connsiteY13" fmla="*/ 485767 h 779715"/>
                    <a:gd name="connsiteX0" fmla="*/ 0 w 1712288"/>
                    <a:gd name="connsiteY0" fmla="*/ 392900 h 766814"/>
                    <a:gd name="connsiteX1" fmla="*/ 368542 w 1712288"/>
                    <a:gd name="connsiteY1" fmla="*/ 344223 h 766814"/>
                    <a:gd name="connsiteX2" fmla="*/ 719700 w 1712288"/>
                    <a:gd name="connsiteY2" fmla="*/ 458959 h 766814"/>
                    <a:gd name="connsiteX3" fmla="*/ 1060427 w 1712288"/>
                    <a:gd name="connsiteY3" fmla="*/ 660613 h 766814"/>
                    <a:gd name="connsiteX4" fmla="*/ 1352480 w 1712288"/>
                    <a:gd name="connsiteY4" fmla="*/ 764918 h 766814"/>
                    <a:gd name="connsiteX5" fmla="*/ 1519366 w 1712288"/>
                    <a:gd name="connsiteY5" fmla="*/ 716243 h 766814"/>
                    <a:gd name="connsiteX6" fmla="*/ 1707112 w 1712288"/>
                    <a:gd name="connsiteY6" fmla="*/ 573694 h 766814"/>
                    <a:gd name="connsiteX7" fmla="*/ 1651486 w 1712288"/>
                    <a:gd name="connsiteY7" fmla="*/ 312933 h 766814"/>
                    <a:gd name="connsiteX8" fmla="*/ 1564565 w 1712288"/>
                    <a:gd name="connsiteY8" fmla="*/ 271212 h 766814"/>
                    <a:gd name="connsiteX9" fmla="*/ 1446353 w 1712288"/>
                    <a:gd name="connsiteY9" fmla="*/ 19 h 766814"/>
                    <a:gd name="connsiteX10" fmla="*/ 1387246 w 1712288"/>
                    <a:gd name="connsiteY10" fmla="*/ 285119 h 766814"/>
                    <a:gd name="connsiteX11" fmla="*/ 1324663 w 1712288"/>
                    <a:gd name="connsiteY11" fmla="*/ 375516 h 766814"/>
                    <a:gd name="connsiteX12" fmla="*/ 1397678 w 1712288"/>
                    <a:gd name="connsiteY12" fmla="*/ 490251 h 766814"/>
                    <a:gd name="connsiteX13" fmla="*/ 1529796 w 1712288"/>
                    <a:gd name="connsiteY13" fmla="*/ 472866 h 766814"/>
                    <a:gd name="connsiteX0" fmla="*/ 0 w 1712288"/>
                    <a:gd name="connsiteY0" fmla="*/ 127152 h 501066"/>
                    <a:gd name="connsiteX1" fmla="*/ 368542 w 1712288"/>
                    <a:gd name="connsiteY1" fmla="*/ 78475 h 501066"/>
                    <a:gd name="connsiteX2" fmla="*/ 719700 w 1712288"/>
                    <a:gd name="connsiteY2" fmla="*/ 193211 h 501066"/>
                    <a:gd name="connsiteX3" fmla="*/ 1060427 w 1712288"/>
                    <a:gd name="connsiteY3" fmla="*/ 394865 h 501066"/>
                    <a:gd name="connsiteX4" fmla="*/ 1352480 w 1712288"/>
                    <a:gd name="connsiteY4" fmla="*/ 499170 h 501066"/>
                    <a:gd name="connsiteX5" fmla="*/ 1519366 w 1712288"/>
                    <a:gd name="connsiteY5" fmla="*/ 450495 h 501066"/>
                    <a:gd name="connsiteX6" fmla="*/ 1707112 w 1712288"/>
                    <a:gd name="connsiteY6" fmla="*/ 307946 h 501066"/>
                    <a:gd name="connsiteX7" fmla="*/ 1651486 w 1712288"/>
                    <a:gd name="connsiteY7" fmla="*/ 47185 h 501066"/>
                    <a:gd name="connsiteX8" fmla="*/ 1564565 w 1712288"/>
                    <a:gd name="connsiteY8" fmla="*/ 5464 h 501066"/>
                    <a:gd name="connsiteX9" fmla="*/ 1474168 w 1712288"/>
                    <a:gd name="connsiteY9" fmla="*/ 1985 h 501066"/>
                    <a:gd name="connsiteX10" fmla="*/ 1387246 w 1712288"/>
                    <a:gd name="connsiteY10" fmla="*/ 19371 h 501066"/>
                    <a:gd name="connsiteX11" fmla="*/ 1324663 w 1712288"/>
                    <a:gd name="connsiteY11" fmla="*/ 109768 h 501066"/>
                    <a:gd name="connsiteX12" fmla="*/ 1397678 w 1712288"/>
                    <a:gd name="connsiteY12" fmla="*/ 224503 h 501066"/>
                    <a:gd name="connsiteX13" fmla="*/ 1529796 w 1712288"/>
                    <a:gd name="connsiteY13" fmla="*/ 207118 h 501066"/>
                    <a:gd name="connsiteX0" fmla="*/ 0 w 1712288"/>
                    <a:gd name="connsiteY0" fmla="*/ 127152 h 501066"/>
                    <a:gd name="connsiteX1" fmla="*/ 368542 w 1712288"/>
                    <a:gd name="connsiteY1" fmla="*/ 78475 h 501066"/>
                    <a:gd name="connsiteX2" fmla="*/ 712746 w 1712288"/>
                    <a:gd name="connsiteY2" fmla="*/ 214072 h 501066"/>
                    <a:gd name="connsiteX3" fmla="*/ 1060427 w 1712288"/>
                    <a:gd name="connsiteY3" fmla="*/ 394865 h 501066"/>
                    <a:gd name="connsiteX4" fmla="*/ 1352480 w 1712288"/>
                    <a:gd name="connsiteY4" fmla="*/ 499170 h 501066"/>
                    <a:gd name="connsiteX5" fmla="*/ 1519366 w 1712288"/>
                    <a:gd name="connsiteY5" fmla="*/ 450495 h 501066"/>
                    <a:gd name="connsiteX6" fmla="*/ 1707112 w 1712288"/>
                    <a:gd name="connsiteY6" fmla="*/ 307946 h 501066"/>
                    <a:gd name="connsiteX7" fmla="*/ 1651486 w 1712288"/>
                    <a:gd name="connsiteY7" fmla="*/ 47185 h 501066"/>
                    <a:gd name="connsiteX8" fmla="*/ 1564565 w 1712288"/>
                    <a:gd name="connsiteY8" fmla="*/ 5464 h 501066"/>
                    <a:gd name="connsiteX9" fmla="*/ 1474168 w 1712288"/>
                    <a:gd name="connsiteY9" fmla="*/ 1985 h 501066"/>
                    <a:gd name="connsiteX10" fmla="*/ 1387246 w 1712288"/>
                    <a:gd name="connsiteY10" fmla="*/ 19371 h 501066"/>
                    <a:gd name="connsiteX11" fmla="*/ 1324663 w 1712288"/>
                    <a:gd name="connsiteY11" fmla="*/ 109768 h 501066"/>
                    <a:gd name="connsiteX12" fmla="*/ 1397678 w 1712288"/>
                    <a:gd name="connsiteY12" fmla="*/ 224503 h 501066"/>
                    <a:gd name="connsiteX13" fmla="*/ 1529796 w 1712288"/>
                    <a:gd name="connsiteY13" fmla="*/ 207118 h 501066"/>
                    <a:gd name="connsiteX0" fmla="*/ 0 w 1712288"/>
                    <a:gd name="connsiteY0" fmla="*/ 127152 h 484915"/>
                    <a:gd name="connsiteX1" fmla="*/ 368542 w 1712288"/>
                    <a:gd name="connsiteY1" fmla="*/ 78475 h 484915"/>
                    <a:gd name="connsiteX2" fmla="*/ 712746 w 1712288"/>
                    <a:gd name="connsiteY2" fmla="*/ 214072 h 484915"/>
                    <a:gd name="connsiteX3" fmla="*/ 1060427 w 1712288"/>
                    <a:gd name="connsiteY3" fmla="*/ 394865 h 484915"/>
                    <a:gd name="connsiteX4" fmla="*/ 1303804 w 1712288"/>
                    <a:gd name="connsiteY4" fmla="*/ 481786 h 484915"/>
                    <a:gd name="connsiteX5" fmla="*/ 1519366 w 1712288"/>
                    <a:gd name="connsiteY5" fmla="*/ 450495 h 484915"/>
                    <a:gd name="connsiteX6" fmla="*/ 1707112 w 1712288"/>
                    <a:gd name="connsiteY6" fmla="*/ 307946 h 484915"/>
                    <a:gd name="connsiteX7" fmla="*/ 1651486 w 1712288"/>
                    <a:gd name="connsiteY7" fmla="*/ 47185 h 484915"/>
                    <a:gd name="connsiteX8" fmla="*/ 1564565 w 1712288"/>
                    <a:gd name="connsiteY8" fmla="*/ 5464 h 484915"/>
                    <a:gd name="connsiteX9" fmla="*/ 1474168 w 1712288"/>
                    <a:gd name="connsiteY9" fmla="*/ 1985 h 484915"/>
                    <a:gd name="connsiteX10" fmla="*/ 1387246 w 1712288"/>
                    <a:gd name="connsiteY10" fmla="*/ 19371 h 484915"/>
                    <a:gd name="connsiteX11" fmla="*/ 1324663 w 1712288"/>
                    <a:gd name="connsiteY11" fmla="*/ 109768 h 484915"/>
                    <a:gd name="connsiteX12" fmla="*/ 1397678 w 1712288"/>
                    <a:gd name="connsiteY12" fmla="*/ 224503 h 484915"/>
                    <a:gd name="connsiteX13" fmla="*/ 1529796 w 1712288"/>
                    <a:gd name="connsiteY13" fmla="*/ 207118 h 484915"/>
                    <a:gd name="connsiteX0" fmla="*/ 0 w 1712288"/>
                    <a:gd name="connsiteY0" fmla="*/ 127152 h 484680"/>
                    <a:gd name="connsiteX1" fmla="*/ 368542 w 1712288"/>
                    <a:gd name="connsiteY1" fmla="*/ 78475 h 484680"/>
                    <a:gd name="connsiteX2" fmla="*/ 712746 w 1712288"/>
                    <a:gd name="connsiteY2" fmla="*/ 214072 h 484680"/>
                    <a:gd name="connsiteX3" fmla="*/ 1043043 w 1712288"/>
                    <a:gd name="connsiteY3" fmla="*/ 398342 h 484680"/>
                    <a:gd name="connsiteX4" fmla="*/ 1303804 w 1712288"/>
                    <a:gd name="connsiteY4" fmla="*/ 481786 h 484680"/>
                    <a:gd name="connsiteX5" fmla="*/ 1519366 w 1712288"/>
                    <a:gd name="connsiteY5" fmla="*/ 450495 h 484680"/>
                    <a:gd name="connsiteX6" fmla="*/ 1707112 w 1712288"/>
                    <a:gd name="connsiteY6" fmla="*/ 307946 h 484680"/>
                    <a:gd name="connsiteX7" fmla="*/ 1651486 w 1712288"/>
                    <a:gd name="connsiteY7" fmla="*/ 47185 h 484680"/>
                    <a:gd name="connsiteX8" fmla="*/ 1564565 w 1712288"/>
                    <a:gd name="connsiteY8" fmla="*/ 5464 h 484680"/>
                    <a:gd name="connsiteX9" fmla="*/ 1474168 w 1712288"/>
                    <a:gd name="connsiteY9" fmla="*/ 1985 h 484680"/>
                    <a:gd name="connsiteX10" fmla="*/ 1387246 w 1712288"/>
                    <a:gd name="connsiteY10" fmla="*/ 19371 h 484680"/>
                    <a:gd name="connsiteX11" fmla="*/ 1324663 w 1712288"/>
                    <a:gd name="connsiteY11" fmla="*/ 109768 h 484680"/>
                    <a:gd name="connsiteX12" fmla="*/ 1397678 w 1712288"/>
                    <a:gd name="connsiteY12" fmla="*/ 224503 h 484680"/>
                    <a:gd name="connsiteX13" fmla="*/ 1529796 w 1712288"/>
                    <a:gd name="connsiteY13" fmla="*/ 207118 h 484680"/>
                    <a:gd name="connsiteX0" fmla="*/ 0 w 1683929"/>
                    <a:gd name="connsiteY0" fmla="*/ 127152 h 483894"/>
                    <a:gd name="connsiteX1" fmla="*/ 368542 w 1683929"/>
                    <a:gd name="connsiteY1" fmla="*/ 78475 h 483894"/>
                    <a:gd name="connsiteX2" fmla="*/ 712746 w 1683929"/>
                    <a:gd name="connsiteY2" fmla="*/ 214072 h 483894"/>
                    <a:gd name="connsiteX3" fmla="*/ 1043043 w 1683929"/>
                    <a:gd name="connsiteY3" fmla="*/ 398342 h 483894"/>
                    <a:gd name="connsiteX4" fmla="*/ 1303804 w 1683929"/>
                    <a:gd name="connsiteY4" fmla="*/ 481786 h 483894"/>
                    <a:gd name="connsiteX5" fmla="*/ 1519366 w 1683929"/>
                    <a:gd name="connsiteY5" fmla="*/ 450495 h 483894"/>
                    <a:gd name="connsiteX6" fmla="*/ 1675821 w 1683929"/>
                    <a:gd name="connsiteY6" fmla="*/ 360098 h 483894"/>
                    <a:gd name="connsiteX7" fmla="*/ 1651486 w 1683929"/>
                    <a:gd name="connsiteY7" fmla="*/ 47185 h 483894"/>
                    <a:gd name="connsiteX8" fmla="*/ 1564565 w 1683929"/>
                    <a:gd name="connsiteY8" fmla="*/ 5464 h 483894"/>
                    <a:gd name="connsiteX9" fmla="*/ 1474168 w 1683929"/>
                    <a:gd name="connsiteY9" fmla="*/ 1985 h 483894"/>
                    <a:gd name="connsiteX10" fmla="*/ 1387246 w 1683929"/>
                    <a:gd name="connsiteY10" fmla="*/ 19371 h 483894"/>
                    <a:gd name="connsiteX11" fmla="*/ 1324663 w 1683929"/>
                    <a:gd name="connsiteY11" fmla="*/ 109768 h 483894"/>
                    <a:gd name="connsiteX12" fmla="*/ 1397678 w 1683929"/>
                    <a:gd name="connsiteY12" fmla="*/ 224503 h 483894"/>
                    <a:gd name="connsiteX13" fmla="*/ 1529796 w 1683929"/>
                    <a:gd name="connsiteY13" fmla="*/ 207118 h 483894"/>
                    <a:gd name="connsiteX0" fmla="*/ 0 w 1683929"/>
                    <a:gd name="connsiteY0" fmla="*/ 127152 h 489212"/>
                    <a:gd name="connsiteX1" fmla="*/ 368542 w 1683929"/>
                    <a:gd name="connsiteY1" fmla="*/ 78475 h 489212"/>
                    <a:gd name="connsiteX2" fmla="*/ 712746 w 1683929"/>
                    <a:gd name="connsiteY2" fmla="*/ 214072 h 489212"/>
                    <a:gd name="connsiteX3" fmla="*/ 1043043 w 1683929"/>
                    <a:gd name="connsiteY3" fmla="*/ 398342 h 489212"/>
                    <a:gd name="connsiteX4" fmla="*/ 1303804 w 1683929"/>
                    <a:gd name="connsiteY4" fmla="*/ 481786 h 489212"/>
                    <a:gd name="connsiteX5" fmla="*/ 1519366 w 1683929"/>
                    <a:gd name="connsiteY5" fmla="*/ 471355 h 489212"/>
                    <a:gd name="connsiteX6" fmla="*/ 1675821 w 1683929"/>
                    <a:gd name="connsiteY6" fmla="*/ 360098 h 489212"/>
                    <a:gd name="connsiteX7" fmla="*/ 1651486 w 1683929"/>
                    <a:gd name="connsiteY7" fmla="*/ 47185 h 489212"/>
                    <a:gd name="connsiteX8" fmla="*/ 1564565 w 1683929"/>
                    <a:gd name="connsiteY8" fmla="*/ 5464 h 489212"/>
                    <a:gd name="connsiteX9" fmla="*/ 1474168 w 1683929"/>
                    <a:gd name="connsiteY9" fmla="*/ 1985 h 489212"/>
                    <a:gd name="connsiteX10" fmla="*/ 1387246 w 1683929"/>
                    <a:gd name="connsiteY10" fmla="*/ 19371 h 489212"/>
                    <a:gd name="connsiteX11" fmla="*/ 1324663 w 1683929"/>
                    <a:gd name="connsiteY11" fmla="*/ 109768 h 489212"/>
                    <a:gd name="connsiteX12" fmla="*/ 1397678 w 1683929"/>
                    <a:gd name="connsiteY12" fmla="*/ 224503 h 489212"/>
                    <a:gd name="connsiteX13" fmla="*/ 1529796 w 1683929"/>
                    <a:gd name="connsiteY13" fmla="*/ 207118 h 489212"/>
                    <a:gd name="connsiteX0" fmla="*/ 0 w 1720489"/>
                    <a:gd name="connsiteY0" fmla="*/ 135370 h 497430"/>
                    <a:gd name="connsiteX1" fmla="*/ 368542 w 1720489"/>
                    <a:gd name="connsiteY1" fmla="*/ 86693 h 497430"/>
                    <a:gd name="connsiteX2" fmla="*/ 712746 w 1720489"/>
                    <a:gd name="connsiteY2" fmla="*/ 222290 h 497430"/>
                    <a:gd name="connsiteX3" fmla="*/ 1043043 w 1720489"/>
                    <a:gd name="connsiteY3" fmla="*/ 406560 h 497430"/>
                    <a:gd name="connsiteX4" fmla="*/ 1303804 w 1720489"/>
                    <a:gd name="connsiteY4" fmla="*/ 490004 h 497430"/>
                    <a:gd name="connsiteX5" fmla="*/ 1519366 w 1720489"/>
                    <a:gd name="connsiteY5" fmla="*/ 479573 h 497430"/>
                    <a:gd name="connsiteX6" fmla="*/ 1675821 w 1720489"/>
                    <a:gd name="connsiteY6" fmla="*/ 368316 h 497430"/>
                    <a:gd name="connsiteX7" fmla="*/ 1714068 w 1720489"/>
                    <a:gd name="connsiteY7" fmla="*/ 173614 h 497430"/>
                    <a:gd name="connsiteX8" fmla="*/ 1564565 w 1720489"/>
                    <a:gd name="connsiteY8" fmla="*/ 13682 h 497430"/>
                    <a:gd name="connsiteX9" fmla="*/ 1474168 w 1720489"/>
                    <a:gd name="connsiteY9" fmla="*/ 10203 h 497430"/>
                    <a:gd name="connsiteX10" fmla="*/ 1387246 w 1720489"/>
                    <a:gd name="connsiteY10" fmla="*/ 27589 h 497430"/>
                    <a:gd name="connsiteX11" fmla="*/ 1324663 w 1720489"/>
                    <a:gd name="connsiteY11" fmla="*/ 117986 h 497430"/>
                    <a:gd name="connsiteX12" fmla="*/ 1397678 w 1720489"/>
                    <a:gd name="connsiteY12" fmla="*/ 232721 h 497430"/>
                    <a:gd name="connsiteX13" fmla="*/ 1529796 w 1720489"/>
                    <a:gd name="connsiteY13" fmla="*/ 215336 h 497430"/>
                    <a:gd name="connsiteX0" fmla="*/ 0 w 1715702"/>
                    <a:gd name="connsiteY0" fmla="*/ 126933 h 488993"/>
                    <a:gd name="connsiteX1" fmla="*/ 368542 w 1715702"/>
                    <a:gd name="connsiteY1" fmla="*/ 78256 h 488993"/>
                    <a:gd name="connsiteX2" fmla="*/ 712746 w 1715702"/>
                    <a:gd name="connsiteY2" fmla="*/ 213853 h 488993"/>
                    <a:gd name="connsiteX3" fmla="*/ 1043043 w 1715702"/>
                    <a:gd name="connsiteY3" fmla="*/ 398123 h 488993"/>
                    <a:gd name="connsiteX4" fmla="*/ 1303804 w 1715702"/>
                    <a:gd name="connsiteY4" fmla="*/ 481567 h 488993"/>
                    <a:gd name="connsiteX5" fmla="*/ 1519366 w 1715702"/>
                    <a:gd name="connsiteY5" fmla="*/ 471136 h 488993"/>
                    <a:gd name="connsiteX6" fmla="*/ 1675821 w 1715702"/>
                    <a:gd name="connsiteY6" fmla="*/ 359879 h 488993"/>
                    <a:gd name="connsiteX7" fmla="*/ 1714068 w 1715702"/>
                    <a:gd name="connsiteY7" fmla="*/ 165177 h 488993"/>
                    <a:gd name="connsiteX8" fmla="*/ 1637578 w 1715702"/>
                    <a:gd name="connsiteY8" fmla="*/ 46966 h 488993"/>
                    <a:gd name="connsiteX9" fmla="*/ 1474168 w 1715702"/>
                    <a:gd name="connsiteY9" fmla="*/ 1766 h 488993"/>
                    <a:gd name="connsiteX10" fmla="*/ 1387246 w 1715702"/>
                    <a:gd name="connsiteY10" fmla="*/ 19152 h 488993"/>
                    <a:gd name="connsiteX11" fmla="*/ 1324663 w 1715702"/>
                    <a:gd name="connsiteY11" fmla="*/ 109549 h 488993"/>
                    <a:gd name="connsiteX12" fmla="*/ 1397678 w 1715702"/>
                    <a:gd name="connsiteY12" fmla="*/ 224284 h 488993"/>
                    <a:gd name="connsiteX13" fmla="*/ 1529796 w 1715702"/>
                    <a:gd name="connsiteY13" fmla="*/ 206899 h 488993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397678 w 1715702"/>
                    <a:gd name="connsiteY12" fmla="*/ 224975 h 489684"/>
                    <a:gd name="connsiteX13" fmla="*/ 1529796 w 1715702"/>
                    <a:gd name="connsiteY13" fmla="*/ 207590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01155 w 1715702"/>
                    <a:gd name="connsiteY12" fmla="*/ 252790 h 489684"/>
                    <a:gd name="connsiteX13" fmla="*/ 1529796 w 1715702"/>
                    <a:gd name="connsiteY13" fmla="*/ 207590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01155 w 1715702"/>
                    <a:gd name="connsiteY12" fmla="*/ 252790 h 489684"/>
                    <a:gd name="connsiteX13" fmla="*/ 1522842 w 1715702"/>
                    <a:gd name="connsiteY13" fmla="*/ 224975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5062 w 1715702"/>
                    <a:gd name="connsiteY12" fmla="*/ 252790 h 489684"/>
                    <a:gd name="connsiteX13" fmla="*/ 1522842 w 1715702"/>
                    <a:gd name="connsiteY13" fmla="*/ 224975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5062 w 1715702"/>
                    <a:gd name="connsiteY12" fmla="*/ 252790 h 489684"/>
                    <a:gd name="connsiteX13" fmla="*/ 1536749 w 1715702"/>
                    <a:gd name="connsiteY13" fmla="*/ 197161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28969 w 1715702"/>
                    <a:gd name="connsiteY12" fmla="*/ 256267 h 489684"/>
                    <a:gd name="connsiteX13" fmla="*/ 1536749 w 1715702"/>
                    <a:gd name="connsiteY13" fmla="*/ 197161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28969 w 1715702"/>
                    <a:gd name="connsiteY12" fmla="*/ 256267 h 489684"/>
                    <a:gd name="connsiteX13" fmla="*/ 1536749 w 1715702"/>
                    <a:gd name="connsiteY13" fmla="*/ 197161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28969 w 1715702"/>
                    <a:gd name="connsiteY12" fmla="*/ 256267 h 489684"/>
                    <a:gd name="connsiteX13" fmla="*/ 1536749 w 1715702"/>
                    <a:gd name="connsiteY13" fmla="*/ 193684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1585 w 1715702"/>
                    <a:gd name="connsiteY12" fmla="*/ 256267 h 489684"/>
                    <a:gd name="connsiteX13" fmla="*/ 1536749 w 1715702"/>
                    <a:gd name="connsiteY13" fmla="*/ 193684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1585 w 1715702"/>
                    <a:gd name="connsiteY12" fmla="*/ 256267 h 489684"/>
                    <a:gd name="connsiteX13" fmla="*/ 1536749 w 1715702"/>
                    <a:gd name="connsiteY13" fmla="*/ 193684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1585 w 1715702"/>
                    <a:gd name="connsiteY12" fmla="*/ 256267 h 489684"/>
                    <a:gd name="connsiteX13" fmla="*/ 1526319 w 1715702"/>
                    <a:gd name="connsiteY13" fmla="*/ 190207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49830 w 1715702"/>
                    <a:gd name="connsiteY12" fmla="*/ 263221 h 489684"/>
                    <a:gd name="connsiteX13" fmla="*/ 1526319 w 1715702"/>
                    <a:gd name="connsiteY13" fmla="*/ 190207 h 489684"/>
                    <a:gd name="connsiteX0" fmla="*/ 0 w 1715702"/>
                    <a:gd name="connsiteY0" fmla="*/ 130901 h 492961"/>
                    <a:gd name="connsiteX1" fmla="*/ 368542 w 1715702"/>
                    <a:gd name="connsiteY1" fmla="*/ 82224 h 492961"/>
                    <a:gd name="connsiteX2" fmla="*/ 712746 w 1715702"/>
                    <a:gd name="connsiteY2" fmla="*/ 217821 h 492961"/>
                    <a:gd name="connsiteX3" fmla="*/ 1043043 w 1715702"/>
                    <a:gd name="connsiteY3" fmla="*/ 402091 h 492961"/>
                    <a:gd name="connsiteX4" fmla="*/ 1303804 w 1715702"/>
                    <a:gd name="connsiteY4" fmla="*/ 485535 h 492961"/>
                    <a:gd name="connsiteX5" fmla="*/ 1519366 w 1715702"/>
                    <a:gd name="connsiteY5" fmla="*/ 475104 h 492961"/>
                    <a:gd name="connsiteX6" fmla="*/ 1675821 w 1715702"/>
                    <a:gd name="connsiteY6" fmla="*/ 363847 h 492961"/>
                    <a:gd name="connsiteX7" fmla="*/ 1714068 w 1715702"/>
                    <a:gd name="connsiteY7" fmla="*/ 169145 h 492961"/>
                    <a:gd name="connsiteX8" fmla="*/ 1637578 w 1715702"/>
                    <a:gd name="connsiteY8" fmla="*/ 50934 h 492961"/>
                    <a:gd name="connsiteX9" fmla="*/ 1474168 w 1715702"/>
                    <a:gd name="connsiteY9" fmla="*/ 5734 h 492961"/>
                    <a:gd name="connsiteX10" fmla="*/ 1387246 w 1715702"/>
                    <a:gd name="connsiteY10" fmla="*/ 23120 h 492961"/>
                    <a:gd name="connsiteX11" fmla="*/ 1328140 w 1715702"/>
                    <a:gd name="connsiteY11" fmla="*/ 207390 h 492961"/>
                    <a:gd name="connsiteX12" fmla="*/ 1449830 w 1715702"/>
                    <a:gd name="connsiteY12" fmla="*/ 266498 h 492961"/>
                    <a:gd name="connsiteX13" fmla="*/ 1526319 w 1715702"/>
                    <a:gd name="connsiteY13" fmla="*/ 193484 h 492961"/>
                    <a:gd name="connsiteX0" fmla="*/ 0 w 1715702"/>
                    <a:gd name="connsiteY0" fmla="*/ 130901 h 492961"/>
                    <a:gd name="connsiteX1" fmla="*/ 368542 w 1715702"/>
                    <a:gd name="connsiteY1" fmla="*/ 82224 h 492961"/>
                    <a:gd name="connsiteX2" fmla="*/ 712746 w 1715702"/>
                    <a:gd name="connsiteY2" fmla="*/ 217821 h 492961"/>
                    <a:gd name="connsiteX3" fmla="*/ 1043043 w 1715702"/>
                    <a:gd name="connsiteY3" fmla="*/ 402091 h 492961"/>
                    <a:gd name="connsiteX4" fmla="*/ 1303804 w 1715702"/>
                    <a:gd name="connsiteY4" fmla="*/ 485535 h 492961"/>
                    <a:gd name="connsiteX5" fmla="*/ 1519366 w 1715702"/>
                    <a:gd name="connsiteY5" fmla="*/ 475104 h 492961"/>
                    <a:gd name="connsiteX6" fmla="*/ 1675821 w 1715702"/>
                    <a:gd name="connsiteY6" fmla="*/ 363847 h 492961"/>
                    <a:gd name="connsiteX7" fmla="*/ 1714068 w 1715702"/>
                    <a:gd name="connsiteY7" fmla="*/ 169145 h 492961"/>
                    <a:gd name="connsiteX8" fmla="*/ 1637578 w 1715702"/>
                    <a:gd name="connsiteY8" fmla="*/ 50934 h 492961"/>
                    <a:gd name="connsiteX9" fmla="*/ 1474168 w 1715702"/>
                    <a:gd name="connsiteY9" fmla="*/ 5734 h 492961"/>
                    <a:gd name="connsiteX10" fmla="*/ 1387246 w 1715702"/>
                    <a:gd name="connsiteY10" fmla="*/ 23120 h 492961"/>
                    <a:gd name="connsiteX11" fmla="*/ 1328140 w 1715702"/>
                    <a:gd name="connsiteY11" fmla="*/ 207390 h 492961"/>
                    <a:gd name="connsiteX12" fmla="*/ 1449830 w 1715702"/>
                    <a:gd name="connsiteY12" fmla="*/ 266498 h 492961"/>
                    <a:gd name="connsiteX13" fmla="*/ 1526319 w 1715702"/>
                    <a:gd name="connsiteY13" fmla="*/ 193484 h 492961"/>
                    <a:gd name="connsiteX0" fmla="*/ 0 w 1715702"/>
                    <a:gd name="connsiteY0" fmla="*/ 125217 h 487277"/>
                    <a:gd name="connsiteX1" fmla="*/ 368542 w 1715702"/>
                    <a:gd name="connsiteY1" fmla="*/ 76540 h 487277"/>
                    <a:gd name="connsiteX2" fmla="*/ 712746 w 1715702"/>
                    <a:gd name="connsiteY2" fmla="*/ 212137 h 487277"/>
                    <a:gd name="connsiteX3" fmla="*/ 1043043 w 1715702"/>
                    <a:gd name="connsiteY3" fmla="*/ 396407 h 487277"/>
                    <a:gd name="connsiteX4" fmla="*/ 1303804 w 1715702"/>
                    <a:gd name="connsiteY4" fmla="*/ 479851 h 487277"/>
                    <a:gd name="connsiteX5" fmla="*/ 1519366 w 1715702"/>
                    <a:gd name="connsiteY5" fmla="*/ 469420 h 487277"/>
                    <a:gd name="connsiteX6" fmla="*/ 1675821 w 1715702"/>
                    <a:gd name="connsiteY6" fmla="*/ 358163 h 487277"/>
                    <a:gd name="connsiteX7" fmla="*/ 1714068 w 1715702"/>
                    <a:gd name="connsiteY7" fmla="*/ 163461 h 487277"/>
                    <a:gd name="connsiteX8" fmla="*/ 1637578 w 1715702"/>
                    <a:gd name="connsiteY8" fmla="*/ 45250 h 487277"/>
                    <a:gd name="connsiteX9" fmla="*/ 1474168 w 1715702"/>
                    <a:gd name="connsiteY9" fmla="*/ 50 h 487277"/>
                    <a:gd name="connsiteX10" fmla="*/ 1355954 w 1715702"/>
                    <a:gd name="connsiteY10" fmla="*/ 52204 h 487277"/>
                    <a:gd name="connsiteX11" fmla="*/ 1328140 w 1715702"/>
                    <a:gd name="connsiteY11" fmla="*/ 201706 h 487277"/>
                    <a:gd name="connsiteX12" fmla="*/ 1449830 w 1715702"/>
                    <a:gd name="connsiteY12" fmla="*/ 260814 h 487277"/>
                    <a:gd name="connsiteX13" fmla="*/ 1526319 w 1715702"/>
                    <a:gd name="connsiteY13" fmla="*/ 187800 h 487277"/>
                    <a:gd name="connsiteX0" fmla="*/ 0 w 1715702"/>
                    <a:gd name="connsiteY0" fmla="*/ 125217 h 487277"/>
                    <a:gd name="connsiteX1" fmla="*/ 368542 w 1715702"/>
                    <a:gd name="connsiteY1" fmla="*/ 76540 h 487277"/>
                    <a:gd name="connsiteX2" fmla="*/ 712746 w 1715702"/>
                    <a:gd name="connsiteY2" fmla="*/ 212137 h 487277"/>
                    <a:gd name="connsiteX3" fmla="*/ 1043043 w 1715702"/>
                    <a:gd name="connsiteY3" fmla="*/ 396407 h 487277"/>
                    <a:gd name="connsiteX4" fmla="*/ 1303804 w 1715702"/>
                    <a:gd name="connsiteY4" fmla="*/ 479851 h 487277"/>
                    <a:gd name="connsiteX5" fmla="*/ 1519366 w 1715702"/>
                    <a:gd name="connsiteY5" fmla="*/ 469420 h 487277"/>
                    <a:gd name="connsiteX6" fmla="*/ 1675821 w 1715702"/>
                    <a:gd name="connsiteY6" fmla="*/ 358163 h 487277"/>
                    <a:gd name="connsiteX7" fmla="*/ 1714068 w 1715702"/>
                    <a:gd name="connsiteY7" fmla="*/ 163461 h 487277"/>
                    <a:gd name="connsiteX8" fmla="*/ 1637578 w 1715702"/>
                    <a:gd name="connsiteY8" fmla="*/ 45250 h 487277"/>
                    <a:gd name="connsiteX9" fmla="*/ 1474168 w 1715702"/>
                    <a:gd name="connsiteY9" fmla="*/ 50 h 487277"/>
                    <a:gd name="connsiteX10" fmla="*/ 1355954 w 1715702"/>
                    <a:gd name="connsiteY10" fmla="*/ 52204 h 487277"/>
                    <a:gd name="connsiteX11" fmla="*/ 1328140 w 1715702"/>
                    <a:gd name="connsiteY11" fmla="*/ 201706 h 487277"/>
                    <a:gd name="connsiteX12" fmla="*/ 1449830 w 1715702"/>
                    <a:gd name="connsiteY12" fmla="*/ 260814 h 487277"/>
                    <a:gd name="connsiteX13" fmla="*/ 1526319 w 1715702"/>
                    <a:gd name="connsiteY13" fmla="*/ 187800 h 487277"/>
                    <a:gd name="connsiteX0" fmla="*/ 0 w 1716766"/>
                    <a:gd name="connsiteY0" fmla="*/ 125179 h 487239"/>
                    <a:gd name="connsiteX1" fmla="*/ 368542 w 1716766"/>
                    <a:gd name="connsiteY1" fmla="*/ 76502 h 487239"/>
                    <a:gd name="connsiteX2" fmla="*/ 712746 w 1716766"/>
                    <a:gd name="connsiteY2" fmla="*/ 212099 h 487239"/>
                    <a:gd name="connsiteX3" fmla="*/ 1043043 w 1716766"/>
                    <a:gd name="connsiteY3" fmla="*/ 396369 h 487239"/>
                    <a:gd name="connsiteX4" fmla="*/ 1303804 w 1716766"/>
                    <a:gd name="connsiteY4" fmla="*/ 479813 h 487239"/>
                    <a:gd name="connsiteX5" fmla="*/ 1519366 w 1716766"/>
                    <a:gd name="connsiteY5" fmla="*/ 469382 h 487239"/>
                    <a:gd name="connsiteX6" fmla="*/ 1675821 w 1716766"/>
                    <a:gd name="connsiteY6" fmla="*/ 358125 h 487239"/>
                    <a:gd name="connsiteX7" fmla="*/ 1714068 w 1716766"/>
                    <a:gd name="connsiteY7" fmla="*/ 163423 h 487239"/>
                    <a:gd name="connsiteX8" fmla="*/ 1620194 w 1716766"/>
                    <a:gd name="connsiteY8" fmla="*/ 48689 h 487239"/>
                    <a:gd name="connsiteX9" fmla="*/ 1474168 w 1716766"/>
                    <a:gd name="connsiteY9" fmla="*/ 12 h 487239"/>
                    <a:gd name="connsiteX10" fmla="*/ 1355954 w 1716766"/>
                    <a:gd name="connsiteY10" fmla="*/ 52166 h 487239"/>
                    <a:gd name="connsiteX11" fmla="*/ 1328140 w 1716766"/>
                    <a:gd name="connsiteY11" fmla="*/ 201668 h 487239"/>
                    <a:gd name="connsiteX12" fmla="*/ 1449830 w 1716766"/>
                    <a:gd name="connsiteY12" fmla="*/ 260776 h 487239"/>
                    <a:gd name="connsiteX13" fmla="*/ 1526319 w 1716766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28140 w 1707555"/>
                    <a:gd name="connsiteY11" fmla="*/ 201668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42048 w 1707555"/>
                    <a:gd name="connsiteY11" fmla="*/ 198191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42048 w 1707555"/>
                    <a:gd name="connsiteY11" fmla="*/ 198191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42048 w 1707555"/>
                    <a:gd name="connsiteY11" fmla="*/ 198191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36750 w 1707555"/>
                    <a:gd name="connsiteY13" fmla="*/ 184285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36750 w 1707555"/>
                    <a:gd name="connsiteY13" fmla="*/ 184285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36750 w 1707555"/>
                    <a:gd name="connsiteY13" fmla="*/ 184285 h 487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707555" h="487239">
                      <a:moveTo>
                        <a:pt x="0" y="125179"/>
                      </a:moveTo>
                      <a:cubicBezTo>
                        <a:pt x="118501" y="55642"/>
                        <a:pt x="249751" y="62015"/>
                        <a:pt x="368542" y="76502"/>
                      </a:cubicBezTo>
                      <a:cubicBezTo>
                        <a:pt x="487333" y="90989"/>
                        <a:pt x="600329" y="158788"/>
                        <a:pt x="712746" y="212099"/>
                      </a:cubicBezTo>
                      <a:cubicBezTo>
                        <a:pt x="825163" y="265410"/>
                        <a:pt x="944533" y="351750"/>
                        <a:pt x="1043043" y="396369"/>
                      </a:cubicBezTo>
                      <a:cubicBezTo>
                        <a:pt x="1141553" y="440988"/>
                        <a:pt x="1224417" y="467644"/>
                        <a:pt x="1303804" y="479813"/>
                      </a:cubicBezTo>
                      <a:cubicBezTo>
                        <a:pt x="1383191" y="491982"/>
                        <a:pt x="1457363" y="489663"/>
                        <a:pt x="1519366" y="469382"/>
                      </a:cubicBezTo>
                      <a:cubicBezTo>
                        <a:pt x="1581369" y="449101"/>
                        <a:pt x="1645109" y="408539"/>
                        <a:pt x="1675821" y="358125"/>
                      </a:cubicBezTo>
                      <a:cubicBezTo>
                        <a:pt x="1706533" y="307711"/>
                        <a:pt x="1712909" y="218473"/>
                        <a:pt x="1703638" y="166900"/>
                      </a:cubicBezTo>
                      <a:cubicBezTo>
                        <a:pt x="1694367" y="115327"/>
                        <a:pt x="1658439" y="76504"/>
                        <a:pt x="1620194" y="48689"/>
                      </a:cubicBezTo>
                      <a:cubicBezTo>
                        <a:pt x="1581949" y="20874"/>
                        <a:pt x="1518208" y="-567"/>
                        <a:pt x="1474168" y="12"/>
                      </a:cubicBezTo>
                      <a:cubicBezTo>
                        <a:pt x="1430128" y="591"/>
                        <a:pt x="1379133" y="22613"/>
                        <a:pt x="1355954" y="52166"/>
                      </a:cubicBezTo>
                      <a:cubicBezTo>
                        <a:pt x="1332775" y="81719"/>
                        <a:pt x="1319448" y="142562"/>
                        <a:pt x="1335094" y="177330"/>
                      </a:cubicBezTo>
                      <a:cubicBezTo>
                        <a:pt x="1350740" y="212098"/>
                        <a:pt x="1388406" y="259617"/>
                        <a:pt x="1449830" y="260776"/>
                      </a:cubicBezTo>
                      <a:cubicBezTo>
                        <a:pt x="1511254" y="261935"/>
                        <a:pt x="1530085" y="247446"/>
                        <a:pt x="1536750" y="184285"/>
                      </a:cubicBezTo>
                    </a:path>
                  </a:pathLst>
                </a:custGeom>
                <a:noFill/>
                <a:ln w="19050" cap="rnd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" name="Freeform 37">
                  <a:extLst>
                    <a:ext uri="{FF2B5EF4-FFF2-40B4-BE49-F238E27FC236}">
                      <a16:creationId xmlns:a16="http://schemas.microsoft.com/office/drawing/2014/main" id="{02B8568E-86F4-9FB0-D415-DE98A95F6F73}"/>
                    </a:ext>
                  </a:extLst>
                </p:cNvPr>
                <p:cNvSpPr/>
                <p:nvPr/>
              </p:nvSpPr>
              <p:spPr>
                <a:xfrm>
                  <a:off x="2383279" y="3302861"/>
                  <a:ext cx="1592329" cy="625661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488332"/>
                    <a:gd name="connsiteY0" fmla="*/ 312122 h 603951"/>
                    <a:gd name="connsiteX1" fmla="*/ 1488332 w 1488332"/>
                    <a:gd name="connsiteY1" fmla="*/ 603951 h 603951"/>
                    <a:gd name="connsiteX0" fmla="*/ 0 w 1626992"/>
                    <a:gd name="connsiteY0" fmla="*/ 313662 h 598557"/>
                    <a:gd name="connsiteX1" fmla="*/ 1626992 w 1626992"/>
                    <a:gd name="connsiteY1" fmla="*/ 598557 h 598557"/>
                    <a:gd name="connsiteX0" fmla="*/ 0 w 1592328"/>
                    <a:gd name="connsiteY0" fmla="*/ 306101 h 625660"/>
                    <a:gd name="connsiteX1" fmla="*/ 1592328 w 1592328"/>
                    <a:gd name="connsiteY1" fmla="*/ 625660 h 625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92328" h="625660">
                      <a:moveTo>
                        <a:pt x="0" y="306101"/>
                      </a:moveTo>
                      <a:cubicBezTo>
                        <a:pt x="853602" y="-443740"/>
                        <a:pt x="1499916" y="390575"/>
                        <a:pt x="1592328" y="625660"/>
                      </a:cubicBezTo>
                    </a:path>
                  </a:pathLst>
                </a:custGeom>
                <a:noFill/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Freeform 40">
                  <a:extLst>
                    <a:ext uri="{FF2B5EF4-FFF2-40B4-BE49-F238E27FC236}">
                      <a16:creationId xmlns:a16="http://schemas.microsoft.com/office/drawing/2014/main" id="{53C3C4B4-F710-6AF4-2E74-1957DE2BE2BD}"/>
                    </a:ext>
                  </a:extLst>
                </p:cNvPr>
                <p:cNvSpPr/>
                <p:nvPr/>
              </p:nvSpPr>
              <p:spPr>
                <a:xfrm>
                  <a:off x="3897887" y="3672781"/>
                  <a:ext cx="759184" cy="772347"/>
                </a:xfrm>
                <a:custGeom>
                  <a:avLst/>
                  <a:gdLst>
                    <a:gd name="connsiteX0" fmla="*/ 0 w 418289"/>
                    <a:gd name="connsiteY0" fmla="*/ 0 h 311285"/>
                    <a:gd name="connsiteX1" fmla="*/ 418289 w 418289"/>
                    <a:gd name="connsiteY1" fmla="*/ 311285 h 311285"/>
                    <a:gd name="connsiteX0" fmla="*/ 0 w 418289"/>
                    <a:gd name="connsiteY0" fmla="*/ 42868 h 354153"/>
                    <a:gd name="connsiteX1" fmla="*/ 418289 w 418289"/>
                    <a:gd name="connsiteY1" fmla="*/ 354153 h 354153"/>
                    <a:gd name="connsiteX0" fmla="*/ 0 w 434199"/>
                    <a:gd name="connsiteY0" fmla="*/ 47022 h 358307"/>
                    <a:gd name="connsiteX1" fmla="*/ 418289 w 434199"/>
                    <a:gd name="connsiteY1" fmla="*/ 358307 h 358307"/>
                    <a:gd name="connsiteX0" fmla="*/ 0 w 350993"/>
                    <a:gd name="connsiteY0" fmla="*/ 33138 h 538976"/>
                    <a:gd name="connsiteX1" fmla="*/ 301557 w 350993"/>
                    <a:gd name="connsiteY1" fmla="*/ 538976 h 538976"/>
                    <a:gd name="connsiteX0" fmla="*/ 0 w 350993"/>
                    <a:gd name="connsiteY0" fmla="*/ 33138 h 538976"/>
                    <a:gd name="connsiteX1" fmla="*/ 301557 w 350993"/>
                    <a:gd name="connsiteY1" fmla="*/ 538976 h 538976"/>
                    <a:gd name="connsiteX0" fmla="*/ 0 w 344961"/>
                    <a:gd name="connsiteY0" fmla="*/ 336 h 506174"/>
                    <a:gd name="connsiteX1" fmla="*/ 301557 w 344961"/>
                    <a:gd name="connsiteY1" fmla="*/ 506174 h 506174"/>
                    <a:gd name="connsiteX0" fmla="*/ 0 w 450492"/>
                    <a:gd name="connsiteY0" fmla="*/ 248 h 637815"/>
                    <a:gd name="connsiteX1" fmla="*/ 440221 w 450492"/>
                    <a:gd name="connsiteY1" fmla="*/ 637815 h 637815"/>
                    <a:gd name="connsiteX0" fmla="*/ 0 w 545269"/>
                    <a:gd name="connsiteY0" fmla="*/ 248 h 637815"/>
                    <a:gd name="connsiteX1" fmla="*/ 440221 w 545269"/>
                    <a:gd name="connsiteY1" fmla="*/ 637815 h 637815"/>
                    <a:gd name="connsiteX0" fmla="*/ 0 w 545269"/>
                    <a:gd name="connsiteY0" fmla="*/ 300 h 637867"/>
                    <a:gd name="connsiteX1" fmla="*/ 440221 w 545269"/>
                    <a:gd name="connsiteY1" fmla="*/ 637867 h 637867"/>
                    <a:gd name="connsiteX0" fmla="*/ 0 w 536165"/>
                    <a:gd name="connsiteY0" fmla="*/ 497 h 638064"/>
                    <a:gd name="connsiteX1" fmla="*/ 440221 w 536165"/>
                    <a:gd name="connsiteY1" fmla="*/ 638064 h 638064"/>
                    <a:gd name="connsiteX0" fmla="*/ 0 w 503425"/>
                    <a:gd name="connsiteY0" fmla="*/ 954 h 513725"/>
                    <a:gd name="connsiteX1" fmla="*/ 398623 w 503425"/>
                    <a:gd name="connsiteY1" fmla="*/ 513725 h 513725"/>
                    <a:gd name="connsiteX0" fmla="*/ 0 w 494326"/>
                    <a:gd name="connsiteY0" fmla="*/ 57652 h 570423"/>
                    <a:gd name="connsiteX1" fmla="*/ 398623 w 494326"/>
                    <a:gd name="connsiteY1" fmla="*/ 570423 h 570423"/>
                    <a:gd name="connsiteX0" fmla="*/ 0 w 512076"/>
                    <a:gd name="connsiteY0" fmla="*/ 33739 h 546510"/>
                    <a:gd name="connsiteX1" fmla="*/ 398623 w 512076"/>
                    <a:gd name="connsiteY1" fmla="*/ 546510 h 546510"/>
                    <a:gd name="connsiteX0" fmla="*/ 0 w 516702"/>
                    <a:gd name="connsiteY0" fmla="*/ 23805 h 536576"/>
                    <a:gd name="connsiteX1" fmla="*/ 398623 w 516702"/>
                    <a:gd name="connsiteY1" fmla="*/ 536576 h 536576"/>
                    <a:gd name="connsiteX0" fmla="*/ 0 w 556755"/>
                    <a:gd name="connsiteY0" fmla="*/ 14851 h 527622"/>
                    <a:gd name="connsiteX1" fmla="*/ 398623 w 556755"/>
                    <a:gd name="connsiteY1" fmla="*/ 527622 h 527622"/>
                    <a:gd name="connsiteX0" fmla="*/ 0 w 552129"/>
                    <a:gd name="connsiteY0" fmla="*/ 78908 h 591679"/>
                    <a:gd name="connsiteX1" fmla="*/ 398623 w 552129"/>
                    <a:gd name="connsiteY1" fmla="*/ 591679 h 591679"/>
                    <a:gd name="connsiteX0" fmla="*/ 0 w 883140"/>
                    <a:gd name="connsiteY0" fmla="*/ 61257 h 809753"/>
                    <a:gd name="connsiteX1" fmla="*/ 793810 w 883140"/>
                    <a:gd name="connsiteY1" fmla="*/ 809753 h 809753"/>
                    <a:gd name="connsiteX0" fmla="*/ 0 w 827389"/>
                    <a:gd name="connsiteY0" fmla="*/ 54727 h 928019"/>
                    <a:gd name="connsiteX1" fmla="*/ 731412 w 827389"/>
                    <a:gd name="connsiteY1" fmla="*/ 928019 h 928019"/>
                    <a:gd name="connsiteX0" fmla="*/ 0 w 831128"/>
                    <a:gd name="connsiteY0" fmla="*/ 50661 h 923953"/>
                    <a:gd name="connsiteX1" fmla="*/ 731412 w 831128"/>
                    <a:gd name="connsiteY1" fmla="*/ 923953 h 923953"/>
                    <a:gd name="connsiteX0" fmla="*/ 0 w 865098"/>
                    <a:gd name="connsiteY0" fmla="*/ 53661 h 862870"/>
                    <a:gd name="connsiteX1" fmla="*/ 769864 w 865098"/>
                    <a:gd name="connsiteY1" fmla="*/ 862870 h 862870"/>
                    <a:gd name="connsiteX0" fmla="*/ 0 w 828592"/>
                    <a:gd name="connsiteY0" fmla="*/ 58928 h 868137"/>
                    <a:gd name="connsiteX1" fmla="*/ 769864 w 828592"/>
                    <a:gd name="connsiteY1" fmla="*/ 868137 h 868137"/>
                    <a:gd name="connsiteX0" fmla="*/ 0 w 759185"/>
                    <a:gd name="connsiteY0" fmla="*/ 65673 h 772348"/>
                    <a:gd name="connsiteX1" fmla="*/ 692963 w 759185"/>
                    <a:gd name="connsiteY1" fmla="*/ 772348 h 772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59185" h="772348">
                      <a:moveTo>
                        <a:pt x="0" y="65673"/>
                      </a:moveTo>
                      <a:cubicBezTo>
                        <a:pt x="556162" y="-210748"/>
                        <a:pt x="913967" y="455018"/>
                        <a:pt x="692963" y="772348"/>
                      </a:cubicBezTo>
                    </a:path>
                  </a:pathLst>
                </a:custGeom>
                <a:noFill/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Freeform 42">
                  <a:extLst>
                    <a:ext uri="{FF2B5EF4-FFF2-40B4-BE49-F238E27FC236}">
                      <a16:creationId xmlns:a16="http://schemas.microsoft.com/office/drawing/2014/main" id="{E13A491F-6FCE-E966-03E1-C80A1D86246A}"/>
                    </a:ext>
                  </a:extLst>
                </p:cNvPr>
                <p:cNvSpPr/>
                <p:nvPr/>
              </p:nvSpPr>
              <p:spPr>
                <a:xfrm>
                  <a:off x="1777862" y="3540405"/>
                  <a:ext cx="786294" cy="611096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86294" h="611096">
                      <a:moveTo>
                        <a:pt x="17810" y="611096"/>
                      </a:moveTo>
                      <a:cubicBezTo>
                        <a:pt x="-130537" y="-274933"/>
                        <a:pt x="693882" y="-3368"/>
                        <a:pt x="786294" y="231717"/>
                      </a:cubicBezTo>
                    </a:path>
                  </a:pathLst>
                </a:custGeom>
                <a:noFill/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 43">
                  <a:extLst>
                    <a:ext uri="{FF2B5EF4-FFF2-40B4-BE49-F238E27FC236}">
                      <a16:creationId xmlns:a16="http://schemas.microsoft.com/office/drawing/2014/main" id="{935696FC-30AA-584F-3530-240877F3E4BC}"/>
                    </a:ext>
                  </a:extLst>
                </p:cNvPr>
                <p:cNvSpPr/>
                <p:nvPr/>
              </p:nvSpPr>
              <p:spPr>
                <a:xfrm>
                  <a:off x="1165948" y="4145937"/>
                  <a:ext cx="945793" cy="788750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  <a:gd name="connsiteX0" fmla="*/ 14729 w 977766"/>
                    <a:gd name="connsiteY0" fmla="*/ 684765 h 684765"/>
                    <a:gd name="connsiteX1" fmla="*/ 977766 w 977766"/>
                    <a:gd name="connsiteY1" fmla="*/ 178927 h 684765"/>
                    <a:gd name="connsiteX0" fmla="*/ 19890 w 691097"/>
                    <a:gd name="connsiteY0" fmla="*/ 820597 h 820597"/>
                    <a:gd name="connsiteX1" fmla="*/ 691097 w 691097"/>
                    <a:gd name="connsiteY1" fmla="*/ 120205 h 820597"/>
                    <a:gd name="connsiteX0" fmla="*/ 368922 w 1040129"/>
                    <a:gd name="connsiteY0" fmla="*/ 779825 h 779825"/>
                    <a:gd name="connsiteX1" fmla="*/ 1040129 w 1040129"/>
                    <a:gd name="connsiteY1" fmla="*/ 79433 h 779825"/>
                    <a:gd name="connsiteX0" fmla="*/ 383932 w 1055139"/>
                    <a:gd name="connsiteY0" fmla="*/ 861496 h 861496"/>
                    <a:gd name="connsiteX1" fmla="*/ 1055139 w 1055139"/>
                    <a:gd name="connsiteY1" fmla="*/ 161104 h 861496"/>
                    <a:gd name="connsiteX0" fmla="*/ 293871 w 965078"/>
                    <a:gd name="connsiteY0" fmla="*/ 872271 h 872271"/>
                    <a:gd name="connsiteX1" fmla="*/ 965078 w 965078"/>
                    <a:gd name="connsiteY1" fmla="*/ 171879 h 872271"/>
                    <a:gd name="connsiteX0" fmla="*/ 289820 w 961027"/>
                    <a:gd name="connsiteY0" fmla="*/ 830408 h 830408"/>
                    <a:gd name="connsiteX1" fmla="*/ 961027 w 961027"/>
                    <a:gd name="connsiteY1" fmla="*/ 130016 h 830408"/>
                    <a:gd name="connsiteX0" fmla="*/ 331326 w 1002533"/>
                    <a:gd name="connsiteY0" fmla="*/ 861605 h 861605"/>
                    <a:gd name="connsiteX1" fmla="*/ 1002533 w 1002533"/>
                    <a:gd name="connsiteY1" fmla="*/ 161213 h 861605"/>
                    <a:gd name="connsiteX0" fmla="*/ 210405 w 881612"/>
                    <a:gd name="connsiteY0" fmla="*/ 847464 h 847464"/>
                    <a:gd name="connsiteX1" fmla="*/ 881612 w 881612"/>
                    <a:gd name="connsiteY1" fmla="*/ 147072 h 847464"/>
                    <a:gd name="connsiteX0" fmla="*/ 188326 w 1011115"/>
                    <a:gd name="connsiteY0" fmla="*/ 752017 h 752017"/>
                    <a:gd name="connsiteX1" fmla="*/ 1011115 w 1011115"/>
                    <a:gd name="connsiteY1" fmla="*/ 159899 h 752017"/>
                    <a:gd name="connsiteX0" fmla="*/ 196867 w 957259"/>
                    <a:gd name="connsiteY0" fmla="*/ 776265 h 776265"/>
                    <a:gd name="connsiteX1" fmla="*/ 957259 w 957259"/>
                    <a:gd name="connsiteY1" fmla="*/ 156414 h 776265"/>
                    <a:gd name="connsiteX0" fmla="*/ 185400 w 945792"/>
                    <a:gd name="connsiteY0" fmla="*/ 788751 h 788751"/>
                    <a:gd name="connsiteX1" fmla="*/ 945792 w 945792"/>
                    <a:gd name="connsiteY1" fmla="*/ 168900 h 788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5792" h="788751">
                      <a:moveTo>
                        <a:pt x="185400" y="788751"/>
                      </a:moveTo>
                      <a:cubicBezTo>
                        <a:pt x="-373550" y="424764"/>
                        <a:pt x="464274" y="-338559"/>
                        <a:pt x="945792" y="168900"/>
                      </a:cubicBezTo>
                    </a:path>
                  </a:pathLst>
                </a:custGeom>
                <a:noFill/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 44">
                  <a:extLst>
                    <a:ext uri="{FF2B5EF4-FFF2-40B4-BE49-F238E27FC236}">
                      <a16:creationId xmlns:a16="http://schemas.microsoft.com/office/drawing/2014/main" id="{4C82F59D-6746-4949-4AC8-320AF0DACC6E}"/>
                    </a:ext>
                  </a:extLst>
                </p:cNvPr>
                <p:cNvSpPr/>
                <p:nvPr/>
              </p:nvSpPr>
              <p:spPr>
                <a:xfrm>
                  <a:off x="1026683" y="4892091"/>
                  <a:ext cx="680185" cy="978839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  <a:gd name="connsiteX0" fmla="*/ 14729 w 977766"/>
                    <a:gd name="connsiteY0" fmla="*/ 684765 h 684765"/>
                    <a:gd name="connsiteX1" fmla="*/ 977766 w 977766"/>
                    <a:gd name="connsiteY1" fmla="*/ 178927 h 684765"/>
                    <a:gd name="connsiteX0" fmla="*/ 19890 w 691097"/>
                    <a:gd name="connsiteY0" fmla="*/ 820597 h 820597"/>
                    <a:gd name="connsiteX1" fmla="*/ 691097 w 691097"/>
                    <a:gd name="connsiteY1" fmla="*/ 120205 h 820597"/>
                    <a:gd name="connsiteX0" fmla="*/ 368922 w 1040129"/>
                    <a:gd name="connsiteY0" fmla="*/ 779825 h 779825"/>
                    <a:gd name="connsiteX1" fmla="*/ 1040129 w 1040129"/>
                    <a:gd name="connsiteY1" fmla="*/ 79433 h 779825"/>
                    <a:gd name="connsiteX0" fmla="*/ 383932 w 1055139"/>
                    <a:gd name="connsiteY0" fmla="*/ 861496 h 861496"/>
                    <a:gd name="connsiteX1" fmla="*/ 1055139 w 1055139"/>
                    <a:gd name="connsiteY1" fmla="*/ 161104 h 861496"/>
                    <a:gd name="connsiteX0" fmla="*/ 293871 w 965078"/>
                    <a:gd name="connsiteY0" fmla="*/ 872271 h 872271"/>
                    <a:gd name="connsiteX1" fmla="*/ 965078 w 965078"/>
                    <a:gd name="connsiteY1" fmla="*/ 171879 h 872271"/>
                    <a:gd name="connsiteX0" fmla="*/ 289820 w 961027"/>
                    <a:gd name="connsiteY0" fmla="*/ 830408 h 830408"/>
                    <a:gd name="connsiteX1" fmla="*/ 961027 w 961027"/>
                    <a:gd name="connsiteY1" fmla="*/ 130016 h 830408"/>
                    <a:gd name="connsiteX0" fmla="*/ 331326 w 1002533"/>
                    <a:gd name="connsiteY0" fmla="*/ 861605 h 861605"/>
                    <a:gd name="connsiteX1" fmla="*/ 1002533 w 1002533"/>
                    <a:gd name="connsiteY1" fmla="*/ 161213 h 861605"/>
                    <a:gd name="connsiteX0" fmla="*/ 833389 w 833389"/>
                    <a:gd name="connsiteY0" fmla="*/ 728699 h 728699"/>
                    <a:gd name="connsiteX1" fmla="*/ 259455 w 833389"/>
                    <a:gd name="connsiteY1" fmla="*/ 183950 h 728699"/>
                    <a:gd name="connsiteX0" fmla="*/ 739792 w 739792"/>
                    <a:gd name="connsiteY0" fmla="*/ 645343 h 763145"/>
                    <a:gd name="connsiteX1" fmla="*/ 165858 w 739792"/>
                    <a:gd name="connsiteY1" fmla="*/ 100594 h 763145"/>
                    <a:gd name="connsiteX0" fmla="*/ 739792 w 739792"/>
                    <a:gd name="connsiteY0" fmla="*/ 544749 h 767082"/>
                    <a:gd name="connsiteX1" fmla="*/ 165858 w 739792"/>
                    <a:gd name="connsiteY1" fmla="*/ 0 h 767082"/>
                    <a:gd name="connsiteX0" fmla="*/ 732177 w 732177"/>
                    <a:gd name="connsiteY0" fmla="*/ 544749 h 771334"/>
                    <a:gd name="connsiteX1" fmla="*/ 158243 w 732177"/>
                    <a:gd name="connsiteY1" fmla="*/ 0 h 771334"/>
                    <a:gd name="connsiteX0" fmla="*/ 436404 w 436404"/>
                    <a:gd name="connsiteY0" fmla="*/ 674678 h 877932"/>
                    <a:gd name="connsiteX1" fmla="*/ 230600 w 436404"/>
                    <a:gd name="connsiteY1" fmla="*/ 0 h 877932"/>
                    <a:gd name="connsiteX0" fmla="*/ 557609 w 557609"/>
                    <a:gd name="connsiteY0" fmla="*/ 674678 h 712486"/>
                    <a:gd name="connsiteX1" fmla="*/ 351805 w 557609"/>
                    <a:gd name="connsiteY1" fmla="*/ 0 h 712486"/>
                    <a:gd name="connsiteX0" fmla="*/ 691752 w 691752"/>
                    <a:gd name="connsiteY0" fmla="*/ 674678 h 698222"/>
                    <a:gd name="connsiteX1" fmla="*/ 485948 w 691752"/>
                    <a:gd name="connsiteY1" fmla="*/ 0 h 698222"/>
                    <a:gd name="connsiteX0" fmla="*/ 719156 w 719156"/>
                    <a:gd name="connsiteY0" fmla="*/ 674678 h 674678"/>
                    <a:gd name="connsiteX1" fmla="*/ 513352 w 719156"/>
                    <a:gd name="connsiteY1" fmla="*/ 0 h 674678"/>
                    <a:gd name="connsiteX0" fmla="*/ 580514 w 634565"/>
                    <a:gd name="connsiteY0" fmla="*/ 782951 h 782951"/>
                    <a:gd name="connsiteX1" fmla="*/ 634565 w 634565"/>
                    <a:gd name="connsiteY1" fmla="*/ 0 h 782951"/>
                    <a:gd name="connsiteX0" fmla="*/ 636687 w 690738"/>
                    <a:gd name="connsiteY0" fmla="*/ 784174 h 784174"/>
                    <a:gd name="connsiteX1" fmla="*/ 690738 w 690738"/>
                    <a:gd name="connsiteY1" fmla="*/ 1223 h 784174"/>
                    <a:gd name="connsiteX0" fmla="*/ 647788 w 680185"/>
                    <a:gd name="connsiteY0" fmla="*/ 978839 h 978839"/>
                    <a:gd name="connsiteX1" fmla="*/ 680185 w 680185"/>
                    <a:gd name="connsiteY1" fmla="*/ 996 h 978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80185" h="978839">
                      <a:moveTo>
                        <a:pt x="647788" y="978839"/>
                      </a:moveTo>
                      <a:cubicBezTo>
                        <a:pt x="-163987" y="979210"/>
                        <a:pt x="-277736" y="-36152"/>
                        <a:pt x="680185" y="996"/>
                      </a:cubicBezTo>
                    </a:path>
                  </a:pathLst>
                </a:custGeom>
                <a:noFill/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 48">
                  <a:extLst>
                    <a:ext uri="{FF2B5EF4-FFF2-40B4-BE49-F238E27FC236}">
                      <a16:creationId xmlns:a16="http://schemas.microsoft.com/office/drawing/2014/main" id="{EE7A432C-FE7E-32F8-7C48-7432DD476BCB}"/>
                    </a:ext>
                  </a:extLst>
                </p:cNvPr>
                <p:cNvSpPr/>
                <p:nvPr/>
              </p:nvSpPr>
              <p:spPr>
                <a:xfrm>
                  <a:off x="4409071" y="5146545"/>
                  <a:ext cx="540784" cy="709651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  <a:gd name="connsiteX0" fmla="*/ 14729 w 977766"/>
                    <a:gd name="connsiteY0" fmla="*/ 684765 h 684765"/>
                    <a:gd name="connsiteX1" fmla="*/ 977766 w 977766"/>
                    <a:gd name="connsiteY1" fmla="*/ 178927 h 684765"/>
                    <a:gd name="connsiteX0" fmla="*/ 19890 w 691097"/>
                    <a:gd name="connsiteY0" fmla="*/ 820597 h 820597"/>
                    <a:gd name="connsiteX1" fmla="*/ 691097 w 691097"/>
                    <a:gd name="connsiteY1" fmla="*/ 120205 h 820597"/>
                    <a:gd name="connsiteX0" fmla="*/ 368922 w 1040129"/>
                    <a:gd name="connsiteY0" fmla="*/ 779825 h 779825"/>
                    <a:gd name="connsiteX1" fmla="*/ 1040129 w 1040129"/>
                    <a:gd name="connsiteY1" fmla="*/ 79433 h 779825"/>
                    <a:gd name="connsiteX0" fmla="*/ 383932 w 1055139"/>
                    <a:gd name="connsiteY0" fmla="*/ 861496 h 861496"/>
                    <a:gd name="connsiteX1" fmla="*/ 1055139 w 1055139"/>
                    <a:gd name="connsiteY1" fmla="*/ 161104 h 861496"/>
                    <a:gd name="connsiteX0" fmla="*/ 293871 w 965078"/>
                    <a:gd name="connsiteY0" fmla="*/ 872271 h 872271"/>
                    <a:gd name="connsiteX1" fmla="*/ 965078 w 965078"/>
                    <a:gd name="connsiteY1" fmla="*/ 171879 h 872271"/>
                    <a:gd name="connsiteX0" fmla="*/ 289820 w 961027"/>
                    <a:gd name="connsiteY0" fmla="*/ 830408 h 830408"/>
                    <a:gd name="connsiteX1" fmla="*/ 961027 w 961027"/>
                    <a:gd name="connsiteY1" fmla="*/ 130016 h 830408"/>
                    <a:gd name="connsiteX0" fmla="*/ 331326 w 1002533"/>
                    <a:gd name="connsiteY0" fmla="*/ 861605 h 861605"/>
                    <a:gd name="connsiteX1" fmla="*/ 1002533 w 1002533"/>
                    <a:gd name="connsiteY1" fmla="*/ 161213 h 861605"/>
                    <a:gd name="connsiteX0" fmla="*/ 833389 w 833389"/>
                    <a:gd name="connsiteY0" fmla="*/ 728699 h 728699"/>
                    <a:gd name="connsiteX1" fmla="*/ 259455 w 833389"/>
                    <a:gd name="connsiteY1" fmla="*/ 183950 h 728699"/>
                    <a:gd name="connsiteX0" fmla="*/ 739792 w 739792"/>
                    <a:gd name="connsiteY0" fmla="*/ 645343 h 763145"/>
                    <a:gd name="connsiteX1" fmla="*/ 165858 w 739792"/>
                    <a:gd name="connsiteY1" fmla="*/ 100594 h 763145"/>
                    <a:gd name="connsiteX0" fmla="*/ 739792 w 739792"/>
                    <a:gd name="connsiteY0" fmla="*/ 544749 h 767082"/>
                    <a:gd name="connsiteX1" fmla="*/ 165858 w 739792"/>
                    <a:gd name="connsiteY1" fmla="*/ 0 h 767082"/>
                    <a:gd name="connsiteX0" fmla="*/ 732177 w 732177"/>
                    <a:gd name="connsiteY0" fmla="*/ 544749 h 771334"/>
                    <a:gd name="connsiteX1" fmla="*/ 158243 w 732177"/>
                    <a:gd name="connsiteY1" fmla="*/ 0 h 771334"/>
                    <a:gd name="connsiteX0" fmla="*/ 1018238 w 1018238"/>
                    <a:gd name="connsiteY0" fmla="*/ 389107 h 650697"/>
                    <a:gd name="connsiteX1" fmla="*/ 123291 w 1018238"/>
                    <a:gd name="connsiteY1" fmla="*/ 0 h 650697"/>
                    <a:gd name="connsiteX0" fmla="*/ 1134740 w 1134740"/>
                    <a:gd name="connsiteY0" fmla="*/ 97277 h 454569"/>
                    <a:gd name="connsiteX1" fmla="*/ 113333 w 1134740"/>
                    <a:gd name="connsiteY1" fmla="*/ 0 h 454569"/>
                    <a:gd name="connsiteX0" fmla="*/ 1117636 w 1117636"/>
                    <a:gd name="connsiteY0" fmla="*/ 97277 h 544551"/>
                    <a:gd name="connsiteX1" fmla="*/ 96229 w 1117636"/>
                    <a:gd name="connsiteY1" fmla="*/ 0 h 544551"/>
                    <a:gd name="connsiteX0" fmla="*/ 1021407 w 1021407"/>
                    <a:gd name="connsiteY0" fmla="*/ 97277 h 571735"/>
                    <a:gd name="connsiteX1" fmla="*/ 0 w 1021407"/>
                    <a:gd name="connsiteY1" fmla="*/ 0 h 571735"/>
                    <a:gd name="connsiteX0" fmla="*/ 933858 w 933858"/>
                    <a:gd name="connsiteY0" fmla="*/ 0 h 587169"/>
                    <a:gd name="connsiteX1" fmla="*/ 0 w 933858"/>
                    <a:gd name="connsiteY1" fmla="*/ 145915 h 587169"/>
                    <a:gd name="connsiteX0" fmla="*/ 933858 w 933858"/>
                    <a:gd name="connsiteY0" fmla="*/ 0 h 496171"/>
                    <a:gd name="connsiteX1" fmla="*/ 0 w 933858"/>
                    <a:gd name="connsiteY1" fmla="*/ 145915 h 496171"/>
                    <a:gd name="connsiteX0" fmla="*/ 933858 w 933858"/>
                    <a:gd name="connsiteY0" fmla="*/ 0 h 391174"/>
                    <a:gd name="connsiteX1" fmla="*/ 0 w 933858"/>
                    <a:gd name="connsiteY1" fmla="*/ 145915 h 391174"/>
                    <a:gd name="connsiteX0" fmla="*/ 642028 w 642028"/>
                    <a:gd name="connsiteY0" fmla="*/ 0 h 611001"/>
                    <a:gd name="connsiteX1" fmla="*/ 0 w 642028"/>
                    <a:gd name="connsiteY1" fmla="*/ 466928 h 611001"/>
                    <a:gd name="connsiteX0" fmla="*/ 642028 w 746821"/>
                    <a:gd name="connsiteY0" fmla="*/ 0 h 632496"/>
                    <a:gd name="connsiteX1" fmla="*/ 0 w 746821"/>
                    <a:gd name="connsiteY1" fmla="*/ 466928 h 632496"/>
                    <a:gd name="connsiteX0" fmla="*/ 272377 w 429221"/>
                    <a:gd name="connsiteY0" fmla="*/ 0 h 536987"/>
                    <a:gd name="connsiteX1" fmla="*/ 0 w 429221"/>
                    <a:gd name="connsiteY1" fmla="*/ 330741 h 536987"/>
                    <a:gd name="connsiteX0" fmla="*/ 272377 w 386653"/>
                    <a:gd name="connsiteY0" fmla="*/ 0 h 439090"/>
                    <a:gd name="connsiteX1" fmla="*/ 0 w 386653"/>
                    <a:gd name="connsiteY1" fmla="*/ 330741 h 439090"/>
                    <a:gd name="connsiteX0" fmla="*/ 272377 w 369733"/>
                    <a:gd name="connsiteY0" fmla="*/ 0 h 445266"/>
                    <a:gd name="connsiteX1" fmla="*/ 0 w 369733"/>
                    <a:gd name="connsiteY1" fmla="*/ 330741 h 445266"/>
                    <a:gd name="connsiteX0" fmla="*/ 214011 w 323382"/>
                    <a:gd name="connsiteY0" fmla="*/ 0 h 470305"/>
                    <a:gd name="connsiteX1" fmla="*/ 0 w 323382"/>
                    <a:gd name="connsiteY1" fmla="*/ 359924 h 470305"/>
                    <a:gd name="connsiteX0" fmla="*/ 214011 w 409637"/>
                    <a:gd name="connsiteY0" fmla="*/ 0 h 465634"/>
                    <a:gd name="connsiteX1" fmla="*/ 0 w 409637"/>
                    <a:gd name="connsiteY1" fmla="*/ 359924 h 465634"/>
                    <a:gd name="connsiteX0" fmla="*/ 690415 w 812497"/>
                    <a:gd name="connsiteY0" fmla="*/ 0 h 620618"/>
                    <a:gd name="connsiteX1" fmla="*/ 0 w 812497"/>
                    <a:gd name="connsiteY1" fmla="*/ 533163 h 620618"/>
                    <a:gd name="connsiteX0" fmla="*/ 690415 w 1049119"/>
                    <a:gd name="connsiteY0" fmla="*/ 0 h 535200"/>
                    <a:gd name="connsiteX1" fmla="*/ 0 w 1049119"/>
                    <a:gd name="connsiteY1" fmla="*/ 533163 h 535200"/>
                    <a:gd name="connsiteX0" fmla="*/ 417479 w 904326"/>
                    <a:gd name="connsiteY0" fmla="*/ 0 h 306848"/>
                    <a:gd name="connsiteX1" fmla="*/ 0 w 904326"/>
                    <a:gd name="connsiteY1" fmla="*/ 302872 h 306848"/>
                    <a:gd name="connsiteX0" fmla="*/ 144545 w 788347"/>
                    <a:gd name="connsiteY0" fmla="*/ 0 h 526706"/>
                    <a:gd name="connsiteX1" fmla="*/ 0 w 788347"/>
                    <a:gd name="connsiteY1" fmla="*/ 524631 h 526706"/>
                    <a:gd name="connsiteX0" fmla="*/ 144545 w 501670"/>
                    <a:gd name="connsiteY0" fmla="*/ 0 h 524632"/>
                    <a:gd name="connsiteX1" fmla="*/ 0 w 501670"/>
                    <a:gd name="connsiteY1" fmla="*/ 524631 h 524632"/>
                    <a:gd name="connsiteX0" fmla="*/ 144545 w 506804"/>
                    <a:gd name="connsiteY0" fmla="*/ 0 h 524694"/>
                    <a:gd name="connsiteX1" fmla="*/ 0 w 506804"/>
                    <a:gd name="connsiteY1" fmla="*/ 524631 h 524694"/>
                    <a:gd name="connsiteX0" fmla="*/ 248540 w 563030"/>
                    <a:gd name="connsiteY0" fmla="*/ 0 h 767330"/>
                    <a:gd name="connsiteX1" fmla="*/ 0 w 563030"/>
                    <a:gd name="connsiteY1" fmla="*/ 767290 h 767330"/>
                    <a:gd name="connsiteX0" fmla="*/ 319033 w 605147"/>
                    <a:gd name="connsiteY0" fmla="*/ 0 h 709657"/>
                    <a:gd name="connsiteX1" fmla="*/ 0 w 605147"/>
                    <a:gd name="connsiteY1" fmla="*/ 709614 h 709657"/>
                    <a:gd name="connsiteX0" fmla="*/ 319033 w 540784"/>
                    <a:gd name="connsiteY0" fmla="*/ 0 h 709652"/>
                    <a:gd name="connsiteX1" fmla="*/ 0 w 540784"/>
                    <a:gd name="connsiteY1" fmla="*/ 709614 h 709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0784" h="709652">
                      <a:moveTo>
                        <a:pt x="319033" y="0"/>
                      </a:moveTo>
                      <a:cubicBezTo>
                        <a:pt x="610274" y="67968"/>
                        <a:pt x="713624" y="715468"/>
                        <a:pt x="0" y="709614"/>
                      </a:cubicBezTo>
                    </a:path>
                  </a:pathLst>
                </a:custGeom>
                <a:noFill/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964F9A84-DA66-7A36-C159-E67FA81C6DD4}"/>
                    </a:ext>
                  </a:extLst>
                </p:cNvPr>
                <p:cNvCxnSpPr/>
                <p:nvPr/>
              </p:nvCxnSpPr>
              <p:spPr>
                <a:xfrm>
                  <a:off x="3508304" y="4600280"/>
                  <a:ext cx="770931" cy="97902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FB80CA3E-2392-3220-DA4F-D00CBA12694C}"/>
                    </a:ext>
                  </a:extLst>
                </p:cNvPr>
                <p:cNvCxnSpPr/>
                <p:nvPr/>
              </p:nvCxnSpPr>
              <p:spPr>
                <a:xfrm flipV="1">
                  <a:off x="3508304" y="4988092"/>
                  <a:ext cx="769489" cy="37794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Freeform 58">
                  <a:extLst>
                    <a:ext uri="{FF2B5EF4-FFF2-40B4-BE49-F238E27FC236}">
                      <a16:creationId xmlns:a16="http://schemas.microsoft.com/office/drawing/2014/main" id="{5D25E063-902D-75E1-9069-1114EB435D1F}"/>
                    </a:ext>
                  </a:extLst>
                </p:cNvPr>
                <p:cNvSpPr/>
                <p:nvPr/>
              </p:nvSpPr>
              <p:spPr>
                <a:xfrm>
                  <a:off x="4227627" y="4579696"/>
                  <a:ext cx="195325" cy="531423"/>
                </a:xfrm>
                <a:custGeom>
                  <a:avLst/>
                  <a:gdLst>
                    <a:gd name="connsiteX0" fmla="*/ 0 w 9728"/>
                    <a:gd name="connsiteY0" fmla="*/ 0 h 282102"/>
                    <a:gd name="connsiteX1" fmla="*/ 9728 w 9728"/>
                    <a:gd name="connsiteY1" fmla="*/ 282102 h 282102"/>
                    <a:gd name="connsiteX0" fmla="*/ 0 w 96703"/>
                    <a:gd name="connsiteY0" fmla="*/ 4629 h 14629"/>
                    <a:gd name="connsiteX1" fmla="*/ 10000 w 96703"/>
                    <a:gd name="connsiteY1" fmla="*/ 14629 h 14629"/>
                    <a:gd name="connsiteX0" fmla="*/ 0 w 166363"/>
                    <a:gd name="connsiteY0" fmla="*/ 2716 h 17716"/>
                    <a:gd name="connsiteX1" fmla="*/ 10000 w 166363"/>
                    <a:gd name="connsiteY1" fmla="*/ 12716 h 17716"/>
                    <a:gd name="connsiteX0" fmla="*/ 0 w 200785"/>
                    <a:gd name="connsiteY0" fmla="*/ 4200 h 18838"/>
                    <a:gd name="connsiteX1" fmla="*/ 10000 w 200785"/>
                    <a:gd name="connsiteY1" fmla="*/ 14200 h 18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0785" h="18838">
                      <a:moveTo>
                        <a:pt x="0" y="4200"/>
                      </a:moveTo>
                      <a:cubicBezTo>
                        <a:pt x="303321" y="-13847"/>
                        <a:pt x="226658" y="33281"/>
                        <a:pt x="10000" y="14200"/>
                      </a:cubicBezTo>
                    </a:path>
                  </a:pathLst>
                </a:custGeom>
                <a:noFill/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8A1F07F-FAC7-C541-3EE1-BAD8BD654E1F}"/>
                  </a:ext>
                </a:extLst>
              </p:cNvPr>
              <p:cNvCxnSpPr/>
              <p:nvPr/>
            </p:nvCxnSpPr>
            <p:spPr>
              <a:xfrm flipV="1">
                <a:off x="4668849" y="5429050"/>
                <a:ext cx="1071655" cy="6478"/>
              </a:xfrm>
              <a:prstGeom prst="line">
                <a:avLst/>
              </a:prstGeom>
              <a:no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207931A-F077-4FA9-0DD3-B3FB1B4F18A1}"/>
                  </a:ext>
                </a:extLst>
              </p:cNvPr>
              <p:cNvCxnSpPr/>
              <p:nvPr/>
            </p:nvCxnSpPr>
            <p:spPr>
              <a:xfrm>
                <a:off x="5536015" y="5272071"/>
                <a:ext cx="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381EF56-2A84-D2A9-C5AC-A2261068A205}"/>
                  </a:ext>
                </a:extLst>
              </p:cNvPr>
              <p:cNvGrpSpPr/>
              <p:nvPr/>
            </p:nvGrpSpPr>
            <p:grpSpPr>
              <a:xfrm rot="20169739" flipH="1">
                <a:off x="5374891" y="4717387"/>
                <a:ext cx="139918" cy="127698"/>
                <a:chOff x="1193" y="1471308"/>
                <a:chExt cx="329596" cy="269230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6CF52985-9531-C96D-DB39-2AC908288B6C}"/>
                    </a:ext>
                  </a:extLst>
                </p:cNvPr>
                <p:cNvCxnSpPr/>
                <p:nvPr/>
              </p:nvCxnSpPr>
              <p:spPr>
                <a:xfrm rot="20169739">
                  <a:off x="1193" y="1471308"/>
                  <a:ext cx="266107" cy="126662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29E56907-7677-0FBD-79A1-E0E2E48E7214}"/>
                    </a:ext>
                  </a:extLst>
                </p:cNvPr>
                <p:cNvCxnSpPr/>
                <p:nvPr/>
              </p:nvCxnSpPr>
              <p:spPr>
                <a:xfrm rot="20169739" flipV="1">
                  <a:off x="81009" y="1582898"/>
                  <a:ext cx="249780" cy="157640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2DD84C52-FC8A-0E6C-8505-22704A2D734E}"/>
                    </a:ext>
                  </a:extLst>
                </p:cNvPr>
                <p:cNvCxnSpPr/>
                <p:nvPr/>
              </p:nvCxnSpPr>
              <p:spPr>
                <a:xfrm rot="20169739">
                  <a:off x="25154" y="1593613"/>
                  <a:ext cx="273600" cy="0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Freeform 71">
                <a:extLst>
                  <a:ext uri="{FF2B5EF4-FFF2-40B4-BE49-F238E27FC236}">
                    <a16:creationId xmlns:a16="http://schemas.microsoft.com/office/drawing/2014/main" id="{6887D800-A000-38F4-AF37-02E3F3480054}"/>
                  </a:ext>
                </a:extLst>
              </p:cNvPr>
              <p:cNvSpPr/>
              <p:nvPr/>
            </p:nvSpPr>
            <p:spPr>
              <a:xfrm>
                <a:off x="5578315" y="4826404"/>
                <a:ext cx="300757" cy="444521"/>
              </a:xfrm>
              <a:custGeom>
                <a:avLst/>
                <a:gdLst>
                  <a:gd name="connsiteX0" fmla="*/ 0 w 1439694"/>
                  <a:gd name="connsiteY0" fmla="*/ 0 h 356965"/>
                  <a:gd name="connsiteX1" fmla="*/ 1439694 w 1439694"/>
                  <a:gd name="connsiteY1" fmla="*/ 321012 h 356965"/>
                  <a:gd name="connsiteX0" fmla="*/ 0 w 1439694"/>
                  <a:gd name="connsiteY0" fmla="*/ 248858 h 579100"/>
                  <a:gd name="connsiteX1" fmla="*/ 1439694 w 1439694"/>
                  <a:gd name="connsiteY1" fmla="*/ 569870 h 579100"/>
                  <a:gd name="connsiteX0" fmla="*/ 0 w 1439694"/>
                  <a:gd name="connsiteY0" fmla="*/ 305790 h 626802"/>
                  <a:gd name="connsiteX1" fmla="*/ 1439694 w 1439694"/>
                  <a:gd name="connsiteY1" fmla="*/ 626802 h 626802"/>
                  <a:gd name="connsiteX0" fmla="*/ 0 w 1215957"/>
                  <a:gd name="connsiteY0" fmla="*/ 388642 h 398369"/>
                  <a:gd name="connsiteX1" fmla="*/ 1215957 w 1215957"/>
                  <a:gd name="connsiteY1" fmla="*/ 398369 h 398369"/>
                  <a:gd name="connsiteX0" fmla="*/ 0 w 768484"/>
                  <a:gd name="connsiteY0" fmla="*/ 564906 h 564906"/>
                  <a:gd name="connsiteX1" fmla="*/ 768484 w 768484"/>
                  <a:gd name="connsiteY1" fmla="*/ 185527 h 564906"/>
                  <a:gd name="connsiteX0" fmla="*/ 17810 w 786294"/>
                  <a:gd name="connsiteY0" fmla="*/ 611096 h 611096"/>
                  <a:gd name="connsiteX1" fmla="*/ 786294 w 786294"/>
                  <a:gd name="connsiteY1" fmla="*/ 231717 h 611096"/>
                  <a:gd name="connsiteX0" fmla="*/ 14729 w 977766"/>
                  <a:gd name="connsiteY0" fmla="*/ 684765 h 684765"/>
                  <a:gd name="connsiteX1" fmla="*/ 977766 w 977766"/>
                  <a:gd name="connsiteY1" fmla="*/ 178927 h 684765"/>
                  <a:gd name="connsiteX0" fmla="*/ 19890 w 691097"/>
                  <a:gd name="connsiteY0" fmla="*/ 820597 h 820597"/>
                  <a:gd name="connsiteX1" fmla="*/ 691097 w 691097"/>
                  <a:gd name="connsiteY1" fmla="*/ 120205 h 820597"/>
                  <a:gd name="connsiteX0" fmla="*/ 368922 w 1040129"/>
                  <a:gd name="connsiteY0" fmla="*/ 779825 h 779825"/>
                  <a:gd name="connsiteX1" fmla="*/ 1040129 w 1040129"/>
                  <a:gd name="connsiteY1" fmla="*/ 79433 h 779825"/>
                  <a:gd name="connsiteX0" fmla="*/ 383932 w 1055139"/>
                  <a:gd name="connsiteY0" fmla="*/ 861496 h 861496"/>
                  <a:gd name="connsiteX1" fmla="*/ 1055139 w 1055139"/>
                  <a:gd name="connsiteY1" fmla="*/ 161104 h 861496"/>
                  <a:gd name="connsiteX0" fmla="*/ 293871 w 965078"/>
                  <a:gd name="connsiteY0" fmla="*/ 872271 h 872271"/>
                  <a:gd name="connsiteX1" fmla="*/ 965078 w 965078"/>
                  <a:gd name="connsiteY1" fmla="*/ 171879 h 872271"/>
                  <a:gd name="connsiteX0" fmla="*/ 289820 w 961027"/>
                  <a:gd name="connsiteY0" fmla="*/ 830408 h 830408"/>
                  <a:gd name="connsiteX1" fmla="*/ 961027 w 961027"/>
                  <a:gd name="connsiteY1" fmla="*/ 130016 h 830408"/>
                  <a:gd name="connsiteX0" fmla="*/ 331326 w 1002533"/>
                  <a:gd name="connsiteY0" fmla="*/ 861605 h 861605"/>
                  <a:gd name="connsiteX1" fmla="*/ 1002533 w 1002533"/>
                  <a:gd name="connsiteY1" fmla="*/ 161213 h 861605"/>
                  <a:gd name="connsiteX0" fmla="*/ 833389 w 833389"/>
                  <a:gd name="connsiteY0" fmla="*/ 728699 h 728699"/>
                  <a:gd name="connsiteX1" fmla="*/ 259455 w 833389"/>
                  <a:gd name="connsiteY1" fmla="*/ 183950 h 728699"/>
                  <a:gd name="connsiteX0" fmla="*/ 739792 w 739792"/>
                  <a:gd name="connsiteY0" fmla="*/ 645343 h 763145"/>
                  <a:gd name="connsiteX1" fmla="*/ 165858 w 739792"/>
                  <a:gd name="connsiteY1" fmla="*/ 100594 h 763145"/>
                  <a:gd name="connsiteX0" fmla="*/ 739792 w 739792"/>
                  <a:gd name="connsiteY0" fmla="*/ 544749 h 767082"/>
                  <a:gd name="connsiteX1" fmla="*/ 165858 w 739792"/>
                  <a:gd name="connsiteY1" fmla="*/ 0 h 767082"/>
                  <a:gd name="connsiteX0" fmla="*/ 732177 w 732177"/>
                  <a:gd name="connsiteY0" fmla="*/ 544749 h 771334"/>
                  <a:gd name="connsiteX1" fmla="*/ 158243 w 732177"/>
                  <a:gd name="connsiteY1" fmla="*/ 0 h 771334"/>
                  <a:gd name="connsiteX0" fmla="*/ 1018238 w 1018238"/>
                  <a:gd name="connsiteY0" fmla="*/ 389107 h 650697"/>
                  <a:gd name="connsiteX1" fmla="*/ 123291 w 1018238"/>
                  <a:gd name="connsiteY1" fmla="*/ 0 h 650697"/>
                  <a:gd name="connsiteX0" fmla="*/ 1134740 w 1134740"/>
                  <a:gd name="connsiteY0" fmla="*/ 97277 h 454569"/>
                  <a:gd name="connsiteX1" fmla="*/ 113333 w 1134740"/>
                  <a:gd name="connsiteY1" fmla="*/ 0 h 454569"/>
                  <a:gd name="connsiteX0" fmla="*/ 1117636 w 1117636"/>
                  <a:gd name="connsiteY0" fmla="*/ 97277 h 544551"/>
                  <a:gd name="connsiteX1" fmla="*/ 96229 w 1117636"/>
                  <a:gd name="connsiteY1" fmla="*/ 0 h 544551"/>
                  <a:gd name="connsiteX0" fmla="*/ 1021407 w 1021407"/>
                  <a:gd name="connsiteY0" fmla="*/ 97277 h 571735"/>
                  <a:gd name="connsiteX1" fmla="*/ 0 w 1021407"/>
                  <a:gd name="connsiteY1" fmla="*/ 0 h 571735"/>
                  <a:gd name="connsiteX0" fmla="*/ 933858 w 933858"/>
                  <a:gd name="connsiteY0" fmla="*/ 0 h 587169"/>
                  <a:gd name="connsiteX1" fmla="*/ 0 w 933858"/>
                  <a:gd name="connsiteY1" fmla="*/ 145915 h 587169"/>
                  <a:gd name="connsiteX0" fmla="*/ 933858 w 933858"/>
                  <a:gd name="connsiteY0" fmla="*/ 0 h 496171"/>
                  <a:gd name="connsiteX1" fmla="*/ 0 w 933858"/>
                  <a:gd name="connsiteY1" fmla="*/ 145915 h 496171"/>
                  <a:gd name="connsiteX0" fmla="*/ 933858 w 933858"/>
                  <a:gd name="connsiteY0" fmla="*/ 0 h 391174"/>
                  <a:gd name="connsiteX1" fmla="*/ 0 w 933858"/>
                  <a:gd name="connsiteY1" fmla="*/ 145915 h 391174"/>
                  <a:gd name="connsiteX0" fmla="*/ 52612 w 236827"/>
                  <a:gd name="connsiteY0" fmla="*/ 0 h 1421413"/>
                  <a:gd name="connsiteX1" fmla="*/ 179069 w 236827"/>
                  <a:gd name="connsiteY1" fmla="*/ 1361872 h 1421413"/>
                  <a:gd name="connsiteX0" fmla="*/ 0 w 862709"/>
                  <a:gd name="connsiteY0" fmla="*/ 98775 h 1494985"/>
                  <a:gd name="connsiteX1" fmla="*/ 126457 w 862709"/>
                  <a:gd name="connsiteY1" fmla="*/ 1460647 h 1494985"/>
                  <a:gd name="connsiteX0" fmla="*/ 0 w 1086671"/>
                  <a:gd name="connsiteY0" fmla="*/ 99469 h 1492242"/>
                  <a:gd name="connsiteX1" fmla="*/ 126457 w 1086671"/>
                  <a:gd name="connsiteY1" fmla="*/ 1461341 h 1492242"/>
                  <a:gd name="connsiteX0" fmla="*/ 0 w 1039671"/>
                  <a:gd name="connsiteY0" fmla="*/ 81439 h 1475069"/>
                  <a:gd name="connsiteX1" fmla="*/ 126457 w 1039671"/>
                  <a:gd name="connsiteY1" fmla="*/ 1443311 h 1475069"/>
                  <a:gd name="connsiteX0" fmla="*/ 0 w 1001272"/>
                  <a:gd name="connsiteY0" fmla="*/ 97608 h 1077805"/>
                  <a:gd name="connsiteX1" fmla="*/ 37996 w 1001272"/>
                  <a:gd name="connsiteY1" fmla="*/ 1039286 h 1077805"/>
                  <a:gd name="connsiteX0" fmla="*/ 0 w 993945"/>
                  <a:gd name="connsiteY0" fmla="*/ 102714 h 1062502"/>
                  <a:gd name="connsiteX1" fmla="*/ 37996 w 993945"/>
                  <a:gd name="connsiteY1" fmla="*/ 1044392 h 1062502"/>
                  <a:gd name="connsiteX0" fmla="*/ 0 w 733486"/>
                  <a:gd name="connsiteY0" fmla="*/ 96012 h 1056020"/>
                  <a:gd name="connsiteX1" fmla="*/ 37996 w 733486"/>
                  <a:gd name="connsiteY1" fmla="*/ 1037690 h 1056020"/>
                  <a:gd name="connsiteX0" fmla="*/ 0 w 748832"/>
                  <a:gd name="connsiteY0" fmla="*/ 64387 h 1025590"/>
                  <a:gd name="connsiteX1" fmla="*/ 37996 w 748832"/>
                  <a:gd name="connsiteY1" fmla="*/ 1006065 h 1025590"/>
                  <a:gd name="connsiteX0" fmla="*/ 31335 w 745881"/>
                  <a:gd name="connsiteY0" fmla="*/ 67797 h 939987"/>
                  <a:gd name="connsiteX1" fmla="*/ 0 w 745881"/>
                  <a:gd name="connsiteY1" fmla="*/ 919344 h 939987"/>
                  <a:gd name="connsiteX0" fmla="*/ 31335 w 766304"/>
                  <a:gd name="connsiteY0" fmla="*/ 59211 h 991711"/>
                  <a:gd name="connsiteX1" fmla="*/ 0 w 766304"/>
                  <a:gd name="connsiteY1" fmla="*/ 910758 h 991711"/>
                  <a:gd name="connsiteX0" fmla="*/ 12110 w 756608"/>
                  <a:gd name="connsiteY0" fmla="*/ 55543 h 1111317"/>
                  <a:gd name="connsiteX1" fmla="*/ 0 w 756608"/>
                  <a:gd name="connsiteY1" fmla="*/ 1035259 h 1111317"/>
                  <a:gd name="connsiteX0" fmla="*/ 0 w 811561"/>
                  <a:gd name="connsiteY0" fmla="*/ 55032 h 1129347"/>
                  <a:gd name="connsiteX1" fmla="*/ 116058 w 811561"/>
                  <a:gd name="connsiteY1" fmla="*/ 1053974 h 1129347"/>
                  <a:gd name="connsiteX0" fmla="*/ 0 w 798878"/>
                  <a:gd name="connsiteY0" fmla="*/ 62806 h 1078611"/>
                  <a:gd name="connsiteX1" fmla="*/ 116058 w 798878"/>
                  <a:gd name="connsiteY1" fmla="*/ 1061748 h 1078611"/>
                  <a:gd name="connsiteX0" fmla="*/ 0 w 764929"/>
                  <a:gd name="connsiteY0" fmla="*/ 63026 h 1072489"/>
                  <a:gd name="connsiteX1" fmla="*/ 51973 w 764929"/>
                  <a:gd name="connsiteY1" fmla="*/ 1055561 h 1072489"/>
                  <a:gd name="connsiteX0" fmla="*/ 0 w 764929"/>
                  <a:gd name="connsiteY0" fmla="*/ 61522 h 1115407"/>
                  <a:gd name="connsiteX1" fmla="*/ 51973 w 764929"/>
                  <a:gd name="connsiteY1" fmla="*/ 1098915 h 1115407"/>
                  <a:gd name="connsiteX0" fmla="*/ 0 w 822332"/>
                  <a:gd name="connsiteY0" fmla="*/ 61722 h 1114639"/>
                  <a:gd name="connsiteX1" fmla="*/ 51973 w 822332"/>
                  <a:gd name="connsiteY1" fmla="*/ 1099115 h 1114639"/>
                  <a:gd name="connsiteX0" fmla="*/ 0 w 865725"/>
                  <a:gd name="connsiteY0" fmla="*/ 61722 h 1114639"/>
                  <a:gd name="connsiteX1" fmla="*/ 51973 w 865725"/>
                  <a:gd name="connsiteY1" fmla="*/ 1099115 h 1114639"/>
                  <a:gd name="connsiteX0" fmla="*/ 0 w 855060"/>
                  <a:gd name="connsiteY0" fmla="*/ 63685 h 1059461"/>
                  <a:gd name="connsiteX1" fmla="*/ 32748 w 855060"/>
                  <a:gd name="connsiteY1" fmla="*/ 1043402 h 1059461"/>
                  <a:gd name="connsiteX0" fmla="*/ 0 w 855060"/>
                  <a:gd name="connsiteY0" fmla="*/ 61305 h 1126925"/>
                  <a:gd name="connsiteX1" fmla="*/ 32748 w 855060"/>
                  <a:gd name="connsiteY1" fmla="*/ 1111515 h 1126925"/>
                  <a:gd name="connsiteX0" fmla="*/ 44155 w 857770"/>
                  <a:gd name="connsiteY0" fmla="*/ 60683 h 1145362"/>
                  <a:gd name="connsiteX1" fmla="*/ 0 w 857770"/>
                  <a:gd name="connsiteY1" fmla="*/ 1130118 h 1145362"/>
                  <a:gd name="connsiteX0" fmla="*/ 0 w 869304"/>
                  <a:gd name="connsiteY0" fmla="*/ 60278 h 1157664"/>
                  <a:gd name="connsiteX1" fmla="*/ 58381 w 869304"/>
                  <a:gd name="connsiteY1" fmla="*/ 1142530 h 1157664"/>
                  <a:gd name="connsiteX0" fmla="*/ 0 w 798082"/>
                  <a:gd name="connsiteY0" fmla="*/ 61261 h 1154283"/>
                  <a:gd name="connsiteX1" fmla="*/ 58381 w 798082"/>
                  <a:gd name="connsiteY1" fmla="*/ 1143513 h 1154283"/>
                  <a:gd name="connsiteX0" fmla="*/ 0 w 779889"/>
                  <a:gd name="connsiteY0" fmla="*/ 59617 h 1152678"/>
                  <a:gd name="connsiteX1" fmla="*/ 58381 w 779889"/>
                  <a:gd name="connsiteY1" fmla="*/ 1141869 h 115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79889" h="1152678">
                    <a:moveTo>
                      <a:pt x="0" y="59617"/>
                    </a:moveTo>
                    <a:cubicBezTo>
                      <a:pt x="939231" y="-327036"/>
                      <a:pt x="1114221" y="1299602"/>
                      <a:pt x="58381" y="1141869"/>
                    </a:cubicBezTo>
                  </a:path>
                </a:pathLst>
              </a:custGeom>
              <a:noFill/>
              <a:ln w="19050" cap="rnd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5A526C-9D5C-5CD4-4F05-88CBE0480D46}"/>
                </a:ext>
              </a:extLst>
            </p:cNvPr>
            <p:cNvGrpSpPr/>
            <p:nvPr/>
          </p:nvGrpSpPr>
          <p:grpSpPr>
            <a:xfrm>
              <a:off x="5386933" y="4714113"/>
              <a:ext cx="116146" cy="105380"/>
              <a:chOff x="5113127" y="4693707"/>
              <a:chExt cx="116146" cy="10538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7896100-E9D9-C9AC-3234-947068098F53}"/>
                  </a:ext>
                </a:extLst>
              </p:cNvPr>
              <p:cNvCxnSpPr/>
              <p:nvPr/>
            </p:nvCxnSpPr>
            <p:spPr>
              <a:xfrm>
                <a:off x="5114172" y="4693707"/>
                <a:ext cx="112964" cy="60077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9389567-D785-6FD0-3807-E3F938FE1660}"/>
                  </a:ext>
                </a:extLst>
              </p:cNvPr>
              <p:cNvCxnSpPr/>
              <p:nvPr/>
            </p:nvCxnSpPr>
            <p:spPr>
              <a:xfrm flipV="1">
                <a:off x="5130528" y="4753782"/>
                <a:ext cx="89679" cy="45305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91D5D3A-263F-2550-FC47-8308ADD113D7}"/>
                  </a:ext>
                </a:extLst>
              </p:cNvPr>
              <p:cNvCxnSpPr/>
              <p:nvPr/>
            </p:nvCxnSpPr>
            <p:spPr>
              <a:xfrm>
                <a:off x="5113127" y="4754083"/>
                <a:ext cx="116146" cy="0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Freeform 81">
              <a:extLst>
                <a:ext uri="{FF2B5EF4-FFF2-40B4-BE49-F238E27FC236}">
                  <a16:creationId xmlns:a16="http://schemas.microsoft.com/office/drawing/2014/main" id="{5F8AB609-01F3-F940-EA9F-02001330838A}"/>
                </a:ext>
              </a:extLst>
            </p:cNvPr>
            <p:cNvSpPr/>
            <p:nvPr/>
          </p:nvSpPr>
          <p:spPr>
            <a:xfrm>
              <a:off x="5217927" y="4808210"/>
              <a:ext cx="295570" cy="447030"/>
            </a:xfrm>
            <a:custGeom>
              <a:avLst/>
              <a:gdLst>
                <a:gd name="connsiteX0" fmla="*/ 0 w 1439694"/>
                <a:gd name="connsiteY0" fmla="*/ 0 h 356965"/>
                <a:gd name="connsiteX1" fmla="*/ 1439694 w 1439694"/>
                <a:gd name="connsiteY1" fmla="*/ 321012 h 356965"/>
                <a:gd name="connsiteX0" fmla="*/ 0 w 1439694"/>
                <a:gd name="connsiteY0" fmla="*/ 248858 h 579100"/>
                <a:gd name="connsiteX1" fmla="*/ 1439694 w 1439694"/>
                <a:gd name="connsiteY1" fmla="*/ 569870 h 579100"/>
                <a:gd name="connsiteX0" fmla="*/ 0 w 1439694"/>
                <a:gd name="connsiteY0" fmla="*/ 305790 h 626802"/>
                <a:gd name="connsiteX1" fmla="*/ 1439694 w 1439694"/>
                <a:gd name="connsiteY1" fmla="*/ 626802 h 626802"/>
                <a:gd name="connsiteX0" fmla="*/ 0 w 1215957"/>
                <a:gd name="connsiteY0" fmla="*/ 388642 h 398369"/>
                <a:gd name="connsiteX1" fmla="*/ 1215957 w 1215957"/>
                <a:gd name="connsiteY1" fmla="*/ 398369 h 398369"/>
                <a:gd name="connsiteX0" fmla="*/ 0 w 768484"/>
                <a:gd name="connsiteY0" fmla="*/ 564906 h 564906"/>
                <a:gd name="connsiteX1" fmla="*/ 768484 w 768484"/>
                <a:gd name="connsiteY1" fmla="*/ 185527 h 564906"/>
                <a:gd name="connsiteX0" fmla="*/ 17810 w 786294"/>
                <a:gd name="connsiteY0" fmla="*/ 611096 h 611096"/>
                <a:gd name="connsiteX1" fmla="*/ 786294 w 786294"/>
                <a:gd name="connsiteY1" fmla="*/ 231717 h 611096"/>
                <a:gd name="connsiteX0" fmla="*/ 14729 w 977766"/>
                <a:gd name="connsiteY0" fmla="*/ 684765 h 684765"/>
                <a:gd name="connsiteX1" fmla="*/ 977766 w 977766"/>
                <a:gd name="connsiteY1" fmla="*/ 178927 h 684765"/>
                <a:gd name="connsiteX0" fmla="*/ 19890 w 691097"/>
                <a:gd name="connsiteY0" fmla="*/ 820597 h 820597"/>
                <a:gd name="connsiteX1" fmla="*/ 691097 w 691097"/>
                <a:gd name="connsiteY1" fmla="*/ 120205 h 820597"/>
                <a:gd name="connsiteX0" fmla="*/ 368922 w 1040129"/>
                <a:gd name="connsiteY0" fmla="*/ 779825 h 779825"/>
                <a:gd name="connsiteX1" fmla="*/ 1040129 w 1040129"/>
                <a:gd name="connsiteY1" fmla="*/ 79433 h 779825"/>
                <a:gd name="connsiteX0" fmla="*/ 383932 w 1055139"/>
                <a:gd name="connsiteY0" fmla="*/ 861496 h 861496"/>
                <a:gd name="connsiteX1" fmla="*/ 1055139 w 1055139"/>
                <a:gd name="connsiteY1" fmla="*/ 161104 h 861496"/>
                <a:gd name="connsiteX0" fmla="*/ 293871 w 965078"/>
                <a:gd name="connsiteY0" fmla="*/ 872271 h 872271"/>
                <a:gd name="connsiteX1" fmla="*/ 965078 w 965078"/>
                <a:gd name="connsiteY1" fmla="*/ 171879 h 872271"/>
                <a:gd name="connsiteX0" fmla="*/ 289820 w 961027"/>
                <a:gd name="connsiteY0" fmla="*/ 830408 h 830408"/>
                <a:gd name="connsiteX1" fmla="*/ 961027 w 961027"/>
                <a:gd name="connsiteY1" fmla="*/ 130016 h 830408"/>
                <a:gd name="connsiteX0" fmla="*/ 331326 w 1002533"/>
                <a:gd name="connsiteY0" fmla="*/ 861605 h 861605"/>
                <a:gd name="connsiteX1" fmla="*/ 1002533 w 1002533"/>
                <a:gd name="connsiteY1" fmla="*/ 161213 h 861605"/>
                <a:gd name="connsiteX0" fmla="*/ 833389 w 833389"/>
                <a:gd name="connsiteY0" fmla="*/ 728699 h 728699"/>
                <a:gd name="connsiteX1" fmla="*/ 259455 w 833389"/>
                <a:gd name="connsiteY1" fmla="*/ 183950 h 728699"/>
                <a:gd name="connsiteX0" fmla="*/ 739792 w 739792"/>
                <a:gd name="connsiteY0" fmla="*/ 645343 h 763145"/>
                <a:gd name="connsiteX1" fmla="*/ 165858 w 739792"/>
                <a:gd name="connsiteY1" fmla="*/ 100594 h 763145"/>
                <a:gd name="connsiteX0" fmla="*/ 739792 w 739792"/>
                <a:gd name="connsiteY0" fmla="*/ 544749 h 767082"/>
                <a:gd name="connsiteX1" fmla="*/ 165858 w 739792"/>
                <a:gd name="connsiteY1" fmla="*/ 0 h 767082"/>
                <a:gd name="connsiteX0" fmla="*/ 732177 w 732177"/>
                <a:gd name="connsiteY0" fmla="*/ 544749 h 771334"/>
                <a:gd name="connsiteX1" fmla="*/ 158243 w 732177"/>
                <a:gd name="connsiteY1" fmla="*/ 0 h 771334"/>
                <a:gd name="connsiteX0" fmla="*/ 1018238 w 1018238"/>
                <a:gd name="connsiteY0" fmla="*/ 389107 h 650697"/>
                <a:gd name="connsiteX1" fmla="*/ 123291 w 1018238"/>
                <a:gd name="connsiteY1" fmla="*/ 0 h 650697"/>
                <a:gd name="connsiteX0" fmla="*/ 1134740 w 1134740"/>
                <a:gd name="connsiteY0" fmla="*/ 97277 h 454569"/>
                <a:gd name="connsiteX1" fmla="*/ 113333 w 1134740"/>
                <a:gd name="connsiteY1" fmla="*/ 0 h 454569"/>
                <a:gd name="connsiteX0" fmla="*/ 1117636 w 1117636"/>
                <a:gd name="connsiteY0" fmla="*/ 97277 h 544551"/>
                <a:gd name="connsiteX1" fmla="*/ 96229 w 1117636"/>
                <a:gd name="connsiteY1" fmla="*/ 0 h 544551"/>
                <a:gd name="connsiteX0" fmla="*/ 1021407 w 1021407"/>
                <a:gd name="connsiteY0" fmla="*/ 97277 h 571735"/>
                <a:gd name="connsiteX1" fmla="*/ 0 w 1021407"/>
                <a:gd name="connsiteY1" fmla="*/ 0 h 571735"/>
                <a:gd name="connsiteX0" fmla="*/ 933858 w 933858"/>
                <a:gd name="connsiteY0" fmla="*/ 0 h 587169"/>
                <a:gd name="connsiteX1" fmla="*/ 0 w 933858"/>
                <a:gd name="connsiteY1" fmla="*/ 145915 h 587169"/>
                <a:gd name="connsiteX0" fmla="*/ 933858 w 933858"/>
                <a:gd name="connsiteY0" fmla="*/ 0 h 496171"/>
                <a:gd name="connsiteX1" fmla="*/ 0 w 933858"/>
                <a:gd name="connsiteY1" fmla="*/ 145915 h 496171"/>
                <a:gd name="connsiteX0" fmla="*/ 933858 w 933858"/>
                <a:gd name="connsiteY0" fmla="*/ 0 h 391174"/>
                <a:gd name="connsiteX1" fmla="*/ 0 w 933858"/>
                <a:gd name="connsiteY1" fmla="*/ 145915 h 391174"/>
                <a:gd name="connsiteX0" fmla="*/ 52612 w 236827"/>
                <a:gd name="connsiteY0" fmla="*/ 0 h 1421413"/>
                <a:gd name="connsiteX1" fmla="*/ 179069 w 236827"/>
                <a:gd name="connsiteY1" fmla="*/ 1361872 h 1421413"/>
                <a:gd name="connsiteX0" fmla="*/ 0 w 862709"/>
                <a:gd name="connsiteY0" fmla="*/ 98775 h 1494985"/>
                <a:gd name="connsiteX1" fmla="*/ 126457 w 862709"/>
                <a:gd name="connsiteY1" fmla="*/ 1460647 h 1494985"/>
                <a:gd name="connsiteX0" fmla="*/ 0 w 1086671"/>
                <a:gd name="connsiteY0" fmla="*/ 99469 h 1492242"/>
                <a:gd name="connsiteX1" fmla="*/ 126457 w 1086671"/>
                <a:gd name="connsiteY1" fmla="*/ 1461341 h 1492242"/>
                <a:gd name="connsiteX0" fmla="*/ 0 w 1039671"/>
                <a:gd name="connsiteY0" fmla="*/ 81439 h 1475069"/>
                <a:gd name="connsiteX1" fmla="*/ 126457 w 1039671"/>
                <a:gd name="connsiteY1" fmla="*/ 1443311 h 1475069"/>
                <a:gd name="connsiteX0" fmla="*/ 0 w 1001272"/>
                <a:gd name="connsiteY0" fmla="*/ 97608 h 1077805"/>
                <a:gd name="connsiteX1" fmla="*/ 37996 w 1001272"/>
                <a:gd name="connsiteY1" fmla="*/ 1039286 h 1077805"/>
                <a:gd name="connsiteX0" fmla="*/ 0 w 993945"/>
                <a:gd name="connsiteY0" fmla="*/ 102714 h 1062502"/>
                <a:gd name="connsiteX1" fmla="*/ 37996 w 993945"/>
                <a:gd name="connsiteY1" fmla="*/ 1044392 h 1062502"/>
                <a:gd name="connsiteX0" fmla="*/ 0 w 733486"/>
                <a:gd name="connsiteY0" fmla="*/ 96012 h 1056020"/>
                <a:gd name="connsiteX1" fmla="*/ 37996 w 733486"/>
                <a:gd name="connsiteY1" fmla="*/ 1037690 h 1056020"/>
                <a:gd name="connsiteX0" fmla="*/ 0 w 748832"/>
                <a:gd name="connsiteY0" fmla="*/ 64387 h 1025590"/>
                <a:gd name="connsiteX1" fmla="*/ 37996 w 748832"/>
                <a:gd name="connsiteY1" fmla="*/ 1006065 h 1025590"/>
                <a:gd name="connsiteX0" fmla="*/ 31335 w 745881"/>
                <a:gd name="connsiteY0" fmla="*/ 67797 h 939987"/>
                <a:gd name="connsiteX1" fmla="*/ 0 w 745881"/>
                <a:gd name="connsiteY1" fmla="*/ 919344 h 939987"/>
                <a:gd name="connsiteX0" fmla="*/ 31335 w 766304"/>
                <a:gd name="connsiteY0" fmla="*/ 59211 h 991711"/>
                <a:gd name="connsiteX1" fmla="*/ 0 w 766304"/>
                <a:gd name="connsiteY1" fmla="*/ 910758 h 991711"/>
                <a:gd name="connsiteX0" fmla="*/ 12110 w 756608"/>
                <a:gd name="connsiteY0" fmla="*/ 55543 h 1111317"/>
                <a:gd name="connsiteX1" fmla="*/ 0 w 756608"/>
                <a:gd name="connsiteY1" fmla="*/ 1035259 h 1111317"/>
                <a:gd name="connsiteX0" fmla="*/ 0 w 811561"/>
                <a:gd name="connsiteY0" fmla="*/ 55032 h 1129347"/>
                <a:gd name="connsiteX1" fmla="*/ 116058 w 811561"/>
                <a:gd name="connsiteY1" fmla="*/ 1053974 h 1129347"/>
                <a:gd name="connsiteX0" fmla="*/ 0 w 798878"/>
                <a:gd name="connsiteY0" fmla="*/ 62806 h 1078611"/>
                <a:gd name="connsiteX1" fmla="*/ 116058 w 798878"/>
                <a:gd name="connsiteY1" fmla="*/ 1061748 h 1078611"/>
                <a:gd name="connsiteX0" fmla="*/ 0 w 764929"/>
                <a:gd name="connsiteY0" fmla="*/ 63026 h 1072489"/>
                <a:gd name="connsiteX1" fmla="*/ 51973 w 764929"/>
                <a:gd name="connsiteY1" fmla="*/ 1055561 h 1072489"/>
                <a:gd name="connsiteX0" fmla="*/ 0 w 764929"/>
                <a:gd name="connsiteY0" fmla="*/ 61522 h 1115407"/>
                <a:gd name="connsiteX1" fmla="*/ 51973 w 764929"/>
                <a:gd name="connsiteY1" fmla="*/ 1098915 h 1115407"/>
                <a:gd name="connsiteX0" fmla="*/ 0 w 822332"/>
                <a:gd name="connsiteY0" fmla="*/ 61722 h 1114639"/>
                <a:gd name="connsiteX1" fmla="*/ 51973 w 822332"/>
                <a:gd name="connsiteY1" fmla="*/ 1099115 h 1114639"/>
                <a:gd name="connsiteX0" fmla="*/ 0 w 865725"/>
                <a:gd name="connsiteY0" fmla="*/ 61722 h 1114639"/>
                <a:gd name="connsiteX1" fmla="*/ 51973 w 865725"/>
                <a:gd name="connsiteY1" fmla="*/ 1099115 h 1114639"/>
                <a:gd name="connsiteX0" fmla="*/ 0 w 855060"/>
                <a:gd name="connsiteY0" fmla="*/ 63685 h 1059461"/>
                <a:gd name="connsiteX1" fmla="*/ 32748 w 855060"/>
                <a:gd name="connsiteY1" fmla="*/ 1043402 h 1059461"/>
                <a:gd name="connsiteX0" fmla="*/ 0 w 855060"/>
                <a:gd name="connsiteY0" fmla="*/ 61305 h 1126925"/>
                <a:gd name="connsiteX1" fmla="*/ 32748 w 855060"/>
                <a:gd name="connsiteY1" fmla="*/ 1111515 h 1126925"/>
                <a:gd name="connsiteX0" fmla="*/ 44155 w 857770"/>
                <a:gd name="connsiteY0" fmla="*/ 60683 h 1145362"/>
                <a:gd name="connsiteX1" fmla="*/ 0 w 857770"/>
                <a:gd name="connsiteY1" fmla="*/ 1130118 h 1145362"/>
                <a:gd name="connsiteX0" fmla="*/ 0 w 869304"/>
                <a:gd name="connsiteY0" fmla="*/ 60278 h 1157664"/>
                <a:gd name="connsiteX1" fmla="*/ 58381 w 869304"/>
                <a:gd name="connsiteY1" fmla="*/ 1142530 h 1157664"/>
                <a:gd name="connsiteX0" fmla="*/ 0 w 798082"/>
                <a:gd name="connsiteY0" fmla="*/ 61261 h 1154283"/>
                <a:gd name="connsiteX1" fmla="*/ 58381 w 798082"/>
                <a:gd name="connsiteY1" fmla="*/ 1143513 h 1154283"/>
                <a:gd name="connsiteX0" fmla="*/ 0 w 779889"/>
                <a:gd name="connsiteY0" fmla="*/ 59617 h 1152678"/>
                <a:gd name="connsiteX1" fmla="*/ 58381 w 779889"/>
                <a:gd name="connsiteY1" fmla="*/ 1141869 h 1152678"/>
                <a:gd name="connsiteX0" fmla="*/ 0 w 804980"/>
                <a:gd name="connsiteY0" fmla="*/ 73153 h 1165908"/>
                <a:gd name="connsiteX1" fmla="*/ 58381 w 804980"/>
                <a:gd name="connsiteY1" fmla="*/ 1155405 h 1165908"/>
                <a:gd name="connsiteX0" fmla="*/ 0 w 786678"/>
                <a:gd name="connsiteY0" fmla="*/ 67980 h 1160849"/>
                <a:gd name="connsiteX1" fmla="*/ 58381 w 786678"/>
                <a:gd name="connsiteY1" fmla="*/ 1150232 h 1160849"/>
                <a:gd name="connsiteX0" fmla="*/ 0 w 761994"/>
                <a:gd name="connsiteY0" fmla="*/ 62921 h 1155904"/>
                <a:gd name="connsiteX1" fmla="*/ 58381 w 761994"/>
                <a:gd name="connsiteY1" fmla="*/ 1145173 h 1155904"/>
                <a:gd name="connsiteX0" fmla="*/ 0 w 766439"/>
                <a:gd name="connsiteY0" fmla="*/ 66279 h 1159184"/>
                <a:gd name="connsiteX1" fmla="*/ 58381 w 766439"/>
                <a:gd name="connsiteY1" fmla="*/ 1148531 h 115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6439" h="1159184">
                  <a:moveTo>
                    <a:pt x="0" y="66279"/>
                  </a:moveTo>
                  <a:cubicBezTo>
                    <a:pt x="900781" y="-346005"/>
                    <a:pt x="1114221" y="1306264"/>
                    <a:pt x="58381" y="1148531"/>
                  </a:cubicBezTo>
                </a:path>
              </a:pathLst>
            </a:custGeom>
            <a:noFill/>
            <a:ln w="19050" cap="rnd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Parallelogram 34">
            <a:extLst>
              <a:ext uri="{FF2B5EF4-FFF2-40B4-BE49-F238E27FC236}">
                <a16:creationId xmlns:a16="http://schemas.microsoft.com/office/drawing/2014/main" id="{22AFBF8F-10A0-813A-5B51-2F0F5E324601}"/>
              </a:ext>
            </a:extLst>
          </p:cNvPr>
          <p:cNvSpPr/>
          <p:nvPr/>
        </p:nvSpPr>
        <p:spPr>
          <a:xfrm rot="16200000" flipV="1">
            <a:off x="5660664" y="805040"/>
            <a:ext cx="764045" cy="350466"/>
          </a:xfrm>
          <a:prstGeom prst="parallelogram">
            <a:avLst>
              <a:gd name="adj" fmla="val 87898"/>
            </a:avLst>
          </a:prstGeom>
          <a:solidFill>
            <a:schemeClr val="bg1">
              <a:lumMod val="95000"/>
              <a:alpha val="42000"/>
            </a:schemeClr>
          </a:solidFill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7587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885C4-081C-E2A6-BCB4-B6CABDBAD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420AA-46F5-D93C-70F5-57671AFE9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nimation">
            <a:hlinkClick r:id="" action="ppaction://media"/>
            <a:extLst>
              <a:ext uri="{FF2B5EF4-FFF2-40B4-BE49-F238E27FC236}">
                <a16:creationId xmlns:a16="http://schemas.microsoft.com/office/drawing/2014/main" id="{C033C688-C382-FBBD-C036-C72AC24F5FE9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8800" end="2320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612000" y="324000"/>
            <a:ext cx="13777795" cy="5904000"/>
          </a:xfrm>
          <a:prstGeom prst="rect">
            <a:avLst/>
          </a:prstGeom>
        </p:spPr>
      </p:pic>
      <p:sp>
        <p:nvSpPr>
          <p:cNvPr id="5" name="Parallelogram 4">
            <a:extLst>
              <a:ext uri="{FF2B5EF4-FFF2-40B4-BE49-F238E27FC236}">
                <a16:creationId xmlns:a16="http://schemas.microsoft.com/office/drawing/2014/main" id="{15331717-944D-7466-228D-CFEC2559B90D}"/>
              </a:ext>
            </a:extLst>
          </p:cNvPr>
          <p:cNvSpPr/>
          <p:nvPr/>
        </p:nvSpPr>
        <p:spPr>
          <a:xfrm>
            <a:off x="1705940" y="1066800"/>
            <a:ext cx="4511980" cy="295495"/>
          </a:xfrm>
          <a:prstGeom prst="parallelogram">
            <a:avLst>
              <a:gd name="adj" fmla="val 112023"/>
            </a:avLst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DDD028D4-FC3E-B12D-2625-BE17FDA7F083}"/>
              </a:ext>
            </a:extLst>
          </p:cNvPr>
          <p:cNvSpPr/>
          <p:nvPr/>
        </p:nvSpPr>
        <p:spPr>
          <a:xfrm>
            <a:off x="1143000" y="1066800"/>
            <a:ext cx="1264920" cy="295495"/>
          </a:xfrm>
          <a:prstGeom prst="parallelogram">
            <a:avLst>
              <a:gd name="adj" fmla="val 112023"/>
            </a:avLst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A565D71-9940-E62D-D5FC-1BF9A4C5D742}"/>
              </a:ext>
            </a:extLst>
          </p:cNvPr>
          <p:cNvSpPr/>
          <p:nvPr/>
        </p:nvSpPr>
        <p:spPr>
          <a:xfrm>
            <a:off x="1664676" y="608250"/>
            <a:ext cx="731521" cy="295496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13D28FC-D4C6-4D47-55B2-CC2FCB9F0ABA}"/>
              </a:ext>
            </a:extLst>
          </p:cNvPr>
          <p:cNvGrpSpPr/>
          <p:nvPr/>
        </p:nvGrpSpPr>
        <p:grpSpPr>
          <a:xfrm>
            <a:off x="332893" y="477390"/>
            <a:ext cx="1195321" cy="443666"/>
            <a:chOff x="4628066" y="4443156"/>
            <a:chExt cx="2668700" cy="99053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469693-F512-3731-38B8-BC8BD6F2245B}"/>
                </a:ext>
              </a:extLst>
            </p:cNvPr>
            <p:cNvGrpSpPr/>
            <p:nvPr/>
          </p:nvGrpSpPr>
          <p:grpSpPr>
            <a:xfrm>
              <a:off x="4628066" y="4443156"/>
              <a:ext cx="2668700" cy="990539"/>
              <a:chOff x="4425928" y="4444989"/>
              <a:chExt cx="2668700" cy="99053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B0E715D-7356-E238-7D39-EAE77DD63595}"/>
                  </a:ext>
                </a:extLst>
              </p:cNvPr>
              <p:cNvGrpSpPr/>
              <p:nvPr/>
            </p:nvGrpSpPr>
            <p:grpSpPr>
              <a:xfrm>
                <a:off x="4425928" y="4444989"/>
                <a:ext cx="2668700" cy="990351"/>
                <a:chOff x="1026683" y="3302861"/>
                <a:chExt cx="6920180" cy="2568069"/>
              </a:xfrm>
            </p:grpSpPr>
            <p:sp>
              <p:nvSpPr>
                <p:cNvPr id="23" name="Freeform 9">
                  <a:extLst>
                    <a:ext uri="{FF2B5EF4-FFF2-40B4-BE49-F238E27FC236}">
                      <a16:creationId xmlns:a16="http://schemas.microsoft.com/office/drawing/2014/main" id="{1B370A78-4146-C950-B53B-02BA7310160F}"/>
                    </a:ext>
                  </a:extLst>
                </p:cNvPr>
                <p:cNvSpPr/>
                <p:nvPr/>
              </p:nvSpPr>
              <p:spPr>
                <a:xfrm>
                  <a:off x="5088264" y="3873063"/>
                  <a:ext cx="2129568" cy="822226"/>
                </a:xfrm>
                <a:custGeom>
                  <a:avLst/>
                  <a:gdLst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36088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15227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30789 w 1423899"/>
                    <a:gd name="connsiteY14" fmla="*/ 280787 h 555455"/>
                    <a:gd name="connsiteX0" fmla="*/ 0 w 1430029"/>
                    <a:gd name="connsiteY0" fmla="*/ 555455 h 555455"/>
                    <a:gd name="connsiteX1" fmla="*/ 326820 w 1430029"/>
                    <a:gd name="connsiteY1" fmla="*/ 388568 h 555455"/>
                    <a:gd name="connsiteX2" fmla="*/ 538905 w 1430029"/>
                    <a:gd name="connsiteY2" fmla="*/ 388568 h 555455"/>
                    <a:gd name="connsiteX3" fmla="*/ 789235 w 1430029"/>
                    <a:gd name="connsiteY3" fmla="*/ 437243 h 555455"/>
                    <a:gd name="connsiteX4" fmla="*/ 1011751 w 1430029"/>
                    <a:gd name="connsiteY4" fmla="*/ 485919 h 555455"/>
                    <a:gd name="connsiteX5" fmla="*/ 1220359 w 1430029"/>
                    <a:gd name="connsiteY5" fmla="*/ 478965 h 555455"/>
                    <a:gd name="connsiteX6" fmla="*/ 1394199 w 1430029"/>
                    <a:gd name="connsiteY6" fmla="*/ 353800 h 555455"/>
                    <a:gd name="connsiteX7" fmla="*/ 1428968 w 1430029"/>
                    <a:gd name="connsiteY7" fmla="*/ 214728 h 555455"/>
                    <a:gd name="connsiteX8" fmla="*/ 1373339 w 1430029"/>
                    <a:gd name="connsiteY8" fmla="*/ 75656 h 555455"/>
                    <a:gd name="connsiteX9" fmla="*/ 1262081 w 1430029"/>
                    <a:gd name="connsiteY9" fmla="*/ 6119 h 555455"/>
                    <a:gd name="connsiteX10" fmla="*/ 1126486 w 1430029"/>
                    <a:gd name="connsiteY10" fmla="*/ 20027 h 555455"/>
                    <a:gd name="connsiteX11" fmla="*/ 1022181 w 1430029"/>
                    <a:gd name="connsiteY11" fmla="*/ 152145 h 555455"/>
                    <a:gd name="connsiteX12" fmla="*/ 1056949 w 1430029"/>
                    <a:gd name="connsiteY12" fmla="*/ 284264 h 555455"/>
                    <a:gd name="connsiteX13" fmla="*/ 1150823 w 1430029"/>
                    <a:gd name="connsiteY13" fmla="*/ 315556 h 555455"/>
                    <a:gd name="connsiteX14" fmla="*/ 1230789 w 1430029"/>
                    <a:gd name="connsiteY14" fmla="*/ 280787 h 555455"/>
                    <a:gd name="connsiteX0" fmla="*/ 0 w 1430029"/>
                    <a:gd name="connsiteY0" fmla="*/ 552135 h 552135"/>
                    <a:gd name="connsiteX1" fmla="*/ 326820 w 1430029"/>
                    <a:gd name="connsiteY1" fmla="*/ 385248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430029"/>
                    <a:gd name="connsiteY0" fmla="*/ 552135 h 552135"/>
                    <a:gd name="connsiteX1" fmla="*/ 288575 w 1430029"/>
                    <a:gd name="connsiteY1" fmla="*/ 399155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430029" h="552135">
                      <a:moveTo>
                        <a:pt x="0" y="552135"/>
                      </a:moveTo>
                      <a:cubicBezTo>
                        <a:pt x="118501" y="482598"/>
                        <a:pt x="198758" y="426969"/>
                        <a:pt x="288575" y="399155"/>
                      </a:cubicBezTo>
                      <a:cubicBezTo>
                        <a:pt x="378393" y="371340"/>
                        <a:pt x="455462" y="379453"/>
                        <a:pt x="538905" y="385248"/>
                      </a:cubicBezTo>
                      <a:cubicBezTo>
                        <a:pt x="622348" y="391043"/>
                        <a:pt x="710427" y="417698"/>
                        <a:pt x="789235" y="433923"/>
                      </a:cubicBezTo>
                      <a:cubicBezTo>
                        <a:pt x="868043" y="450148"/>
                        <a:pt x="939897" y="475645"/>
                        <a:pt x="1011751" y="482599"/>
                      </a:cubicBezTo>
                      <a:cubicBezTo>
                        <a:pt x="1083605" y="489553"/>
                        <a:pt x="1156618" y="497665"/>
                        <a:pt x="1220359" y="475645"/>
                      </a:cubicBezTo>
                      <a:cubicBezTo>
                        <a:pt x="1284100" y="453625"/>
                        <a:pt x="1359431" y="394519"/>
                        <a:pt x="1394199" y="350480"/>
                      </a:cubicBezTo>
                      <a:cubicBezTo>
                        <a:pt x="1428967" y="306441"/>
                        <a:pt x="1432445" y="257765"/>
                        <a:pt x="1428968" y="211408"/>
                      </a:cubicBezTo>
                      <a:cubicBezTo>
                        <a:pt x="1425491" y="165051"/>
                        <a:pt x="1401154" y="107104"/>
                        <a:pt x="1373339" y="72336"/>
                      </a:cubicBezTo>
                      <a:cubicBezTo>
                        <a:pt x="1345524" y="37568"/>
                        <a:pt x="1305541" y="10332"/>
                        <a:pt x="1262081" y="2799"/>
                      </a:cubicBezTo>
                      <a:cubicBezTo>
                        <a:pt x="1218621" y="-4734"/>
                        <a:pt x="1152562" y="2799"/>
                        <a:pt x="1112579" y="27137"/>
                      </a:cubicBezTo>
                      <a:cubicBezTo>
                        <a:pt x="1072596" y="51475"/>
                        <a:pt x="1031453" y="106524"/>
                        <a:pt x="1022181" y="148825"/>
                      </a:cubicBezTo>
                      <a:cubicBezTo>
                        <a:pt x="1012909" y="191126"/>
                        <a:pt x="1035509" y="253709"/>
                        <a:pt x="1056949" y="280944"/>
                      </a:cubicBezTo>
                      <a:cubicBezTo>
                        <a:pt x="1078389" y="308179"/>
                        <a:pt x="1121850" y="312816"/>
                        <a:pt x="1150823" y="312236"/>
                      </a:cubicBezTo>
                      <a:cubicBezTo>
                        <a:pt x="1179796" y="311657"/>
                        <a:pt x="1217171" y="291953"/>
                        <a:pt x="1230789" y="277467"/>
                      </a:cubicBezTo>
                    </a:path>
                  </a:pathLst>
                </a:custGeom>
                <a:noFill/>
                <a:ln w="19050" cap="rnd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Freeform 10">
                  <a:extLst>
                    <a:ext uri="{FF2B5EF4-FFF2-40B4-BE49-F238E27FC236}">
                      <a16:creationId xmlns:a16="http://schemas.microsoft.com/office/drawing/2014/main" id="{2399517F-7E6F-F70B-1601-0107742ACC25}"/>
                    </a:ext>
                  </a:extLst>
                </p:cNvPr>
                <p:cNvSpPr/>
                <p:nvPr/>
              </p:nvSpPr>
              <p:spPr>
                <a:xfrm rot="245997">
                  <a:off x="5518841" y="4443311"/>
                  <a:ext cx="2428022" cy="591027"/>
                </a:xfrm>
                <a:custGeom>
                  <a:avLst/>
                  <a:gdLst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36088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15227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30789 w 1423899"/>
                    <a:gd name="connsiteY14" fmla="*/ 280787 h 555455"/>
                    <a:gd name="connsiteX0" fmla="*/ 0 w 1430029"/>
                    <a:gd name="connsiteY0" fmla="*/ 555455 h 555455"/>
                    <a:gd name="connsiteX1" fmla="*/ 326820 w 1430029"/>
                    <a:gd name="connsiteY1" fmla="*/ 388568 h 555455"/>
                    <a:gd name="connsiteX2" fmla="*/ 538905 w 1430029"/>
                    <a:gd name="connsiteY2" fmla="*/ 388568 h 555455"/>
                    <a:gd name="connsiteX3" fmla="*/ 789235 w 1430029"/>
                    <a:gd name="connsiteY3" fmla="*/ 437243 h 555455"/>
                    <a:gd name="connsiteX4" fmla="*/ 1011751 w 1430029"/>
                    <a:gd name="connsiteY4" fmla="*/ 485919 h 555455"/>
                    <a:gd name="connsiteX5" fmla="*/ 1220359 w 1430029"/>
                    <a:gd name="connsiteY5" fmla="*/ 478965 h 555455"/>
                    <a:gd name="connsiteX6" fmla="*/ 1394199 w 1430029"/>
                    <a:gd name="connsiteY6" fmla="*/ 353800 h 555455"/>
                    <a:gd name="connsiteX7" fmla="*/ 1428968 w 1430029"/>
                    <a:gd name="connsiteY7" fmla="*/ 214728 h 555455"/>
                    <a:gd name="connsiteX8" fmla="*/ 1373339 w 1430029"/>
                    <a:gd name="connsiteY8" fmla="*/ 75656 h 555455"/>
                    <a:gd name="connsiteX9" fmla="*/ 1262081 w 1430029"/>
                    <a:gd name="connsiteY9" fmla="*/ 6119 h 555455"/>
                    <a:gd name="connsiteX10" fmla="*/ 1126486 w 1430029"/>
                    <a:gd name="connsiteY10" fmla="*/ 20027 h 555455"/>
                    <a:gd name="connsiteX11" fmla="*/ 1022181 w 1430029"/>
                    <a:gd name="connsiteY11" fmla="*/ 152145 h 555455"/>
                    <a:gd name="connsiteX12" fmla="*/ 1056949 w 1430029"/>
                    <a:gd name="connsiteY12" fmla="*/ 284264 h 555455"/>
                    <a:gd name="connsiteX13" fmla="*/ 1150823 w 1430029"/>
                    <a:gd name="connsiteY13" fmla="*/ 315556 h 555455"/>
                    <a:gd name="connsiteX14" fmla="*/ 1230789 w 1430029"/>
                    <a:gd name="connsiteY14" fmla="*/ 280787 h 555455"/>
                    <a:gd name="connsiteX0" fmla="*/ 0 w 1430029"/>
                    <a:gd name="connsiteY0" fmla="*/ 552135 h 552135"/>
                    <a:gd name="connsiteX1" fmla="*/ 326820 w 1430029"/>
                    <a:gd name="connsiteY1" fmla="*/ 385248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430029"/>
                    <a:gd name="connsiteY0" fmla="*/ 552135 h 552135"/>
                    <a:gd name="connsiteX1" fmla="*/ 288575 w 1430029"/>
                    <a:gd name="connsiteY1" fmla="*/ 399155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662976"/>
                    <a:gd name="connsiteY0" fmla="*/ 472169 h 489991"/>
                    <a:gd name="connsiteX1" fmla="*/ 521522 w 1662976"/>
                    <a:gd name="connsiteY1" fmla="*/ 39915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02316 w 1662976"/>
                    <a:gd name="connsiteY2" fmla="*/ 329620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91306"/>
                    <a:gd name="connsiteX1" fmla="*/ 340728 w 1662976"/>
                    <a:gd name="connsiteY1" fmla="*/ 322665 h 491306"/>
                    <a:gd name="connsiteX2" fmla="*/ 702316 w 1662976"/>
                    <a:gd name="connsiteY2" fmla="*/ 329620 h 491306"/>
                    <a:gd name="connsiteX3" fmla="*/ 1015228 w 1662976"/>
                    <a:gd name="connsiteY3" fmla="*/ 413062 h 491306"/>
                    <a:gd name="connsiteX4" fmla="*/ 1244698 w 1662976"/>
                    <a:gd name="connsiteY4" fmla="*/ 482599 h 491306"/>
                    <a:gd name="connsiteX5" fmla="*/ 1453306 w 1662976"/>
                    <a:gd name="connsiteY5" fmla="*/ 475645 h 491306"/>
                    <a:gd name="connsiteX6" fmla="*/ 1627146 w 1662976"/>
                    <a:gd name="connsiteY6" fmla="*/ 350480 h 491306"/>
                    <a:gd name="connsiteX7" fmla="*/ 1661915 w 1662976"/>
                    <a:gd name="connsiteY7" fmla="*/ 211408 h 491306"/>
                    <a:gd name="connsiteX8" fmla="*/ 1606286 w 1662976"/>
                    <a:gd name="connsiteY8" fmla="*/ 72336 h 491306"/>
                    <a:gd name="connsiteX9" fmla="*/ 1495028 w 1662976"/>
                    <a:gd name="connsiteY9" fmla="*/ 2799 h 491306"/>
                    <a:gd name="connsiteX10" fmla="*/ 1345526 w 1662976"/>
                    <a:gd name="connsiteY10" fmla="*/ 27137 h 491306"/>
                    <a:gd name="connsiteX11" fmla="*/ 1255128 w 1662976"/>
                    <a:gd name="connsiteY11" fmla="*/ 148825 h 491306"/>
                    <a:gd name="connsiteX12" fmla="*/ 1289896 w 1662976"/>
                    <a:gd name="connsiteY12" fmla="*/ 280944 h 491306"/>
                    <a:gd name="connsiteX13" fmla="*/ 1383770 w 1662976"/>
                    <a:gd name="connsiteY13" fmla="*/ 312236 h 491306"/>
                    <a:gd name="connsiteX14" fmla="*/ 1463736 w 1662976"/>
                    <a:gd name="connsiteY14" fmla="*/ 277467 h 491306"/>
                    <a:gd name="connsiteX0" fmla="*/ 0 w 1662976"/>
                    <a:gd name="connsiteY0" fmla="*/ 472169 h 483801"/>
                    <a:gd name="connsiteX1" fmla="*/ 340728 w 1662976"/>
                    <a:gd name="connsiteY1" fmla="*/ 322665 h 483801"/>
                    <a:gd name="connsiteX2" fmla="*/ 702316 w 1662976"/>
                    <a:gd name="connsiteY2" fmla="*/ 329620 h 483801"/>
                    <a:gd name="connsiteX3" fmla="*/ 1015228 w 1662976"/>
                    <a:gd name="connsiteY3" fmla="*/ 413062 h 483801"/>
                    <a:gd name="connsiteX4" fmla="*/ 1269036 w 1662976"/>
                    <a:gd name="connsiteY4" fmla="*/ 465215 h 483801"/>
                    <a:gd name="connsiteX5" fmla="*/ 1453306 w 1662976"/>
                    <a:gd name="connsiteY5" fmla="*/ 475645 h 483801"/>
                    <a:gd name="connsiteX6" fmla="*/ 1627146 w 1662976"/>
                    <a:gd name="connsiteY6" fmla="*/ 350480 h 483801"/>
                    <a:gd name="connsiteX7" fmla="*/ 1661915 w 1662976"/>
                    <a:gd name="connsiteY7" fmla="*/ 211408 h 483801"/>
                    <a:gd name="connsiteX8" fmla="*/ 1606286 w 1662976"/>
                    <a:gd name="connsiteY8" fmla="*/ 72336 h 483801"/>
                    <a:gd name="connsiteX9" fmla="*/ 1495028 w 1662976"/>
                    <a:gd name="connsiteY9" fmla="*/ 2799 h 483801"/>
                    <a:gd name="connsiteX10" fmla="*/ 1345526 w 1662976"/>
                    <a:gd name="connsiteY10" fmla="*/ 27137 h 483801"/>
                    <a:gd name="connsiteX11" fmla="*/ 1255128 w 1662976"/>
                    <a:gd name="connsiteY11" fmla="*/ 148825 h 483801"/>
                    <a:gd name="connsiteX12" fmla="*/ 1289896 w 1662976"/>
                    <a:gd name="connsiteY12" fmla="*/ 280944 h 483801"/>
                    <a:gd name="connsiteX13" fmla="*/ 1383770 w 1662976"/>
                    <a:gd name="connsiteY13" fmla="*/ 312236 h 483801"/>
                    <a:gd name="connsiteX14" fmla="*/ 1463736 w 1662976"/>
                    <a:gd name="connsiteY14" fmla="*/ 277467 h 483801"/>
                    <a:gd name="connsiteX0" fmla="*/ 0 w 1662763"/>
                    <a:gd name="connsiteY0" fmla="*/ 472169 h 472169"/>
                    <a:gd name="connsiteX1" fmla="*/ 340728 w 1662763"/>
                    <a:gd name="connsiteY1" fmla="*/ 322665 h 472169"/>
                    <a:gd name="connsiteX2" fmla="*/ 702316 w 1662763"/>
                    <a:gd name="connsiteY2" fmla="*/ 329620 h 472169"/>
                    <a:gd name="connsiteX3" fmla="*/ 1015228 w 1662763"/>
                    <a:gd name="connsiteY3" fmla="*/ 413062 h 472169"/>
                    <a:gd name="connsiteX4" fmla="*/ 1269036 w 1662763"/>
                    <a:gd name="connsiteY4" fmla="*/ 465215 h 472169"/>
                    <a:gd name="connsiteX5" fmla="*/ 1470690 w 1662763"/>
                    <a:gd name="connsiteY5" fmla="*/ 444354 h 472169"/>
                    <a:gd name="connsiteX6" fmla="*/ 1627146 w 1662763"/>
                    <a:gd name="connsiteY6" fmla="*/ 350480 h 472169"/>
                    <a:gd name="connsiteX7" fmla="*/ 1661915 w 1662763"/>
                    <a:gd name="connsiteY7" fmla="*/ 211408 h 472169"/>
                    <a:gd name="connsiteX8" fmla="*/ 1606286 w 1662763"/>
                    <a:gd name="connsiteY8" fmla="*/ 72336 h 472169"/>
                    <a:gd name="connsiteX9" fmla="*/ 1495028 w 1662763"/>
                    <a:gd name="connsiteY9" fmla="*/ 2799 h 472169"/>
                    <a:gd name="connsiteX10" fmla="*/ 1345526 w 1662763"/>
                    <a:gd name="connsiteY10" fmla="*/ 27137 h 472169"/>
                    <a:gd name="connsiteX11" fmla="*/ 1255128 w 1662763"/>
                    <a:gd name="connsiteY11" fmla="*/ 148825 h 472169"/>
                    <a:gd name="connsiteX12" fmla="*/ 1289896 w 1662763"/>
                    <a:gd name="connsiteY12" fmla="*/ 280944 h 472169"/>
                    <a:gd name="connsiteX13" fmla="*/ 1383770 w 1662763"/>
                    <a:gd name="connsiteY13" fmla="*/ 312236 h 472169"/>
                    <a:gd name="connsiteX14" fmla="*/ 1463736 w 1662763"/>
                    <a:gd name="connsiteY14" fmla="*/ 277467 h 472169"/>
                    <a:gd name="connsiteX0" fmla="*/ 0 w 1661923"/>
                    <a:gd name="connsiteY0" fmla="*/ 472169 h 472169"/>
                    <a:gd name="connsiteX1" fmla="*/ 340728 w 1661923"/>
                    <a:gd name="connsiteY1" fmla="*/ 322665 h 472169"/>
                    <a:gd name="connsiteX2" fmla="*/ 702316 w 1661923"/>
                    <a:gd name="connsiteY2" fmla="*/ 329620 h 472169"/>
                    <a:gd name="connsiteX3" fmla="*/ 1015228 w 1661923"/>
                    <a:gd name="connsiteY3" fmla="*/ 413062 h 472169"/>
                    <a:gd name="connsiteX4" fmla="*/ 1269036 w 1661923"/>
                    <a:gd name="connsiteY4" fmla="*/ 465215 h 472169"/>
                    <a:gd name="connsiteX5" fmla="*/ 1470690 w 1661923"/>
                    <a:gd name="connsiteY5" fmla="*/ 444354 h 472169"/>
                    <a:gd name="connsiteX6" fmla="*/ 1602808 w 1661923"/>
                    <a:gd name="connsiteY6" fmla="*/ 336573 h 472169"/>
                    <a:gd name="connsiteX7" fmla="*/ 1661915 w 1661923"/>
                    <a:gd name="connsiteY7" fmla="*/ 211408 h 472169"/>
                    <a:gd name="connsiteX8" fmla="*/ 1606286 w 1661923"/>
                    <a:gd name="connsiteY8" fmla="*/ 72336 h 472169"/>
                    <a:gd name="connsiteX9" fmla="*/ 1495028 w 1661923"/>
                    <a:gd name="connsiteY9" fmla="*/ 2799 h 472169"/>
                    <a:gd name="connsiteX10" fmla="*/ 1345526 w 1661923"/>
                    <a:gd name="connsiteY10" fmla="*/ 27137 h 472169"/>
                    <a:gd name="connsiteX11" fmla="*/ 1255128 w 1661923"/>
                    <a:gd name="connsiteY11" fmla="*/ 148825 h 472169"/>
                    <a:gd name="connsiteX12" fmla="*/ 1289896 w 1661923"/>
                    <a:gd name="connsiteY12" fmla="*/ 280944 h 472169"/>
                    <a:gd name="connsiteX13" fmla="*/ 1383770 w 1661923"/>
                    <a:gd name="connsiteY13" fmla="*/ 312236 h 472169"/>
                    <a:gd name="connsiteX14" fmla="*/ 1463736 w 1661923"/>
                    <a:gd name="connsiteY14" fmla="*/ 277467 h 472169"/>
                    <a:gd name="connsiteX0" fmla="*/ 0 w 1637606"/>
                    <a:gd name="connsiteY0" fmla="*/ 472169 h 472169"/>
                    <a:gd name="connsiteX1" fmla="*/ 340728 w 1637606"/>
                    <a:gd name="connsiteY1" fmla="*/ 322665 h 472169"/>
                    <a:gd name="connsiteX2" fmla="*/ 702316 w 1637606"/>
                    <a:gd name="connsiteY2" fmla="*/ 329620 h 472169"/>
                    <a:gd name="connsiteX3" fmla="*/ 1015228 w 1637606"/>
                    <a:gd name="connsiteY3" fmla="*/ 413062 h 472169"/>
                    <a:gd name="connsiteX4" fmla="*/ 1269036 w 1637606"/>
                    <a:gd name="connsiteY4" fmla="*/ 465215 h 472169"/>
                    <a:gd name="connsiteX5" fmla="*/ 1470690 w 1637606"/>
                    <a:gd name="connsiteY5" fmla="*/ 444354 h 472169"/>
                    <a:gd name="connsiteX6" fmla="*/ 1602808 w 1637606"/>
                    <a:gd name="connsiteY6" fmla="*/ 336573 h 472169"/>
                    <a:gd name="connsiteX7" fmla="*/ 1637578 w 1637606"/>
                    <a:gd name="connsiteY7" fmla="*/ 194024 h 472169"/>
                    <a:gd name="connsiteX8" fmla="*/ 1606286 w 1637606"/>
                    <a:gd name="connsiteY8" fmla="*/ 72336 h 472169"/>
                    <a:gd name="connsiteX9" fmla="*/ 1495028 w 1637606"/>
                    <a:gd name="connsiteY9" fmla="*/ 2799 h 472169"/>
                    <a:gd name="connsiteX10" fmla="*/ 1345526 w 1637606"/>
                    <a:gd name="connsiteY10" fmla="*/ 27137 h 472169"/>
                    <a:gd name="connsiteX11" fmla="*/ 1255128 w 1637606"/>
                    <a:gd name="connsiteY11" fmla="*/ 148825 h 472169"/>
                    <a:gd name="connsiteX12" fmla="*/ 1289896 w 1637606"/>
                    <a:gd name="connsiteY12" fmla="*/ 280944 h 472169"/>
                    <a:gd name="connsiteX13" fmla="*/ 1383770 w 1637606"/>
                    <a:gd name="connsiteY13" fmla="*/ 312236 h 472169"/>
                    <a:gd name="connsiteX14" fmla="*/ 1463736 w 1637606"/>
                    <a:gd name="connsiteY14" fmla="*/ 277467 h 472169"/>
                    <a:gd name="connsiteX0" fmla="*/ 0 w 1639766"/>
                    <a:gd name="connsiteY0" fmla="*/ 473894 h 473894"/>
                    <a:gd name="connsiteX1" fmla="*/ 340728 w 1639766"/>
                    <a:gd name="connsiteY1" fmla="*/ 324390 h 473894"/>
                    <a:gd name="connsiteX2" fmla="*/ 702316 w 1639766"/>
                    <a:gd name="connsiteY2" fmla="*/ 331345 h 473894"/>
                    <a:gd name="connsiteX3" fmla="*/ 1015228 w 1639766"/>
                    <a:gd name="connsiteY3" fmla="*/ 414787 h 473894"/>
                    <a:gd name="connsiteX4" fmla="*/ 1269036 w 1639766"/>
                    <a:gd name="connsiteY4" fmla="*/ 466940 h 473894"/>
                    <a:gd name="connsiteX5" fmla="*/ 1470690 w 1639766"/>
                    <a:gd name="connsiteY5" fmla="*/ 446079 h 473894"/>
                    <a:gd name="connsiteX6" fmla="*/ 1602808 w 1639766"/>
                    <a:gd name="connsiteY6" fmla="*/ 338298 h 473894"/>
                    <a:gd name="connsiteX7" fmla="*/ 1637578 w 1639766"/>
                    <a:gd name="connsiteY7" fmla="*/ 195749 h 473894"/>
                    <a:gd name="connsiteX8" fmla="*/ 1554134 w 1639766"/>
                    <a:gd name="connsiteY8" fmla="*/ 98399 h 473894"/>
                    <a:gd name="connsiteX9" fmla="*/ 1495028 w 1639766"/>
                    <a:gd name="connsiteY9" fmla="*/ 4524 h 473894"/>
                    <a:gd name="connsiteX10" fmla="*/ 1345526 w 1639766"/>
                    <a:gd name="connsiteY10" fmla="*/ 28862 h 473894"/>
                    <a:gd name="connsiteX11" fmla="*/ 1255128 w 1639766"/>
                    <a:gd name="connsiteY11" fmla="*/ 150550 h 473894"/>
                    <a:gd name="connsiteX12" fmla="*/ 1289896 w 1639766"/>
                    <a:gd name="connsiteY12" fmla="*/ 282669 h 473894"/>
                    <a:gd name="connsiteX13" fmla="*/ 1383770 w 1639766"/>
                    <a:gd name="connsiteY13" fmla="*/ 313961 h 473894"/>
                    <a:gd name="connsiteX14" fmla="*/ 1463736 w 1639766"/>
                    <a:gd name="connsiteY14" fmla="*/ 279192 h 473894"/>
                    <a:gd name="connsiteX0" fmla="*/ 0 w 1639766"/>
                    <a:gd name="connsiteY0" fmla="*/ 446701 h 446701"/>
                    <a:gd name="connsiteX1" fmla="*/ 340728 w 1639766"/>
                    <a:gd name="connsiteY1" fmla="*/ 297197 h 446701"/>
                    <a:gd name="connsiteX2" fmla="*/ 702316 w 1639766"/>
                    <a:gd name="connsiteY2" fmla="*/ 304152 h 446701"/>
                    <a:gd name="connsiteX3" fmla="*/ 1015228 w 1639766"/>
                    <a:gd name="connsiteY3" fmla="*/ 387594 h 446701"/>
                    <a:gd name="connsiteX4" fmla="*/ 1269036 w 1639766"/>
                    <a:gd name="connsiteY4" fmla="*/ 439747 h 446701"/>
                    <a:gd name="connsiteX5" fmla="*/ 1470690 w 1639766"/>
                    <a:gd name="connsiteY5" fmla="*/ 418886 h 446701"/>
                    <a:gd name="connsiteX6" fmla="*/ 1602808 w 1639766"/>
                    <a:gd name="connsiteY6" fmla="*/ 311105 h 446701"/>
                    <a:gd name="connsiteX7" fmla="*/ 1637578 w 1639766"/>
                    <a:gd name="connsiteY7" fmla="*/ 168556 h 446701"/>
                    <a:gd name="connsiteX8" fmla="*/ 1554134 w 1639766"/>
                    <a:gd name="connsiteY8" fmla="*/ 71206 h 446701"/>
                    <a:gd name="connsiteX9" fmla="*/ 1446353 w 1639766"/>
                    <a:gd name="connsiteY9" fmla="*/ 53820 h 446701"/>
                    <a:gd name="connsiteX10" fmla="*/ 1345526 w 1639766"/>
                    <a:gd name="connsiteY10" fmla="*/ 1669 h 446701"/>
                    <a:gd name="connsiteX11" fmla="*/ 1255128 w 1639766"/>
                    <a:gd name="connsiteY11" fmla="*/ 123357 h 446701"/>
                    <a:gd name="connsiteX12" fmla="*/ 1289896 w 1639766"/>
                    <a:gd name="connsiteY12" fmla="*/ 255476 h 446701"/>
                    <a:gd name="connsiteX13" fmla="*/ 1383770 w 1639766"/>
                    <a:gd name="connsiteY13" fmla="*/ 286768 h 446701"/>
                    <a:gd name="connsiteX14" fmla="*/ 1463736 w 1639766"/>
                    <a:gd name="connsiteY14" fmla="*/ 251999 h 446701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55128 w 1639766"/>
                    <a:gd name="connsiteY11" fmla="*/ 70489 h 393833"/>
                    <a:gd name="connsiteX12" fmla="*/ 1289896 w 1639766"/>
                    <a:gd name="connsiteY12" fmla="*/ 202608 h 393833"/>
                    <a:gd name="connsiteX13" fmla="*/ 1383770 w 1639766"/>
                    <a:gd name="connsiteY13" fmla="*/ 233900 h 393833"/>
                    <a:gd name="connsiteX14" fmla="*/ 1463736 w 1639766"/>
                    <a:gd name="connsiteY14" fmla="*/ 199131 h 393833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89896 w 1639766"/>
                    <a:gd name="connsiteY11" fmla="*/ 202608 h 393833"/>
                    <a:gd name="connsiteX12" fmla="*/ 1383770 w 1639766"/>
                    <a:gd name="connsiteY12" fmla="*/ 233900 h 393833"/>
                    <a:gd name="connsiteX13" fmla="*/ 1463736 w 1639766"/>
                    <a:gd name="connsiteY13" fmla="*/ 199131 h 393833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289896 w 1639766"/>
                    <a:gd name="connsiteY11" fmla="*/ 205863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7213 w 1639766"/>
                    <a:gd name="connsiteY13" fmla="*/ 191956 h 39708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17710 w 1639766"/>
                    <a:gd name="connsiteY11" fmla="*/ 19119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0448"/>
                    <a:gd name="connsiteY0" fmla="*/ 396880 h 396880"/>
                    <a:gd name="connsiteX1" fmla="*/ 340728 w 1630448"/>
                    <a:gd name="connsiteY1" fmla="*/ 247376 h 396880"/>
                    <a:gd name="connsiteX2" fmla="*/ 702316 w 1630448"/>
                    <a:gd name="connsiteY2" fmla="*/ 254331 h 396880"/>
                    <a:gd name="connsiteX3" fmla="*/ 1015228 w 1630448"/>
                    <a:gd name="connsiteY3" fmla="*/ 337773 h 396880"/>
                    <a:gd name="connsiteX4" fmla="*/ 1269036 w 1630448"/>
                    <a:gd name="connsiteY4" fmla="*/ 389926 h 396880"/>
                    <a:gd name="connsiteX5" fmla="*/ 1470690 w 1630448"/>
                    <a:gd name="connsiteY5" fmla="*/ 369065 h 396880"/>
                    <a:gd name="connsiteX6" fmla="*/ 1602808 w 1630448"/>
                    <a:gd name="connsiteY6" fmla="*/ 261284 h 396880"/>
                    <a:gd name="connsiteX7" fmla="*/ 1627148 w 1630448"/>
                    <a:gd name="connsiteY7" fmla="*/ 136119 h 396880"/>
                    <a:gd name="connsiteX8" fmla="*/ 1554134 w 1630448"/>
                    <a:gd name="connsiteY8" fmla="*/ 21385 h 396880"/>
                    <a:gd name="connsiteX9" fmla="*/ 1446353 w 1630448"/>
                    <a:gd name="connsiteY9" fmla="*/ 3999 h 396880"/>
                    <a:gd name="connsiteX10" fmla="*/ 1338571 w 1630448"/>
                    <a:gd name="connsiteY10" fmla="*/ 70060 h 396880"/>
                    <a:gd name="connsiteX11" fmla="*/ 1317710 w 1630448"/>
                    <a:gd name="connsiteY11" fmla="*/ 191748 h 396880"/>
                    <a:gd name="connsiteX12" fmla="*/ 1383770 w 1630448"/>
                    <a:gd name="connsiteY12" fmla="*/ 236947 h 396880"/>
                    <a:gd name="connsiteX13" fmla="*/ 1467213 w 1630448"/>
                    <a:gd name="connsiteY13" fmla="*/ 191748 h 396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30448" h="396880">
                      <a:moveTo>
                        <a:pt x="0" y="396880"/>
                      </a:moveTo>
                      <a:cubicBezTo>
                        <a:pt x="118501" y="327343"/>
                        <a:pt x="223675" y="271134"/>
                        <a:pt x="340728" y="247376"/>
                      </a:cubicBezTo>
                      <a:cubicBezTo>
                        <a:pt x="457781" y="223618"/>
                        <a:pt x="589899" y="239265"/>
                        <a:pt x="702316" y="254331"/>
                      </a:cubicBezTo>
                      <a:cubicBezTo>
                        <a:pt x="814733" y="269397"/>
                        <a:pt x="920775" y="315174"/>
                        <a:pt x="1015228" y="337773"/>
                      </a:cubicBezTo>
                      <a:cubicBezTo>
                        <a:pt x="1109681" y="360372"/>
                        <a:pt x="1193126" y="384711"/>
                        <a:pt x="1269036" y="389926"/>
                      </a:cubicBezTo>
                      <a:cubicBezTo>
                        <a:pt x="1344946" y="395141"/>
                        <a:pt x="1415061" y="390505"/>
                        <a:pt x="1470690" y="369065"/>
                      </a:cubicBezTo>
                      <a:cubicBezTo>
                        <a:pt x="1526319" y="347625"/>
                        <a:pt x="1576732" y="300108"/>
                        <a:pt x="1602808" y="261284"/>
                      </a:cubicBezTo>
                      <a:cubicBezTo>
                        <a:pt x="1628884" y="222460"/>
                        <a:pt x="1635260" y="176102"/>
                        <a:pt x="1627148" y="136119"/>
                      </a:cubicBezTo>
                      <a:cubicBezTo>
                        <a:pt x="1619036" y="96136"/>
                        <a:pt x="1584266" y="43405"/>
                        <a:pt x="1554134" y="21385"/>
                      </a:cubicBezTo>
                      <a:cubicBezTo>
                        <a:pt x="1524002" y="-635"/>
                        <a:pt x="1482280" y="-4114"/>
                        <a:pt x="1446353" y="3999"/>
                      </a:cubicBezTo>
                      <a:cubicBezTo>
                        <a:pt x="1410426" y="12112"/>
                        <a:pt x="1360011" y="38769"/>
                        <a:pt x="1338571" y="70060"/>
                      </a:cubicBezTo>
                      <a:cubicBezTo>
                        <a:pt x="1317131" y="101351"/>
                        <a:pt x="1310177" y="163934"/>
                        <a:pt x="1317710" y="191748"/>
                      </a:cubicBezTo>
                      <a:cubicBezTo>
                        <a:pt x="1325243" y="219562"/>
                        <a:pt x="1358853" y="236947"/>
                        <a:pt x="1383770" y="236947"/>
                      </a:cubicBezTo>
                      <a:cubicBezTo>
                        <a:pt x="1408687" y="236947"/>
                        <a:pt x="1453595" y="206234"/>
                        <a:pt x="1467213" y="191748"/>
                      </a:cubicBezTo>
                    </a:path>
                  </a:pathLst>
                </a:custGeom>
                <a:noFill/>
                <a:ln w="19050" cap="rnd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" name="Freeform 11">
                  <a:extLst>
                    <a:ext uri="{FF2B5EF4-FFF2-40B4-BE49-F238E27FC236}">
                      <a16:creationId xmlns:a16="http://schemas.microsoft.com/office/drawing/2014/main" id="{C44161DA-2B3E-6F6E-83E1-3A14ADC6085F}"/>
                    </a:ext>
                  </a:extLst>
                </p:cNvPr>
                <p:cNvSpPr/>
                <p:nvPr/>
              </p:nvSpPr>
              <p:spPr>
                <a:xfrm rot="860958" flipV="1">
                  <a:off x="5047855" y="4956517"/>
                  <a:ext cx="2542847" cy="725587"/>
                </a:xfrm>
                <a:custGeom>
                  <a:avLst/>
                  <a:gdLst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36088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15227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30789 w 1423899"/>
                    <a:gd name="connsiteY14" fmla="*/ 280787 h 555455"/>
                    <a:gd name="connsiteX0" fmla="*/ 0 w 1430029"/>
                    <a:gd name="connsiteY0" fmla="*/ 555455 h 555455"/>
                    <a:gd name="connsiteX1" fmla="*/ 326820 w 1430029"/>
                    <a:gd name="connsiteY1" fmla="*/ 388568 h 555455"/>
                    <a:gd name="connsiteX2" fmla="*/ 538905 w 1430029"/>
                    <a:gd name="connsiteY2" fmla="*/ 388568 h 555455"/>
                    <a:gd name="connsiteX3" fmla="*/ 789235 w 1430029"/>
                    <a:gd name="connsiteY3" fmla="*/ 437243 h 555455"/>
                    <a:gd name="connsiteX4" fmla="*/ 1011751 w 1430029"/>
                    <a:gd name="connsiteY4" fmla="*/ 485919 h 555455"/>
                    <a:gd name="connsiteX5" fmla="*/ 1220359 w 1430029"/>
                    <a:gd name="connsiteY5" fmla="*/ 478965 h 555455"/>
                    <a:gd name="connsiteX6" fmla="*/ 1394199 w 1430029"/>
                    <a:gd name="connsiteY6" fmla="*/ 353800 h 555455"/>
                    <a:gd name="connsiteX7" fmla="*/ 1428968 w 1430029"/>
                    <a:gd name="connsiteY7" fmla="*/ 214728 h 555455"/>
                    <a:gd name="connsiteX8" fmla="*/ 1373339 w 1430029"/>
                    <a:gd name="connsiteY8" fmla="*/ 75656 h 555455"/>
                    <a:gd name="connsiteX9" fmla="*/ 1262081 w 1430029"/>
                    <a:gd name="connsiteY9" fmla="*/ 6119 h 555455"/>
                    <a:gd name="connsiteX10" fmla="*/ 1126486 w 1430029"/>
                    <a:gd name="connsiteY10" fmla="*/ 20027 h 555455"/>
                    <a:gd name="connsiteX11" fmla="*/ 1022181 w 1430029"/>
                    <a:gd name="connsiteY11" fmla="*/ 152145 h 555455"/>
                    <a:gd name="connsiteX12" fmla="*/ 1056949 w 1430029"/>
                    <a:gd name="connsiteY12" fmla="*/ 284264 h 555455"/>
                    <a:gd name="connsiteX13" fmla="*/ 1150823 w 1430029"/>
                    <a:gd name="connsiteY13" fmla="*/ 315556 h 555455"/>
                    <a:gd name="connsiteX14" fmla="*/ 1230789 w 1430029"/>
                    <a:gd name="connsiteY14" fmla="*/ 280787 h 555455"/>
                    <a:gd name="connsiteX0" fmla="*/ 0 w 1430029"/>
                    <a:gd name="connsiteY0" fmla="*/ 552135 h 552135"/>
                    <a:gd name="connsiteX1" fmla="*/ 326820 w 1430029"/>
                    <a:gd name="connsiteY1" fmla="*/ 385248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430029"/>
                    <a:gd name="connsiteY0" fmla="*/ 552135 h 552135"/>
                    <a:gd name="connsiteX1" fmla="*/ 288575 w 1430029"/>
                    <a:gd name="connsiteY1" fmla="*/ 399155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662976"/>
                    <a:gd name="connsiteY0" fmla="*/ 472169 h 489991"/>
                    <a:gd name="connsiteX1" fmla="*/ 521522 w 1662976"/>
                    <a:gd name="connsiteY1" fmla="*/ 39915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02316 w 1662976"/>
                    <a:gd name="connsiteY2" fmla="*/ 329620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91306"/>
                    <a:gd name="connsiteX1" fmla="*/ 340728 w 1662976"/>
                    <a:gd name="connsiteY1" fmla="*/ 322665 h 491306"/>
                    <a:gd name="connsiteX2" fmla="*/ 702316 w 1662976"/>
                    <a:gd name="connsiteY2" fmla="*/ 329620 h 491306"/>
                    <a:gd name="connsiteX3" fmla="*/ 1015228 w 1662976"/>
                    <a:gd name="connsiteY3" fmla="*/ 413062 h 491306"/>
                    <a:gd name="connsiteX4" fmla="*/ 1244698 w 1662976"/>
                    <a:gd name="connsiteY4" fmla="*/ 482599 h 491306"/>
                    <a:gd name="connsiteX5" fmla="*/ 1453306 w 1662976"/>
                    <a:gd name="connsiteY5" fmla="*/ 475645 h 491306"/>
                    <a:gd name="connsiteX6" fmla="*/ 1627146 w 1662976"/>
                    <a:gd name="connsiteY6" fmla="*/ 350480 h 491306"/>
                    <a:gd name="connsiteX7" fmla="*/ 1661915 w 1662976"/>
                    <a:gd name="connsiteY7" fmla="*/ 211408 h 491306"/>
                    <a:gd name="connsiteX8" fmla="*/ 1606286 w 1662976"/>
                    <a:gd name="connsiteY8" fmla="*/ 72336 h 491306"/>
                    <a:gd name="connsiteX9" fmla="*/ 1495028 w 1662976"/>
                    <a:gd name="connsiteY9" fmla="*/ 2799 h 491306"/>
                    <a:gd name="connsiteX10" fmla="*/ 1345526 w 1662976"/>
                    <a:gd name="connsiteY10" fmla="*/ 27137 h 491306"/>
                    <a:gd name="connsiteX11" fmla="*/ 1255128 w 1662976"/>
                    <a:gd name="connsiteY11" fmla="*/ 148825 h 491306"/>
                    <a:gd name="connsiteX12" fmla="*/ 1289896 w 1662976"/>
                    <a:gd name="connsiteY12" fmla="*/ 280944 h 491306"/>
                    <a:gd name="connsiteX13" fmla="*/ 1383770 w 1662976"/>
                    <a:gd name="connsiteY13" fmla="*/ 312236 h 491306"/>
                    <a:gd name="connsiteX14" fmla="*/ 1463736 w 1662976"/>
                    <a:gd name="connsiteY14" fmla="*/ 277467 h 491306"/>
                    <a:gd name="connsiteX0" fmla="*/ 0 w 1662976"/>
                    <a:gd name="connsiteY0" fmla="*/ 472169 h 483801"/>
                    <a:gd name="connsiteX1" fmla="*/ 340728 w 1662976"/>
                    <a:gd name="connsiteY1" fmla="*/ 322665 h 483801"/>
                    <a:gd name="connsiteX2" fmla="*/ 702316 w 1662976"/>
                    <a:gd name="connsiteY2" fmla="*/ 329620 h 483801"/>
                    <a:gd name="connsiteX3" fmla="*/ 1015228 w 1662976"/>
                    <a:gd name="connsiteY3" fmla="*/ 413062 h 483801"/>
                    <a:gd name="connsiteX4" fmla="*/ 1269036 w 1662976"/>
                    <a:gd name="connsiteY4" fmla="*/ 465215 h 483801"/>
                    <a:gd name="connsiteX5" fmla="*/ 1453306 w 1662976"/>
                    <a:gd name="connsiteY5" fmla="*/ 475645 h 483801"/>
                    <a:gd name="connsiteX6" fmla="*/ 1627146 w 1662976"/>
                    <a:gd name="connsiteY6" fmla="*/ 350480 h 483801"/>
                    <a:gd name="connsiteX7" fmla="*/ 1661915 w 1662976"/>
                    <a:gd name="connsiteY7" fmla="*/ 211408 h 483801"/>
                    <a:gd name="connsiteX8" fmla="*/ 1606286 w 1662976"/>
                    <a:gd name="connsiteY8" fmla="*/ 72336 h 483801"/>
                    <a:gd name="connsiteX9" fmla="*/ 1495028 w 1662976"/>
                    <a:gd name="connsiteY9" fmla="*/ 2799 h 483801"/>
                    <a:gd name="connsiteX10" fmla="*/ 1345526 w 1662976"/>
                    <a:gd name="connsiteY10" fmla="*/ 27137 h 483801"/>
                    <a:gd name="connsiteX11" fmla="*/ 1255128 w 1662976"/>
                    <a:gd name="connsiteY11" fmla="*/ 148825 h 483801"/>
                    <a:gd name="connsiteX12" fmla="*/ 1289896 w 1662976"/>
                    <a:gd name="connsiteY12" fmla="*/ 280944 h 483801"/>
                    <a:gd name="connsiteX13" fmla="*/ 1383770 w 1662976"/>
                    <a:gd name="connsiteY13" fmla="*/ 312236 h 483801"/>
                    <a:gd name="connsiteX14" fmla="*/ 1463736 w 1662976"/>
                    <a:gd name="connsiteY14" fmla="*/ 277467 h 483801"/>
                    <a:gd name="connsiteX0" fmla="*/ 0 w 1662763"/>
                    <a:gd name="connsiteY0" fmla="*/ 472169 h 472169"/>
                    <a:gd name="connsiteX1" fmla="*/ 340728 w 1662763"/>
                    <a:gd name="connsiteY1" fmla="*/ 322665 h 472169"/>
                    <a:gd name="connsiteX2" fmla="*/ 702316 w 1662763"/>
                    <a:gd name="connsiteY2" fmla="*/ 329620 h 472169"/>
                    <a:gd name="connsiteX3" fmla="*/ 1015228 w 1662763"/>
                    <a:gd name="connsiteY3" fmla="*/ 413062 h 472169"/>
                    <a:gd name="connsiteX4" fmla="*/ 1269036 w 1662763"/>
                    <a:gd name="connsiteY4" fmla="*/ 465215 h 472169"/>
                    <a:gd name="connsiteX5" fmla="*/ 1470690 w 1662763"/>
                    <a:gd name="connsiteY5" fmla="*/ 444354 h 472169"/>
                    <a:gd name="connsiteX6" fmla="*/ 1627146 w 1662763"/>
                    <a:gd name="connsiteY6" fmla="*/ 350480 h 472169"/>
                    <a:gd name="connsiteX7" fmla="*/ 1661915 w 1662763"/>
                    <a:gd name="connsiteY7" fmla="*/ 211408 h 472169"/>
                    <a:gd name="connsiteX8" fmla="*/ 1606286 w 1662763"/>
                    <a:gd name="connsiteY8" fmla="*/ 72336 h 472169"/>
                    <a:gd name="connsiteX9" fmla="*/ 1495028 w 1662763"/>
                    <a:gd name="connsiteY9" fmla="*/ 2799 h 472169"/>
                    <a:gd name="connsiteX10" fmla="*/ 1345526 w 1662763"/>
                    <a:gd name="connsiteY10" fmla="*/ 27137 h 472169"/>
                    <a:gd name="connsiteX11" fmla="*/ 1255128 w 1662763"/>
                    <a:gd name="connsiteY11" fmla="*/ 148825 h 472169"/>
                    <a:gd name="connsiteX12" fmla="*/ 1289896 w 1662763"/>
                    <a:gd name="connsiteY12" fmla="*/ 280944 h 472169"/>
                    <a:gd name="connsiteX13" fmla="*/ 1383770 w 1662763"/>
                    <a:gd name="connsiteY13" fmla="*/ 312236 h 472169"/>
                    <a:gd name="connsiteX14" fmla="*/ 1463736 w 1662763"/>
                    <a:gd name="connsiteY14" fmla="*/ 277467 h 472169"/>
                    <a:gd name="connsiteX0" fmla="*/ 0 w 1661923"/>
                    <a:gd name="connsiteY0" fmla="*/ 472169 h 472169"/>
                    <a:gd name="connsiteX1" fmla="*/ 340728 w 1661923"/>
                    <a:gd name="connsiteY1" fmla="*/ 322665 h 472169"/>
                    <a:gd name="connsiteX2" fmla="*/ 702316 w 1661923"/>
                    <a:gd name="connsiteY2" fmla="*/ 329620 h 472169"/>
                    <a:gd name="connsiteX3" fmla="*/ 1015228 w 1661923"/>
                    <a:gd name="connsiteY3" fmla="*/ 413062 h 472169"/>
                    <a:gd name="connsiteX4" fmla="*/ 1269036 w 1661923"/>
                    <a:gd name="connsiteY4" fmla="*/ 465215 h 472169"/>
                    <a:gd name="connsiteX5" fmla="*/ 1470690 w 1661923"/>
                    <a:gd name="connsiteY5" fmla="*/ 444354 h 472169"/>
                    <a:gd name="connsiteX6" fmla="*/ 1602808 w 1661923"/>
                    <a:gd name="connsiteY6" fmla="*/ 336573 h 472169"/>
                    <a:gd name="connsiteX7" fmla="*/ 1661915 w 1661923"/>
                    <a:gd name="connsiteY7" fmla="*/ 211408 h 472169"/>
                    <a:gd name="connsiteX8" fmla="*/ 1606286 w 1661923"/>
                    <a:gd name="connsiteY8" fmla="*/ 72336 h 472169"/>
                    <a:gd name="connsiteX9" fmla="*/ 1495028 w 1661923"/>
                    <a:gd name="connsiteY9" fmla="*/ 2799 h 472169"/>
                    <a:gd name="connsiteX10" fmla="*/ 1345526 w 1661923"/>
                    <a:gd name="connsiteY10" fmla="*/ 27137 h 472169"/>
                    <a:gd name="connsiteX11" fmla="*/ 1255128 w 1661923"/>
                    <a:gd name="connsiteY11" fmla="*/ 148825 h 472169"/>
                    <a:gd name="connsiteX12" fmla="*/ 1289896 w 1661923"/>
                    <a:gd name="connsiteY12" fmla="*/ 280944 h 472169"/>
                    <a:gd name="connsiteX13" fmla="*/ 1383770 w 1661923"/>
                    <a:gd name="connsiteY13" fmla="*/ 312236 h 472169"/>
                    <a:gd name="connsiteX14" fmla="*/ 1463736 w 1661923"/>
                    <a:gd name="connsiteY14" fmla="*/ 277467 h 472169"/>
                    <a:gd name="connsiteX0" fmla="*/ 0 w 1637606"/>
                    <a:gd name="connsiteY0" fmla="*/ 472169 h 472169"/>
                    <a:gd name="connsiteX1" fmla="*/ 340728 w 1637606"/>
                    <a:gd name="connsiteY1" fmla="*/ 322665 h 472169"/>
                    <a:gd name="connsiteX2" fmla="*/ 702316 w 1637606"/>
                    <a:gd name="connsiteY2" fmla="*/ 329620 h 472169"/>
                    <a:gd name="connsiteX3" fmla="*/ 1015228 w 1637606"/>
                    <a:gd name="connsiteY3" fmla="*/ 413062 h 472169"/>
                    <a:gd name="connsiteX4" fmla="*/ 1269036 w 1637606"/>
                    <a:gd name="connsiteY4" fmla="*/ 465215 h 472169"/>
                    <a:gd name="connsiteX5" fmla="*/ 1470690 w 1637606"/>
                    <a:gd name="connsiteY5" fmla="*/ 444354 h 472169"/>
                    <a:gd name="connsiteX6" fmla="*/ 1602808 w 1637606"/>
                    <a:gd name="connsiteY6" fmla="*/ 336573 h 472169"/>
                    <a:gd name="connsiteX7" fmla="*/ 1637578 w 1637606"/>
                    <a:gd name="connsiteY7" fmla="*/ 194024 h 472169"/>
                    <a:gd name="connsiteX8" fmla="*/ 1606286 w 1637606"/>
                    <a:gd name="connsiteY8" fmla="*/ 72336 h 472169"/>
                    <a:gd name="connsiteX9" fmla="*/ 1495028 w 1637606"/>
                    <a:gd name="connsiteY9" fmla="*/ 2799 h 472169"/>
                    <a:gd name="connsiteX10" fmla="*/ 1345526 w 1637606"/>
                    <a:gd name="connsiteY10" fmla="*/ 27137 h 472169"/>
                    <a:gd name="connsiteX11" fmla="*/ 1255128 w 1637606"/>
                    <a:gd name="connsiteY11" fmla="*/ 148825 h 472169"/>
                    <a:gd name="connsiteX12" fmla="*/ 1289896 w 1637606"/>
                    <a:gd name="connsiteY12" fmla="*/ 280944 h 472169"/>
                    <a:gd name="connsiteX13" fmla="*/ 1383770 w 1637606"/>
                    <a:gd name="connsiteY13" fmla="*/ 312236 h 472169"/>
                    <a:gd name="connsiteX14" fmla="*/ 1463736 w 1637606"/>
                    <a:gd name="connsiteY14" fmla="*/ 277467 h 472169"/>
                    <a:gd name="connsiteX0" fmla="*/ 0 w 1639766"/>
                    <a:gd name="connsiteY0" fmla="*/ 473894 h 473894"/>
                    <a:gd name="connsiteX1" fmla="*/ 340728 w 1639766"/>
                    <a:gd name="connsiteY1" fmla="*/ 324390 h 473894"/>
                    <a:gd name="connsiteX2" fmla="*/ 702316 w 1639766"/>
                    <a:gd name="connsiteY2" fmla="*/ 331345 h 473894"/>
                    <a:gd name="connsiteX3" fmla="*/ 1015228 w 1639766"/>
                    <a:gd name="connsiteY3" fmla="*/ 414787 h 473894"/>
                    <a:gd name="connsiteX4" fmla="*/ 1269036 w 1639766"/>
                    <a:gd name="connsiteY4" fmla="*/ 466940 h 473894"/>
                    <a:gd name="connsiteX5" fmla="*/ 1470690 w 1639766"/>
                    <a:gd name="connsiteY5" fmla="*/ 446079 h 473894"/>
                    <a:gd name="connsiteX6" fmla="*/ 1602808 w 1639766"/>
                    <a:gd name="connsiteY6" fmla="*/ 338298 h 473894"/>
                    <a:gd name="connsiteX7" fmla="*/ 1637578 w 1639766"/>
                    <a:gd name="connsiteY7" fmla="*/ 195749 h 473894"/>
                    <a:gd name="connsiteX8" fmla="*/ 1554134 w 1639766"/>
                    <a:gd name="connsiteY8" fmla="*/ 98399 h 473894"/>
                    <a:gd name="connsiteX9" fmla="*/ 1495028 w 1639766"/>
                    <a:gd name="connsiteY9" fmla="*/ 4524 h 473894"/>
                    <a:gd name="connsiteX10" fmla="*/ 1345526 w 1639766"/>
                    <a:gd name="connsiteY10" fmla="*/ 28862 h 473894"/>
                    <a:gd name="connsiteX11" fmla="*/ 1255128 w 1639766"/>
                    <a:gd name="connsiteY11" fmla="*/ 150550 h 473894"/>
                    <a:gd name="connsiteX12" fmla="*/ 1289896 w 1639766"/>
                    <a:gd name="connsiteY12" fmla="*/ 282669 h 473894"/>
                    <a:gd name="connsiteX13" fmla="*/ 1383770 w 1639766"/>
                    <a:gd name="connsiteY13" fmla="*/ 313961 h 473894"/>
                    <a:gd name="connsiteX14" fmla="*/ 1463736 w 1639766"/>
                    <a:gd name="connsiteY14" fmla="*/ 279192 h 473894"/>
                    <a:gd name="connsiteX0" fmla="*/ 0 w 1639766"/>
                    <a:gd name="connsiteY0" fmla="*/ 446701 h 446701"/>
                    <a:gd name="connsiteX1" fmla="*/ 340728 w 1639766"/>
                    <a:gd name="connsiteY1" fmla="*/ 297197 h 446701"/>
                    <a:gd name="connsiteX2" fmla="*/ 702316 w 1639766"/>
                    <a:gd name="connsiteY2" fmla="*/ 304152 h 446701"/>
                    <a:gd name="connsiteX3" fmla="*/ 1015228 w 1639766"/>
                    <a:gd name="connsiteY3" fmla="*/ 387594 h 446701"/>
                    <a:gd name="connsiteX4" fmla="*/ 1269036 w 1639766"/>
                    <a:gd name="connsiteY4" fmla="*/ 439747 h 446701"/>
                    <a:gd name="connsiteX5" fmla="*/ 1470690 w 1639766"/>
                    <a:gd name="connsiteY5" fmla="*/ 418886 h 446701"/>
                    <a:gd name="connsiteX6" fmla="*/ 1602808 w 1639766"/>
                    <a:gd name="connsiteY6" fmla="*/ 311105 h 446701"/>
                    <a:gd name="connsiteX7" fmla="*/ 1637578 w 1639766"/>
                    <a:gd name="connsiteY7" fmla="*/ 168556 h 446701"/>
                    <a:gd name="connsiteX8" fmla="*/ 1554134 w 1639766"/>
                    <a:gd name="connsiteY8" fmla="*/ 71206 h 446701"/>
                    <a:gd name="connsiteX9" fmla="*/ 1446353 w 1639766"/>
                    <a:gd name="connsiteY9" fmla="*/ 53820 h 446701"/>
                    <a:gd name="connsiteX10" fmla="*/ 1345526 w 1639766"/>
                    <a:gd name="connsiteY10" fmla="*/ 1669 h 446701"/>
                    <a:gd name="connsiteX11" fmla="*/ 1255128 w 1639766"/>
                    <a:gd name="connsiteY11" fmla="*/ 123357 h 446701"/>
                    <a:gd name="connsiteX12" fmla="*/ 1289896 w 1639766"/>
                    <a:gd name="connsiteY12" fmla="*/ 255476 h 446701"/>
                    <a:gd name="connsiteX13" fmla="*/ 1383770 w 1639766"/>
                    <a:gd name="connsiteY13" fmla="*/ 286768 h 446701"/>
                    <a:gd name="connsiteX14" fmla="*/ 1463736 w 1639766"/>
                    <a:gd name="connsiteY14" fmla="*/ 251999 h 446701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55128 w 1639766"/>
                    <a:gd name="connsiteY11" fmla="*/ 70489 h 393833"/>
                    <a:gd name="connsiteX12" fmla="*/ 1289896 w 1639766"/>
                    <a:gd name="connsiteY12" fmla="*/ 202608 h 393833"/>
                    <a:gd name="connsiteX13" fmla="*/ 1383770 w 1639766"/>
                    <a:gd name="connsiteY13" fmla="*/ 233900 h 393833"/>
                    <a:gd name="connsiteX14" fmla="*/ 1463736 w 1639766"/>
                    <a:gd name="connsiteY14" fmla="*/ 199131 h 393833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89896 w 1639766"/>
                    <a:gd name="connsiteY11" fmla="*/ 202608 h 393833"/>
                    <a:gd name="connsiteX12" fmla="*/ 1383770 w 1639766"/>
                    <a:gd name="connsiteY12" fmla="*/ 233900 h 393833"/>
                    <a:gd name="connsiteX13" fmla="*/ 1463736 w 1639766"/>
                    <a:gd name="connsiteY13" fmla="*/ 199131 h 393833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289896 w 1639766"/>
                    <a:gd name="connsiteY11" fmla="*/ 205863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7213 w 1639766"/>
                    <a:gd name="connsiteY13" fmla="*/ 191956 h 39708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17710 w 1639766"/>
                    <a:gd name="connsiteY11" fmla="*/ 19119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0448"/>
                    <a:gd name="connsiteY0" fmla="*/ 396880 h 396880"/>
                    <a:gd name="connsiteX1" fmla="*/ 340728 w 1630448"/>
                    <a:gd name="connsiteY1" fmla="*/ 247376 h 396880"/>
                    <a:gd name="connsiteX2" fmla="*/ 702316 w 1630448"/>
                    <a:gd name="connsiteY2" fmla="*/ 254331 h 396880"/>
                    <a:gd name="connsiteX3" fmla="*/ 1015228 w 1630448"/>
                    <a:gd name="connsiteY3" fmla="*/ 337773 h 396880"/>
                    <a:gd name="connsiteX4" fmla="*/ 1269036 w 1630448"/>
                    <a:gd name="connsiteY4" fmla="*/ 389926 h 396880"/>
                    <a:gd name="connsiteX5" fmla="*/ 1470690 w 1630448"/>
                    <a:gd name="connsiteY5" fmla="*/ 369065 h 396880"/>
                    <a:gd name="connsiteX6" fmla="*/ 1602808 w 1630448"/>
                    <a:gd name="connsiteY6" fmla="*/ 261284 h 396880"/>
                    <a:gd name="connsiteX7" fmla="*/ 1627148 w 1630448"/>
                    <a:gd name="connsiteY7" fmla="*/ 136119 h 396880"/>
                    <a:gd name="connsiteX8" fmla="*/ 1554134 w 1630448"/>
                    <a:gd name="connsiteY8" fmla="*/ 21385 h 396880"/>
                    <a:gd name="connsiteX9" fmla="*/ 1446353 w 1630448"/>
                    <a:gd name="connsiteY9" fmla="*/ 3999 h 396880"/>
                    <a:gd name="connsiteX10" fmla="*/ 1338571 w 1630448"/>
                    <a:gd name="connsiteY10" fmla="*/ 70060 h 396880"/>
                    <a:gd name="connsiteX11" fmla="*/ 1317710 w 1630448"/>
                    <a:gd name="connsiteY11" fmla="*/ 191748 h 396880"/>
                    <a:gd name="connsiteX12" fmla="*/ 1383770 w 1630448"/>
                    <a:gd name="connsiteY12" fmla="*/ 236947 h 396880"/>
                    <a:gd name="connsiteX13" fmla="*/ 1467213 w 1630448"/>
                    <a:gd name="connsiteY13" fmla="*/ 191748 h 396880"/>
                    <a:gd name="connsiteX0" fmla="*/ 0 w 1630448"/>
                    <a:gd name="connsiteY0" fmla="*/ 396880 h 396880"/>
                    <a:gd name="connsiteX1" fmla="*/ 358112 w 1630448"/>
                    <a:gd name="connsiteY1" fmla="*/ 327343 h 396880"/>
                    <a:gd name="connsiteX2" fmla="*/ 702316 w 1630448"/>
                    <a:gd name="connsiteY2" fmla="*/ 254331 h 396880"/>
                    <a:gd name="connsiteX3" fmla="*/ 1015228 w 1630448"/>
                    <a:gd name="connsiteY3" fmla="*/ 337773 h 396880"/>
                    <a:gd name="connsiteX4" fmla="*/ 1269036 w 1630448"/>
                    <a:gd name="connsiteY4" fmla="*/ 389926 h 396880"/>
                    <a:gd name="connsiteX5" fmla="*/ 1470690 w 1630448"/>
                    <a:gd name="connsiteY5" fmla="*/ 369065 h 396880"/>
                    <a:gd name="connsiteX6" fmla="*/ 1602808 w 1630448"/>
                    <a:gd name="connsiteY6" fmla="*/ 261284 h 396880"/>
                    <a:gd name="connsiteX7" fmla="*/ 1627148 w 1630448"/>
                    <a:gd name="connsiteY7" fmla="*/ 136119 h 396880"/>
                    <a:gd name="connsiteX8" fmla="*/ 1554134 w 1630448"/>
                    <a:gd name="connsiteY8" fmla="*/ 21385 h 396880"/>
                    <a:gd name="connsiteX9" fmla="*/ 1446353 w 1630448"/>
                    <a:gd name="connsiteY9" fmla="*/ 3999 h 396880"/>
                    <a:gd name="connsiteX10" fmla="*/ 1338571 w 1630448"/>
                    <a:gd name="connsiteY10" fmla="*/ 70060 h 396880"/>
                    <a:gd name="connsiteX11" fmla="*/ 1317710 w 1630448"/>
                    <a:gd name="connsiteY11" fmla="*/ 191748 h 396880"/>
                    <a:gd name="connsiteX12" fmla="*/ 1383770 w 1630448"/>
                    <a:gd name="connsiteY12" fmla="*/ 236947 h 396880"/>
                    <a:gd name="connsiteX13" fmla="*/ 1467213 w 1630448"/>
                    <a:gd name="connsiteY13" fmla="*/ 191748 h 396880"/>
                    <a:gd name="connsiteX0" fmla="*/ 0 w 1630448"/>
                    <a:gd name="connsiteY0" fmla="*/ 396880 h 462958"/>
                    <a:gd name="connsiteX1" fmla="*/ 358112 w 1630448"/>
                    <a:gd name="connsiteY1" fmla="*/ 327343 h 462958"/>
                    <a:gd name="connsiteX2" fmla="*/ 695362 w 1630448"/>
                    <a:gd name="connsiteY2" fmla="*/ 462939 h 462958"/>
                    <a:gd name="connsiteX3" fmla="*/ 1015228 w 1630448"/>
                    <a:gd name="connsiteY3" fmla="*/ 337773 h 462958"/>
                    <a:gd name="connsiteX4" fmla="*/ 1269036 w 1630448"/>
                    <a:gd name="connsiteY4" fmla="*/ 389926 h 462958"/>
                    <a:gd name="connsiteX5" fmla="*/ 1470690 w 1630448"/>
                    <a:gd name="connsiteY5" fmla="*/ 369065 h 462958"/>
                    <a:gd name="connsiteX6" fmla="*/ 1602808 w 1630448"/>
                    <a:gd name="connsiteY6" fmla="*/ 261284 h 462958"/>
                    <a:gd name="connsiteX7" fmla="*/ 1627148 w 1630448"/>
                    <a:gd name="connsiteY7" fmla="*/ 136119 h 462958"/>
                    <a:gd name="connsiteX8" fmla="*/ 1554134 w 1630448"/>
                    <a:gd name="connsiteY8" fmla="*/ 21385 h 462958"/>
                    <a:gd name="connsiteX9" fmla="*/ 1446353 w 1630448"/>
                    <a:gd name="connsiteY9" fmla="*/ 3999 h 462958"/>
                    <a:gd name="connsiteX10" fmla="*/ 1338571 w 1630448"/>
                    <a:gd name="connsiteY10" fmla="*/ 70060 h 462958"/>
                    <a:gd name="connsiteX11" fmla="*/ 1317710 w 1630448"/>
                    <a:gd name="connsiteY11" fmla="*/ 191748 h 462958"/>
                    <a:gd name="connsiteX12" fmla="*/ 1383770 w 1630448"/>
                    <a:gd name="connsiteY12" fmla="*/ 236947 h 462958"/>
                    <a:gd name="connsiteX13" fmla="*/ 1467213 w 1630448"/>
                    <a:gd name="connsiteY13" fmla="*/ 191748 h 462958"/>
                    <a:gd name="connsiteX0" fmla="*/ 0 w 1630448"/>
                    <a:gd name="connsiteY0" fmla="*/ 396880 h 462960"/>
                    <a:gd name="connsiteX1" fmla="*/ 368542 w 1630448"/>
                    <a:gd name="connsiteY1" fmla="*/ 348203 h 462960"/>
                    <a:gd name="connsiteX2" fmla="*/ 695362 w 1630448"/>
                    <a:gd name="connsiteY2" fmla="*/ 462939 h 462960"/>
                    <a:gd name="connsiteX3" fmla="*/ 1015228 w 1630448"/>
                    <a:gd name="connsiteY3" fmla="*/ 337773 h 462960"/>
                    <a:gd name="connsiteX4" fmla="*/ 1269036 w 1630448"/>
                    <a:gd name="connsiteY4" fmla="*/ 389926 h 462960"/>
                    <a:gd name="connsiteX5" fmla="*/ 1470690 w 1630448"/>
                    <a:gd name="connsiteY5" fmla="*/ 369065 h 462960"/>
                    <a:gd name="connsiteX6" fmla="*/ 1602808 w 1630448"/>
                    <a:gd name="connsiteY6" fmla="*/ 261284 h 462960"/>
                    <a:gd name="connsiteX7" fmla="*/ 1627148 w 1630448"/>
                    <a:gd name="connsiteY7" fmla="*/ 136119 h 462960"/>
                    <a:gd name="connsiteX8" fmla="*/ 1554134 w 1630448"/>
                    <a:gd name="connsiteY8" fmla="*/ 21385 h 462960"/>
                    <a:gd name="connsiteX9" fmla="*/ 1446353 w 1630448"/>
                    <a:gd name="connsiteY9" fmla="*/ 3999 h 462960"/>
                    <a:gd name="connsiteX10" fmla="*/ 1338571 w 1630448"/>
                    <a:gd name="connsiteY10" fmla="*/ 70060 h 462960"/>
                    <a:gd name="connsiteX11" fmla="*/ 1317710 w 1630448"/>
                    <a:gd name="connsiteY11" fmla="*/ 191748 h 462960"/>
                    <a:gd name="connsiteX12" fmla="*/ 1383770 w 1630448"/>
                    <a:gd name="connsiteY12" fmla="*/ 236947 h 462960"/>
                    <a:gd name="connsiteX13" fmla="*/ 1467213 w 1630448"/>
                    <a:gd name="connsiteY13" fmla="*/ 191748 h 462960"/>
                    <a:gd name="connsiteX0" fmla="*/ 0 w 1630448"/>
                    <a:gd name="connsiteY0" fmla="*/ 396880 h 462960"/>
                    <a:gd name="connsiteX1" fmla="*/ 368542 w 1630448"/>
                    <a:gd name="connsiteY1" fmla="*/ 348203 h 462960"/>
                    <a:gd name="connsiteX2" fmla="*/ 719700 w 1630448"/>
                    <a:gd name="connsiteY2" fmla="*/ 462939 h 462960"/>
                    <a:gd name="connsiteX3" fmla="*/ 1015228 w 1630448"/>
                    <a:gd name="connsiteY3" fmla="*/ 337773 h 462960"/>
                    <a:gd name="connsiteX4" fmla="*/ 1269036 w 1630448"/>
                    <a:gd name="connsiteY4" fmla="*/ 389926 h 462960"/>
                    <a:gd name="connsiteX5" fmla="*/ 1470690 w 1630448"/>
                    <a:gd name="connsiteY5" fmla="*/ 369065 h 462960"/>
                    <a:gd name="connsiteX6" fmla="*/ 1602808 w 1630448"/>
                    <a:gd name="connsiteY6" fmla="*/ 261284 h 462960"/>
                    <a:gd name="connsiteX7" fmla="*/ 1627148 w 1630448"/>
                    <a:gd name="connsiteY7" fmla="*/ 136119 h 462960"/>
                    <a:gd name="connsiteX8" fmla="*/ 1554134 w 1630448"/>
                    <a:gd name="connsiteY8" fmla="*/ 21385 h 462960"/>
                    <a:gd name="connsiteX9" fmla="*/ 1446353 w 1630448"/>
                    <a:gd name="connsiteY9" fmla="*/ 3999 h 462960"/>
                    <a:gd name="connsiteX10" fmla="*/ 1338571 w 1630448"/>
                    <a:gd name="connsiteY10" fmla="*/ 70060 h 462960"/>
                    <a:gd name="connsiteX11" fmla="*/ 1317710 w 1630448"/>
                    <a:gd name="connsiteY11" fmla="*/ 191748 h 462960"/>
                    <a:gd name="connsiteX12" fmla="*/ 1383770 w 1630448"/>
                    <a:gd name="connsiteY12" fmla="*/ 236947 h 462960"/>
                    <a:gd name="connsiteX13" fmla="*/ 1467213 w 1630448"/>
                    <a:gd name="connsiteY13" fmla="*/ 191748 h 462960"/>
                    <a:gd name="connsiteX0" fmla="*/ 0 w 1630448"/>
                    <a:gd name="connsiteY0" fmla="*/ 396880 h 665246"/>
                    <a:gd name="connsiteX1" fmla="*/ 368542 w 1630448"/>
                    <a:gd name="connsiteY1" fmla="*/ 348203 h 665246"/>
                    <a:gd name="connsiteX2" fmla="*/ 719700 w 1630448"/>
                    <a:gd name="connsiteY2" fmla="*/ 462939 h 665246"/>
                    <a:gd name="connsiteX3" fmla="*/ 1060427 w 1630448"/>
                    <a:gd name="connsiteY3" fmla="*/ 664593 h 665246"/>
                    <a:gd name="connsiteX4" fmla="*/ 1269036 w 1630448"/>
                    <a:gd name="connsiteY4" fmla="*/ 389926 h 665246"/>
                    <a:gd name="connsiteX5" fmla="*/ 1470690 w 1630448"/>
                    <a:gd name="connsiteY5" fmla="*/ 369065 h 665246"/>
                    <a:gd name="connsiteX6" fmla="*/ 1602808 w 1630448"/>
                    <a:gd name="connsiteY6" fmla="*/ 261284 h 665246"/>
                    <a:gd name="connsiteX7" fmla="*/ 1627148 w 1630448"/>
                    <a:gd name="connsiteY7" fmla="*/ 136119 h 665246"/>
                    <a:gd name="connsiteX8" fmla="*/ 1554134 w 1630448"/>
                    <a:gd name="connsiteY8" fmla="*/ 21385 h 665246"/>
                    <a:gd name="connsiteX9" fmla="*/ 1446353 w 1630448"/>
                    <a:gd name="connsiteY9" fmla="*/ 3999 h 665246"/>
                    <a:gd name="connsiteX10" fmla="*/ 1338571 w 1630448"/>
                    <a:gd name="connsiteY10" fmla="*/ 70060 h 665246"/>
                    <a:gd name="connsiteX11" fmla="*/ 1317710 w 1630448"/>
                    <a:gd name="connsiteY11" fmla="*/ 191748 h 665246"/>
                    <a:gd name="connsiteX12" fmla="*/ 1383770 w 1630448"/>
                    <a:gd name="connsiteY12" fmla="*/ 236947 h 665246"/>
                    <a:gd name="connsiteX13" fmla="*/ 1467213 w 1630448"/>
                    <a:gd name="connsiteY13" fmla="*/ 191748 h 665246"/>
                    <a:gd name="connsiteX0" fmla="*/ 0 w 1630448"/>
                    <a:gd name="connsiteY0" fmla="*/ 396880 h 781934"/>
                    <a:gd name="connsiteX1" fmla="*/ 368542 w 1630448"/>
                    <a:gd name="connsiteY1" fmla="*/ 348203 h 781934"/>
                    <a:gd name="connsiteX2" fmla="*/ 719700 w 1630448"/>
                    <a:gd name="connsiteY2" fmla="*/ 462939 h 781934"/>
                    <a:gd name="connsiteX3" fmla="*/ 1060427 w 1630448"/>
                    <a:gd name="connsiteY3" fmla="*/ 664593 h 781934"/>
                    <a:gd name="connsiteX4" fmla="*/ 1352480 w 1630448"/>
                    <a:gd name="connsiteY4" fmla="*/ 768898 h 781934"/>
                    <a:gd name="connsiteX5" fmla="*/ 1470690 w 1630448"/>
                    <a:gd name="connsiteY5" fmla="*/ 369065 h 781934"/>
                    <a:gd name="connsiteX6" fmla="*/ 1602808 w 1630448"/>
                    <a:gd name="connsiteY6" fmla="*/ 261284 h 781934"/>
                    <a:gd name="connsiteX7" fmla="*/ 1627148 w 1630448"/>
                    <a:gd name="connsiteY7" fmla="*/ 136119 h 781934"/>
                    <a:gd name="connsiteX8" fmla="*/ 1554134 w 1630448"/>
                    <a:gd name="connsiteY8" fmla="*/ 21385 h 781934"/>
                    <a:gd name="connsiteX9" fmla="*/ 1446353 w 1630448"/>
                    <a:gd name="connsiteY9" fmla="*/ 3999 h 781934"/>
                    <a:gd name="connsiteX10" fmla="*/ 1338571 w 1630448"/>
                    <a:gd name="connsiteY10" fmla="*/ 70060 h 781934"/>
                    <a:gd name="connsiteX11" fmla="*/ 1317710 w 1630448"/>
                    <a:gd name="connsiteY11" fmla="*/ 191748 h 781934"/>
                    <a:gd name="connsiteX12" fmla="*/ 1383770 w 1630448"/>
                    <a:gd name="connsiteY12" fmla="*/ 236947 h 781934"/>
                    <a:gd name="connsiteX13" fmla="*/ 1467213 w 1630448"/>
                    <a:gd name="connsiteY13" fmla="*/ 191748 h 781934"/>
                    <a:gd name="connsiteX0" fmla="*/ 0 w 1629457"/>
                    <a:gd name="connsiteY0" fmla="*/ 396880 h 780277"/>
                    <a:gd name="connsiteX1" fmla="*/ 368542 w 1629457"/>
                    <a:gd name="connsiteY1" fmla="*/ 348203 h 780277"/>
                    <a:gd name="connsiteX2" fmla="*/ 719700 w 1629457"/>
                    <a:gd name="connsiteY2" fmla="*/ 462939 h 780277"/>
                    <a:gd name="connsiteX3" fmla="*/ 1060427 w 1629457"/>
                    <a:gd name="connsiteY3" fmla="*/ 664593 h 780277"/>
                    <a:gd name="connsiteX4" fmla="*/ 1352480 w 1629457"/>
                    <a:gd name="connsiteY4" fmla="*/ 768898 h 780277"/>
                    <a:gd name="connsiteX5" fmla="*/ 1519366 w 1629457"/>
                    <a:gd name="connsiteY5" fmla="*/ 720223 h 780277"/>
                    <a:gd name="connsiteX6" fmla="*/ 1602808 w 1629457"/>
                    <a:gd name="connsiteY6" fmla="*/ 261284 h 780277"/>
                    <a:gd name="connsiteX7" fmla="*/ 1627148 w 1629457"/>
                    <a:gd name="connsiteY7" fmla="*/ 136119 h 780277"/>
                    <a:gd name="connsiteX8" fmla="*/ 1554134 w 1629457"/>
                    <a:gd name="connsiteY8" fmla="*/ 21385 h 780277"/>
                    <a:gd name="connsiteX9" fmla="*/ 1446353 w 1629457"/>
                    <a:gd name="connsiteY9" fmla="*/ 3999 h 780277"/>
                    <a:gd name="connsiteX10" fmla="*/ 1338571 w 1629457"/>
                    <a:gd name="connsiteY10" fmla="*/ 70060 h 780277"/>
                    <a:gd name="connsiteX11" fmla="*/ 1317710 w 1629457"/>
                    <a:gd name="connsiteY11" fmla="*/ 191748 h 780277"/>
                    <a:gd name="connsiteX12" fmla="*/ 1383770 w 1629457"/>
                    <a:gd name="connsiteY12" fmla="*/ 236947 h 780277"/>
                    <a:gd name="connsiteX13" fmla="*/ 1467213 w 1629457"/>
                    <a:gd name="connsiteY13" fmla="*/ 191748 h 780277"/>
                    <a:gd name="connsiteX0" fmla="*/ 0 w 1709942"/>
                    <a:gd name="connsiteY0" fmla="*/ 396880 h 770794"/>
                    <a:gd name="connsiteX1" fmla="*/ 368542 w 1709942"/>
                    <a:gd name="connsiteY1" fmla="*/ 348203 h 770794"/>
                    <a:gd name="connsiteX2" fmla="*/ 719700 w 1709942"/>
                    <a:gd name="connsiteY2" fmla="*/ 462939 h 770794"/>
                    <a:gd name="connsiteX3" fmla="*/ 1060427 w 1709942"/>
                    <a:gd name="connsiteY3" fmla="*/ 664593 h 770794"/>
                    <a:gd name="connsiteX4" fmla="*/ 1352480 w 1709942"/>
                    <a:gd name="connsiteY4" fmla="*/ 768898 h 770794"/>
                    <a:gd name="connsiteX5" fmla="*/ 1519366 w 1709942"/>
                    <a:gd name="connsiteY5" fmla="*/ 720223 h 770794"/>
                    <a:gd name="connsiteX6" fmla="*/ 1707112 w 1709942"/>
                    <a:gd name="connsiteY6" fmla="*/ 577674 h 770794"/>
                    <a:gd name="connsiteX7" fmla="*/ 1627148 w 1709942"/>
                    <a:gd name="connsiteY7" fmla="*/ 136119 h 770794"/>
                    <a:gd name="connsiteX8" fmla="*/ 1554134 w 1709942"/>
                    <a:gd name="connsiteY8" fmla="*/ 21385 h 770794"/>
                    <a:gd name="connsiteX9" fmla="*/ 1446353 w 1709942"/>
                    <a:gd name="connsiteY9" fmla="*/ 3999 h 770794"/>
                    <a:gd name="connsiteX10" fmla="*/ 1338571 w 1709942"/>
                    <a:gd name="connsiteY10" fmla="*/ 70060 h 770794"/>
                    <a:gd name="connsiteX11" fmla="*/ 1317710 w 1709942"/>
                    <a:gd name="connsiteY11" fmla="*/ 191748 h 770794"/>
                    <a:gd name="connsiteX12" fmla="*/ 1383770 w 1709942"/>
                    <a:gd name="connsiteY12" fmla="*/ 236947 h 770794"/>
                    <a:gd name="connsiteX13" fmla="*/ 1467213 w 1709942"/>
                    <a:gd name="connsiteY13" fmla="*/ 191748 h 770794"/>
                    <a:gd name="connsiteX0" fmla="*/ 0 w 1712408"/>
                    <a:gd name="connsiteY0" fmla="*/ 406915 h 780829"/>
                    <a:gd name="connsiteX1" fmla="*/ 368542 w 1712408"/>
                    <a:gd name="connsiteY1" fmla="*/ 358238 h 780829"/>
                    <a:gd name="connsiteX2" fmla="*/ 719700 w 1712408"/>
                    <a:gd name="connsiteY2" fmla="*/ 472974 h 780829"/>
                    <a:gd name="connsiteX3" fmla="*/ 1060427 w 1712408"/>
                    <a:gd name="connsiteY3" fmla="*/ 674628 h 780829"/>
                    <a:gd name="connsiteX4" fmla="*/ 1352480 w 1712408"/>
                    <a:gd name="connsiteY4" fmla="*/ 778933 h 780829"/>
                    <a:gd name="connsiteX5" fmla="*/ 1519366 w 1712408"/>
                    <a:gd name="connsiteY5" fmla="*/ 730258 h 780829"/>
                    <a:gd name="connsiteX6" fmla="*/ 1707112 w 1712408"/>
                    <a:gd name="connsiteY6" fmla="*/ 587709 h 780829"/>
                    <a:gd name="connsiteX7" fmla="*/ 1651486 w 1712408"/>
                    <a:gd name="connsiteY7" fmla="*/ 326948 h 780829"/>
                    <a:gd name="connsiteX8" fmla="*/ 1554134 w 1712408"/>
                    <a:gd name="connsiteY8" fmla="*/ 31420 h 780829"/>
                    <a:gd name="connsiteX9" fmla="*/ 1446353 w 1712408"/>
                    <a:gd name="connsiteY9" fmla="*/ 14034 h 780829"/>
                    <a:gd name="connsiteX10" fmla="*/ 1338571 w 1712408"/>
                    <a:gd name="connsiteY10" fmla="*/ 80095 h 780829"/>
                    <a:gd name="connsiteX11" fmla="*/ 1317710 w 1712408"/>
                    <a:gd name="connsiteY11" fmla="*/ 201783 h 780829"/>
                    <a:gd name="connsiteX12" fmla="*/ 1383770 w 1712408"/>
                    <a:gd name="connsiteY12" fmla="*/ 246982 h 780829"/>
                    <a:gd name="connsiteX13" fmla="*/ 1467213 w 1712408"/>
                    <a:gd name="connsiteY13" fmla="*/ 201783 h 780829"/>
                    <a:gd name="connsiteX0" fmla="*/ 0 w 1712288"/>
                    <a:gd name="connsiteY0" fmla="*/ 402164 h 776078"/>
                    <a:gd name="connsiteX1" fmla="*/ 368542 w 1712288"/>
                    <a:gd name="connsiteY1" fmla="*/ 353487 h 776078"/>
                    <a:gd name="connsiteX2" fmla="*/ 719700 w 1712288"/>
                    <a:gd name="connsiteY2" fmla="*/ 468223 h 776078"/>
                    <a:gd name="connsiteX3" fmla="*/ 1060427 w 1712288"/>
                    <a:gd name="connsiteY3" fmla="*/ 669877 h 776078"/>
                    <a:gd name="connsiteX4" fmla="*/ 1352480 w 1712288"/>
                    <a:gd name="connsiteY4" fmla="*/ 774182 h 776078"/>
                    <a:gd name="connsiteX5" fmla="*/ 1519366 w 1712288"/>
                    <a:gd name="connsiteY5" fmla="*/ 725507 h 776078"/>
                    <a:gd name="connsiteX6" fmla="*/ 1707112 w 1712288"/>
                    <a:gd name="connsiteY6" fmla="*/ 582958 h 776078"/>
                    <a:gd name="connsiteX7" fmla="*/ 1651486 w 1712288"/>
                    <a:gd name="connsiteY7" fmla="*/ 322197 h 776078"/>
                    <a:gd name="connsiteX8" fmla="*/ 1564565 w 1712288"/>
                    <a:gd name="connsiteY8" fmla="*/ 280476 h 776078"/>
                    <a:gd name="connsiteX9" fmla="*/ 1446353 w 1712288"/>
                    <a:gd name="connsiteY9" fmla="*/ 9283 h 776078"/>
                    <a:gd name="connsiteX10" fmla="*/ 1338571 w 1712288"/>
                    <a:gd name="connsiteY10" fmla="*/ 75344 h 776078"/>
                    <a:gd name="connsiteX11" fmla="*/ 1317710 w 1712288"/>
                    <a:gd name="connsiteY11" fmla="*/ 197032 h 776078"/>
                    <a:gd name="connsiteX12" fmla="*/ 1383770 w 1712288"/>
                    <a:gd name="connsiteY12" fmla="*/ 242231 h 776078"/>
                    <a:gd name="connsiteX13" fmla="*/ 1467213 w 1712288"/>
                    <a:gd name="connsiteY13" fmla="*/ 197032 h 776078"/>
                    <a:gd name="connsiteX0" fmla="*/ 0 w 1712288"/>
                    <a:gd name="connsiteY0" fmla="*/ 402164 h 776078"/>
                    <a:gd name="connsiteX1" fmla="*/ 368542 w 1712288"/>
                    <a:gd name="connsiteY1" fmla="*/ 353487 h 776078"/>
                    <a:gd name="connsiteX2" fmla="*/ 719700 w 1712288"/>
                    <a:gd name="connsiteY2" fmla="*/ 468223 h 776078"/>
                    <a:gd name="connsiteX3" fmla="*/ 1060427 w 1712288"/>
                    <a:gd name="connsiteY3" fmla="*/ 669877 h 776078"/>
                    <a:gd name="connsiteX4" fmla="*/ 1352480 w 1712288"/>
                    <a:gd name="connsiteY4" fmla="*/ 774182 h 776078"/>
                    <a:gd name="connsiteX5" fmla="*/ 1519366 w 1712288"/>
                    <a:gd name="connsiteY5" fmla="*/ 725507 h 776078"/>
                    <a:gd name="connsiteX6" fmla="*/ 1707112 w 1712288"/>
                    <a:gd name="connsiteY6" fmla="*/ 582958 h 776078"/>
                    <a:gd name="connsiteX7" fmla="*/ 1651486 w 1712288"/>
                    <a:gd name="connsiteY7" fmla="*/ 322197 h 776078"/>
                    <a:gd name="connsiteX8" fmla="*/ 1564565 w 1712288"/>
                    <a:gd name="connsiteY8" fmla="*/ 280476 h 776078"/>
                    <a:gd name="connsiteX9" fmla="*/ 1446353 w 1712288"/>
                    <a:gd name="connsiteY9" fmla="*/ 9283 h 776078"/>
                    <a:gd name="connsiteX10" fmla="*/ 1338571 w 1712288"/>
                    <a:gd name="connsiteY10" fmla="*/ 75344 h 776078"/>
                    <a:gd name="connsiteX11" fmla="*/ 1317710 w 1712288"/>
                    <a:gd name="connsiteY11" fmla="*/ 197032 h 776078"/>
                    <a:gd name="connsiteX12" fmla="*/ 1383770 w 1712288"/>
                    <a:gd name="connsiteY12" fmla="*/ 242231 h 776078"/>
                    <a:gd name="connsiteX13" fmla="*/ 1529796 w 1712288"/>
                    <a:gd name="connsiteY13" fmla="*/ 482130 h 776078"/>
                    <a:gd name="connsiteX0" fmla="*/ 0 w 1712288"/>
                    <a:gd name="connsiteY0" fmla="*/ 402164 h 776078"/>
                    <a:gd name="connsiteX1" fmla="*/ 368542 w 1712288"/>
                    <a:gd name="connsiteY1" fmla="*/ 353487 h 776078"/>
                    <a:gd name="connsiteX2" fmla="*/ 719700 w 1712288"/>
                    <a:gd name="connsiteY2" fmla="*/ 468223 h 776078"/>
                    <a:gd name="connsiteX3" fmla="*/ 1060427 w 1712288"/>
                    <a:gd name="connsiteY3" fmla="*/ 669877 h 776078"/>
                    <a:gd name="connsiteX4" fmla="*/ 1352480 w 1712288"/>
                    <a:gd name="connsiteY4" fmla="*/ 774182 h 776078"/>
                    <a:gd name="connsiteX5" fmla="*/ 1519366 w 1712288"/>
                    <a:gd name="connsiteY5" fmla="*/ 725507 h 776078"/>
                    <a:gd name="connsiteX6" fmla="*/ 1707112 w 1712288"/>
                    <a:gd name="connsiteY6" fmla="*/ 582958 h 776078"/>
                    <a:gd name="connsiteX7" fmla="*/ 1651486 w 1712288"/>
                    <a:gd name="connsiteY7" fmla="*/ 322197 h 776078"/>
                    <a:gd name="connsiteX8" fmla="*/ 1564565 w 1712288"/>
                    <a:gd name="connsiteY8" fmla="*/ 280476 h 776078"/>
                    <a:gd name="connsiteX9" fmla="*/ 1446353 w 1712288"/>
                    <a:gd name="connsiteY9" fmla="*/ 9283 h 776078"/>
                    <a:gd name="connsiteX10" fmla="*/ 1338571 w 1712288"/>
                    <a:gd name="connsiteY10" fmla="*/ 75344 h 776078"/>
                    <a:gd name="connsiteX11" fmla="*/ 1317710 w 1712288"/>
                    <a:gd name="connsiteY11" fmla="*/ 197032 h 776078"/>
                    <a:gd name="connsiteX12" fmla="*/ 1397678 w 1712288"/>
                    <a:gd name="connsiteY12" fmla="*/ 499515 h 776078"/>
                    <a:gd name="connsiteX13" fmla="*/ 1529796 w 1712288"/>
                    <a:gd name="connsiteY13" fmla="*/ 482130 h 776078"/>
                    <a:gd name="connsiteX0" fmla="*/ 0 w 1712288"/>
                    <a:gd name="connsiteY0" fmla="*/ 405801 h 779715"/>
                    <a:gd name="connsiteX1" fmla="*/ 368542 w 1712288"/>
                    <a:gd name="connsiteY1" fmla="*/ 357124 h 779715"/>
                    <a:gd name="connsiteX2" fmla="*/ 719700 w 1712288"/>
                    <a:gd name="connsiteY2" fmla="*/ 471860 h 779715"/>
                    <a:gd name="connsiteX3" fmla="*/ 1060427 w 1712288"/>
                    <a:gd name="connsiteY3" fmla="*/ 673514 h 779715"/>
                    <a:gd name="connsiteX4" fmla="*/ 1352480 w 1712288"/>
                    <a:gd name="connsiteY4" fmla="*/ 777819 h 779715"/>
                    <a:gd name="connsiteX5" fmla="*/ 1519366 w 1712288"/>
                    <a:gd name="connsiteY5" fmla="*/ 729144 h 779715"/>
                    <a:gd name="connsiteX6" fmla="*/ 1707112 w 1712288"/>
                    <a:gd name="connsiteY6" fmla="*/ 586595 h 779715"/>
                    <a:gd name="connsiteX7" fmla="*/ 1651486 w 1712288"/>
                    <a:gd name="connsiteY7" fmla="*/ 325834 h 779715"/>
                    <a:gd name="connsiteX8" fmla="*/ 1564565 w 1712288"/>
                    <a:gd name="connsiteY8" fmla="*/ 284113 h 779715"/>
                    <a:gd name="connsiteX9" fmla="*/ 1446353 w 1712288"/>
                    <a:gd name="connsiteY9" fmla="*/ 12920 h 779715"/>
                    <a:gd name="connsiteX10" fmla="*/ 1338571 w 1712288"/>
                    <a:gd name="connsiteY10" fmla="*/ 78981 h 779715"/>
                    <a:gd name="connsiteX11" fmla="*/ 1324663 w 1712288"/>
                    <a:gd name="connsiteY11" fmla="*/ 388417 h 779715"/>
                    <a:gd name="connsiteX12" fmla="*/ 1397678 w 1712288"/>
                    <a:gd name="connsiteY12" fmla="*/ 503152 h 779715"/>
                    <a:gd name="connsiteX13" fmla="*/ 1529796 w 1712288"/>
                    <a:gd name="connsiteY13" fmla="*/ 485767 h 779715"/>
                    <a:gd name="connsiteX0" fmla="*/ 0 w 1712288"/>
                    <a:gd name="connsiteY0" fmla="*/ 392900 h 766814"/>
                    <a:gd name="connsiteX1" fmla="*/ 368542 w 1712288"/>
                    <a:gd name="connsiteY1" fmla="*/ 344223 h 766814"/>
                    <a:gd name="connsiteX2" fmla="*/ 719700 w 1712288"/>
                    <a:gd name="connsiteY2" fmla="*/ 458959 h 766814"/>
                    <a:gd name="connsiteX3" fmla="*/ 1060427 w 1712288"/>
                    <a:gd name="connsiteY3" fmla="*/ 660613 h 766814"/>
                    <a:gd name="connsiteX4" fmla="*/ 1352480 w 1712288"/>
                    <a:gd name="connsiteY4" fmla="*/ 764918 h 766814"/>
                    <a:gd name="connsiteX5" fmla="*/ 1519366 w 1712288"/>
                    <a:gd name="connsiteY5" fmla="*/ 716243 h 766814"/>
                    <a:gd name="connsiteX6" fmla="*/ 1707112 w 1712288"/>
                    <a:gd name="connsiteY6" fmla="*/ 573694 h 766814"/>
                    <a:gd name="connsiteX7" fmla="*/ 1651486 w 1712288"/>
                    <a:gd name="connsiteY7" fmla="*/ 312933 h 766814"/>
                    <a:gd name="connsiteX8" fmla="*/ 1564565 w 1712288"/>
                    <a:gd name="connsiteY8" fmla="*/ 271212 h 766814"/>
                    <a:gd name="connsiteX9" fmla="*/ 1446353 w 1712288"/>
                    <a:gd name="connsiteY9" fmla="*/ 19 h 766814"/>
                    <a:gd name="connsiteX10" fmla="*/ 1387246 w 1712288"/>
                    <a:gd name="connsiteY10" fmla="*/ 285119 h 766814"/>
                    <a:gd name="connsiteX11" fmla="*/ 1324663 w 1712288"/>
                    <a:gd name="connsiteY11" fmla="*/ 375516 h 766814"/>
                    <a:gd name="connsiteX12" fmla="*/ 1397678 w 1712288"/>
                    <a:gd name="connsiteY12" fmla="*/ 490251 h 766814"/>
                    <a:gd name="connsiteX13" fmla="*/ 1529796 w 1712288"/>
                    <a:gd name="connsiteY13" fmla="*/ 472866 h 766814"/>
                    <a:gd name="connsiteX0" fmla="*/ 0 w 1712288"/>
                    <a:gd name="connsiteY0" fmla="*/ 127152 h 501066"/>
                    <a:gd name="connsiteX1" fmla="*/ 368542 w 1712288"/>
                    <a:gd name="connsiteY1" fmla="*/ 78475 h 501066"/>
                    <a:gd name="connsiteX2" fmla="*/ 719700 w 1712288"/>
                    <a:gd name="connsiteY2" fmla="*/ 193211 h 501066"/>
                    <a:gd name="connsiteX3" fmla="*/ 1060427 w 1712288"/>
                    <a:gd name="connsiteY3" fmla="*/ 394865 h 501066"/>
                    <a:gd name="connsiteX4" fmla="*/ 1352480 w 1712288"/>
                    <a:gd name="connsiteY4" fmla="*/ 499170 h 501066"/>
                    <a:gd name="connsiteX5" fmla="*/ 1519366 w 1712288"/>
                    <a:gd name="connsiteY5" fmla="*/ 450495 h 501066"/>
                    <a:gd name="connsiteX6" fmla="*/ 1707112 w 1712288"/>
                    <a:gd name="connsiteY6" fmla="*/ 307946 h 501066"/>
                    <a:gd name="connsiteX7" fmla="*/ 1651486 w 1712288"/>
                    <a:gd name="connsiteY7" fmla="*/ 47185 h 501066"/>
                    <a:gd name="connsiteX8" fmla="*/ 1564565 w 1712288"/>
                    <a:gd name="connsiteY8" fmla="*/ 5464 h 501066"/>
                    <a:gd name="connsiteX9" fmla="*/ 1474168 w 1712288"/>
                    <a:gd name="connsiteY9" fmla="*/ 1985 h 501066"/>
                    <a:gd name="connsiteX10" fmla="*/ 1387246 w 1712288"/>
                    <a:gd name="connsiteY10" fmla="*/ 19371 h 501066"/>
                    <a:gd name="connsiteX11" fmla="*/ 1324663 w 1712288"/>
                    <a:gd name="connsiteY11" fmla="*/ 109768 h 501066"/>
                    <a:gd name="connsiteX12" fmla="*/ 1397678 w 1712288"/>
                    <a:gd name="connsiteY12" fmla="*/ 224503 h 501066"/>
                    <a:gd name="connsiteX13" fmla="*/ 1529796 w 1712288"/>
                    <a:gd name="connsiteY13" fmla="*/ 207118 h 501066"/>
                    <a:gd name="connsiteX0" fmla="*/ 0 w 1712288"/>
                    <a:gd name="connsiteY0" fmla="*/ 127152 h 501066"/>
                    <a:gd name="connsiteX1" fmla="*/ 368542 w 1712288"/>
                    <a:gd name="connsiteY1" fmla="*/ 78475 h 501066"/>
                    <a:gd name="connsiteX2" fmla="*/ 712746 w 1712288"/>
                    <a:gd name="connsiteY2" fmla="*/ 214072 h 501066"/>
                    <a:gd name="connsiteX3" fmla="*/ 1060427 w 1712288"/>
                    <a:gd name="connsiteY3" fmla="*/ 394865 h 501066"/>
                    <a:gd name="connsiteX4" fmla="*/ 1352480 w 1712288"/>
                    <a:gd name="connsiteY4" fmla="*/ 499170 h 501066"/>
                    <a:gd name="connsiteX5" fmla="*/ 1519366 w 1712288"/>
                    <a:gd name="connsiteY5" fmla="*/ 450495 h 501066"/>
                    <a:gd name="connsiteX6" fmla="*/ 1707112 w 1712288"/>
                    <a:gd name="connsiteY6" fmla="*/ 307946 h 501066"/>
                    <a:gd name="connsiteX7" fmla="*/ 1651486 w 1712288"/>
                    <a:gd name="connsiteY7" fmla="*/ 47185 h 501066"/>
                    <a:gd name="connsiteX8" fmla="*/ 1564565 w 1712288"/>
                    <a:gd name="connsiteY8" fmla="*/ 5464 h 501066"/>
                    <a:gd name="connsiteX9" fmla="*/ 1474168 w 1712288"/>
                    <a:gd name="connsiteY9" fmla="*/ 1985 h 501066"/>
                    <a:gd name="connsiteX10" fmla="*/ 1387246 w 1712288"/>
                    <a:gd name="connsiteY10" fmla="*/ 19371 h 501066"/>
                    <a:gd name="connsiteX11" fmla="*/ 1324663 w 1712288"/>
                    <a:gd name="connsiteY11" fmla="*/ 109768 h 501066"/>
                    <a:gd name="connsiteX12" fmla="*/ 1397678 w 1712288"/>
                    <a:gd name="connsiteY12" fmla="*/ 224503 h 501066"/>
                    <a:gd name="connsiteX13" fmla="*/ 1529796 w 1712288"/>
                    <a:gd name="connsiteY13" fmla="*/ 207118 h 501066"/>
                    <a:gd name="connsiteX0" fmla="*/ 0 w 1712288"/>
                    <a:gd name="connsiteY0" fmla="*/ 127152 h 484915"/>
                    <a:gd name="connsiteX1" fmla="*/ 368542 w 1712288"/>
                    <a:gd name="connsiteY1" fmla="*/ 78475 h 484915"/>
                    <a:gd name="connsiteX2" fmla="*/ 712746 w 1712288"/>
                    <a:gd name="connsiteY2" fmla="*/ 214072 h 484915"/>
                    <a:gd name="connsiteX3" fmla="*/ 1060427 w 1712288"/>
                    <a:gd name="connsiteY3" fmla="*/ 394865 h 484915"/>
                    <a:gd name="connsiteX4" fmla="*/ 1303804 w 1712288"/>
                    <a:gd name="connsiteY4" fmla="*/ 481786 h 484915"/>
                    <a:gd name="connsiteX5" fmla="*/ 1519366 w 1712288"/>
                    <a:gd name="connsiteY5" fmla="*/ 450495 h 484915"/>
                    <a:gd name="connsiteX6" fmla="*/ 1707112 w 1712288"/>
                    <a:gd name="connsiteY6" fmla="*/ 307946 h 484915"/>
                    <a:gd name="connsiteX7" fmla="*/ 1651486 w 1712288"/>
                    <a:gd name="connsiteY7" fmla="*/ 47185 h 484915"/>
                    <a:gd name="connsiteX8" fmla="*/ 1564565 w 1712288"/>
                    <a:gd name="connsiteY8" fmla="*/ 5464 h 484915"/>
                    <a:gd name="connsiteX9" fmla="*/ 1474168 w 1712288"/>
                    <a:gd name="connsiteY9" fmla="*/ 1985 h 484915"/>
                    <a:gd name="connsiteX10" fmla="*/ 1387246 w 1712288"/>
                    <a:gd name="connsiteY10" fmla="*/ 19371 h 484915"/>
                    <a:gd name="connsiteX11" fmla="*/ 1324663 w 1712288"/>
                    <a:gd name="connsiteY11" fmla="*/ 109768 h 484915"/>
                    <a:gd name="connsiteX12" fmla="*/ 1397678 w 1712288"/>
                    <a:gd name="connsiteY12" fmla="*/ 224503 h 484915"/>
                    <a:gd name="connsiteX13" fmla="*/ 1529796 w 1712288"/>
                    <a:gd name="connsiteY13" fmla="*/ 207118 h 484915"/>
                    <a:gd name="connsiteX0" fmla="*/ 0 w 1712288"/>
                    <a:gd name="connsiteY0" fmla="*/ 127152 h 484680"/>
                    <a:gd name="connsiteX1" fmla="*/ 368542 w 1712288"/>
                    <a:gd name="connsiteY1" fmla="*/ 78475 h 484680"/>
                    <a:gd name="connsiteX2" fmla="*/ 712746 w 1712288"/>
                    <a:gd name="connsiteY2" fmla="*/ 214072 h 484680"/>
                    <a:gd name="connsiteX3" fmla="*/ 1043043 w 1712288"/>
                    <a:gd name="connsiteY3" fmla="*/ 398342 h 484680"/>
                    <a:gd name="connsiteX4" fmla="*/ 1303804 w 1712288"/>
                    <a:gd name="connsiteY4" fmla="*/ 481786 h 484680"/>
                    <a:gd name="connsiteX5" fmla="*/ 1519366 w 1712288"/>
                    <a:gd name="connsiteY5" fmla="*/ 450495 h 484680"/>
                    <a:gd name="connsiteX6" fmla="*/ 1707112 w 1712288"/>
                    <a:gd name="connsiteY6" fmla="*/ 307946 h 484680"/>
                    <a:gd name="connsiteX7" fmla="*/ 1651486 w 1712288"/>
                    <a:gd name="connsiteY7" fmla="*/ 47185 h 484680"/>
                    <a:gd name="connsiteX8" fmla="*/ 1564565 w 1712288"/>
                    <a:gd name="connsiteY8" fmla="*/ 5464 h 484680"/>
                    <a:gd name="connsiteX9" fmla="*/ 1474168 w 1712288"/>
                    <a:gd name="connsiteY9" fmla="*/ 1985 h 484680"/>
                    <a:gd name="connsiteX10" fmla="*/ 1387246 w 1712288"/>
                    <a:gd name="connsiteY10" fmla="*/ 19371 h 484680"/>
                    <a:gd name="connsiteX11" fmla="*/ 1324663 w 1712288"/>
                    <a:gd name="connsiteY11" fmla="*/ 109768 h 484680"/>
                    <a:gd name="connsiteX12" fmla="*/ 1397678 w 1712288"/>
                    <a:gd name="connsiteY12" fmla="*/ 224503 h 484680"/>
                    <a:gd name="connsiteX13" fmla="*/ 1529796 w 1712288"/>
                    <a:gd name="connsiteY13" fmla="*/ 207118 h 484680"/>
                    <a:gd name="connsiteX0" fmla="*/ 0 w 1683929"/>
                    <a:gd name="connsiteY0" fmla="*/ 127152 h 483894"/>
                    <a:gd name="connsiteX1" fmla="*/ 368542 w 1683929"/>
                    <a:gd name="connsiteY1" fmla="*/ 78475 h 483894"/>
                    <a:gd name="connsiteX2" fmla="*/ 712746 w 1683929"/>
                    <a:gd name="connsiteY2" fmla="*/ 214072 h 483894"/>
                    <a:gd name="connsiteX3" fmla="*/ 1043043 w 1683929"/>
                    <a:gd name="connsiteY3" fmla="*/ 398342 h 483894"/>
                    <a:gd name="connsiteX4" fmla="*/ 1303804 w 1683929"/>
                    <a:gd name="connsiteY4" fmla="*/ 481786 h 483894"/>
                    <a:gd name="connsiteX5" fmla="*/ 1519366 w 1683929"/>
                    <a:gd name="connsiteY5" fmla="*/ 450495 h 483894"/>
                    <a:gd name="connsiteX6" fmla="*/ 1675821 w 1683929"/>
                    <a:gd name="connsiteY6" fmla="*/ 360098 h 483894"/>
                    <a:gd name="connsiteX7" fmla="*/ 1651486 w 1683929"/>
                    <a:gd name="connsiteY7" fmla="*/ 47185 h 483894"/>
                    <a:gd name="connsiteX8" fmla="*/ 1564565 w 1683929"/>
                    <a:gd name="connsiteY8" fmla="*/ 5464 h 483894"/>
                    <a:gd name="connsiteX9" fmla="*/ 1474168 w 1683929"/>
                    <a:gd name="connsiteY9" fmla="*/ 1985 h 483894"/>
                    <a:gd name="connsiteX10" fmla="*/ 1387246 w 1683929"/>
                    <a:gd name="connsiteY10" fmla="*/ 19371 h 483894"/>
                    <a:gd name="connsiteX11" fmla="*/ 1324663 w 1683929"/>
                    <a:gd name="connsiteY11" fmla="*/ 109768 h 483894"/>
                    <a:gd name="connsiteX12" fmla="*/ 1397678 w 1683929"/>
                    <a:gd name="connsiteY12" fmla="*/ 224503 h 483894"/>
                    <a:gd name="connsiteX13" fmla="*/ 1529796 w 1683929"/>
                    <a:gd name="connsiteY13" fmla="*/ 207118 h 483894"/>
                    <a:gd name="connsiteX0" fmla="*/ 0 w 1683929"/>
                    <a:gd name="connsiteY0" fmla="*/ 127152 h 489212"/>
                    <a:gd name="connsiteX1" fmla="*/ 368542 w 1683929"/>
                    <a:gd name="connsiteY1" fmla="*/ 78475 h 489212"/>
                    <a:gd name="connsiteX2" fmla="*/ 712746 w 1683929"/>
                    <a:gd name="connsiteY2" fmla="*/ 214072 h 489212"/>
                    <a:gd name="connsiteX3" fmla="*/ 1043043 w 1683929"/>
                    <a:gd name="connsiteY3" fmla="*/ 398342 h 489212"/>
                    <a:gd name="connsiteX4" fmla="*/ 1303804 w 1683929"/>
                    <a:gd name="connsiteY4" fmla="*/ 481786 h 489212"/>
                    <a:gd name="connsiteX5" fmla="*/ 1519366 w 1683929"/>
                    <a:gd name="connsiteY5" fmla="*/ 471355 h 489212"/>
                    <a:gd name="connsiteX6" fmla="*/ 1675821 w 1683929"/>
                    <a:gd name="connsiteY6" fmla="*/ 360098 h 489212"/>
                    <a:gd name="connsiteX7" fmla="*/ 1651486 w 1683929"/>
                    <a:gd name="connsiteY7" fmla="*/ 47185 h 489212"/>
                    <a:gd name="connsiteX8" fmla="*/ 1564565 w 1683929"/>
                    <a:gd name="connsiteY8" fmla="*/ 5464 h 489212"/>
                    <a:gd name="connsiteX9" fmla="*/ 1474168 w 1683929"/>
                    <a:gd name="connsiteY9" fmla="*/ 1985 h 489212"/>
                    <a:gd name="connsiteX10" fmla="*/ 1387246 w 1683929"/>
                    <a:gd name="connsiteY10" fmla="*/ 19371 h 489212"/>
                    <a:gd name="connsiteX11" fmla="*/ 1324663 w 1683929"/>
                    <a:gd name="connsiteY11" fmla="*/ 109768 h 489212"/>
                    <a:gd name="connsiteX12" fmla="*/ 1397678 w 1683929"/>
                    <a:gd name="connsiteY12" fmla="*/ 224503 h 489212"/>
                    <a:gd name="connsiteX13" fmla="*/ 1529796 w 1683929"/>
                    <a:gd name="connsiteY13" fmla="*/ 207118 h 489212"/>
                    <a:gd name="connsiteX0" fmla="*/ 0 w 1720489"/>
                    <a:gd name="connsiteY0" fmla="*/ 135370 h 497430"/>
                    <a:gd name="connsiteX1" fmla="*/ 368542 w 1720489"/>
                    <a:gd name="connsiteY1" fmla="*/ 86693 h 497430"/>
                    <a:gd name="connsiteX2" fmla="*/ 712746 w 1720489"/>
                    <a:gd name="connsiteY2" fmla="*/ 222290 h 497430"/>
                    <a:gd name="connsiteX3" fmla="*/ 1043043 w 1720489"/>
                    <a:gd name="connsiteY3" fmla="*/ 406560 h 497430"/>
                    <a:gd name="connsiteX4" fmla="*/ 1303804 w 1720489"/>
                    <a:gd name="connsiteY4" fmla="*/ 490004 h 497430"/>
                    <a:gd name="connsiteX5" fmla="*/ 1519366 w 1720489"/>
                    <a:gd name="connsiteY5" fmla="*/ 479573 h 497430"/>
                    <a:gd name="connsiteX6" fmla="*/ 1675821 w 1720489"/>
                    <a:gd name="connsiteY6" fmla="*/ 368316 h 497430"/>
                    <a:gd name="connsiteX7" fmla="*/ 1714068 w 1720489"/>
                    <a:gd name="connsiteY7" fmla="*/ 173614 h 497430"/>
                    <a:gd name="connsiteX8" fmla="*/ 1564565 w 1720489"/>
                    <a:gd name="connsiteY8" fmla="*/ 13682 h 497430"/>
                    <a:gd name="connsiteX9" fmla="*/ 1474168 w 1720489"/>
                    <a:gd name="connsiteY9" fmla="*/ 10203 h 497430"/>
                    <a:gd name="connsiteX10" fmla="*/ 1387246 w 1720489"/>
                    <a:gd name="connsiteY10" fmla="*/ 27589 h 497430"/>
                    <a:gd name="connsiteX11" fmla="*/ 1324663 w 1720489"/>
                    <a:gd name="connsiteY11" fmla="*/ 117986 h 497430"/>
                    <a:gd name="connsiteX12" fmla="*/ 1397678 w 1720489"/>
                    <a:gd name="connsiteY12" fmla="*/ 232721 h 497430"/>
                    <a:gd name="connsiteX13" fmla="*/ 1529796 w 1720489"/>
                    <a:gd name="connsiteY13" fmla="*/ 215336 h 497430"/>
                    <a:gd name="connsiteX0" fmla="*/ 0 w 1715702"/>
                    <a:gd name="connsiteY0" fmla="*/ 126933 h 488993"/>
                    <a:gd name="connsiteX1" fmla="*/ 368542 w 1715702"/>
                    <a:gd name="connsiteY1" fmla="*/ 78256 h 488993"/>
                    <a:gd name="connsiteX2" fmla="*/ 712746 w 1715702"/>
                    <a:gd name="connsiteY2" fmla="*/ 213853 h 488993"/>
                    <a:gd name="connsiteX3" fmla="*/ 1043043 w 1715702"/>
                    <a:gd name="connsiteY3" fmla="*/ 398123 h 488993"/>
                    <a:gd name="connsiteX4" fmla="*/ 1303804 w 1715702"/>
                    <a:gd name="connsiteY4" fmla="*/ 481567 h 488993"/>
                    <a:gd name="connsiteX5" fmla="*/ 1519366 w 1715702"/>
                    <a:gd name="connsiteY5" fmla="*/ 471136 h 488993"/>
                    <a:gd name="connsiteX6" fmla="*/ 1675821 w 1715702"/>
                    <a:gd name="connsiteY6" fmla="*/ 359879 h 488993"/>
                    <a:gd name="connsiteX7" fmla="*/ 1714068 w 1715702"/>
                    <a:gd name="connsiteY7" fmla="*/ 165177 h 488993"/>
                    <a:gd name="connsiteX8" fmla="*/ 1637578 w 1715702"/>
                    <a:gd name="connsiteY8" fmla="*/ 46966 h 488993"/>
                    <a:gd name="connsiteX9" fmla="*/ 1474168 w 1715702"/>
                    <a:gd name="connsiteY9" fmla="*/ 1766 h 488993"/>
                    <a:gd name="connsiteX10" fmla="*/ 1387246 w 1715702"/>
                    <a:gd name="connsiteY10" fmla="*/ 19152 h 488993"/>
                    <a:gd name="connsiteX11" fmla="*/ 1324663 w 1715702"/>
                    <a:gd name="connsiteY11" fmla="*/ 109549 h 488993"/>
                    <a:gd name="connsiteX12" fmla="*/ 1397678 w 1715702"/>
                    <a:gd name="connsiteY12" fmla="*/ 224284 h 488993"/>
                    <a:gd name="connsiteX13" fmla="*/ 1529796 w 1715702"/>
                    <a:gd name="connsiteY13" fmla="*/ 206899 h 488993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397678 w 1715702"/>
                    <a:gd name="connsiteY12" fmla="*/ 224975 h 489684"/>
                    <a:gd name="connsiteX13" fmla="*/ 1529796 w 1715702"/>
                    <a:gd name="connsiteY13" fmla="*/ 207590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01155 w 1715702"/>
                    <a:gd name="connsiteY12" fmla="*/ 252790 h 489684"/>
                    <a:gd name="connsiteX13" fmla="*/ 1529796 w 1715702"/>
                    <a:gd name="connsiteY13" fmla="*/ 207590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01155 w 1715702"/>
                    <a:gd name="connsiteY12" fmla="*/ 252790 h 489684"/>
                    <a:gd name="connsiteX13" fmla="*/ 1522842 w 1715702"/>
                    <a:gd name="connsiteY13" fmla="*/ 224975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5062 w 1715702"/>
                    <a:gd name="connsiteY12" fmla="*/ 252790 h 489684"/>
                    <a:gd name="connsiteX13" fmla="*/ 1522842 w 1715702"/>
                    <a:gd name="connsiteY13" fmla="*/ 224975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5062 w 1715702"/>
                    <a:gd name="connsiteY12" fmla="*/ 252790 h 489684"/>
                    <a:gd name="connsiteX13" fmla="*/ 1536749 w 1715702"/>
                    <a:gd name="connsiteY13" fmla="*/ 197161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28969 w 1715702"/>
                    <a:gd name="connsiteY12" fmla="*/ 256267 h 489684"/>
                    <a:gd name="connsiteX13" fmla="*/ 1536749 w 1715702"/>
                    <a:gd name="connsiteY13" fmla="*/ 197161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28969 w 1715702"/>
                    <a:gd name="connsiteY12" fmla="*/ 256267 h 489684"/>
                    <a:gd name="connsiteX13" fmla="*/ 1536749 w 1715702"/>
                    <a:gd name="connsiteY13" fmla="*/ 197161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28969 w 1715702"/>
                    <a:gd name="connsiteY12" fmla="*/ 256267 h 489684"/>
                    <a:gd name="connsiteX13" fmla="*/ 1536749 w 1715702"/>
                    <a:gd name="connsiteY13" fmla="*/ 193684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1585 w 1715702"/>
                    <a:gd name="connsiteY12" fmla="*/ 256267 h 489684"/>
                    <a:gd name="connsiteX13" fmla="*/ 1536749 w 1715702"/>
                    <a:gd name="connsiteY13" fmla="*/ 193684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1585 w 1715702"/>
                    <a:gd name="connsiteY12" fmla="*/ 256267 h 489684"/>
                    <a:gd name="connsiteX13" fmla="*/ 1536749 w 1715702"/>
                    <a:gd name="connsiteY13" fmla="*/ 193684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1585 w 1715702"/>
                    <a:gd name="connsiteY12" fmla="*/ 256267 h 489684"/>
                    <a:gd name="connsiteX13" fmla="*/ 1526319 w 1715702"/>
                    <a:gd name="connsiteY13" fmla="*/ 190207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49830 w 1715702"/>
                    <a:gd name="connsiteY12" fmla="*/ 263221 h 489684"/>
                    <a:gd name="connsiteX13" fmla="*/ 1526319 w 1715702"/>
                    <a:gd name="connsiteY13" fmla="*/ 190207 h 489684"/>
                    <a:gd name="connsiteX0" fmla="*/ 0 w 1715702"/>
                    <a:gd name="connsiteY0" fmla="*/ 130901 h 492961"/>
                    <a:gd name="connsiteX1" fmla="*/ 368542 w 1715702"/>
                    <a:gd name="connsiteY1" fmla="*/ 82224 h 492961"/>
                    <a:gd name="connsiteX2" fmla="*/ 712746 w 1715702"/>
                    <a:gd name="connsiteY2" fmla="*/ 217821 h 492961"/>
                    <a:gd name="connsiteX3" fmla="*/ 1043043 w 1715702"/>
                    <a:gd name="connsiteY3" fmla="*/ 402091 h 492961"/>
                    <a:gd name="connsiteX4" fmla="*/ 1303804 w 1715702"/>
                    <a:gd name="connsiteY4" fmla="*/ 485535 h 492961"/>
                    <a:gd name="connsiteX5" fmla="*/ 1519366 w 1715702"/>
                    <a:gd name="connsiteY5" fmla="*/ 475104 h 492961"/>
                    <a:gd name="connsiteX6" fmla="*/ 1675821 w 1715702"/>
                    <a:gd name="connsiteY6" fmla="*/ 363847 h 492961"/>
                    <a:gd name="connsiteX7" fmla="*/ 1714068 w 1715702"/>
                    <a:gd name="connsiteY7" fmla="*/ 169145 h 492961"/>
                    <a:gd name="connsiteX8" fmla="*/ 1637578 w 1715702"/>
                    <a:gd name="connsiteY8" fmla="*/ 50934 h 492961"/>
                    <a:gd name="connsiteX9" fmla="*/ 1474168 w 1715702"/>
                    <a:gd name="connsiteY9" fmla="*/ 5734 h 492961"/>
                    <a:gd name="connsiteX10" fmla="*/ 1387246 w 1715702"/>
                    <a:gd name="connsiteY10" fmla="*/ 23120 h 492961"/>
                    <a:gd name="connsiteX11" fmla="*/ 1328140 w 1715702"/>
                    <a:gd name="connsiteY11" fmla="*/ 207390 h 492961"/>
                    <a:gd name="connsiteX12" fmla="*/ 1449830 w 1715702"/>
                    <a:gd name="connsiteY12" fmla="*/ 266498 h 492961"/>
                    <a:gd name="connsiteX13" fmla="*/ 1526319 w 1715702"/>
                    <a:gd name="connsiteY13" fmla="*/ 193484 h 492961"/>
                    <a:gd name="connsiteX0" fmla="*/ 0 w 1715702"/>
                    <a:gd name="connsiteY0" fmla="*/ 130901 h 492961"/>
                    <a:gd name="connsiteX1" fmla="*/ 368542 w 1715702"/>
                    <a:gd name="connsiteY1" fmla="*/ 82224 h 492961"/>
                    <a:gd name="connsiteX2" fmla="*/ 712746 w 1715702"/>
                    <a:gd name="connsiteY2" fmla="*/ 217821 h 492961"/>
                    <a:gd name="connsiteX3" fmla="*/ 1043043 w 1715702"/>
                    <a:gd name="connsiteY3" fmla="*/ 402091 h 492961"/>
                    <a:gd name="connsiteX4" fmla="*/ 1303804 w 1715702"/>
                    <a:gd name="connsiteY4" fmla="*/ 485535 h 492961"/>
                    <a:gd name="connsiteX5" fmla="*/ 1519366 w 1715702"/>
                    <a:gd name="connsiteY5" fmla="*/ 475104 h 492961"/>
                    <a:gd name="connsiteX6" fmla="*/ 1675821 w 1715702"/>
                    <a:gd name="connsiteY6" fmla="*/ 363847 h 492961"/>
                    <a:gd name="connsiteX7" fmla="*/ 1714068 w 1715702"/>
                    <a:gd name="connsiteY7" fmla="*/ 169145 h 492961"/>
                    <a:gd name="connsiteX8" fmla="*/ 1637578 w 1715702"/>
                    <a:gd name="connsiteY8" fmla="*/ 50934 h 492961"/>
                    <a:gd name="connsiteX9" fmla="*/ 1474168 w 1715702"/>
                    <a:gd name="connsiteY9" fmla="*/ 5734 h 492961"/>
                    <a:gd name="connsiteX10" fmla="*/ 1387246 w 1715702"/>
                    <a:gd name="connsiteY10" fmla="*/ 23120 h 492961"/>
                    <a:gd name="connsiteX11" fmla="*/ 1328140 w 1715702"/>
                    <a:gd name="connsiteY11" fmla="*/ 207390 h 492961"/>
                    <a:gd name="connsiteX12" fmla="*/ 1449830 w 1715702"/>
                    <a:gd name="connsiteY12" fmla="*/ 266498 h 492961"/>
                    <a:gd name="connsiteX13" fmla="*/ 1526319 w 1715702"/>
                    <a:gd name="connsiteY13" fmla="*/ 193484 h 492961"/>
                    <a:gd name="connsiteX0" fmla="*/ 0 w 1715702"/>
                    <a:gd name="connsiteY0" fmla="*/ 125217 h 487277"/>
                    <a:gd name="connsiteX1" fmla="*/ 368542 w 1715702"/>
                    <a:gd name="connsiteY1" fmla="*/ 76540 h 487277"/>
                    <a:gd name="connsiteX2" fmla="*/ 712746 w 1715702"/>
                    <a:gd name="connsiteY2" fmla="*/ 212137 h 487277"/>
                    <a:gd name="connsiteX3" fmla="*/ 1043043 w 1715702"/>
                    <a:gd name="connsiteY3" fmla="*/ 396407 h 487277"/>
                    <a:gd name="connsiteX4" fmla="*/ 1303804 w 1715702"/>
                    <a:gd name="connsiteY4" fmla="*/ 479851 h 487277"/>
                    <a:gd name="connsiteX5" fmla="*/ 1519366 w 1715702"/>
                    <a:gd name="connsiteY5" fmla="*/ 469420 h 487277"/>
                    <a:gd name="connsiteX6" fmla="*/ 1675821 w 1715702"/>
                    <a:gd name="connsiteY6" fmla="*/ 358163 h 487277"/>
                    <a:gd name="connsiteX7" fmla="*/ 1714068 w 1715702"/>
                    <a:gd name="connsiteY7" fmla="*/ 163461 h 487277"/>
                    <a:gd name="connsiteX8" fmla="*/ 1637578 w 1715702"/>
                    <a:gd name="connsiteY8" fmla="*/ 45250 h 487277"/>
                    <a:gd name="connsiteX9" fmla="*/ 1474168 w 1715702"/>
                    <a:gd name="connsiteY9" fmla="*/ 50 h 487277"/>
                    <a:gd name="connsiteX10" fmla="*/ 1355954 w 1715702"/>
                    <a:gd name="connsiteY10" fmla="*/ 52204 h 487277"/>
                    <a:gd name="connsiteX11" fmla="*/ 1328140 w 1715702"/>
                    <a:gd name="connsiteY11" fmla="*/ 201706 h 487277"/>
                    <a:gd name="connsiteX12" fmla="*/ 1449830 w 1715702"/>
                    <a:gd name="connsiteY12" fmla="*/ 260814 h 487277"/>
                    <a:gd name="connsiteX13" fmla="*/ 1526319 w 1715702"/>
                    <a:gd name="connsiteY13" fmla="*/ 187800 h 487277"/>
                    <a:gd name="connsiteX0" fmla="*/ 0 w 1715702"/>
                    <a:gd name="connsiteY0" fmla="*/ 125217 h 487277"/>
                    <a:gd name="connsiteX1" fmla="*/ 368542 w 1715702"/>
                    <a:gd name="connsiteY1" fmla="*/ 76540 h 487277"/>
                    <a:gd name="connsiteX2" fmla="*/ 712746 w 1715702"/>
                    <a:gd name="connsiteY2" fmla="*/ 212137 h 487277"/>
                    <a:gd name="connsiteX3" fmla="*/ 1043043 w 1715702"/>
                    <a:gd name="connsiteY3" fmla="*/ 396407 h 487277"/>
                    <a:gd name="connsiteX4" fmla="*/ 1303804 w 1715702"/>
                    <a:gd name="connsiteY4" fmla="*/ 479851 h 487277"/>
                    <a:gd name="connsiteX5" fmla="*/ 1519366 w 1715702"/>
                    <a:gd name="connsiteY5" fmla="*/ 469420 h 487277"/>
                    <a:gd name="connsiteX6" fmla="*/ 1675821 w 1715702"/>
                    <a:gd name="connsiteY6" fmla="*/ 358163 h 487277"/>
                    <a:gd name="connsiteX7" fmla="*/ 1714068 w 1715702"/>
                    <a:gd name="connsiteY7" fmla="*/ 163461 h 487277"/>
                    <a:gd name="connsiteX8" fmla="*/ 1637578 w 1715702"/>
                    <a:gd name="connsiteY8" fmla="*/ 45250 h 487277"/>
                    <a:gd name="connsiteX9" fmla="*/ 1474168 w 1715702"/>
                    <a:gd name="connsiteY9" fmla="*/ 50 h 487277"/>
                    <a:gd name="connsiteX10" fmla="*/ 1355954 w 1715702"/>
                    <a:gd name="connsiteY10" fmla="*/ 52204 h 487277"/>
                    <a:gd name="connsiteX11" fmla="*/ 1328140 w 1715702"/>
                    <a:gd name="connsiteY11" fmla="*/ 201706 h 487277"/>
                    <a:gd name="connsiteX12" fmla="*/ 1449830 w 1715702"/>
                    <a:gd name="connsiteY12" fmla="*/ 260814 h 487277"/>
                    <a:gd name="connsiteX13" fmla="*/ 1526319 w 1715702"/>
                    <a:gd name="connsiteY13" fmla="*/ 187800 h 487277"/>
                    <a:gd name="connsiteX0" fmla="*/ 0 w 1716766"/>
                    <a:gd name="connsiteY0" fmla="*/ 125179 h 487239"/>
                    <a:gd name="connsiteX1" fmla="*/ 368542 w 1716766"/>
                    <a:gd name="connsiteY1" fmla="*/ 76502 h 487239"/>
                    <a:gd name="connsiteX2" fmla="*/ 712746 w 1716766"/>
                    <a:gd name="connsiteY2" fmla="*/ 212099 h 487239"/>
                    <a:gd name="connsiteX3" fmla="*/ 1043043 w 1716766"/>
                    <a:gd name="connsiteY3" fmla="*/ 396369 h 487239"/>
                    <a:gd name="connsiteX4" fmla="*/ 1303804 w 1716766"/>
                    <a:gd name="connsiteY4" fmla="*/ 479813 h 487239"/>
                    <a:gd name="connsiteX5" fmla="*/ 1519366 w 1716766"/>
                    <a:gd name="connsiteY5" fmla="*/ 469382 h 487239"/>
                    <a:gd name="connsiteX6" fmla="*/ 1675821 w 1716766"/>
                    <a:gd name="connsiteY6" fmla="*/ 358125 h 487239"/>
                    <a:gd name="connsiteX7" fmla="*/ 1714068 w 1716766"/>
                    <a:gd name="connsiteY7" fmla="*/ 163423 h 487239"/>
                    <a:gd name="connsiteX8" fmla="*/ 1620194 w 1716766"/>
                    <a:gd name="connsiteY8" fmla="*/ 48689 h 487239"/>
                    <a:gd name="connsiteX9" fmla="*/ 1474168 w 1716766"/>
                    <a:gd name="connsiteY9" fmla="*/ 12 h 487239"/>
                    <a:gd name="connsiteX10" fmla="*/ 1355954 w 1716766"/>
                    <a:gd name="connsiteY10" fmla="*/ 52166 h 487239"/>
                    <a:gd name="connsiteX11" fmla="*/ 1328140 w 1716766"/>
                    <a:gd name="connsiteY11" fmla="*/ 201668 h 487239"/>
                    <a:gd name="connsiteX12" fmla="*/ 1449830 w 1716766"/>
                    <a:gd name="connsiteY12" fmla="*/ 260776 h 487239"/>
                    <a:gd name="connsiteX13" fmla="*/ 1526319 w 1716766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28140 w 1707555"/>
                    <a:gd name="connsiteY11" fmla="*/ 201668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42048 w 1707555"/>
                    <a:gd name="connsiteY11" fmla="*/ 198191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42048 w 1707555"/>
                    <a:gd name="connsiteY11" fmla="*/ 198191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42048 w 1707555"/>
                    <a:gd name="connsiteY11" fmla="*/ 198191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36750 w 1707555"/>
                    <a:gd name="connsiteY13" fmla="*/ 184285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36750 w 1707555"/>
                    <a:gd name="connsiteY13" fmla="*/ 184285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36750 w 1707555"/>
                    <a:gd name="connsiteY13" fmla="*/ 184285 h 487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707555" h="487239">
                      <a:moveTo>
                        <a:pt x="0" y="125179"/>
                      </a:moveTo>
                      <a:cubicBezTo>
                        <a:pt x="118501" y="55642"/>
                        <a:pt x="249751" y="62015"/>
                        <a:pt x="368542" y="76502"/>
                      </a:cubicBezTo>
                      <a:cubicBezTo>
                        <a:pt x="487333" y="90989"/>
                        <a:pt x="600329" y="158788"/>
                        <a:pt x="712746" y="212099"/>
                      </a:cubicBezTo>
                      <a:cubicBezTo>
                        <a:pt x="825163" y="265410"/>
                        <a:pt x="944533" y="351750"/>
                        <a:pt x="1043043" y="396369"/>
                      </a:cubicBezTo>
                      <a:cubicBezTo>
                        <a:pt x="1141553" y="440988"/>
                        <a:pt x="1224417" y="467644"/>
                        <a:pt x="1303804" y="479813"/>
                      </a:cubicBezTo>
                      <a:cubicBezTo>
                        <a:pt x="1383191" y="491982"/>
                        <a:pt x="1457363" y="489663"/>
                        <a:pt x="1519366" y="469382"/>
                      </a:cubicBezTo>
                      <a:cubicBezTo>
                        <a:pt x="1581369" y="449101"/>
                        <a:pt x="1645109" y="408539"/>
                        <a:pt x="1675821" y="358125"/>
                      </a:cubicBezTo>
                      <a:cubicBezTo>
                        <a:pt x="1706533" y="307711"/>
                        <a:pt x="1712909" y="218473"/>
                        <a:pt x="1703638" y="166900"/>
                      </a:cubicBezTo>
                      <a:cubicBezTo>
                        <a:pt x="1694367" y="115327"/>
                        <a:pt x="1658439" y="76504"/>
                        <a:pt x="1620194" y="48689"/>
                      </a:cubicBezTo>
                      <a:cubicBezTo>
                        <a:pt x="1581949" y="20874"/>
                        <a:pt x="1518208" y="-567"/>
                        <a:pt x="1474168" y="12"/>
                      </a:cubicBezTo>
                      <a:cubicBezTo>
                        <a:pt x="1430128" y="591"/>
                        <a:pt x="1379133" y="22613"/>
                        <a:pt x="1355954" y="52166"/>
                      </a:cubicBezTo>
                      <a:cubicBezTo>
                        <a:pt x="1332775" y="81719"/>
                        <a:pt x="1319448" y="142562"/>
                        <a:pt x="1335094" y="177330"/>
                      </a:cubicBezTo>
                      <a:cubicBezTo>
                        <a:pt x="1350740" y="212098"/>
                        <a:pt x="1388406" y="259617"/>
                        <a:pt x="1449830" y="260776"/>
                      </a:cubicBezTo>
                      <a:cubicBezTo>
                        <a:pt x="1511254" y="261935"/>
                        <a:pt x="1530085" y="247446"/>
                        <a:pt x="1536750" y="184285"/>
                      </a:cubicBezTo>
                    </a:path>
                  </a:pathLst>
                </a:custGeom>
                <a:noFill/>
                <a:ln w="19050" cap="rnd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" name="Freeform 37">
                  <a:extLst>
                    <a:ext uri="{FF2B5EF4-FFF2-40B4-BE49-F238E27FC236}">
                      <a16:creationId xmlns:a16="http://schemas.microsoft.com/office/drawing/2014/main" id="{4B2FD6A8-6B72-A2BD-027A-6836E2C29077}"/>
                    </a:ext>
                  </a:extLst>
                </p:cNvPr>
                <p:cNvSpPr/>
                <p:nvPr/>
              </p:nvSpPr>
              <p:spPr>
                <a:xfrm>
                  <a:off x="2383279" y="3302861"/>
                  <a:ext cx="1592329" cy="625661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488332"/>
                    <a:gd name="connsiteY0" fmla="*/ 312122 h 603951"/>
                    <a:gd name="connsiteX1" fmla="*/ 1488332 w 1488332"/>
                    <a:gd name="connsiteY1" fmla="*/ 603951 h 603951"/>
                    <a:gd name="connsiteX0" fmla="*/ 0 w 1626992"/>
                    <a:gd name="connsiteY0" fmla="*/ 313662 h 598557"/>
                    <a:gd name="connsiteX1" fmla="*/ 1626992 w 1626992"/>
                    <a:gd name="connsiteY1" fmla="*/ 598557 h 598557"/>
                    <a:gd name="connsiteX0" fmla="*/ 0 w 1592328"/>
                    <a:gd name="connsiteY0" fmla="*/ 306101 h 625660"/>
                    <a:gd name="connsiteX1" fmla="*/ 1592328 w 1592328"/>
                    <a:gd name="connsiteY1" fmla="*/ 625660 h 625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92328" h="625660">
                      <a:moveTo>
                        <a:pt x="0" y="306101"/>
                      </a:moveTo>
                      <a:cubicBezTo>
                        <a:pt x="853602" y="-443740"/>
                        <a:pt x="1499916" y="390575"/>
                        <a:pt x="1592328" y="625660"/>
                      </a:cubicBezTo>
                    </a:path>
                  </a:pathLst>
                </a:custGeom>
                <a:noFill/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Freeform 40">
                  <a:extLst>
                    <a:ext uri="{FF2B5EF4-FFF2-40B4-BE49-F238E27FC236}">
                      <a16:creationId xmlns:a16="http://schemas.microsoft.com/office/drawing/2014/main" id="{16C1DA19-F215-4D3D-5009-3FC8A84BA8DF}"/>
                    </a:ext>
                  </a:extLst>
                </p:cNvPr>
                <p:cNvSpPr/>
                <p:nvPr/>
              </p:nvSpPr>
              <p:spPr>
                <a:xfrm>
                  <a:off x="3897887" y="3672781"/>
                  <a:ext cx="759184" cy="772347"/>
                </a:xfrm>
                <a:custGeom>
                  <a:avLst/>
                  <a:gdLst>
                    <a:gd name="connsiteX0" fmla="*/ 0 w 418289"/>
                    <a:gd name="connsiteY0" fmla="*/ 0 h 311285"/>
                    <a:gd name="connsiteX1" fmla="*/ 418289 w 418289"/>
                    <a:gd name="connsiteY1" fmla="*/ 311285 h 311285"/>
                    <a:gd name="connsiteX0" fmla="*/ 0 w 418289"/>
                    <a:gd name="connsiteY0" fmla="*/ 42868 h 354153"/>
                    <a:gd name="connsiteX1" fmla="*/ 418289 w 418289"/>
                    <a:gd name="connsiteY1" fmla="*/ 354153 h 354153"/>
                    <a:gd name="connsiteX0" fmla="*/ 0 w 434199"/>
                    <a:gd name="connsiteY0" fmla="*/ 47022 h 358307"/>
                    <a:gd name="connsiteX1" fmla="*/ 418289 w 434199"/>
                    <a:gd name="connsiteY1" fmla="*/ 358307 h 358307"/>
                    <a:gd name="connsiteX0" fmla="*/ 0 w 350993"/>
                    <a:gd name="connsiteY0" fmla="*/ 33138 h 538976"/>
                    <a:gd name="connsiteX1" fmla="*/ 301557 w 350993"/>
                    <a:gd name="connsiteY1" fmla="*/ 538976 h 538976"/>
                    <a:gd name="connsiteX0" fmla="*/ 0 w 350993"/>
                    <a:gd name="connsiteY0" fmla="*/ 33138 h 538976"/>
                    <a:gd name="connsiteX1" fmla="*/ 301557 w 350993"/>
                    <a:gd name="connsiteY1" fmla="*/ 538976 h 538976"/>
                    <a:gd name="connsiteX0" fmla="*/ 0 w 344961"/>
                    <a:gd name="connsiteY0" fmla="*/ 336 h 506174"/>
                    <a:gd name="connsiteX1" fmla="*/ 301557 w 344961"/>
                    <a:gd name="connsiteY1" fmla="*/ 506174 h 506174"/>
                    <a:gd name="connsiteX0" fmla="*/ 0 w 450492"/>
                    <a:gd name="connsiteY0" fmla="*/ 248 h 637815"/>
                    <a:gd name="connsiteX1" fmla="*/ 440221 w 450492"/>
                    <a:gd name="connsiteY1" fmla="*/ 637815 h 637815"/>
                    <a:gd name="connsiteX0" fmla="*/ 0 w 545269"/>
                    <a:gd name="connsiteY0" fmla="*/ 248 h 637815"/>
                    <a:gd name="connsiteX1" fmla="*/ 440221 w 545269"/>
                    <a:gd name="connsiteY1" fmla="*/ 637815 h 637815"/>
                    <a:gd name="connsiteX0" fmla="*/ 0 w 545269"/>
                    <a:gd name="connsiteY0" fmla="*/ 300 h 637867"/>
                    <a:gd name="connsiteX1" fmla="*/ 440221 w 545269"/>
                    <a:gd name="connsiteY1" fmla="*/ 637867 h 637867"/>
                    <a:gd name="connsiteX0" fmla="*/ 0 w 536165"/>
                    <a:gd name="connsiteY0" fmla="*/ 497 h 638064"/>
                    <a:gd name="connsiteX1" fmla="*/ 440221 w 536165"/>
                    <a:gd name="connsiteY1" fmla="*/ 638064 h 638064"/>
                    <a:gd name="connsiteX0" fmla="*/ 0 w 503425"/>
                    <a:gd name="connsiteY0" fmla="*/ 954 h 513725"/>
                    <a:gd name="connsiteX1" fmla="*/ 398623 w 503425"/>
                    <a:gd name="connsiteY1" fmla="*/ 513725 h 513725"/>
                    <a:gd name="connsiteX0" fmla="*/ 0 w 494326"/>
                    <a:gd name="connsiteY0" fmla="*/ 57652 h 570423"/>
                    <a:gd name="connsiteX1" fmla="*/ 398623 w 494326"/>
                    <a:gd name="connsiteY1" fmla="*/ 570423 h 570423"/>
                    <a:gd name="connsiteX0" fmla="*/ 0 w 512076"/>
                    <a:gd name="connsiteY0" fmla="*/ 33739 h 546510"/>
                    <a:gd name="connsiteX1" fmla="*/ 398623 w 512076"/>
                    <a:gd name="connsiteY1" fmla="*/ 546510 h 546510"/>
                    <a:gd name="connsiteX0" fmla="*/ 0 w 516702"/>
                    <a:gd name="connsiteY0" fmla="*/ 23805 h 536576"/>
                    <a:gd name="connsiteX1" fmla="*/ 398623 w 516702"/>
                    <a:gd name="connsiteY1" fmla="*/ 536576 h 536576"/>
                    <a:gd name="connsiteX0" fmla="*/ 0 w 556755"/>
                    <a:gd name="connsiteY0" fmla="*/ 14851 h 527622"/>
                    <a:gd name="connsiteX1" fmla="*/ 398623 w 556755"/>
                    <a:gd name="connsiteY1" fmla="*/ 527622 h 527622"/>
                    <a:gd name="connsiteX0" fmla="*/ 0 w 552129"/>
                    <a:gd name="connsiteY0" fmla="*/ 78908 h 591679"/>
                    <a:gd name="connsiteX1" fmla="*/ 398623 w 552129"/>
                    <a:gd name="connsiteY1" fmla="*/ 591679 h 591679"/>
                    <a:gd name="connsiteX0" fmla="*/ 0 w 883140"/>
                    <a:gd name="connsiteY0" fmla="*/ 61257 h 809753"/>
                    <a:gd name="connsiteX1" fmla="*/ 793810 w 883140"/>
                    <a:gd name="connsiteY1" fmla="*/ 809753 h 809753"/>
                    <a:gd name="connsiteX0" fmla="*/ 0 w 827389"/>
                    <a:gd name="connsiteY0" fmla="*/ 54727 h 928019"/>
                    <a:gd name="connsiteX1" fmla="*/ 731412 w 827389"/>
                    <a:gd name="connsiteY1" fmla="*/ 928019 h 928019"/>
                    <a:gd name="connsiteX0" fmla="*/ 0 w 831128"/>
                    <a:gd name="connsiteY0" fmla="*/ 50661 h 923953"/>
                    <a:gd name="connsiteX1" fmla="*/ 731412 w 831128"/>
                    <a:gd name="connsiteY1" fmla="*/ 923953 h 923953"/>
                    <a:gd name="connsiteX0" fmla="*/ 0 w 865098"/>
                    <a:gd name="connsiteY0" fmla="*/ 53661 h 862870"/>
                    <a:gd name="connsiteX1" fmla="*/ 769864 w 865098"/>
                    <a:gd name="connsiteY1" fmla="*/ 862870 h 862870"/>
                    <a:gd name="connsiteX0" fmla="*/ 0 w 828592"/>
                    <a:gd name="connsiteY0" fmla="*/ 58928 h 868137"/>
                    <a:gd name="connsiteX1" fmla="*/ 769864 w 828592"/>
                    <a:gd name="connsiteY1" fmla="*/ 868137 h 868137"/>
                    <a:gd name="connsiteX0" fmla="*/ 0 w 759185"/>
                    <a:gd name="connsiteY0" fmla="*/ 65673 h 772348"/>
                    <a:gd name="connsiteX1" fmla="*/ 692963 w 759185"/>
                    <a:gd name="connsiteY1" fmla="*/ 772348 h 772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59185" h="772348">
                      <a:moveTo>
                        <a:pt x="0" y="65673"/>
                      </a:moveTo>
                      <a:cubicBezTo>
                        <a:pt x="556162" y="-210748"/>
                        <a:pt x="913967" y="455018"/>
                        <a:pt x="692963" y="772348"/>
                      </a:cubicBezTo>
                    </a:path>
                  </a:pathLst>
                </a:custGeom>
                <a:noFill/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Freeform 42">
                  <a:extLst>
                    <a:ext uri="{FF2B5EF4-FFF2-40B4-BE49-F238E27FC236}">
                      <a16:creationId xmlns:a16="http://schemas.microsoft.com/office/drawing/2014/main" id="{F01349A3-6B36-44AF-DA33-FC8B2FDC8C31}"/>
                    </a:ext>
                  </a:extLst>
                </p:cNvPr>
                <p:cNvSpPr/>
                <p:nvPr/>
              </p:nvSpPr>
              <p:spPr>
                <a:xfrm>
                  <a:off x="1777862" y="3540405"/>
                  <a:ext cx="786294" cy="611096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86294" h="611096">
                      <a:moveTo>
                        <a:pt x="17810" y="611096"/>
                      </a:moveTo>
                      <a:cubicBezTo>
                        <a:pt x="-130537" y="-274933"/>
                        <a:pt x="693882" y="-3368"/>
                        <a:pt x="786294" y="231717"/>
                      </a:cubicBezTo>
                    </a:path>
                  </a:pathLst>
                </a:custGeom>
                <a:noFill/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 43">
                  <a:extLst>
                    <a:ext uri="{FF2B5EF4-FFF2-40B4-BE49-F238E27FC236}">
                      <a16:creationId xmlns:a16="http://schemas.microsoft.com/office/drawing/2014/main" id="{EC8B5DE8-F327-6B07-1B93-AB9A8A444B70}"/>
                    </a:ext>
                  </a:extLst>
                </p:cNvPr>
                <p:cNvSpPr/>
                <p:nvPr/>
              </p:nvSpPr>
              <p:spPr>
                <a:xfrm>
                  <a:off x="1165948" y="4145937"/>
                  <a:ext cx="945793" cy="788750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  <a:gd name="connsiteX0" fmla="*/ 14729 w 977766"/>
                    <a:gd name="connsiteY0" fmla="*/ 684765 h 684765"/>
                    <a:gd name="connsiteX1" fmla="*/ 977766 w 977766"/>
                    <a:gd name="connsiteY1" fmla="*/ 178927 h 684765"/>
                    <a:gd name="connsiteX0" fmla="*/ 19890 w 691097"/>
                    <a:gd name="connsiteY0" fmla="*/ 820597 h 820597"/>
                    <a:gd name="connsiteX1" fmla="*/ 691097 w 691097"/>
                    <a:gd name="connsiteY1" fmla="*/ 120205 h 820597"/>
                    <a:gd name="connsiteX0" fmla="*/ 368922 w 1040129"/>
                    <a:gd name="connsiteY0" fmla="*/ 779825 h 779825"/>
                    <a:gd name="connsiteX1" fmla="*/ 1040129 w 1040129"/>
                    <a:gd name="connsiteY1" fmla="*/ 79433 h 779825"/>
                    <a:gd name="connsiteX0" fmla="*/ 383932 w 1055139"/>
                    <a:gd name="connsiteY0" fmla="*/ 861496 h 861496"/>
                    <a:gd name="connsiteX1" fmla="*/ 1055139 w 1055139"/>
                    <a:gd name="connsiteY1" fmla="*/ 161104 h 861496"/>
                    <a:gd name="connsiteX0" fmla="*/ 293871 w 965078"/>
                    <a:gd name="connsiteY0" fmla="*/ 872271 h 872271"/>
                    <a:gd name="connsiteX1" fmla="*/ 965078 w 965078"/>
                    <a:gd name="connsiteY1" fmla="*/ 171879 h 872271"/>
                    <a:gd name="connsiteX0" fmla="*/ 289820 w 961027"/>
                    <a:gd name="connsiteY0" fmla="*/ 830408 h 830408"/>
                    <a:gd name="connsiteX1" fmla="*/ 961027 w 961027"/>
                    <a:gd name="connsiteY1" fmla="*/ 130016 h 830408"/>
                    <a:gd name="connsiteX0" fmla="*/ 331326 w 1002533"/>
                    <a:gd name="connsiteY0" fmla="*/ 861605 h 861605"/>
                    <a:gd name="connsiteX1" fmla="*/ 1002533 w 1002533"/>
                    <a:gd name="connsiteY1" fmla="*/ 161213 h 861605"/>
                    <a:gd name="connsiteX0" fmla="*/ 210405 w 881612"/>
                    <a:gd name="connsiteY0" fmla="*/ 847464 h 847464"/>
                    <a:gd name="connsiteX1" fmla="*/ 881612 w 881612"/>
                    <a:gd name="connsiteY1" fmla="*/ 147072 h 847464"/>
                    <a:gd name="connsiteX0" fmla="*/ 188326 w 1011115"/>
                    <a:gd name="connsiteY0" fmla="*/ 752017 h 752017"/>
                    <a:gd name="connsiteX1" fmla="*/ 1011115 w 1011115"/>
                    <a:gd name="connsiteY1" fmla="*/ 159899 h 752017"/>
                    <a:gd name="connsiteX0" fmla="*/ 196867 w 957259"/>
                    <a:gd name="connsiteY0" fmla="*/ 776265 h 776265"/>
                    <a:gd name="connsiteX1" fmla="*/ 957259 w 957259"/>
                    <a:gd name="connsiteY1" fmla="*/ 156414 h 776265"/>
                    <a:gd name="connsiteX0" fmla="*/ 185400 w 945792"/>
                    <a:gd name="connsiteY0" fmla="*/ 788751 h 788751"/>
                    <a:gd name="connsiteX1" fmla="*/ 945792 w 945792"/>
                    <a:gd name="connsiteY1" fmla="*/ 168900 h 788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5792" h="788751">
                      <a:moveTo>
                        <a:pt x="185400" y="788751"/>
                      </a:moveTo>
                      <a:cubicBezTo>
                        <a:pt x="-373550" y="424764"/>
                        <a:pt x="464274" y="-338559"/>
                        <a:pt x="945792" y="168900"/>
                      </a:cubicBezTo>
                    </a:path>
                  </a:pathLst>
                </a:custGeom>
                <a:noFill/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 44">
                  <a:extLst>
                    <a:ext uri="{FF2B5EF4-FFF2-40B4-BE49-F238E27FC236}">
                      <a16:creationId xmlns:a16="http://schemas.microsoft.com/office/drawing/2014/main" id="{63EA34CF-7A20-654D-9C87-1A7863C3ADD0}"/>
                    </a:ext>
                  </a:extLst>
                </p:cNvPr>
                <p:cNvSpPr/>
                <p:nvPr/>
              </p:nvSpPr>
              <p:spPr>
                <a:xfrm>
                  <a:off x="1026683" y="4892091"/>
                  <a:ext cx="680185" cy="978839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  <a:gd name="connsiteX0" fmla="*/ 14729 w 977766"/>
                    <a:gd name="connsiteY0" fmla="*/ 684765 h 684765"/>
                    <a:gd name="connsiteX1" fmla="*/ 977766 w 977766"/>
                    <a:gd name="connsiteY1" fmla="*/ 178927 h 684765"/>
                    <a:gd name="connsiteX0" fmla="*/ 19890 w 691097"/>
                    <a:gd name="connsiteY0" fmla="*/ 820597 h 820597"/>
                    <a:gd name="connsiteX1" fmla="*/ 691097 w 691097"/>
                    <a:gd name="connsiteY1" fmla="*/ 120205 h 820597"/>
                    <a:gd name="connsiteX0" fmla="*/ 368922 w 1040129"/>
                    <a:gd name="connsiteY0" fmla="*/ 779825 h 779825"/>
                    <a:gd name="connsiteX1" fmla="*/ 1040129 w 1040129"/>
                    <a:gd name="connsiteY1" fmla="*/ 79433 h 779825"/>
                    <a:gd name="connsiteX0" fmla="*/ 383932 w 1055139"/>
                    <a:gd name="connsiteY0" fmla="*/ 861496 h 861496"/>
                    <a:gd name="connsiteX1" fmla="*/ 1055139 w 1055139"/>
                    <a:gd name="connsiteY1" fmla="*/ 161104 h 861496"/>
                    <a:gd name="connsiteX0" fmla="*/ 293871 w 965078"/>
                    <a:gd name="connsiteY0" fmla="*/ 872271 h 872271"/>
                    <a:gd name="connsiteX1" fmla="*/ 965078 w 965078"/>
                    <a:gd name="connsiteY1" fmla="*/ 171879 h 872271"/>
                    <a:gd name="connsiteX0" fmla="*/ 289820 w 961027"/>
                    <a:gd name="connsiteY0" fmla="*/ 830408 h 830408"/>
                    <a:gd name="connsiteX1" fmla="*/ 961027 w 961027"/>
                    <a:gd name="connsiteY1" fmla="*/ 130016 h 830408"/>
                    <a:gd name="connsiteX0" fmla="*/ 331326 w 1002533"/>
                    <a:gd name="connsiteY0" fmla="*/ 861605 h 861605"/>
                    <a:gd name="connsiteX1" fmla="*/ 1002533 w 1002533"/>
                    <a:gd name="connsiteY1" fmla="*/ 161213 h 861605"/>
                    <a:gd name="connsiteX0" fmla="*/ 833389 w 833389"/>
                    <a:gd name="connsiteY0" fmla="*/ 728699 h 728699"/>
                    <a:gd name="connsiteX1" fmla="*/ 259455 w 833389"/>
                    <a:gd name="connsiteY1" fmla="*/ 183950 h 728699"/>
                    <a:gd name="connsiteX0" fmla="*/ 739792 w 739792"/>
                    <a:gd name="connsiteY0" fmla="*/ 645343 h 763145"/>
                    <a:gd name="connsiteX1" fmla="*/ 165858 w 739792"/>
                    <a:gd name="connsiteY1" fmla="*/ 100594 h 763145"/>
                    <a:gd name="connsiteX0" fmla="*/ 739792 w 739792"/>
                    <a:gd name="connsiteY0" fmla="*/ 544749 h 767082"/>
                    <a:gd name="connsiteX1" fmla="*/ 165858 w 739792"/>
                    <a:gd name="connsiteY1" fmla="*/ 0 h 767082"/>
                    <a:gd name="connsiteX0" fmla="*/ 732177 w 732177"/>
                    <a:gd name="connsiteY0" fmla="*/ 544749 h 771334"/>
                    <a:gd name="connsiteX1" fmla="*/ 158243 w 732177"/>
                    <a:gd name="connsiteY1" fmla="*/ 0 h 771334"/>
                    <a:gd name="connsiteX0" fmla="*/ 436404 w 436404"/>
                    <a:gd name="connsiteY0" fmla="*/ 674678 h 877932"/>
                    <a:gd name="connsiteX1" fmla="*/ 230600 w 436404"/>
                    <a:gd name="connsiteY1" fmla="*/ 0 h 877932"/>
                    <a:gd name="connsiteX0" fmla="*/ 557609 w 557609"/>
                    <a:gd name="connsiteY0" fmla="*/ 674678 h 712486"/>
                    <a:gd name="connsiteX1" fmla="*/ 351805 w 557609"/>
                    <a:gd name="connsiteY1" fmla="*/ 0 h 712486"/>
                    <a:gd name="connsiteX0" fmla="*/ 691752 w 691752"/>
                    <a:gd name="connsiteY0" fmla="*/ 674678 h 698222"/>
                    <a:gd name="connsiteX1" fmla="*/ 485948 w 691752"/>
                    <a:gd name="connsiteY1" fmla="*/ 0 h 698222"/>
                    <a:gd name="connsiteX0" fmla="*/ 719156 w 719156"/>
                    <a:gd name="connsiteY0" fmla="*/ 674678 h 674678"/>
                    <a:gd name="connsiteX1" fmla="*/ 513352 w 719156"/>
                    <a:gd name="connsiteY1" fmla="*/ 0 h 674678"/>
                    <a:gd name="connsiteX0" fmla="*/ 580514 w 634565"/>
                    <a:gd name="connsiteY0" fmla="*/ 782951 h 782951"/>
                    <a:gd name="connsiteX1" fmla="*/ 634565 w 634565"/>
                    <a:gd name="connsiteY1" fmla="*/ 0 h 782951"/>
                    <a:gd name="connsiteX0" fmla="*/ 636687 w 690738"/>
                    <a:gd name="connsiteY0" fmla="*/ 784174 h 784174"/>
                    <a:gd name="connsiteX1" fmla="*/ 690738 w 690738"/>
                    <a:gd name="connsiteY1" fmla="*/ 1223 h 784174"/>
                    <a:gd name="connsiteX0" fmla="*/ 647788 w 680185"/>
                    <a:gd name="connsiteY0" fmla="*/ 978839 h 978839"/>
                    <a:gd name="connsiteX1" fmla="*/ 680185 w 680185"/>
                    <a:gd name="connsiteY1" fmla="*/ 996 h 978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80185" h="978839">
                      <a:moveTo>
                        <a:pt x="647788" y="978839"/>
                      </a:moveTo>
                      <a:cubicBezTo>
                        <a:pt x="-163987" y="979210"/>
                        <a:pt x="-277736" y="-36152"/>
                        <a:pt x="680185" y="996"/>
                      </a:cubicBezTo>
                    </a:path>
                  </a:pathLst>
                </a:custGeom>
                <a:noFill/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 48">
                  <a:extLst>
                    <a:ext uri="{FF2B5EF4-FFF2-40B4-BE49-F238E27FC236}">
                      <a16:creationId xmlns:a16="http://schemas.microsoft.com/office/drawing/2014/main" id="{0982BC81-181A-4C88-EC03-55925394BF5F}"/>
                    </a:ext>
                  </a:extLst>
                </p:cNvPr>
                <p:cNvSpPr/>
                <p:nvPr/>
              </p:nvSpPr>
              <p:spPr>
                <a:xfrm>
                  <a:off x="4409071" y="5146545"/>
                  <a:ext cx="540784" cy="709651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  <a:gd name="connsiteX0" fmla="*/ 14729 w 977766"/>
                    <a:gd name="connsiteY0" fmla="*/ 684765 h 684765"/>
                    <a:gd name="connsiteX1" fmla="*/ 977766 w 977766"/>
                    <a:gd name="connsiteY1" fmla="*/ 178927 h 684765"/>
                    <a:gd name="connsiteX0" fmla="*/ 19890 w 691097"/>
                    <a:gd name="connsiteY0" fmla="*/ 820597 h 820597"/>
                    <a:gd name="connsiteX1" fmla="*/ 691097 w 691097"/>
                    <a:gd name="connsiteY1" fmla="*/ 120205 h 820597"/>
                    <a:gd name="connsiteX0" fmla="*/ 368922 w 1040129"/>
                    <a:gd name="connsiteY0" fmla="*/ 779825 h 779825"/>
                    <a:gd name="connsiteX1" fmla="*/ 1040129 w 1040129"/>
                    <a:gd name="connsiteY1" fmla="*/ 79433 h 779825"/>
                    <a:gd name="connsiteX0" fmla="*/ 383932 w 1055139"/>
                    <a:gd name="connsiteY0" fmla="*/ 861496 h 861496"/>
                    <a:gd name="connsiteX1" fmla="*/ 1055139 w 1055139"/>
                    <a:gd name="connsiteY1" fmla="*/ 161104 h 861496"/>
                    <a:gd name="connsiteX0" fmla="*/ 293871 w 965078"/>
                    <a:gd name="connsiteY0" fmla="*/ 872271 h 872271"/>
                    <a:gd name="connsiteX1" fmla="*/ 965078 w 965078"/>
                    <a:gd name="connsiteY1" fmla="*/ 171879 h 872271"/>
                    <a:gd name="connsiteX0" fmla="*/ 289820 w 961027"/>
                    <a:gd name="connsiteY0" fmla="*/ 830408 h 830408"/>
                    <a:gd name="connsiteX1" fmla="*/ 961027 w 961027"/>
                    <a:gd name="connsiteY1" fmla="*/ 130016 h 830408"/>
                    <a:gd name="connsiteX0" fmla="*/ 331326 w 1002533"/>
                    <a:gd name="connsiteY0" fmla="*/ 861605 h 861605"/>
                    <a:gd name="connsiteX1" fmla="*/ 1002533 w 1002533"/>
                    <a:gd name="connsiteY1" fmla="*/ 161213 h 861605"/>
                    <a:gd name="connsiteX0" fmla="*/ 833389 w 833389"/>
                    <a:gd name="connsiteY0" fmla="*/ 728699 h 728699"/>
                    <a:gd name="connsiteX1" fmla="*/ 259455 w 833389"/>
                    <a:gd name="connsiteY1" fmla="*/ 183950 h 728699"/>
                    <a:gd name="connsiteX0" fmla="*/ 739792 w 739792"/>
                    <a:gd name="connsiteY0" fmla="*/ 645343 h 763145"/>
                    <a:gd name="connsiteX1" fmla="*/ 165858 w 739792"/>
                    <a:gd name="connsiteY1" fmla="*/ 100594 h 763145"/>
                    <a:gd name="connsiteX0" fmla="*/ 739792 w 739792"/>
                    <a:gd name="connsiteY0" fmla="*/ 544749 h 767082"/>
                    <a:gd name="connsiteX1" fmla="*/ 165858 w 739792"/>
                    <a:gd name="connsiteY1" fmla="*/ 0 h 767082"/>
                    <a:gd name="connsiteX0" fmla="*/ 732177 w 732177"/>
                    <a:gd name="connsiteY0" fmla="*/ 544749 h 771334"/>
                    <a:gd name="connsiteX1" fmla="*/ 158243 w 732177"/>
                    <a:gd name="connsiteY1" fmla="*/ 0 h 771334"/>
                    <a:gd name="connsiteX0" fmla="*/ 1018238 w 1018238"/>
                    <a:gd name="connsiteY0" fmla="*/ 389107 h 650697"/>
                    <a:gd name="connsiteX1" fmla="*/ 123291 w 1018238"/>
                    <a:gd name="connsiteY1" fmla="*/ 0 h 650697"/>
                    <a:gd name="connsiteX0" fmla="*/ 1134740 w 1134740"/>
                    <a:gd name="connsiteY0" fmla="*/ 97277 h 454569"/>
                    <a:gd name="connsiteX1" fmla="*/ 113333 w 1134740"/>
                    <a:gd name="connsiteY1" fmla="*/ 0 h 454569"/>
                    <a:gd name="connsiteX0" fmla="*/ 1117636 w 1117636"/>
                    <a:gd name="connsiteY0" fmla="*/ 97277 h 544551"/>
                    <a:gd name="connsiteX1" fmla="*/ 96229 w 1117636"/>
                    <a:gd name="connsiteY1" fmla="*/ 0 h 544551"/>
                    <a:gd name="connsiteX0" fmla="*/ 1021407 w 1021407"/>
                    <a:gd name="connsiteY0" fmla="*/ 97277 h 571735"/>
                    <a:gd name="connsiteX1" fmla="*/ 0 w 1021407"/>
                    <a:gd name="connsiteY1" fmla="*/ 0 h 571735"/>
                    <a:gd name="connsiteX0" fmla="*/ 933858 w 933858"/>
                    <a:gd name="connsiteY0" fmla="*/ 0 h 587169"/>
                    <a:gd name="connsiteX1" fmla="*/ 0 w 933858"/>
                    <a:gd name="connsiteY1" fmla="*/ 145915 h 587169"/>
                    <a:gd name="connsiteX0" fmla="*/ 933858 w 933858"/>
                    <a:gd name="connsiteY0" fmla="*/ 0 h 496171"/>
                    <a:gd name="connsiteX1" fmla="*/ 0 w 933858"/>
                    <a:gd name="connsiteY1" fmla="*/ 145915 h 496171"/>
                    <a:gd name="connsiteX0" fmla="*/ 933858 w 933858"/>
                    <a:gd name="connsiteY0" fmla="*/ 0 h 391174"/>
                    <a:gd name="connsiteX1" fmla="*/ 0 w 933858"/>
                    <a:gd name="connsiteY1" fmla="*/ 145915 h 391174"/>
                    <a:gd name="connsiteX0" fmla="*/ 642028 w 642028"/>
                    <a:gd name="connsiteY0" fmla="*/ 0 h 611001"/>
                    <a:gd name="connsiteX1" fmla="*/ 0 w 642028"/>
                    <a:gd name="connsiteY1" fmla="*/ 466928 h 611001"/>
                    <a:gd name="connsiteX0" fmla="*/ 642028 w 746821"/>
                    <a:gd name="connsiteY0" fmla="*/ 0 h 632496"/>
                    <a:gd name="connsiteX1" fmla="*/ 0 w 746821"/>
                    <a:gd name="connsiteY1" fmla="*/ 466928 h 632496"/>
                    <a:gd name="connsiteX0" fmla="*/ 272377 w 429221"/>
                    <a:gd name="connsiteY0" fmla="*/ 0 h 536987"/>
                    <a:gd name="connsiteX1" fmla="*/ 0 w 429221"/>
                    <a:gd name="connsiteY1" fmla="*/ 330741 h 536987"/>
                    <a:gd name="connsiteX0" fmla="*/ 272377 w 386653"/>
                    <a:gd name="connsiteY0" fmla="*/ 0 h 439090"/>
                    <a:gd name="connsiteX1" fmla="*/ 0 w 386653"/>
                    <a:gd name="connsiteY1" fmla="*/ 330741 h 439090"/>
                    <a:gd name="connsiteX0" fmla="*/ 272377 w 369733"/>
                    <a:gd name="connsiteY0" fmla="*/ 0 h 445266"/>
                    <a:gd name="connsiteX1" fmla="*/ 0 w 369733"/>
                    <a:gd name="connsiteY1" fmla="*/ 330741 h 445266"/>
                    <a:gd name="connsiteX0" fmla="*/ 214011 w 323382"/>
                    <a:gd name="connsiteY0" fmla="*/ 0 h 470305"/>
                    <a:gd name="connsiteX1" fmla="*/ 0 w 323382"/>
                    <a:gd name="connsiteY1" fmla="*/ 359924 h 470305"/>
                    <a:gd name="connsiteX0" fmla="*/ 214011 w 409637"/>
                    <a:gd name="connsiteY0" fmla="*/ 0 h 465634"/>
                    <a:gd name="connsiteX1" fmla="*/ 0 w 409637"/>
                    <a:gd name="connsiteY1" fmla="*/ 359924 h 465634"/>
                    <a:gd name="connsiteX0" fmla="*/ 690415 w 812497"/>
                    <a:gd name="connsiteY0" fmla="*/ 0 h 620618"/>
                    <a:gd name="connsiteX1" fmla="*/ 0 w 812497"/>
                    <a:gd name="connsiteY1" fmla="*/ 533163 h 620618"/>
                    <a:gd name="connsiteX0" fmla="*/ 690415 w 1049119"/>
                    <a:gd name="connsiteY0" fmla="*/ 0 h 535200"/>
                    <a:gd name="connsiteX1" fmla="*/ 0 w 1049119"/>
                    <a:gd name="connsiteY1" fmla="*/ 533163 h 535200"/>
                    <a:gd name="connsiteX0" fmla="*/ 417479 w 904326"/>
                    <a:gd name="connsiteY0" fmla="*/ 0 h 306848"/>
                    <a:gd name="connsiteX1" fmla="*/ 0 w 904326"/>
                    <a:gd name="connsiteY1" fmla="*/ 302872 h 306848"/>
                    <a:gd name="connsiteX0" fmla="*/ 144545 w 788347"/>
                    <a:gd name="connsiteY0" fmla="*/ 0 h 526706"/>
                    <a:gd name="connsiteX1" fmla="*/ 0 w 788347"/>
                    <a:gd name="connsiteY1" fmla="*/ 524631 h 526706"/>
                    <a:gd name="connsiteX0" fmla="*/ 144545 w 501670"/>
                    <a:gd name="connsiteY0" fmla="*/ 0 h 524632"/>
                    <a:gd name="connsiteX1" fmla="*/ 0 w 501670"/>
                    <a:gd name="connsiteY1" fmla="*/ 524631 h 524632"/>
                    <a:gd name="connsiteX0" fmla="*/ 144545 w 506804"/>
                    <a:gd name="connsiteY0" fmla="*/ 0 h 524694"/>
                    <a:gd name="connsiteX1" fmla="*/ 0 w 506804"/>
                    <a:gd name="connsiteY1" fmla="*/ 524631 h 524694"/>
                    <a:gd name="connsiteX0" fmla="*/ 248540 w 563030"/>
                    <a:gd name="connsiteY0" fmla="*/ 0 h 767330"/>
                    <a:gd name="connsiteX1" fmla="*/ 0 w 563030"/>
                    <a:gd name="connsiteY1" fmla="*/ 767290 h 767330"/>
                    <a:gd name="connsiteX0" fmla="*/ 319033 w 605147"/>
                    <a:gd name="connsiteY0" fmla="*/ 0 h 709657"/>
                    <a:gd name="connsiteX1" fmla="*/ 0 w 605147"/>
                    <a:gd name="connsiteY1" fmla="*/ 709614 h 709657"/>
                    <a:gd name="connsiteX0" fmla="*/ 319033 w 540784"/>
                    <a:gd name="connsiteY0" fmla="*/ 0 h 709652"/>
                    <a:gd name="connsiteX1" fmla="*/ 0 w 540784"/>
                    <a:gd name="connsiteY1" fmla="*/ 709614 h 709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0784" h="709652">
                      <a:moveTo>
                        <a:pt x="319033" y="0"/>
                      </a:moveTo>
                      <a:cubicBezTo>
                        <a:pt x="610274" y="67968"/>
                        <a:pt x="713624" y="715468"/>
                        <a:pt x="0" y="709614"/>
                      </a:cubicBezTo>
                    </a:path>
                  </a:pathLst>
                </a:custGeom>
                <a:noFill/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378FD78B-1B01-130C-7C28-AAECE1094818}"/>
                    </a:ext>
                  </a:extLst>
                </p:cNvPr>
                <p:cNvCxnSpPr/>
                <p:nvPr/>
              </p:nvCxnSpPr>
              <p:spPr>
                <a:xfrm>
                  <a:off x="3508304" y="4600280"/>
                  <a:ext cx="770931" cy="97902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C71844B3-7D27-8CC9-0A2A-398B6ECCAD29}"/>
                    </a:ext>
                  </a:extLst>
                </p:cNvPr>
                <p:cNvCxnSpPr/>
                <p:nvPr/>
              </p:nvCxnSpPr>
              <p:spPr>
                <a:xfrm flipV="1">
                  <a:off x="3508304" y="4988092"/>
                  <a:ext cx="769489" cy="37794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Freeform 58">
                  <a:extLst>
                    <a:ext uri="{FF2B5EF4-FFF2-40B4-BE49-F238E27FC236}">
                      <a16:creationId xmlns:a16="http://schemas.microsoft.com/office/drawing/2014/main" id="{EF1BA32D-B02B-272A-4113-7A69E1677C09}"/>
                    </a:ext>
                  </a:extLst>
                </p:cNvPr>
                <p:cNvSpPr/>
                <p:nvPr/>
              </p:nvSpPr>
              <p:spPr>
                <a:xfrm>
                  <a:off x="4227627" y="4579696"/>
                  <a:ext cx="195325" cy="531423"/>
                </a:xfrm>
                <a:custGeom>
                  <a:avLst/>
                  <a:gdLst>
                    <a:gd name="connsiteX0" fmla="*/ 0 w 9728"/>
                    <a:gd name="connsiteY0" fmla="*/ 0 h 282102"/>
                    <a:gd name="connsiteX1" fmla="*/ 9728 w 9728"/>
                    <a:gd name="connsiteY1" fmla="*/ 282102 h 282102"/>
                    <a:gd name="connsiteX0" fmla="*/ 0 w 96703"/>
                    <a:gd name="connsiteY0" fmla="*/ 4629 h 14629"/>
                    <a:gd name="connsiteX1" fmla="*/ 10000 w 96703"/>
                    <a:gd name="connsiteY1" fmla="*/ 14629 h 14629"/>
                    <a:gd name="connsiteX0" fmla="*/ 0 w 166363"/>
                    <a:gd name="connsiteY0" fmla="*/ 2716 h 17716"/>
                    <a:gd name="connsiteX1" fmla="*/ 10000 w 166363"/>
                    <a:gd name="connsiteY1" fmla="*/ 12716 h 17716"/>
                    <a:gd name="connsiteX0" fmla="*/ 0 w 200785"/>
                    <a:gd name="connsiteY0" fmla="*/ 4200 h 18838"/>
                    <a:gd name="connsiteX1" fmla="*/ 10000 w 200785"/>
                    <a:gd name="connsiteY1" fmla="*/ 14200 h 18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0785" h="18838">
                      <a:moveTo>
                        <a:pt x="0" y="4200"/>
                      </a:moveTo>
                      <a:cubicBezTo>
                        <a:pt x="303321" y="-13847"/>
                        <a:pt x="226658" y="33281"/>
                        <a:pt x="10000" y="14200"/>
                      </a:cubicBezTo>
                    </a:path>
                  </a:pathLst>
                </a:custGeom>
                <a:noFill/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C535678-8414-FBA1-234E-834FAB6DB9E5}"/>
                  </a:ext>
                </a:extLst>
              </p:cNvPr>
              <p:cNvCxnSpPr/>
              <p:nvPr/>
            </p:nvCxnSpPr>
            <p:spPr>
              <a:xfrm flipV="1">
                <a:off x="4668849" y="5429050"/>
                <a:ext cx="1071655" cy="6478"/>
              </a:xfrm>
              <a:prstGeom prst="line">
                <a:avLst/>
              </a:prstGeom>
              <a:no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67C91B5-4071-B4BB-608A-DAB8AA28594F}"/>
                  </a:ext>
                </a:extLst>
              </p:cNvPr>
              <p:cNvCxnSpPr/>
              <p:nvPr/>
            </p:nvCxnSpPr>
            <p:spPr>
              <a:xfrm>
                <a:off x="5536015" y="5272071"/>
                <a:ext cx="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91C901B-281D-18EF-4304-D2F7F8B8B8D2}"/>
                  </a:ext>
                </a:extLst>
              </p:cNvPr>
              <p:cNvGrpSpPr/>
              <p:nvPr/>
            </p:nvGrpSpPr>
            <p:grpSpPr>
              <a:xfrm rot="20169739" flipH="1">
                <a:off x="5374891" y="4717387"/>
                <a:ext cx="139918" cy="127698"/>
                <a:chOff x="1193" y="1471308"/>
                <a:chExt cx="329596" cy="269230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96883BA4-97F9-DEFF-C538-5A3AD37E1CDF}"/>
                    </a:ext>
                  </a:extLst>
                </p:cNvPr>
                <p:cNvCxnSpPr/>
                <p:nvPr/>
              </p:nvCxnSpPr>
              <p:spPr>
                <a:xfrm rot="20169739">
                  <a:off x="1193" y="1471308"/>
                  <a:ext cx="266107" cy="126662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A953C490-BFE6-E777-1119-1FAC5F6AB42A}"/>
                    </a:ext>
                  </a:extLst>
                </p:cNvPr>
                <p:cNvCxnSpPr/>
                <p:nvPr/>
              </p:nvCxnSpPr>
              <p:spPr>
                <a:xfrm rot="20169739" flipV="1">
                  <a:off x="81009" y="1582898"/>
                  <a:ext cx="249780" cy="157640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E697D5FD-892F-1B4E-9E00-CA2ACA9BBFF2}"/>
                    </a:ext>
                  </a:extLst>
                </p:cNvPr>
                <p:cNvCxnSpPr/>
                <p:nvPr/>
              </p:nvCxnSpPr>
              <p:spPr>
                <a:xfrm rot="20169739">
                  <a:off x="25154" y="1593613"/>
                  <a:ext cx="273600" cy="0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Freeform 71">
                <a:extLst>
                  <a:ext uri="{FF2B5EF4-FFF2-40B4-BE49-F238E27FC236}">
                    <a16:creationId xmlns:a16="http://schemas.microsoft.com/office/drawing/2014/main" id="{46F45F08-EC96-DBC0-4E86-A3BC62174FAB}"/>
                  </a:ext>
                </a:extLst>
              </p:cNvPr>
              <p:cNvSpPr/>
              <p:nvPr/>
            </p:nvSpPr>
            <p:spPr>
              <a:xfrm>
                <a:off x="5578315" y="4826404"/>
                <a:ext cx="300757" cy="444521"/>
              </a:xfrm>
              <a:custGeom>
                <a:avLst/>
                <a:gdLst>
                  <a:gd name="connsiteX0" fmla="*/ 0 w 1439694"/>
                  <a:gd name="connsiteY0" fmla="*/ 0 h 356965"/>
                  <a:gd name="connsiteX1" fmla="*/ 1439694 w 1439694"/>
                  <a:gd name="connsiteY1" fmla="*/ 321012 h 356965"/>
                  <a:gd name="connsiteX0" fmla="*/ 0 w 1439694"/>
                  <a:gd name="connsiteY0" fmla="*/ 248858 h 579100"/>
                  <a:gd name="connsiteX1" fmla="*/ 1439694 w 1439694"/>
                  <a:gd name="connsiteY1" fmla="*/ 569870 h 579100"/>
                  <a:gd name="connsiteX0" fmla="*/ 0 w 1439694"/>
                  <a:gd name="connsiteY0" fmla="*/ 305790 h 626802"/>
                  <a:gd name="connsiteX1" fmla="*/ 1439694 w 1439694"/>
                  <a:gd name="connsiteY1" fmla="*/ 626802 h 626802"/>
                  <a:gd name="connsiteX0" fmla="*/ 0 w 1215957"/>
                  <a:gd name="connsiteY0" fmla="*/ 388642 h 398369"/>
                  <a:gd name="connsiteX1" fmla="*/ 1215957 w 1215957"/>
                  <a:gd name="connsiteY1" fmla="*/ 398369 h 398369"/>
                  <a:gd name="connsiteX0" fmla="*/ 0 w 768484"/>
                  <a:gd name="connsiteY0" fmla="*/ 564906 h 564906"/>
                  <a:gd name="connsiteX1" fmla="*/ 768484 w 768484"/>
                  <a:gd name="connsiteY1" fmla="*/ 185527 h 564906"/>
                  <a:gd name="connsiteX0" fmla="*/ 17810 w 786294"/>
                  <a:gd name="connsiteY0" fmla="*/ 611096 h 611096"/>
                  <a:gd name="connsiteX1" fmla="*/ 786294 w 786294"/>
                  <a:gd name="connsiteY1" fmla="*/ 231717 h 611096"/>
                  <a:gd name="connsiteX0" fmla="*/ 14729 w 977766"/>
                  <a:gd name="connsiteY0" fmla="*/ 684765 h 684765"/>
                  <a:gd name="connsiteX1" fmla="*/ 977766 w 977766"/>
                  <a:gd name="connsiteY1" fmla="*/ 178927 h 684765"/>
                  <a:gd name="connsiteX0" fmla="*/ 19890 w 691097"/>
                  <a:gd name="connsiteY0" fmla="*/ 820597 h 820597"/>
                  <a:gd name="connsiteX1" fmla="*/ 691097 w 691097"/>
                  <a:gd name="connsiteY1" fmla="*/ 120205 h 820597"/>
                  <a:gd name="connsiteX0" fmla="*/ 368922 w 1040129"/>
                  <a:gd name="connsiteY0" fmla="*/ 779825 h 779825"/>
                  <a:gd name="connsiteX1" fmla="*/ 1040129 w 1040129"/>
                  <a:gd name="connsiteY1" fmla="*/ 79433 h 779825"/>
                  <a:gd name="connsiteX0" fmla="*/ 383932 w 1055139"/>
                  <a:gd name="connsiteY0" fmla="*/ 861496 h 861496"/>
                  <a:gd name="connsiteX1" fmla="*/ 1055139 w 1055139"/>
                  <a:gd name="connsiteY1" fmla="*/ 161104 h 861496"/>
                  <a:gd name="connsiteX0" fmla="*/ 293871 w 965078"/>
                  <a:gd name="connsiteY0" fmla="*/ 872271 h 872271"/>
                  <a:gd name="connsiteX1" fmla="*/ 965078 w 965078"/>
                  <a:gd name="connsiteY1" fmla="*/ 171879 h 872271"/>
                  <a:gd name="connsiteX0" fmla="*/ 289820 w 961027"/>
                  <a:gd name="connsiteY0" fmla="*/ 830408 h 830408"/>
                  <a:gd name="connsiteX1" fmla="*/ 961027 w 961027"/>
                  <a:gd name="connsiteY1" fmla="*/ 130016 h 830408"/>
                  <a:gd name="connsiteX0" fmla="*/ 331326 w 1002533"/>
                  <a:gd name="connsiteY0" fmla="*/ 861605 h 861605"/>
                  <a:gd name="connsiteX1" fmla="*/ 1002533 w 1002533"/>
                  <a:gd name="connsiteY1" fmla="*/ 161213 h 861605"/>
                  <a:gd name="connsiteX0" fmla="*/ 833389 w 833389"/>
                  <a:gd name="connsiteY0" fmla="*/ 728699 h 728699"/>
                  <a:gd name="connsiteX1" fmla="*/ 259455 w 833389"/>
                  <a:gd name="connsiteY1" fmla="*/ 183950 h 728699"/>
                  <a:gd name="connsiteX0" fmla="*/ 739792 w 739792"/>
                  <a:gd name="connsiteY0" fmla="*/ 645343 h 763145"/>
                  <a:gd name="connsiteX1" fmla="*/ 165858 w 739792"/>
                  <a:gd name="connsiteY1" fmla="*/ 100594 h 763145"/>
                  <a:gd name="connsiteX0" fmla="*/ 739792 w 739792"/>
                  <a:gd name="connsiteY0" fmla="*/ 544749 h 767082"/>
                  <a:gd name="connsiteX1" fmla="*/ 165858 w 739792"/>
                  <a:gd name="connsiteY1" fmla="*/ 0 h 767082"/>
                  <a:gd name="connsiteX0" fmla="*/ 732177 w 732177"/>
                  <a:gd name="connsiteY0" fmla="*/ 544749 h 771334"/>
                  <a:gd name="connsiteX1" fmla="*/ 158243 w 732177"/>
                  <a:gd name="connsiteY1" fmla="*/ 0 h 771334"/>
                  <a:gd name="connsiteX0" fmla="*/ 1018238 w 1018238"/>
                  <a:gd name="connsiteY0" fmla="*/ 389107 h 650697"/>
                  <a:gd name="connsiteX1" fmla="*/ 123291 w 1018238"/>
                  <a:gd name="connsiteY1" fmla="*/ 0 h 650697"/>
                  <a:gd name="connsiteX0" fmla="*/ 1134740 w 1134740"/>
                  <a:gd name="connsiteY0" fmla="*/ 97277 h 454569"/>
                  <a:gd name="connsiteX1" fmla="*/ 113333 w 1134740"/>
                  <a:gd name="connsiteY1" fmla="*/ 0 h 454569"/>
                  <a:gd name="connsiteX0" fmla="*/ 1117636 w 1117636"/>
                  <a:gd name="connsiteY0" fmla="*/ 97277 h 544551"/>
                  <a:gd name="connsiteX1" fmla="*/ 96229 w 1117636"/>
                  <a:gd name="connsiteY1" fmla="*/ 0 h 544551"/>
                  <a:gd name="connsiteX0" fmla="*/ 1021407 w 1021407"/>
                  <a:gd name="connsiteY0" fmla="*/ 97277 h 571735"/>
                  <a:gd name="connsiteX1" fmla="*/ 0 w 1021407"/>
                  <a:gd name="connsiteY1" fmla="*/ 0 h 571735"/>
                  <a:gd name="connsiteX0" fmla="*/ 933858 w 933858"/>
                  <a:gd name="connsiteY0" fmla="*/ 0 h 587169"/>
                  <a:gd name="connsiteX1" fmla="*/ 0 w 933858"/>
                  <a:gd name="connsiteY1" fmla="*/ 145915 h 587169"/>
                  <a:gd name="connsiteX0" fmla="*/ 933858 w 933858"/>
                  <a:gd name="connsiteY0" fmla="*/ 0 h 496171"/>
                  <a:gd name="connsiteX1" fmla="*/ 0 w 933858"/>
                  <a:gd name="connsiteY1" fmla="*/ 145915 h 496171"/>
                  <a:gd name="connsiteX0" fmla="*/ 933858 w 933858"/>
                  <a:gd name="connsiteY0" fmla="*/ 0 h 391174"/>
                  <a:gd name="connsiteX1" fmla="*/ 0 w 933858"/>
                  <a:gd name="connsiteY1" fmla="*/ 145915 h 391174"/>
                  <a:gd name="connsiteX0" fmla="*/ 52612 w 236827"/>
                  <a:gd name="connsiteY0" fmla="*/ 0 h 1421413"/>
                  <a:gd name="connsiteX1" fmla="*/ 179069 w 236827"/>
                  <a:gd name="connsiteY1" fmla="*/ 1361872 h 1421413"/>
                  <a:gd name="connsiteX0" fmla="*/ 0 w 862709"/>
                  <a:gd name="connsiteY0" fmla="*/ 98775 h 1494985"/>
                  <a:gd name="connsiteX1" fmla="*/ 126457 w 862709"/>
                  <a:gd name="connsiteY1" fmla="*/ 1460647 h 1494985"/>
                  <a:gd name="connsiteX0" fmla="*/ 0 w 1086671"/>
                  <a:gd name="connsiteY0" fmla="*/ 99469 h 1492242"/>
                  <a:gd name="connsiteX1" fmla="*/ 126457 w 1086671"/>
                  <a:gd name="connsiteY1" fmla="*/ 1461341 h 1492242"/>
                  <a:gd name="connsiteX0" fmla="*/ 0 w 1039671"/>
                  <a:gd name="connsiteY0" fmla="*/ 81439 h 1475069"/>
                  <a:gd name="connsiteX1" fmla="*/ 126457 w 1039671"/>
                  <a:gd name="connsiteY1" fmla="*/ 1443311 h 1475069"/>
                  <a:gd name="connsiteX0" fmla="*/ 0 w 1001272"/>
                  <a:gd name="connsiteY0" fmla="*/ 97608 h 1077805"/>
                  <a:gd name="connsiteX1" fmla="*/ 37996 w 1001272"/>
                  <a:gd name="connsiteY1" fmla="*/ 1039286 h 1077805"/>
                  <a:gd name="connsiteX0" fmla="*/ 0 w 993945"/>
                  <a:gd name="connsiteY0" fmla="*/ 102714 h 1062502"/>
                  <a:gd name="connsiteX1" fmla="*/ 37996 w 993945"/>
                  <a:gd name="connsiteY1" fmla="*/ 1044392 h 1062502"/>
                  <a:gd name="connsiteX0" fmla="*/ 0 w 733486"/>
                  <a:gd name="connsiteY0" fmla="*/ 96012 h 1056020"/>
                  <a:gd name="connsiteX1" fmla="*/ 37996 w 733486"/>
                  <a:gd name="connsiteY1" fmla="*/ 1037690 h 1056020"/>
                  <a:gd name="connsiteX0" fmla="*/ 0 w 748832"/>
                  <a:gd name="connsiteY0" fmla="*/ 64387 h 1025590"/>
                  <a:gd name="connsiteX1" fmla="*/ 37996 w 748832"/>
                  <a:gd name="connsiteY1" fmla="*/ 1006065 h 1025590"/>
                  <a:gd name="connsiteX0" fmla="*/ 31335 w 745881"/>
                  <a:gd name="connsiteY0" fmla="*/ 67797 h 939987"/>
                  <a:gd name="connsiteX1" fmla="*/ 0 w 745881"/>
                  <a:gd name="connsiteY1" fmla="*/ 919344 h 939987"/>
                  <a:gd name="connsiteX0" fmla="*/ 31335 w 766304"/>
                  <a:gd name="connsiteY0" fmla="*/ 59211 h 991711"/>
                  <a:gd name="connsiteX1" fmla="*/ 0 w 766304"/>
                  <a:gd name="connsiteY1" fmla="*/ 910758 h 991711"/>
                  <a:gd name="connsiteX0" fmla="*/ 12110 w 756608"/>
                  <a:gd name="connsiteY0" fmla="*/ 55543 h 1111317"/>
                  <a:gd name="connsiteX1" fmla="*/ 0 w 756608"/>
                  <a:gd name="connsiteY1" fmla="*/ 1035259 h 1111317"/>
                  <a:gd name="connsiteX0" fmla="*/ 0 w 811561"/>
                  <a:gd name="connsiteY0" fmla="*/ 55032 h 1129347"/>
                  <a:gd name="connsiteX1" fmla="*/ 116058 w 811561"/>
                  <a:gd name="connsiteY1" fmla="*/ 1053974 h 1129347"/>
                  <a:gd name="connsiteX0" fmla="*/ 0 w 798878"/>
                  <a:gd name="connsiteY0" fmla="*/ 62806 h 1078611"/>
                  <a:gd name="connsiteX1" fmla="*/ 116058 w 798878"/>
                  <a:gd name="connsiteY1" fmla="*/ 1061748 h 1078611"/>
                  <a:gd name="connsiteX0" fmla="*/ 0 w 764929"/>
                  <a:gd name="connsiteY0" fmla="*/ 63026 h 1072489"/>
                  <a:gd name="connsiteX1" fmla="*/ 51973 w 764929"/>
                  <a:gd name="connsiteY1" fmla="*/ 1055561 h 1072489"/>
                  <a:gd name="connsiteX0" fmla="*/ 0 w 764929"/>
                  <a:gd name="connsiteY0" fmla="*/ 61522 h 1115407"/>
                  <a:gd name="connsiteX1" fmla="*/ 51973 w 764929"/>
                  <a:gd name="connsiteY1" fmla="*/ 1098915 h 1115407"/>
                  <a:gd name="connsiteX0" fmla="*/ 0 w 822332"/>
                  <a:gd name="connsiteY0" fmla="*/ 61722 h 1114639"/>
                  <a:gd name="connsiteX1" fmla="*/ 51973 w 822332"/>
                  <a:gd name="connsiteY1" fmla="*/ 1099115 h 1114639"/>
                  <a:gd name="connsiteX0" fmla="*/ 0 w 865725"/>
                  <a:gd name="connsiteY0" fmla="*/ 61722 h 1114639"/>
                  <a:gd name="connsiteX1" fmla="*/ 51973 w 865725"/>
                  <a:gd name="connsiteY1" fmla="*/ 1099115 h 1114639"/>
                  <a:gd name="connsiteX0" fmla="*/ 0 w 855060"/>
                  <a:gd name="connsiteY0" fmla="*/ 63685 h 1059461"/>
                  <a:gd name="connsiteX1" fmla="*/ 32748 w 855060"/>
                  <a:gd name="connsiteY1" fmla="*/ 1043402 h 1059461"/>
                  <a:gd name="connsiteX0" fmla="*/ 0 w 855060"/>
                  <a:gd name="connsiteY0" fmla="*/ 61305 h 1126925"/>
                  <a:gd name="connsiteX1" fmla="*/ 32748 w 855060"/>
                  <a:gd name="connsiteY1" fmla="*/ 1111515 h 1126925"/>
                  <a:gd name="connsiteX0" fmla="*/ 44155 w 857770"/>
                  <a:gd name="connsiteY0" fmla="*/ 60683 h 1145362"/>
                  <a:gd name="connsiteX1" fmla="*/ 0 w 857770"/>
                  <a:gd name="connsiteY1" fmla="*/ 1130118 h 1145362"/>
                  <a:gd name="connsiteX0" fmla="*/ 0 w 869304"/>
                  <a:gd name="connsiteY0" fmla="*/ 60278 h 1157664"/>
                  <a:gd name="connsiteX1" fmla="*/ 58381 w 869304"/>
                  <a:gd name="connsiteY1" fmla="*/ 1142530 h 1157664"/>
                  <a:gd name="connsiteX0" fmla="*/ 0 w 798082"/>
                  <a:gd name="connsiteY0" fmla="*/ 61261 h 1154283"/>
                  <a:gd name="connsiteX1" fmla="*/ 58381 w 798082"/>
                  <a:gd name="connsiteY1" fmla="*/ 1143513 h 1154283"/>
                  <a:gd name="connsiteX0" fmla="*/ 0 w 779889"/>
                  <a:gd name="connsiteY0" fmla="*/ 59617 h 1152678"/>
                  <a:gd name="connsiteX1" fmla="*/ 58381 w 779889"/>
                  <a:gd name="connsiteY1" fmla="*/ 1141869 h 115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79889" h="1152678">
                    <a:moveTo>
                      <a:pt x="0" y="59617"/>
                    </a:moveTo>
                    <a:cubicBezTo>
                      <a:pt x="939231" y="-327036"/>
                      <a:pt x="1114221" y="1299602"/>
                      <a:pt x="58381" y="1141869"/>
                    </a:cubicBezTo>
                  </a:path>
                </a:pathLst>
              </a:custGeom>
              <a:noFill/>
              <a:ln w="19050" cap="rnd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87F02D3-4A4E-E784-AF34-85B00C5B7039}"/>
                </a:ext>
              </a:extLst>
            </p:cNvPr>
            <p:cNvGrpSpPr/>
            <p:nvPr/>
          </p:nvGrpSpPr>
          <p:grpSpPr>
            <a:xfrm>
              <a:off x="5386933" y="4714113"/>
              <a:ext cx="116146" cy="105380"/>
              <a:chOff x="5113127" y="4693707"/>
              <a:chExt cx="116146" cy="10538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A983110-ABD7-171A-DD54-881A02F236BB}"/>
                  </a:ext>
                </a:extLst>
              </p:cNvPr>
              <p:cNvCxnSpPr/>
              <p:nvPr/>
            </p:nvCxnSpPr>
            <p:spPr>
              <a:xfrm>
                <a:off x="5114172" y="4693707"/>
                <a:ext cx="112964" cy="60077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42EE1203-3D1F-FC8C-0C91-942D9F5F6C96}"/>
                  </a:ext>
                </a:extLst>
              </p:cNvPr>
              <p:cNvCxnSpPr/>
              <p:nvPr/>
            </p:nvCxnSpPr>
            <p:spPr>
              <a:xfrm flipV="1">
                <a:off x="5130528" y="4753782"/>
                <a:ext cx="89679" cy="45305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FA1EF8B-B3E1-4C18-8081-C941216A5C95}"/>
                  </a:ext>
                </a:extLst>
              </p:cNvPr>
              <p:cNvCxnSpPr/>
              <p:nvPr/>
            </p:nvCxnSpPr>
            <p:spPr>
              <a:xfrm>
                <a:off x="5113127" y="4754083"/>
                <a:ext cx="116146" cy="0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Freeform 81">
              <a:extLst>
                <a:ext uri="{FF2B5EF4-FFF2-40B4-BE49-F238E27FC236}">
                  <a16:creationId xmlns:a16="http://schemas.microsoft.com/office/drawing/2014/main" id="{5AB821DA-8754-6466-EDA3-DEA41D2F8228}"/>
                </a:ext>
              </a:extLst>
            </p:cNvPr>
            <p:cNvSpPr/>
            <p:nvPr/>
          </p:nvSpPr>
          <p:spPr>
            <a:xfrm>
              <a:off x="5217927" y="4808210"/>
              <a:ext cx="295570" cy="447030"/>
            </a:xfrm>
            <a:custGeom>
              <a:avLst/>
              <a:gdLst>
                <a:gd name="connsiteX0" fmla="*/ 0 w 1439694"/>
                <a:gd name="connsiteY0" fmla="*/ 0 h 356965"/>
                <a:gd name="connsiteX1" fmla="*/ 1439694 w 1439694"/>
                <a:gd name="connsiteY1" fmla="*/ 321012 h 356965"/>
                <a:gd name="connsiteX0" fmla="*/ 0 w 1439694"/>
                <a:gd name="connsiteY0" fmla="*/ 248858 h 579100"/>
                <a:gd name="connsiteX1" fmla="*/ 1439694 w 1439694"/>
                <a:gd name="connsiteY1" fmla="*/ 569870 h 579100"/>
                <a:gd name="connsiteX0" fmla="*/ 0 w 1439694"/>
                <a:gd name="connsiteY0" fmla="*/ 305790 h 626802"/>
                <a:gd name="connsiteX1" fmla="*/ 1439694 w 1439694"/>
                <a:gd name="connsiteY1" fmla="*/ 626802 h 626802"/>
                <a:gd name="connsiteX0" fmla="*/ 0 w 1215957"/>
                <a:gd name="connsiteY0" fmla="*/ 388642 h 398369"/>
                <a:gd name="connsiteX1" fmla="*/ 1215957 w 1215957"/>
                <a:gd name="connsiteY1" fmla="*/ 398369 h 398369"/>
                <a:gd name="connsiteX0" fmla="*/ 0 w 768484"/>
                <a:gd name="connsiteY0" fmla="*/ 564906 h 564906"/>
                <a:gd name="connsiteX1" fmla="*/ 768484 w 768484"/>
                <a:gd name="connsiteY1" fmla="*/ 185527 h 564906"/>
                <a:gd name="connsiteX0" fmla="*/ 17810 w 786294"/>
                <a:gd name="connsiteY0" fmla="*/ 611096 h 611096"/>
                <a:gd name="connsiteX1" fmla="*/ 786294 w 786294"/>
                <a:gd name="connsiteY1" fmla="*/ 231717 h 611096"/>
                <a:gd name="connsiteX0" fmla="*/ 14729 w 977766"/>
                <a:gd name="connsiteY0" fmla="*/ 684765 h 684765"/>
                <a:gd name="connsiteX1" fmla="*/ 977766 w 977766"/>
                <a:gd name="connsiteY1" fmla="*/ 178927 h 684765"/>
                <a:gd name="connsiteX0" fmla="*/ 19890 w 691097"/>
                <a:gd name="connsiteY0" fmla="*/ 820597 h 820597"/>
                <a:gd name="connsiteX1" fmla="*/ 691097 w 691097"/>
                <a:gd name="connsiteY1" fmla="*/ 120205 h 820597"/>
                <a:gd name="connsiteX0" fmla="*/ 368922 w 1040129"/>
                <a:gd name="connsiteY0" fmla="*/ 779825 h 779825"/>
                <a:gd name="connsiteX1" fmla="*/ 1040129 w 1040129"/>
                <a:gd name="connsiteY1" fmla="*/ 79433 h 779825"/>
                <a:gd name="connsiteX0" fmla="*/ 383932 w 1055139"/>
                <a:gd name="connsiteY0" fmla="*/ 861496 h 861496"/>
                <a:gd name="connsiteX1" fmla="*/ 1055139 w 1055139"/>
                <a:gd name="connsiteY1" fmla="*/ 161104 h 861496"/>
                <a:gd name="connsiteX0" fmla="*/ 293871 w 965078"/>
                <a:gd name="connsiteY0" fmla="*/ 872271 h 872271"/>
                <a:gd name="connsiteX1" fmla="*/ 965078 w 965078"/>
                <a:gd name="connsiteY1" fmla="*/ 171879 h 872271"/>
                <a:gd name="connsiteX0" fmla="*/ 289820 w 961027"/>
                <a:gd name="connsiteY0" fmla="*/ 830408 h 830408"/>
                <a:gd name="connsiteX1" fmla="*/ 961027 w 961027"/>
                <a:gd name="connsiteY1" fmla="*/ 130016 h 830408"/>
                <a:gd name="connsiteX0" fmla="*/ 331326 w 1002533"/>
                <a:gd name="connsiteY0" fmla="*/ 861605 h 861605"/>
                <a:gd name="connsiteX1" fmla="*/ 1002533 w 1002533"/>
                <a:gd name="connsiteY1" fmla="*/ 161213 h 861605"/>
                <a:gd name="connsiteX0" fmla="*/ 833389 w 833389"/>
                <a:gd name="connsiteY0" fmla="*/ 728699 h 728699"/>
                <a:gd name="connsiteX1" fmla="*/ 259455 w 833389"/>
                <a:gd name="connsiteY1" fmla="*/ 183950 h 728699"/>
                <a:gd name="connsiteX0" fmla="*/ 739792 w 739792"/>
                <a:gd name="connsiteY0" fmla="*/ 645343 h 763145"/>
                <a:gd name="connsiteX1" fmla="*/ 165858 w 739792"/>
                <a:gd name="connsiteY1" fmla="*/ 100594 h 763145"/>
                <a:gd name="connsiteX0" fmla="*/ 739792 w 739792"/>
                <a:gd name="connsiteY0" fmla="*/ 544749 h 767082"/>
                <a:gd name="connsiteX1" fmla="*/ 165858 w 739792"/>
                <a:gd name="connsiteY1" fmla="*/ 0 h 767082"/>
                <a:gd name="connsiteX0" fmla="*/ 732177 w 732177"/>
                <a:gd name="connsiteY0" fmla="*/ 544749 h 771334"/>
                <a:gd name="connsiteX1" fmla="*/ 158243 w 732177"/>
                <a:gd name="connsiteY1" fmla="*/ 0 h 771334"/>
                <a:gd name="connsiteX0" fmla="*/ 1018238 w 1018238"/>
                <a:gd name="connsiteY0" fmla="*/ 389107 h 650697"/>
                <a:gd name="connsiteX1" fmla="*/ 123291 w 1018238"/>
                <a:gd name="connsiteY1" fmla="*/ 0 h 650697"/>
                <a:gd name="connsiteX0" fmla="*/ 1134740 w 1134740"/>
                <a:gd name="connsiteY0" fmla="*/ 97277 h 454569"/>
                <a:gd name="connsiteX1" fmla="*/ 113333 w 1134740"/>
                <a:gd name="connsiteY1" fmla="*/ 0 h 454569"/>
                <a:gd name="connsiteX0" fmla="*/ 1117636 w 1117636"/>
                <a:gd name="connsiteY0" fmla="*/ 97277 h 544551"/>
                <a:gd name="connsiteX1" fmla="*/ 96229 w 1117636"/>
                <a:gd name="connsiteY1" fmla="*/ 0 h 544551"/>
                <a:gd name="connsiteX0" fmla="*/ 1021407 w 1021407"/>
                <a:gd name="connsiteY0" fmla="*/ 97277 h 571735"/>
                <a:gd name="connsiteX1" fmla="*/ 0 w 1021407"/>
                <a:gd name="connsiteY1" fmla="*/ 0 h 571735"/>
                <a:gd name="connsiteX0" fmla="*/ 933858 w 933858"/>
                <a:gd name="connsiteY0" fmla="*/ 0 h 587169"/>
                <a:gd name="connsiteX1" fmla="*/ 0 w 933858"/>
                <a:gd name="connsiteY1" fmla="*/ 145915 h 587169"/>
                <a:gd name="connsiteX0" fmla="*/ 933858 w 933858"/>
                <a:gd name="connsiteY0" fmla="*/ 0 h 496171"/>
                <a:gd name="connsiteX1" fmla="*/ 0 w 933858"/>
                <a:gd name="connsiteY1" fmla="*/ 145915 h 496171"/>
                <a:gd name="connsiteX0" fmla="*/ 933858 w 933858"/>
                <a:gd name="connsiteY0" fmla="*/ 0 h 391174"/>
                <a:gd name="connsiteX1" fmla="*/ 0 w 933858"/>
                <a:gd name="connsiteY1" fmla="*/ 145915 h 391174"/>
                <a:gd name="connsiteX0" fmla="*/ 52612 w 236827"/>
                <a:gd name="connsiteY0" fmla="*/ 0 h 1421413"/>
                <a:gd name="connsiteX1" fmla="*/ 179069 w 236827"/>
                <a:gd name="connsiteY1" fmla="*/ 1361872 h 1421413"/>
                <a:gd name="connsiteX0" fmla="*/ 0 w 862709"/>
                <a:gd name="connsiteY0" fmla="*/ 98775 h 1494985"/>
                <a:gd name="connsiteX1" fmla="*/ 126457 w 862709"/>
                <a:gd name="connsiteY1" fmla="*/ 1460647 h 1494985"/>
                <a:gd name="connsiteX0" fmla="*/ 0 w 1086671"/>
                <a:gd name="connsiteY0" fmla="*/ 99469 h 1492242"/>
                <a:gd name="connsiteX1" fmla="*/ 126457 w 1086671"/>
                <a:gd name="connsiteY1" fmla="*/ 1461341 h 1492242"/>
                <a:gd name="connsiteX0" fmla="*/ 0 w 1039671"/>
                <a:gd name="connsiteY0" fmla="*/ 81439 h 1475069"/>
                <a:gd name="connsiteX1" fmla="*/ 126457 w 1039671"/>
                <a:gd name="connsiteY1" fmla="*/ 1443311 h 1475069"/>
                <a:gd name="connsiteX0" fmla="*/ 0 w 1001272"/>
                <a:gd name="connsiteY0" fmla="*/ 97608 h 1077805"/>
                <a:gd name="connsiteX1" fmla="*/ 37996 w 1001272"/>
                <a:gd name="connsiteY1" fmla="*/ 1039286 h 1077805"/>
                <a:gd name="connsiteX0" fmla="*/ 0 w 993945"/>
                <a:gd name="connsiteY0" fmla="*/ 102714 h 1062502"/>
                <a:gd name="connsiteX1" fmla="*/ 37996 w 993945"/>
                <a:gd name="connsiteY1" fmla="*/ 1044392 h 1062502"/>
                <a:gd name="connsiteX0" fmla="*/ 0 w 733486"/>
                <a:gd name="connsiteY0" fmla="*/ 96012 h 1056020"/>
                <a:gd name="connsiteX1" fmla="*/ 37996 w 733486"/>
                <a:gd name="connsiteY1" fmla="*/ 1037690 h 1056020"/>
                <a:gd name="connsiteX0" fmla="*/ 0 w 748832"/>
                <a:gd name="connsiteY0" fmla="*/ 64387 h 1025590"/>
                <a:gd name="connsiteX1" fmla="*/ 37996 w 748832"/>
                <a:gd name="connsiteY1" fmla="*/ 1006065 h 1025590"/>
                <a:gd name="connsiteX0" fmla="*/ 31335 w 745881"/>
                <a:gd name="connsiteY0" fmla="*/ 67797 h 939987"/>
                <a:gd name="connsiteX1" fmla="*/ 0 w 745881"/>
                <a:gd name="connsiteY1" fmla="*/ 919344 h 939987"/>
                <a:gd name="connsiteX0" fmla="*/ 31335 w 766304"/>
                <a:gd name="connsiteY0" fmla="*/ 59211 h 991711"/>
                <a:gd name="connsiteX1" fmla="*/ 0 w 766304"/>
                <a:gd name="connsiteY1" fmla="*/ 910758 h 991711"/>
                <a:gd name="connsiteX0" fmla="*/ 12110 w 756608"/>
                <a:gd name="connsiteY0" fmla="*/ 55543 h 1111317"/>
                <a:gd name="connsiteX1" fmla="*/ 0 w 756608"/>
                <a:gd name="connsiteY1" fmla="*/ 1035259 h 1111317"/>
                <a:gd name="connsiteX0" fmla="*/ 0 w 811561"/>
                <a:gd name="connsiteY0" fmla="*/ 55032 h 1129347"/>
                <a:gd name="connsiteX1" fmla="*/ 116058 w 811561"/>
                <a:gd name="connsiteY1" fmla="*/ 1053974 h 1129347"/>
                <a:gd name="connsiteX0" fmla="*/ 0 w 798878"/>
                <a:gd name="connsiteY0" fmla="*/ 62806 h 1078611"/>
                <a:gd name="connsiteX1" fmla="*/ 116058 w 798878"/>
                <a:gd name="connsiteY1" fmla="*/ 1061748 h 1078611"/>
                <a:gd name="connsiteX0" fmla="*/ 0 w 764929"/>
                <a:gd name="connsiteY0" fmla="*/ 63026 h 1072489"/>
                <a:gd name="connsiteX1" fmla="*/ 51973 w 764929"/>
                <a:gd name="connsiteY1" fmla="*/ 1055561 h 1072489"/>
                <a:gd name="connsiteX0" fmla="*/ 0 w 764929"/>
                <a:gd name="connsiteY0" fmla="*/ 61522 h 1115407"/>
                <a:gd name="connsiteX1" fmla="*/ 51973 w 764929"/>
                <a:gd name="connsiteY1" fmla="*/ 1098915 h 1115407"/>
                <a:gd name="connsiteX0" fmla="*/ 0 w 822332"/>
                <a:gd name="connsiteY0" fmla="*/ 61722 h 1114639"/>
                <a:gd name="connsiteX1" fmla="*/ 51973 w 822332"/>
                <a:gd name="connsiteY1" fmla="*/ 1099115 h 1114639"/>
                <a:gd name="connsiteX0" fmla="*/ 0 w 865725"/>
                <a:gd name="connsiteY0" fmla="*/ 61722 h 1114639"/>
                <a:gd name="connsiteX1" fmla="*/ 51973 w 865725"/>
                <a:gd name="connsiteY1" fmla="*/ 1099115 h 1114639"/>
                <a:gd name="connsiteX0" fmla="*/ 0 w 855060"/>
                <a:gd name="connsiteY0" fmla="*/ 63685 h 1059461"/>
                <a:gd name="connsiteX1" fmla="*/ 32748 w 855060"/>
                <a:gd name="connsiteY1" fmla="*/ 1043402 h 1059461"/>
                <a:gd name="connsiteX0" fmla="*/ 0 w 855060"/>
                <a:gd name="connsiteY0" fmla="*/ 61305 h 1126925"/>
                <a:gd name="connsiteX1" fmla="*/ 32748 w 855060"/>
                <a:gd name="connsiteY1" fmla="*/ 1111515 h 1126925"/>
                <a:gd name="connsiteX0" fmla="*/ 44155 w 857770"/>
                <a:gd name="connsiteY0" fmla="*/ 60683 h 1145362"/>
                <a:gd name="connsiteX1" fmla="*/ 0 w 857770"/>
                <a:gd name="connsiteY1" fmla="*/ 1130118 h 1145362"/>
                <a:gd name="connsiteX0" fmla="*/ 0 w 869304"/>
                <a:gd name="connsiteY0" fmla="*/ 60278 h 1157664"/>
                <a:gd name="connsiteX1" fmla="*/ 58381 w 869304"/>
                <a:gd name="connsiteY1" fmla="*/ 1142530 h 1157664"/>
                <a:gd name="connsiteX0" fmla="*/ 0 w 798082"/>
                <a:gd name="connsiteY0" fmla="*/ 61261 h 1154283"/>
                <a:gd name="connsiteX1" fmla="*/ 58381 w 798082"/>
                <a:gd name="connsiteY1" fmla="*/ 1143513 h 1154283"/>
                <a:gd name="connsiteX0" fmla="*/ 0 w 779889"/>
                <a:gd name="connsiteY0" fmla="*/ 59617 h 1152678"/>
                <a:gd name="connsiteX1" fmla="*/ 58381 w 779889"/>
                <a:gd name="connsiteY1" fmla="*/ 1141869 h 1152678"/>
                <a:gd name="connsiteX0" fmla="*/ 0 w 804980"/>
                <a:gd name="connsiteY0" fmla="*/ 73153 h 1165908"/>
                <a:gd name="connsiteX1" fmla="*/ 58381 w 804980"/>
                <a:gd name="connsiteY1" fmla="*/ 1155405 h 1165908"/>
                <a:gd name="connsiteX0" fmla="*/ 0 w 786678"/>
                <a:gd name="connsiteY0" fmla="*/ 67980 h 1160849"/>
                <a:gd name="connsiteX1" fmla="*/ 58381 w 786678"/>
                <a:gd name="connsiteY1" fmla="*/ 1150232 h 1160849"/>
                <a:gd name="connsiteX0" fmla="*/ 0 w 761994"/>
                <a:gd name="connsiteY0" fmla="*/ 62921 h 1155904"/>
                <a:gd name="connsiteX1" fmla="*/ 58381 w 761994"/>
                <a:gd name="connsiteY1" fmla="*/ 1145173 h 1155904"/>
                <a:gd name="connsiteX0" fmla="*/ 0 w 766439"/>
                <a:gd name="connsiteY0" fmla="*/ 66279 h 1159184"/>
                <a:gd name="connsiteX1" fmla="*/ 58381 w 766439"/>
                <a:gd name="connsiteY1" fmla="*/ 1148531 h 115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6439" h="1159184">
                  <a:moveTo>
                    <a:pt x="0" y="66279"/>
                  </a:moveTo>
                  <a:cubicBezTo>
                    <a:pt x="900781" y="-346005"/>
                    <a:pt x="1114221" y="1306264"/>
                    <a:pt x="58381" y="1148531"/>
                  </a:cubicBezTo>
                </a:path>
              </a:pathLst>
            </a:custGeom>
            <a:noFill/>
            <a:ln w="19050" cap="rnd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Parallelogram 34">
            <a:extLst>
              <a:ext uri="{FF2B5EF4-FFF2-40B4-BE49-F238E27FC236}">
                <a16:creationId xmlns:a16="http://schemas.microsoft.com/office/drawing/2014/main" id="{108018E0-B7EC-250F-9D65-4BE5D824E8C1}"/>
              </a:ext>
            </a:extLst>
          </p:cNvPr>
          <p:cNvSpPr/>
          <p:nvPr/>
        </p:nvSpPr>
        <p:spPr>
          <a:xfrm rot="16200000" flipV="1">
            <a:off x="5660664" y="805040"/>
            <a:ext cx="764045" cy="350466"/>
          </a:xfrm>
          <a:prstGeom prst="parallelogram">
            <a:avLst>
              <a:gd name="adj" fmla="val 87898"/>
            </a:avLst>
          </a:prstGeom>
          <a:solidFill>
            <a:schemeClr val="bg1">
              <a:lumMod val="95000"/>
              <a:alpha val="42000"/>
            </a:schemeClr>
          </a:solidFill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8748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97FB-148E-E3CE-091C-40EEF3D8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17AFD-A655-AA91-4756-E2D07D0F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nimation">
            <a:hlinkClick r:id="" action="ppaction://media"/>
            <a:extLst>
              <a:ext uri="{FF2B5EF4-FFF2-40B4-BE49-F238E27FC236}">
                <a16:creationId xmlns:a16="http://schemas.microsoft.com/office/drawing/2014/main" id="{B84526E3-F8D4-38CE-2ABF-4ED742BBCCBD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1180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612000" y="324000"/>
            <a:ext cx="13777795" cy="5904000"/>
          </a:xfrm>
          <a:prstGeom prst="rect">
            <a:avLst/>
          </a:prstGeom>
        </p:spPr>
      </p:pic>
      <p:sp>
        <p:nvSpPr>
          <p:cNvPr id="5" name="Parallelogram 4">
            <a:extLst>
              <a:ext uri="{FF2B5EF4-FFF2-40B4-BE49-F238E27FC236}">
                <a16:creationId xmlns:a16="http://schemas.microsoft.com/office/drawing/2014/main" id="{665712CA-9E11-5D37-ECEA-CB7FE825B1E0}"/>
              </a:ext>
            </a:extLst>
          </p:cNvPr>
          <p:cNvSpPr/>
          <p:nvPr/>
        </p:nvSpPr>
        <p:spPr>
          <a:xfrm>
            <a:off x="1705940" y="1066800"/>
            <a:ext cx="4511980" cy="295495"/>
          </a:xfrm>
          <a:prstGeom prst="parallelogram">
            <a:avLst>
              <a:gd name="adj" fmla="val 112023"/>
            </a:avLst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39DF6976-5EF4-222D-4E2D-1DB693F85AAF}"/>
              </a:ext>
            </a:extLst>
          </p:cNvPr>
          <p:cNvSpPr/>
          <p:nvPr/>
        </p:nvSpPr>
        <p:spPr>
          <a:xfrm>
            <a:off x="1143000" y="1066800"/>
            <a:ext cx="1264920" cy="295495"/>
          </a:xfrm>
          <a:prstGeom prst="parallelogram">
            <a:avLst>
              <a:gd name="adj" fmla="val 112023"/>
            </a:avLst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2A3A4CC-4EFA-4A6D-FBAA-7270A9A0FA44}"/>
              </a:ext>
            </a:extLst>
          </p:cNvPr>
          <p:cNvSpPr/>
          <p:nvPr/>
        </p:nvSpPr>
        <p:spPr>
          <a:xfrm>
            <a:off x="1664676" y="608250"/>
            <a:ext cx="731521" cy="295496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D094300-CB1A-494A-7AD0-1EC7B75CF466}"/>
              </a:ext>
            </a:extLst>
          </p:cNvPr>
          <p:cNvGrpSpPr/>
          <p:nvPr/>
        </p:nvGrpSpPr>
        <p:grpSpPr>
          <a:xfrm>
            <a:off x="332893" y="477390"/>
            <a:ext cx="1195321" cy="443666"/>
            <a:chOff x="4628066" y="4443156"/>
            <a:chExt cx="2668700" cy="99053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9D4B347-AD95-C94C-0C9C-CAB493BB5071}"/>
                </a:ext>
              </a:extLst>
            </p:cNvPr>
            <p:cNvGrpSpPr/>
            <p:nvPr/>
          </p:nvGrpSpPr>
          <p:grpSpPr>
            <a:xfrm>
              <a:off x="4628066" y="4443156"/>
              <a:ext cx="2668700" cy="990539"/>
              <a:chOff x="4425928" y="4444989"/>
              <a:chExt cx="2668700" cy="99053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524B8BD-511E-458B-986C-133BCBA3B9D4}"/>
                  </a:ext>
                </a:extLst>
              </p:cNvPr>
              <p:cNvGrpSpPr/>
              <p:nvPr/>
            </p:nvGrpSpPr>
            <p:grpSpPr>
              <a:xfrm>
                <a:off x="4425928" y="4444989"/>
                <a:ext cx="2668700" cy="990351"/>
                <a:chOff x="1026683" y="3302861"/>
                <a:chExt cx="6920180" cy="2568069"/>
              </a:xfrm>
            </p:grpSpPr>
            <p:sp>
              <p:nvSpPr>
                <p:cNvPr id="23" name="Freeform 9">
                  <a:extLst>
                    <a:ext uri="{FF2B5EF4-FFF2-40B4-BE49-F238E27FC236}">
                      <a16:creationId xmlns:a16="http://schemas.microsoft.com/office/drawing/2014/main" id="{3A1FD11F-B9B9-BFFC-C2FA-E2131FCB3957}"/>
                    </a:ext>
                  </a:extLst>
                </p:cNvPr>
                <p:cNvSpPr/>
                <p:nvPr/>
              </p:nvSpPr>
              <p:spPr>
                <a:xfrm>
                  <a:off x="5088264" y="3873063"/>
                  <a:ext cx="2129568" cy="822226"/>
                </a:xfrm>
                <a:custGeom>
                  <a:avLst/>
                  <a:gdLst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36088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15227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30789 w 1423899"/>
                    <a:gd name="connsiteY14" fmla="*/ 280787 h 555455"/>
                    <a:gd name="connsiteX0" fmla="*/ 0 w 1430029"/>
                    <a:gd name="connsiteY0" fmla="*/ 555455 h 555455"/>
                    <a:gd name="connsiteX1" fmla="*/ 326820 w 1430029"/>
                    <a:gd name="connsiteY1" fmla="*/ 388568 h 555455"/>
                    <a:gd name="connsiteX2" fmla="*/ 538905 w 1430029"/>
                    <a:gd name="connsiteY2" fmla="*/ 388568 h 555455"/>
                    <a:gd name="connsiteX3" fmla="*/ 789235 w 1430029"/>
                    <a:gd name="connsiteY3" fmla="*/ 437243 h 555455"/>
                    <a:gd name="connsiteX4" fmla="*/ 1011751 w 1430029"/>
                    <a:gd name="connsiteY4" fmla="*/ 485919 h 555455"/>
                    <a:gd name="connsiteX5" fmla="*/ 1220359 w 1430029"/>
                    <a:gd name="connsiteY5" fmla="*/ 478965 h 555455"/>
                    <a:gd name="connsiteX6" fmla="*/ 1394199 w 1430029"/>
                    <a:gd name="connsiteY6" fmla="*/ 353800 h 555455"/>
                    <a:gd name="connsiteX7" fmla="*/ 1428968 w 1430029"/>
                    <a:gd name="connsiteY7" fmla="*/ 214728 h 555455"/>
                    <a:gd name="connsiteX8" fmla="*/ 1373339 w 1430029"/>
                    <a:gd name="connsiteY8" fmla="*/ 75656 h 555455"/>
                    <a:gd name="connsiteX9" fmla="*/ 1262081 w 1430029"/>
                    <a:gd name="connsiteY9" fmla="*/ 6119 h 555455"/>
                    <a:gd name="connsiteX10" fmla="*/ 1126486 w 1430029"/>
                    <a:gd name="connsiteY10" fmla="*/ 20027 h 555455"/>
                    <a:gd name="connsiteX11" fmla="*/ 1022181 w 1430029"/>
                    <a:gd name="connsiteY11" fmla="*/ 152145 h 555455"/>
                    <a:gd name="connsiteX12" fmla="*/ 1056949 w 1430029"/>
                    <a:gd name="connsiteY12" fmla="*/ 284264 h 555455"/>
                    <a:gd name="connsiteX13" fmla="*/ 1150823 w 1430029"/>
                    <a:gd name="connsiteY13" fmla="*/ 315556 h 555455"/>
                    <a:gd name="connsiteX14" fmla="*/ 1230789 w 1430029"/>
                    <a:gd name="connsiteY14" fmla="*/ 280787 h 555455"/>
                    <a:gd name="connsiteX0" fmla="*/ 0 w 1430029"/>
                    <a:gd name="connsiteY0" fmla="*/ 552135 h 552135"/>
                    <a:gd name="connsiteX1" fmla="*/ 326820 w 1430029"/>
                    <a:gd name="connsiteY1" fmla="*/ 385248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430029"/>
                    <a:gd name="connsiteY0" fmla="*/ 552135 h 552135"/>
                    <a:gd name="connsiteX1" fmla="*/ 288575 w 1430029"/>
                    <a:gd name="connsiteY1" fmla="*/ 399155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430029" h="552135">
                      <a:moveTo>
                        <a:pt x="0" y="552135"/>
                      </a:moveTo>
                      <a:cubicBezTo>
                        <a:pt x="118501" y="482598"/>
                        <a:pt x="198758" y="426969"/>
                        <a:pt x="288575" y="399155"/>
                      </a:cubicBezTo>
                      <a:cubicBezTo>
                        <a:pt x="378393" y="371340"/>
                        <a:pt x="455462" y="379453"/>
                        <a:pt x="538905" y="385248"/>
                      </a:cubicBezTo>
                      <a:cubicBezTo>
                        <a:pt x="622348" y="391043"/>
                        <a:pt x="710427" y="417698"/>
                        <a:pt x="789235" y="433923"/>
                      </a:cubicBezTo>
                      <a:cubicBezTo>
                        <a:pt x="868043" y="450148"/>
                        <a:pt x="939897" y="475645"/>
                        <a:pt x="1011751" y="482599"/>
                      </a:cubicBezTo>
                      <a:cubicBezTo>
                        <a:pt x="1083605" y="489553"/>
                        <a:pt x="1156618" y="497665"/>
                        <a:pt x="1220359" y="475645"/>
                      </a:cubicBezTo>
                      <a:cubicBezTo>
                        <a:pt x="1284100" y="453625"/>
                        <a:pt x="1359431" y="394519"/>
                        <a:pt x="1394199" y="350480"/>
                      </a:cubicBezTo>
                      <a:cubicBezTo>
                        <a:pt x="1428967" y="306441"/>
                        <a:pt x="1432445" y="257765"/>
                        <a:pt x="1428968" y="211408"/>
                      </a:cubicBezTo>
                      <a:cubicBezTo>
                        <a:pt x="1425491" y="165051"/>
                        <a:pt x="1401154" y="107104"/>
                        <a:pt x="1373339" y="72336"/>
                      </a:cubicBezTo>
                      <a:cubicBezTo>
                        <a:pt x="1345524" y="37568"/>
                        <a:pt x="1305541" y="10332"/>
                        <a:pt x="1262081" y="2799"/>
                      </a:cubicBezTo>
                      <a:cubicBezTo>
                        <a:pt x="1218621" y="-4734"/>
                        <a:pt x="1152562" y="2799"/>
                        <a:pt x="1112579" y="27137"/>
                      </a:cubicBezTo>
                      <a:cubicBezTo>
                        <a:pt x="1072596" y="51475"/>
                        <a:pt x="1031453" y="106524"/>
                        <a:pt x="1022181" y="148825"/>
                      </a:cubicBezTo>
                      <a:cubicBezTo>
                        <a:pt x="1012909" y="191126"/>
                        <a:pt x="1035509" y="253709"/>
                        <a:pt x="1056949" y="280944"/>
                      </a:cubicBezTo>
                      <a:cubicBezTo>
                        <a:pt x="1078389" y="308179"/>
                        <a:pt x="1121850" y="312816"/>
                        <a:pt x="1150823" y="312236"/>
                      </a:cubicBezTo>
                      <a:cubicBezTo>
                        <a:pt x="1179796" y="311657"/>
                        <a:pt x="1217171" y="291953"/>
                        <a:pt x="1230789" y="277467"/>
                      </a:cubicBezTo>
                    </a:path>
                  </a:pathLst>
                </a:custGeom>
                <a:noFill/>
                <a:ln w="19050" cap="rnd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Freeform 10">
                  <a:extLst>
                    <a:ext uri="{FF2B5EF4-FFF2-40B4-BE49-F238E27FC236}">
                      <a16:creationId xmlns:a16="http://schemas.microsoft.com/office/drawing/2014/main" id="{CBF5A720-4492-FB44-D030-BAA28D99A1F1}"/>
                    </a:ext>
                  </a:extLst>
                </p:cNvPr>
                <p:cNvSpPr/>
                <p:nvPr/>
              </p:nvSpPr>
              <p:spPr>
                <a:xfrm rot="245997">
                  <a:off x="5518841" y="4443311"/>
                  <a:ext cx="2428022" cy="591027"/>
                </a:xfrm>
                <a:custGeom>
                  <a:avLst/>
                  <a:gdLst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36088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15227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30789 w 1423899"/>
                    <a:gd name="connsiteY14" fmla="*/ 280787 h 555455"/>
                    <a:gd name="connsiteX0" fmla="*/ 0 w 1430029"/>
                    <a:gd name="connsiteY0" fmla="*/ 555455 h 555455"/>
                    <a:gd name="connsiteX1" fmla="*/ 326820 w 1430029"/>
                    <a:gd name="connsiteY1" fmla="*/ 388568 h 555455"/>
                    <a:gd name="connsiteX2" fmla="*/ 538905 w 1430029"/>
                    <a:gd name="connsiteY2" fmla="*/ 388568 h 555455"/>
                    <a:gd name="connsiteX3" fmla="*/ 789235 w 1430029"/>
                    <a:gd name="connsiteY3" fmla="*/ 437243 h 555455"/>
                    <a:gd name="connsiteX4" fmla="*/ 1011751 w 1430029"/>
                    <a:gd name="connsiteY4" fmla="*/ 485919 h 555455"/>
                    <a:gd name="connsiteX5" fmla="*/ 1220359 w 1430029"/>
                    <a:gd name="connsiteY5" fmla="*/ 478965 h 555455"/>
                    <a:gd name="connsiteX6" fmla="*/ 1394199 w 1430029"/>
                    <a:gd name="connsiteY6" fmla="*/ 353800 h 555455"/>
                    <a:gd name="connsiteX7" fmla="*/ 1428968 w 1430029"/>
                    <a:gd name="connsiteY7" fmla="*/ 214728 h 555455"/>
                    <a:gd name="connsiteX8" fmla="*/ 1373339 w 1430029"/>
                    <a:gd name="connsiteY8" fmla="*/ 75656 h 555455"/>
                    <a:gd name="connsiteX9" fmla="*/ 1262081 w 1430029"/>
                    <a:gd name="connsiteY9" fmla="*/ 6119 h 555455"/>
                    <a:gd name="connsiteX10" fmla="*/ 1126486 w 1430029"/>
                    <a:gd name="connsiteY10" fmla="*/ 20027 h 555455"/>
                    <a:gd name="connsiteX11" fmla="*/ 1022181 w 1430029"/>
                    <a:gd name="connsiteY11" fmla="*/ 152145 h 555455"/>
                    <a:gd name="connsiteX12" fmla="*/ 1056949 w 1430029"/>
                    <a:gd name="connsiteY12" fmla="*/ 284264 h 555455"/>
                    <a:gd name="connsiteX13" fmla="*/ 1150823 w 1430029"/>
                    <a:gd name="connsiteY13" fmla="*/ 315556 h 555455"/>
                    <a:gd name="connsiteX14" fmla="*/ 1230789 w 1430029"/>
                    <a:gd name="connsiteY14" fmla="*/ 280787 h 555455"/>
                    <a:gd name="connsiteX0" fmla="*/ 0 w 1430029"/>
                    <a:gd name="connsiteY0" fmla="*/ 552135 h 552135"/>
                    <a:gd name="connsiteX1" fmla="*/ 326820 w 1430029"/>
                    <a:gd name="connsiteY1" fmla="*/ 385248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430029"/>
                    <a:gd name="connsiteY0" fmla="*/ 552135 h 552135"/>
                    <a:gd name="connsiteX1" fmla="*/ 288575 w 1430029"/>
                    <a:gd name="connsiteY1" fmla="*/ 399155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662976"/>
                    <a:gd name="connsiteY0" fmla="*/ 472169 h 489991"/>
                    <a:gd name="connsiteX1" fmla="*/ 521522 w 1662976"/>
                    <a:gd name="connsiteY1" fmla="*/ 39915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02316 w 1662976"/>
                    <a:gd name="connsiteY2" fmla="*/ 329620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91306"/>
                    <a:gd name="connsiteX1" fmla="*/ 340728 w 1662976"/>
                    <a:gd name="connsiteY1" fmla="*/ 322665 h 491306"/>
                    <a:gd name="connsiteX2" fmla="*/ 702316 w 1662976"/>
                    <a:gd name="connsiteY2" fmla="*/ 329620 h 491306"/>
                    <a:gd name="connsiteX3" fmla="*/ 1015228 w 1662976"/>
                    <a:gd name="connsiteY3" fmla="*/ 413062 h 491306"/>
                    <a:gd name="connsiteX4" fmla="*/ 1244698 w 1662976"/>
                    <a:gd name="connsiteY4" fmla="*/ 482599 h 491306"/>
                    <a:gd name="connsiteX5" fmla="*/ 1453306 w 1662976"/>
                    <a:gd name="connsiteY5" fmla="*/ 475645 h 491306"/>
                    <a:gd name="connsiteX6" fmla="*/ 1627146 w 1662976"/>
                    <a:gd name="connsiteY6" fmla="*/ 350480 h 491306"/>
                    <a:gd name="connsiteX7" fmla="*/ 1661915 w 1662976"/>
                    <a:gd name="connsiteY7" fmla="*/ 211408 h 491306"/>
                    <a:gd name="connsiteX8" fmla="*/ 1606286 w 1662976"/>
                    <a:gd name="connsiteY8" fmla="*/ 72336 h 491306"/>
                    <a:gd name="connsiteX9" fmla="*/ 1495028 w 1662976"/>
                    <a:gd name="connsiteY9" fmla="*/ 2799 h 491306"/>
                    <a:gd name="connsiteX10" fmla="*/ 1345526 w 1662976"/>
                    <a:gd name="connsiteY10" fmla="*/ 27137 h 491306"/>
                    <a:gd name="connsiteX11" fmla="*/ 1255128 w 1662976"/>
                    <a:gd name="connsiteY11" fmla="*/ 148825 h 491306"/>
                    <a:gd name="connsiteX12" fmla="*/ 1289896 w 1662976"/>
                    <a:gd name="connsiteY12" fmla="*/ 280944 h 491306"/>
                    <a:gd name="connsiteX13" fmla="*/ 1383770 w 1662976"/>
                    <a:gd name="connsiteY13" fmla="*/ 312236 h 491306"/>
                    <a:gd name="connsiteX14" fmla="*/ 1463736 w 1662976"/>
                    <a:gd name="connsiteY14" fmla="*/ 277467 h 491306"/>
                    <a:gd name="connsiteX0" fmla="*/ 0 w 1662976"/>
                    <a:gd name="connsiteY0" fmla="*/ 472169 h 483801"/>
                    <a:gd name="connsiteX1" fmla="*/ 340728 w 1662976"/>
                    <a:gd name="connsiteY1" fmla="*/ 322665 h 483801"/>
                    <a:gd name="connsiteX2" fmla="*/ 702316 w 1662976"/>
                    <a:gd name="connsiteY2" fmla="*/ 329620 h 483801"/>
                    <a:gd name="connsiteX3" fmla="*/ 1015228 w 1662976"/>
                    <a:gd name="connsiteY3" fmla="*/ 413062 h 483801"/>
                    <a:gd name="connsiteX4" fmla="*/ 1269036 w 1662976"/>
                    <a:gd name="connsiteY4" fmla="*/ 465215 h 483801"/>
                    <a:gd name="connsiteX5" fmla="*/ 1453306 w 1662976"/>
                    <a:gd name="connsiteY5" fmla="*/ 475645 h 483801"/>
                    <a:gd name="connsiteX6" fmla="*/ 1627146 w 1662976"/>
                    <a:gd name="connsiteY6" fmla="*/ 350480 h 483801"/>
                    <a:gd name="connsiteX7" fmla="*/ 1661915 w 1662976"/>
                    <a:gd name="connsiteY7" fmla="*/ 211408 h 483801"/>
                    <a:gd name="connsiteX8" fmla="*/ 1606286 w 1662976"/>
                    <a:gd name="connsiteY8" fmla="*/ 72336 h 483801"/>
                    <a:gd name="connsiteX9" fmla="*/ 1495028 w 1662976"/>
                    <a:gd name="connsiteY9" fmla="*/ 2799 h 483801"/>
                    <a:gd name="connsiteX10" fmla="*/ 1345526 w 1662976"/>
                    <a:gd name="connsiteY10" fmla="*/ 27137 h 483801"/>
                    <a:gd name="connsiteX11" fmla="*/ 1255128 w 1662976"/>
                    <a:gd name="connsiteY11" fmla="*/ 148825 h 483801"/>
                    <a:gd name="connsiteX12" fmla="*/ 1289896 w 1662976"/>
                    <a:gd name="connsiteY12" fmla="*/ 280944 h 483801"/>
                    <a:gd name="connsiteX13" fmla="*/ 1383770 w 1662976"/>
                    <a:gd name="connsiteY13" fmla="*/ 312236 h 483801"/>
                    <a:gd name="connsiteX14" fmla="*/ 1463736 w 1662976"/>
                    <a:gd name="connsiteY14" fmla="*/ 277467 h 483801"/>
                    <a:gd name="connsiteX0" fmla="*/ 0 w 1662763"/>
                    <a:gd name="connsiteY0" fmla="*/ 472169 h 472169"/>
                    <a:gd name="connsiteX1" fmla="*/ 340728 w 1662763"/>
                    <a:gd name="connsiteY1" fmla="*/ 322665 h 472169"/>
                    <a:gd name="connsiteX2" fmla="*/ 702316 w 1662763"/>
                    <a:gd name="connsiteY2" fmla="*/ 329620 h 472169"/>
                    <a:gd name="connsiteX3" fmla="*/ 1015228 w 1662763"/>
                    <a:gd name="connsiteY3" fmla="*/ 413062 h 472169"/>
                    <a:gd name="connsiteX4" fmla="*/ 1269036 w 1662763"/>
                    <a:gd name="connsiteY4" fmla="*/ 465215 h 472169"/>
                    <a:gd name="connsiteX5" fmla="*/ 1470690 w 1662763"/>
                    <a:gd name="connsiteY5" fmla="*/ 444354 h 472169"/>
                    <a:gd name="connsiteX6" fmla="*/ 1627146 w 1662763"/>
                    <a:gd name="connsiteY6" fmla="*/ 350480 h 472169"/>
                    <a:gd name="connsiteX7" fmla="*/ 1661915 w 1662763"/>
                    <a:gd name="connsiteY7" fmla="*/ 211408 h 472169"/>
                    <a:gd name="connsiteX8" fmla="*/ 1606286 w 1662763"/>
                    <a:gd name="connsiteY8" fmla="*/ 72336 h 472169"/>
                    <a:gd name="connsiteX9" fmla="*/ 1495028 w 1662763"/>
                    <a:gd name="connsiteY9" fmla="*/ 2799 h 472169"/>
                    <a:gd name="connsiteX10" fmla="*/ 1345526 w 1662763"/>
                    <a:gd name="connsiteY10" fmla="*/ 27137 h 472169"/>
                    <a:gd name="connsiteX11" fmla="*/ 1255128 w 1662763"/>
                    <a:gd name="connsiteY11" fmla="*/ 148825 h 472169"/>
                    <a:gd name="connsiteX12" fmla="*/ 1289896 w 1662763"/>
                    <a:gd name="connsiteY12" fmla="*/ 280944 h 472169"/>
                    <a:gd name="connsiteX13" fmla="*/ 1383770 w 1662763"/>
                    <a:gd name="connsiteY13" fmla="*/ 312236 h 472169"/>
                    <a:gd name="connsiteX14" fmla="*/ 1463736 w 1662763"/>
                    <a:gd name="connsiteY14" fmla="*/ 277467 h 472169"/>
                    <a:gd name="connsiteX0" fmla="*/ 0 w 1661923"/>
                    <a:gd name="connsiteY0" fmla="*/ 472169 h 472169"/>
                    <a:gd name="connsiteX1" fmla="*/ 340728 w 1661923"/>
                    <a:gd name="connsiteY1" fmla="*/ 322665 h 472169"/>
                    <a:gd name="connsiteX2" fmla="*/ 702316 w 1661923"/>
                    <a:gd name="connsiteY2" fmla="*/ 329620 h 472169"/>
                    <a:gd name="connsiteX3" fmla="*/ 1015228 w 1661923"/>
                    <a:gd name="connsiteY3" fmla="*/ 413062 h 472169"/>
                    <a:gd name="connsiteX4" fmla="*/ 1269036 w 1661923"/>
                    <a:gd name="connsiteY4" fmla="*/ 465215 h 472169"/>
                    <a:gd name="connsiteX5" fmla="*/ 1470690 w 1661923"/>
                    <a:gd name="connsiteY5" fmla="*/ 444354 h 472169"/>
                    <a:gd name="connsiteX6" fmla="*/ 1602808 w 1661923"/>
                    <a:gd name="connsiteY6" fmla="*/ 336573 h 472169"/>
                    <a:gd name="connsiteX7" fmla="*/ 1661915 w 1661923"/>
                    <a:gd name="connsiteY7" fmla="*/ 211408 h 472169"/>
                    <a:gd name="connsiteX8" fmla="*/ 1606286 w 1661923"/>
                    <a:gd name="connsiteY8" fmla="*/ 72336 h 472169"/>
                    <a:gd name="connsiteX9" fmla="*/ 1495028 w 1661923"/>
                    <a:gd name="connsiteY9" fmla="*/ 2799 h 472169"/>
                    <a:gd name="connsiteX10" fmla="*/ 1345526 w 1661923"/>
                    <a:gd name="connsiteY10" fmla="*/ 27137 h 472169"/>
                    <a:gd name="connsiteX11" fmla="*/ 1255128 w 1661923"/>
                    <a:gd name="connsiteY11" fmla="*/ 148825 h 472169"/>
                    <a:gd name="connsiteX12" fmla="*/ 1289896 w 1661923"/>
                    <a:gd name="connsiteY12" fmla="*/ 280944 h 472169"/>
                    <a:gd name="connsiteX13" fmla="*/ 1383770 w 1661923"/>
                    <a:gd name="connsiteY13" fmla="*/ 312236 h 472169"/>
                    <a:gd name="connsiteX14" fmla="*/ 1463736 w 1661923"/>
                    <a:gd name="connsiteY14" fmla="*/ 277467 h 472169"/>
                    <a:gd name="connsiteX0" fmla="*/ 0 w 1637606"/>
                    <a:gd name="connsiteY0" fmla="*/ 472169 h 472169"/>
                    <a:gd name="connsiteX1" fmla="*/ 340728 w 1637606"/>
                    <a:gd name="connsiteY1" fmla="*/ 322665 h 472169"/>
                    <a:gd name="connsiteX2" fmla="*/ 702316 w 1637606"/>
                    <a:gd name="connsiteY2" fmla="*/ 329620 h 472169"/>
                    <a:gd name="connsiteX3" fmla="*/ 1015228 w 1637606"/>
                    <a:gd name="connsiteY3" fmla="*/ 413062 h 472169"/>
                    <a:gd name="connsiteX4" fmla="*/ 1269036 w 1637606"/>
                    <a:gd name="connsiteY4" fmla="*/ 465215 h 472169"/>
                    <a:gd name="connsiteX5" fmla="*/ 1470690 w 1637606"/>
                    <a:gd name="connsiteY5" fmla="*/ 444354 h 472169"/>
                    <a:gd name="connsiteX6" fmla="*/ 1602808 w 1637606"/>
                    <a:gd name="connsiteY6" fmla="*/ 336573 h 472169"/>
                    <a:gd name="connsiteX7" fmla="*/ 1637578 w 1637606"/>
                    <a:gd name="connsiteY7" fmla="*/ 194024 h 472169"/>
                    <a:gd name="connsiteX8" fmla="*/ 1606286 w 1637606"/>
                    <a:gd name="connsiteY8" fmla="*/ 72336 h 472169"/>
                    <a:gd name="connsiteX9" fmla="*/ 1495028 w 1637606"/>
                    <a:gd name="connsiteY9" fmla="*/ 2799 h 472169"/>
                    <a:gd name="connsiteX10" fmla="*/ 1345526 w 1637606"/>
                    <a:gd name="connsiteY10" fmla="*/ 27137 h 472169"/>
                    <a:gd name="connsiteX11" fmla="*/ 1255128 w 1637606"/>
                    <a:gd name="connsiteY11" fmla="*/ 148825 h 472169"/>
                    <a:gd name="connsiteX12" fmla="*/ 1289896 w 1637606"/>
                    <a:gd name="connsiteY12" fmla="*/ 280944 h 472169"/>
                    <a:gd name="connsiteX13" fmla="*/ 1383770 w 1637606"/>
                    <a:gd name="connsiteY13" fmla="*/ 312236 h 472169"/>
                    <a:gd name="connsiteX14" fmla="*/ 1463736 w 1637606"/>
                    <a:gd name="connsiteY14" fmla="*/ 277467 h 472169"/>
                    <a:gd name="connsiteX0" fmla="*/ 0 w 1639766"/>
                    <a:gd name="connsiteY0" fmla="*/ 473894 h 473894"/>
                    <a:gd name="connsiteX1" fmla="*/ 340728 w 1639766"/>
                    <a:gd name="connsiteY1" fmla="*/ 324390 h 473894"/>
                    <a:gd name="connsiteX2" fmla="*/ 702316 w 1639766"/>
                    <a:gd name="connsiteY2" fmla="*/ 331345 h 473894"/>
                    <a:gd name="connsiteX3" fmla="*/ 1015228 w 1639766"/>
                    <a:gd name="connsiteY3" fmla="*/ 414787 h 473894"/>
                    <a:gd name="connsiteX4" fmla="*/ 1269036 w 1639766"/>
                    <a:gd name="connsiteY4" fmla="*/ 466940 h 473894"/>
                    <a:gd name="connsiteX5" fmla="*/ 1470690 w 1639766"/>
                    <a:gd name="connsiteY5" fmla="*/ 446079 h 473894"/>
                    <a:gd name="connsiteX6" fmla="*/ 1602808 w 1639766"/>
                    <a:gd name="connsiteY6" fmla="*/ 338298 h 473894"/>
                    <a:gd name="connsiteX7" fmla="*/ 1637578 w 1639766"/>
                    <a:gd name="connsiteY7" fmla="*/ 195749 h 473894"/>
                    <a:gd name="connsiteX8" fmla="*/ 1554134 w 1639766"/>
                    <a:gd name="connsiteY8" fmla="*/ 98399 h 473894"/>
                    <a:gd name="connsiteX9" fmla="*/ 1495028 w 1639766"/>
                    <a:gd name="connsiteY9" fmla="*/ 4524 h 473894"/>
                    <a:gd name="connsiteX10" fmla="*/ 1345526 w 1639766"/>
                    <a:gd name="connsiteY10" fmla="*/ 28862 h 473894"/>
                    <a:gd name="connsiteX11" fmla="*/ 1255128 w 1639766"/>
                    <a:gd name="connsiteY11" fmla="*/ 150550 h 473894"/>
                    <a:gd name="connsiteX12" fmla="*/ 1289896 w 1639766"/>
                    <a:gd name="connsiteY12" fmla="*/ 282669 h 473894"/>
                    <a:gd name="connsiteX13" fmla="*/ 1383770 w 1639766"/>
                    <a:gd name="connsiteY13" fmla="*/ 313961 h 473894"/>
                    <a:gd name="connsiteX14" fmla="*/ 1463736 w 1639766"/>
                    <a:gd name="connsiteY14" fmla="*/ 279192 h 473894"/>
                    <a:gd name="connsiteX0" fmla="*/ 0 w 1639766"/>
                    <a:gd name="connsiteY0" fmla="*/ 446701 h 446701"/>
                    <a:gd name="connsiteX1" fmla="*/ 340728 w 1639766"/>
                    <a:gd name="connsiteY1" fmla="*/ 297197 h 446701"/>
                    <a:gd name="connsiteX2" fmla="*/ 702316 w 1639766"/>
                    <a:gd name="connsiteY2" fmla="*/ 304152 h 446701"/>
                    <a:gd name="connsiteX3" fmla="*/ 1015228 w 1639766"/>
                    <a:gd name="connsiteY3" fmla="*/ 387594 h 446701"/>
                    <a:gd name="connsiteX4" fmla="*/ 1269036 w 1639766"/>
                    <a:gd name="connsiteY4" fmla="*/ 439747 h 446701"/>
                    <a:gd name="connsiteX5" fmla="*/ 1470690 w 1639766"/>
                    <a:gd name="connsiteY5" fmla="*/ 418886 h 446701"/>
                    <a:gd name="connsiteX6" fmla="*/ 1602808 w 1639766"/>
                    <a:gd name="connsiteY6" fmla="*/ 311105 h 446701"/>
                    <a:gd name="connsiteX7" fmla="*/ 1637578 w 1639766"/>
                    <a:gd name="connsiteY7" fmla="*/ 168556 h 446701"/>
                    <a:gd name="connsiteX8" fmla="*/ 1554134 w 1639766"/>
                    <a:gd name="connsiteY8" fmla="*/ 71206 h 446701"/>
                    <a:gd name="connsiteX9" fmla="*/ 1446353 w 1639766"/>
                    <a:gd name="connsiteY9" fmla="*/ 53820 h 446701"/>
                    <a:gd name="connsiteX10" fmla="*/ 1345526 w 1639766"/>
                    <a:gd name="connsiteY10" fmla="*/ 1669 h 446701"/>
                    <a:gd name="connsiteX11" fmla="*/ 1255128 w 1639766"/>
                    <a:gd name="connsiteY11" fmla="*/ 123357 h 446701"/>
                    <a:gd name="connsiteX12" fmla="*/ 1289896 w 1639766"/>
                    <a:gd name="connsiteY12" fmla="*/ 255476 h 446701"/>
                    <a:gd name="connsiteX13" fmla="*/ 1383770 w 1639766"/>
                    <a:gd name="connsiteY13" fmla="*/ 286768 h 446701"/>
                    <a:gd name="connsiteX14" fmla="*/ 1463736 w 1639766"/>
                    <a:gd name="connsiteY14" fmla="*/ 251999 h 446701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55128 w 1639766"/>
                    <a:gd name="connsiteY11" fmla="*/ 70489 h 393833"/>
                    <a:gd name="connsiteX12" fmla="*/ 1289896 w 1639766"/>
                    <a:gd name="connsiteY12" fmla="*/ 202608 h 393833"/>
                    <a:gd name="connsiteX13" fmla="*/ 1383770 w 1639766"/>
                    <a:gd name="connsiteY13" fmla="*/ 233900 h 393833"/>
                    <a:gd name="connsiteX14" fmla="*/ 1463736 w 1639766"/>
                    <a:gd name="connsiteY14" fmla="*/ 199131 h 393833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89896 w 1639766"/>
                    <a:gd name="connsiteY11" fmla="*/ 202608 h 393833"/>
                    <a:gd name="connsiteX12" fmla="*/ 1383770 w 1639766"/>
                    <a:gd name="connsiteY12" fmla="*/ 233900 h 393833"/>
                    <a:gd name="connsiteX13" fmla="*/ 1463736 w 1639766"/>
                    <a:gd name="connsiteY13" fmla="*/ 199131 h 393833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289896 w 1639766"/>
                    <a:gd name="connsiteY11" fmla="*/ 205863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7213 w 1639766"/>
                    <a:gd name="connsiteY13" fmla="*/ 191956 h 39708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17710 w 1639766"/>
                    <a:gd name="connsiteY11" fmla="*/ 19119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0448"/>
                    <a:gd name="connsiteY0" fmla="*/ 396880 h 396880"/>
                    <a:gd name="connsiteX1" fmla="*/ 340728 w 1630448"/>
                    <a:gd name="connsiteY1" fmla="*/ 247376 h 396880"/>
                    <a:gd name="connsiteX2" fmla="*/ 702316 w 1630448"/>
                    <a:gd name="connsiteY2" fmla="*/ 254331 h 396880"/>
                    <a:gd name="connsiteX3" fmla="*/ 1015228 w 1630448"/>
                    <a:gd name="connsiteY3" fmla="*/ 337773 h 396880"/>
                    <a:gd name="connsiteX4" fmla="*/ 1269036 w 1630448"/>
                    <a:gd name="connsiteY4" fmla="*/ 389926 h 396880"/>
                    <a:gd name="connsiteX5" fmla="*/ 1470690 w 1630448"/>
                    <a:gd name="connsiteY5" fmla="*/ 369065 h 396880"/>
                    <a:gd name="connsiteX6" fmla="*/ 1602808 w 1630448"/>
                    <a:gd name="connsiteY6" fmla="*/ 261284 h 396880"/>
                    <a:gd name="connsiteX7" fmla="*/ 1627148 w 1630448"/>
                    <a:gd name="connsiteY7" fmla="*/ 136119 h 396880"/>
                    <a:gd name="connsiteX8" fmla="*/ 1554134 w 1630448"/>
                    <a:gd name="connsiteY8" fmla="*/ 21385 h 396880"/>
                    <a:gd name="connsiteX9" fmla="*/ 1446353 w 1630448"/>
                    <a:gd name="connsiteY9" fmla="*/ 3999 h 396880"/>
                    <a:gd name="connsiteX10" fmla="*/ 1338571 w 1630448"/>
                    <a:gd name="connsiteY10" fmla="*/ 70060 h 396880"/>
                    <a:gd name="connsiteX11" fmla="*/ 1317710 w 1630448"/>
                    <a:gd name="connsiteY11" fmla="*/ 191748 h 396880"/>
                    <a:gd name="connsiteX12" fmla="*/ 1383770 w 1630448"/>
                    <a:gd name="connsiteY12" fmla="*/ 236947 h 396880"/>
                    <a:gd name="connsiteX13" fmla="*/ 1467213 w 1630448"/>
                    <a:gd name="connsiteY13" fmla="*/ 191748 h 396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30448" h="396880">
                      <a:moveTo>
                        <a:pt x="0" y="396880"/>
                      </a:moveTo>
                      <a:cubicBezTo>
                        <a:pt x="118501" y="327343"/>
                        <a:pt x="223675" y="271134"/>
                        <a:pt x="340728" y="247376"/>
                      </a:cubicBezTo>
                      <a:cubicBezTo>
                        <a:pt x="457781" y="223618"/>
                        <a:pt x="589899" y="239265"/>
                        <a:pt x="702316" y="254331"/>
                      </a:cubicBezTo>
                      <a:cubicBezTo>
                        <a:pt x="814733" y="269397"/>
                        <a:pt x="920775" y="315174"/>
                        <a:pt x="1015228" y="337773"/>
                      </a:cubicBezTo>
                      <a:cubicBezTo>
                        <a:pt x="1109681" y="360372"/>
                        <a:pt x="1193126" y="384711"/>
                        <a:pt x="1269036" y="389926"/>
                      </a:cubicBezTo>
                      <a:cubicBezTo>
                        <a:pt x="1344946" y="395141"/>
                        <a:pt x="1415061" y="390505"/>
                        <a:pt x="1470690" y="369065"/>
                      </a:cubicBezTo>
                      <a:cubicBezTo>
                        <a:pt x="1526319" y="347625"/>
                        <a:pt x="1576732" y="300108"/>
                        <a:pt x="1602808" y="261284"/>
                      </a:cubicBezTo>
                      <a:cubicBezTo>
                        <a:pt x="1628884" y="222460"/>
                        <a:pt x="1635260" y="176102"/>
                        <a:pt x="1627148" y="136119"/>
                      </a:cubicBezTo>
                      <a:cubicBezTo>
                        <a:pt x="1619036" y="96136"/>
                        <a:pt x="1584266" y="43405"/>
                        <a:pt x="1554134" y="21385"/>
                      </a:cubicBezTo>
                      <a:cubicBezTo>
                        <a:pt x="1524002" y="-635"/>
                        <a:pt x="1482280" y="-4114"/>
                        <a:pt x="1446353" y="3999"/>
                      </a:cubicBezTo>
                      <a:cubicBezTo>
                        <a:pt x="1410426" y="12112"/>
                        <a:pt x="1360011" y="38769"/>
                        <a:pt x="1338571" y="70060"/>
                      </a:cubicBezTo>
                      <a:cubicBezTo>
                        <a:pt x="1317131" y="101351"/>
                        <a:pt x="1310177" y="163934"/>
                        <a:pt x="1317710" y="191748"/>
                      </a:cubicBezTo>
                      <a:cubicBezTo>
                        <a:pt x="1325243" y="219562"/>
                        <a:pt x="1358853" y="236947"/>
                        <a:pt x="1383770" y="236947"/>
                      </a:cubicBezTo>
                      <a:cubicBezTo>
                        <a:pt x="1408687" y="236947"/>
                        <a:pt x="1453595" y="206234"/>
                        <a:pt x="1467213" y="191748"/>
                      </a:cubicBezTo>
                    </a:path>
                  </a:pathLst>
                </a:custGeom>
                <a:noFill/>
                <a:ln w="19050" cap="rnd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" name="Freeform 11">
                  <a:extLst>
                    <a:ext uri="{FF2B5EF4-FFF2-40B4-BE49-F238E27FC236}">
                      <a16:creationId xmlns:a16="http://schemas.microsoft.com/office/drawing/2014/main" id="{2D23BC0E-5DF9-E594-954C-BD2CB3F40856}"/>
                    </a:ext>
                  </a:extLst>
                </p:cNvPr>
                <p:cNvSpPr/>
                <p:nvPr/>
              </p:nvSpPr>
              <p:spPr>
                <a:xfrm rot="860958" flipV="1">
                  <a:off x="5047855" y="4956517"/>
                  <a:ext cx="2542847" cy="725587"/>
                </a:xfrm>
                <a:custGeom>
                  <a:avLst/>
                  <a:gdLst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36088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15227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30789 w 1423899"/>
                    <a:gd name="connsiteY14" fmla="*/ 280787 h 555455"/>
                    <a:gd name="connsiteX0" fmla="*/ 0 w 1430029"/>
                    <a:gd name="connsiteY0" fmla="*/ 555455 h 555455"/>
                    <a:gd name="connsiteX1" fmla="*/ 326820 w 1430029"/>
                    <a:gd name="connsiteY1" fmla="*/ 388568 h 555455"/>
                    <a:gd name="connsiteX2" fmla="*/ 538905 w 1430029"/>
                    <a:gd name="connsiteY2" fmla="*/ 388568 h 555455"/>
                    <a:gd name="connsiteX3" fmla="*/ 789235 w 1430029"/>
                    <a:gd name="connsiteY3" fmla="*/ 437243 h 555455"/>
                    <a:gd name="connsiteX4" fmla="*/ 1011751 w 1430029"/>
                    <a:gd name="connsiteY4" fmla="*/ 485919 h 555455"/>
                    <a:gd name="connsiteX5" fmla="*/ 1220359 w 1430029"/>
                    <a:gd name="connsiteY5" fmla="*/ 478965 h 555455"/>
                    <a:gd name="connsiteX6" fmla="*/ 1394199 w 1430029"/>
                    <a:gd name="connsiteY6" fmla="*/ 353800 h 555455"/>
                    <a:gd name="connsiteX7" fmla="*/ 1428968 w 1430029"/>
                    <a:gd name="connsiteY7" fmla="*/ 214728 h 555455"/>
                    <a:gd name="connsiteX8" fmla="*/ 1373339 w 1430029"/>
                    <a:gd name="connsiteY8" fmla="*/ 75656 h 555455"/>
                    <a:gd name="connsiteX9" fmla="*/ 1262081 w 1430029"/>
                    <a:gd name="connsiteY9" fmla="*/ 6119 h 555455"/>
                    <a:gd name="connsiteX10" fmla="*/ 1126486 w 1430029"/>
                    <a:gd name="connsiteY10" fmla="*/ 20027 h 555455"/>
                    <a:gd name="connsiteX11" fmla="*/ 1022181 w 1430029"/>
                    <a:gd name="connsiteY11" fmla="*/ 152145 h 555455"/>
                    <a:gd name="connsiteX12" fmla="*/ 1056949 w 1430029"/>
                    <a:gd name="connsiteY12" fmla="*/ 284264 h 555455"/>
                    <a:gd name="connsiteX13" fmla="*/ 1150823 w 1430029"/>
                    <a:gd name="connsiteY13" fmla="*/ 315556 h 555455"/>
                    <a:gd name="connsiteX14" fmla="*/ 1230789 w 1430029"/>
                    <a:gd name="connsiteY14" fmla="*/ 280787 h 555455"/>
                    <a:gd name="connsiteX0" fmla="*/ 0 w 1430029"/>
                    <a:gd name="connsiteY0" fmla="*/ 552135 h 552135"/>
                    <a:gd name="connsiteX1" fmla="*/ 326820 w 1430029"/>
                    <a:gd name="connsiteY1" fmla="*/ 385248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430029"/>
                    <a:gd name="connsiteY0" fmla="*/ 552135 h 552135"/>
                    <a:gd name="connsiteX1" fmla="*/ 288575 w 1430029"/>
                    <a:gd name="connsiteY1" fmla="*/ 399155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662976"/>
                    <a:gd name="connsiteY0" fmla="*/ 472169 h 489991"/>
                    <a:gd name="connsiteX1" fmla="*/ 521522 w 1662976"/>
                    <a:gd name="connsiteY1" fmla="*/ 39915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02316 w 1662976"/>
                    <a:gd name="connsiteY2" fmla="*/ 329620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91306"/>
                    <a:gd name="connsiteX1" fmla="*/ 340728 w 1662976"/>
                    <a:gd name="connsiteY1" fmla="*/ 322665 h 491306"/>
                    <a:gd name="connsiteX2" fmla="*/ 702316 w 1662976"/>
                    <a:gd name="connsiteY2" fmla="*/ 329620 h 491306"/>
                    <a:gd name="connsiteX3" fmla="*/ 1015228 w 1662976"/>
                    <a:gd name="connsiteY3" fmla="*/ 413062 h 491306"/>
                    <a:gd name="connsiteX4" fmla="*/ 1244698 w 1662976"/>
                    <a:gd name="connsiteY4" fmla="*/ 482599 h 491306"/>
                    <a:gd name="connsiteX5" fmla="*/ 1453306 w 1662976"/>
                    <a:gd name="connsiteY5" fmla="*/ 475645 h 491306"/>
                    <a:gd name="connsiteX6" fmla="*/ 1627146 w 1662976"/>
                    <a:gd name="connsiteY6" fmla="*/ 350480 h 491306"/>
                    <a:gd name="connsiteX7" fmla="*/ 1661915 w 1662976"/>
                    <a:gd name="connsiteY7" fmla="*/ 211408 h 491306"/>
                    <a:gd name="connsiteX8" fmla="*/ 1606286 w 1662976"/>
                    <a:gd name="connsiteY8" fmla="*/ 72336 h 491306"/>
                    <a:gd name="connsiteX9" fmla="*/ 1495028 w 1662976"/>
                    <a:gd name="connsiteY9" fmla="*/ 2799 h 491306"/>
                    <a:gd name="connsiteX10" fmla="*/ 1345526 w 1662976"/>
                    <a:gd name="connsiteY10" fmla="*/ 27137 h 491306"/>
                    <a:gd name="connsiteX11" fmla="*/ 1255128 w 1662976"/>
                    <a:gd name="connsiteY11" fmla="*/ 148825 h 491306"/>
                    <a:gd name="connsiteX12" fmla="*/ 1289896 w 1662976"/>
                    <a:gd name="connsiteY12" fmla="*/ 280944 h 491306"/>
                    <a:gd name="connsiteX13" fmla="*/ 1383770 w 1662976"/>
                    <a:gd name="connsiteY13" fmla="*/ 312236 h 491306"/>
                    <a:gd name="connsiteX14" fmla="*/ 1463736 w 1662976"/>
                    <a:gd name="connsiteY14" fmla="*/ 277467 h 491306"/>
                    <a:gd name="connsiteX0" fmla="*/ 0 w 1662976"/>
                    <a:gd name="connsiteY0" fmla="*/ 472169 h 483801"/>
                    <a:gd name="connsiteX1" fmla="*/ 340728 w 1662976"/>
                    <a:gd name="connsiteY1" fmla="*/ 322665 h 483801"/>
                    <a:gd name="connsiteX2" fmla="*/ 702316 w 1662976"/>
                    <a:gd name="connsiteY2" fmla="*/ 329620 h 483801"/>
                    <a:gd name="connsiteX3" fmla="*/ 1015228 w 1662976"/>
                    <a:gd name="connsiteY3" fmla="*/ 413062 h 483801"/>
                    <a:gd name="connsiteX4" fmla="*/ 1269036 w 1662976"/>
                    <a:gd name="connsiteY4" fmla="*/ 465215 h 483801"/>
                    <a:gd name="connsiteX5" fmla="*/ 1453306 w 1662976"/>
                    <a:gd name="connsiteY5" fmla="*/ 475645 h 483801"/>
                    <a:gd name="connsiteX6" fmla="*/ 1627146 w 1662976"/>
                    <a:gd name="connsiteY6" fmla="*/ 350480 h 483801"/>
                    <a:gd name="connsiteX7" fmla="*/ 1661915 w 1662976"/>
                    <a:gd name="connsiteY7" fmla="*/ 211408 h 483801"/>
                    <a:gd name="connsiteX8" fmla="*/ 1606286 w 1662976"/>
                    <a:gd name="connsiteY8" fmla="*/ 72336 h 483801"/>
                    <a:gd name="connsiteX9" fmla="*/ 1495028 w 1662976"/>
                    <a:gd name="connsiteY9" fmla="*/ 2799 h 483801"/>
                    <a:gd name="connsiteX10" fmla="*/ 1345526 w 1662976"/>
                    <a:gd name="connsiteY10" fmla="*/ 27137 h 483801"/>
                    <a:gd name="connsiteX11" fmla="*/ 1255128 w 1662976"/>
                    <a:gd name="connsiteY11" fmla="*/ 148825 h 483801"/>
                    <a:gd name="connsiteX12" fmla="*/ 1289896 w 1662976"/>
                    <a:gd name="connsiteY12" fmla="*/ 280944 h 483801"/>
                    <a:gd name="connsiteX13" fmla="*/ 1383770 w 1662976"/>
                    <a:gd name="connsiteY13" fmla="*/ 312236 h 483801"/>
                    <a:gd name="connsiteX14" fmla="*/ 1463736 w 1662976"/>
                    <a:gd name="connsiteY14" fmla="*/ 277467 h 483801"/>
                    <a:gd name="connsiteX0" fmla="*/ 0 w 1662763"/>
                    <a:gd name="connsiteY0" fmla="*/ 472169 h 472169"/>
                    <a:gd name="connsiteX1" fmla="*/ 340728 w 1662763"/>
                    <a:gd name="connsiteY1" fmla="*/ 322665 h 472169"/>
                    <a:gd name="connsiteX2" fmla="*/ 702316 w 1662763"/>
                    <a:gd name="connsiteY2" fmla="*/ 329620 h 472169"/>
                    <a:gd name="connsiteX3" fmla="*/ 1015228 w 1662763"/>
                    <a:gd name="connsiteY3" fmla="*/ 413062 h 472169"/>
                    <a:gd name="connsiteX4" fmla="*/ 1269036 w 1662763"/>
                    <a:gd name="connsiteY4" fmla="*/ 465215 h 472169"/>
                    <a:gd name="connsiteX5" fmla="*/ 1470690 w 1662763"/>
                    <a:gd name="connsiteY5" fmla="*/ 444354 h 472169"/>
                    <a:gd name="connsiteX6" fmla="*/ 1627146 w 1662763"/>
                    <a:gd name="connsiteY6" fmla="*/ 350480 h 472169"/>
                    <a:gd name="connsiteX7" fmla="*/ 1661915 w 1662763"/>
                    <a:gd name="connsiteY7" fmla="*/ 211408 h 472169"/>
                    <a:gd name="connsiteX8" fmla="*/ 1606286 w 1662763"/>
                    <a:gd name="connsiteY8" fmla="*/ 72336 h 472169"/>
                    <a:gd name="connsiteX9" fmla="*/ 1495028 w 1662763"/>
                    <a:gd name="connsiteY9" fmla="*/ 2799 h 472169"/>
                    <a:gd name="connsiteX10" fmla="*/ 1345526 w 1662763"/>
                    <a:gd name="connsiteY10" fmla="*/ 27137 h 472169"/>
                    <a:gd name="connsiteX11" fmla="*/ 1255128 w 1662763"/>
                    <a:gd name="connsiteY11" fmla="*/ 148825 h 472169"/>
                    <a:gd name="connsiteX12" fmla="*/ 1289896 w 1662763"/>
                    <a:gd name="connsiteY12" fmla="*/ 280944 h 472169"/>
                    <a:gd name="connsiteX13" fmla="*/ 1383770 w 1662763"/>
                    <a:gd name="connsiteY13" fmla="*/ 312236 h 472169"/>
                    <a:gd name="connsiteX14" fmla="*/ 1463736 w 1662763"/>
                    <a:gd name="connsiteY14" fmla="*/ 277467 h 472169"/>
                    <a:gd name="connsiteX0" fmla="*/ 0 w 1661923"/>
                    <a:gd name="connsiteY0" fmla="*/ 472169 h 472169"/>
                    <a:gd name="connsiteX1" fmla="*/ 340728 w 1661923"/>
                    <a:gd name="connsiteY1" fmla="*/ 322665 h 472169"/>
                    <a:gd name="connsiteX2" fmla="*/ 702316 w 1661923"/>
                    <a:gd name="connsiteY2" fmla="*/ 329620 h 472169"/>
                    <a:gd name="connsiteX3" fmla="*/ 1015228 w 1661923"/>
                    <a:gd name="connsiteY3" fmla="*/ 413062 h 472169"/>
                    <a:gd name="connsiteX4" fmla="*/ 1269036 w 1661923"/>
                    <a:gd name="connsiteY4" fmla="*/ 465215 h 472169"/>
                    <a:gd name="connsiteX5" fmla="*/ 1470690 w 1661923"/>
                    <a:gd name="connsiteY5" fmla="*/ 444354 h 472169"/>
                    <a:gd name="connsiteX6" fmla="*/ 1602808 w 1661923"/>
                    <a:gd name="connsiteY6" fmla="*/ 336573 h 472169"/>
                    <a:gd name="connsiteX7" fmla="*/ 1661915 w 1661923"/>
                    <a:gd name="connsiteY7" fmla="*/ 211408 h 472169"/>
                    <a:gd name="connsiteX8" fmla="*/ 1606286 w 1661923"/>
                    <a:gd name="connsiteY8" fmla="*/ 72336 h 472169"/>
                    <a:gd name="connsiteX9" fmla="*/ 1495028 w 1661923"/>
                    <a:gd name="connsiteY9" fmla="*/ 2799 h 472169"/>
                    <a:gd name="connsiteX10" fmla="*/ 1345526 w 1661923"/>
                    <a:gd name="connsiteY10" fmla="*/ 27137 h 472169"/>
                    <a:gd name="connsiteX11" fmla="*/ 1255128 w 1661923"/>
                    <a:gd name="connsiteY11" fmla="*/ 148825 h 472169"/>
                    <a:gd name="connsiteX12" fmla="*/ 1289896 w 1661923"/>
                    <a:gd name="connsiteY12" fmla="*/ 280944 h 472169"/>
                    <a:gd name="connsiteX13" fmla="*/ 1383770 w 1661923"/>
                    <a:gd name="connsiteY13" fmla="*/ 312236 h 472169"/>
                    <a:gd name="connsiteX14" fmla="*/ 1463736 w 1661923"/>
                    <a:gd name="connsiteY14" fmla="*/ 277467 h 472169"/>
                    <a:gd name="connsiteX0" fmla="*/ 0 w 1637606"/>
                    <a:gd name="connsiteY0" fmla="*/ 472169 h 472169"/>
                    <a:gd name="connsiteX1" fmla="*/ 340728 w 1637606"/>
                    <a:gd name="connsiteY1" fmla="*/ 322665 h 472169"/>
                    <a:gd name="connsiteX2" fmla="*/ 702316 w 1637606"/>
                    <a:gd name="connsiteY2" fmla="*/ 329620 h 472169"/>
                    <a:gd name="connsiteX3" fmla="*/ 1015228 w 1637606"/>
                    <a:gd name="connsiteY3" fmla="*/ 413062 h 472169"/>
                    <a:gd name="connsiteX4" fmla="*/ 1269036 w 1637606"/>
                    <a:gd name="connsiteY4" fmla="*/ 465215 h 472169"/>
                    <a:gd name="connsiteX5" fmla="*/ 1470690 w 1637606"/>
                    <a:gd name="connsiteY5" fmla="*/ 444354 h 472169"/>
                    <a:gd name="connsiteX6" fmla="*/ 1602808 w 1637606"/>
                    <a:gd name="connsiteY6" fmla="*/ 336573 h 472169"/>
                    <a:gd name="connsiteX7" fmla="*/ 1637578 w 1637606"/>
                    <a:gd name="connsiteY7" fmla="*/ 194024 h 472169"/>
                    <a:gd name="connsiteX8" fmla="*/ 1606286 w 1637606"/>
                    <a:gd name="connsiteY8" fmla="*/ 72336 h 472169"/>
                    <a:gd name="connsiteX9" fmla="*/ 1495028 w 1637606"/>
                    <a:gd name="connsiteY9" fmla="*/ 2799 h 472169"/>
                    <a:gd name="connsiteX10" fmla="*/ 1345526 w 1637606"/>
                    <a:gd name="connsiteY10" fmla="*/ 27137 h 472169"/>
                    <a:gd name="connsiteX11" fmla="*/ 1255128 w 1637606"/>
                    <a:gd name="connsiteY11" fmla="*/ 148825 h 472169"/>
                    <a:gd name="connsiteX12" fmla="*/ 1289896 w 1637606"/>
                    <a:gd name="connsiteY12" fmla="*/ 280944 h 472169"/>
                    <a:gd name="connsiteX13" fmla="*/ 1383770 w 1637606"/>
                    <a:gd name="connsiteY13" fmla="*/ 312236 h 472169"/>
                    <a:gd name="connsiteX14" fmla="*/ 1463736 w 1637606"/>
                    <a:gd name="connsiteY14" fmla="*/ 277467 h 472169"/>
                    <a:gd name="connsiteX0" fmla="*/ 0 w 1639766"/>
                    <a:gd name="connsiteY0" fmla="*/ 473894 h 473894"/>
                    <a:gd name="connsiteX1" fmla="*/ 340728 w 1639766"/>
                    <a:gd name="connsiteY1" fmla="*/ 324390 h 473894"/>
                    <a:gd name="connsiteX2" fmla="*/ 702316 w 1639766"/>
                    <a:gd name="connsiteY2" fmla="*/ 331345 h 473894"/>
                    <a:gd name="connsiteX3" fmla="*/ 1015228 w 1639766"/>
                    <a:gd name="connsiteY3" fmla="*/ 414787 h 473894"/>
                    <a:gd name="connsiteX4" fmla="*/ 1269036 w 1639766"/>
                    <a:gd name="connsiteY4" fmla="*/ 466940 h 473894"/>
                    <a:gd name="connsiteX5" fmla="*/ 1470690 w 1639766"/>
                    <a:gd name="connsiteY5" fmla="*/ 446079 h 473894"/>
                    <a:gd name="connsiteX6" fmla="*/ 1602808 w 1639766"/>
                    <a:gd name="connsiteY6" fmla="*/ 338298 h 473894"/>
                    <a:gd name="connsiteX7" fmla="*/ 1637578 w 1639766"/>
                    <a:gd name="connsiteY7" fmla="*/ 195749 h 473894"/>
                    <a:gd name="connsiteX8" fmla="*/ 1554134 w 1639766"/>
                    <a:gd name="connsiteY8" fmla="*/ 98399 h 473894"/>
                    <a:gd name="connsiteX9" fmla="*/ 1495028 w 1639766"/>
                    <a:gd name="connsiteY9" fmla="*/ 4524 h 473894"/>
                    <a:gd name="connsiteX10" fmla="*/ 1345526 w 1639766"/>
                    <a:gd name="connsiteY10" fmla="*/ 28862 h 473894"/>
                    <a:gd name="connsiteX11" fmla="*/ 1255128 w 1639766"/>
                    <a:gd name="connsiteY11" fmla="*/ 150550 h 473894"/>
                    <a:gd name="connsiteX12" fmla="*/ 1289896 w 1639766"/>
                    <a:gd name="connsiteY12" fmla="*/ 282669 h 473894"/>
                    <a:gd name="connsiteX13" fmla="*/ 1383770 w 1639766"/>
                    <a:gd name="connsiteY13" fmla="*/ 313961 h 473894"/>
                    <a:gd name="connsiteX14" fmla="*/ 1463736 w 1639766"/>
                    <a:gd name="connsiteY14" fmla="*/ 279192 h 473894"/>
                    <a:gd name="connsiteX0" fmla="*/ 0 w 1639766"/>
                    <a:gd name="connsiteY0" fmla="*/ 446701 h 446701"/>
                    <a:gd name="connsiteX1" fmla="*/ 340728 w 1639766"/>
                    <a:gd name="connsiteY1" fmla="*/ 297197 h 446701"/>
                    <a:gd name="connsiteX2" fmla="*/ 702316 w 1639766"/>
                    <a:gd name="connsiteY2" fmla="*/ 304152 h 446701"/>
                    <a:gd name="connsiteX3" fmla="*/ 1015228 w 1639766"/>
                    <a:gd name="connsiteY3" fmla="*/ 387594 h 446701"/>
                    <a:gd name="connsiteX4" fmla="*/ 1269036 w 1639766"/>
                    <a:gd name="connsiteY4" fmla="*/ 439747 h 446701"/>
                    <a:gd name="connsiteX5" fmla="*/ 1470690 w 1639766"/>
                    <a:gd name="connsiteY5" fmla="*/ 418886 h 446701"/>
                    <a:gd name="connsiteX6" fmla="*/ 1602808 w 1639766"/>
                    <a:gd name="connsiteY6" fmla="*/ 311105 h 446701"/>
                    <a:gd name="connsiteX7" fmla="*/ 1637578 w 1639766"/>
                    <a:gd name="connsiteY7" fmla="*/ 168556 h 446701"/>
                    <a:gd name="connsiteX8" fmla="*/ 1554134 w 1639766"/>
                    <a:gd name="connsiteY8" fmla="*/ 71206 h 446701"/>
                    <a:gd name="connsiteX9" fmla="*/ 1446353 w 1639766"/>
                    <a:gd name="connsiteY9" fmla="*/ 53820 h 446701"/>
                    <a:gd name="connsiteX10" fmla="*/ 1345526 w 1639766"/>
                    <a:gd name="connsiteY10" fmla="*/ 1669 h 446701"/>
                    <a:gd name="connsiteX11" fmla="*/ 1255128 w 1639766"/>
                    <a:gd name="connsiteY11" fmla="*/ 123357 h 446701"/>
                    <a:gd name="connsiteX12" fmla="*/ 1289896 w 1639766"/>
                    <a:gd name="connsiteY12" fmla="*/ 255476 h 446701"/>
                    <a:gd name="connsiteX13" fmla="*/ 1383770 w 1639766"/>
                    <a:gd name="connsiteY13" fmla="*/ 286768 h 446701"/>
                    <a:gd name="connsiteX14" fmla="*/ 1463736 w 1639766"/>
                    <a:gd name="connsiteY14" fmla="*/ 251999 h 446701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55128 w 1639766"/>
                    <a:gd name="connsiteY11" fmla="*/ 70489 h 393833"/>
                    <a:gd name="connsiteX12" fmla="*/ 1289896 w 1639766"/>
                    <a:gd name="connsiteY12" fmla="*/ 202608 h 393833"/>
                    <a:gd name="connsiteX13" fmla="*/ 1383770 w 1639766"/>
                    <a:gd name="connsiteY13" fmla="*/ 233900 h 393833"/>
                    <a:gd name="connsiteX14" fmla="*/ 1463736 w 1639766"/>
                    <a:gd name="connsiteY14" fmla="*/ 199131 h 393833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89896 w 1639766"/>
                    <a:gd name="connsiteY11" fmla="*/ 202608 h 393833"/>
                    <a:gd name="connsiteX12" fmla="*/ 1383770 w 1639766"/>
                    <a:gd name="connsiteY12" fmla="*/ 233900 h 393833"/>
                    <a:gd name="connsiteX13" fmla="*/ 1463736 w 1639766"/>
                    <a:gd name="connsiteY13" fmla="*/ 199131 h 393833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289896 w 1639766"/>
                    <a:gd name="connsiteY11" fmla="*/ 205863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7213 w 1639766"/>
                    <a:gd name="connsiteY13" fmla="*/ 191956 h 39708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17710 w 1639766"/>
                    <a:gd name="connsiteY11" fmla="*/ 19119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0448"/>
                    <a:gd name="connsiteY0" fmla="*/ 396880 h 396880"/>
                    <a:gd name="connsiteX1" fmla="*/ 340728 w 1630448"/>
                    <a:gd name="connsiteY1" fmla="*/ 247376 h 396880"/>
                    <a:gd name="connsiteX2" fmla="*/ 702316 w 1630448"/>
                    <a:gd name="connsiteY2" fmla="*/ 254331 h 396880"/>
                    <a:gd name="connsiteX3" fmla="*/ 1015228 w 1630448"/>
                    <a:gd name="connsiteY3" fmla="*/ 337773 h 396880"/>
                    <a:gd name="connsiteX4" fmla="*/ 1269036 w 1630448"/>
                    <a:gd name="connsiteY4" fmla="*/ 389926 h 396880"/>
                    <a:gd name="connsiteX5" fmla="*/ 1470690 w 1630448"/>
                    <a:gd name="connsiteY5" fmla="*/ 369065 h 396880"/>
                    <a:gd name="connsiteX6" fmla="*/ 1602808 w 1630448"/>
                    <a:gd name="connsiteY6" fmla="*/ 261284 h 396880"/>
                    <a:gd name="connsiteX7" fmla="*/ 1627148 w 1630448"/>
                    <a:gd name="connsiteY7" fmla="*/ 136119 h 396880"/>
                    <a:gd name="connsiteX8" fmla="*/ 1554134 w 1630448"/>
                    <a:gd name="connsiteY8" fmla="*/ 21385 h 396880"/>
                    <a:gd name="connsiteX9" fmla="*/ 1446353 w 1630448"/>
                    <a:gd name="connsiteY9" fmla="*/ 3999 h 396880"/>
                    <a:gd name="connsiteX10" fmla="*/ 1338571 w 1630448"/>
                    <a:gd name="connsiteY10" fmla="*/ 70060 h 396880"/>
                    <a:gd name="connsiteX11" fmla="*/ 1317710 w 1630448"/>
                    <a:gd name="connsiteY11" fmla="*/ 191748 h 396880"/>
                    <a:gd name="connsiteX12" fmla="*/ 1383770 w 1630448"/>
                    <a:gd name="connsiteY12" fmla="*/ 236947 h 396880"/>
                    <a:gd name="connsiteX13" fmla="*/ 1467213 w 1630448"/>
                    <a:gd name="connsiteY13" fmla="*/ 191748 h 396880"/>
                    <a:gd name="connsiteX0" fmla="*/ 0 w 1630448"/>
                    <a:gd name="connsiteY0" fmla="*/ 396880 h 396880"/>
                    <a:gd name="connsiteX1" fmla="*/ 358112 w 1630448"/>
                    <a:gd name="connsiteY1" fmla="*/ 327343 h 396880"/>
                    <a:gd name="connsiteX2" fmla="*/ 702316 w 1630448"/>
                    <a:gd name="connsiteY2" fmla="*/ 254331 h 396880"/>
                    <a:gd name="connsiteX3" fmla="*/ 1015228 w 1630448"/>
                    <a:gd name="connsiteY3" fmla="*/ 337773 h 396880"/>
                    <a:gd name="connsiteX4" fmla="*/ 1269036 w 1630448"/>
                    <a:gd name="connsiteY4" fmla="*/ 389926 h 396880"/>
                    <a:gd name="connsiteX5" fmla="*/ 1470690 w 1630448"/>
                    <a:gd name="connsiteY5" fmla="*/ 369065 h 396880"/>
                    <a:gd name="connsiteX6" fmla="*/ 1602808 w 1630448"/>
                    <a:gd name="connsiteY6" fmla="*/ 261284 h 396880"/>
                    <a:gd name="connsiteX7" fmla="*/ 1627148 w 1630448"/>
                    <a:gd name="connsiteY7" fmla="*/ 136119 h 396880"/>
                    <a:gd name="connsiteX8" fmla="*/ 1554134 w 1630448"/>
                    <a:gd name="connsiteY8" fmla="*/ 21385 h 396880"/>
                    <a:gd name="connsiteX9" fmla="*/ 1446353 w 1630448"/>
                    <a:gd name="connsiteY9" fmla="*/ 3999 h 396880"/>
                    <a:gd name="connsiteX10" fmla="*/ 1338571 w 1630448"/>
                    <a:gd name="connsiteY10" fmla="*/ 70060 h 396880"/>
                    <a:gd name="connsiteX11" fmla="*/ 1317710 w 1630448"/>
                    <a:gd name="connsiteY11" fmla="*/ 191748 h 396880"/>
                    <a:gd name="connsiteX12" fmla="*/ 1383770 w 1630448"/>
                    <a:gd name="connsiteY12" fmla="*/ 236947 h 396880"/>
                    <a:gd name="connsiteX13" fmla="*/ 1467213 w 1630448"/>
                    <a:gd name="connsiteY13" fmla="*/ 191748 h 396880"/>
                    <a:gd name="connsiteX0" fmla="*/ 0 w 1630448"/>
                    <a:gd name="connsiteY0" fmla="*/ 396880 h 462958"/>
                    <a:gd name="connsiteX1" fmla="*/ 358112 w 1630448"/>
                    <a:gd name="connsiteY1" fmla="*/ 327343 h 462958"/>
                    <a:gd name="connsiteX2" fmla="*/ 695362 w 1630448"/>
                    <a:gd name="connsiteY2" fmla="*/ 462939 h 462958"/>
                    <a:gd name="connsiteX3" fmla="*/ 1015228 w 1630448"/>
                    <a:gd name="connsiteY3" fmla="*/ 337773 h 462958"/>
                    <a:gd name="connsiteX4" fmla="*/ 1269036 w 1630448"/>
                    <a:gd name="connsiteY4" fmla="*/ 389926 h 462958"/>
                    <a:gd name="connsiteX5" fmla="*/ 1470690 w 1630448"/>
                    <a:gd name="connsiteY5" fmla="*/ 369065 h 462958"/>
                    <a:gd name="connsiteX6" fmla="*/ 1602808 w 1630448"/>
                    <a:gd name="connsiteY6" fmla="*/ 261284 h 462958"/>
                    <a:gd name="connsiteX7" fmla="*/ 1627148 w 1630448"/>
                    <a:gd name="connsiteY7" fmla="*/ 136119 h 462958"/>
                    <a:gd name="connsiteX8" fmla="*/ 1554134 w 1630448"/>
                    <a:gd name="connsiteY8" fmla="*/ 21385 h 462958"/>
                    <a:gd name="connsiteX9" fmla="*/ 1446353 w 1630448"/>
                    <a:gd name="connsiteY9" fmla="*/ 3999 h 462958"/>
                    <a:gd name="connsiteX10" fmla="*/ 1338571 w 1630448"/>
                    <a:gd name="connsiteY10" fmla="*/ 70060 h 462958"/>
                    <a:gd name="connsiteX11" fmla="*/ 1317710 w 1630448"/>
                    <a:gd name="connsiteY11" fmla="*/ 191748 h 462958"/>
                    <a:gd name="connsiteX12" fmla="*/ 1383770 w 1630448"/>
                    <a:gd name="connsiteY12" fmla="*/ 236947 h 462958"/>
                    <a:gd name="connsiteX13" fmla="*/ 1467213 w 1630448"/>
                    <a:gd name="connsiteY13" fmla="*/ 191748 h 462958"/>
                    <a:gd name="connsiteX0" fmla="*/ 0 w 1630448"/>
                    <a:gd name="connsiteY0" fmla="*/ 396880 h 462960"/>
                    <a:gd name="connsiteX1" fmla="*/ 368542 w 1630448"/>
                    <a:gd name="connsiteY1" fmla="*/ 348203 h 462960"/>
                    <a:gd name="connsiteX2" fmla="*/ 695362 w 1630448"/>
                    <a:gd name="connsiteY2" fmla="*/ 462939 h 462960"/>
                    <a:gd name="connsiteX3" fmla="*/ 1015228 w 1630448"/>
                    <a:gd name="connsiteY3" fmla="*/ 337773 h 462960"/>
                    <a:gd name="connsiteX4" fmla="*/ 1269036 w 1630448"/>
                    <a:gd name="connsiteY4" fmla="*/ 389926 h 462960"/>
                    <a:gd name="connsiteX5" fmla="*/ 1470690 w 1630448"/>
                    <a:gd name="connsiteY5" fmla="*/ 369065 h 462960"/>
                    <a:gd name="connsiteX6" fmla="*/ 1602808 w 1630448"/>
                    <a:gd name="connsiteY6" fmla="*/ 261284 h 462960"/>
                    <a:gd name="connsiteX7" fmla="*/ 1627148 w 1630448"/>
                    <a:gd name="connsiteY7" fmla="*/ 136119 h 462960"/>
                    <a:gd name="connsiteX8" fmla="*/ 1554134 w 1630448"/>
                    <a:gd name="connsiteY8" fmla="*/ 21385 h 462960"/>
                    <a:gd name="connsiteX9" fmla="*/ 1446353 w 1630448"/>
                    <a:gd name="connsiteY9" fmla="*/ 3999 h 462960"/>
                    <a:gd name="connsiteX10" fmla="*/ 1338571 w 1630448"/>
                    <a:gd name="connsiteY10" fmla="*/ 70060 h 462960"/>
                    <a:gd name="connsiteX11" fmla="*/ 1317710 w 1630448"/>
                    <a:gd name="connsiteY11" fmla="*/ 191748 h 462960"/>
                    <a:gd name="connsiteX12" fmla="*/ 1383770 w 1630448"/>
                    <a:gd name="connsiteY12" fmla="*/ 236947 h 462960"/>
                    <a:gd name="connsiteX13" fmla="*/ 1467213 w 1630448"/>
                    <a:gd name="connsiteY13" fmla="*/ 191748 h 462960"/>
                    <a:gd name="connsiteX0" fmla="*/ 0 w 1630448"/>
                    <a:gd name="connsiteY0" fmla="*/ 396880 h 462960"/>
                    <a:gd name="connsiteX1" fmla="*/ 368542 w 1630448"/>
                    <a:gd name="connsiteY1" fmla="*/ 348203 h 462960"/>
                    <a:gd name="connsiteX2" fmla="*/ 719700 w 1630448"/>
                    <a:gd name="connsiteY2" fmla="*/ 462939 h 462960"/>
                    <a:gd name="connsiteX3" fmla="*/ 1015228 w 1630448"/>
                    <a:gd name="connsiteY3" fmla="*/ 337773 h 462960"/>
                    <a:gd name="connsiteX4" fmla="*/ 1269036 w 1630448"/>
                    <a:gd name="connsiteY4" fmla="*/ 389926 h 462960"/>
                    <a:gd name="connsiteX5" fmla="*/ 1470690 w 1630448"/>
                    <a:gd name="connsiteY5" fmla="*/ 369065 h 462960"/>
                    <a:gd name="connsiteX6" fmla="*/ 1602808 w 1630448"/>
                    <a:gd name="connsiteY6" fmla="*/ 261284 h 462960"/>
                    <a:gd name="connsiteX7" fmla="*/ 1627148 w 1630448"/>
                    <a:gd name="connsiteY7" fmla="*/ 136119 h 462960"/>
                    <a:gd name="connsiteX8" fmla="*/ 1554134 w 1630448"/>
                    <a:gd name="connsiteY8" fmla="*/ 21385 h 462960"/>
                    <a:gd name="connsiteX9" fmla="*/ 1446353 w 1630448"/>
                    <a:gd name="connsiteY9" fmla="*/ 3999 h 462960"/>
                    <a:gd name="connsiteX10" fmla="*/ 1338571 w 1630448"/>
                    <a:gd name="connsiteY10" fmla="*/ 70060 h 462960"/>
                    <a:gd name="connsiteX11" fmla="*/ 1317710 w 1630448"/>
                    <a:gd name="connsiteY11" fmla="*/ 191748 h 462960"/>
                    <a:gd name="connsiteX12" fmla="*/ 1383770 w 1630448"/>
                    <a:gd name="connsiteY12" fmla="*/ 236947 h 462960"/>
                    <a:gd name="connsiteX13" fmla="*/ 1467213 w 1630448"/>
                    <a:gd name="connsiteY13" fmla="*/ 191748 h 462960"/>
                    <a:gd name="connsiteX0" fmla="*/ 0 w 1630448"/>
                    <a:gd name="connsiteY0" fmla="*/ 396880 h 665246"/>
                    <a:gd name="connsiteX1" fmla="*/ 368542 w 1630448"/>
                    <a:gd name="connsiteY1" fmla="*/ 348203 h 665246"/>
                    <a:gd name="connsiteX2" fmla="*/ 719700 w 1630448"/>
                    <a:gd name="connsiteY2" fmla="*/ 462939 h 665246"/>
                    <a:gd name="connsiteX3" fmla="*/ 1060427 w 1630448"/>
                    <a:gd name="connsiteY3" fmla="*/ 664593 h 665246"/>
                    <a:gd name="connsiteX4" fmla="*/ 1269036 w 1630448"/>
                    <a:gd name="connsiteY4" fmla="*/ 389926 h 665246"/>
                    <a:gd name="connsiteX5" fmla="*/ 1470690 w 1630448"/>
                    <a:gd name="connsiteY5" fmla="*/ 369065 h 665246"/>
                    <a:gd name="connsiteX6" fmla="*/ 1602808 w 1630448"/>
                    <a:gd name="connsiteY6" fmla="*/ 261284 h 665246"/>
                    <a:gd name="connsiteX7" fmla="*/ 1627148 w 1630448"/>
                    <a:gd name="connsiteY7" fmla="*/ 136119 h 665246"/>
                    <a:gd name="connsiteX8" fmla="*/ 1554134 w 1630448"/>
                    <a:gd name="connsiteY8" fmla="*/ 21385 h 665246"/>
                    <a:gd name="connsiteX9" fmla="*/ 1446353 w 1630448"/>
                    <a:gd name="connsiteY9" fmla="*/ 3999 h 665246"/>
                    <a:gd name="connsiteX10" fmla="*/ 1338571 w 1630448"/>
                    <a:gd name="connsiteY10" fmla="*/ 70060 h 665246"/>
                    <a:gd name="connsiteX11" fmla="*/ 1317710 w 1630448"/>
                    <a:gd name="connsiteY11" fmla="*/ 191748 h 665246"/>
                    <a:gd name="connsiteX12" fmla="*/ 1383770 w 1630448"/>
                    <a:gd name="connsiteY12" fmla="*/ 236947 h 665246"/>
                    <a:gd name="connsiteX13" fmla="*/ 1467213 w 1630448"/>
                    <a:gd name="connsiteY13" fmla="*/ 191748 h 665246"/>
                    <a:gd name="connsiteX0" fmla="*/ 0 w 1630448"/>
                    <a:gd name="connsiteY0" fmla="*/ 396880 h 781934"/>
                    <a:gd name="connsiteX1" fmla="*/ 368542 w 1630448"/>
                    <a:gd name="connsiteY1" fmla="*/ 348203 h 781934"/>
                    <a:gd name="connsiteX2" fmla="*/ 719700 w 1630448"/>
                    <a:gd name="connsiteY2" fmla="*/ 462939 h 781934"/>
                    <a:gd name="connsiteX3" fmla="*/ 1060427 w 1630448"/>
                    <a:gd name="connsiteY3" fmla="*/ 664593 h 781934"/>
                    <a:gd name="connsiteX4" fmla="*/ 1352480 w 1630448"/>
                    <a:gd name="connsiteY4" fmla="*/ 768898 h 781934"/>
                    <a:gd name="connsiteX5" fmla="*/ 1470690 w 1630448"/>
                    <a:gd name="connsiteY5" fmla="*/ 369065 h 781934"/>
                    <a:gd name="connsiteX6" fmla="*/ 1602808 w 1630448"/>
                    <a:gd name="connsiteY6" fmla="*/ 261284 h 781934"/>
                    <a:gd name="connsiteX7" fmla="*/ 1627148 w 1630448"/>
                    <a:gd name="connsiteY7" fmla="*/ 136119 h 781934"/>
                    <a:gd name="connsiteX8" fmla="*/ 1554134 w 1630448"/>
                    <a:gd name="connsiteY8" fmla="*/ 21385 h 781934"/>
                    <a:gd name="connsiteX9" fmla="*/ 1446353 w 1630448"/>
                    <a:gd name="connsiteY9" fmla="*/ 3999 h 781934"/>
                    <a:gd name="connsiteX10" fmla="*/ 1338571 w 1630448"/>
                    <a:gd name="connsiteY10" fmla="*/ 70060 h 781934"/>
                    <a:gd name="connsiteX11" fmla="*/ 1317710 w 1630448"/>
                    <a:gd name="connsiteY11" fmla="*/ 191748 h 781934"/>
                    <a:gd name="connsiteX12" fmla="*/ 1383770 w 1630448"/>
                    <a:gd name="connsiteY12" fmla="*/ 236947 h 781934"/>
                    <a:gd name="connsiteX13" fmla="*/ 1467213 w 1630448"/>
                    <a:gd name="connsiteY13" fmla="*/ 191748 h 781934"/>
                    <a:gd name="connsiteX0" fmla="*/ 0 w 1629457"/>
                    <a:gd name="connsiteY0" fmla="*/ 396880 h 780277"/>
                    <a:gd name="connsiteX1" fmla="*/ 368542 w 1629457"/>
                    <a:gd name="connsiteY1" fmla="*/ 348203 h 780277"/>
                    <a:gd name="connsiteX2" fmla="*/ 719700 w 1629457"/>
                    <a:gd name="connsiteY2" fmla="*/ 462939 h 780277"/>
                    <a:gd name="connsiteX3" fmla="*/ 1060427 w 1629457"/>
                    <a:gd name="connsiteY3" fmla="*/ 664593 h 780277"/>
                    <a:gd name="connsiteX4" fmla="*/ 1352480 w 1629457"/>
                    <a:gd name="connsiteY4" fmla="*/ 768898 h 780277"/>
                    <a:gd name="connsiteX5" fmla="*/ 1519366 w 1629457"/>
                    <a:gd name="connsiteY5" fmla="*/ 720223 h 780277"/>
                    <a:gd name="connsiteX6" fmla="*/ 1602808 w 1629457"/>
                    <a:gd name="connsiteY6" fmla="*/ 261284 h 780277"/>
                    <a:gd name="connsiteX7" fmla="*/ 1627148 w 1629457"/>
                    <a:gd name="connsiteY7" fmla="*/ 136119 h 780277"/>
                    <a:gd name="connsiteX8" fmla="*/ 1554134 w 1629457"/>
                    <a:gd name="connsiteY8" fmla="*/ 21385 h 780277"/>
                    <a:gd name="connsiteX9" fmla="*/ 1446353 w 1629457"/>
                    <a:gd name="connsiteY9" fmla="*/ 3999 h 780277"/>
                    <a:gd name="connsiteX10" fmla="*/ 1338571 w 1629457"/>
                    <a:gd name="connsiteY10" fmla="*/ 70060 h 780277"/>
                    <a:gd name="connsiteX11" fmla="*/ 1317710 w 1629457"/>
                    <a:gd name="connsiteY11" fmla="*/ 191748 h 780277"/>
                    <a:gd name="connsiteX12" fmla="*/ 1383770 w 1629457"/>
                    <a:gd name="connsiteY12" fmla="*/ 236947 h 780277"/>
                    <a:gd name="connsiteX13" fmla="*/ 1467213 w 1629457"/>
                    <a:gd name="connsiteY13" fmla="*/ 191748 h 780277"/>
                    <a:gd name="connsiteX0" fmla="*/ 0 w 1709942"/>
                    <a:gd name="connsiteY0" fmla="*/ 396880 h 770794"/>
                    <a:gd name="connsiteX1" fmla="*/ 368542 w 1709942"/>
                    <a:gd name="connsiteY1" fmla="*/ 348203 h 770794"/>
                    <a:gd name="connsiteX2" fmla="*/ 719700 w 1709942"/>
                    <a:gd name="connsiteY2" fmla="*/ 462939 h 770794"/>
                    <a:gd name="connsiteX3" fmla="*/ 1060427 w 1709942"/>
                    <a:gd name="connsiteY3" fmla="*/ 664593 h 770794"/>
                    <a:gd name="connsiteX4" fmla="*/ 1352480 w 1709942"/>
                    <a:gd name="connsiteY4" fmla="*/ 768898 h 770794"/>
                    <a:gd name="connsiteX5" fmla="*/ 1519366 w 1709942"/>
                    <a:gd name="connsiteY5" fmla="*/ 720223 h 770794"/>
                    <a:gd name="connsiteX6" fmla="*/ 1707112 w 1709942"/>
                    <a:gd name="connsiteY6" fmla="*/ 577674 h 770794"/>
                    <a:gd name="connsiteX7" fmla="*/ 1627148 w 1709942"/>
                    <a:gd name="connsiteY7" fmla="*/ 136119 h 770794"/>
                    <a:gd name="connsiteX8" fmla="*/ 1554134 w 1709942"/>
                    <a:gd name="connsiteY8" fmla="*/ 21385 h 770794"/>
                    <a:gd name="connsiteX9" fmla="*/ 1446353 w 1709942"/>
                    <a:gd name="connsiteY9" fmla="*/ 3999 h 770794"/>
                    <a:gd name="connsiteX10" fmla="*/ 1338571 w 1709942"/>
                    <a:gd name="connsiteY10" fmla="*/ 70060 h 770794"/>
                    <a:gd name="connsiteX11" fmla="*/ 1317710 w 1709942"/>
                    <a:gd name="connsiteY11" fmla="*/ 191748 h 770794"/>
                    <a:gd name="connsiteX12" fmla="*/ 1383770 w 1709942"/>
                    <a:gd name="connsiteY12" fmla="*/ 236947 h 770794"/>
                    <a:gd name="connsiteX13" fmla="*/ 1467213 w 1709942"/>
                    <a:gd name="connsiteY13" fmla="*/ 191748 h 770794"/>
                    <a:gd name="connsiteX0" fmla="*/ 0 w 1712408"/>
                    <a:gd name="connsiteY0" fmla="*/ 406915 h 780829"/>
                    <a:gd name="connsiteX1" fmla="*/ 368542 w 1712408"/>
                    <a:gd name="connsiteY1" fmla="*/ 358238 h 780829"/>
                    <a:gd name="connsiteX2" fmla="*/ 719700 w 1712408"/>
                    <a:gd name="connsiteY2" fmla="*/ 472974 h 780829"/>
                    <a:gd name="connsiteX3" fmla="*/ 1060427 w 1712408"/>
                    <a:gd name="connsiteY3" fmla="*/ 674628 h 780829"/>
                    <a:gd name="connsiteX4" fmla="*/ 1352480 w 1712408"/>
                    <a:gd name="connsiteY4" fmla="*/ 778933 h 780829"/>
                    <a:gd name="connsiteX5" fmla="*/ 1519366 w 1712408"/>
                    <a:gd name="connsiteY5" fmla="*/ 730258 h 780829"/>
                    <a:gd name="connsiteX6" fmla="*/ 1707112 w 1712408"/>
                    <a:gd name="connsiteY6" fmla="*/ 587709 h 780829"/>
                    <a:gd name="connsiteX7" fmla="*/ 1651486 w 1712408"/>
                    <a:gd name="connsiteY7" fmla="*/ 326948 h 780829"/>
                    <a:gd name="connsiteX8" fmla="*/ 1554134 w 1712408"/>
                    <a:gd name="connsiteY8" fmla="*/ 31420 h 780829"/>
                    <a:gd name="connsiteX9" fmla="*/ 1446353 w 1712408"/>
                    <a:gd name="connsiteY9" fmla="*/ 14034 h 780829"/>
                    <a:gd name="connsiteX10" fmla="*/ 1338571 w 1712408"/>
                    <a:gd name="connsiteY10" fmla="*/ 80095 h 780829"/>
                    <a:gd name="connsiteX11" fmla="*/ 1317710 w 1712408"/>
                    <a:gd name="connsiteY11" fmla="*/ 201783 h 780829"/>
                    <a:gd name="connsiteX12" fmla="*/ 1383770 w 1712408"/>
                    <a:gd name="connsiteY12" fmla="*/ 246982 h 780829"/>
                    <a:gd name="connsiteX13" fmla="*/ 1467213 w 1712408"/>
                    <a:gd name="connsiteY13" fmla="*/ 201783 h 780829"/>
                    <a:gd name="connsiteX0" fmla="*/ 0 w 1712288"/>
                    <a:gd name="connsiteY0" fmla="*/ 402164 h 776078"/>
                    <a:gd name="connsiteX1" fmla="*/ 368542 w 1712288"/>
                    <a:gd name="connsiteY1" fmla="*/ 353487 h 776078"/>
                    <a:gd name="connsiteX2" fmla="*/ 719700 w 1712288"/>
                    <a:gd name="connsiteY2" fmla="*/ 468223 h 776078"/>
                    <a:gd name="connsiteX3" fmla="*/ 1060427 w 1712288"/>
                    <a:gd name="connsiteY3" fmla="*/ 669877 h 776078"/>
                    <a:gd name="connsiteX4" fmla="*/ 1352480 w 1712288"/>
                    <a:gd name="connsiteY4" fmla="*/ 774182 h 776078"/>
                    <a:gd name="connsiteX5" fmla="*/ 1519366 w 1712288"/>
                    <a:gd name="connsiteY5" fmla="*/ 725507 h 776078"/>
                    <a:gd name="connsiteX6" fmla="*/ 1707112 w 1712288"/>
                    <a:gd name="connsiteY6" fmla="*/ 582958 h 776078"/>
                    <a:gd name="connsiteX7" fmla="*/ 1651486 w 1712288"/>
                    <a:gd name="connsiteY7" fmla="*/ 322197 h 776078"/>
                    <a:gd name="connsiteX8" fmla="*/ 1564565 w 1712288"/>
                    <a:gd name="connsiteY8" fmla="*/ 280476 h 776078"/>
                    <a:gd name="connsiteX9" fmla="*/ 1446353 w 1712288"/>
                    <a:gd name="connsiteY9" fmla="*/ 9283 h 776078"/>
                    <a:gd name="connsiteX10" fmla="*/ 1338571 w 1712288"/>
                    <a:gd name="connsiteY10" fmla="*/ 75344 h 776078"/>
                    <a:gd name="connsiteX11" fmla="*/ 1317710 w 1712288"/>
                    <a:gd name="connsiteY11" fmla="*/ 197032 h 776078"/>
                    <a:gd name="connsiteX12" fmla="*/ 1383770 w 1712288"/>
                    <a:gd name="connsiteY12" fmla="*/ 242231 h 776078"/>
                    <a:gd name="connsiteX13" fmla="*/ 1467213 w 1712288"/>
                    <a:gd name="connsiteY13" fmla="*/ 197032 h 776078"/>
                    <a:gd name="connsiteX0" fmla="*/ 0 w 1712288"/>
                    <a:gd name="connsiteY0" fmla="*/ 402164 h 776078"/>
                    <a:gd name="connsiteX1" fmla="*/ 368542 w 1712288"/>
                    <a:gd name="connsiteY1" fmla="*/ 353487 h 776078"/>
                    <a:gd name="connsiteX2" fmla="*/ 719700 w 1712288"/>
                    <a:gd name="connsiteY2" fmla="*/ 468223 h 776078"/>
                    <a:gd name="connsiteX3" fmla="*/ 1060427 w 1712288"/>
                    <a:gd name="connsiteY3" fmla="*/ 669877 h 776078"/>
                    <a:gd name="connsiteX4" fmla="*/ 1352480 w 1712288"/>
                    <a:gd name="connsiteY4" fmla="*/ 774182 h 776078"/>
                    <a:gd name="connsiteX5" fmla="*/ 1519366 w 1712288"/>
                    <a:gd name="connsiteY5" fmla="*/ 725507 h 776078"/>
                    <a:gd name="connsiteX6" fmla="*/ 1707112 w 1712288"/>
                    <a:gd name="connsiteY6" fmla="*/ 582958 h 776078"/>
                    <a:gd name="connsiteX7" fmla="*/ 1651486 w 1712288"/>
                    <a:gd name="connsiteY7" fmla="*/ 322197 h 776078"/>
                    <a:gd name="connsiteX8" fmla="*/ 1564565 w 1712288"/>
                    <a:gd name="connsiteY8" fmla="*/ 280476 h 776078"/>
                    <a:gd name="connsiteX9" fmla="*/ 1446353 w 1712288"/>
                    <a:gd name="connsiteY9" fmla="*/ 9283 h 776078"/>
                    <a:gd name="connsiteX10" fmla="*/ 1338571 w 1712288"/>
                    <a:gd name="connsiteY10" fmla="*/ 75344 h 776078"/>
                    <a:gd name="connsiteX11" fmla="*/ 1317710 w 1712288"/>
                    <a:gd name="connsiteY11" fmla="*/ 197032 h 776078"/>
                    <a:gd name="connsiteX12" fmla="*/ 1383770 w 1712288"/>
                    <a:gd name="connsiteY12" fmla="*/ 242231 h 776078"/>
                    <a:gd name="connsiteX13" fmla="*/ 1529796 w 1712288"/>
                    <a:gd name="connsiteY13" fmla="*/ 482130 h 776078"/>
                    <a:gd name="connsiteX0" fmla="*/ 0 w 1712288"/>
                    <a:gd name="connsiteY0" fmla="*/ 402164 h 776078"/>
                    <a:gd name="connsiteX1" fmla="*/ 368542 w 1712288"/>
                    <a:gd name="connsiteY1" fmla="*/ 353487 h 776078"/>
                    <a:gd name="connsiteX2" fmla="*/ 719700 w 1712288"/>
                    <a:gd name="connsiteY2" fmla="*/ 468223 h 776078"/>
                    <a:gd name="connsiteX3" fmla="*/ 1060427 w 1712288"/>
                    <a:gd name="connsiteY3" fmla="*/ 669877 h 776078"/>
                    <a:gd name="connsiteX4" fmla="*/ 1352480 w 1712288"/>
                    <a:gd name="connsiteY4" fmla="*/ 774182 h 776078"/>
                    <a:gd name="connsiteX5" fmla="*/ 1519366 w 1712288"/>
                    <a:gd name="connsiteY5" fmla="*/ 725507 h 776078"/>
                    <a:gd name="connsiteX6" fmla="*/ 1707112 w 1712288"/>
                    <a:gd name="connsiteY6" fmla="*/ 582958 h 776078"/>
                    <a:gd name="connsiteX7" fmla="*/ 1651486 w 1712288"/>
                    <a:gd name="connsiteY7" fmla="*/ 322197 h 776078"/>
                    <a:gd name="connsiteX8" fmla="*/ 1564565 w 1712288"/>
                    <a:gd name="connsiteY8" fmla="*/ 280476 h 776078"/>
                    <a:gd name="connsiteX9" fmla="*/ 1446353 w 1712288"/>
                    <a:gd name="connsiteY9" fmla="*/ 9283 h 776078"/>
                    <a:gd name="connsiteX10" fmla="*/ 1338571 w 1712288"/>
                    <a:gd name="connsiteY10" fmla="*/ 75344 h 776078"/>
                    <a:gd name="connsiteX11" fmla="*/ 1317710 w 1712288"/>
                    <a:gd name="connsiteY11" fmla="*/ 197032 h 776078"/>
                    <a:gd name="connsiteX12" fmla="*/ 1397678 w 1712288"/>
                    <a:gd name="connsiteY12" fmla="*/ 499515 h 776078"/>
                    <a:gd name="connsiteX13" fmla="*/ 1529796 w 1712288"/>
                    <a:gd name="connsiteY13" fmla="*/ 482130 h 776078"/>
                    <a:gd name="connsiteX0" fmla="*/ 0 w 1712288"/>
                    <a:gd name="connsiteY0" fmla="*/ 405801 h 779715"/>
                    <a:gd name="connsiteX1" fmla="*/ 368542 w 1712288"/>
                    <a:gd name="connsiteY1" fmla="*/ 357124 h 779715"/>
                    <a:gd name="connsiteX2" fmla="*/ 719700 w 1712288"/>
                    <a:gd name="connsiteY2" fmla="*/ 471860 h 779715"/>
                    <a:gd name="connsiteX3" fmla="*/ 1060427 w 1712288"/>
                    <a:gd name="connsiteY3" fmla="*/ 673514 h 779715"/>
                    <a:gd name="connsiteX4" fmla="*/ 1352480 w 1712288"/>
                    <a:gd name="connsiteY4" fmla="*/ 777819 h 779715"/>
                    <a:gd name="connsiteX5" fmla="*/ 1519366 w 1712288"/>
                    <a:gd name="connsiteY5" fmla="*/ 729144 h 779715"/>
                    <a:gd name="connsiteX6" fmla="*/ 1707112 w 1712288"/>
                    <a:gd name="connsiteY6" fmla="*/ 586595 h 779715"/>
                    <a:gd name="connsiteX7" fmla="*/ 1651486 w 1712288"/>
                    <a:gd name="connsiteY7" fmla="*/ 325834 h 779715"/>
                    <a:gd name="connsiteX8" fmla="*/ 1564565 w 1712288"/>
                    <a:gd name="connsiteY8" fmla="*/ 284113 h 779715"/>
                    <a:gd name="connsiteX9" fmla="*/ 1446353 w 1712288"/>
                    <a:gd name="connsiteY9" fmla="*/ 12920 h 779715"/>
                    <a:gd name="connsiteX10" fmla="*/ 1338571 w 1712288"/>
                    <a:gd name="connsiteY10" fmla="*/ 78981 h 779715"/>
                    <a:gd name="connsiteX11" fmla="*/ 1324663 w 1712288"/>
                    <a:gd name="connsiteY11" fmla="*/ 388417 h 779715"/>
                    <a:gd name="connsiteX12" fmla="*/ 1397678 w 1712288"/>
                    <a:gd name="connsiteY12" fmla="*/ 503152 h 779715"/>
                    <a:gd name="connsiteX13" fmla="*/ 1529796 w 1712288"/>
                    <a:gd name="connsiteY13" fmla="*/ 485767 h 779715"/>
                    <a:gd name="connsiteX0" fmla="*/ 0 w 1712288"/>
                    <a:gd name="connsiteY0" fmla="*/ 392900 h 766814"/>
                    <a:gd name="connsiteX1" fmla="*/ 368542 w 1712288"/>
                    <a:gd name="connsiteY1" fmla="*/ 344223 h 766814"/>
                    <a:gd name="connsiteX2" fmla="*/ 719700 w 1712288"/>
                    <a:gd name="connsiteY2" fmla="*/ 458959 h 766814"/>
                    <a:gd name="connsiteX3" fmla="*/ 1060427 w 1712288"/>
                    <a:gd name="connsiteY3" fmla="*/ 660613 h 766814"/>
                    <a:gd name="connsiteX4" fmla="*/ 1352480 w 1712288"/>
                    <a:gd name="connsiteY4" fmla="*/ 764918 h 766814"/>
                    <a:gd name="connsiteX5" fmla="*/ 1519366 w 1712288"/>
                    <a:gd name="connsiteY5" fmla="*/ 716243 h 766814"/>
                    <a:gd name="connsiteX6" fmla="*/ 1707112 w 1712288"/>
                    <a:gd name="connsiteY6" fmla="*/ 573694 h 766814"/>
                    <a:gd name="connsiteX7" fmla="*/ 1651486 w 1712288"/>
                    <a:gd name="connsiteY7" fmla="*/ 312933 h 766814"/>
                    <a:gd name="connsiteX8" fmla="*/ 1564565 w 1712288"/>
                    <a:gd name="connsiteY8" fmla="*/ 271212 h 766814"/>
                    <a:gd name="connsiteX9" fmla="*/ 1446353 w 1712288"/>
                    <a:gd name="connsiteY9" fmla="*/ 19 h 766814"/>
                    <a:gd name="connsiteX10" fmla="*/ 1387246 w 1712288"/>
                    <a:gd name="connsiteY10" fmla="*/ 285119 h 766814"/>
                    <a:gd name="connsiteX11" fmla="*/ 1324663 w 1712288"/>
                    <a:gd name="connsiteY11" fmla="*/ 375516 h 766814"/>
                    <a:gd name="connsiteX12" fmla="*/ 1397678 w 1712288"/>
                    <a:gd name="connsiteY12" fmla="*/ 490251 h 766814"/>
                    <a:gd name="connsiteX13" fmla="*/ 1529796 w 1712288"/>
                    <a:gd name="connsiteY13" fmla="*/ 472866 h 766814"/>
                    <a:gd name="connsiteX0" fmla="*/ 0 w 1712288"/>
                    <a:gd name="connsiteY0" fmla="*/ 127152 h 501066"/>
                    <a:gd name="connsiteX1" fmla="*/ 368542 w 1712288"/>
                    <a:gd name="connsiteY1" fmla="*/ 78475 h 501066"/>
                    <a:gd name="connsiteX2" fmla="*/ 719700 w 1712288"/>
                    <a:gd name="connsiteY2" fmla="*/ 193211 h 501066"/>
                    <a:gd name="connsiteX3" fmla="*/ 1060427 w 1712288"/>
                    <a:gd name="connsiteY3" fmla="*/ 394865 h 501066"/>
                    <a:gd name="connsiteX4" fmla="*/ 1352480 w 1712288"/>
                    <a:gd name="connsiteY4" fmla="*/ 499170 h 501066"/>
                    <a:gd name="connsiteX5" fmla="*/ 1519366 w 1712288"/>
                    <a:gd name="connsiteY5" fmla="*/ 450495 h 501066"/>
                    <a:gd name="connsiteX6" fmla="*/ 1707112 w 1712288"/>
                    <a:gd name="connsiteY6" fmla="*/ 307946 h 501066"/>
                    <a:gd name="connsiteX7" fmla="*/ 1651486 w 1712288"/>
                    <a:gd name="connsiteY7" fmla="*/ 47185 h 501066"/>
                    <a:gd name="connsiteX8" fmla="*/ 1564565 w 1712288"/>
                    <a:gd name="connsiteY8" fmla="*/ 5464 h 501066"/>
                    <a:gd name="connsiteX9" fmla="*/ 1474168 w 1712288"/>
                    <a:gd name="connsiteY9" fmla="*/ 1985 h 501066"/>
                    <a:gd name="connsiteX10" fmla="*/ 1387246 w 1712288"/>
                    <a:gd name="connsiteY10" fmla="*/ 19371 h 501066"/>
                    <a:gd name="connsiteX11" fmla="*/ 1324663 w 1712288"/>
                    <a:gd name="connsiteY11" fmla="*/ 109768 h 501066"/>
                    <a:gd name="connsiteX12" fmla="*/ 1397678 w 1712288"/>
                    <a:gd name="connsiteY12" fmla="*/ 224503 h 501066"/>
                    <a:gd name="connsiteX13" fmla="*/ 1529796 w 1712288"/>
                    <a:gd name="connsiteY13" fmla="*/ 207118 h 501066"/>
                    <a:gd name="connsiteX0" fmla="*/ 0 w 1712288"/>
                    <a:gd name="connsiteY0" fmla="*/ 127152 h 501066"/>
                    <a:gd name="connsiteX1" fmla="*/ 368542 w 1712288"/>
                    <a:gd name="connsiteY1" fmla="*/ 78475 h 501066"/>
                    <a:gd name="connsiteX2" fmla="*/ 712746 w 1712288"/>
                    <a:gd name="connsiteY2" fmla="*/ 214072 h 501066"/>
                    <a:gd name="connsiteX3" fmla="*/ 1060427 w 1712288"/>
                    <a:gd name="connsiteY3" fmla="*/ 394865 h 501066"/>
                    <a:gd name="connsiteX4" fmla="*/ 1352480 w 1712288"/>
                    <a:gd name="connsiteY4" fmla="*/ 499170 h 501066"/>
                    <a:gd name="connsiteX5" fmla="*/ 1519366 w 1712288"/>
                    <a:gd name="connsiteY5" fmla="*/ 450495 h 501066"/>
                    <a:gd name="connsiteX6" fmla="*/ 1707112 w 1712288"/>
                    <a:gd name="connsiteY6" fmla="*/ 307946 h 501066"/>
                    <a:gd name="connsiteX7" fmla="*/ 1651486 w 1712288"/>
                    <a:gd name="connsiteY7" fmla="*/ 47185 h 501066"/>
                    <a:gd name="connsiteX8" fmla="*/ 1564565 w 1712288"/>
                    <a:gd name="connsiteY8" fmla="*/ 5464 h 501066"/>
                    <a:gd name="connsiteX9" fmla="*/ 1474168 w 1712288"/>
                    <a:gd name="connsiteY9" fmla="*/ 1985 h 501066"/>
                    <a:gd name="connsiteX10" fmla="*/ 1387246 w 1712288"/>
                    <a:gd name="connsiteY10" fmla="*/ 19371 h 501066"/>
                    <a:gd name="connsiteX11" fmla="*/ 1324663 w 1712288"/>
                    <a:gd name="connsiteY11" fmla="*/ 109768 h 501066"/>
                    <a:gd name="connsiteX12" fmla="*/ 1397678 w 1712288"/>
                    <a:gd name="connsiteY12" fmla="*/ 224503 h 501066"/>
                    <a:gd name="connsiteX13" fmla="*/ 1529796 w 1712288"/>
                    <a:gd name="connsiteY13" fmla="*/ 207118 h 501066"/>
                    <a:gd name="connsiteX0" fmla="*/ 0 w 1712288"/>
                    <a:gd name="connsiteY0" fmla="*/ 127152 h 484915"/>
                    <a:gd name="connsiteX1" fmla="*/ 368542 w 1712288"/>
                    <a:gd name="connsiteY1" fmla="*/ 78475 h 484915"/>
                    <a:gd name="connsiteX2" fmla="*/ 712746 w 1712288"/>
                    <a:gd name="connsiteY2" fmla="*/ 214072 h 484915"/>
                    <a:gd name="connsiteX3" fmla="*/ 1060427 w 1712288"/>
                    <a:gd name="connsiteY3" fmla="*/ 394865 h 484915"/>
                    <a:gd name="connsiteX4" fmla="*/ 1303804 w 1712288"/>
                    <a:gd name="connsiteY4" fmla="*/ 481786 h 484915"/>
                    <a:gd name="connsiteX5" fmla="*/ 1519366 w 1712288"/>
                    <a:gd name="connsiteY5" fmla="*/ 450495 h 484915"/>
                    <a:gd name="connsiteX6" fmla="*/ 1707112 w 1712288"/>
                    <a:gd name="connsiteY6" fmla="*/ 307946 h 484915"/>
                    <a:gd name="connsiteX7" fmla="*/ 1651486 w 1712288"/>
                    <a:gd name="connsiteY7" fmla="*/ 47185 h 484915"/>
                    <a:gd name="connsiteX8" fmla="*/ 1564565 w 1712288"/>
                    <a:gd name="connsiteY8" fmla="*/ 5464 h 484915"/>
                    <a:gd name="connsiteX9" fmla="*/ 1474168 w 1712288"/>
                    <a:gd name="connsiteY9" fmla="*/ 1985 h 484915"/>
                    <a:gd name="connsiteX10" fmla="*/ 1387246 w 1712288"/>
                    <a:gd name="connsiteY10" fmla="*/ 19371 h 484915"/>
                    <a:gd name="connsiteX11" fmla="*/ 1324663 w 1712288"/>
                    <a:gd name="connsiteY11" fmla="*/ 109768 h 484915"/>
                    <a:gd name="connsiteX12" fmla="*/ 1397678 w 1712288"/>
                    <a:gd name="connsiteY12" fmla="*/ 224503 h 484915"/>
                    <a:gd name="connsiteX13" fmla="*/ 1529796 w 1712288"/>
                    <a:gd name="connsiteY13" fmla="*/ 207118 h 484915"/>
                    <a:gd name="connsiteX0" fmla="*/ 0 w 1712288"/>
                    <a:gd name="connsiteY0" fmla="*/ 127152 h 484680"/>
                    <a:gd name="connsiteX1" fmla="*/ 368542 w 1712288"/>
                    <a:gd name="connsiteY1" fmla="*/ 78475 h 484680"/>
                    <a:gd name="connsiteX2" fmla="*/ 712746 w 1712288"/>
                    <a:gd name="connsiteY2" fmla="*/ 214072 h 484680"/>
                    <a:gd name="connsiteX3" fmla="*/ 1043043 w 1712288"/>
                    <a:gd name="connsiteY3" fmla="*/ 398342 h 484680"/>
                    <a:gd name="connsiteX4" fmla="*/ 1303804 w 1712288"/>
                    <a:gd name="connsiteY4" fmla="*/ 481786 h 484680"/>
                    <a:gd name="connsiteX5" fmla="*/ 1519366 w 1712288"/>
                    <a:gd name="connsiteY5" fmla="*/ 450495 h 484680"/>
                    <a:gd name="connsiteX6" fmla="*/ 1707112 w 1712288"/>
                    <a:gd name="connsiteY6" fmla="*/ 307946 h 484680"/>
                    <a:gd name="connsiteX7" fmla="*/ 1651486 w 1712288"/>
                    <a:gd name="connsiteY7" fmla="*/ 47185 h 484680"/>
                    <a:gd name="connsiteX8" fmla="*/ 1564565 w 1712288"/>
                    <a:gd name="connsiteY8" fmla="*/ 5464 h 484680"/>
                    <a:gd name="connsiteX9" fmla="*/ 1474168 w 1712288"/>
                    <a:gd name="connsiteY9" fmla="*/ 1985 h 484680"/>
                    <a:gd name="connsiteX10" fmla="*/ 1387246 w 1712288"/>
                    <a:gd name="connsiteY10" fmla="*/ 19371 h 484680"/>
                    <a:gd name="connsiteX11" fmla="*/ 1324663 w 1712288"/>
                    <a:gd name="connsiteY11" fmla="*/ 109768 h 484680"/>
                    <a:gd name="connsiteX12" fmla="*/ 1397678 w 1712288"/>
                    <a:gd name="connsiteY12" fmla="*/ 224503 h 484680"/>
                    <a:gd name="connsiteX13" fmla="*/ 1529796 w 1712288"/>
                    <a:gd name="connsiteY13" fmla="*/ 207118 h 484680"/>
                    <a:gd name="connsiteX0" fmla="*/ 0 w 1683929"/>
                    <a:gd name="connsiteY0" fmla="*/ 127152 h 483894"/>
                    <a:gd name="connsiteX1" fmla="*/ 368542 w 1683929"/>
                    <a:gd name="connsiteY1" fmla="*/ 78475 h 483894"/>
                    <a:gd name="connsiteX2" fmla="*/ 712746 w 1683929"/>
                    <a:gd name="connsiteY2" fmla="*/ 214072 h 483894"/>
                    <a:gd name="connsiteX3" fmla="*/ 1043043 w 1683929"/>
                    <a:gd name="connsiteY3" fmla="*/ 398342 h 483894"/>
                    <a:gd name="connsiteX4" fmla="*/ 1303804 w 1683929"/>
                    <a:gd name="connsiteY4" fmla="*/ 481786 h 483894"/>
                    <a:gd name="connsiteX5" fmla="*/ 1519366 w 1683929"/>
                    <a:gd name="connsiteY5" fmla="*/ 450495 h 483894"/>
                    <a:gd name="connsiteX6" fmla="*/ 1675821 w 1683929"/>
                    <a:gd name="connsiteY6" fmla="*/ 360098 h 483894"/>
                    <a:gd name="connsiteX7" fmla="*/ 1651486 w 1683929"/>
                    <a:gd name="connsiteY7" fmla="*/ 47185 h 483894"/>
                    <a:gd name="connsiteX8" fmla="*/ 1564565 w 1683929"/>
                    <a:gd name="connsiteY8" fmla="*/ 5464 h 483894"/>
                    <a:gd name="connsiteX9" fmla="*/ 1474168 w 1683929"/>
                    <a:gd name="connsiteY9" fmla="*/ 1985 h 483894"/>
                    <a:gd name="connsiteX10" fmla="*/ 1387246 w 1683929"/>
                    <a:gd name="connsiteY10" fmla="*/ 19371 h 483894"/>
                    <a:gd name="connsiteX11" fmla="*/ 1324663 w 1683929"/>
                    <a:gd name="connsiteY11" fmla="*/ 109768 h 483894"/>
                    <a:gd name="connsiteX12" fmla="*/ 1397678 w 1683929"/>
                    <a:gd name="connsiteY12" fmla="*/ 224503 h 483894"/>
                    <a:gd name="connsiteX13" fmla="*/ 1529796 w 1683929"/>
                    <a:gd name="connsiteY13" fmla="*/ 207118 h 483894"/>
                    <a:gd name="connsiteX0" fmla="*/ 0 w 1683929"/>
                    <a:gd name="connsiteY0" fmla="*/ 127152 h 489212"/>
                    <a:gd name="connsiteX1" fmla="*/ 368542 w 1683929"/>
                    <a:gd name="connsiteY1" fmla="*/ 78475 h 489212"/>
                    <a:gd name="connsiteX2" fmla="*/ 712746 w 1683929"/>
                    <a:gd name="connsiteY2" fmla="*/ 214072 h 489212"/>
                    <a:gd name="connsiteX3" fmla="*/ 1043043 w 1683929"/>
                    <a:gd name="connsiteY3" fmla="*/ 398342 h 489212"/>
                    <a:gd name="connsiteX4" fmla="*/ 1303804 w 1683929"/>
                    <a:gd name="connsiteY4" fmla="*/ 481786 h 489212"/>
                    <a:gd name="connsiteX5" fmla="*/ 1519366 w 1683929"/>
                    <a:gd name="connsiteY5" fmla="*/ 471355 h 489212"/>
                    <a:gd name="connsiteX6" fmla="*/ 1675821 w 1683929"/>
                    <a:gd name="connsiteY6" fmla="*/ 360098 h 489212"/>
                    <a:gd name="connsiteX7" fmla="*/ 1651486 w 1683929"/>
                    <a:gd name="connsiteY7" fmla="*/ 47185 h 489212"/>
                    <a:gd name="connsiteX8" fmla="*/ 1564565 w 1683929"/>
                    <a:gd name="connsiteY8" fmla="*/ 5464 h 489212"/>
                    <a:gd name="connsiteX9" fmla="*/ 1474168 w 1683929"/>
                    <a:gd name="connsiteY9" fmla="*/ 1985 h 489212"/>
                    <a:gd name="connsiteX10" fmla="*/ 1387246 w 1683929"/>
                    <a:gd name="connsiteY10" fmla="*/ 19371 h 489212"/>
                    <a:gd name="connsiteX11" fmla="*/ 1324663 w 1683929"/>
                    <a:gd name="connsiteY11" fmla="*/ 109768 h 489212"/>
                    <a:gd name="connsiteX12" fmla="*/ 1397678 w 1683929"/>
                    <a:gd name="connsiteY12" fmla="*/ 224503 h 489212"/>
                    <a:gd name="connsiteX13" fmla="*/ 1529796 w 1683929"/>
                    <a:gd name="connsiteY13" fmla="*/ 207118 h 489212"/>
                    <a:gd name="connsiteX0" fmla="*/ 0 w 1720489"/>
                    <a:gd name="connsiteY0" fmla="*/ 135370 h 497430"/>
                    <a:gd name="connsiteX1" fmla="*/ 368542 w 1720489"/>
                    <a:gd name="connsiteY1" fmla="*/ 86693 h 497430"/>
                    <a:gd name="connsiteX2" fmla="*/ 712746 w 1720489"/>
                    <a:gd name="connsiteY2" fmla="*/ 222290 h 497430"/>
                    <a:gd name="connsiteX3" fmla="*/ 1043043 w 1720489"/>
                    <a:gd name="connsiteY3" fmla="*/ 406560 h 497430"/>
                    <a:gd name="connsiteX4" fmla="*/ 1303804 w 1720489"/>
                    <a:gd name="connsiteY4" fmla="*/ 490004 h 497430"/>
                    <a:gd name="connsiteX5" fmla="*/ 1519366 w 1720489"/>
                    <a:gd name="connsiteY5" fmla="*/ 479573 h 497430"/>
                    <a:gd name="connsiteX6" fmla="*/ 1675821 w 1720489"/>
                    <a:gd name="connsiteY6" fmla="*/ 368316 h 497430"/>
                    <a:gd name="connsiteX7" fmla="*/ 1714068 w 1720489"/>
                    <a:gd name="connsiteY7" fmla="*/ 173614 h 497430"/>
                    <a:gd name="connsiteX8" fmla="*/ 1564565 w 1720489"/>
                    <a:gd name="connsiteY8" fmla="*/ 13682 h 497430"/>
                    <a:gd name="connsiteX9" fmla="*/ 1474168 w 1720489"/>
                    <a:gd name="connsiteY9" fmla="*/ 10203 h 497430"/>
                    <a:gd name="connsiteX10" fmla="*/ 1387246 w 1720489"/>
                    <a:gd name="connsiteY10" fmla="*/ 27589 h 497430"/>
                    <a:gd name="connsiteX11" fmla="*/ 1324663 w 1720489"/>
                    <a:gd name="connsiteY11" fmla="*/ 117986 h 497430"/>
                    <a:gd name="connsiteX12" fmla="*/ 1397678 w 1720489"/>
                    <a:gd name="connsiteY12" fmla="*/ 232721 h 497430"/>
                    <a:gd name="connsiteX13" fmla="*/ 1529796 w 1720489"/>
                    <a:gd name="connsiteY13" fmla="*/ 215336 h 497430"/>
                    <a:gd name="connsiteX0" fmla="*/ 0 w 1715702"/>
                    <a:gd name="connsiteY0" fmla="*/ 126933 h 488993"/>
                    <a:gd name="connsiteX1" fmla="*/ 368542 w 1715702"/>
                    <a:gd name="connsiteY1" fmla="*/ 78256 h 488993"/>
                    <a:gd name="connsiteX2" fmla="*/ 712746 w 1715702"/>
                    <a:gd name="connsiteY2" fmla="*/ 213853 h 488993"/>
                    <a:gd name="connsiteX3" fmla="*/ 1043043 w 1715702"/>
                    <a:gd name="connsiteY3" fmla="*/ 398123 h 488993"/>
                    <a:gd name="connsiteX4" fmla="*/ 1303804 w 1715702"/>
                    <a:gd name="connsiteY4" fmla="*/ 481567 h 488993"/>
                    <a:gd name="connsiteX5" fmla="*/ 1519366 w 1715702"/>
                    <a:gd name="connsiteY5" fmla="*/ 471136 h 488993"/>
                    <a:gd name="connsiteX6" fmla="*/ 1675821 w 1715702"/>
                    <a:gd name="connsiteY6" fmla="*/ 359879 h 488993"/>
                    <a:gd name="connsiteX7" fmla="*/ 1714068 w 1715702"/>
                    <a:gd name="connsiteY7" fmla="*/ 165177 h 488993"/>
                    <a:gd name="connsiteX8" fmla="*/ 1637578 w 1715702"/>
                    <a:gd name="connsiteY8" fmla="*/ 46966 h 488993"/>
                    <a:gd name="connsiteX9" fmla="*/ 1474168 w 1715702"/>
                    <a:gd name="connsiteY9" fmla="*/ 1766 h 488993"/>
                    <a:gd name="connsiteX10" fmla="*/ 1387246 w 1715702"/>
                    <a:gd name="connsiteY10" fmla="*/ 19152 h 488993"/>
                    <a:gd name="connsiteX11" fmla="*/ 1324663 w 1715702"/>
                    <a:gd name="connsiteY11" fmla="*/ 109549 h 488993"/>
                    <a:gd name="connsiteX12" fmla="*/ 1397678 w 1715702"/>
                    <a:gd name="connsiteY12" fmla="*/ 224284 h 488993"/>
                    <a:gd name="connsiteX13" fmla="*/ 1529796 w 1715702"/>
                    <a:gd name="connsiteY13" fmla="*/ 206899 h 488993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397678 w 1715702"/>
                    <a:gd name="connsiteY12" fmla="*/ 224975 h 489684"/>
                    <a:gd name="connsiteX13" fmla="*/ 1529796 w 1715702"/>
                    <a:gd name="connsiteY13" fmla="*/ 207590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01155 w 1715702"/>
                    <a:gd name="connsiteY12" fmla="*/ 252790 h 489684"/>
                    <a:gd name="connsiteX13" fmla="*/ 1529796 w 1715702"/>
                    <a:gd name="connsiteY13" fmla="*/ 207590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01155 w 1715702"/>
                    <a:gd name="connsiteY12" fmla="*/ 252790 h 489684"/>
                    <a:gd name="connsiteX13" fmla="*/ 1522842 w 1715702"/>
                    <a:gd name="connsiteY13" fmla="*/ 224975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5062 w 1715702"/>
                    <a:gd name="connsiteY12" fmla="*/ 252790 h 489684"/>
                    <a:gd name="connsiteX13" fmla="*/ 1522842 w 1715702"/>
                    <a:gd name="connsiteY13" fmla="*/ 224975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5062 w 1715702"/>
                    <a:gd name="connsiteY12" fmla="*/ 252790 h 489684"/>
                    <a:gd name="connsiteX13" fmla="*/ 1536749 w 1715702"/>
                    <a:gd name="connsiteY13" fmla="*/ 197161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28969 w 1715702"/>
                    <a:gd name="connsiteY12" fmla="*/ 256267 h 489684"/>
                    <a:gd name="connsiteX13" fmla="*/ 1536749 w 1715702"/>
                    <a:gd name="connsiteY13" fmla="*/ 197161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28969 w 1715702"/>
                    <a:gd name="connsiteY12" fmla="*/ 256267 h 489684"/>
                    <a:gd name="connsiteX13" fmla="*/ 1536749 w 1715702"/>
                    <a:gd name="connsiteY13" fmla="*/ 197161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28969 w 1715702"/>
                    <a:gd name="connsiteY12" fmla="*/ 256267 h 489684"/>
                    <a:gd name="connsiteX13" fmla="*/ 1536749 w 1715702"/>
                    <a:gd name="connsiteY13" fmla="*/ 193684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1585 w 1715702"/>
                    <a:gd name="connsiteY12" fmla="*/ 256267 h 489684"/>
                    <a:gd name="connsiteX13" fmla="*/ 1536749 w 1715702"/>
                    <a:gd name="connsiteY13" fmla="*/ 193684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1585 w 1715702"/>
                    <a:gd name="connsiteY12" fmla="*/ 256267 h 489684"/>
                    <a:gd name="connsiteX13" fmla="*/ 1536749 w 1715702"/>
                    <a:gd name="connsiteY13" fmla="*/ 193684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1585 w 1715702"/>
                    <a:gd name="connsiteY12" fmla="*/ 256267 h 489684"/>
                    <a:gd name="connsiteX13" fmla="*/ 1526319 w 1715702"/>
                    <a:gd name="connsiteY13" fmla="*/ 190207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49830 w 1715702"/>
                    <a:gd name="connsiteY12" fmla="*/ 263221 h 489684"/>
                    <a:gd name="connsiteX13" fmla="*/ 1526319 w 1715702"/>
                    <a:gd name="connsiteY13" fmla="*/ 190207 h 489684"/>
                    <a:gd name="connsiteX0" fmla="*/ 0 w 1715702"/>
                    <a:gd name="connsiteY0" fmla="*/ 130901 h 492961"/>
                    <a:gd name="connsiteX1" fmla="*/ 368542 w 1715702"/>
                    <a:gd name="connsiteY1" fmla="*/ 82224 h 492961"/>
                    <a:gd name="connsiteX2" fmla="*/ 712746 w 1715702"/>
                    <a:gd name="connsiteY2" fmla="*/ 217821 h 492961"/>
                    <a:gd name="connsiteX3" fmla="*/ 1043043 w 1715702"/>
                    <a:gd name="connsiteY3" fmla="*/ 402091 h 492961"/>
                    <a:gd name="connsiteX4" fmla="*/ 1303804 w 1715702"/>
                    <a:gd name="connsiteY4" fmla="*/ 485535 h 492961"/>
                    <a:gd name="connsiteX5" fmla="*/ 1519366 w 1715702"/>
                    <a:gd name="connsiteY5" fmla="*/ 475104 h 492961"/>
                    <a:gd name="connsiteX6" fmla="*/ 1675821 w 1715702"/>
                    <a:gd name="connsiteY6" fmla="*/ 363847 h 492961"/>
                    <a:gd name="connsiteX7" fmla="*/ 1714068 w 1715702"/>
                    <a:gd name="connsiteY7" fmla="*/ 169145 h 492961"/>
                    <a:gd name="connsiteX8" fmla="*/ 1637578 w 1715702"/>
                    <a:gd name="connsiteY8" fmla="*/ 50934 h 492961"/>
                    <a:gd name="connsiteX9" fmla="*/ 1474168 w 1715702"/>
                    <a:gd name="connsiteY9" fmla="*/ 5734 h 492961"/>
                    <a:gd name="connsiteX10" fmla="*/ 1387246 w 1715702"/>
                    <a:gd name="connsiteY10" fmla="*/ 23120 h 492961"/>
                    <a:gd name="connsiteX11" fmla="*/ 1328140 w 1715702"/>
                    <a:gd name="connsiteY11" fmla="*/ 207390 h 492961"/>
                    <a:gd name="connsiteX12" fmla="*/ 1449830 w 1715702"/>
                    <a:gd name="connsiteY12" fmla="*/ 266498 h 492961"/>
                    <a:gd name="connsiteX13" fmla="*/ 1526319 w 1715702"/>
                    <a:gd name="connsiteY13" fmla="*/ 193484 h 492961"/>
                    <a:gd name="connsiteX0" fmla="*/ 0 w 1715702"/>
                    <a:gd name="connsiteY0" fmla="*/ 130901 h 492961"/>
                    <a:gd name="connsiteX1" fmla="*/ 368542 w 1715702"/>
                    <a:gd name="connsiteY1" fmla="*/ 82224 h 492961"/>
                    <a:gd name="connsiteX2" fmla="*/ 712746 w 1715702"/>
                    <a:gd name="connsiteY2" fmla="*/ 217821 h 492961"/>
                    <a:gd name="connsiteX3" fmla="*/ 1043043 w 1715702"/>
                    <a:gd name="connsiteY3" fmla="*/ 402091 h 492961"/>
                    <a:gd name="connsiteX4" fmla="*/ 1303804 w 1715702"/>
                    <a:gd name="connsiteY4" fmla="*/ 485535 h 492961"/>
                    <a:gd name="connsiteX5" fmla="*/ 1519366 w 1715702"/>
                    <a:gd name="connsiteY5" fmla="*/ 475104 h 492961"/>
                    <a:gd name="connsiteX6" fmla="*/ 1675821 w 1715702"/>
                    <a:gd name="connsiteY6" fmla="*/ 363847 h 492961"/>
                    <a:gd name="connsiteX7" fmla="*/ 1714068 w 1715702"/>
                    <a:gd name="connsiteY7" fmla="*/ 169145 h 492961"/>
                    <a:gd name="connsiteX8" fmla="*/ 1637578 w 1715702"/>
                    <a:gd name="connsiteY8" fmla="*/ 50934 h 492961"/>
                    <a:gd name="connsiteX9" fmla="*/ 1474168 w 1715702"/>
                    <a:gd name="connsiteY9" fmla="*/ 5734 h 492961"/>
                    <a:gd name="connsiteX10" fmla="*/ 1387246 w 1715702"/>
                    <a:gd name="connsiteY10" fmla="*/ 23120 h 492961"/>
                    <a:gd name="connsiteX11" fmla="*/ 1328140 w 1715702"/>
                    <a:gd name="connsiteY11" fmla="*/ 207390 h 492961"/>
                    <a:gd name="connsiteX12" fmla="*/ 1449830 w 1715702"/>
                    <a:gd name="connsiteY12" fmla="*/ 266498 h 492961"/>
                    <a:gd name="connsiteX13" fmla="*/ 1526319 w 1715702"/>
                    <a:gd name="connsiteY13" fmla="*/ 193484 h 492961"/>
                    <a:gd name="connsiteX0" fmla="*/ 0 w 1715702"/>
                    <a:gd name="connsiteY0" fmla="*/ 125217 h 487277"/>
                    <a:gd name="connsiteX1" fmla="*/ 368542 w 1715702"/>
                    <a:gd name="connsiteY1" fmla="*/ 76540 h 487277"/>
                    <a:gd name="connsiteX2" fmla="*/ 712746 w 1715702"/>
                    <a:gd name="connsiteY2" fmla="*/ 212137 h 487277"/>
                    <a:gd name="connsiteX3" fmla="*/ 1043043 w 1715702"/>
                    <a:gd name="connsiteY3" fmla="*/ 396407 h 487277"/>
                    <a:gd name="connsiteX4" fmla="*/ 1303804 w 1715702"/>
                    <a:gd name="connsiteY4" fmla="*/ 479851 h 487277"/>
                    <a:gd name="connsiteX5" fmla="*/ 1519366 w 1715702"/>
                    <a:gd name="connsiteY5" fmla="*/ 469420 h 487277"/>
                    <a:gd name="connsiteX6" fmla="*/ 1675821 w 1715702"/>
                    <a:gd name="connsiteY6" fmla="*/ 358163 h 487277"/>
                    <a:gd name="connsiteX7" fmla="*/ 1714068 w 1715702"/>
                    <a:gd name="connsiteY7" fmla="*/ 163461 h 487277"/>
                    <a:gd name="connsiteX8" fmla="*/ 1637578 w 1715702"/>
                    <a:gd name="connsiteY8" fmla="*/ 45250 h 487277"/>
                    <a:gd name="connsiteX9" fmla="*/ 1474168 w 1715702"/>
                    <a:gd name="connsiteY9" fmla="*/ 50 h 487277"/>
                    <a:gd name="connsiteX10" fmla="*/ 1355954 w 1715702"/>
                    <a:gd name="connsiteY10" fmla="*/ 52204 h 487277"/>
                    <a:gd name="connsiteX11" fmla="*/ 1328140 w 1715702"/>
                    <a:gd name="connsiteY11" fmla="*/ 201706 h 487277"/>
                    <a:gd name="connsiteX12" fmla="*/ 1449830 w 1715702"/>
                    <a:gd name="connsiteY12" fmla="*/ 260814 h 487277"/>
                    <a:gd name="connsiteX13" fmla="*/ 1526319 w 1715702"/>
                    <a:gd name="connsiteY13" fmla="*/ 187800 h 487277"/>
                    <a:gd name="connsiteX0" fmla="*/ 0 w 1715702"/>
                    <a:gd name="connsiteY0" fmla="*/ 125217 h 487277"/>
                    <a:gd name="connsiteX1" fmla="*/ 368542 w 1715702"/>
                    <a:gd name="connsiteY1" fmla="*/ 76540 h 487277"/>
                    <a:gd name="connsiteX2" fmla="*/ 712746 w 1715702"/>
                    <a:gd name="connsiteY2" fmla="*/ 212137 h 487277"/>
                    <a:gd name="connsiteX3" fmla="*/ 1043043 w 1715702"/>
                    <a:gd name="connsiteY3" fmla="*/ 396407 h 487277"/>
                    <a:gd name="connsiteX4" fmla="*/ 1303804 w 1715702"/>
                    <a:gd name="connsiteY4" fmla="*/ 479851 h 487277"/>
                    <a:gd name="connsiteX5" fmla="*/ 1519366 w 1715702"/>
                    <a:gd name="connsiteY5" fmla="*/ 469420 h 487277"/>
                    <a:gd name="connsiteX6" fmla="*/ 1675821 w 1715702"/>
                    <a:gd name="connsiteY6" fmla="*/ 358163 h 487277"/>
                    <a:gd name="connsiteX7" fmla="*/ 1714068 w 1715702"/>
                    <a:gd name="connsiteY7" fmla="*/ 163461 h 487277"/>
                    <a:gd name="connsiteX8" fmla="*/ 1637578 w 1715702"/>
                    <a:gd name="connsiteY8" fmla="*/ 45250 h 487277"/>
                    <a:gd name="connsiteX9" fmla="*/ 1474168 w 1715702"/>
                    <a:gd name="connsiteY9" fmla="*/ 50 h 487277"/>
                    <a:gd name="connsiteX10" fmla="*/ 1355954 w 1715702"/>
                    <a:gd name="connsiteY10" fmla="*/ 52204 h 487277"/>
                    <a:gd name="connsiteX11" fmla="*/ 1328140 w 1715702"/>
                    <a:gd name="connsiteY11" fmla="*/ 201706 h 487277"/>
                    <a:gd name="connsiteX12" fmla="*/ 1449830 w 1715702"/>
                    <a:gd name="connsiteY12" fmla="*/ 260814 h 487277"/>
                    <a:gd name="connsiteX13" fmla="*/ 1526319 w 1715702"/>
                    <a:gd name="connsiteY13" fmla="*/ 187800 h 487277"/>
                    <a:gd name="connsiteX0" fmla="*/ 0 w 1716766"/>
                    <a:gd name="connsiteY0" fmla="*/ 125179 h 487239"/>
                    <a:gd name="connsiteX1" fmla="*/ 368542 w 1716766"/>
                    <a:gd name="connsiteY1" fmla="*/ 76502 h 487239"/>
                    <a:gd name="connsiteX2" fmla="*/ 712746 w 1716766"/>
                    <a:gd name="connsiteY2" fmla="*/ 212099 h 487239"/>
                    <a:gd name="connsiteX3" fmla="*/ 1043043 w 1716766"/>
                    <a:gd name="connsiteY3" fmla="*/ 396369 h 487239"/>
                    <a:gd name="connsiteX4" fmla="*/ 1303804 w 1716766"/>
                    <a:gd name="connsiteY4" fmla="*/ 479813 h 487239"/>
                    <a:gd name="connsiteX5" fmla="*/ 1519366 w 1716766"/>
                    <a:gd name="connsiteY5" fmla="*/ 469382 h 487239"/>
                    <a:gd name="connsiteX6" fmla="*/ 1675821 w 1716766"/>
                    <a:gd name="connsiteY6" fmla="*/ 358125 h 487239"/>
                    <a:gd name="connsiteX7" fmla="*/ 1714068 w 1716766"/>
                    <a:gd name="connsiteY7" fmla="*/ 163423 h 487239"/>
                    <a:gd name="connsiteX8" fmla="*/ 1620194 w 1716766"/>
                    <a:gd name="connsiteY8" fmla="*/ 48689 h 487239"/>
                    <a:gd name="connsiteX9" fmla="*/ 1474168 w 1716766"/>
                    <a:gd name="connsiteY9" fmla="*/ 12 h 487239"/>
                    <a:gd name="connsiteX10" fmla="*/ 1355954 w 1716766"/>
                    <a:gd name="connsiteY10" fmla="*/ 52166 h 487239"/>
                    <a:gd name="connsiteX11" fmla="*/ 1328140 w 1716766"/>
                    <a:gd name="connsiteY11" fmla="*/ 201668 h 487239"/>
                    <a:gd name="connsiteX12" fmla="*/ 1449830 w 1716766"/>
                    <a:gd name="connsiteY12" fmla="*/ 260776 h 487239"/>
                    <a:gd name="connsiteX13" fmla="*/ 1526319 w 1716766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28140 w 1707555"/>
                    <a:gd name="connsiteY11" fmla="*/ 201668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42048 w 1707555"/>
                    <a:gd name="connsiteY11" fmla="*/ 198191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42048 w 1707555"/>
                    <a:gd name="connsiteY11" fmla="*/ 198191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42048 w 1707555"/>
                    <a:gd name="connsiteY11" fmla="*/ 198191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36750 w 1707555"/>
                    <a:gd name="connsiteY13" fmla="*/ 184285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36750 w 1707555"/>
                    <a:gd name="connsiteY13" fmla="*/ 184285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36750 w 1707555"/>
                    <a:gd name="connsiteY13" fmla="*/ 184285 h 487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707555" h="487239">
                      <a:moveTo>
                        <a:pt x="0" y="125179"/>
                      </a:moveTo>
                      <a:cubicBezTo>
                        <a:pt x="118501" y="55642"/>
                        <a:pt x="249751" y="62015"/>
                        <a:pt x="368542" y="76502"/>
                      </a:cubicBezTo>
                      <a:cubicBezTo>
                        <a:pt x="487333" y="90989"/>
                        <a:pt x="600329" y="158788"/>
                        <a:pt x="712746" y="212099"/>
                      </a:cubicBezTo>
                      <a:cubicBezTo>
                        <a:pt x="825163" y="265410"/>
                        <a:pt x="944533" y="351750"/>
                        <a:pt x="1043043" y="396369"/>
                      </a:cubicBezTo>
                      <a:cubicBezTo>
                        <a:pt x="1141553" y="440988"/>
                        <a:pt x="1224417" y="467644"/>
                        <a:pt x="1303804" y="479813"/>
                      </a:cubicBezTo>
                      <a:cubicBezTo>
                        <a:pt x="1383191" y="491982"/>
                        <a:pt x="1457363" y="489663"/>
                        <a:pt x="1519366" y="469382"/>
                      </a:cubicBezTo>
                      <a:cubicBezTo>
                        <a:pt x="1581369" y="449101"/>
                        <a:pt x="1645109" y="408539"/>
                        <a:pt x="1675821" y="358125"/>
                      </a:cubicBezTo>
                      <a:cubicBezTo>
                        <a:pt x="1706533" y="307711"/>
                        <a:pt x="1712909" y="218473"/>
                        <a:pt x="1703638" y="166900"/>
                      </a:cubicBezTo>
                      <a:cubicBezTo>
                        <a:pt x="1694367" y="115327"/>
                        <a:pt x="1658439" y="76504"/>
                        <a:pt x="1620194" y="48689"/>
                      </a:cubicBezTo>
                      <a:cubicBezTo>
                        <a:pt x="1581949" y="20874"/>
                        <a:pt x="1518208" y="-567"/>
                        <a:pt x="1474168" y="12"/>
                      </a:cubicBezTo>
                      <a:cubicBezTo>
                        <a:pt x="1430128" y="591"/>
                        <a:pt x="1379133" y="22613"/>
                        <a:pt x="1355954" y="52166"/>
                      </a:cubicBezTo>
                      <a:cubicBezTo>
                        <a:pt x="1332775" y="81719"/>
                        <a:pt x="1319448" y="142562"/>
                        <a:pt x="1335094" y="177330"/>
                      </a:cubicBezTo>
                      <a:cubicBezTo>
                        <a:pt x="1350740" y="212098"/>
                        <a:pt x="1388406" y="259617"/>
                        <a:pt x="1449830" y="260776"/>
                      </a:cubicBezTo>
                      <a:cubicBezTo>
                        <a:pt x="1511254" y="261935"/>
                        <a:pt x="1530085" y="247446"/>
                        <a:pt x="1536750" y="184285"/>
                      </a:cubicBezTo>
                    </a:path>
                  </a:pathLst>
                </a:custGeom>
                <a:noFill/>
                <a:ln w="19050" cap="rnd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" name="Freeform 37">
                  <a:extLst>
                    <a:ext uri="{FF2B5EF4-FFF2-40B4-BE49-F238E27FC236}">
                      <a16:creationId xmlns:a16="http://schemas.microsoft.com/office/drawing/2014/main" id="{58C40DC6-AE26-093A-102D-0B062BB413A6}"/>
                    </a:ext>
                  </a:extLst>
                </p:cNvPr>
                <p:cNvSpPr/>
                <p:nvPr/>
              </p:nvSpPr>
              <p:spPr>
                <a:xfrm>
                  <a:off x="2383279" y="3302861"/>
                  <a:ext cx="1592329" cy="625661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488332"/>
                    <a:gd name="connsiteY0" fmla="*/ 312122 h 603951"/>
                    <a:gd name="connsiteX1" fmla="*/ 1488332 w 1488332"/>
                    <a:gd name="connsiteY1" fmla="*/ 603951 h 603951"/>
                    <a:gd name="connsiteX0" fmla="*/ 0 w 1626992"/>
                    <a:gd name="connsiteY0" fmla="*/ 313662 h 598557"/>
                    <a:gd name="connsiteX1" fmla="*/ 1626992 w 1626992"/>
                    <a:gd name="connsiteY1" fmla="*/ 598557 h 598557"/>
                    <a:gd name="connsiteX0" fmla="*/ 0 w 1592328"/>
                    <a:gd name="connsiteY0" fmla="*/ 306101 h 625660"/>
                    <a:gd name="connsiteX1" fmla="*/ 1592328 w 1592328"/>
                    <a:gd name="connsiteY1" fmla="*/ 625660 h 625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92328" h="625660">
                      <a:moveTo>
                        <a:pt x="0" y="306101"/>
                      </a:moveTo>
                      <a:cubicBezTo>
                        <a:pt x="853602" y="-443740"/>
                        <a:pt x="1499916" y="390575"/>
                        <a:pt x="1592328" y="625660"/>
                      </a:cubicBezTo>
                    </a:path>
                  </a:pathLst>
                </a:custGeom>
                <a:noFill/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Freeform 40">
                  <a:extLst>
                    <a:ext uri="{FF2B5EF4-FFF2-40B4-BE49-F238E27FC236}">
                      <a16:creationId xmlns:a16="http://schemas.microsoft.com/office/drawing/2014/main" id="{363FD534-C3FD-20F8-EFF8-7458F65B2A81}"/>
                    </a:ext>
                  </a:extLst>
                </p:cNvPr>
                <p:cNvSpPr/>
                <p:nvPr/>
              </p:nvSpPr>
              <p:spPr>
                <a:xfrm>
                  <a:off x="3897887" y="3672781"/>
                  <a:ext cx="759184" cy="772347"/>
                </a:xfrm>
                <a:custGeom>
                  <a:avLst/>
                  <a:gdLst>
                    <a:gd name="connsiteX0" fmla="*/ 0 w 418289"/>
                    <a:gd name="connsiteY0" fmla="*/ 0 h 311285"/>
                    <a:gd name="connsiteX1" fmla="*/ 418289 w 418289"/>
                    <a:gd name="connsiteY1" fmla="*/ 311285 h 311285"/>
                    <a:gd name="connsiteX0" fmla="*/ 0 w 418289"/>
                    <a:gd name="connsiteY0" fmla="*/ 42868 h 354153"/>
                    <a:gd name="connsiteX1" fmla="*/ 418289 w 418289"/>
                    <a:gd name="connsiteY1" fmla="*/ 354153 h 354153"/>
                    <a:gd name="connsiteX0" fmla="*/ 0 w 434199"/>
                    <a:gd name="connsiteY0" fmla="*/ 47022 h 358307"/>
                    <a:gd name="connsiteX1" fmla="*/ 418289 w 434199"/>
                    <a:gd name="connsiteY1" fmla="*/ 358307 h 358307"/>
                    <a:gd name="connsiteX0" fmla="*/ 0 w 350993"/>
                    <a:gd name="connsiteY0" fmla="*/ 33138 h 538976"/>
                    <a:gd name="connsiteX1" fmla="*/ 301557 w 350993"/>
                    <a:gd name="connsiteY1" fmla="*/ 538976 h 538976"/>
                    <a:gd name="connsiteX0" fmla="*/ 0 w 350993"/>
                    <a:gd name="connsiteY0" fmla="*/ 33138 h 538976"/>
                    <a:gd name="connsiteX1" fmla="*/ 301557 w 350993"/>
                    <a:gd name="connsiteY1" fmla="*/ 538976 h 538976"/>
                    <a:gd name="connsiteX0" fmla="*/ 0 w 344961"/>
                    <a:gd name="connsiteY0" fmla="*/ 336 h 506174"/>
                    <a:gd name="connsiteX1" fmla="*/ 301557 w 344961"/>
                    <a:gd name="connsiteY1" fmla="*/ 506174 h 506174"/>
                    <a:gd name="connsiteX0" fmla="*/ 0 w 450492"/>
                    <a:gd name="connsiteY0" fmla="*/ 248 h 637815"/>
                    <a:gd name="connsiteX1" fmla="*/ 440221 w 450492"/>
                    <a:gd name="connsiteY1" fmla="*/ 637815 h 637815"/>
                    <a:gd name="connsiteX0" fmla="*/ 0 w 545269"/>
                    <a:gd name="connsiteY0" fmla="*/ 248 h 637815"/>
                    <a:gd name="connsiteX1" fmla="*/ 440221 w 545269"/>
                    <a:gd name="connsiteY1" fmla="*/ 637815 h 637815"/>
                    <a:gd name="connsiteX0" fmla="*/ 0 w 545269"/>
                    <a:gd name="connsiteY0" fmla="*/ 300 h 637867"/>
                    <a:gd name="connsiteX1" fmla="*/ 440221 w 545269"/>
                    <a:gd name="connsiteY1" fmla="*/ 637867 h 637867"/>
                    <a:gd name="connsiteX0" fmla="*/ 0 w 536165"/>
                    <a:gd name="connsiteY0" fmla="*/ 497 h 638064"/>
                    <a:gd name="connsiteX1" fmla="*/ 440221 w 536165"/>
                    <a:gd name="connsiteY1" fmla="*/ 638064 h 638064"/>
                    <a:gd name="connsiteX0" fmla="*/ 0 w 503425"/>
                    <a:gd name="connsiteY0" fmla="*/ 954 h 513725"/>
                    <a:gd name="connsiteX1" fmla="*/ 398623 w 503425"/>
                    <a:gd name="connsiteY1" fmla="*/ 513725 h 513725"/>
                    <a:gd name="connsiteX0" fmla="*/ 0 w 494326"/>
                    <a:gd name="connsiteY0" fmla="*/ 57652 h 570423"/>
                    <a:gd name="connsiteX1" fmla="*/ 398623 w 494326"/>
                    <a:gd name="connsiteY1" fmla="*/ 570423 h 570423"/>
                    <a:gd name="connsiteX0" fmla="*/ 0 w 512076"/>
                    <a:gd name="connsiteY0" fmla="*/ 33739 h 546510"/>
                    <a:gd name="connsiteX1" fmla="*/ 398623 w 512076"/>
                    <a:gd name="connsiteY1" fmla="*/ 546510 h 546510"/>
                    <a:gd name="connsiteX0" fmla="*/ 0 w 516702"/>
                    <a:gd name="connsiteY0" fmla="*/ 23805 h 536576"/>
                    <a:gd name="connsiteX1" fmla="*/ 398623 w 516702"/>
                    <a:gd name="connsiteY1" fmla="*/ 536576 h 536576"/>
                    <a:gd name="connsiteX0" fmla="*/ 0 w 556755"/>
                    <a:gd name="connsiteY0" fmla="*/ 14851 h 527622"/>
                    <a:gd name="connsiteX1" fmla="*/ 398623 w 556755"/>
                    <a:gd name="connsiteY1" fmla="*/ 527622 h 527622"/>
                    <a:gd name="connsiteX0" fmla="*/ 0 w 552129"/>
                    <a:gd name="connsiteY0" fmla="*/ 78908 h 591679"/>
                    <a:gd name="connsiteX1" fmla="*/ 398623 w 552129"/>
                    <a:gd name="connsiteY1" fmla="*/ 591679 h 591679"/>
                    <a:gd name="connsiteX0" fmla="*/ 0 w 883140"/>
                    <a:gd name="connsiteY0" fmla="*/ 61257 h 809753"/>
                    <a:gd name="connsiteX1" fmla="*/ 793810 w 883140"/>
                    <a:gd name="connsiteY1" fmla="*/ 809753 h 809753"/>
                    <a:gd name="connsiteX0" fmla="*/ 0 w 827389"/>
                    <a:gd name="connsiteY0" fmla="*/ 54727 h 928019"/>
                    <a:gd name="connsiteX1" fmla="*/ 731412 w 827389"/>
                    <a:gd name="connsiteY1" fmla="*/ 928019 h 928019"/>
                    <a:gd name="connsiteX0" fmla="*/ 0 w 831128"/>
                    <a:gd name="connsiteY0" fmla="*/ 50661 h 923953"/>
                    <a:gd name="connsiteX1" fmla="*/ 731412 w 831128"/>
                    <a:gd name="connsiteY1" fmla="*/ 923953 h 923953"/>
                    <a:gd name="connsiteX0" fmla="*/ 0 w 865098"/>
                    <a:gd name="connsiteY0" fmla="*/ 53661 h 862870"/>
                    <a:gd name="connsiteX1" fmla="*/ 769864 w 865098"/>
                    <a:gd name="connsiteY1" fmla="*/ 862870 h 862870"/>
                    <a:gd name="connsiteX0" fmla="*/ 0 w 828592"/>
                    <a:gd name="connsiteY0" fmla="*/ 58928 h 868137"/>
                    <a:gd name="connsiteX1" fmla="*/ 769864 w 828592"/>
                    <a:gd name="connsiteY1" fmla="*/ 868137 h 868137"/>
                    <a:gd name="connsiteX0" fmla="*/ 0 w 759185"/>
                    <a:gd name="connsiteY0" fmla="*/ 65673 h 772348"/>
                    <a:gd name="connsiteX1" fmla="*/ 692963 w 759185"/>
                    <a:gd name="connsiteY1" fmla="*/ 772348 h 772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59185" h="772348">
                      <a:moveTo>
                        <a:pt x="0" y="65673"/>
                      </a:moveTo>
                      <a:cubicBezTo>
                        <a:pt x="556162" y="-210748"/>
                        <a:pt x="913967" y="455018"/>
                        <a:pt x="692963" y="772348"/>
                      </a:cubicBezTo>
                    </a:path>
                  </a:pathLst>
                </a:custGeom>
                <a:noFill/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Freeform 42">
                  <a:extLst>
                    <a:ext uri="{FF2B5EF4-FFF2-40B4-BE49-F238E27FC236}">
                      <a16:creationId xmlns:a16="http://schemas.microsoft.com/office/drawing/2014/main" id="{C16B0C6B-8602-20BB-BE6C-2DD175D5F12C}"/>
                    </a:ext>
                  </a:extLst>
                </p:cNvPr>
                <p:cNvSpPr/>
                <p:nvPr/>
              </p:nvSpPr>
              <p:spPr>
                <a:xfrm>
                  <a:off x="1777862" y="3540405"/>
                  <a:ext cx="786294" cy="611096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86294" h="611096">
                      <a:moveTo>
                        <a:pt x="17810" y="611096"/>
                      </a:moveTo>
                      <a:cubicBezTo>
                        <a:pt x="-130537" y="-274933"/>
                        <a:pt x="693882" y="-3368"/>
                        <a:pt x="786294" y="231717"/>
                      </a:cubicBezTo>
                    </a:path>
                  </a:pathLst>
                </a:custGeom>
                <a:noFill/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 43">
                  <a:extLst>
                    <a:ext uri="{FF2B5EF4-FFF2-40B4-BE49-F238E27FC236}">
                      <a16:creationId xmlns:a16="http://schemas.microsoft.com/office/drawing/2014/main" id="{8F06A013-E373-361B-0C40-4198F8F75C99}"/>
                    </a:ext>
                  </a:extLst>
                </p:cNvPr>
                <p:cNvSpPr/>
                <p:nvPr/>
              </p:nvSpPr>
              <p:spPr>
                <a:xfrm>
                  <a:off x="1165948" y="4145937"/>
                  <a:ext cx="945793" cy="788750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  <a:gd name="connsiteX0" fmla="*/ 14729 w 977766"/>
                    <a:gd name="connsiteY0" fmla="*/ 684765 h 684765"/>
                    <a:gd name="connsiteX1" fmla="*/ 977766 w 977766"/>
                    <a:gd name="connsiteY1" fmla="*/ 178927 h 684765"/>
                    <a:gd name="connsiteX0" fmla="*/ 19890 w 691097"/>
                    <a:gd name="connsiteY0" fmla="*/ 820597 h 820597"/>
                    <a:gd name="connsiteX1" fmla="*/ 691097 w 691097"/>
                    <a:gd name="connsiteY1" fmla="*/ 120205 h 820597"/>
                    <a:gd name="connsiteX0" fmla="*/ 368922 w 1040129"/>
                    <a:gd name="connsiteY0" fmla="*/ 779825 h 779825"/>
                    <a:gd name="connsiteX1" fmla="*/ 1040129 w 1040129"/>
                    <a:gd name="connsiteY1" fmla="*/ 79433 h 779825"/>
                    <a:gd name="connsiteX0" fmla="*/ 383932 w 1055139"/>
                    <a:gd name="connsiteY0" fmla="*/ 861496 h 861496"/>
                    <a:gd name="connsiteX1" fmla="*/ 1055139 w 1055139"/>
                    <a:gd name="connsiteY1" fmla="*/ 161104 h 861496"/>
                    <a:gd name="connsiteX0" fmla="*/ 293871 w 965078"/>
                    <a:gd name="connsiteY0" fmla="*/ 872271 h 872271"/>
                    <a:gd name="connsiteX1" fmla="*/ 965078 w 965078"/>
                    <a:gd name="connsiteY1" fmla="*/ 171879 h 872271"/>
                    <a:gd name="connsiteX0" fmla="*/ 289820 w 961027"/>
                    <a:gd name="connsiteY0" fmla="*/ 830408 h 830408"/>
                    <a:gd name="connsiteX1" fmla="*/ 961027 w 961027"/>
                    <a:gd name="connsiteY1" fmla="*/ 130016 h 830408"/>
                    <a:gd name="connsiteX0" fmla="*/ 331326 w 1002533"/>
                    <a:gd name="connsiteY0" fmla="*/ 861605 h 861605"/>
                    <a:gd name="connsiteX1" fmla="*/ 1002533 w 1002533"/>
                    <a:gd name="connsiteY1" fmla="*/ 161213 h 861605"/>
                    <a:gd name="connsiteX0" fmla="*/ 210405 w 881612"/>
                    <a:gd name="connsiteY0" fmla="*/ 847464 h 847464"/>
                    <a:gd name="connsiteX1" fmla="*/ 881612 w 881612"/>
                    <a:gd name="connsiteY1" fmla="*/ 147072 h 847464"/>
                    <a:gd name="connsiteX0" fmla="*/ 188326 w 1011115"/>
                    <a:gd name="connsiteY0" fmla="*/ 752017 h 752017"/>
                    <a:gd name="connsiteX1" fmla="*/ 1011115 w 1011115"/>
                    <a:gd name="connsiteY1" fmla="*/ 159899 h 752017"/>
                    <a:gd name="connsiteX0" fmla="*/ 196867 w 957259"/>
                    <a:gd name="connsiteY0" fmla="*/ 776265 h 776265"/>
                    <a:gd name="connsiteX1" fmla="*/ 957259 w 957259"/>
                    <a:gd name="connsiteY1" fmla="*/ 156414 h 776265"/>
                    <a:gd name="connsiteX0" fmla="*/ 185400 w 945792"/>
                    <a:gd name="connsiteY0" fmla="*/ 788751 h 788751"/>
                    <a:gd name="connsiteX1" fmla="*/ 945792 w 945792"/>
                    <a:gd name="connsiteY1" fmla="*/ 168900 h 788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5792" h="788751">
                      <a:moveTo>
                        <a:pt x="185400" y="788751"/>
                      </a:moveTo>
                      <a:cubicBezTo>
                        <a:pt x="-373550" y="424764"/>
                        <a:pt x="464274" y="-338559"/>
                        <a:pt x="945792" y="168900"/>
                      </a:cubicBezTo>
                    </a:path>
                  </a:pathLst>
                </a:custGeom>
                <a:noFill/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 44">
                  <a:extLst>
                    <a:ext uri="{FF2B5EF4-FFF2-40B4-BE49-F238E27FC236}">
                      <a16:creationId xmlns:a16="http://schemas.microsoft.com/office/drawing/2014/main" id="{990CFFA3-F6CD-4EA0-2B9F-31805FE5DB6D}"/>
                    </a:ext>
                  </a:extLst>
                </p:cNvPr>
                <p:cNvSpPr/>
                <p:nvPr/>
              </p:nvSpPr>
              <p:spPr>
                <a:xfrm>
                  <a:off x="1026683" y="4892091"/>
                  <a:ext cx="680185" cy="978839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  <a:gd name="connsiteX0" fmla="*/ 14729 w 977766"/>
                    <a:gd name="connsiteY0" fmla="*/ 684765 h 684765"/>
                    <a:gd name="connsiteX1" fmla="*/ 977766 w 977766"/>
                    <a:gd name="connsiteY1" fmla="*/ 178927 h 684765"/>
                    <a:gd name="connsiteX0" fmla="*/ 19890 w 691097"/>
                    <a:gd name="connsiteY0" fmla="*/ 820597 h 820597"/>
                    <a:gd name="connsiteX1" fmla="*/ 691097 w 691097"/>
                    <a:gd name="connsiteY1" fmla="*/ 120205 h 820597"/>
                    <a:gd name="connsiteX0" fmla="*/ 368922 w 1040129"/>
                    <a:gd name="connsiteY0" fmla="*/ 779825 h 779825"/>
                    <a:gd name="connsiteX1" fmla="*/ 1040129 w 1040129"/>
                    <a:gd name="connsiteY1" fmla="*/ 79433 h 779825"/>
                    <a:gd name="connsiteX0" fmla="*/ 383932 w 1055139"/>
                    <a:gd name="connsiteY0" fmla="*/ 861496 h 861496"/>
                    <a:gd name="connsiteX1" fmla="*/ 1055139 w 1055139"/>
                    <a:gd name="connsiteY1" fmla="*/ 161104 h 861496"/>
                    <a:gd name="connsiteX0" fmla="*/ 293871 w 965078"/>
                    <a:gd name="connsiteY0" fmla="*/ 872271 h 872271"/>
                    <a:gd name="connsiteX1" fmla="*/ 965078 w 965078"/>
                    <a:gd name="connsiteY1" fmla="*/ 171879 h 872271"/>
                    <a:gd name="connsiteX0" fmla="*/ 289820 w 961027"/>
                    <a:gd name="connsiteY0" fmla="*/ 830408 h 830408"/>
                    <a:gd name="connsiteX1" fmla="*/ 961027 w 961027"/>
                    <a:gd name="connsiteY1" fmla="*/ 130016 h 830408"/>
                    <a:gd name="connsiteX0" fmla="*/ 331326 w 1002533"/>
                    <a:gd name="connsiteY0" fmla="*/ 861605 h 861605"/>
                    <a:gd name="connsiteX1" fmla="*/ 1002533 w 1002533"/>
                    <a:gd name="connsiteY1" fmla="*/ 161213 h 861605"/>
                    <a:gd name="connsiteX0" fmla="*/ 833389 w 833389"/>
                    <a:gd name="connsiteY0" fmla="*/ 728699 h 728699"/>
                    <a:gd name="connsiteX1" fmla="*/ 259455 w 833389"/>
                    <a:gd name="connsiteY1" fmla="*/ 183950 h 728699"/>
                    <a:gd name="connsiteX0" fmla="*/ 739792 w 739792"/>
                    <a:gd name="connsiteY0" fmla="*/ 645343 h 763145"/>
                    <a:gd name="connsiteX1" fmla="*/ 165858 w 739792"/>
                    <a:gd name="connsiteY1" fmla="*/ 100594 h 763145"/>
                    <a:gd name="connsiteX0" fmla="*/ 739792 w 739792"/>
                    <a:gd name="connsiteY0" fmla="*/ 544749 h 767082"/>
                    <a:gd name="connsiteX1" fmla="*/ 165858 w 739792"/>
                    <a:gd name="connsiteY1" fmla="*/ 0 h 767082"/>
                    <a:gd name="connsiteX0" fmla="*/ 732177 w 732177"/>
                    <a:gd name="connsiteY0" fmla="*/ 544749 h 771334"/>
                    <a:gd name="connsiteX1" fmla="*/ 158243 w 732177"/>
                    <a:gd name="connsiteY1" fmla="*/ 0 h 771334"/>
                    <a:gd name="connsiteX0" fmla="*/ 436404 w 436404"/>
                    <a:gd name="connsiteY0" fmla="*/ 674678 h 877932"/>
                    <a:gd name="connsiteX1" fmla="*/ 230600 w 436404"/>
                    <a:gd name="connsiteY1" fmla="*/ 0 h 877932"/>
                    <a:gd name="connsiteX0" fmla="*/ 557609 w 557609"/>
                    <a:gd name="connsiteY0" fmla="*/ 674678 h 712486"/>
                    <a:gd name="connsiteX1" fmla="*/ 351805 w 557609"/>
                    <a:gd name="connsiteY1" fmla="*/ 0 h 712486"/>
                    <a:gd name="connsiteX0" fmla="*/ 691752 w 691752"/>
                    <a:gd name="connsiteY0" fmla="*/ 674678 h 698222"/>
                    <a:gd name="connsiteX1" fmla="*/ 485948 w 691752"/>
                    <a:gd name="connsiteY1" fmla="*/ 0 h 698222"/>
                    <a:gd name="connsiteX0" fmla="*/ 719156 w 719156"/>
                    <a:gd name="connsiteY0" fmla="*/ 674678 h 674678"/>
                    <a:gd name="connsiteX1" fmla="*/ 513352 w 719156"/>
                    <a:gd name="connsiteY1" fmla="*/ 0 h 674678"/>
                    <a:gd name="connsiteX0" fmla="*/ 580514 w 634565"/>
                    <a:gd name="connsiteY0" fmla="*/ 782951 h 782951"/>
                    <a:gd name="connsiteX1" fmla="*/ 634565 w 634565"/>
                    <a:gd name="connsiteY1" fmla="*/ 0 h 782951"/>
                    <a:gd name="connsiteX0" fmla="*/ 636687 w 690738"/>
                    <a:gd name="connsiteY0" fmla="*/ 784174 h 784174"/>
                    <a:gd name="connsiteX1" fmla="*/ 690738 w 690738"/>
                    <a:gd name="connsiteY1" fmla="*/ 1223 h 784174"/>
                    <a:gd name="connsiteX0" fmla="*/ 647788 w 680185"/>
                    <a:gd name="connsiteY0" fmla="*/ 978839 h 978839"/>
                    <a:gd name="connsiteX1" fmla="*/ 680185 w 680185"/>
                    <a:gd name="connsiteY1" fmla="*/ 996 h 978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80185" h="978839">
                      <a:moveTo>
                        <a:pt x="647788" y="978839"/>
                      </a:moveTo>
                      <a:cubicBezTo>
                        <a:pt x="-163987" y="979210"/>
                        <a:pt x="-277736" y="-36152"/>
                        <a:pt x="680185" y="996"/>
                      </a:cubicBezTo>
                    </a:path>
                  </a:pathLst>
                </a:custGeom>
                <a:noFill/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 48">
                  <a:extLst>
                    <a:ext uri="{FF2B5EF4-FFF2-40B4-BE49-F238E27FC236}">
                      <a16:creationId xmlns:a16="http://schemas.microsoft.com/office/drawing/2014/main" id="{71AB56CD-9A80-55C5-5B92-B20EF9B1DC5A}"/>
                    </a:ext>
                  </a:extLst>
                </p:cNvPr>
                <p:cNvSpPr/>
                <p:nvPr/>
              </p:nvSpPr>
              <p:spPr>
                <a:xfrm>
                  <a:off x="4409071" y="5146545"/>
                  <a:ext cx="540784" cy="709651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  <a:gd name="connsiteX0" fmla="*/ 14729 w 977766"/>
                    <a:gd name="connsiteY0" fmla="*/ 684765 h 684765"/>
                    <a:gd name="connsiteX1" fmla="*/ 977766 w 977766"/>
                    <a:gd name="connsiteY1" fmla="*/ 178927 h 684765"/>
                    <a:gd name="connsiteX0" fmla="*/ 19890 w 691097"/>
                    <a:gd name="connsiteY0" fmla="*/ 820597 h 820597"/>
                    <a:gd name="connsiteX1" fmla="*/ 691097 w 691097"/>
                    <a:gd name="connsiteY1" fmla="*/ 120205 h 820597"/>
                    <a:gd name="connsiteX0" fmla="*/ 368922 w 1040129"/>
                    <a:gd name="connsiteY0" fmla="*/ 779825 h 779825"/>
                    <a:gd name="connsiteX1" fmla="*/ 1040129 w 1040129"/>
                    <a:gd name="connsiteY1" fmla="*/ 79433 h 779825"/>
                    <a:gd name="connsiteX0" fmla="*/ 383932 w 1055139"/>
                    <a:gd name="connsiteY0" fmla="*/ 861496 h 861496"/>
                    <a:gd name="connsiteX1" fmla="*/ 1055139 w 1055139"/>
                    <a:gd name="connsiteY1" fmla="*/ 161104 h 861496"/>
                    <a:gd name="connsiteX0" fmla="*/ 293871 w 965078"/>
                    <a:gd name="connsiteY0" fmla="*/ 872271 h 872271"/>
                    <a:gd name="connsiteX1" fmla="*/ 965078 w 965078"/>
                    <a:gd name="connsiteY1" fmla="*/ 171879 h 872271"/>
                    <a:gd name="connsiteX0" fmla="*/ 289820 w 961027"/>
                    <a:gd name="connsiteY0" fmla="*/ 830408 h 830408"/>
                    <a:gd name="connsiteX1" fmla="*/ 961027 w 961027"/>
                    <a:gd name="connsiteY1" fmla="*/ 130016 h 830408"/>
                    <a:gd name="connsiteX0" fmla="*/ 331326 w 1002533"/>
                    <a:gd name="connsiteY0" fmla="*/ 861605 h 861605"/>
                    <a:gd name="connsiteX1" fmla="*/ 1002533 w 1002533"/>
                    <a:gd name="connsiteY1" fmla="*/ 161213 h 861605"/>
                    <a:gd name="connsiteX0" fmla="*/ 833389 w 833389"/>
                    <a:gd name="connsiteY0" fmla="*/ 728699 h 728699"/>
                    <a:gd name="connsiteX1" fmla="*/ 259455 w 833389"/>
                    <a:gd name="connsiteY1" fmla="*/ 183950 h 728699"/>
                    <a:gd name="connsiteX0" fmla="*/ 739792 w 739792"/>
                    <a:gd name="connsiteY0" fmla="*/ 645343 h 763145"/>
                    <a:gd name="connsiteX1" fmla="*/ 165858 w 739792"/>
                    <a:gd name="connsiteY1" fmla="*/ 100594 h 763145"/>
                    <a:gd name="connsiteX0" fmla="*/ 739792 w 739792"/>
                    <a:gd name="connsiteY0" fmla="*/ 544749 h 767082"/>
                    <a:gd name="connsiteX1" fmla="*/ 165858 w 739792"/>
                    <a:gd name="connsiteY1" fmla="*/ 0 h 767082"/>
                    <a:gd name="connsiteX0" fmla="*/ 732177 w 732177"/>
                    <a:gd name="connsiteY0" fmla="*/ 544749 h 771334"/>
                    <a:gd name="connsiteX1" fmla="*/ 158243 w 732177"/>
                    <a:gd name="connsiteY1" fmla="*/ 0 h 771334"/>
                    <a:gd name="connsiteX0" fmla="*/ 1018238 w 1018238"/>
                    <a:gd name="connsiteY0" fmla="*/ 389107 h 650697"/>
                    <a:gd name="connsiteX1" fmla="*/ 123291 w 1018238"/>
                    <a:gd name="connsiteY1" fmla="*/ 0 h 650697"/>
                    <a:gd name="connsiteX0" fmla="*/ 1134740 w 1134740"/>
                    <a:gd name="connsiteY0" fmla="*/ 97277 h 454569"/>
                    <a:gd name="connsiteX1" fmla="*/ 113333 w 1134740"/>
                    <a:gd name="connsiteY1" fmla="*/ 0 h 454569"/>
                    <a:gd name="connsiteX0" fmla="*/ 1117636 w 1117636"/>
                    <a:gd name="connsiteY0" fmla="*/ 97277 h 544551"/>
                    <a:gd name="connsiteX1" fmla="*/ 96229 w 1117636"/>
                    <a:gd name="connsiteY1" fmla="*/ 0 h 544551"/>
                    <a:gd name="connsiteX0" fmla="*/ 1021407 w 1021407"/>
                    <a:gd name="connsiteY0" fmla="*/ 97277 h 571735"/>
                    <a:gd name="connsiteX1" fmla="*/ 0 w 1021407"/>
                    <a:gd name="connsiteY1" fmla="*/ 0 h 571735"/>
                    <a:gd name="connsiteX0" fmla="*/ 933858 w 933858"/>
                    <a:gd name="connsiteY0" fmla="*/ 0 h 587169"/>
                    <a:gd name="connsiteX1" fmla="*/ 0 w 933858"/>
                    <a:gd name="connsiteY1" fmla="*/ 145915 h 587169"/>
                    <a:gd name="connsiteX0" fmla="*/ 933858 w 933858"/>
                    <a:gd name="connsiteY0" fmla="*/ 0 h 496171"/>
                    <a:gd name="connsiteX1" fmla="*/ 0 w 933858"/>
                    <a:gd name="connsiteY1" fmla="*/ 145915 h 496171"/>
                    <a:gd name="connsiteX0" fmla="*/ 933858 w 933858"/>
                    <a:gd name="connsiteY0" fmla="*/ 0 h 391174"/>
                    <a:gd name="connsiteX1" fmla="*/ 0 w 933858"/>
                    <a:gd name="connsiteY1" fmla="*/ 145915 h 391174"/>
                    <a:gd name="connsiteX0" fmla="*/ 642028 w 642028"/>
                    <a:gd name="connsiteY0" fmla="*/ 0 h 611001"/>
                    <a:gd name="connsiteX1" fmla="*/ 0 w 642028"/>
                    <a:gd name="connsiteY1" fmla="*/ 466928 h 611001"/>
                    <a:gd name="connsiteX0" fmla="*/ 642028 w 746821"/>
                    <a:gd name="connsiteY0" fmla="*/ 0 h 632496"/>
                    <a:gd name="connsiteX1" fmla="*/ 0 w 746821"/>
                    <a:gd name="connsiteY1" fmla="*/ 466928 h 632496"/>
                    <a:gd name="connsiteX0" fmla="*/ 272377 w 429221"/>
                    <a:gd name="connsiteY0" fmla="*/ 0 h 536987"/>
                    <a:gd name="connsiteX1" fmla="*/ 0 w 429221"/>
                    <a:gd name="connsiteY1" fmla="*/ 330741 h 536987"/>
                    <a:gd name="connsiteX0" fmla="*/ 272377 w 386653"/>
                    <a:gd name="connsiteY0" fmla="*/ 0 h 439090"/>
                    <a:gd name="connsiteX1" fmla="*/ 0 w 386653"/>
                    <a:gd name="connsiteY1" fmla="*/ 330741 h 439090"/>
                    <a:gd name="connsiteX0" fmla="*/ 272377 w 369733"/>
                    <a:gd name="connsiteY0" fmla="*/ 0 h 445266"/>
                    <a:gd name="connsiteX1" fmla="*/ 0 w 369733"/>
                    <a:gd name="connsiteY1" fmla="*/ 330741 h 445266"/>
                    <a:gd name="connsiteX0" fmla="*/ 214011 w 323382"/>
                    <a:gd name="connsiteY0" fmla="*/ 0 h 470305"/>
                    <a:gd name="connsiteX1" fmla="*/ 0 w 323382"/>
                    <a:gd name="connsiteY1" fmla="*/ 359924 h 470305"/>
                    <a:gd name="connsiteX0" fmla="*/ 214011 w 409637"/>
                    <a:gd name="connsiteY0" fmla="*/ 0 h 465634"/>
                    <a:gd name="connsiteX1" fmla="*/ 0 w 409637"/>
                    <a:gd name="connsiteY1" fmla="*/ 359924 h 465634"/>
                    <a:gd name="connsiteX0" fmla="*/ 690415 w 812497"/>
                    <a:gd name="connsiteY0" fmla="*/ 0 h 620618"/>
                    <a:gd name="connsiteX1" fmla="*/ 0 w 812497"/>
                    <a:gd name="connsiteY1" fmla="*/ 533163 h 620618"/>
                    <a:gd name="connsiteX0" fmla="*/ 690415 w 1049119"/>
                    <a:gd name="connsiteY0" fmla="*/ 0 h 535200"/>
                    <a:gd name="connsiteX1" fmla="*/ 0 w 1049119"/>
                    <a:gd name="connsiteY1" fmla="*/ 533163 h 535200"/>
                    <a:gd name="connsiteX0" fmla="*/ 417479 w 904326"/>
                    <a:gd name="connsiteY0" fmla="*/ 0 h 306848"/>
                    <a:gd name="connsiteX1" fmla="*/ 0 w 904326"/>
                    <a:gd name="connsiteY1" fmla="*/ 302872 h 306848"/>
                    <a:gd name="connsiteX0" fmla="*/ 144545 w 788347"/>
                    <a:gd name="connsiteY0" fmla="*/ 0 h 526706"/>
                    <a:gd name="connsiteX1" fmla="*/ 0 w 788347"/>
                    <a:gd name="connsiteY1" fmla="*/ 524631 h 526706"/>
                    <a:gd name="connsiteX0" fmla="*/ 144545 w 501670"/>
                    <a:gd name="connsiteY0" fmla="*/ 0 h 524632"/>
                    <a:gd name="connsiteX1" fmla="*/ 0 w 501670"/>
                    <a:gd name="connsiteY1" fmla="*/ 524631 h 524632"/>
                    <a:gd name="connsiteX0" fmla="*/ 144545 w 506804"/>
                    <a:gd name="connsiteY0" fmla="*/ 0 h 524694"/>
                    <a:gd name="connsiteX1" fmla="*/ 0 w 506804"/>
                    <a:gd name="connsiteY1" fmla="*/ 524631 h 524694"/>
                    <a:gd name="connsiteX0" fmla="*/ 248540 w 563030"/>
                    <a:gd name="connsiteY0" fmla="*/ 0 h 767330"/>
                    <a:gd name="connsiteX1" fmla="*/ 0 w 563030"/>
                    <a:gd name="connsiteY1" fmla="*/ 767290 h 767330"/>
                    <a:gd name="connsiteX0" fmla="*/ 319033 w 605147"/>
                    <a:gd name="connsiteY0" fmla="*/ 0 h 709657"/>
                    <a:gd name="connsiteX1" fmla="*/ 0 w 605147"/>
                    <a:gd name="connsiteY1" fmla="*/ 709614 h 709657"/>
                    <a:gd name="connsiteX0" fmla="*/ 319033 w 540784"/>
                    <a:gd name="connsiteY0" fmla="*/ 0 h 709652"/>
                    <a:gd name="connsiteX1" fmla="*/ 0 w 540784"/>
                    <a:gd name="connsiteY1" fmla="*/ 709614 h 709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0784" h="709652">
                      <a:moveTo>
                        <a:pt x="319033" y="0"/>
                      </a:moveTo>
                      <a:cubicBezTo>
                        <a:pt x="610274" y="67968"/>
                        <a:pt x="713624" y="715468"/>
                        <a:pt x="0" y="709614"/>
                      </a:cubicBezTo>
                    </a:path>
                  </a:pathLst>
                </a:custGeom>
                <a:noFill/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FAF1C25C-E541-CD8C-C42A-C5DFDFB772EA}"/>
                    </a:ext>
                  </a:extLst>
                </p:cNvPr>
                <p:cNvCxnSpPr/>
                <p:nvPr/>
              </p:nvCxnSpPr>
              <p:spPr>
                <a:xfrm>
                  <a:off x="3508304" y="4600280"/>
                  <a:ext cx="770931" cy="97902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FA80FB41-7BCA-AB22-98E7-AD49D2CC3729}"/>
                    </a:ext>
                  </a:extLst>
                </p:cNvPr>
                <p:cNvCxnSpPr/>
                <p:nvPr/>
              </p:nvCxnSpPr>
              <p:spPr>
                <a:xfrm flipV="1">
                  <a:off x="3508304" y="4988092"/>
                  <a:ext cx="769489" cy="37794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Freeform 58">
                  <a:extLst>
                    <a:ext uri="{FF2B5EF4-FFF2-40B4-BE49-F238E27FC236}">
                      <a16:creationId xmlns:a16="http://schemas.microsoft.com/office/drawing/2014/main" id="{767AD487-4360-9C77-2D2E-FDB26F3A21F0}"/>
                    </a:ext>
                  </a:extLst>
                </p:cNvPr>
                <p:cNvSpPr/>
                <p:nvPr/>
              </p:nvSpPr>
              <p:spPr>
                <a:xfrm>
                  <a:off x="4227627" y="4579696"/>
                  <a:ext cx="195325" cy="531423"/>
                </a:xfrm>
                <a:custGeom>
                  <a:avLst/>
                  <a:gdLst>
                    <a:gd name="connsiteX0" fmla="*/ 0 w 9728"/>
                    <a:gd name="connsiteY0" fmla="*/ 0 h 282102"/>
                    <a:gd name="connsiteX1" fmla="*/ 9728 w 9728"/>
                    <a:gd name="connsiteY1" fmla="*/ 282102 h 282102"/>
                    <a:gd name="connsiteX0" fmla="*/ 0 w 96703"/>
                    <a:gd name="connsiteY0" fmla="*/ 4629 h 14629"/>
                    <a:gd name="connsiteX1" fmla="*/ 10000 w 96703"/>
                    <a:gd name="connsiteY1" fmla="*/ 14629 h 14629"/>
                    <a:gd name="connsiteX0" fmla="*/ 0 w 166363"/>
                    <a:gd name="connsiteY0" fmla="*/ 2716 h 17716"/>
                    <a:gd name="connsiteX1" fmla="*/ 10000 w 166363"/>
                    <a:gd name="connsiteY1" fmla="*/ 12716 h 17716"/>
                    <a:gd name="connsiteX0" fmla="*/ 0 w 200785"/>
                    <a:gd name="connsiteY0" fmla="*/ 4200 h 18838"/>
                    <a:gd name="connsiteX1" fmla="*/ 10000 w 200785"/>
                    <a:gd name="connsiteY1" fmla="*/ 14200 h 18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0785" h="18838">
                      <a:moveTo>
                        <a:pt x="0" y="4200"/>
                      </a:moveTo>
                      <a:cubicBezTo>
                        <a:pt x="303321" y="-13847"/>
                        <a:pt x="226658" y="33281"/>
                        <a:pt x="10000" y="14200"/>
                      </a:cubicBezTo>
                    </a:path>
                  </a:pathLst>
                </a:custGeom>
                <a:noFill/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DA227C2-3147-88E9-5FFE-B0421118B7D5}"/>
                  </a:ext>
                </a:extLst>
              </p:cNvPr>
              <p:cNvCxnSpPr/>
              <p:nvPr/>
            </p:nvCxnSpPr>
            <p:spPr>
              <a:xfrm flipV="1">
                <a:off x="4668849" y="5429050"/>
                <a:ext cx="1071655" cy="6478"/>
              </a:xfrm>
              <a:prstGeom prst="line">
                <a:avLst/>
              </a:prstGeom>
              <a:no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DF888B1-862C-081B-0685-33B998B8A9BD}"/>
                  </a:ext>
                </a:extLst>
              </p:cNvPr>
              <p:cNvCxnSpPr/>
              <p:nvPr/>
            </p:nvCxnSpPr>
            <p:spPr>
              <a:xfrm>
                <a:off x="5536015" y="5272071"/>
                <a:ext cx="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0022054-E044-F5A7-391E-9E0589F22A5F}"/>
                  </a:ext>
                </a:extLst>
              </p:cNvPr>
              <p:cNvGrpSpPr/>
              <p:nvPr/>
            </p:nvGrpSpPr>
            <p:grpSpPr>
              <a:xfrm rot="20169739" flipH="1">
                <a:off x="5374891" y="4717387"/>
                <a:ext cx="139918" cy="127698"/>
                <a:chOff x="1193" y="1471308"/>
                <a:chExt cx="329596" cy="269230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BA160F0B-F62D-5A7D-DFCB-D59C9F8371E9}"/>
                    </a:ext>
                  </a:extLst>
                </p:cNvPr>
                <p:cNvCxnSpPr/>
                <p:nvPr/>
              </p:nvCxnSpPr>
              <p:spPr>
                <a:xfrm rot="20169739">
                  <a:off x="1193" y="1471308"/>
                  <a:ext cx="266107" cy="126662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EB920B31-E932-C1D3-8E03-4CB291176526}"/>
                    </a:ext>
                  </a:extLst>
                </p:cNvPr>
                <p:cNvCxnSpPr/>
                <p:nvPr/>
              </p:nvCxnSpPr>
              <p:spPr>
                <a:xfrm rot="20169739" flipV="1">
                  <a:off x="81009" y="1582898"/>
                  <a:ext cx="249780" cy="157640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7B1B2611-80DF-BE57-4B5D-5E1D5BF797F5}"/>
                    </a:ext>
                  </a:extLst>
                </p:cNvPr>
                <p:cNvCxnSpPr/>
                <p:nvPr/>
              </p:nvCxnSpPr>
              <p:spPr>
                <a:xfrm rot="20169739">
                  <a:off x="25154" y="1593613"/>
                  <a:ext cx="273600" cy="0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Freeform 71">
                <a:extLst>
                  <a:ext uri="{FF2B5EF4-FFF2-40B4-BE49-F238E27FC236}">
                    <a16:creationId xmlns:a16="http://schemas.microsoft.com/office/drawing/2014/main" id="{1FC2255B-C574-C2D4-38B8-4E95F18EB501}"/>
                  </a:ext>
                </a:extLst>
              </p:cNvPr>
              <p:cNvSpPr/>
              <p:nvPr/>
            </p:nvSpPr>
            <p:spPr>
              <a:xfrm>
                <a:off x="5578315" y="4826404"/>
                <a:ext cx="300757" cy="444521"/>
              </a:xfrm>
              <a:custGeom>
                <a:avLst/>
                <a:gdLst>
                  <a:gd name="connsiteX0" fmla="*/ 0 w 1439694"/>
                  <a:gd name="connsiteY0" fmla="*/ 0 h 356965"/>
                  <a:gd name="connsiteX1" fmla="*/ 1439694 w 1439694"/>
                  <a:gd name="connsiteY1" fmla="*/ 321012 h 356965"/>
                  <a:gd name="connsiteX0" fmla="*/ 0 w 1439694"/>
                  <a:gd name="connsiteY0" fmla="*/ 248858 h 579100"/>
                  <a:gd name="connsiteX1" fmla="*/ 1439694 w 1439694"/>
                  <a:gd name="connsiteY1" fmla="*/ 569870 h 579100"/>
                  <a:gd name="connsiteX0" fmla="*/ 0 w 1439694"/>
                  <a:gd name="connsiteY0" fmla="*/ 305790 h 626802"/>
                  <a:gd name="connsiteX1" fmla="*/ 1439694 w 1439694"/>
                  <a:gd name="connsiteY1" fmla="*/ 626802 h 626802"/>
                  <a:gd name="connsiteX0" fmla="*/ 0 w 1215957"/>
                  <a:gd name="connsiteY0" fmla="*/ 388642 h 398369"/>
                  <a:gd name="connsiteX1" fmla="*/ 1215957 w 1215957"/>
                  <a:gd name="connsiteY1" fmla="*/ 398369 h 398369"/>
                  <a:gd name="connsiteX0" fmla="*/ 0 w 768484"/>
                  <a:gd name="connsiteY0" fmla="*/ 564906 h 564906"/>
                  <a:gd name="connsiteX1" fmla="*/ 768484 w 768484"/>
                  <a:gd name="connsiteY1" fmla="*/ 185527 h 564906"/>
                  <a:gd name="connsiteX0" fmla="*/ 17810 w 786294"/>
                  <a:gd name="connsiteY0" fmla="*/ 611096 h 611096"/>
                  <a:gd name="connsiteX1" fmla="*/ 786294 w 786294"/>
                  <a:gd name="connsiteY1" fmla="*/ 231717 h 611096"/>
                  <a:gd name="connsiteX0" fmla="*/ 14729 w 977766"/>
                  <a:gd name="connsiteY0" fmla="*/ 684765 h 684765"/>
                  <a:gd name="connsiteX1" fmla="*/ 977766 w 977766"/>
                  <a:gd name="connsiteY1" fmla="*/ 178927 h 684765"/>
                  <a:gd name="connsiteX0" fmla="*/ 19890 w 691097"/>
                  <a:gd name="connsiteY0" fmla="*/ 820597 h 820597"/>
                  <a:gd name="connsiteX1" fmla="*/ 691097 w 691097"/>
                  <a:gd name="connsiteY1" fmla="*/ 120205 h 820597"/>
                  <a:gd name="connsiteX0" fmla="*/ 368922 w 1040129"/>
                  <a:gd name="connsiteY0" fmla="*/ 779825 h 779825"/>
                  <a:gd name="connsiteX1" fmla="*/ 1040129 w 1040129"/>
                  <a:gd name="connsiteY1" fmla="*/ 79433 h 779825"/>
                  <a:gd name="connsiteX0" fmla="*/ 383932 w 1055139"/>
                  <a:gd name="connsiteY0" fmla="*/ 861496 h 861496"/>
                  <a:gd name="connsiteX1" fmla="*/ 1055139 w 1055139"/>
                  <a:gd name="connsiteY1" fmla="*/ 161104 h 861496"/>
                  <a:gd name="connsiteX0" fmla="*/ 293871 w 965078"/>
                  <a:gd name="connsiteY0" fmla="*/ 872271 h 872271"/>
                  <a:gd name="connsiteX1" fmla="*/ 965078 w 965078"/>
                  <a:gd name="connsiteY1" fmla="*/ 171879 h 872271"/>
                  <a:gd name="connsiteX0" fmla="*/ 289820 w 961027"/>
                  <a:gd name="connsiteY0" fmla="*/ 830408 h 830408"/>
                  <a:gd name="connsiteX1" fmla="*/ 961027 w 961027"/>
                  <a:gd name="connsiteY1" fmla="*/ 130016 h 830408"/>
                  <a:gd name="connsiteX0" fmla="*/ 331326 w 1002533"/>
                  <a:gd name="connsiteY0" fmla="*/ 861605 h 861605"/>
                  <a:gd name="connsiteX1" fmla="*/ 1002533 w 1002533"/>
                  <a:gd name="connsiteY1" fmla="*/ 161213 h 861605"/>
                  <a:gd name="connsiteX0" fmla="*/ 833389 w 833389"/>
                  <a:gd name="connsiteY0" fmla="*/ 728699 h 728699"/>
                  <a:gd name="connsiteX1" fmla="*/ 259455 w 833389"/>
                  <a:gd name="connsiteY1" fmla="*/ 183950 h 728699"/>
                  <a:gd name="connsiteX0" fmla="*/ 739792 w 739792"/>
                  <a:gd name="connsiteY0" fmla="*/ 645343 h 763145"/>
                  <a:gd name="connsiteX1" fmla="*/ 165858 w 739792"/>
                  <a:gd name="connsiteY1" fmla="*/ 100594 h 763145"/>
                  <a:gd name="connsiteX0" fmla="*/ 739792 w 739792"/>
                  <a:gd name="connsiteY0" fmla="*/ 544749 h 767082"/>
                  <a:gd name="connsiteX1" fmla="*/ 165858 w 739792"/>
                  <a:gd name="connsiteY1" fmla="*/ 0 h 767082"/>
                  <a:gd name="connsiteX0" fmla="*/ 732177 w 732177"/>
                  <a:gd name="connsiteY0" fmla="*/ 544749 h 771334"/>
                  <a:gd name="connsiteX1" fmla="*/ 158243 w 732177"/>
                  <a:gd name="connsiteY1" fmla="*/ 0 h 771334"/>
                  <a:gd name="connsiteX0" fmla="*/ 1018238 w 1018238"/>
                  <a:gd name="connsiteY0" fmla="*/ 389107 h 650697"/>
                  <a:gd name="connsiteX1" fmla="*/ 123291 w 1018238"/>
                  <a:gd name="connsiteY1" fmla="*/ 0 h 650697"/>
                  <a:gd name="connsiteX0" fmla="*/ 1134740 w 1134740"/>
                  <a:gd name="connsiteY0" fmla="*/ 97277 h 454569"/>
                  <a:gd name="connsiteX1" fmla="*/ 113333 w 1134740"/>
                  <a:gd name="connsiteY1" fmla="*/ 0 h 454569"/>
                  <a:gd name="connsiteX0" fmla="*/ 1117636 w 1117636"/>
                  <a:gd name="connsiteY0" fmla="*/ 97277 h 544551"/>
                  <a:gd name="connsiteX1" fmla="*/ 96229 w 1117636"/>
                  <a:gd name="connsiteY1" fmla="*/ 0 h 544551"/>
                  <a:gd name="connsiteX0" fmla="*/ 1021407 w 1021407"/>
                  <a:gd name="connsiteY0" fmla="*/ 97277 h 571735"/>
                  <a:gd name="connsiteX1" fmla="*/ 0 w 1021407"/>
                  <a:gd name="connsiteY1" fmla="*/ 0 h 571735"/>
                  <a:gd name="connsiteX0" fmla="*/ 933858 w 933858"/>
                  <a:gd name="connsiteY0" fmla="*/ 0 h 587169"/>
                  <a:gd name="connsiteX1" fmla="*/ 0 w 933858"/>
                  <a:gd name="connsiteY1" fmla="*/ 145915 h 587169"/>
                  <a:gd name="connsiteX0" fmla="*/ 933858 w 933858"/>
                  <a:gd name="connsiteY0" fmla="*/ 0 h 496171"/>
                  <a:gd name="connsiteX1" fmla="*/ 0 w 933858"/>
                  <a:gd name="connsiteY1" fmla="*/ 145915 h 496171"/>
                  <a:gd name="connsiteX0" fmla="*/ 933858 w 933858"/>
                  <a:gd name="connsiteY0" fmla="*/ 0 h 391174"/>
                  <a:gd name="connsiteX1" fmla="*/ 0 w 933858"/>
                  <a:gd name="connsiteY1" fmla="*/ 145915 h 391174"/>
                  <a:gd name="connsiteX0" fmla="*/ 52612 w 236827"/>
                  <a:gd name="connsiteY0" fmla="*/ 0 h 1421413"/>
                  <a:gd name="connsiteX1" fmla="*/ 179069 w 236827"/>
                  <a:gd name="connsiteY1" fmla="*/ 1361872 h 1421413"/>
                  <a:gd name="connsiteX0" fmla="*/ 0 w 862709"/>
                  <a:gd name="connsiteY0" fmla="*/ 98775 h 1494985"/>
                  <a:gd name="connsiteX1" fmla="*/ 126457 w 862709"/>
                  <a:gd name="connsiteY1" fmla="*/ 1460647 h 1494985"/>
                  <a:gd name="connsiteX0" fmla="*/ 0 w 1086671"/>
                  <a:gd name="connsiteY0" fmla="*/ 99469 h 1492242"/>
                  <a:gd name="connsiteX1" fmla="*/ 126457 w 1086671"/>
                  <a:gd name="connsiteY1" fmla="*/ 1461341 h 1492242"/>
                  <a:gd name="connsiteX0" fmla="*/ 0 w 1039671"/>
                  <a:gd name="connsiteY0" fmla="*/ 81439 h 1475069"/>
                  <a:gd name="connsiteX1" fmla="*/ 126457 w 1039671"/>
                  <a:gd name="connsiteY1" fmla="*/ 1443311 h 1475069"/>
                  <a:gd name="connsiteX0" fmla="*/ 0 w 1001272"/>
                  <a:gd name="connsiteY0" fmla="*/ 97608 h 1077805"/>
                  <a:gd name="connsiteX1" fmla="*/ 37996 w 1001272"/>
                  <a:gd name="connsiteY1" fmla="*/ 1039286 h 1077805"/>
                  <a:gd name="connsiteX0" fmla="*/ 0 w 993945"/>
                  <a:gd name="connsiteY0" fmla="*/ 102714 h 1062502"/>
                  <a:gd name="connsiteX1" fmla="*/ 37996 w 993945"/>
                  <a:gd name="connsiteY1" fmla="*/ 1044392 h 1062502"/>
                  <a:gd name="connsiteX0" fmla="*/ 0 w 733486"/>
                  <a:gd name="connsiteY0" fmla="*/ 96012 h 1056020"/>
                  <a:gd name="connsiteX1" fmla="*/ 37996 w 733486"/>
                  <a:gd name="connsiteY1" fmla="*/ 1037690 h 1056020"/>
                  <a:gd name="connsiteX0" fmla="*/ 0 w 748832"/>
                  <a:gd name="connsiteY0" fmla="*/ 64387 h 1025590"/>
                  <a:gd name="connsiteX1" fmla="*/ 37996 w 748832"/>
                  <a:gd name="connsiteY1" fmla="*/ 1006065 h 1025590"/>
                  <a:gd name="connsiteX0" fmla="*/ 31335 w 745881"/>
                  <a:gd name="connsiteY0" fmla="*/ 67797 h 939987"/>
                  <a:gd name="connsiteX1" fmla="*/ 0 w 745881"/>
                  <a:gd name="connsiteY1" fmla="*/ 919344 h 939987"/>
                  <a:gd name="connsiteX0" fmla="*/ 31335 w 766304"/>
                  <a:gd name="connsiteY0" fmla="*/ 59211 h 991711"/>
                  <a:gd name="connsiteX1" fmla="*/ 0 w 766304"/>
                  <a:gd name="connsiteY1" fmla="*/ 910758 h 991711"/>
                  <a:gd name="connsiteX0" fmla="*/ 12110 w 756608"/>
                  <a:gd name="connsiteY0" fmla="*/ 55543 h 1111317"/>
                  <a:gd name="connsiteX1" fmla="*/ 0 w 756608"/>
                  <a:gd name="connsiteY1" fmla="*/ 1035259 h 1111317"/>
                  <a:gd name="connsiteX0" fmla="*/ 0 w 811561"/>
                  <a:gd name="connsiteY0" fmla="*/ 55032 h 1129347"/>
                  <a:gd name="connsiteX1" fmla="*/ 116058 w 811561"/>
                  <a:gd name="connsiteY1" fmla="*/ 1053974 h 1129347"/>
                  <a:gd name="connsiteX0" fmla="*/ 0 w 798878"/>
                  <a:gd name="connsiteY0" fmla="*/ 62806 h 1078611"/>
                  <a:gd name="connsiteX1" fmla="*/ 116058 w 798878"/>
                  <a:gd name="connsiteY1" fmla="*/ 1061748 h 1078611"/>
                  <a:gd name="connsiteX0" fmla="*/ 0 w 764929"/>
                  <a:gd name="connsiteY0" fmla="*/ 63026 h 1072489"/>
                  <a:gd name="connsiteX1" fmla="*/ 51973 w 764929"/>
                  <a:gd name="connsiteY1" fmla="*/ 1055561 h 1072489"/>
                  <a:gd name="connsiteX0" fmla="*/ 0 w 764929"/>
                  <a:gd name="connsiteY0" fmla="*/ 61522 h 1115407"/>
                  <a:gd name="connsiteX1" fmla="*/ 51973 w 764929"/>
                  <a:gd name="connsiteY1" fmla="*/ 1098915 h 1115407"/>
                  <a:gd name="connsiteX0" fmla="*/ 0 w 822332"/>
                  <a:gd name="connsiteY0" fmla="*/ 61722 h 1114639"/>
                  <a:gd name="connsiteX1" fmla="*/ 51973 w 822332"/>
                  <a:gd name="connsiteY1" fmla="*/ 1099115 h 1114639"/>
                  <a:gd name="connsiteX0" fmla="*/ 0 w 865725"/>
                  <a:gd name="connsiteY0" fmla="*/ 61722 h 1114639"/>
                  <a:gd name="connsiteX1" fmla="*/ 51973 w 865725"/>
                  <a:gd name="connsiteY1" fmla="*/ 1099115 h 1114639"/>
                  <a:gd name="connsiteX0" fmla="*/ 0 w 855060"/>
                  <a:gd name="connsiteY0" fmla="*/ 63685 h 1059461"/>
                  <a:gd name="connsiteX1" fmla="*/ 32748 w 855060"/>
                  <a:gd name="connsiteY1" fmla="*/ 1043402 h 1059461"/>
                  <a:gd name="connsiteX0" fmla="*/ 0 w 855060"/>
                  <a:gd name="connsiteY0" fmla="*/ 61305 h 1126925"/>
                  <a:gd name="connsiteX1" fmla="*/ 32748 w 855060"/>
                  <a:gd name="connsiteY1" fmla="*/ 1111515 h 1126925"/>
                  <a:gd name="connsiteX0" fmla="*/ 44155 w 857770"/>
                  <a:gd name="connsiteY0" fmla="*/ 60683 h 1145362"/>
                  <a:gd name="connsiteX1" fmla="*/ 0 w 857770"/>
                  <a:gd name="connsiteY1" fmla="*/ 1130118 h 1145362"/>
                  <a:gd name="connsiteX0" fmla="*/ 0 w 869304"/>
                  <a:gd name="connsiteY0" fmla="*/ 60278 h 1157664"/>
                  <a:gd name="connsiteX1" fmla="*/ 58381 w 869304"/>
                  <a:gd name="connsiteY1" fmla="*/ 1142530 h 1157664"/>
                  <a:gd name="connsiteX0" fmla="*/ 0 w 798082"/>
                  <a:gd name="connsiteY0" fmla="*/ 61261 h 1154283"/>
                  <a:gd name="connsiteX1" fmla="*/ 58381 w 798082"/>
                  <a:gd name="connsiteY1" fmla="*/ 1143513 h 1154283"/>
                  <a:gd name="connsiteX0" fmla="*/ 0 w 779889"/>
                  <a:gd name="connsiteY0" fmla="*/ 59617 h 1152678"/>
                  <a:gd name="connsiteX1" fmla="*/ 58381 w 779889"/>
                  <a:gd name="connsiteY1" fmla="*/ 1141869 h 115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79889" h="1152678">
                    <a:moveTo>
                      <a:pt x="0" y="59617"/>
                    </a:moveTo>
                    <a:cubicBezTo>
                      <a:pt x="939231" y="-327036"/>
                      <a:pt x="1114221" y="1299602"/>
                      <a:pt x="58381" y="1141869"/>
                    </a:cubicBezTo>
                  </a:path>
                </a:pathLst>
              </a:custGeom>
              <a:noFill/>
              <a:ln w="19050" cap="rnd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28DE8CD-DCB7-7B95-1A32-5E170C1100D3}"/>
                </a:ext>
              </a:extLst>
            </p:cNvPr>
            <p:cNvGrpSpPr/>
            <p:nvPr/>
          </p:nvGrpSpPr>
          <p:grpSpPr>
            <a:xfrm>
              <a:off x="5386933" y="4714113"/>
              <a:ext cx="116146" cy="105380"/>
              <a:chOff x="5113127" y="4693707"/>
              <a:chExt cx="116146" cy="10538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1D3D582-F741-5787-030C-2911E6C36369}"/>
                  </a:ext>
                </a:extLst>
              </p:cNvPr>
              <p:cNvCxnSpPr/>
              <p:nvPr/>
            </p:nvCxnSpPr>
            <p:spPr>
              <a:xfrm>
                <a:off x="5114172" y="4693707"/>
                <a:ext cx="112964" cy="60077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BB759DB-1801-9B4E-19AA-0940ADADB0BC}"/>
                  </a:ext>
                </a:extLst>
              </p:cNvPr>
              <p:cNvCxnSpPr/>
              <p:nvPr/>
            </p:nvCxnSpPr>
            <p:spPr>
              <a:xfrm flipV="1">
                <a:off x="5130528" y="4753782"/>
                <a:ext cx="89679" cy="45305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41FE5E6-6C3A-CEDB-2BB8-973187106B38}"/>
                  </a:ext>
                </a:extLst>
              </p:cNvPr>
              <p:cNvCxnSpPr/>
              <p:nvPr/>
            </p:nvCxnSpPr>
            <p:spPr>
              <a:xfrm>
                <a:off x="5113127" y="4754083"/>
                <a:ext cx="116146" cy="0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Freeform 81">
              <a:extLst>
                <a:ext uri="{FF2B5EF4-FFF2-40B4-BE49-F238E27FC236}">
                  <a16:creationId xmlns:a16="http://schemas.microsoft.com/office/drawing/2014/main" id="{4D526293-C1E4-44F3-8132-5386A208A46F}"/>
                </a:ext>
              </a:extLst>
            </p:cNvPr>
            <p:cNvSpPr/>
            <p:nvPr/>
          </p:nvSpPr>
          <p:spPr>
            <a:xfrm>
              <a:off x="5217927" y="4808210"/>
              <a:ext cx="295570" cy="447030"/>
            </a:xfrm>
            <a:custGeom>
              <a:avLst/>
              <a:gdLst>
                <a:gd name="connsiteX0" fmla="*/ 0 w 1439694"/>
                <a:gd name="connsiteY0" fmla="*/ 0 h 356965"/>
                <a:gd name="connsiteX1" fmla="*/ 1439694 w 1439694"/>
                <a:gd name="connsiteY1" fmla="*/ 321012 h 356965"/>
                <a:gd name="connsiteX0" fmla="*/ 0 w 1439694"/>
                <a:gd name="connsiteY0" fmla="*/ 248858 h 579100"/>
                <a:gd name="connsiteX1" fmla="*/ 1439694 w 1439694"/>
                <a:gd name="connsiteY1" fmla="*/ 569870 h 579100"/>
                <a:gd name="connsiteX0" fmla="*/ 0 w 1439694"/>
                <a:gd name="connsiteY0" fmla="*/ 305790 h 626802"/>
                <a:gd name="connsiteX1" fmla="*/ 1439694 w 1439694"/>
                <a:gd name="connsiteY1" fmla="*/ 626802 h 626802"/>
                <a:gd name="connsiteX0" fmla="*/ 0 w 1215957"/>
                <a:gd name="connsiteY0" fmla="*/ 388642 h 398369"/>
                <a:gd name="connsiteX1" fmla="*/ 1215957 w 1215957"/>
                <a:gd name="connsiteY1" fmla="*/ 398369 h 398369"/>
                <a:gd name="connsiteX0" fmla="*/ 0 w 768484"/>
                <a:gd name="connsiteY0" fmla="*/ 564906 h 564906"/>
                <a:gd name="connsiteX1" fmla="*/ 768484 w 768484"/>
                <a:gd name="connsiteY1" fmla="*/ 185527 h 564906"/>
                <a:gd name="connsiteX0" fmla="*/ 17810 w 786294"/>
                <a:gd name="connsiteY0" fmla="*/ 611096 h 611096"/>
                <a:gd name="connsiteX1" fmla="*/ 786294 w 786294"/>
                <a:gd name="connsiteY1" fmla="*/ 231717 h 611096"/>
                <a:gd name="connsiteX0" fmla="*/ 14729 w 977766"/>
                <a:gd name="connsiteY0" fmla="*/ 684765 h 684765"/>
                <a:gd name="connsiteX1" fmla="*/ 977766 w 977766"/>
                <a:gd name="connsiteY1" fmla="*/ 178927 h 684765"/>
                <a:gd name="connsiteX0" fmla="*/ 19890 w 691097"/>
                <a:gd name="connsiteY0" fmla="*/ 820597 h 820597"/>
                <a:gd name="connsiteX1" fmla="*/ 691097 w 691097"/>
                <a:gd name="connsiteY1" fmla="*/ 120205 h 820597"/>
                <a:gd name="connsiteX0" fmla="*/ 368922 w 1040129"/>
                <a:gd name="connsiteY0" fmla="*/ 779825 h 779825"/>
                <a:gd name="connsiteX1" fmla="*/ 1040129 w 1040129"/>
                <a:gd name="connsiteY1" fmla="*/ 79433 h 779825"/>
                <a:gd name="connsiteX0" fmla="*/ 383932 w 1055139"/>
                <a:gd name="connsiteY0" fmla="*/ 861496 h 861496"/>
                <a:gd name="connsiteX1" fmla="*/ 1055139 w 1055139"/>
                <a:gd name="connsiteY1" fmla="*/ 161104 h 861496"/>
                <a:gd name="connsiteX0" fmla="*/ 293871 w 965078"/>
                <a:gd name="connsiteY0" fmla="*/ 872271 h 872271"/>
                <a:gd name="connsiteX1" fmla="*/ 965078 w 965078"/>
                <a:gd name="connsiteY1" fmla="*/ 171879 h 872271"/>
                <a:gd name="connsiteX0" fmla="*/ 289820 w 961027"/>
                <a:gd name="connsiteY0" fmla="*/ 830408 h 830408"/>
                <a:gd name="connsiteX1" fmla="*/ 961027 w 961027"/>
                <a:gd name="connsiteY1" fmla="*/ 130016 h 830408"/>
                <a:gd name="connsiteX0" fmla="*/ 331326 w 1002533"/>
                <a:gd name="connsiteY0" fmla="*/ 861605 h 861605"/>
                <a:gd name="connsiteX1" fmla="*/ 1002533 w 1002533"/>
                <a:gd name="connsiteY1" fmla="*/ 161213 h 861605"/>
                <a:gd name="connsiteX0" fmla="*/ 833389 w 833389"/>
                <a:gd name="connsiteY0" fmla="*/ 728699 h 728699"/>
                <a:gd name="connsiteX1" fmla="*/ 259455 w 833389"/>
                <a:gd name="connsiteY1" fmla="*/ 183950 h 728699"/>
                <a:gd name="connsiteX0" fmla="*/ 739792 w 739792"/>
                <a:gd name="connsiteY0" fmla="*/ 645343 h 763145"/>
                <a:gd name="connsiteX1" fmla="*/ 165858 w 739792"/>
                <a:gd name="connsiteY1" fmla="*/ 100594 h 763145"/>
                <a:gd name="connsiteX0" fmla="*/ 739792 w 739792"/>
                <a:gd name="connsiteY0" fmla="*/ 544749 h 767082"/>
                <a:gd name="connsiteX1" fmla="*/ 165858 w 739792"/>
                <a:gd name="connsiteY1" fmla="*/ 0 h 767082"/>
                <a:gd name="connsiteX0" fmla="*/ 732177 w 732177"/>
                <a:gd name="connsiteY0" fmla="*/ 544749 h 771334"/>
                <a:gd name="connsiteX1" fmla="*/ 158243 w 732177"/>
                <a:gd name="connsiteY1" fmla="*/ 0 h 771334"/>
                <a:gd name="connsiteX0" fmla="*/ 1018238 w 1018238"/>
                <a:gd name="connsiteY0" fmla="*/ 389107 h 650697"/>
                <a:gd name="connsiteX1" fmla="*/ 123291 w 1018238"/>
                <a:gd name="connsiteY1" fmla="*/ 0 h 650697"/>
                <a:gd name="connsiteX0" fmla="*/ 1134740 w 1134740"/>
                <a:gd name="connsiteY0" fmla="*/ 97277 h 454569"/>
                <a:gd name="connsiteX1" fmla="*/ 113333 w 1134740"/>
                <a:gd name="connsiteY1" fmla="*/ 0 h 454569"/>
                <a:gd name="connsiteX0" fmla="*/ 1117636 w 1117636"/>
                <a:gd name="connsiteY0" fmla="*/ 97277 h 544551"/>
                <a:gd name="connsiteX1" fmla="*/ 96229 w 1117636"/>
                <a:gd name="connsiteY1" fmla="*/ 0 h 544551"/>
                <a:gd name="connsiteX0" fmla="*/ 1021407 w 1021407"/>
                <a:gd name="connsiteY0" fmla="*/ 97277 h 571735"/>
                <a:gd name="connsiteX1" fmla="*/ 0 w 1021407"/>
                <a:gd name="connsiteY1" fmla="*/ 0 h 571735"/>
                <a:gd name="connsiteX0" fmla="*/ 933858 w 933858"/>
                <a:gd name="connsiteY0" fmla="*/ 0 h 587169"/>
                <a:gd name="connsiteX1" fmla="*/ 0 w 933858"/>
                <a:gd name="connsiteY1" fmla="*/ 145915 h 587169"/>
                <a:gd name="connsiteX0" fmla="*/ 933858 w 933858"/>
                <a:gd name="connsiteY0" fmla="*/ 0 h 496171"/>
                <a:gd name="connsiteX1" fmla="*/ 0 w 933858"/>
                <a:gd name="connsiteY1" fmla="*/ 145915 h 496171"/>
                <a:gd name="connsiteX0" fmla="*/ 933858 w 933858"/>
                <a:gd name="connsiteY0" fmla="*/ 0 h 391174"/>
                <a:gd name="connsiteX1" fmla="*/ 0 w 933858"/>
                <a:gd name="connsiteY1" fmla="*/ 145915 h 391174"/>
                <a:gd name="connsiteX0" fmla="*/ 52612 w 236827"/>
                <a:gd name="connsiteY0" fmla="*/ 0 h 1421413"/>
                <a:gd name="connsiteX1" fmla="*/ 179069 w 236827"/>
                <a:gd name="connsiteY1" fmla="*/ 1361872 h 1421413"/>
                <a:gd name="connsiteX0" fmla="*/ 0 w 862709"/>
                <a:gd name="connsiteY0" fmla="*/ 98775 h 1494985"/>
                <a:gd name="connsiteX1" fmla="*/ 126457 w 862709"/>
                <a:gd name="connsiteY1" fmla="*/ 1460647 h 1494985"/>
                <a:gd name="connsiteX0" fmla="*/ 0 w 1086671"/>
                <a:gd name="connsiteY0" fmla="*/ 99469 h 1492242"/>
                <a:gd name="connsiteX1" fmla="*/ 126457 w 1086671"/>
                <a:gd name="connsiteY1" fmla="*/ 1461341 h 1492242"/>
                <a:gd name="connsiteX0" fmla="*/ 0 w 1039671"/>
                <a:gd name="connsiteY0" fmla="*/ 81439 h 1475069"/>
                <a:gd name="connsiteX1" fmla="*/ 126457 w 1039671"/>
                <a:gd name="connsiteY1" fmla="*/ 1443311 h 1475069"/>
                <a:gd name="connsiteX0" fmla="*/ 0 w 1001272"/>
                <a:gd name="connsiteY0" fmla="*/ 97608 h 1077805"/>
                <a:gd name="connsiteX1" fmla="*/ 37996 w 1001272"/>
                <a:gd name="connsiteY1" fmla="*/ 1039286 h 1077805"/>
                <a:gd name="connsiteX0" fmla="*/ 0 w 993945"/>
                <a:gd name="connsiteY0" fmla="*/ 102714 h 1062502"/>
                <a:gd name="connsiteX1" fmla="*/ 37996 w 993945"/>
                <a:gd name="connsiteY1" fmla="*/ 1044392 h 1062502"/>
                <a:gd name="connsiteX0" fmla="*/ 0 w 733486"/>
                <a:gd name="connsiteY0" fmla="*/ 96012 h 1056020"/>
                <a:gd name="connsiteX1" fmla="*/ 37996 w 733486"/>
                <a:gd name="connsiteY1" fmla="*/ 1037690 h 1056020"/>
                <a:gd name="connsiteX0" fmla="*/ 0 w 748832"/>
                <a:gd name="connsiteY0" fmla="*/ 64387 h 1025590"/>
                <a:gd name="connsiteX1" fmla="*/ 37996 w 748832"/>
                <a:gd name="connsiteY1" fmla="*/ 1006065 h 1025590"/>
                <a:gd name="connsiteX0" fmla="*/ 31335 w 745881"/>
                <a:gd name="connsiteY0" fmla="*/ 67797 h 939987"/>
                <a:gd name="connsiteX1" fmla="*/ 0 w 745881"/>
                <a:gd name="connsiteY1" fmla="*/ 919344 h 939987"/>
                <a:gd name="connsiteX0" fmla="*/ 31335 w 766304"/>
                <a:gd name="connsiteY0" fmla="*/ 59211 h 991711"/>
                <a:gd name="connsiteX1" fmla="*/ 0 w 766304"/>
                <a:gd name="connsiteY1" fmla="*/ 910758 h 991711"/>
                <a:gd name="connsiteX0" fmla="*/ 12110 w 756608"/>
                <a:gd name="connsiteY0" fmla="*/ 55543 h 1111317"/>
                <a:gd name="connsiteX1" fmla="*/ 0 w 756608"/>
                <a:gd name="connsiteY1" fmla="*/ 1035259 h 1111317"/>
                <a:gd name="connsiteX0" fmla="*/ 0 w 811561"/>
                <a:gd name="connsiteY0" fmla="*/ 55032 h 1129347"/>
                <a:gd name="connsiteX1" fmla="*/ 116058 w 811561"/>
                <a:gd name="connsiteY1" fmla="*/ 1053974 h 1129347"/>
                <a:gd name="connsiteX0" fmla="*/ 0 w 798878"/>
                <a:gd name="connsiteY0" fmla="*/ 62806 h 1078611"/>
                <a:gd name="connsiteX1" fmla="*/ 116058 w 798878"/>
                <a:gd name="connsiteY1" fmla="*/ 1061748 h 1078611"/>
                <a:gd name="connsiteX0" fmla="*/ 0 w 764929"/>
                <a:gd name="connsiteY0" fmla="*/ 63026 h 1072489"/>
                <a:gd name="connsiteX1" fmla="*/ 51973 w 764929"/>
                <a:gd name="connsiteY1" fmla="*/ 1055561 h 1072489"/>
                <a:gd name="connsiteX0" fmla="*/ 0 w 764929"/>
                <a:gd name="connsiteY0" fmla="*/ 61522 h 1115407"/>
                <a:gd name="connsiteX1" fmla="*/ 51973 w 764929"/>
                <a:gd name="connsiteY1" fmla="*/ 1098915 h 1115407"/>
                <a:gd name="connsiteX0" fmla="*/ 0 w 822332"/>
                <a:gd name="connsiteY0" fmla="*/ 61722 h 1114639"/>
                <a:gd name="connsiteX1" fmla="*/ 51973 w 822332"/>
                <a:gd name="connsiteY1" fmla="*/ 1099115 h 1114639"/>
                <a:gd name="connsiteX0" fmla="*/ 0 w 865725"/>
                <a:gd name="connsiteY0" fmla="*/ 61722 h 1114639"/>
                <a:gd name="connsiteX1" fmla="*/ 51973 w 865725"/>
                <a:gd name="connsiteY1" fmla="*/ 1099115 h 1114639"/>
                <a:gd name="connsiteX0" fmla="*/ 0 w 855060"/>
                <a:gd name="connsiteY0" fmla="*/ 63685 h 1059461"/>
                <a:gd name="connsiteX1" fmla="*/ 32748 w 855060"/>
                <a:gd name="connsiteY1" fmla="*/ 1043402 h 1059461"/>
                <a:gd name="connsiteX0" fmla="*/ 0 w 855060"/>
                <a:gd name="connsiteY0" fmla="*/ 61305 h 1126925"/>
                <a:gd name="connsiteX1" fmla="*/ 32748 w 855060"/>
                <a:gd name="connsiteY1" fmla="*/ 1111515 h 1126925"/>
                <a:gd name="connsiteX0" fmla="*/ 44155 w 857770"/>
                <a:gd name="connsiteY0" fmla="*/ 60683 h 1145362"/>
                <a:gd name="connsiteX1" fmla="*/ 0 w 857770"/>
                <a:gd name="connsiteY1" fmla="*/ 1130118 h 1145362"/>
                <a:gd name="connsiteX0" fmla="*/ 0 w 869304"/>
                <a:gd name="connsiteY0" fmla="*/ 60278 h 1157664"/>
                <a:gd name="connsiteX1" fmla="*/ 58381 w 869304"/>
                <a:gd name="connsiteY1" fmla="*/ 1142530 h 1157664"/>
                <a:gd name="connsiteX0" fmla="*/ 0 w 798082"/>
                <a:gd name="connsiteY0" fmla="*/ 61261 h 1154283"/>
                <a:gd name="connsiteX1" fmla="*/ 58381 w 798082"/>
                <a:gd name="connsiteY1" fmla="*/ 1143513 h 1154283"/>
                <a:gd name="connsiteX0" fmla="*/ 0 w 779889"/>
                <a:gd name="connsiteY0" fmla="*/ 59617 h 1152678"/>
                <a:gd name="connsiteX1" fmla="*/ 58381 w 779889"/>
                <a:gd name="connsiteY1" fmla="*/ 1141869 h 1152678"/>
                <a:gd name="connsiteX0" fmla="*/ 0 w 804980"/>
                <a:gd name="connsiteY0" fmla="*/ 73153 h 1165908"/>
                <a:gd name="connsiteX1" fmla="*/ 58381 w 804980"/>
                <a:gd name="connsiteY1" fmla="*/ 1155405 h 1165908"/>
                <a:gd name="connsiteX0" fmla="*/ 0 w 786678"/>
                <a:gd name="connsiteY0" fmla="*/ 67980 h 1160849"/>
                <a:gd name="connsiteX1" fmla="*/ 58381 w 786678"/>
                <a:gd name="connsiteY1" fmla="*/ 1150232 h 1160849"/>
                <a:gd name="connsiteX0" fmla="*/ 0 w 761994"/>
                <a:gd name="connsiteY0" fmla="*/ 62921 h 1155904"/>
                <a:gd name="connsiteX1" fmla="*/ 58381 w 761994"/>
                <a:gd name="connsiteY1" fmla="*/ 1145173 h 1155904"/>
                <a:gd name="connsiteX0" fmla="*/ 0 w 766439"/>
                <a:gd name="connsiteY0" fmla="*/ 66279 h 1159184"/>
                <a:gd name="connsiteX1" fmla="*/ 58381 w 766439"/>
                <a:gd name="connsiteY1" fmla="*/ 1148531 h 115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6439" h="1159184">
                  <a:moveTo>
                    <a:pt x="0" y="66279"/>
                  </a:moveTo>
                  <a:cubicBezTo>
                    <a:pt x="900781" y="-346005"/>
                    <a:pt x="1114221" y="1306264"/>
                    <a:pt x="58381" y="1148531"/>
                  </a:cubicBezTo>
                </a:path>
              </a:pathLst>
            </a:custGeom>
            <a:noFill/>
            <a:ln w="19050" cap="rnd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Parallelogram 34">
            <a:extLst>
              <a:ext uri="{FF2B5EF4-FFF2-40B4-BE49-F238E27FC236}">
                <a16:creationId xmlns:a16="http://schemas.microsoft.com/office/drawing/2014/main" id="{3C4D5CAB-1011-4AC4-C877-C1FA215C9972}"/>
              </a:ext>
            </a:extLst>
          </p:cNvPr>
          <p:cNvSpPr/>
          <p:nvPr/>
        </p:nvSpPr>
        <p:spPr>
          <a:xfrm rot="16200000" flipV="1">
            <a:off x="5660664" y="805040"/>
            <a:ext cx="764045" cy="350466"/>
          </a:xfrm>
          <a:prstGeom prst="parallelogram">
            <a:avLst>
              <a:gd name="adj" fmla="val 87898"/>
            </a:avLst>
          </a:prstGeom>
          <a:solidFill>
            <a:schemeClr val="bg1">
              <a:lumMod val="95000"/>
              <a:alpha val="42000"/>
            </a:schemeClr>
          </a:solidFill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5551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2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</TotalTime>
  <Words>81</Words>
  <Application>Microsoft Office PowerPoint</Application>
  <PresentationFormat>Widescreen</PresentationFormat>
  <Paragraphs>18</Paragraphs>
  <Slides>27</Slides>
  <Notes>0</Notes>
  <HiddenSlides>0</HiddenSlides>
  <MMClips>8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Series of AeoLiS animations</vt:lpstr>
      <vt:lpstr>PowerPoint Presentation</vt:lpstr>
      <vt:lpstr>PowerPoint Presentation</vt:lpstr>
      <vt:lpstr>1. Constant sediment supply varying wind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Varying wind direction</vt:lpstr>
      <vt:lpstr>PowerPoint Presentation</vt:lpstr>
      <vt:lpstr>PowerPoint Presentation</vt:lpstr>
      <vt:lpstr>PowerPoint Presentation</vt:lpstr>
      <vt:lpstr>PowerPoint Presentation</vt:lpstr>
      <vt:lpstr>Comparable to the work of Bauer and Davidson Arnott.</vt:lpstr>
      <vt:lpstr>Tide dependency</vt:lpstr>
      <vt:lpstr>PowerPoint Presentation</vt:lpstr>
      <vt:lpstr>PowerPoint Presentation</vt:lpstr>
      <vt:lpstr>PowerPoint Presentation</vt:lpstr>
      <vt:lpstr>PowerPoint Presentation</vt:lpstr>
      <vt:lpstr>Changing wind direction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Series of AeoLiS animations</dc:title>
  <dc:creator>Sierd de Vries</dc:creator>
  <cp:lastModifiedBy>Sierd de Vries</cp:lastModifiedBy>
  <cp:revision>4</cp:revision>
  <dcterms:created xsi:type="dcterms:W3CDTF">2023-08-08T09:56:12Z</dcterms:created>
  <dcterms:modified xsi:type="dcterms:W3CDTF">2023-08-10T17:14:37Z</dcterms:modified>
</cp:coreProperties>
</file>