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1" r:id="rId5"/>
    <p:sldId id="256" r:id="rId6"/>
    <p:sldId id="267" r:id="rId7"/>
    <p:sldId id="268" r:id="rId8"/>
    <p:sldId id="257" r:id="rId9"/>
    <p:sldId id="259" r:id="rId10"/>
    <p:sldId id="273" r:id="rId11"/>
    <p:sldId id="274" r:id="rId12"/>
    <p:sldId id="275" r:id="rId13"/>
    <p:sldId id="264" r:id="rId14"/>
    <p:sldId id="266" r:id="rId15"/>
    <p:sldId id="265" r:id="rId16"/>
    <p:sldId id="269" r:id="rId17"/>
    <p:sldId id="270" r:id="rId18"/>
    <p:sldId id="271" r:id="rId19"/>
    <p:sldId id="272" r:id="rId20"/>
    <p:sldId id="258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>
        <p:scale>
          <a:sx n="50" d="100"/>
          <a:sy n="50" d="100"/>
        </p:scale>
        <p:origin x="1123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7832-8CF3-B1D9-DF67-AE543E9DA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81944-ED36-2E6C-DF3A-24834427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4E85B-AC49-FD1D-BE8B-31D4399F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8-8-2023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FFD3-4018-DAB4-F59E-7FFAD371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C7B7-49E5-AF8B-D776-80F4AE80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45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8AC8-17BE-2596-807E-64625842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B55BE-5019-0314-00FF-6E8D57564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8AD7-E03F-B6C7-BA09-5F9F3C67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8-8-2023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74C2-E96E-AB15-8639-171A0C7F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DF22-545B-822A-125A-02BB9C71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541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254BD-9642-0BBE-8772-59621D649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5DD4E-883C-B6D3-8F56-6E46206F9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FDE0-BAA4-8252-6C6D-0A563576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8-8-2023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59BE-82F7-6F19-65C7-AC5CAEDB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D82C-A415-60C9-0C51-592B4265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8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483E-04BA-B9B9-C740-0D5C9BE8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B429-7FCD-921B-D614-C9BBF1434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07548-91AF-9A2C-3518-DC452FB3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8-8-2023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45D5F-0296-0FC3-E979-24A3FA7D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6152-E6BD-0D0F-6EDC-9C00EE2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04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5182-77A0-9F1F-BE28-0D4A7E6F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8723E-01AD-D4C2-CDFD-3252ECE5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E3DA-90D7-0FAE-B104-136DC2EE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8-8-2023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94E6D-A978-5CB5-2AD3-437A6214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61E1-AD5D-3F32-EA92-A1411AA6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137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0A95-D355-E3FB-B339-B68EB65C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DAA2-18BC-1246-59BB-D6E3CA0EF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2805E-468A-DE14-CADA-378DFD6B0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01CCB-FEEF-BE69-113F-7C4D43D0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8-8-2023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CDE74-2148-AC46-D884-BC8ED566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1891-73EB-7303-4F5C-B8A12327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7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EA4C-90B0-F7AC-E197-1A3A5EA1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5FC17-7572-DD2B-EFDC-E7A7DAD6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E4232-DD35-2773-BF82-2BC9BF122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60A1E-B78F-4762-96F2-F492078D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C0794-5873-A77A-393E-8EC8F200C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4B605-A62E-9DCC-E6D4-A7133249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8-8-2023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9F7D2-BB44-2E0D-FF65-2B0CF4FD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C6361-56C3-7B36-8C03-8D59554B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305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8B87-5667-4586-194A-27085966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92E34-3168-A2F6-6702-6948F8A8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8-8-2023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7A049-9EF7-3070-2010-416E8F81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73496-68BF-11D0-393B-85C8ECAF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8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300E1-7343-F05B-796F-6D7D1D5A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8-8-2023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FC22D-B8F1-5F22-2315-CC59958D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12B4C-CBF5-8A70-ED68-41D24281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61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F340-DDCA-5500-4980-A61D5A2B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7212-6375-F954-3CFD-F4B4CF3F5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22DF-F120-52FE-602D-E528D53EF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A1808-480B-D1C5-3FD4-038E0D8E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8-8-2023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10CBA-2921-81A3-E1A9-DC48DD08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B9E22-9D66-D015-C24C-F63F7E7B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192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A1BA-088B-6FB8-645F-DDF9E3E3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D4AC2-C92E-9649-D429-321B91716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918C1-A73B-65E4-2726-4F35E8016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D63D1-E3B0-6966-3EAF-70B1E087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48B3-62C0-46B8-A9E6-9073E02A955E}" type="datetimeFigureOut">
              <a:rPr lang="nl-NL" smtClean="0"/>
              <a:t>8-8-2023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07186-4894-3757-5323-6B69003D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57E5B-2EC9-DBEF-E946-DC24113E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9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315AC-ED1B-C1D4-048E-57583067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C6794-3EE2-5E6F-67BE-65CD489E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6254-7DFA-C53F-A846-4439AE05B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48B3-62C0-46B8-A9E6-9073E02A955E}" type="datetimeFigureOut">
              <a:rPr lang="nl-NL" smtClean="0"/>
              <a:t>8-8-2023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F8B3-5C8A-8D66-9CEF-8A65364CC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5FBF2-75FD-C13B-8F56-782443C96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1B63-C10D-4217-A4AB-70C187B62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86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A38B-BDA3-11FE-2EA4-94BA4621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Series of AeoLiS animations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4F2D-C6F4-EF75-0985-831E518F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561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5FB1-F7A8-DD3C-4A1C-FE589081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Tide dependency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FE1F-4FBF-BABB-9233-5D0489DE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698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ABB4-DE9A-D8F1-D39A-0503DEF6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1D40-7B64-0FFC-6249-B45A409A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788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3CCB054-15D9-DE27-DE3A-C190BCDD51EE}"/>
              </a:ext>
            </a:extLst>
          </p:cNvPr>
          <p:cNvSpPr/>
          <p:nvPr/>
        </p:nvSpPr>
        <p:spPr>
          <a:xfrm>
            <a:off x="2121347" y="3730084"/>
            <a:ext cx="9173287" cy="1229270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F16031A-F3DE-CBA2-7266-D875967B42E7}"/>
              </a:ext>
            </a:extLst>
          </p:cNvPr>
          <p:cNvSpPr/>
          <p:nvPr/>
        </p:nvSpPr>
        <p:spPr>
          <a:xfrm>
            <a:off x="2151892" y="3730084"/>
            <a:ext cx="3119438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FDB11-59C4-1486-F83D-3A764C87B41E}"/>
              </a:ext>
            </a:extLst>
          </p:cNvPr>
          <p:cNvGrpSpPr/>
          <p:nvPr/>
        </p:nvGrpSpPr>
        <p:grpSpPr>
          <a:xfrm>
            <a:off x="495948" y="668766"/>
            <a:ext cx="3311887" cy="1229270"/>
            <a:chOff x="4628066" y="4443156"/>
            <a:chExt cx="2668700" cy="9905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62BF1C-5873-7C5B-BADD-A1E0450209F1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4AF269-4CF6-3E7E-6B13-83E8D369C422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26C6F71A-DF4D-EA99-1C94-9EE8E706BA3E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1CDE2A2E-6E51-02F2-B2CC-9F2A2E3929EE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1D246C82-E63F-28A7-CFEA-CCD545F4A2D8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1FDAD214-92AF-825C-8969-627D1D1DD95A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7E611E7C-BFCD-C5F7-4834-A3ED79803623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2">
                  <a:extLst>
                    <a:ext uri="{FF2B5EF4-FFF2-40B4-BE49-F238E27FC236}">
                      <a16:creationId xmlns:a16="http://schemas.microsoft.com/office/drawing/2014/main" id="{B55227FB-4100-BD5F-3AE3-CAF69A1C4EC3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3">
                  <a:extLst>
                    <a:ext uri="{FF2B5EF4-FFF2-40B4-BE49-F238E27FC236}">
                      <a16:creationId xmlns:a16="http://schemas.microsoft.com/office/drawing/2014/main" id="{2DABCE84-8E82-FE5B-EFF2-71FD908579D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4">
                  <a:extLst>
                    <a:ext uri="{FF2B5EF4-FFF2-40B4-BE49-F238E27FC236}">
                      <a16:creationId xmlns:a16="http://schemas.microsoft.com/office/drawing/2014/main" id="{D56FEEFA-866A-474F-21FB-F9DE33EADB1F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8">
                  <a:extLst>
                    <a:ext uri="{FF2B5EF4-FFF2-40B4-BE49-F238E27FC236}">
                      <a16:creationId xmlns:a16="http://schemas.microsoft.com/office/drawing/2014/main" id="{C8D85E04-9EB7-5AAB-23C4-9D8396758D8B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16EB5F9-8ACB-23C8-438E-A49FAF4807C9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4FF3129-8013-1EC3-FA7A-22FF4244867D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CA710634-D191-872A-BE4E-7BA8FF417BD3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52E199-7FF0-0789-083A-6B60B8F44585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D82A0D-89CE-2AF0-D150-4A6D8407DBEA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A1FD950-93D7-8F49-1C2B-F32D2B7E82D8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83C03C-12F8-7F3C-95AA-1F3907BF26B8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55EB114-6098-99FA-84FA-52A9917DE876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81DBD9E-CD00-7F3F-9936-330B53B7770C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Freeform 71">
                <a:extLst>
                  <a:ext uri="{FF2B5EF4-FFF2-40B4-BE49-F238E27FC236}">
                    <a16:creationId xmlns:a16="http://schemas.microsoft.com/office/drawing/2014/main" id="{18A9FD75-3ECD-098D-BA52-24C7F1AFAC27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3810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2EA497-28C5-78A6-DE07-2E7651E83E02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6C1EBB-8D74-AD53-5B42-5E5D4BD66E10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C46E296-76E8-E1ED-8E86-50DC25CD3AA3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9EB4B1-5ACE-3A95-687B-1785710EA9E8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81">
              <a:extLst>
                <a:ext uri="{FF2B5EF4-FFF2-40B4-BE49-F238E27FC236}">
                  <a16:creationId xmlns:a16="http://schemas.microsoft.com/office/drawing/2014/main" id="{2F24A034-01DF-D431-DF6B-97D351ECC9F2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3810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6C982BE-104E-4EE2-0ECD-C50668BCC08F}"/>
              </a:ext>
            </a:extLst>
          </p:cNvPr>
          <p:cNvSpPr/>
          <p:nvPr/>
        </p:nvSpPr>
        <p:spPr>
          <a:xfrm>
            <a:off x="1933473" y="2421835"/>
            <a:ext cx="2172739" cy="55899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D525E3-6C21-55D9-9434-E545F4DC4A96}"/>
              </a:ext>
            </a:extLst>
          </p:cNvPr>
          <p:cNvCxnSpPr>
            <a:cxnSpLocks/>
          </p:cNvCxnSpPr>
          <p:nvPr/>
        </p:nvCxnSpPr>
        <p:spPr>
          <a:xfrm flipV="1">
            <a:off x="2889634" y="5102487"/>
            <a:ext cx="0" cy="688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6459DEA-590B-EEA7-474D-44622649DC25}"/>
              </a:ext>
            </a:extLst>
          </p:cNvPr>
          <p:cNvSpPr/>
          <p:nvPr/>
        </p:nvSpPr>
        <p:spPr>
          <a:xfrm rot="16200000" flipV="1">
            <a:off x="9285267" y="2937130"/>
            <a:ext cx="2647050" cy="1371681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6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FAE4-A014-457A-A10E-4D7AFA46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Varying wind direction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6F06-3556-BA17-1ACF-2EDCEC68D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473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3CCB054-15D9-DE27-DE3A-C190BCDD51EE}"/>
              </a:ext>
            </a:extLst>
          </p:cNvPr>
          <p:cNvSpPr/>
          <p:nvPr/>
        </p:nvSpPr>
        <p:spPr>
          <a:xfrm>
            <a:off x="3435051" y="2449877"/>
            <a:ext cx="7813863" cy="3743917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F16031A-F3DE-CBA2-7266-D875967B42E7}"/>
              </a:ext>
            </a:extLst>
          </p:cNvPr>
          <p:cNvSpPr/>
          <p:nvPr/>
        </p:nvSpPr>
        <p:spPr>
          <a:xfrm>
            <a:off x="2212851" y="2449877"/>
            <a:ext cx="5380913" cy="3743917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FDB11-59C4-1486-F83D-3A764C87B41E}"/>
              </a:ext>
            </a:extLst>
          </p:cNvPr>
          <p:cNvGrpSpPr/>
          <p:nvPr/>
        </p:nvGrpSpPr>
        <p:grpSpPr>
          <a:xfrm>
            <a:off x="495948" y="668766"/>
            <a:ext cx="3311887" cy="1229270"/>
            <a:chOff x="4628066" y="4443156"/>
            <a:chExt cx="2668700" cy="9905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62BF1C-5873-7C5B-BADD-A1E0450209F1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4AF269-4CF6-3E7E-6B13-83E8D369C422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26C6F71A-DF4D-EA99-1C94-9EE8E706BA3E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1CDE2A2E-6E51-02F2-B2CC-9F2A2E3929EE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1D246C82-E63F-28A7-CFEA-CCD545F4A2D8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1FDAD214-92AF-825C-8969-627D1D1DD95A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7E611E7C-BFCD-C5F7-4834-A3ED79803623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2">
                  <a:extLst>
                    <a:ext uri="{FF2B5EF4-FFF2-40B4-BE49-F238E27FC236}">
                      <a16:creationId xmlns:a16="http://schemas.microsoft.com/office/drawing/2014/main" id="{B55227FB-4100-BD5F-3AE3-CAF69A1C4EC3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3">
                  <a:extLst>
                    <a:ext uri="{FF2B5EF4-FFF2-40B4-BE49-F238E27FC236}">
                      <a16:creationId xmlns:a16="http://schemas.microsoft.com/office/drawing/2014/main" id="{2DABCE84-8E82-FE5B-EFF2-71FD908579D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4">
                  <a:extLst>
                    <a:ext uri="{FF2B5EF4-FFF2-40B4-BE49-F238E27FC236}">
                      <a16:creationId xmlns:a16="http://schemas.microsoft.com/office/drawing/2014/main" id="{D56FEEFA-866A-474F-21FB-F9DE33EADB1F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8">
                  <a:extLst>
                    <a:ext uri="{FF2B5EF4-FFF2-40B4-BE49-F238E27FC236}">
                      <a16:creationId xmlns:a16="http://schemas.microsoft.com/office/drawing/2014/main" id="{C8D85E04-9EB7-5AAB-23C4-9D8396758D8B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16EB5F9-8ACB-23C8-438E-A49FAF4807C9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4FF3129-8013-1EC3-FA7A-22FF4244867D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CA710634-D191-872A-BE4E-7BA8FF417BD3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52E199-7FF0-0789-083A-6B60B8F44585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D82A0D-89CE-2AF0-D150-4A6D8407DBEA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A1FD950-93D7-8F49-1C2B-F32D2B7E82D8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83C03C-12F8-7F3C-95AA-1F3907BF26B8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55EB114-6098-99FA-84FA-52A9917DE876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81DBD9E-CD00-7F3F-9936-330B53B7770C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Freeform 71">
                <a:extLst>
                  <a:ext uri="{FF2B5EF4-FFF2-40B4-BE49-F238E27FC236}">
                    <a16:creationId xmlns:a16="http://schemas.microsoft.com/office/drawing/2014/main" id="{18A9FD75-3ECD-098D-BA52-24C7F1AFAC27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3810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2EA497-28C5-78A6-DE07-2E7651E83E02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6C1EBB-8D74-AD53-5B42-5E5D4BD66E10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C46E296-76E8-E1ED-8E86-50DC25CD3AA3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9EB4B1-5ACE-3A95-687B-1785710EA9E8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81">
              <a:extLst>
                <a:ext uri="{FF2B5EF4-FFF2-40B4-BE49-F238E27FC236}">
                  <a16:creationId xmlns:a16="http://schemas.microsoft.com/office/drawing/2014/main" id="{2F24A034-01DF-D431-DF6B-97D351ECC9F2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3810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6459DEA-590B-EEA7-474D-44622649DC25}"/>
              </a:ext>
            </a:extLst>
          </p:cNvPr>
          <p:cNvSpPr/>
          <p:nvPr/>
        </p:nvSpPr>
        <p:spPr>
          <a:xfrm rot="16200000" flipV="1">
            <a:off x="6773259" y="1676224"/>
            <a:ext cx="4822196" cy="4212944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D1B0DFE-814C-8913-2267-B38E7A6B9614}"/>
              </a:ext>
            </a:extLst>
          </p:cNvPr>
          <p:cNvSpPr/>
          <p:nvPr/>
        </p:nvSpPr>
        <p:spPr>
          <a:xfrm rot="19800000">
            <a:off x="1144992" y="3507411"/>
            <a:ext cx="2172739" cy="558990"/>
          </a:xfrm>
          <a:prstGeom prst="rightArrow">
            <a:avLst>
              <a:gd name="adj1" fmla="val 33642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9A004F9-E0CF-A9AE-4189-47C049E5912C}"/>
              </a:ext>
            </a:extLst>
          </p:cNvPr>
          <p:cNvSpPr/>
          <p:nvPr/>
        </p:nvSpPr>
        <p:spPr>
          <a:xfrm rot="1800000">
            <a:off x="1126482" y="4042340"/>
            <a:ext cx="2172739" cy="558990"/>
          </a:xfrm>
          <a:prstGeom prst="rightArrow">
            <a:avLst>
              <a:gd name="adj1" fmla="val 33642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8922E60-7C27-D92E-53F9-4DFC6BEEB87C}"/>
              </a:ext>
            </a:extLst>
          </p:cNvPr>
          <p:cNvSpPr/>
          <p:nvPr/>
        </p:nvSpPr>
        <p:spPr>
          <a:xfrm>
            <a:off x="1200479" y="3764889"/>
            <a:ext cx="2172739" cy="558990"/>
          </a:xfrm>
          <a:prstGeom prst="rightArrow">
            <a:avLst>
              <a:gd name="adj1" fmla="val 33642"/>
              <a:gd name="adj2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E8BDEB-6F26-B67A-847A-9EBCDACFC7E4}"/>
              </a:ext>
            </a:extLst>
          </p:cNvPr>
          <p:cNvCxnSpPr>
            <a:cxnSpLocks/>
          </p:cNvCxnSpPr>
          <p:nvPr/>
        </p:nvCxnSpPr>
        <p:spPr>
          <a:xfrm>
            <a:off x="4823713" y="3888485"/>
            <a:ext cx="2212257" cy="230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CCEDD2-56ED-BEBB-A57E-8BDBDB480981}"/>
              </a:ext>
            </a:extLst>
          </p:cNvPr>
          <p:cNvCxnSpPr>
            <a:cxnSpLocks/>
          </p:cNvCxnSpPr>
          <p:nvPr/>
        </p:nvCxnSpPr>
        <p:spPr>
          <a:xfrm>
            <a:off x="4800164" y="3902805"/>
            <a:ext cx="4877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4B6D6B-6863-5DF4-6D52-0487F05DA905}"/>
              </a:ext>
            </a:extLst>
          </p:cNvPr>
          <p:cNvCxnSpPr>
            <a:cxnSpLocks/>
          </p:cNvCxnSpPr>
          <p:nvPr/>
        </p:nvCxnSpPr>
        <p:spPr>
          <a:xfrm flipV="1">
            <a:off x="4800164" y="2558334"/>
            <a:ext cx="6436434" cy="134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6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1A2-4827-D2BB-1E9C-E4371AEE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Comparable to the work of Bauer and Davidson Arnott.</a:t>
            </a:r>
            <a:endParaRPr lang="nl-NL" dirty="0"/>
          </a:p>
        </p:txBody>
      </p:sp>
      <p:pic>
        <p:nvPicPr>
          <p:cNvPr id="5" name="Content Placeholder 4" descr="A diagram of a line with arrows&#10;&#10;Description automatically generated with medium confidence">
            <a:extLst>
              <a:ext uri="{FF2B5EF4-FFF2-40B4-BE49-F238E27FC236}">
                <a16:creationId xmlns:a16="http://schemas.microsoft.com/office/drawing/2014/main" id="{4F149B41-A3AB-1F84-CF76-594150C24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2719420"/>
            <a:ext cx="5614532" cy="3071779"/>
          </a:xfrm>
        </p:spPr>
      </p:pic>
    </p:spTree>
    <p:extLst>
      <p:ext uri="{BB962C8B-B14F-4D97-AF65-F5344CB8AC3E}">
        <p14:creationId xmlns:p14="http://schemas.microsoft.com/office/powerpoint/2010/main" val="329228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98AD-8F1C-A1F8-D7BE-8351AE92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184D-9840-7F51-4D49-0B498D33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13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D6D0-EE67-D6A2-AD53-4DAF6A43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3F26-39F0-2F1A-4848-28D3AAA2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05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1F93-1B98-81E4-785D-F040C1F0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FAD35-2C0D-0B90-7084-68FE4413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515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147B-26B9-6177-21B1-792F7E62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DE31-1E89-65BC-6CF2-B9D95C0C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40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31E3-6A77-90BD-8FEC-64A2CBED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C23F-7369-7EA4-391D-BEEC8FB2A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observations</a:t>
            </a:r>
          </a:p>
          <a:p>
            <a:pPr lvl="1"/>
            <a:r>
              <a:rPr lang="en-GB" dirty="0"/>
              <a:t>Over-estimation of  sediment transport</a:t>
            </a:r>
          </a:p>
          <a:p>
            <a:pPr lvl="1"/>
            <a:r>
              <a:rPr lang="en-GB" dirty="0"/>
              <a:t>Varying fetch effects</a:t>
            </a:r>
          </a:p>
          <a:p>
            <a:pPr lvl="1"/>
            <a:r>
              <a:rPr lang="en-GB" dirty="0"/>
              <a:t>Tide dependency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0895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56E7-9C29-58C8-5359-3058DCD5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C9F8-12AB-FD03-F166-0FBEC7E3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ECAEE-5052-38BD-6E97-FD7943AC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4264"/>
            <a:ext cx="8839966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3CCB054-15D9-DE27-DE3A-C190BCDD51EE}"/>
              </a:ext>
            </a:extLst>
          </p:cNvPr>
          <p:cNvSpPr/>
          <p:nvPr/>
        </p:nvSpPr>
        <p:spPr>
          <a:xfrm>
            <a:off x="3945450" y="3730084"/>
            <a:ext cx="7349184" cy="1229270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F16031A-F3DE-CBA2-7266-D875967B42E7}"/>
              </a:ext>
            </a:extLst>
          </p:cNvPr>
          <p:cNvSpPr/>
          <p:nvPr/>
        </p:nvSpPr>
        <p:spPr>
          <a:xfrm>
            <a:off x="2151892" y="3730084"/>
            <a:ext cx="3119438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FDB11-59C4-1486-F83D-3A764C87B41E}"/>
              </a:ext>
            </a:extLst>
          </p:cNvPr>
          <p:cNvGrpSpPr/>
          <p:nvPr/>
        </p:nvGrpSpPr>
        <p:grpSpPr>
          <a:xfrm>
            <a:off x="495948" y="668766"/>
            <a:ext cx="3311887" cy="1229270"/>
            <a:chOff x="4628066" y="4443156"/>
            <a:chExt cx="2668700" cy="9905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62BF1C-5873-7C5B-BADD-A1E0450209F1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4AF269-4CF6-3E7E-6B13-83E8D369C422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26C6F71A-DF4D-EA99-1C94-9EE8E706BA3E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1CDE2A2E-6E51-02F2-B2CC-9F2A2E3929EE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1D246C82-E63F-28A7-CFEA-CCD545F4A2D8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1FDAD214-92AF-825C-8969-627D1D1DD95A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7E611E7C-BFCD-C5F7-4834-A3ED79803623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2">
                  <a:extLst>
                    <a:ext uri="{FF2B5EF4-FFF2-40B4-BE49-F238E27FC236}">
                      <a16:creationId xmlns:a16="http://schemas.microsoft.com/office/drawing/2014/main" id="{B55227FB-4100-BD5F-3AE3-CAF69A1C4EC3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3">
                  <a:extLst>
                    <a:ext uri="{FF2B5EF4-FFF2-40B4-BE49-F238E27FC236}">
                      <a16:creationId xmlns:a16="http://schemas.microsoft.com/office/drawing/2014/main" id="{2DABCE84-8E82-FE5B-EFF2-71FD908579D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4">
                  <a:extLst>
                    <a:ext uri="{FF2B5EF4-FFF2-40B4-BE49-F238E27FC236}">
                      <a16:creationId xmlns:a16="http://schemas.microsoft.com/office/drawing/2014/main" id="{D56FEEFA-866A-474F-21FB-F9DE33EADB1F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8">
                  <a:extLst>
                    <a:ext uri="{FF2B5EF4-FFF2-40B4-BE49-F238E27FC236}">
                      <a16:creationId xmlns:a16="http://schemas.microsoft.com/office/drawing/2014/main" id="{C8D85E04-9EB7-5AAB-23C4-9D8396758D8B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16EB5F9-8ACB-23C8-438E-A49FAF4807C9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4FF3129-8013-1EC3-FA7A-22FF4244867D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CA710634-D191-872A-BE4E-7BA8FF417BD3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52E199-7FF0-0789-083A-6B60B8F44585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D82A0D-89CE-2AF0-D150-4A6D8407DBEA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A1FD950-93D7-8F49-1C2B-F32D2B7E82D8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83C03C-12F8-7F3C-95AA-1F3907BF26B8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55EB114-6098-99FA-84FA-52A9917DE876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81DBD9E-CD00-7F3F-9936-330B53B7770C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Freeform 71">
                <a:extLst>
                  <a:ext uri="{FF2B5EF4-FFF2-40B4-BE49-F238E27FC236}">
                    <a16:creationId xmlns:a16="http://schemas.microsoft.com/office/drawing/2014/main" id="{18A9FD75-3ECD-098D-BA52-24C7F1AFAC27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3810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2EA497-28C5-78A6-DE07-2E7651E83E02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6C1EBB-8D74-AD53-5B42-5E5D4BD66E10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C46E296-76E8-E1ED-8E86-50DC25CD3AA3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9EB4B1-5ACE-3A95-687B-1785710EA9E8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81">
              <a:extLst>
                <a:ext uri="{FF2B5EF4-FFF2-40B4-BE49-F238E27FC236}">
                  <a16:creationId xmlns:a16="http://schemas.microsoft.com/office/drawing/2014/main" id="{2F24A034-01DF-D431-DF6B-97D351ECC9F2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3810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6C982BE-104E-4EE2-0ECD-C50668BCC08F}"/>
              </a:ext>
            </a:extLst>
          </p:cNvPr>
          <p:cNvSpPr/>
          <p:nvPr/>
        </p:nvSpPr>
        <p:spPr>
          <a:xfrm>
            <a:off x="1933473" y="2421835"/>
            <a:ext cx="2172739" cy="55899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D525E3-6C21-55D9-9434-E545F4DC4A96}"/>
              </a:ext>
            </a:extLst>
          </p:cNvPr>
          <p:cNvCxnSpPr>
            <a:cxnSpLocks/>
          </p:cNvCxnSpPr>
          <p:nvPr/>
        </p:nvCxnSpPr>
        <p:spPr>
          <a:xfrm flipV="1">
            <a:off x="2889634" y="5102487"/>
            <a:ext cx="0" cy="688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6459DEA-590B-EEA7-474D-44622649DC25}"/>
              </a:ext>
            </a:extLst>
          </p:cNvPr>
          <p:cNvSpPr/>
          <p:nvPr/>
        </p:nvSpPr>
        <p:spPr>
          <a:xfrm rot="16200000" flipV="1">
            <a:off x="9285267" y="2937130"/>
            <a:ext cx="2647050" cy="1371681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005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97D6-E0D0-190F-AE27-C9A74D6C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Constant sediment supply varying wind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4CB8-CAC6-0E58-9524-737DB4C8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New animation is available, but I got lazy and want to move on.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705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3E9-1CA5-2BEE-2F61-DC309F659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F574-AEDE-754C-AC05-7384787DD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" name="animation">
            <a:hlinkClick r:id="" action="ppaction://media"/>
            <a:extLst>
              <a:ext uri="{FF2B5EF4-FFF2-40B4-BE49-F238E27FC236}">
                <a16:creationId xmlns:a16="http://schemas.microsoft.com/office/drawing/2014/main" id="{55BCCD0D-311F-FA83-A91E-21E59141DA6E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62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12000" y="324000"/>
            <a:ext cx="13777795" cy="5904000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02F55BD-55E3-FAE7-CB1E-2B2A8CF62DD8}"/>
              </a:ext>
            </a:extLst>
          </p:cNvPr>
          <p:cNvSpPr/>
          <p:nvPr/>
        </p:nvSpPr>
        <p:spPr>
          <a:xfrm>
            <a:off x="1705940" y="1066800"/>
            <a:ext cx="4511980" cy="295495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48567B13-30AA-0170-8E00-D0EACD6C6F01}"/>
              </a:ext>
            </a:extLst>
          </p:cNvPr>
          <p:cNvSpPr/>
          <p:nvPr/>
        </p:nvSpPr>
        <p:spPr>
          <a:xfrm>
            <a:off x="1143000" y="1066800"/>
            <a:ext cx="1264920" cy="295495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A3C32FB-A1EA-3E41-7A6D-05A951ED2722}"/>
              </a:ext>
            </a:extLst>
          </p:cNvPr>
          <p:cNvSpPr/>
          <p:nvPr/>
        </p:nvSpPr>
        <p:spPr>
          <a:xfrm>
            <a:off x="974419" y="370920"/>
            <a:ext cx="731521" cy="295496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17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3CCB054-15D9-DE27-DE3A-C190BCDD51EE}"/>
              </a:ext>
            </a:extLst>
          </p:cNvPr>
          <p:cNvSpPr/>
          <p:nvPr/>
        </p:nvSpPr>
        <p:spPr>
          <a:xfrm>
            <a:off x="3945450" y="3730084"/>
            <a:ext cx="7349184" cy="1229270"/>
          </a:xfrm>
          <a:prstGeom prst="parallelogram">
            <a:avLst>
              <a:gd name="adj" fmla="val 112023"/>
            </a:avLst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F16031A-F3DE-CBA2-7266-D875967B42E7}"/>
              </a:ext>
            </a:extLst>
          </p:cNvPr>
          <p:cNvSpPr/>
          <p:nvPr/>
        </p:nvSpPr>
        <p:spPr>
          <a:xfrm>
            <a:off x="2151892" y="3730084"/>
            <a:ext cx="3119438" cy="1229270"/>
          </a:xfrm>
          <a:prstGeom prst="parallelogram">
            <a:avLst>
              <a:gd name="adj" fmla="val 11202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AFDB11-59C4-1486-F83D-3A764C87B41E}"/>
              </a:ext>
            </a:extLst>
          </p:cNvPr>
          <p:cNvGrpSpPr/>
          <p:nvPr/>
        </p:nvGrpSpPr>
        <p:grpSpPr>
          <a:xfrm>
            <a:off x="495948" y="668766"/>
            <a:ext cx="3311887" cy="1229270"/>
            <a:chOff x="4628066" y="4443156"/>
            <a:chExt cx="2668700" cy="9905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62BF1C-5873-7C5B-BADD-A1E0450209F1}"/>
                </a:ext>
              </a:extLst>
            </p:cNvPr>
            <p:cNvGrpSpPr/>
            <p:nvPr/>
          </p:nvGrpSpPr>
          <p:grpSpPr>
            <a:xfrm>
              <a:off x="4628066" y="4443156"/>
              <a:ext cx="2668700" cy="990539"/>
              <a:chOff x="4425928" y="4444989"/>
              <a:chExt cx="2668700" cy="99053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F4AF269-4CF6-3E7E-6B13-83E8D369C422}"/>
                  </a:ext>
                </a:extLst>
              </p:cNvPr>
              <p:cNvGrpSpPr/>
              <p:nvPr/>
            </p:nvGrpSpPr>
            <p:grpSpPr>
              <a:xfrm>
                <a:off x="4425928" y="4444989"/>
                <a:ext cx="2668700" cy="990351"/>
                <a:chOff x="1026683" y="3302861"/>
                <a:chExt cx="6920180" cy="2568069"/>
              </a:xfrm>
            </p:grpSpPr>
            <p:sp>
              <p:nvSpPr>
                <p:cNvPr id="22" name="Freeform 9">
                  <a:extLst>
                    <a:ext uri="{FF2B5EF4-FFF2-40B4-BE49-F238E27FC236}">
                      <a16:creationId xmlns:a16="http://schemas.microsoft.com/office/drawing/2014/main" id="{26C6F71A-DF4D-EA99-1C94-9EE8E706BA3E}"/>
                    </a:ext>
                  </a:extLst>
                </p:cNvPr>
                <p:cNvSpPr/>
                <p:nvPr/>
              </p:nvSpPr>
              <p:spPr>
                <a:xfrm>
                  <a:off x="5088264" y="3873063"/>
                  <a:ext cx="2129568" cy="822226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30029" h="552135">
                      <a:moveTo>
                        <a:pt x="0" y="552135"/>
                      </a:moveTo>
                      <a:cubicBezTo>
                        <a:pt x="118501" y="482598"/>
                        <a:pt x="198758" y="426969"/>
                        <a:pt x="288575" y="399155"/>
                      </a:cubicBezTo>
                      <a:cubicBezTo>
                        <a:pt x="378393" y="371340"/>
                        <a:pt x="455462" y="379453"/>
                        <a:pt x="538905" y="385248"/>
                      </a:cubicBezTo>
                      <a:cubicBezTo>
                        <a:pt x="622348" y="391043"/>
                        <a:pt x="710427" y="417698"/>
                        <a:pt x="789235" y="433923"/>
                      </a:cubicBezTo>
                      <a:cubicBezTo>
                        <a:pt x="868043" y="450148"/>
                        <a:pt x="939897" y="475645"/>
                        <a:pt x="1011751" y="482599"/>
                      </a:cubicBezTo>
                      <a:cubicBezTo>
                        <a:pt x="1083605" y="489553"/>
                        <a:pt x="1156618" y="497665"/>
                        <a:pt x="1220359" y="475645"/>
                      </a:cubicBezTo>
                      <a:cubicBezTo>
                        <a:pt x="1284100" y="453625"/>
                        <a:pt x="1359431" y="394519"/>
                        <a:pt x="1394199" y="350480"/>
                      </a:cubicBezTo>
                      <a:cubicBezTo>
                        <a:pt x="1428967" y="306441"/>
                        <a:pt x="1432445" y="257765"/>
                        <a:pt x="1428968" y="211408"/>
                      </a:cubicBezTo>
                      <a:cubicBezTo>
                        <a:pt x="1425491" y="165051"/>
                        <a:pt x="1401154" y="107104"/>
                        <a:pt x="1373339" y="72336"/>
                      </a:cubicBezTo>
                      <a:cubicBezTo>
                        <a:pt x="1345524" y="37568"/>
                        <a:pt x="1305541" y="10332"/>
                        <a:pt x="1262081" y="2799"/>
                      </a:cubicBezTo>
                      <a:cubicBezTo>
                        <a:pt x="1218621" y="-4734"/>
                        <a:pt x="1152562" y="2799"/>
                        <a:pt x="1112579" y="27137"/>
                      </a:cubicBezTo>
                      <a:cubicBezTo>
                        <a:pt x="1072596" y="51475"/>
                        <a:pt x="1031453" y="106524"/>
                        <a:pt x="1022181" y="148825"/>
                      </a:cubicBezTo>
                      <a:cubicBezTo>
                        <a:pt x="1012909" y="191126"/>
                        <a:pt x="1035509" y="253709"/>
                        <a:pt x="1056949" y="280944"/>
                      </a:cubicBezTo>
                      <a:cubicBezTo>
                        <a:pt x="1078389" y="308179"/>
                        <a:pt x="1121850" y="312816"/>
                        <a:pt x="1150823" y="312236"/>
                      </a:cubicBezTo>
                      <a:cubicBezTo>
                        <a:pt x="1179796" y="311657"/>
                        <a:pt x="1217171" y="291953"/>
                        <a:pt x="1230789" y="277467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1CDE2A2E-6E51-02F2-B2CC-9F2A2E3929EE}"/>
                    </a:ext>
                  </a:extLst>
                </p:cNvPr>
                <p:cNvSpPr/>
                <p:nvPr/>
              </p:nvSpPr>
              <p:spPr>
                <a:xfrm rot="245997">
                  <a:off x="5518841" y="4443311"/>
                  <a:ext cx="2428022" cy="59102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30448" h="396880">
                      <a:moveTo>
                        <a:pt x="0" y="396880"/>
                      </a:moveTo>
                      <a:cubicBezTo>
                        <a:pt x="118501" y="327343"/>
                        <a:pt x="223675" y="271134"/>
                        <a:pt x="340728" y="247376"/>
                      </a:cubicBezTo>
                      <a:cubicBezTo>
                        <a:pt x="457781" y="223618"/>
                        <a:pt x="589899" y="239265"/>
                        <a:pt x="702316" y="254331"/>
                      </a:cubicBezTo>
                      <a:cubicBezTo>
                        <a:pt x="814733" y="269397"/>
                        <a:pt x="920775" y="315174"/>
                        <a:pt x="1015228" y="337773"/>
                      </a:cubicBezTo>
                      <a:cubicBezTo>
                        <a:pt x="1109681" y="360372"/>
                        <a:pt x="1193126" y="384711"/>
                        <a:pt x="1269036" y="389926"/>
                      </a:cubicBezTo>
                      <a:cubicBezTo>
                        <a:pt x="1344946" y="395141"/>
                        <a:pt x="1415061" y="390505"/>
                        <a:pt x="1470690" y="369065"/>
                      </a:cubicBezTo>
                      <a:cubicBezTo>
                        <a:pt x="1526319" y="347625"/>
                        <a:pt x="1576732" y="300108"/>
                        <a:pt x="1602808" y="261284"/>
                      </a:cubicBezTo>
                      <a:cubicBezTo>
                        <a:pt x="1628884" y="222460"/>
                        <a:pt x="1635260" y="176102"/>
                        <a:pt x="1627148" y="136119"/>
                      </a:cubicBezTo>
                      <a:cubicBezTo>
                        <a:pt x="1619036" y="96136"/>
                        <a:pt x="1584266" y="43405"/>
                        <a:pt x="1554134" y="21385"/>
                      </a:cubicBezTo>
                      <a:cubicBezTo>
                        <a:pt x="1524002" y="-635"/>
                        <a:pt x="1482280" y="-4114"/>
                        <a:pt x="1446353" y="3999"/>
                      </a:cubicBezTo>
                      <a:cubicBezTo>
                        <a:pt x="1410426" y="12112"/>
                        <a:pt x="1360011" y="38769"/>
                        <a:pt x="1338571" y="70060"/>
                      </a:cubicBezTo>
                      <a:cubicBezTo>
                        <a:pt x="1317131" y="101351"/>
                        <a:pt x="1310177" y="163934"/>
                        <a:pt x="1317710" y="191748"/>
                      </a:cubicBezTo>
                      <a:cubicBezTo>
                        <a:pt x="1325243" y="219562"/>
                        <a:pt x="1358853" y="236947"/>
                        <a:pt x="1383770" y="236947"/>
                      </a:cubicBezTo>
                      <a:cubicBezTo>
                        <a:pt x="1408687" y="236947"/>
                        <a:pt x="1453595" y="206234"/>
                        <a:pt x="1467213" y="191748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1D246C82-E63F-28A7-CFEA-CCD545F4A2D8}"/>
                    </a:ext>
                  </a:extLst>
                </p:cNvPr>
                <p:cNvSpPr/>
                <p:nvPr/>
              </p:nvSpPr>
              <p:spPr>
                <a:xfrm rot="860958" flipV="1">
                  <a:off x="5047855" y="4956517"/>
                  <a:ext cx="2542847" cy="725587"/>
                </a:xfrm>
                <a:custGeom>
                  <a:avLst/>
                  <a:gdLst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36088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0199 h 550199"/>
                    <a:gd name="connsiteX1" fmla="*/ 326820 w 1423899"/>
                    <a:gd name="connsiteY1" fmla="*/ 383312 h 550199"/>
                    <a:gd name="connsiteX2" fmla="*/ 538905 w 1423899"/>
                    <a:gd name="connsiteY2" fmla="*/ 383312 h 550199"/>
                    <a:gd name="connsiteX3" fmla="*/ 789235 w 1423899"/>
                    <a:gd name="connsiteY3" fmla="*/ 431987 h 550199"/>
                    <a:gd name="connsiteX4" fmla="*/ 1011751 w 1423899"/>
                    <a:gd name="connsiteY4" fmla="*/ 480663 h 550199"/>
                    <a:gd name="connsiteX5" fmla="*/ 1220359 w 1423899"/>
                    <a:gd name="connsiteY5" fmla="*/ 473709 h 550199"/>
                    <a:gd name="connsiteX6" fmla="*/ 1394199 w 1423899"/>
                    <a:gd name="connsiteY6" fmla="*/ 348544 h 550199"/>
                    <a:gd name="connsiteX7" fmla="*/ 1422014 w 1423899"/>
                    <a:gd name="connsiteY7" fmla="*/ 153843 h 550199"/>
                    <a:gd name="connsiteX8" fmla="*/ 1373339 w 1423899"/>
                    <a:gd name="connsiteY8" fmla="*/ 70400 h 550199"/>
                    <a:gd name="connsiteX9" fmla="*/ 1262081 w 1423899"/>
                    <a:gd name="connsiteY9" fmla="*/ 863 h 550199"/>
                    <a:gd name="connsiteX10" fmla="*/ 1119532 w 1423899"/>
                    <a:gd name="connsiteY10" fmla="*/ 39108 h 550199"/>
                    <a:gd name="connsiteX11" fmla="*/ 1015227 w 1423899"/>
                    <a:gd name="connsiteY11" fmla="*/ 146889 h 550199"/>
                    <a:gd name="connsiteX12" fmla="*/ 1070856 w 1423899"/>
                    <a:gd name="connsiteY12" fmla="*/ 296392 h 550199"/>
                    <a:gd name="connsiteX13" fmla="*/ 1168207 w 1423899"/>
                    <a:gd name="connsiteY13" fmla="*/ 313776 h 550199"/>
                    <a:gd name="connsiteX14" fmla="*/ 1220359 w 1423899"/>
                    <a:gd name="connsiteY14" fmla="*/ 282485 h 550199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15227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70856 w 1423899"/>
                    <a:gd name="connsiteY12" fmla="*/ 301648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68207 w 1423899"/>
                    <a:gd name="connsiteY13" fmla="*/ 319032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20359 w 1423899"/>
                    <a:gd name="connsiteY14" fmla="*/ 287741 h 555455"/>
                    <a:gd name="connsiteX0" fmla="*/ 0 w 1423899"/>
                    <a:gd name="connsiteY0" fmla="*/ 555455 h 555455"/>
                    <a:gd name="connsiteX1" fmla="*/ 326820 w 1423899"/>
                    <a:gd name="connsiteY1" fmla="*/ 388568 h 555455"/>
                    <a:gd name="connsiteX2" fmla="*/ 538905 w 1423899"/>
                    <a:gd name="connsiteY2" fmla="*/ 388568 h 555455"/>
                    <a:gd name="connsiteX3" fmla="*/ 789235 w 1423899"/>
                    <a:gd name="connsiteY3" fmla="*/ 437243 h 555455"/>
                    <a:gd name="connsiteX4" fmla="*/ 1011751 w 1423899"/>
                    <a:gd name="connsiteY4" fmla="*/ 485919 h 555455"/>
                    <a:gd name="connsiteX5" fmla="*/ 1220359 w 1423899"/>
                    <a:gd name="connsiteY5" fmla="*/ 478965 h 555455"/>
                    <a:gd name="connsiteX6" fmla="*/ 1394199 w 1423899"/>
                    <a:gd name="connsiteY6" fmla="*/ 353800 h 555455"/>
                    <a:gd name="connsiteX7" fmla="*/ 1422014 w 1423899"/>
                    <a:gd name="connsiteY7" fmla="*/ 159099 h 555455"/>
                    <a:gd name="connsiteX8" fmla="*/ 1373339 w 1423899"/>
                    <a:gd name="connsiteY8" fmla="*/ 75656 h 555455"/>
                    <a:gd name="connsiteX9" fmla="*/ 1262081 w 1423899"/>
                    <a:gd name="connsiteY9" fmla="*/ 6119 h 555455"/>
                    <a:gd name="connsiteX10" fmla="*/ 1126486 w 1423899"/>
                    <a:gd name="connsiteY10" fmla="*/ 20027 h 555455"/>
                    <a:gd name="connsiteX11" fmla="*/ 1022181 w 1423899"/>
                    <a:gd name="connsiteY11" fmla="*/ 152145 h 555455"/>
                    <a:gd name="connsiteX12" fmla="*/ 1056949 w 1423899"/>
                    <a:gd name="connsiteY12" fmla="*/ 284264 h 555455"/>
                    <a:gd name="connsiteX13" fmla="*/ 1150823 w 1423899"/>
                    <a:gd name="connsiteY13" fmla="*/ 315556 h 555455"/>
                    <a:gd name="connsiteX14" fmla="*/ 1230789 w 1423899"/>
                    <a:gd name="connsiteY14" fmla="*/ 280787 h 555455"/>
                    <a:gd name="connsiteX0" fmla="*/ 0 w 1430029"/>
                    <a:gd name="connsiteY0" fmla="*/ 555455 h 555455"/>
                    <a:gd name="connsiteX1" fmla="*/ 326820 w 1430029"/>
                    <a:gd name="connsiteY1" fmla="*/ 388568 h 555455"/>
                    <a:gd name="connsiteX2" fmla="*/ 538905 w 1430029"/>
                    <a:gd name="connsiteY2" fmla="*/ 388568 h 555455"/>
                    <a:gd name="connsiteX3" fmla="*/ 789235 w 1430029"/>
                    <a:gd name="connsiteY3" fmla="*/ 437243 h 555455"/>
                    <a:gd name="connsiteX4" fmla="*/ 1011751 w 1430029"/>
                    <a:gd name="connsiteY4" fmla="*/ 485919 h 555455"/>
                    <a:gd name="connsiteX5" fmla="*/ 1220359 w 1430029"/>
                    <a:gd name="connsiteY5" fmla="*/ 478965 h 555455"/>
                    <a:gd name="connsiteX6" fmla="*/ 1394199 w 1430029"/>
                    <a:gd name="connsiteY6" fmla="*/ 353800 h 555455"/>
                    <a:gd name="connsiteX7" fmla="*/ 1428968 w 1430029"/>
                    <a:gd name="connsiteY7" fmla="*/ 214728 h 555455"/>
                    <a:gd name="connsiteX8" fmla="*/ 1373339 w 1430029"/>
                    <a:gd name="connsiteY8" fmla="*/ 75656 h 555455"/>
                    <a:gd name="connsiteX9" fmla="*/ 1262081 w 1430029"/>
                    <a:gd name="connsiteY9" fmla="*/ 6119 h 555455"/>
                    <a:gd name="connsiteX10" fmla="*/ 1126486 w 1430029"/>
                    <a:gd name="connsiteY10" fmla="*/ 20027 h 555455"/>
                    <a:gd name="connsiteX11" fmla="*/ 1022181 w 1430029"/>
                    <a:gd name="connsiteY11" fmla="*/ 152145 h 555455"/>
                    <a:gd name="connsiteX12" fmla="*/ 1056949 w 1430029"/>
                    <a:gd name="connsiteY12" fmla="*/ 284264 h 555455"/>
                    <a:gd name="connsiteX13" fmla="*/ 1150823 w 1430029"/>
                    <a:gd name="connsiteY13" fmla="*/ 315556 h 555455"/>
                    <a:gd name="connsiteX14" fmla="*/ 1230789 w 1430029"/>
                    <a:gd name="connsiteY14" fmla="*/ 280787 h 555455"/>
                    <a:gd name="connsiteX0" fmla="*/ 0 w 1430029"/>
                    <a:gd name="connsiteY0" fmla="*/ 552135 h 552135"/>
                    <a:gd name="connsiteX1" fmla="*/ 326820 w 1430029"/>
                    <a:gd name="connsiteY1" fmla="*/ 385248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430029"/>
                    <a:gd name="connsiteY0" fmla="*/ 552135 h 552135"/>
                    <a:gd name="connsiteX1" fmla="*/ 288575 w 1430029"/>
                    <a:gd name="connsiteY1" fmla="*/ 399155 h 552135"/>
                    <a:gd name="connsiteX2" fmla="*/ 538905 w 1430029"/>
                    <a:gd name="connsiteY2" fmla="*/ 385248 h 552135"/>
                    <a:gd name="connsiteX3" fmla="*/ 789235 w 1430029"/>
                    <a:gd name="connsiteY3" fmla="*/ 433923 h 552135"/>
                    <a:gd name="connsiteX4" fmla="*/ 1011751 w 1430029"/>
                    <a:gd name="connsiteY4" fmla="*/ 482599 h 552135"/>
                    <a:gd name="connsiteX5" fmla="*/ 1220359 w 1430029"/>
                    <a:gd name="connsiteY5" fmla="*/ 475645 h 552135"/>
                    <a:gd name="connsiteX6" fmla="*/ 1394199 w 1430029"/>
                    <a:gd name="connsiteY6" fmla="*/ 350480 h 552135"/>
                    <a:gd name="connsiteX7" fmla="*/ 1428968 w 1430029"/>
                    <a:gd name="connsiteY7" fmla="*/ 211408 h 552135"/>
                    <a:gd name="connsiteX8" fmla="*/ 1373339 w 1430029"/>
                    <a:gd name="connsiteY8" fmla="*/ 72336 h 552135"/>
                    <a:gd name="connsiteX9" fmla="*/ 1262081 w 1430029"/>
                    <a:gd name="connsiteY9" fmla="*/ 2799 h 552135"/>
                    <a:gd name="connsiteX10" fmla="*/ 1112579 w 1430029"/>
                    <a:gd name="connsiteY10" fmla="*/ 27137 h 552135"/>
                    <a:gd name="connsiteX11" fmla="*/ 1022181 w 1430029"/>
                    <a:gd name="connsiteY11" fmla="*/ 148825 h 552135"/>
                    <a:gd name="connsiteX12" fmla="*/ 1056949 w 1430029"/>
                    <a:gd name="connsiteY12" fmla="*/ 280944 h 552135"/>
                    <a:gd name="connsiteX13" fmla="*/ 1150823 w 1430029"/>
                    <a:gd name="connsiteY13" fmla="*/ 312236 h 552135"/>
                    <a:gd name="connsiteX14" fmla="*/ 1230789 w 1430029"/>
                    <a:gd name="connsiteY14" fmla="*/ 277467 h 552135"/>
                    <a:gd name="connsiteX0" fmla="*/ 0 w 1662976"/>
                    <a:gd name="connsiteY0" fmla="*/ 472169 h 489991"/>
                    <a:gd name="connsiteX1" fmla="*/ 521522 w 1662976"/>
                    <a:gd name="connsiteY1" fmla="*/ 39915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71852 w 1662976"/>
                    <a:gd name="connsiteY2" fmla="*/ 385248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89991"/>
                    <a:gd name="connsiteX1" fmla="*/ 340728 w 1662976"/>
                    <a:gd name="connsiteY1" fmla="*/ 322665 h 489991"/>
                    <a:gd name="connsiteX2" fmla="*/ 702316 w 1662976"/>
                    <a:gd name="connsiteY2" fmla="*/ 329620 h 489991"/>
                    <a:gd name="connsiteX3" fmla="*/ 1022182 w 1662976"/>
                    <a:gd name="connsiteY3" fmla="*/ 433923 h 489991"/>
                    <a:gd name="connsiteX4" fmla="*/ 1244698 w 1662976"/>
                    <a:gd name="connsiteY4" fmla="*/ 482599 h 489991"/>
                    <a:gd name="connsiteX5" fmla="*/ 1453306 w 1662976"/>
                    <a:gd name="connsiteY5" fmla="*/ 475645 h 489991"/>
                    <a:gd name="connsiteX6" fmla="*/ 1627146 w 1662976"/>
                    <a:gd name="connsiteY6" fmla="*/ 350480 h 489991"/>
                    <a:gd name="connsiteX7" fmla="*/ 1661915 w 1662976"/>
                    <a:gd name="connsiteY7" fmla="*/ 211408 h 489991"/>
                    <a:gd name="connsiteX8" fmla="*/ 1606286 w 1662976"/>
                    <a:gd name="connsiteY8" fmla="*/ 72336 h 489991"/>
                    <a:gd name="connsiteX9" fmla="*/ 1495028 w 1662976"/>
                    <a:gd name="connsiteY9" fmla="*/ 2799 h 489991"/>
                    <a:gd name="connsiteX10" fmla="*/ 1345526 w 1662976"/>
                    <a:gd name="connsiteY10" fmla="*/ 27137 h 489991"/>
                    <a:gd name="connsiteX11" fmla="*/ 1255128 w 1662976"/>
                    <a:gd name="connsiteY11" fmla="*/ 148825 h 489991"/>
                    <a:gd name="connsiteX12" fmla="*/ 1289896 w 1662976"/>
                    <a:gd name="connsiteY12" fmla="*/ 280944 h 489991"/>
                    <a:gd name="connsiteX13" fmla="*/ 1383770 w 1662976"/>
                    <a:gd name="connsiteY13" fmla="*/ 312236 h 489991"/>
                    <a:gd name="connsiteX14" fmla="*/ 1463736 w 1662976"/>
                    <a:gd name="connsiteY14" fmla="*/ 277467 h 489991"/>
                    <a:gd name="connsiteX0" fmla="*/ 0 w 1662976"/>
                    <a:gd name="connsiteY0" fmla="*/ 472169 h 491306"/>
                    <a:gd name="connsiteX1" fmla="*/ 340728 w 1662976"/>
                    <a:gd name="connsiteY1" fmla="*/ 322665 h 491306"/>
                    <a:gd name="connsiteX2" fmla="*/ 702316 w 1662976"/>
                    <a:gd name="connsiteY2" fmla="*/ 329620 h 491306"/>
                    <a:gd name="connsiteX3" fmla="*/ 1015228 w 1662976"/>
                    <a:gd name="connsiteY3" fmla="*/ 413062 h 491306"/>
                    <a:gd name="connsiteX4" fmla="*/ 1244698 w 1662976"/>
                    <a:gd name="connsiteY4" fmla="*/ 482599 h 491306"/>
                    <a:gd name="connsiteX5" fmla="*/ 1453306 w 1662976"/>
                    <a:gd name="connsiteY5" fmla="*/ 475645 h 491306"/>
                    <a:gd name="connsiteX6" fmla="*/ 1627146 w 1662976"/>
                    <a:gd name="connsiteY6" fmla="*/ 350480 h 491306"/>
                    <a:gd name="connsiteX7" fmla="*/ 1661915 w 1662976"/>
                    <a:gd name="connsiteY7" fmla="*/ 211408 h 491306"/>
                    <a:gd name="connsiteX8" fmla="*/ 1606286 w 1662976"/>
                    <a:gd name="connsiteY8" fmla="*/ 72336 h 491306"/>
                    <a:gd name="connsiteX9" fmla="*/ 1495028 w 1662976"/>
                    <a:gd name="connsiteY9" fmla="*/ 2799 h 491306"/>
                    <a:gd name="connsiteX10" fmla="*/ 1345526 w 1662976"/>
                    <a:gd name="connsiteY10" fmla="*/ 27137 h 491306"/>
                    <a:gd name="connsiteX11" fmla="*/ 1255128 w 1662976"/>
                    <a:gd name="connsiteY11" fmla="*/ 148825 h 491306"/>
                    <a:gd name="connsiteX12" fmla="*/ 1289896 w 1662976"/>
                    <a:gd name="connsiteY12" fmla="*/ 280944 h 491306"/>
                    <a:gd name="connsiteX13" fmla="*/ 1383770 w 1662976"/>
                    <a:gd name="connsiteY13" fmla="*/ 312236 h 491306"/>
                    <a:gd name="connsiteX14" fmla="*/ 1463736 w 1662976"/>
                    <a:gd name="connsiteY14" fmla="*/ 277467 h 491306"/>
                    <a:gd name="connsiteX0" fmla="*/ 0 w 1662976"/>
                    <a:gd name="connsiteY0" fmla="*/ 472169 h 483801"/>
                    <a:gd name="connsiteX1" fmla="*/ 340728 w 1662976"/>
                    <a:gd name="connsiteY1" fmla="*/ 322665 h 483801"/>
                    <a:gd name="connsiteX2" fmla="*/ 702316 w 1662976"/>
                    <a:gd name="connsiteY2" fmla="*/ 329620 h 483801"/>
                    <a:gd name="connsiteX3" fmla="*/ 1015228 w 1662976"/>
                    <a:gd name="connsiteY3" fmla="*/ 413062 h 483801"/>
                    <a:gd name="connsiteX4" fmla="*/ 1269036 w 1662976"/>
                    <a:gd name="connsiteY4" fmla="*/ 465215 h 483801"/>
                    <a:gd name="connsiteX5" fmla="*/ 1453306 w 1662976"/>
                    <a:gd name="connsiteY5" fmla="*/ 475645 h 483801"/>
                    <a:gd name="connsiteX6" fmla="*/ 1627146 w 1662976"/>
                    <a:gd name="connsiteY6" fmla="*/ 350480 h 483801"/>
                    <a:gd name="connsiteX7" fmla="*/ 1661915 w 1662976"/>
                    <a:gd name="connsiteY7" fmla="*/ 211408 h 483801"/>
                    <a:gd name="connsiteX8" fmla="*/ 1606286 w 1662976"/>
                    <a:gd name="connsiteY8" fmla="*/ 72336 h 483801"/>
                    <a:gd name="connsiteX9" fmla="*/ 1495028 w 1662976"/>
                    <a:gd name="connsiteY9" fmla="*/ 2799 h 483801"/>
                    <a:gd name="connsiteX10" fmla="*/ 1345526 w 1662976"/>
                    <a:gd name="connsiteY10" fmla="*/ 27137 h 483801"/>
                    <a:gd name="connsiteX11" fmla="*/ 1255128 w 1662976"/>
                    <a:gd name="connsiteY11" fmla="*/ 148825 h 483801"/>
                    <a:gd name="connsiteX12" fmla="*/ 1289896 w 1662976"/>
                    <a:gd name="connsiteY12" fmla="*/ 280944 h 483801"/>
                    <a:gd name="connsiteX13" fmla="*/ 1383770 w 1662976"/>
                    <a:gd name="connsiteY13" fmla="*/ 312236 h 483801"/>
                    <a:gd name="connsiteX14" fmla="*/ 1463736 w 1662976"/>
                    <a:gd name="connsiteY14" fmla="*/ 277467 h 483801"/>
                    <a:gd name="connsiteX0" fmla="*/ 0 w 1662763"/>
                    <a:gd name="connsiteY0" fmla="*/ 472169 h 472169"/>
                    <a:gd name="connsiteX1" fmla="*/ 340728 w 1662763"/>
                    <a:gd name="connsiteY1" fmla="*/ 322665 h 472169"/>
                    <a:gd name="connsiteX2" fmla="*/ 702316 w 1662763"/>
                    <a:gd name="connsiteY2" fmla="*/ 329620 h 472169"/>
                    <a:gd name="connsiteX3" fmla="*/ 1015228 w 1662763"/>
                    <a:gd name="connsiteY3" fmla="*/ 413062 h 472169"/>
                    <a:gd name="connsiteX4" fmla="*/ 1269036 w 1662763"/>
                    <a:gd name="connsiteY4" fmla="*/ 465215 h 472169"/>
                    <a:gd name="connsiteX5" fmla="*/ 1470690 w 1662763"/>
                    <a:gd name="connsiteY5" fmla="*/ 444354 h 472169"/>
                    <a:gd name="connsiteX6" fmla="*/ 1627146 w 1662763"/>
                    <a:gd name="connsiteY6" fmla="*/ 350480 h 472169"/>
                    <a:gd name="connsiteX7" fmla="*/ 1661915 w 1662763"/>
                    <a:gd name="connsiteY7" fmla="*/ 211408 h 472169"/>
                    <a:gd name="connsiteX8" fmla="*/ 1606286 w 1662763"/>
                    <a:gd name="connsiteY8" fmla="*/ 72336 h 472169"/>
                    <a:gd name="connsiteX9" fmla="*/ 1495028 w 1662763"/>
                    <a:gd name="connsiteY9" fmla="*/ 2799 h 472169"/>
                    <a:gd name="connsiteX10" fmla="*/ 1345526 w 1662763"/>
                    <a:gd name="connsiteY10" fmla="*/ 27137 h 472169"/>
                    <a:gd name="connsiteX11" fmla="*/ 1255128 w 1662763"/>
                    <a:gd name="connsiteY11" fmla="*/ 148825 h 472169"/>
                    <a:gd name="connsiteX12" fmla="*/ 1289896 w 1662763"/>
                    <a:gd name="connsiteY12" fmla="*/ 280944 h 472169"/>
                    <a:gd name="connsiteX13" fmla="*/ 1383770 w 1662763"/>
                    <a:gd name="connsiteY13" fmla="*/ 312236 h 472169"/>
                    <a:gd name="connsiteX14" fmla="*/ 1463736 w 1662763"/>
                    <a:gd name="connsiteY14" fmla="*/ 277467 h 472169"/>
                    <a:gd name="connsiteX0" fmla="*/ 0 w 1661923"/>
                    <a:gd name="connsiteY0" fmla="*/ 472169 h 472169"/>
                    <a:gd name="connsiteX1" fmla="*/ 340728 w 1661923"/>
                    <a:gd name="connsiteY1" fmla="*/ 322665 h 472169"/>
                    <a:gd name="connsiteX2" fmla="*/ 702316 w 1661923"/>
                    <a:gd name="connsiteY2" fmla="*/ 329620 h 472169"/>
                    <a:gd name="connsiteX3" fmla="*/ 1015228 w 1661923"/>
                    <a:gd name="connsiteY3" fmla="*/ 413062 h 472169"/>
                    <a:gd name="connsiteX4" fmla="*/ 1269036 w 1661923"/>
                    <a:gd name="connsiteY4" fmla="*/ 465215 h 472169"/>
                    <a:gd name="connsiteX5" fmla="*/ 1470690 w 1661923"/>
                    <a:gd name="connsiteY5" fmla="*/ 444354 h 472169"/>
                    <a:gd name="connsiteX6" fmla="*/ 1602808 w 1661923"/>
                    <a:gd name="connsiteY6" fmla="*/ 336573 h 472169"/>
                    <a:gd name="connsiteX7" fmla="*/ 1661915 w 1661923"/>
                    <a:gd name="connsiteY7" fmla="*/ 211408 h 472169"/>
                    <a:gd name="connsiteX8" fmla="*/ 1606286 w 1661923"/>
                    <a:gd name="connsiteY8" fmla="*/ 72336 h 472169"/>
                    <a:gd name="connsiteX9" fmla="*/ 1495028 w 1661923"/>
                    <a:gd name="connsiteY9" fmla="*/ 2799 h 472169"/>
                    <a:gd name="connsiteX10" fmla="*/ 1345526 w 1661923"/>
                    <a:gd name="connsiteY10" fmla="*/ 27137 h 472169"/>
                    <a:gd name="connsiteX11" fmla="*/ 1255128 w 1661923"/>
                    <a:gd name="connsiteY11" fmla="*/ 148825 h 472169"/>
                    <a:gd name="connsiteX12" fmla="*/ 1289896 w 1661923"/>
                    <a:gd name="connsiteY12" fmla="*/ 280944 h 472169"/>
                    <a:gd name="connsiteX13" fmla="*/ 1383770 w 1661923"/>
                    <a:gd name="connsiteY13" fmla="*/ 312236 h 472169"/>
                    <a:gd name="connsiteX14" fmla="*/ 1463736 w 1661923"/>
                    <a:gd name="connsiteY14" fmla="*/ 277467 h 472169"/>
                    <a:gd name="connsiteX0" fmla="*/ 0 w 1637606"/>
                    <a:gd name="connsiteY0" fmla="*/ 472169 h 472169"/>
                    <a:gd name="connsiteX1" fmla="*/ 340728 w 1637606"/>
                    <a:gd name="connsiteY1" fmla="*/ 322665 h 472169"/>
                    <a:gd name="connsiteX2" fmla="*/ 702316 w 1637606"/>
                    <a:gd name="connsiteY2" fmla="*/ 329620 h 472169"/>
                    <a:gd name="connsiteX3" fmla="*/ 1015228 w 1637606"/>
                    <a:gd name="connsiteY3" fmla="*/ 413062 h 472169"/>
                    <a:gd name="connsiteX4" fmla="*/ 1269036 w 1637606"/>
                    <a:gd name="connsiteY4" fmla="*/ 465215 h 472169"/>
                    <a:gd name="connsiteX5" fmla="*/ 1470690 w 1637606"/>
                    <a:gd name="connsiteY5" fmla="*/ 444354 h 472169"/>
                    <a:gd name="connsiteX6" fmla="*/ 1602808 w 1637606"/>
                    <a:gd name="connsiteY6" fmla="*/ 336573 h 472169"/>
                    <a:gd name="connsiteX7" fmla="*/ 1637578 w 1637606"/>
                    <a:gd name="connsiteY7" fmla="*/ 194024 h 472169"/>
                    <a:gd name="connsiteX8" fmla="*/ 1606286 w 1637606"/>
                    <a:gd name="connsiteY8" fmla="*/ 72336 h 472169"/>
                    <a:gd name="connsiteX9" fmla="*/ 1495028 w 1637606"/>
                    <a:gd name="connsiteY9" fmla="*/ 2799 h 472169"/>
                    <a:gd name="connsiteX10" fmla="*/ 1345526 w 1637606"/>
                    <a:gd name="connsiteY10" fmla="*/ 27137 h 472169"/>
                    <a:gd name="connsiteX11" fmla="*/ 1255128 w 1637606"/>
                    <a:gd name="connsiteY11" fmla="*/ 148825 h 472169"/>
                    <a:gd name="connsiteX12" fmla="*/ 1289896 w 1637606"/>
                    <a:gd name="connsiteY12" fmla="*/ 280944 h 472169"/>
                    <a:gd name="connsiteX13" fmla="*/ 1383770 w 1637606"/>
                    <a:gd name="connsiteY13" fmla="*/ 312236 h 472169"/>
                    <a:gd name="connsiteX14" fmla="*/ 1463736 w 1637606"/>
                    <a:gd name="connsiteY14" fmla="*/ 277467 h 472169"/>
                    <a:gd name="connsiteX0" fmla="*/ 0 w 1639766"/>
                    <a:gd name="connsiteY0" fmla="*/ 473894 h 473894"/>
                    <a:gd name="connsiteX1" fmla="*/ 340728 w 1639766"/>
                    <a:gd name="connsiteY1" fmla="*/ 324390 h 473894"/>
                    <a:gd name="connsiteX2" fmla="*/ 702316 w 1639766"/>
                    <a:gd name="connsiteY2" fmla="*/ 331345 h 473894"/>
                    <a:gd name="connsiteX3" fmla="*/ 1015228 w 1639766"/>
                    <a:gd name="connsiteY3" fmla="*/ 414787 h 473894"/>
                    <a:gd name="connsiteX4" fmla="*/ 1269036 w 1639766"/>
                    <a:gd name="connsiteY4" fmla="*/ 466940 h 473894"/>
                    <a:gd name="connsiteX5" fmla="*/ 1470690 w 1639766"/>
                    <a:gd name="connsiteY5" fmla="*/ 446079 h 473894"/>
                    <a:gd name="connsiteX6" fmla="*/ 1602808 w 1639766"/>
                    <a:gd name="connsiteY6" fmla="*/ 338298 h 473894"/>
                    <a:gd name="connsiteX7" fmla="*/ 1637578 w 1639766"/>
                    <a:gd name="connsiteY7" fmla="*/ 195749 h 473894"/>
                    <a:gd name="connsiteX8" fmla="*/ 1554134 w 1639766"/>
                    <a:gd name="connsiteY8" fmla="*/ 98399 h 473894"/>
                    <a:gd name="connsiteX9" fmla="*/ 1495028 w 1639766"/>
                    <a:gd name="connsiteY9" fmla="*/ 4524 h 473894"/>
                    <a:gd name="connsiteX10" fmla="*/ 1345526 w 1639766"/>
                    <a:gd name="connsiteY10" fmla="*/ 28862 h 473894"/>
                    <a:gd name="connsiteX11" fmla="*/ 1255128 w 1639766"/>
                    <a:gd name="connsiteY11" fmla="*/ 150550 h 473894"/>
                    <a:gd name="connsiteX12" fmla="*/ 1289896 w 1639766"/>
                    <a:gd name="connsiteY12" fmla="*/ 282669 h 473894"/>
                    <a:gd name="connsiteX13" fmla="*/ 1383770 w 1639766"/>
                    <a:gd name="connsiteY13" fmla="*/ 313961 h 473894"/>
                    <a:gd name="connsiteX14" fmla="*/ 1463736 w 1639766"/>
                    <a:gd name="connsiteY14" fmla="*/ 279192 h 473894"/>
                    <a:gd name="connsiteX0" fmla="*/ 0 w 1639766"/>
                    <a:gd name="connsiteY0" fmla="*/ 446701 h 446701"/>
                    <a:gd name="connsiteX1" fmla="*/ 340728 w 1639766"/>
                    <a:gd name="connsiteY1" fmla="*/ 297197 h 446701"/>
                    <a:gd name="connsiteX2" fmla="*/ 702316 w 1639766"/>
                    <a:gd name="connsiteY2" fmla="*/ 304152 h 446701"/>
                    <a:gd name="connsiteX3" fmla="*/ 1015228 w 1639766"/>
                    <a:gd name="connsiteY3" fmla="*/ 387594 h 446701"/>
                    <a:gd name="connsiteX4" fmla="*/ 1269036 w 1639766"/>
                    <a:gd name="connsiteY4" fmla="*/ 439747 h 446701"/>
                    <a:gd name="connsiteX5" fmla="*/ 1470690 w 1639766"/>
                    <a:gd name="connsiteY5" fmla="*/ 418886 h 446701"/>
                    <a:gd name="connsiteX6" fmla="*/ 1602808 w 1639766"/>
                    <a:gd name="connsiteY6" fmla="*/ 311105 h 446701"/>
                    <a:gd name="connsiteX7" fmla="*/ 1637578 w 1639766"/>
                    <a:gd name="connsiteY7" fmla="*/ 168556 h 446701"/>
                    <a:gd name="connsiteX8" fmla="*/ 1554134 w 1639766"/>
                    <a:gd name="connsiteY8" fmla="*/ 71206 h 446701"/>
                    <a:gd name="connsiteX9" fmla="*/ 1446353 w 1639766"/>
                    <a:gd name="connsiteY9" fmla="*/ 53820 h 446701"/>
                    <a:gd name="connsiteX10" fmla="*/ 1345526 w 1639766"/>
                    <a:gd name="connsiteY10" fmla="*/ 1669 h 446701"/>
                    <a:gd name="connsiteX11" fmla="*/ 1255128 w 1639766"/>
                    <a:gd name="connsiteY11" fmla="*/ 123357 h 446701"/>
                    <a:gd name="connsiteX12" fmla="*/ 1289896 w 1639766"/>
                    <a:gd name="connsiteY12" fmla="*/ 255476 h 446701"/>
                    <a:gd name="connsiteX13" fmla="*/ 1383770 w 1639766"/>
                    <a:gd name="connsiteY13" fmla="*/ 286768 h 446701"/>
                    <a:gd name="connsiteX14" fmla="*/ 1463736 w 1639766"/>
                    <a:gd name="connsiteY14" fmla="*/ 251999 h 446701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55128 w 1639766"/>
                    <a:gd name="connsiteY11" fmla="*/ 70489 h 393833"/>
                    <a:gd name="connsiteX12" fmla="*/ 1289896 w 1639766"/>
                    <a:gd name="connsiteY12" fmla="*/ 202608 h 393833"/>
                    <a:gd name="connsiteX13" fmla="*/ 1383770 w 1639766"/>
                    <a:gd name="connsiteY13" fmla="*/ 233900 h 393833"/>
                    <a:gd name="connsiteX14" fmla="*/ 1463736 w 1639766"/>
                    <a:gd name="connsiteY14" fmla="*/ 199131 h 393833"/>
                    <a:gd name="connsiteX0" fmla="*/ 0 w 1639766"/>
                    <a:gd name="connsiteY0" fmla="*/ 393833 h 393833"/>
                    <a:gd name="connsiteX1" fmla="*/ 340728 w 1639766"/>
                    <a:gd name="connsiteY1" fmla="*/ 244329 h 393833"/>
                    <a:gd name="connsiteX2" fmla="*/ 702316 w 1639766"/>
                    <a:gd name="connsiteY2" fmla="*/ 251284 h 393833"/>
                    <a:gd name="connsiteX3" fmla="*/ 1015228 w 1639766"/>
                    <a:gd name="connsiteY3" fmla="*/ 334726 h 393833"/>
                    <a:gd name="connsiteX4" fmla="*/ 1269036 w 1639766"/>
                    <a:gd name="connsiteY4" fmla="*/ 386879 h 393833"/>
                    <a:gd name="connsiteX5" fmla="*/ 1470690 w 1639766"/>
                    <a:gd name="connsiteY5" fmla="*/ 366018 h 393833"/>
                    <a:gd name="connsiteX6" fmla="*/ 1602808 w 1639766"/>
                    <a:gd name="connsiteY6" fmla="*/ 258237 h 393833"/>
                    <a:gd name="connsiteX7" fmla="*/ 1637578 w 1639766"/>
                    <a:gd name="connsiteY7" fmla="*/ 115688 h 393833"/>
                    <a:gd name="connsiteX8" fmla="*/ 1554134 w 1639766"/>
                    <a:gd name="connsiteY8" fmla="*/ 18338 h 393833"/>
                    <a:gd name="connsiteX9" fmla="*/ 1446353 w 1639766"/>
                    <a:gd name="connsiteY9" fmla="*/ 952 h 393833"/>
                    <a:gd name="connsiteX10" fmla="*/ 1366386 w 1639766"/>
                    <a:gd name="connsiteY10" fmla="*/ 32244 h 393833"/>
                    <a:gd name="connsiteX11" fmla="*/ 1289896 w 1639766"/>
                    <a:gd name="connsiteY11" fmla="*/ 202608 h 393833"/>
                    <a:gd name="connsiteX12" fmla="*/ 1383770 w 1639766"/>
                    <a:gd name="connsiteY12" fmla="*/ 233900 h 393833"/>
                    <a:gd name="connsiteX13" fmla="*/ 1463736 w 1639766"/>
                    <a:gd name="connsiteY13" fmla="*/ 199131 h 393833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289896 w 1639766"/>
                    <a:gd name="connsiteY11" fmla="*/ 205863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3736 w 1639766"/>
                    <a:gd name="connsiteY13" fmla="*/ 202386 h 397088"/>
                    <a:gd name="connsiteX0" fmla="*/ 0 w 1639766"/>
                    <a:gd name="connsiteY0" fmla="*/ 397088 h 397088"/>
                    <a:gd name="connsiteX1" fmla="*/ 340728 w 1639766"/>
                    <a:gd name="connsiteY1" fmla="*/ 247584 h 397088"/>
                    <a:gd name="connsiteX2" fmla="*/ 702316 w 1639766"/>
                    <a:gd name="connsiteY2" fmla="*/ 254539 h 397088"/>
                    <a:gd name="connsiteX3" fmla="*/ 1015228 w 1639766"/>
                    <a:gd name="connsiteY3" fmla="*/ 337981 h 397088"/>
                    <a:gd name="connsiteX4" fmla="*/ 1269036 w 1639766"/>
                    <a:gd name="connsiteY4" fmla="*/ 390134 h 397088"/>
                    <a:gd name="connsiteX5" fmla="*/ 1470690 w 1639766"/>
                    <a:gd name="connsiteY5" fmla="*/ 369273 h 397088"/>
                    <a:gd name="connsiteX6" fmla="*/ 1602808 w 1639766"/>
                    <a:gd name="connsiteY6" fmla="*/ 261492 h 397088"/>
                    <a:gd name="connsiteX7" fmla="*/ 1637578 w 1639766"/>
                    <a:gd name="connsiteY7" fmla="*/ 118943 h 397088"/>
                    <a:gd name="connsiteX8" fmla="*/ 1554134 w 1639766"/>
                    <a:gd name="connsiteY8" fmla="*/ 21593 h 397088"/>
                    <a:gd name="connsiteX9" fmla="*/ 1446353 w 1639766"/>
                    <a:gd name="connsiteY9" fmla="*/ 4207 h 397088"/>
                    <a:gd name="connsiteX10" fmla="*/ 1314234 w 1639766"/>
                    <a:gd name="connsiteY10" fmla="*/ 80698 h 397088"/>
                    <a:gd name="connsiteX11" fmla="*/ 1328141 w 1639766"/>
                    <a:gd name="connsiteY11" fmla="*/ 202386 h 397088"/>
                    <a:gd name="connsiteX12" fmla="*/ 1383770 w 1639766"/>
                    <a:gd name="connsiteY12" fmla="*/ 237155 h 397088"/>
                    <a:gd name="connsiteX13" fmla="*/ 1467213 w 1639766"/>
                    <a:gd name="connsiteY13" fmla="*/ 191956 h 39708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28141 w 1639766"/>
                    <a:gd name="connsiteY11" fmla="*/ 20162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9766"/>
                    <a:gd name="connsiteY0" fmla="*/ 396328 h 396328"/>
                    <a:gd name="connsiteX1" fmla="*/ 340728 w 1639766"/>
                    <a:gd name="connsiteY1" fmla="*/ 246824 h 396328"/>
                    <a:gd name="connsiteX2" fmla="*/ 702316 w 1639766"/>
                    <a:gd name="connsiteY2" fmla="*/ 253779 h 396328"/>
                    <a:gd name="connsiteX3" fmla="*/ 1015228 w 1639766"/>
                    <a:gd name="connsiteY3" fmla="*/ 337221 h 396328"/>
                    <a:gd name="connsiteX4" fmla="*/ 1269036 w 1639766"/>
                    <a:gd name="connsiteY4" fmla="*/ 389374 h 396328"/>
                    <a:gd name="connsiteX5" fmla="*/ 1470690 w 1639766"/>
                    <a:gd name="connsiteY5" fmla="*/ 368513 h 396328"/>
                    <a:gd name="connsiteX6" fmla="*/ 1602808 w 1639766"/>
                    <a:gd name="connsiteY6" fmla="*/ 260732 h 396328"/>
                    <a:gd name="connsiteX7" fmla="*/ 1637578 w 1639766"/>
                    <a:gd name="connsiteY7" fmla="*/ 118183 h 396328"/>
                    <a:gd name="connsiteX8" fmla="*/ 1554134 w 1639766"/>
                    <a:gd name="connsiteY8" fmla="*/ 20833 h 396328"/>
                    <a:gd name="connsiteX9" fmla="*/ 1446353 w 1639766"/>
                    <a:gd name="connsiteY9" fmla="*/ 3447 h 396328"/>
                    <a:gd name="connsiteX10" fmla="*/ 1338571 w 1639766"/>
                    <a:gd name="connsiteY10" fmla="*/ 69508 h 396328"/>
                    <a:gd name="connsiteX11" fmla="*/ 1317710 w 1639766"/>
                    <a:gd name="connsiteY11" fmla="*/ 191196 h 396328"/>
                    <a:gd name="connsiteX12" fmla="*/ 1383770 w 1639766"/>
                    <a:gd name="connsiteY12" fmla="*/ 236395 h 396328"/>
                    <a:gd name="connsiteX13" fmla="*/ 1467213 w 1639766"/>
                    <a:gd name="connsiteY13" fmla="*/ 191196 h 396328"/>
                    <a:gd name="connsiteX0" fmla="*/ 0 w 1630448"/>
                    <a:gd name="connsiteY0" fmla="*/ 396880 h 396880"/>
                    <a:gd name="connsiteX1" fmla="*/ 340728 w 1630448"/>
                    <a:gd name="connsiteY1" fmla="*/ 247376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396880"/>
                    <a:gd name="connsiteX1" fmla="*/ 358112 w 1630448"/>
                    <a:gd name="connsiteY1" fmla="*/ 327343 h 396880"/>
                    <a:gd name="connsiteX2" fmla="*/ 702316 w 1630448"/>
                    <a:gd name="connsiteY2" fmla="*/ 254331 h 396880"/>
                    <a:gd name="connsiteX3" fmla="*/ 1015228 w 1630448"/>
                    <a:gd name="connsiteY3" fmla="*/ 337773 h 396880"/>
                    <a:gd name="connsiteX4" fmla="*/ 1269036 w 1630448"/>
                    <a:gd name="connsiteY4" fmla="*/ 389926 h 396880"/>
                    <a:gd name="connsiteX5" fmla="*/ 1470690 w 1630448"/>
                    <a:gd name="connsiteY5" fmla="*/ 369065 h 396880"/>
                    <a:gd name="connsiteX6" fmla="*/ 1602808 w 1630448"/>
                    <a:gd name="connsiteY6" fmla="*/ 261284 h 396880"/>
                    <a:gd name="connsiteX7" fmla="*/ 1627148 w 1630448"/>
                    <a:gd name="connsiteY7" fmla="*/ 136119 h 396880"/>
                    <a:gd name="connsiteX8" fmla="*/ 1554134 w 1630448"/>
                    <a:gd name="connsiteY8" fmla="*/ 21385 h 396880"/>
                    <a:gd name="connsiteX9" fmla="*/ 1446353 w 1630448"/>
                    <a:gd name="connsiteY9" fmla="*/ 3999 h 396880"/>
                    <a:gd name="connsiteX10" fmla="*/ 1338571 w 1630448"/>
                    <a:gd name="connsiteY10" fmla="*/ 70060 h 396880"/>
                    <a:gd name="connsiteX11" fmla="*/ 1317710 w 1630448"/>
                    <a:gd name="connsiteY11" fmla="*/ 191748 h 396880"/>
                    <a:gd name="connsiteX12" fmla="*/ 1383770 w 1630448"/>
                    <a:gd name="connsiteY12" fmla="*/ 236947 h 396880"/>
                    <a:gd name="connsiteX13" fmla="*/ 1467213 w 1630448"/>
                    <a:gd name="connsiteY13" fmla="*/ 191748 h 396880"/>
                    <a:gd name="connsiteX0" fmla="*/ 0 w 1630448"/>
                    <a:gd name="connsiteY0" fmla="*/ 396880 h 462958"/>
                    <a:gd name="connsiteX1" fmla="*/ 358112 w 1630448"/>
                    <a:gd name="connsiteY1" fmla="*/ 327343 h 462958"/>
                    <a:gd name="connsiteX2" fmla="*/ 695362 w 1630448"/>
                    <a:gd name="connsiteY2" fmla="*/ 462939 h 462958"/>
                    <a:gd name="connsiteX3" fmla="*/ 1015228 w 1630448"/>
                    <a:gd name="connsiteY3" fmla="*/ 337773 h 462958"/>
                    <a:gd name="connsiteX4" fmla="*/ 1269036 w 1630448"/>
                    <a:gd name="connsiteY4" fmla="*/ 389926 h 462958"/>
                    <a:gd name="connsiteX5" fmla="*/ 1470690 w 1630448"/>
                    <a:gd name="connsiteY5" fmla="*/ 369065 h 462958"/>
                    <a:gd name="connsiteX6" fmla="*/ 1602808 w 1630448"/>
                    <a:gd name="connsiteY6" fmla="*/ 261284 h 462958"/>
                    <a:gd name="connsiteX7" fmla="*/ 1627148 w 1630448"/>
                    <a:gd name="connsiteY7" fmla="*/ 136119 h 462958"/>
                    <a:gd name="connsiteX8" fmla="*/ 1554134 w 1630448"/>
                    <a:gd name="connsiteY8" fmla="*/ 21385 h 462958"/>
                    <a:gd name="connsiteX9" fmla="*/ 1446353 w 1630448"/>
                    <a:gd name="connsiteY9" fmla="*/ 3999 h 462958"/>
                    <a:gd name="connsiteX10" fmla="*/ 1338571 w 1630448"/>
                    <a:gd name="connsiteY10" fmla="*/ 70060 h 462958"/>
                    <a:gd name="connsiteX11" fmla="*/ 1317710 w 1630448"/>
                    <a:gd name="connsiteY11" fmla="*/ 191748 h 462958"/>
                    <a:gd name="connsiteX12" fmla="*/ 1383770 w 1630448"/>
                    <a:gd name="connsiteY12" fmla="*/ 236947 h 462958"/>
                    <a:gd name="connsiteX13" fmla="*/ 1467213 w 1630448"/>
                    <a:gd name="connsiteY13" fmla="*/ 191748 h 462958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695362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462960"/>
                    <a:gd name="connsiteX1" fmla="*/ 368542 w 1630448"/>
                    <a:gd name="connsiteY1" fmla="*/ 348203 h 462960"/>
                    <a:gd name="connsiteX2" fmla="*/ 719700 w 1630448"/>
                    <a:gd name="connsiteY2" fmla="*/ 462939 h 462960"/>
                    <a:gd name="connsiteX3" fmla="*/ 1015228 w 1630448"/>
                    <a:gd name="connsiteY3" fmla="*/ 337773 h 462960"/>
                    <a:gd name="connsiteX4" fmla="*/ 1269036 w 1630448"/>
                    <a:gd name="connsiteY4" fmla="*/ 389926 h 462960"/>
                    <a:gd name="connsiteX5" fmla="*/ 1470690 w 1630448"/>
                    <a:gd name="connsiteY5" fmla="*/ 369065 h 462960"/>
                    <a:gd name="connsiteX6" fmla="*/ 1602808 w 1630448"/>
                    <a:gd name="connsiteY6" fmla="*/ 261284 h 462960"/>
                    <a:gd name="connsiteX7" fmla="*/ 1627148 w 1630448"/>
                    <a:gd name="connsiteY7" fmla="*/ 136119 h 462960"/>
                    <a:gd name="connsiteX8" fmla="*/ 1554134 w 1630448"/>
                    <a:gd name="connsiteY8" fmla="*/ 21385 h 462960"/>
                    <a:gd name="connsiteX9" fmla="*/ 1446353 w 1630448"/>
                    <a:gd name="connsiteY9" fmla="*/ 3999 h 462960"/>
                    <a:gd name="connsiteX10" fmla="*/ 1338571 w 1630448"/>
                    <a:gd name="connsiteY10" fmla="*/ 70060 h 462960"/>
                    <a:gd name="connsiteX11" fmla="*/ 1317710 w 1630448"/>
                    <a:gd name="connsiteY11" fmla="*/ 191748 h 462960"/>
                    <a:gd name="connsiteX12" fmla="*/ 1383770 w 1630448"/>
                    <a:gd name="connsiteY12" fmla="*/ 236947 h 462960"/>
                    <a:gd name="connsiteX13" fmla="*/ 1467213 w 1630448"/>
                    <a:gd name="connsiteY13" fmla="*/ 191748 h 462960"/>
                    <a:gd name="connsiteX0" fmla="*/ 0 w 1630448"/>
                    <a:gd name="connsiteY0" fmla="*/ 396880 h 665246"/>
                    <a:gd name="connsiteX1" fmla="*/ 368542 w 1630448"/>
                    <a:gd name="connsiteY1" fmla="*/ 348203 h 665246"/>
                    <a:gd name="connsiteX2" fmla="*/ 719700 w 1630448"/>
                    <a:gd name="connsiteY2" fmla="*/ 462939 h 665246"/>
                    <a:gd name="connsiteX3" fmla="*/ 1060427 w 1630448"/>
                    <a:gd name="connsiteY3" fmla="*/ 664593 h 665246"/>
                    <a:gd name="connsiteX4" fmla="*/ 1269036 w 1630448"/>
                    <a:gd name="connsiteY4" fmla="*/ 389926 h 665246"/>
                    <a:gd name="connsiteX5" fmla="*/ 1470690 w 1630448"/>
                    <a:gd name="connsiteY5" fmla="*/ 369065 h 665246"/>
                    <a:gd name="connsiteX6" fmla="*/ 1602808 w 1630448"/>
                    <a:gd name="connsiteY6" fmla="*/ 261284 h 665246"/>
                    <a:gd name="connsiteX7" fmla="*/ 1627148 w 1630448"/>
                    <a:gd name="connsiteY7" fmla="*/ 136119 h 665246"/>
                    <a:gd name="connsiteX8" fmla="*/ 1554134 w 1630448"/>
                    <a:gd name="connsiteY8" fmla="*/ 21385 h 665246"/>
                    <a:gd name="connsiteX9" fmla="*/ 1446353 w 1630448"/>
                    <a:gd name="connsiteY9" fmla="*/ 3999 h 665246"/>
                    <a:gd name="connsiteX10" fmla="*/ 1338571 w 1630448"/>
                    <a:gd name="connsiteY10" fmla="*/ 70060 h 665246"/>
                    <a:gd name="connsiteX11" fmla="*/ 1317710 w 1630448"/>
                    <a:gd name="connsiteY11" fmla="*/ 191748 h 665246"/>
                    <a:gd name="connsiteX12" fmla="*/ 1383770 w 1630448"/>
                    <a:gd name="connsiteY12" fmla="*/ 236947 h 665246"/>
                    <a:gd name="connsiteX13" fmla="*/ 1467213 w 1630448"/>
                    <a:gd name="connsiteY13" fmla="*/ 191748 h 665246"/>
                    <a:gd name="connsiteX0" fmla="*/ 0 w 1630448"/>
                    <a:gd name="connsiteY0" fmla="*/ 396880 h 781934"/>
                    <a:gd name="connsiteX1" fmla="*/ 368542 w 1630448"/>
                    <a:gd name="connsiteY1" fmla="*/ 348203 h 781934"/>
                    <a:gd name="connsiteX2" fmla="*/ 719700 w 1630448"/>
                    <a:gd name="connsiteY2" fmla="*/ 462939 h 781934"/>
                    <a:gd name="connsiteX3" fmla="*/ 1060427 w 1630448"/>
                    <a:gd name="connsiteY3" fmla="*/ 664593 h 781934"/>
                    <a:gd name="connsiteX4" fmla="*/ 1352480 w 1630448"/>
                    <a:gd name="connsiteY4" fmla="*/ 768898 h 781934"/>
                    <a:gd name="connsiteX5" fmla="*/ 1470690 w 1630448"/>
                    <a:gd name="connsiteY5" fmla="*/ 369065 h 781934"/>
                    <a:gd name="connsiteX6" fmla="*/ 1602808 w 1630448"/>
                    <a:gd name="connsiteY6" fmla="*/ 261284 h 781934"/>
                    <a:gd name="connsiteX7" fmla="*/ 1627148 w 1630448"/>
                    <a:gd name="connsiteY7" fmla="*/ 136119 h 781934"/>
                    <a:gd name="connsiteX8" fmla="*/ 1554134 w 1630448"/>
                    <a:gd name="connsiteY8" fmla="*/ 21385 h 781934"/>
                    <a:gd name="connsiteX9" fmla="*/ 1446353 w 1630448"/>
                    <a:gd name="connsiteY9" fmla="*/ 3999 h 781934"/>
                    <a:gd name="connsiteX10" fmla="*/ 1338571 w 1630448"/>
                    <a:gd name="connsiteY10" fmla="*/ 70060 h 781934"/>
                    <a:gd name="connsiteX11" fmla="*/ 1317710 w 1630448"/>
                    <a:gd name="connsiteY11" fmla="*/ 191748 h 781934"/>
                    <a:gd name="connsiteX12" fmla="*/ 1383770 w 1630448"/>
                    <a:gd name="connsiteY12" fmla="*/ 236947 h 781934"/>
                    <a:gd name="connsiteX13" fmla="*/ 1467213 w 1630448"/>
                    <a:gd name="connsiteY13" fmla="*/ 191748 h 781934"/>
                    <a:gd name="connsiteX0" fmla="*/ 0 w 1629457"/>
                    <a:gd name="connsiteY0" fmla="*/ 396880 h 780277"/>
                    <a:gd name="connsiteX1" fmla="*/ 368542 w 1629457"/>
                    <a:gd name="connsiteY1" fmla="*/ 348203 h 780277"/>
                    <a:gd name="connsiteX2" fmla="*/ 719700 w 1629457"/>
                    <a:gd name="connsiteY2" fmla="*/ 462939 h 780277"/>
                    <a:gd name="connsiteX3" fmla="*/ 1060427 w 1629457"/>
                    <a:gd name="connsiteY3" fmla="*/ 664593 h 780277"/>
                    <a:gd name="connsiteX4" fmla="*/ 1352480 w 1629457"/>
                    <a:gd name="connsiteY4" fmla="*/ 768898 h 780277"/>
                    <a:gd name="connsiteX5" fmla="*/ 1519366 w 1629457"/>
                    <a:gd name="connsiteY5" fmla="*/ 720223 h 780277"/>
                    <a:gd name="connsiteX6" fmla="*/ 1602808 w 1629457"/>
                    <a:gd name="connsiteY6" fmla="*/ 261284 h 780277"/>
                    <a:gd name="connsiteX7" fmla="*/ 1627148 w 1629457"/>
                    <a:gd name="connsiteY7" fmla="*/ 136119 h 780277"/>
                    <a:gd name="connsiteX8" fmla="*/ 1554134 w 1629457"/>
                    <a:gd name="connsiteY8" fmla="*/ 21385 h 780277"/>
                    <a:gd name="connsiteX9" fmla="*/ 1446353 w 1629457"/>
                    <a:gd name="connsiteY9" fmla="*/ 3999 h 780277"/>
                    <a:gd name="connsiteX10" fmla="*/ 1338571 w 1629457"/>
                    <a:gd name="connsiteY10" fmla="*/ 70060 h 780277"/>
                    <a:gd name="connsiteX11" fmla="*/ 1317710 w 1629457"/>
                    <a:gd name="connsiteY11" fmla="*/ 191748 h 780277"/>
                    <a:gd name="connsiteX12" fmla="*/ 1383770 w 1629457"/>
                    <a:gd name="connsiteY12" fmla="*/ 236947 h 780277"/>
                    <a:gd name="connsiteX13" fmla="*/ 1467213 w 1629457"/>
                    <a:gd name="connsiteY13" fmla="*/ 191748 h 780277"/>
                    <a:gd name="connsiteX0" fmla="*/ 0 w 1709942"/>
                    <a:gd name="connsiteY0" fmla="*/ 396880 h 770794"/>
                    <a:gd name="connsiteX1" fmla="*/ 368542 w 1709942"/>
                    <a:gd name="connsiteY1" fmla="*/ 348203 h 770794"/>
                    <a:gd name="connsiteX2" fmla="*/ 719700 w 1709942"/>
                    <a:gd name="connsiteY2" fmla="*/ 462939 h 770794"/>
                    <a:gd name="connsiteX3" fmla="*/ 1060427 w 1709942"/>
                    <a:gd name="connsiteY3" fmla="*/ 664593 h 770794"/>
                    <a:gd name="connsiteX4" fmla="*/ 1352480 w 1709942"/>
                    <a:gd name="connsiteY4" fmla="*/ 768898 h 770794"/>
                    <a:gd name="connsiteX5" fmla="*/ 1519366 w 1709942"/>
                    <a:gd name="connsiteY5" fmla="*/ 720223 h 770794"/>
                    <a:gd name="connsiteX6" fmla="*/ 1707112 w 1709942"/>
                    <a:gd name="connsiteY6" fmla="*/ 577674 h 770794"/>
                    <a:gd name="connsiteX7" fmla="*/ 1627148 w 1709942"/>
                    <a:gd name="connsiteY7" fmla="*/ 136119 h 770794"/>
                    <a:gd name="connsiteX8" fmla="*/ 1554134 w 1709942"/>
                    <a:gd name="connsiteY8" fmla="*/ 21385 h 770794"/>
                    <a:gd name="connsiteX9" fmla="*/ 1446353 w 1709942"/>
                    <a:gd name="connsiteY9" fmla="*/ 3999 h 770794"/>
                    <a:gd name="connsiteX10" fmla="*/ 1338571 w 1709942"/>
                    <a:gd name="connsiteY10" fmla="*/ 70060 h 770794"/>
                    <a:gd name="connsiteX11" fmla="*/ 1317710 w 1709942"/>
                    <a:gd name="connsiteY11" fmla="*/ 191748 h 770794"/>
                    <a:gd name="connsiteX12" fmla="*/ 1383770 w 1709942"/>
                    <a:gd name="connsiteY12" fmla="*/ 236947 h 770794"/>
                    <a:gd name="connsiteX13" fmla="*/ 1467213 w 1709942"/>
                    <a:gd name="connsiteY13" fmla="*/ 191748 h 770794"/>
                    <a:gd name="connsiteX0" fmla="*/ 0 w 1712408"/>
                    <a:gd name="connsiteY0" fmla="*/ 406915 h 780829"/>
                    <a:gd name="connsiteX1" fmla="*/ 368542 w 1712408"/>
                    <a:gd name="connsiteY1" fmla="*/ 358238 h 780829"/>
                    <a:gd name="connsiteX2" fmla="*/ 719700 w 1712408"/>
                    <a:gd name="connsiteY2" fmla="*/ 472974 h 780829"/>
                    <a:gd name="connsiteX3" fmla="*/ 1060427 w 1712408"/>
                    <a:gd name="connsiteY3" fmla="*/ 674628 h 780829"/>
                    <a:gd name="connsiteX4" fmla="*/ 1352480 w 1712408"/>
                    <a:gd name="connsiteY4" fmla="*/ 778933 h 780829"/>
                    <a:gd name="connsiteX5" fmla="*/ 1519366 w 1712408"/>
                    <a:gd name="connsiteY5" fmla="*/ 730258 h 780829"/>
                    <a:gd name="connsiteX6" fmla="*/ 1707112 w 1712408"/>
                    <a:gd name="connsiteY6" fmla="*/ 587709 h 780829"/>
                    <a:gd name="connsiteX7" fmla="*/ 1651486 w 1712408"/>
                    <a:gd name="connsiteY7" fmla="*/ 326948 h 780829"/>
                    <a:gd name="connsiteX8" fmla="*/ 1554134 w 1712408"/>
                    <a:gd name="connsiteY8" fmla="*/ 31420 h 780829"/>
                    <a:gd name="connsiteX9" fmla="*/ 1446353 w 1712408"/>
                    <a:gd name="connsiteY9" fmla="*/ 14034 h 780829"/>
                    <a:gd name="connsiteX10" fmla="*/ 1338571 w 1712408"/>
                    <a:gd name="connsiteY10" fmla="*/ 80095 h 780829"/>
                    <a:gd name="connsiteX11" fmla="*/ 1317710 w 1712408"/>
                    <a:gd name="connsiteY11" fmla="*/ 201783 h 780829"/>
                    <a:gd name="connsiteX12" fmla="*/ 1383770 w 1712408"/>
                    <a:gd name="connsiteY12" fmla="*/ 246982 h 780829"/>
                    <a:gd name="connsiteX13" fmla="*/ 1467213 w 1712408"/>
                    <a:gd name="connsiteY13" fmla="*/ 201783 h 780829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467213 w 1712288"/>
                    <a:gd name="connsiteY13" fmla="*/ 197032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83770 w 1712288"/>
                    <a:gd name="connsiteY12" fmla="*/ 242231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2164 h 776078"/>
                    <a:gd name="connsiteX1" fmla="*/ 368542 w 1712288"/>
                    <a:gd name="connsiteY1" fmla="*/ 353487 h 776078"/>
                    <a:gd name="connsiteX2" fmla="*/ 719700 w 1712288"/>
                    <a:gd name="connsiteY2" fmla="*/ 468223 h 776078"/>
                    <a:gd name="connsiteX3" fmla="*/ 1060427 w 1712288"/>
                    <a:gd name="connsiteY3" fmla="*/ 669877 h 776078"/>
                    <a:gd name="connsiteX4" fmla="*/ 1352480 w 1712288"/>
                    <a:gd name="connsiteY4" fmla="*/ 774182 h 776078"/>
                    <a:gd name="connsiteX5" fmla="*/ 1519366 w 1712288"/>
                    <a:gd name="connsiteY5" fmla="*/ 725507 h 776078"/>
                    <a:gd name="connsiteX6" fmla="*/ 1707112 w 1712288"/>
                    <a:gd name="connsiteY6" fmla="*/ 582958 h 776078"/>
                    <a:gd name="connsiteX7" fmla="*/ 1651486 w 1712288"/>
                    <a:gd name="connsiteY7" fmla="*/ 322197 h 776078"/>
                    <a:gd name="connsiteX8" fmla="*/ 1564565 w 1712288"/>
                    <a:gd name="connsiteY8" fmla="*/ 280476 h 776078"/>
                    <a:gd name="connsiteX9" fmla="*/ 1446353 w 1712288"/>
                    <a:gd name="connsiteY9" fmla="*/ 9283 h 776078"/>
                    <a:gd name="connsiteX10" fmla="*/ 1338571 w 1712288"/>
                    <a:gd name="connsiteY10" fmla="*/ 75344 h 776078"/>
                    <a:gd name="connsiteX11" fmla="*/ 1317710 w 1712288"/>
                    <a:gd name="connsiteY11" fmla="*/ 197032 h 776078"/>
                    <a:gd name="connsiteX12" fmla="*/ 1397678 w 1712288"/>
                    <a:gd name="connsiteY12" fmla="*/ 499515 h 776078"/>
                    <a:gd name="connsiteX13" fmla="*/ 1529796 w 1712288"/>
                    <a:gd name="connsiteY13" fmla="*/ 482130 h 776078"/>
                    <a:gd name="connsiteX0" fmla="*/ 0 w 1712288"/>
                    <a:gd name="connsiteY0" fmla="*/ 405801 h 779715"/>
                    <a:gd name="connsiteX1" fmla="*/ 368542 w 1712288"/>
                    <a:gd name="connsiteY1" fmla="*/ 357124 h 779715"/>
                    <a:gd name="connsiteX2" fmla="*/ 719700 w 1712288"/>
                    <a:gd name="connsiteY2" fmla="*/ 471860 h 779715"/>
                    <a:gd name="connsiteX3" fmla="*/ 1060427 w 1712288"/>
                    <a:gd name="connsiteY3" fmla="*/ 673514 h 779715"/>
                    <a:gd name="connsiteX4" fmla="*/ 1352480 w 1712288"/>
                    <a:gd name="connsiteY4" fmla="*/ 777819 h 779715"/>
                    <a:gd name="connsiteX5" fmla="*/ 1519366 w 1712288"/>
                    <a:gd name="connsiteY5" fmla="*/ 729144 h 779715"/>
                    <a:gd name="connsiteX6" fmla="*/ 1707112 w 1712288"/>
                    <a:gd name="connsiteY6" fmla="*/ 586595 h 779715"/>
                    <a:gd name="connsiteX7" fmla="*/ 1651486 w 1712288"/>
                    <a:gd name="connsiteY7" fmla="*/ 325834 h 779715"/>
                    <a:gd name="connsiteX8" fmla="*/ 1564565 w 1712288"/>
                    <a:gd name="connsiteY8" fmla="*/ 284113 h 779715"/>
                    <a:gd name="connsiteX9" fmla="*/ 1446353 w 1712288"/>
                    <a:gd name="connsiteY9" fmla="*/ 12920 h 779715"/>
                    <a:gd name="connsiteX10" fmla="*/ 1338571 w 1712288"/>
                    <a:gd name="connsiteY10" fmla="*/ 78981 h 779715"/>
                    <a:gd name="connsiteX11" fmla="*/ 1324663 w 1712288"/>
                    <a:gd name="connsiteY11" fmla="*/ 388417 h 779715"/>
                    <a:gd name="connsiteX12" fmla="*/ 1397678 w 1712288"/>
                    <a:gd name="connsiteY12" fmla="*/ 503152 h 779715"/>
                    <a:gd name="connsiteX13" fmla="*/ 1529796 w 1712288"/>
                    <a:gd name="connsiteY13" fmla="*/ 485767 h 779715"/>
                    <a:gd name="connsiteX0" fmla="*/ 0 w 1712288"/>
                    <a:gd name="connsiteY0" fmla="*/ 392900 h 766814"/>
                    <a:gd name="connsiteX1" fmla="*/ 368542 w 1712288"/>
                    <a:gd name="connsiteY1" fmla="*/ 344223 h 766814"/>
                    <a:gd name="connsiteX2" fmla="*/ 719700 w 1712288"/>
                    <a:gd name="connsiteY2" fmla="*/ 458959 h 766814"/>
                    <a:gd name="connsiteX3" fmla="*/ 1060427 w 1712288"/>
                    <a:gd name="connsiteY3" fmla="*/ 660613 h 766814"/>
                    <a:gd name="connsiteX4" fmla="*/ 1352480 w 1712288"/>
                    <a:gd name="connsiteY4" fmla="*/ 764918 h 766814"/>
                    <a:gd name="connsiteX5" fmla="*/ 1519366 w 1712288"/>
                    <a:gd name="connsiteY5" fmla="*/ 716243 h 766814"/>
                    <a:gd name="connsiteX6" fmla="*/ 1707112 w 1712288"/>
                    <a:gd name="connsiteY6" fmla="*/ 573694 h 766814"/>
                    <a:gd name="connsiteX7" fmla="*/ 1651486 w 1712288"/>
                    <a:gd name="connsiteY7" fmla="*/ 312933 h 766814"/>
                    <a:gd name="connsiteX8" fmla="*/ 1564565 w 1712288"/>
                    <a:gd name="connsiteY8" fmla="*/ 271212 h 766814"/>
                    <a:gd name="connsiteX9" fmla="*/ 1446353 w 1712288"/>
                    <a:gd name="connsiteY9" fmla="*/ 19 h 766814"/>
                    <a:gd name="connsiteX10" fmla="*/ 1387246 w 1712288"/>
                    <a:gd name="connsiteY10" fmla="*/ 285119 h 766814"/>
                    <a:gd name="connsiteX11" fmla="*/ 1324663 w 1712288"/>
                    <a:gd name="connsiteY11" fmla="*/ 375516 h 766814"/>
                    <a:gd name="connsiteX12" fmla="*/ 1397678 w 1712288"/>
                    <a:gd name="connsiteY12" fmla="*/ 490251 h 766814"/>
                    <a:gd name="connsiteX13" fmla="*/ 1529796 w 1712288"/>
                    <a:gd name="connsiteY13" fmla="*/ 472866 h 766814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9700 w 1712288"/>
                    <a:gd name="connsiteY2" fmla="*/ 193211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501066"/>
                    <a:gd name="connsiteX1" fmla="*/ 368542 w 1712288"/>
                    <a:gd name="connsiteY1" fmla="*/ 78475 h 501066"/>
                    <a:gd name="connsiteX2" fmla="*/ 712746 w 1712288"/>
                    <a:gd name="connsiteY2" fmla="*/ 214072 h 501066"/>
                    <a:gd name="connsiteX3" fmla="*/ 1060427 w 1712288"/>
                    <a:gd name="connsiteY3" fmla="*/ 394865 h 501066"/>
                    <a:gd name="connsiteX4" fmla="*/ 1352480 w 1712288"/>
                    <a:gd name="connsiteY4" fmla="*/ 499170 h 501066"/>
                    <a:gd name="connsiteX5" fmla="*/ 1519366 w 1712288"/>
                    <a:gd name="connsiteY5" fmla="*/ 450495 h 501066"/>
                    <a:gd name="connsiteX6" fmla="*/ 1707112 w 1712288"/>
                    <a:gd name="connsiteY6" fmla="*/ 307946 h 501066"/>
                    <a:gd name="connsiteX7" fmla="*/ 1651486 w 1712288"/>
                    <a:gd name="connsiteY7" fmla="*/ 47185 h 501066"/>
                    <a:gd name="connsiteX8" fmla="*/ 1564565 w 1712288"/>
                    <a:gd name="connsiteY8" fmla="*/ 5464 h 501066"/>
                    <a:gd name="connsiteX9" fmla="*/ 1474168 w 1712288"/>
                    <a:gd name="connsiteY9" fmla="*/ 1985 h 501066"/>
                    <a:gd name="connsiteX10" fmla="*/ 1387246 w 1712288"/>
                    <a:gd name="connsiteY10" fmla="*/ 19371 h 501066"/>
                    <a:gd name="connsiteX11" fmla="*/ 1324663 w 1712288"/>
                    <a:gd name="connsiteY11" fmla="*/ 109768 h 501066"/>
                    <a:gd name="connsiteX12" fmla="*/ 1397678 w 1712288"/>
                    <a:gd name="connsiteY12" fmla="*/ 224503 h 501066"/>
                    <a:gd name="connsiteX13" fmla="*/ 1529796 w 1712288"/>
                    <a:gd name="connsiteY13" fmla="*/ 207118 h 501066"/>
                    <a:gd name="connsiteX0" fmla="*/ 0 w 1712288"/>
                    <a:gd name="connsiteY0" fmla="*/ 127152 h 484915"/>
                    <a:gd name="connsiteX1" fmla="*/ 368542 w 1712288"/>
                    <a:gd name="connsiteY1" fmla="*/ 78475 h 484915"/>
                    <a:gd name="connsiteX2" fmla="*/ 712746 w 1712288"/>
                    <a:gd name="connsiteY2" fmla="*/ 214072 h 484915"/>
                    <a:gd name="connsiteX3" fmla="*/ 1060427 w 1712288"/>
                    <a:gd name="connsiteY3" fmla="*/ 394865 h 484915"/>
                    <a:gd name="connsiteX4" fmla="*/ 1303804 w 1712288"/>
                    <a:gd name="connsiteY4" fmla="*/ 481786 h 484915"/>
                    <a:gd name="connsiteX5" fmla="*/ 1519366 w 1712288"/>
                    <a:gd name="connsiteY5" fmla="*/ 450495 h 484915"/>
                    <a:gd name="connsiteX6" fmla="*/ 1707112 w 1712288"/>
                    <a:gd name="connsiteY6" fmla="*/ 307946 h 484915"/>
                    <a:gd name="connsiteX7" fmla="*/ 1651486 w 1712288"/>
                    <a:gd name="connsiteY7" fmla="*/ 47185 h 484915"/>
                    <a:gd name="connsiteX8" fmla="*/ 1564565 w 1712288"/>
                    <a:gd name="connsiteY8" fmla="*/ 5464 h 484915"/>
                    <a:gd name="connsiteX9" fmla="*/ 1474168 w 1712288"/>
                    <a:gd name="connsiteY9" fmla="*/ 1985 h 484915"/>
                    <a:gd name="connsiteX10" fmla="*/ 1387246 w 1712288"/>
                    <a:gd name="connsiteY10" fmla="*/ 19371 h 484915"/>
                    <a:gd name="connsiteX11" fmla="*/ 1324663 w 1712288"/>
                    <a:gd name="connsiteY11" fmla="*/ 109768 h 484915"/>
                    <a:gd name="connsiteX12" fmla="*/ 1397678 w 1712288"/>
                    <a:gd name="connsiteY12" fmla="*/ 224503 h 484915"/>
                    <a:gd name="connsiteX13" fmla="*/ 1529796 w 1712288"/>
                    <a:gd name="connsiteY13" fmla="*/ 207118 h 484915"/>
                    <a:gd name="connsiteX0" fmla="*/ 0 w 1712288"/>
                    <a:gd name="connsiteY0" fmla="*/ 127152 h 484680"/>
                    <a:gd name="connsiteX1" fmla="*/ 368542 w 1712288"/>
                    <a:gd name="connsiteY1" fmla="*/ 78475 h 484680"/>
                    <a:gd name="connsiteX2" fmla="*/ 712746 w 1712288"/>
                    <a:gd name="connsiteY2" fmla="*/ 214072 h 484680"/>
                    <a:gd name="connsiteX3" fmla="*/ 1043043 w 1712288"/>
                    <a:gd name="connsiteY3" fmla="*/ 398342 h 484680"/>
                    <a:gd name="connsiteX4" fmla="*/ 1303804 w 1712288"/>
                    <a:gd name="connsiteY4" fmla="*/ 481786 h 484680"/>
                    <a:gd name="connsiteX5" fmla="*/ 1519366 w 1712288"/>
                    <a:gd name="connsiteY5" fmla="*/ 450495 h 484680"/>
                    <a:gd name="connsiteX6" fmla="*/ 1707112 w 1712288"/>
                    <a:gd name="connsiteY6" fmla="*/ 307946 h 484680"/>
                    <a:gd name="connsiteX7" fmla="*/ 1651486 w 1712288"/>
                    <a:gd name="connsiteY7" fmla="*/ 47185 h 484680"/>
                    <a:gd name="connsiteX8" fmla="*/ 1564565 w 1712288"/>
                    <a:gd name="connsiteY8" fmla="*/ 5464 h 484680"/>
                    <a:gd name="connsiteX9" fmla="*/ 1474168 w 1712288"/>
                    <a:gd name="connsiteY9" fmla="*/ 1985 h 484680"/>
                    <a:gd name="connsiteX10" fmla="*/ 1387246 w 1712288"/>
                    <a:gd name="connsiteY10" fmla="*/ 19371 h 484680"/>
                    <a:gd name="connsiteX11" fmla="*/ 1324663 w 1712288"/>
                    <a:gd name="connsiteY11" fmla="*/ 109768 h 484680"/>
                    <a:gd name="connsiteX12" fmla="*/ 1397678 w 1712288"/>
                    <a:gd name="connsiteY12" fmla="*/ 224503 h 484680"/>
                    <a:gd name="connsiteX13" fmla="*/ 1529796 w 1712288"/>
                    <a:gd name="connsiteY13" fmla="*/ 207118 h 484680"/>
                    <a:gd name="connsiteX0" fmla="*/ 0 w 1683929"/>
                    <a:gd name="connsiteY0" fmla="*/ 127152 h 483894"/>
                    <a:gd name="connsiteX1" fmla="*/ 368542 w 1683929"/>
                    <a:gd name="connsiteY1" fmla="*/ 78475 h 483894"/>
                    <a:gd name="connsiteX2" fmla="*/ 712746 w 1683929"/>
                    <a:gd name="connsiteY2" fmla="*/ 214072 h 483894"/>
                    <a:gd name="connsiteX3" fmla="*/ 1043043 w 1683929"/>
                    <a:gd name="connsiteY3" fmla="*/ 398342 h 483894"/>
                    <a:gd name="connsiteX4" fmla="*/ 1303804 w 1683929"/>
                    <a:gd name="connsiteY4" fmla="*/ 481786 h 483894"/>
                    <a:gd name="connsiteX5" fmla="*/ 1519366 w 1683929"/>
                    <a:gd name="connsiteY5" fmla="*/ 450495 h 483894"/>
                    <a:gd name="connsiteX6" fmla="*/ 1675821 w 1683929"/>
                    <a:gd name="connsiteY6" fmla="*/ 360098 h 483894"/>
                    <a:gd name="connsiteX7" fmla="*/ 1651486 w 1683929"/>
                    <a:gd name="connsiteY7" fmla="*/ 47185 h 483894"/>
                    <a:gd name="connsiteX8" fmla="*/ 1564565 w 1683929"/>
                    <a:gd name="connsiteY8" fmla="*/ 5464 h 483894"/>
                    <a:gd name="connsiteX9" fmla="*/ 1474168 w 1683929"/>
                    <a:gd name="connsiteY9" fmla="*/ 1985 h 483894"/>
                    <a:gd name="connsiteX10" fmla="*/ 1387246 w 1683929"/>
                    <a:gd name="connsiteY10" fmla="*/ 19371 h 483894"/>
                    <a:gd name="connsiteX11" fmla="*/ 1324663 w 1683929"/>
                    <a:gd name="connsiteY11" fmla="*/ 109768 h 483894"/>
                    <a:gd name="connsiteX12" fmla="*/ 1397678 w 1683929"/>
                    <a:gd name="connsiteY12" fmla="*/ 224503 h 483894"/>
                    <a:gd name="connsiteX13" fmla="*/ 1529796 w 1683929"/>
                    <a:gd name="connsiteY13" fmla="*/ 207118 h 483894"/>
                    <a:gd name="connsiteX0" fmla="*/ 0 w 1683929"/>
                    <a:gd name="connsiteY0" fmla="*/ 127152 h 489212"/>
                    <a:gd name="connsiteX1" fmla="*/ 368542 w 1683929"/>
                    <a:gd name="connsiteY1" fmla="*/ 78475 h 489212"/>
                    <a:gd name="connsiteX2" fmla="*/ 712746 w 1683929"/>
                    <a:gd name="connsiteY2" fmla="*/ 214072 h 489212"/>
                    <a:gd name="connsiteX3" fmla="*/ 1043043 w 1683929"/>
                    <a:gd name="connsiteY3" fmla="*/ 398342 h 489212"/>
                    <a:gd name="connsiteX4" fmla="*/ 1303804 w 1683929"/>
                    <a:gd name="connsiteY4" fmla="*/ 481786 h 489212"/>
                    <a:gd name="connsiteX5" fmla="*/ 1519366 w 1683929"/>
                    <a:gd name="connsiteY5" fmla="*/ 471355 h 489212"/>
                    <a:gd name="connsiteX6" fmla="*/ 1675821 w 1683929"/>
                    <a:gd name="connsiteY6" fmla="*/ 360098 h 489212"/>
                    <a:gd name="connsiteX7" fmla="*/ 1651486 w 1683929"/>
                    <a:gd name="connsiteY7" fmla="*/ 47185 h 489212"/>
                    <a:gd name="connsiteX8" fmla="*/ 1564565 w 1683929"/>
                    <a:gd name="connsiteY8" fmla="*/ 5464 h 489212"/>
                    <a:gd name="connsiteX9" fmla="*/ 1474168 w 1683929"/>
                    <a:gd name="connsiteY9" fmla="*/ 1985 h 489212"/>
                    <a:gd name="connsiteX10" fmla="*/ 1387246 w 1683929"/>
                    <a:gd name="connsiteY10" fmla="*/ 19371 h 489212"/>
                    <a:gd name="connsiteX11" fmla="*/ 1324663 w 1683929"/>
                    <a:gd name="connsiteY11" fmla="*/ 109768 h 489212"/>
                    <a:gd name="connsiteX12" fmla="*/ 1397678 w 1683929"/>
                    <a:gd name="connsiteY12" fmla="*/ 224503 h 489212"/>
                    <a:gd name="connsiteX13" fmla="*/ 1529796 w 1683929"/>
                    <a:gd name="connsiteY13" fmla="*/ 207118 h 489212"/>
                    <a:gd name="connsiteX0" fmla="*/ 0 w 1720489"/>
                    <a:gd name="connsiteY0" fmla="*/ 135370 h 497430"/>
                    <a:gd name="connsiteX1" fmla="*/ 368542 w 1720489"/>
                    <a:gd name="connsiteY1" fmla="*/ 86693 h 497430"/>
                    <a:gd name="connsiteX2" fmla="*/ 712746 w 1720489"/>
                    <a:gd name="connsiteY2" fmla="*/ 222290 h 497430"/>
                    <a:gd name="connsiteX3" fmla="*/ 1043043 w 1720489"/>
                    <a:gd name="connsiteY3" fmla="*/ 406560 h 497430"/>
                    <a:gd name="connsiteX4" fmla="*/ 1303804 w 1720489"/>
                    <a:gd name="connsiteY4" fmla="*/ 490004 h 497430"/>
                    <a:gd name="connsiteX5" fmla="*/ 1519366 w 1720489"/>
                    <a:gd name="connsiteY5" fmla="*/ 479573 h 497430"/>
                    <a:gd name="connsiteX6" fmla="*/ 1675821 w 1720489"/>
                    <a:gd name="connsiteY6" fmla="*/ 368316 h 497430"/>
                    <a:gd name="connsiteX7" fmla="*/ 1714068 w 1720489"/>
                    <a:gd name="connsiteY7" fmla="*/ 173614 h 497430"/>
                    <a:gd name="connsiteX8" fmla="*/ 1564565 w 1720489"/>
                    <a:gd name="connsiteY8" fmla="*/ 13682 h 497430"/>
                    <a:gd name="connsiteX9" fmla="*/ 1474168 w 1720489"/>
                    <a:gd name="connsiteY9" fmla="*/ 10203 h 497430"/>
                    <a:gd name="connsiteX10" fmla="*/ 1387246 w 1720489"/>
                    <a:gd name="connsiteY10" fmla="*/ 27589 h 497430"/>
                    <a:gd name="connsiteX11" fmla="*/ 1324663 w 1720489"/>
                    <a:gd name="connsiteY11" fmla="*/ 117986 h 497430"/>
                    <a:gd name="connsiteX12" fmla="*/ 1397678 w 1720489"/>
                    <a:gd name="connsiteY12" fmla="*/ 232721 h 497430"/>
                    <a:gd name="connsiteX13" fmla="*/ 1529796 w 1720489"/>
                    <a:gd name="connsiteY13" fmla="*/ 215336 h 497430"/>
                    <a:gd name="connsiteX0" fmla="*/ 0 w 1715702"/>
                    <a:gd name="connsiteY0" fmla="*/ 126933 h 488993"/>
                    <a:gd name="connsiteX1" fmla="*/ 368542 w 1715702"/>
                    <a:gd name="connsiteY1" fmla="*/ 78256 h 488993"/>
                    <a:gd name="connsiteX2" fmla="*/ 712746 w 1715702"/>
                    <a:gd name="connsiteY2" fmla="*/ 213853 h 488993"/>
                    <a:gd name="connsiteX3" fmla="*/ 1043043 w 1715702"/>
                    <a:gd name="connsiteY3" fmla="*/ 398123 h 488993"/>
                    <a:gd name="connsiteX4" fmla="*/ 1303804 w 1715702"/>
                    <a:gd name="connsiteY4" fmla="*/ 481567 h 488993"/>
                    <a:gd name="connsiteX5" fmla="*/ 1519366 w 1715702"/>
                    <a:gd name="connsiteY5" fmla="*/ 471136 h 488993"/>
                    <a:gd name="connsiteX6" fmla="*/ 1675821 w 1715702"/>
                    <a:gd name="connsiteY6" fmla="*/ 359879 h 488993"/>
                    <a:gd name="connsiteX7" fmla="*/ 1714068 w 1715702"/>
                    <a:gd name="connsiteY7" fmla="*/ 165177 h 488993"/>
                    <a:gd name="connsiteX8" fmla="*/ 1637578 w 1715702"/>
                    <a:gd name="connsiteY8" fmla="*/ 46966 h 488993"/>
                    <a:gd name="connsiteX9" fmla="*/ 1474168 w 1715702"/>
                    <a:gd name="connsiteY9" fmla="*/ 1766 h 488993"/>
                    <a:gd name="connsiteX10" fmla="*/ 1387246 w 1715702"/>
                    <a:gd name="connsiteY10" fmla="*/ 19152 h 488993"/>
                    <a:gd name="connsiteX11" fmla="*/ 1324663 w 1715702"/>
                    <a:gd name="connsiteY11" fmla="*/ 109549 h 488993"/>
                    <a:gd name="connsiteX12" fmla="*/ 1397678 w 1715702"/>
                    <a:gd name="connsiteY12" fmla="*/ 224284 h 488993"/>
                    <a:gd name="connsiteX13" fmla="*/ 1529796 w 1715702"/>
                    <a:gd name="connsiteY13" fmla="*/ 206899 h 488993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397678 w 1715702"/>
                    <a:gd name="connsiteY12" fmla="*/ 224975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9796 w 1715702"/>
                    <a:gd name="connsiteY13" fmla="*/ 207590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01155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22842 w 1715702"/>
                    <a:gd name="connsiteY13" fmla="*/ 224975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5062 w 1715702"/>
                    <a:gd name="connsiteY12" fmla="*/ 252790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7161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28969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36749 w 1715702"/>
                    <a:gd name="connsiteY13" fmla="*/ 193684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11585 w 1715702"/>
                    <a:gd name="connsiteY12" fmla="*/ 256267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27624 h 489684"/>
                    <a:gd name="connsiteX1" fmla="*/ 368542 w 1715702"/>
                    <a:gd name="connsiteY1" fmla="*/ 78947 h 489684"/>
                    <a:gd name="connsiteX2" fmla="*/ 712746 w 1715702"/>
                    <a:gd name="connsiteY2" fmla="*/ 214544 h 489684"/>
                    <a:gd name="connsiteX3" fmla="*/ 1043043 w 1715702"/>
                    <a:gd name="connsiteY3" fmla="*/ 398814 h 489684"/>
                    <a:gd name="connsiteX4" fmla="*/ 1303804 w 1715702"/>
                    <a:gd name="connsiteY4" fmla="*/ 482258 h 489684"/>
                    <a:gd name="connsiteX5" fmla="*/ 1519366 w 1715702"/>
                    <a:gd name="connsiteY5" fmla="*/ 471827 h 489684"/>
                    <a:gd name="connsiteX6" fmla="*/ 1675821 w 1715702"/>
                    <a:gd name="connsiteY6" fmla="*/ 360570 h 489684"/>
                    <a:gd name="connsiteX7" fmla="*/ 1714068 w 1715702"/>
                    <a:gd name="connsiteY7" fmla="*/ 165868 h 489684"/>
                    <a:gd name="connsiteX8" fmla="*/ 1637578 w 1715702"/>
                    <a:gd name="connsiteY8" fmla="*/ 47657 h 489684"/>
                    <a:gd name="connsiteX9" fmla="*/ 1474168 w 1715702"/>
                    <a:gd name="connsiteY9" fmla="*/ 2457 h 489684"/>
                    <a:gd name="connsiteX10" fmla="*/ 1387246 w 1715702"/>
                    <a:gd name="connsiteY10" fmla="*/ 19843 h 489684"/>
                    <a:gd name="connsiteX11" fmla="*/ 1328140 w 1715702"/>
                    <a:gd name="connsiteY11" fmla="*/ 134577 h 489684"/>
                    <a:gd name="connsiteX12" fmla="*/ 1449830 w 1715702"/>
                    <a:gd name="connsiteY12" fmla="*/ 263221 h 489684"/>
                    <a:gd name="connsiteX13" fmla="*/ 1526319 w 1715702"/>
                    <a:gd name="connsiteY13" fmla="*/ 190207 h 489684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30901 h 492961"/>
                    <a:gd name="connsiteX1" fmla="*/ 368542 w 1715702"/>
                    <a:gd name="connsiteY1" fmla="*/ 82224 h 492961"/>
                    <a:gd name="connsiteX2" fmla="*/ 712746 w 1715702"/>
                    <a:gd name="connsiteY2" fmla="*/ 217821 h 492961"/>
                    <a:gd name="connsiteX3" fmla="*/ 1043043 w 1715702"/>
                    <a:gd name="connsiteY3" fmla="*/ 402091 h 492961"/>
                    <a:gd name="connsiteX4" fmla="*/ 1303804 w 1715702"/>
                    <a:gd name="connsiteY4" fmla="*/ 485535 h 492961"/>
                    <a:gd name="connsiteX5" fmla="*/ 1519366 w 1715702"/>
                    <a:gd name="connsiteY5" fmla="*/ 475104 h 492961"/>
                    <a:gd name="connsiteX6" fmla="*/ 1675821 w 1715702"/>
                    <a:gd name="connsiteY6" fmla="*/ 363847 h 492961"/>
                    <a:gd name="connsiteX7" fmla="*/ 1714068 w 1715702"/>
                    <a:gd name="connsiteY7" fmla="*/ 169145 h 492961"/>
                    <a:gd name="connsiteX8" fmla="*/ 1637578 w 1715702"/>
                    <a:gd name="connsiteY8" fmla="*/ 50934 h 492961"/>
                    <a:gd name="connsiteX9" fmla="*/ 1474168 w 1715702"/>
                    <a:gd name="connsiteY9" fmla="*/ 5734 h 492961"/>
                    <a:gd name="connsiteX10" fmla="*/ 1387246 w 1715702"/>
                    <a:gd name="connsiteY10" fmla="*/ 23120 h 492961"/>
                    <a:gd name="connsiteX11" fmla="*/ 1328140 w 1715702"/>
                    <a:gd name="connsiteY11" fmla="*/ 207390 h 492961"/>
                    <a:gd name="connsiteX12" fmla="*/ 1449830 w 1715702"/>
                    <a:gd name="connsiteY12" fmla="*/ 266498 h 492961"/>
                    <a:gd name="connsiteX13" fmla="*/ 1526319 w 1715702"/>
                    <a:gd name="connsiteY13" fmla="*/ 193484 h 492961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5702"/>
                    <a:gd name="connsiteY0" fmla="*/ 125217 h 487277"/>
                    <a:gd name="connsiteX1" fmla="*/ 368542 w 1715702"/>
                    <a:gd name="connsiteY1" fmla="*/ 76540 h 487277"/>
                    <a:gd name="connsiteX2" fmla="*/ 712746 w 1715702"/>
                    <a:gd name="connsiteY2" fmla="*/ 212137 h 487277"/>
                    <a:gd name="connsiteX3" fmla="*/ 1043043 w 1715702"/>
                    <a:gd name="connsiteY3" fmla="*/ 396407 h 487277"/>
                    <a:gd name="connsiteX4" fmla="*/ 1303804 w 1715702"/>
                    <a:gd name="connsiteY4" fmla="*/ 479851 h 487277"/>
                    <a:gd name="connsiteX5" fmla="*/ 1519366 w 1715702"/>
                    <a:gd name="connsiteY5" fmla="*/ 469420 h 487277"/>
                    <a:gd name="connsiteX6" fmla="*/ 1675821 w 1715702"/>
                    <a:gd name="connsiteY6" fmla="*/ 358163 h 487277"/>
                    <a:gd name="connsiteX7" fmla="*/ 1714068 w 1715702"/>
                    <a:gd name="connsiteY7" fmla="*/ 163461 h 487277"/>
                    <a:gd name="connsiteX8" fmla="*/ 1637578 w 1715702"/>
                    <a:gd name="connsiteY8" fmla="*/ 45250 h 487277"/>
                    <a:gd name="connsiteX9" fmla="*/ 1474168 w 1715702"/>
                    <a:gd name="connsiteY9" fmla="*/ 50 h 487277"/>
                    <a:gd name="connsiteX10" fmla="*/ 1355954 w 1715702"/>
                    <a:gd name="connsiteY10" fmla="*/ 52204 h 487277"/>
                    <a:gd name="connsiteX11" fmla="*/ 1328140 w 1715702"/>
                    <a:gd name="connsiteY11" fmla="*/ 201706 h 487277"/>
                    <a:gd name="connsiteX12" fmla="*/ 1449830 w 1715702"/>
                    <a:gd name="connsiteY12" fmla="*/ 260814 h 487277"/>
                    <a:gd name="connsiteX13" fmla="*/ 1526319 w 1715702"/>
                    <a:gd name="connsiteY13" fmla="*/ 187800 h 487277"/>
                    <a:gd name="connsiteX0" fmla="*/ 0 w 1716766"/>
                    <a:gd name="connsiteY0" fmla="*/ 125179 h 487239"/>
                    <a:gd name="connsiteX1" fmla="*/ 368542 w 1716766"/>
                    <a:gd name="connsiteY1" fmla="*/ 76502 h 487239"/>
                    <a:gd name="connsiteX2" fmla="*/ 712746 w 1716766"/>
                    <a:gd name="connsiteY2" fmla="*/ 212099 h 487239"/>
                    <a:gd name="connsiteX3" fmla="*/ 1043043 w 1716766"/>
                    <a:gd name="connsiteY3" fmla="*/ 396369 h 487239"/>
                    <a:gd name="connsiteX4" fmla="*/ 1303804 w 1716766"/>
                    <a:gd name="connsiteY4" fmla="*/ 479813 h 487239"/>
                    <a:gd name="connsiteX5" fmla="*/ 1519366 w 1716766"/>
                    <a:gd name="connsiteY5" fmla="*/ 469382 h 487239"/>
                    <a:gd name="connsiteX6" fmla="*/ 1675821 w 1716766"/>
                    <a:gd name="connsiteY6" fmla="*/ 358125 h 487239"/>
                    <a:gd name="connsiteX7" fmla="*/ 1714068 w 1716766"/>
                    <a:gd name="connsiteY7" fmla="*/ 163423 h 487239"/>
                    <a:gd name="connsiteX8" fmla="*/ 1620194 w 1716766"/>
                    <a:gd name="connsiteY8" fmla="*/ 48689 h 487239"/>
                    <a:gd name="connsiteX9" fmla="*/ 1474168 w 1716766"/>
                    <a:gd name="connsiteY9" fmla="*/ 12 h 487239"/>
                    <a:gd name="connsiteX10" fmla="*/ 1355954 w 1716766"/>
                    <a:gd name="connsiteY10" fmla="*/ 52166 h 487239"/>
                    <a:gd name="connsiteX11" fmla="*/ 1328140 w 1716766"/>
                    <a:gd name="connsiteY11" fmla="*/ 201668 h 487239"/>
                    <a:gd name="connsiteX12" fmla="*/ 1449830 w 1716766"/>
                    <a:gd name="connsiteY12" fmla="*/ 260776 h 487239"/>
                    <a:gd name="connsiteX13" fmla="*/ 1526319 w 1716766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28140 w 1707555"/>
                    <a:gd name="connsiteY11" fmla="*/ 201668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42048 w 1707555"/>
                    <a:gd name="connsiteY11" fmla="*/ 198191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26319 w 1707555"/>
                    <a:gd name="connsiteY13" fmla="*/ 187762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  <a:gd name="connsiteX0" fmla="*/ 0 w 1707555"/>
                    <a:gd name="connsiteY0" fmla="*/ 125179 h 487239"/>
                    <a:gd name="connsiteX1" fmla="*/ 368542 w 1707555"/>
                    <a:gd name="connsiteY1" fmla="*/ 76502 h 487239"/>
                    <a:gd name="connsiteX2" fmla="*/ 712746 w 1707555"/>
                    <a:gd name="connsiteY2" fmla="*/ 212099 h 487239"/>
                    <a:gd name="connsiteX3" fmla="*/ 1043043 w 1707555"/>
                    <a:gd name="connsiteY3" fmla="*/ 396369 h 487239"/>
                    <a:gd name="connsiteX4" fmla="*/ 1303804 w 1707555"/>
                    <a:gd name="connsiteY4" fmla="*/ 479813 h 487239"/>
                    <a:gd name="connsiteX5" fmla="*/ 1519366 w 1707555"/>
                    <a:gd name="connsiteY5" fmla="*/ 469382 h 487239"/>
                    <a:gd name="connsiteX6" fmla="*/ 1675821 w 1707555"/>
                    <a:gd name="connsiteY6" fmla="*/ 358125 h 487239"/>
                    <a:gd name="connsiteX7" fmla="*/ 1703638 w 1707555"/>
                    <a:gd name="connsiteY7" fmla="*/ 166900 h 487239"/>
                    <a:gd name="connsiteX8" fmla="*/ 1620194 w 1707555"/>
                    <a:gd name="connsiteY8" fmla="*/ 48689 h 487239"/>
                    <a:gd name="connsiteX9" fmla="*/ 1474168 w 1707555"/>
                    <a:gd name="connsiteY9" fmla="*/ 12 h 487239"/>
                    <a:gd name="connsiteX10" fmla="*/ 1355954 w 1707555"/>
                    <a:gd name="connsiteY10" fmla="*/ 52166 h 487239"/>
                    <a:gd name="connsiteX11" fmla="*/ 1335094 w 1707555"/>
                    <a:gd name="connsiteY11" fmla="*/ 177330 h 487239"/>
                    <a:gd name="connsiteX12" fmla="*/ 1449830 w 1707555"/>
                    <a:gd name="connsiteY12" fmla="*/ 260776 h 487239"/>
                    <a:gd name="connsiteX13" fmla="*/ 1536750 w 1707555"/>
                    <a:gd name="connsiteY13" fmla="*/ 184285 h 48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07555" h="487239">
                      <a:moveTo>
                        <a:pt x="0" y="125179"/>
                      </a:moveTo>
                      <a:cubicBezTo>
                        <a:pt x="118501" y="55642"/>
                        <a:pt x="249751" y="62015"/>
                        <a:pt x="368542" y="76502"/>
                      </a:cubicBezTo>
                      <a:cubicBezTo>
                        <a:pt x="487333" y="90989"/>
                        <a:pt x="600329" y="158788"/>
                        <a:pt x="712746" y="212099"/>
                      </a:cubicBezTo>
                      <a:cubicBezTo>
                        <a:pt x="825163" y="265410"/>
                        <a:pt x="944533" y="351750"/>
                        <a:pt x="1043043" y="396369"/>
                      </a:cubicBezTo>
                      <a:cubicBezTo>
                        <a:pt x="1141553" y="440988"/>
                        <a:pt x="1224417" y="467644"/>
                        <a:pt x="1303804" y="479813"/>
                      </a:cubicBezTo>
                      <a:cubicBezTo>
                        <a:pt x="1383191" y="491982"/>
                        <a:pt x="1457363" y="489663"/>
                        <a:pt x="1519366" y="469382"/>
                      </a:cubicBezTo>
                      <a:cubicBezTo>
                        <a:pt x="1581369" y="449101"/>
                        <a:pt x="1645109" y="408539"/>
                        <a:pt x="1675821" y="358125"/>
                      </a:cubicBezTo>
                      <a:cubicBezTo>
                        <a:pt x="1706533" y="307711"/>
                        <a:pt x="1712909" y="218473"/>
                        <a:pt x="1703638" y="166900"/>
                      </a:cubicBezTo>
                      <a:cubicBezTo>
                        <a:pt x="1694367" y="115327"/>
                        <a:pt x="1658439" y="76504"/>
                        <a:pt x="1620194" y="48689"/>
                      </a:cubicBezTo>
                      <a:cubicBezTo>
                        <a:pt x="1581949" y="20874"/>
                        <a:pt x="1518208" y="-567"/>
                        <a:pt x="1474168" y="12"/>
                      </a:cubicBezTo>
                      <a:cubicBezTo>
                        <a:pt x="1430128" y="591"/>
                        <a:pt x="1379133" y="22613"/>
                        <a:pt x="1355954" y="52166"/>
                      </a:cubicBezTo>
                      <a:cubicBezTo>
                        <a:pt x="1332775" y="81719"/>
                        <a:pt x="1319448" y="142562"/>
                        <a:pt x="1335094" y="177330"/>
                      </a:cubicBezTo>
                      <a:cubicBezTo>
                        <a:pt x="1350740" y="212098"/>
                        <a:pt x="1388406" y="259617"/>
                        <a:pt x="1449830" y="260776"/>
                      </a:cubicBezTo>
                      <a:cubicBezTo>
                        <a:pt x="1511254" y="261935"/>
                        <a:pt x="1530085" y="247446"/>
                        <a:pt x="1536750" y="184285"/>
                      </a:cubicBezTo>
                    </a:path>
                  </a:pathLst>
                </a:custGeom>
                <a:noFill/>
                <a:ln w="38100" cap="rnd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Freeform 37">
                  <a:extLst>
                    <a:ext uri="{FF2B5EF4-FFF2-40B4-BE49-F238E27FC236}">
                      <a16:creationId xmlns:a16="http://schemas.microsoft.com/office/drawing/2014/main" id="{1FDAD214-92AF-825C-8969-627D1D1DD95A}"/>
                    </a:ext>
                  </a:extLst>
                </p:cNvPr>
                <p:cNvSpPr/>
                <p:nvPr/>
              </p:nvSpPr>
              <p:spPr>
                <a:xfrm>
                  <a:off x="2383279" y="3302861"/>
                  <a:ext cx="1592329" cy="62566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488332"/>
                    <a:gd name="connsiteY0" fmla="*/ 312122 h 603951"/>
                    <a:gd name="connsiteX1" fmla="*/ 1488332 w 1488332"/>
                    <a:gd name="connsiteY1" fmla="*/ 603951 h 603951"/>
                    <a:gd name="connsiteX0" fmla="*/ 0 w 1626992"/>
                    <a:gd name="connsiteY0" fmla="*/ 313662 h 598557"/>
                    <a:gd name="connsiteX1" fmla="*/ 1626992 w 1626992"/>
                    <a:gd name="connsiteY1" fmla="*/ 598557 h 598557"/>
                    <a:gd name="connsiteX0" fmla="*/ 0 w 1592328"/>
                    <a:gd name="connsiteY0" fmla="*/ 306101 h 625660"/>
                    <a:gd name="connsiteX1" fmla="*/ 1592328 w 1592328"/>
                    <a:gd name="connsiteY1" fmla="*/ 625660 h 62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328" h="625660">
                      <a:moveTo>
                        <a:pt x="0" y="306101"/>
                      </a:moveTo>
                      <a:cubicBezTo>
                        <a:pt x="853602" y="-443740"/>
                        <a:pt x="1499916" y="390575"/>
                        <a:pt x="1592328" y="62566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40">
                  <a:extLst>
                    <a:ext uri="{FF2B5EF4-FFF2-40B4-BE49-F238E27FC236}">
                      <a16:creationId xmlns:a16="http://schemas.microsoft.com/office/drawing/2014/main" id="{7E611E7C-BFCD-C5F7-4834-A3ED79803623}"/>
                    </a:ext>
                  </a:extLst>
                </p:cNvPr>
                <p:cNvSpPr/>
                <p:nvPr/>
              </p:nvSpPr>
              <p:spPr>
                <a:xfrm>
                  <a:off x="3897887" y="3672781"/>
                  <a:ext cx="759184" cy="772347"/>
                </a:xfrm>
                <a:custGeom>
                  <a:avLst/>
                  <a:gdLst>
                    <a:gd name="connsiteX0" fmla="*/ 0 w 418289"/>
                    <a:gd name="connsiteY0" fmla="*/ 0 h 311285"/>
                    <a:gd name="connsiteX1" fmla="*/ 418289 w 418289"/>
                    <a:gd name="connsiteY1" fmla="*/ 311285 h 311285"/>
                    <a:gd name="connsiteX0" fmla="*/ 0 w 418289"/>
                    <a:gd name="connsiteY0" fmla="*/ 42868 h 354153"/>
                    <a:gd name="connsiteX1" fmla="*/ 418289 w 418289"/>
                    <a:gd name="connsiteY1" fmla="*/ 354153 h 354153"/>
                    <a:gd name="connsiteX0" fmla="*/ 0 w 434199"/>
                    <a:gd name="connsiteY0" fmla="*/ 47022 h 358307"/>
                    <a:gd name="connsiteX1" fmla="*/ 418289 w 434199"/>
                    <a:gd name="connsiteY1" fmla="*/ 358307 h 358307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50993"/>
                    <a:gd name="connsiteY0" fmla="*/ 33138 h 538976"/>
                    <a:gd name="connsiteX1" fmla="*/ 301557 w 350993"/>
                    <a:gd name="connsiteY1" fmla="*/ 538976 h 538976"/>
                    <a:gd name="connsiteX0" fmla="*/ 0 w 344961"/>
                    <a:gd name="connsiteY0" fmla="*/ 336 h 506174"/>
                    <a:gd name="connsiteX1" fmla="*/ 301557 w 344961"/>
                    <a:gd name="connsiteY1" fmla="*/ 506174 h 506174"/>
                    <a:gd name="connsiteX0" fmla="*/ 0 w 450492"/>
                    <a:gd name="connsiteY0" fmla="*/ 248 h 637815"/>
                    <a:gd name="connsiteX1" fmla="*/ 440221 w 450492"/>
                    <a:gd name="connsiteY1" fmla="*/ 637815 h 637815"/>
                    <a:gd name="connsiteX0" fmla="*/ 0 w 545269"/>
                    <a:gd name="connsiteY0" fmla="*/ 248 h 637815"/>
                    <a:gd name="connsiteX1" fmla="*/ 440221 w 545269"/>
                    <a:gd name="connsiteY1" fmla="*/ 637815 h 637815"/>
                    <a:gd name="connsiteX0" fmla="*/ 0 w 545269"/>
                    <a:gd name="connsiteY0" fmla="*/ 300 h 637867"/>
                    <a:gd name="connsiteX1" fmla="*/ 440221 w 545269"/>
                    <a:gd name="connsiteY1" fmla="*/ 637867 h 637867"/>
                    <a:gd name="connsiteX0" fmla="*/ 0 w 536165"/>
                    <a:gd name="connsiteY0" fmla="*/ 497 h 638064"/>
                    <a:gd name="connsiteX1" fmla="*/ 440221 w 536165"/>
                    <a:gd name="connsiteY1" fmla="*/ 638064 h 638064"/>
                    <a:gd name="connsiteX0" fmla="*/ 0 w 503425"/>
                    <a:gd name="connsiteY0" fmla="*/ 954 h 513725"/>
                    <a:gd name="connsiteX1" fmla="*/ 398623 w 503425"/>
                    <a:gd name="connsiteY1" fmla="*/ 513725 h 513725"/>
                    <a:gd name="connsiteX0" fmla="*/ 0 w 494326"/>
                    <a:gd name="connsiteY0" fmla="*/ 57652 h 570423"/>
                    <a:gd name="connsiteX1" fmla="*/ 398623 w 494326"/>
                    <a:gd name="connsiteY1" fmla="*/ 570423 h 570423"/>
                    <a:gd name="connsiteX0" fmla="*/ 0 w 512076"/>
                    <a:gd name="connsiteY0" fmla="*/ 33739 h 546510"/>
                    <a:gd name="connsiteX1" fmla="*/ 398623 w 512076"/>
                    <a:gd name="connsiteY1" fmla="*/ 546510 h 546510"/>
                    <a:gd name="connsiteX0" fmla="*/ 0 w 516702"/>
                    <a:gd name="connsiteY0" fmla="*/ 23805 h 536576"/>
                    <a:gd name="connsiteX1" fmla="*/ 398623 w 516702"/>
                    <a:gd name="connsiteY1" fmla="*/ 536576 h 536576"/>
                    <a:gd name="connsiteX0" fmla="*/ 0 w 556755"/>
                    <a:gd name="connsiteY0" fmla="*/ 14851 h 527622"/>
                    <a:gd name="connsiteX1" fmla="*/ 398623 w 556755"/>
                    <a:gd name="connsiteY1" fmla="*/ 527622 h 527622"/>
                    <a:gd name="connsiteX0" fmla="*/ 0 w 552129"/>
                    <a:gd name="connsiteY0" fmla="*/ 78908 h 591679"/>
                    <a:gd name="connsiteX1" fmla="*/ 398623 w 552129"/>
                    <a:gd name="connsiteY1" fmla="*/ 591679 h 591679"/>
                    <a:gd name="connsiteX0" fmla="*/ 0 w 883140"/>
                    <a:gd name="connsiteY0" fmla="*/ 61257 h 809753"/>
                    <a:gd name="connsiteX1" fmla="*/ 793810 w 883140"/>
                    <a:gd name="connsiteY1" fmla="*/ 809753 h 809753"/>
                    <a:gd name="connsiteX0" fmla="*/ 0 w 827389"/>
                    <a:gd name="connsiteY0" fmla="*/ 54727 h 928019"/>
                    <a:gd name="connsiteX1" fmla="*/ 731412 w 827389"/>
                    <a:gd name="connsiteY1" fmla="*/ 928019 h 928019"/>
                    <a:gd name="connsiteX0" fmla="*/ 0 w 831128"/>
                    <a:gd name="connsiteY0" fmla="*/ 50661 h 923953"/>
                    <a:gd name="connsiteX1" fmla="*/ 731412 w 831128"/>
                    <a:gd name="connsiteY1" fmla="*/ 923953 h 923953"/>
                    <a:gd name="connsiteX0" fmla="*/ 0 w 865098"/>
                    <a:gd name="connsiteY0" fmla="*/ 53661 h 862870"/>
                    <a:gd name="connsiteX1" fmla="*/ 769864 w 865098"/>
                    <a:gd name="connsiteY1" fmla="*/ 862870 h 862870"/>
                    <a:gd name="connsiteX0" fmla="*/ 0 w 828592"/>
                    <a:gd name="connsiteY0" fmla="*/ 58928 h 868137"/>
                    <a:gd name="connsiteX1" fmla="*/ 769864 w 828592"/>
                    <a:gd name="connsiteY1" fmla="*/ 868137 h 868137"/>
                    <a:gd name="connsiteX0" fmla="*/ 0 w 759185"/>
                    <a:gd name="connsiteY0" fmla="*/ 65673 h 772348"/>
                    <a:gd name="connsiteX1" fmla="*/ 692963 w 759185"/>
                    <a:gd name="connsiteY1" fmla="*/ 772348 h 772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59185" h="772348">
                      <a:moveTo>
                        <a:pt x="0" y="65673"/>
                      </a:moveTo>
                      <a:cubicBezTo>
                        <a:pt x="556162" y="-210748"/>
                        <a:pt x="913967" y="455018"/>
                        <a:pt x="692963" y="77234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42">
                  <a:extLst>
                    <a:ext uri="{FF2B5EF4-FFF2-40B4-BE49-F238E27FC236}">
                      <a16:creationId xmlns:a16="http://schemas.microsoft.com/office/drawing/2014/main" id="{B55227FB-4100-BD5F-3AE3-CAF69A1C4EC3}"/>
                    </a:ext>
                  </a:extLst>
                </p:cNvPr>
                <p:cNvSpPr/>
                <p:nvPr/>
              </p:nvSpPr>
              <p:spPr>
                <a:xfrm>
                  <a:off x="1777862" y="3540405"/>
                  <a:ext cx="786294" cy="611096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86294" h="611096">
                      <a:moveTo>
                        <a:pt x="17810" y="611096"/>
                      </a:moveTo>
                      <a:cubicBezTo>
                        <a:pt x="-130537" y="-274933"/>
                        <a:pt x="693882" y="-3368"/>
                        <a:pt x="786294" y="231717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 43">
                  <a:extLst>
                    <a:ext uri="{FF2B5EF4-FFF2-40B4-BE49-F238E27FC236}">
                      <a16:creationId xmlns:a16="http://schemas.microsoft.com/office/drawing/2014/main" id="{2DABCE84-8E82-FE5B-EFF2-71FD908579D9}"/>
                    </a:ext>
                  </a:extLst>
                </p:cNvPr>
                <p:cNvSpPr/>
                <p:nvPr/>
              </p:nvSpPr>
              <p:spPr>
                <a:xfrm>
                  <a:off x="1165948" y="4145937"/>
                  <a:ext cx="945793" cy="788750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210405 w 881612"/>
                    <a:gd name="connsiteY0" fmla="*/ 847464 h 847464"/>
                    <a:gd name="connsiteX1" fmla="*/ 881612 w 881612"/>
                    <a:gd name="connsiteY1" fmla="*/ 147072 h 847464"/>
                    <a:gd name="connsiteX0" fmla="*/ 188326 w 1011115"/>
                    <a:gd name="connsiteY0" fmla="*/ 752017 h 752017"/>
                    <a:gd name="connsiteX1" fmla="*/ 1011115 w 1011115"/>
                    <a:gd name="connsiteY1" fmla="*/ 159899 h 752017"/>
                    <a:gd name="connsiteX0" fmla="*/ 196867 w 957259"/>
                    <a:gd name="connsiteY0" fmla="*/ 776265 h 776265"/>
                    <a:gd name="connsiteX1" fmla="*/ 957259 w 957259"/>
                    <a:gd name="connsiteY1" fmla="*/ 156414 h 776265"/>
                    <a:gd name="connsiteX0" fmla="*/ 185400 w 945792"/>
                    <a:gd name="connsiteY0" fmla="*/ 788751 h 788751"/>
                    <a:gd name="connsiteX1" fmla="*/ 945792 w 945792"/>
                    <a:gd name="connsiteY1" fmla="*/ 168900 h 788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792" h="788751">
                      <a:moveTo>
                        <a:pt x="185400" y="788751"/>
                      </a:moveTo>
                      <a:cubicBezTo>
                        <a:pt x="-373550" y="424764"/>
                        <a:pt x="464274" y="-338559"/>
                        <a:pt x="945792" y="168900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44">
                  <a:extLst>
                    <a:ext uri="{FF2B5EF4-FFF2-40B4-BE49-F238E27FC236}">
                      <a16:creationId xmlns:a16="http://schemas.microsoft.com/office/drawing/2014/main" id="{D56FEEFA-866A-474F-21FB-F9DE33EADB1F}"/>
                    </a:ext>
                  </a:extLst>
                </p:cNvPr>
                <p:cNvSpPr/>
                <p:nvPr/>
              </p:nvSpPr>
              <p:spPr>
                <a:xfrm>
                  <a:off x="1026683" y="4892091"/>
                  <a:ext cx="680185" cy="978839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436404 w 436404"/>
                    <a:gd name="connsiteY0" fmla="*/ 674678 h 877932"/>
                    <a:gd name="connsiteX1" fmla="*/ 230600 w 436404"/>
                    <a:gd name="connsiteY1" fmla="*/ 0 h 877932"/>
                    <a:gd name="connsiteX0" fmla="*/ 557609 w 557609"/>
                    <a:gd name="connsiteY0" fmla="*/ 674678 h 712486"/>
                    <a:gd name="connsiteX1" fmla="*/ 351805 w 557609"/>
                    <a:gd name="connsiteY1" fmla="*/ 0 h 712486"/>
                    <a:gd name="connsiteX0" fmla="*/ 691752 w 691752"/>
                    <a:gd name="connsiteY0" fmla="*/ 674678 h 698222"/>
                    <a:gd name="connsiteX1" fmla="*/ 485948 w 691752"/>
                    <a:gd name="connsiteY1" fmla="*/ 0 h 698222"/>
                    <a:gd name="connsiteX0" fmla="*/ 719156 w 719156"/>
                    <a:gd name="connsiteY0" fmla="*/ 674678 h 674678"/>
                    <a:gd name="connsiteX1" fmla="*/ 513352 w 719156"/>
                    <a:gd name="connsiteY1" fmla="*/ 0 h 674678"/>
                    <a:gd name="connsiteX0" fmla="*/ 580514 w 634565"/>
                    <a:gd name="connsiteY0" fmla="*/ 782951 h 782951"/>
                    <a:gd name="connsiteX1" fmla="*/ 634565 w 634565"/>
                    <a:gd name="connsiteY1" fmla="*/ 0 h 782951"/>
                    <a:gd name="connsiteX0" fmla="*/ 636687 w 690738"/>
                    <a:gd name="connsiteY0" fmla="*/ 784174 h 784174"/>
                    <a:gd name="connsiteX1" fmla="*/ 690738 w 690738"/>
                    <a:gd name="connsiteY1" fmla="*/ 1223 h 784174"/>
                    <a:gd name="connsiteX0" fmla="*/ 647788 w 680185"/>
                    <a:gd name="connsiteY0" fmla="*/ 978839 h 978839"/>
                    <a:gd name="connsiteX1" fmla="*/ 680185 w 680185"/>
                    <a:gd name="connsiteY1" fmla="*/ 996 h 978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80185" h="978839">
                      <a:moveTo>
                        <a:pt x="647788" y="978839"/>
                      </a:moveTo>
                      <a:cubicBezTo>
                        <a:pt x="-163987" y="979210"/>
                        <a:pt x="-277736" y="-36152"/>
                        <a:pt x="680185" y="996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48">
                  <a:extLst>
                    <a:ext uri="{FF2B5EF4-FFF2-40B4-BE49-F238E27FC236}">
                      <a16:creationId xmlns:a16="http://schemas.microsoft.com/office/drawing/2014/main" id="{C8D85E04-9EB7-5AAB-23C4-9D8396758D8B}"/>
                    </a:ext>
                  </a:extLst>
                </p:cNvPr>
                <p:cNvSpPr/>
                <p:nvPr/>
              </p:nvSpPr>
              <p:spPr>
                <a:xfrm>
                  <a:off x="4409071" y="5146545"/>
                  <a:ext cx="540784" cy="709651"/>
                </a:xfrm>
                <a:custGeom>
                  <a:avLst/>
                  <a:gdLst>
                    <a:gd name="connsiteX0" fmla="*/ 0 w 1439694"/>
                    <a:gd name="connsiteY0" fmla="*/ 0 h 356965"/>
                    <a:gd name="connsiteX1" fmla="*/ 1439694 w 1439694"/>
                    <a:gd name="connsiteY1" fmla="*/ 321012 h 356965"/>
                    <a:gd name="connsiteX0" fmla="*/ 0 w 1439694"/>
                    <a:gd name="connsiteY0" fmla="*/ 248858 h 579100"/>
                    <a:gd name="connsiteX1" fmla="*/ 1439694 w 1439694"/>
                    <a:gd name="connsiteY1" fmla="*/ 569870 h 579100"/>
                    <a:gd name="connsiteX0" fmla="*/ 0 w 1439694"/>
                    <a:gd name="connsiteY0" fmla="*/ 305790 h 626802"/>
                    <a:gd name="connsiteX1" fmla="*/ 1439694 w 1439694"/>
                    <a:gd name="connsiteY1" fmla="*/ 626802 h 626802"/>
                    <a:gd name="connsiteX0" fmla="*/ 0 w 1215957"/>
                    <a:gd name="connsiteY0" fmla="*/ 388642 h 398369"/>
                    <a:gd name="connsiteX1" fmla="*/ 1215957 w 1215957"/>
                    <a:gd name="connsiteY1" fmla="*/ 398369 h 398369"/>
                    <a:gd name="connsiteX0" fmla="*/ 0 w 768484"/>
                    <a:gd name="connsiteY0" fmla="*/ 564906 h 564906"/>
                    <a:gd name="connsiteX1" fmla="*/ 768484 w 768484"/>
                    <a:gd name="connsiteY1" fmla="*/ 185527 h 564906"/>
                    <a:gd name="connsiteX0" fmla="*/ 17810 w 786294"/>
                    <a:gd name="connsiteY0" fmla="*/ 611096 h 611096"/>
                    <a:gd name="connsiteX1" fmla="*/ 786294 w 786294"/>
                    <a:gd name="connsiteY1" fmla="*/ 231717 h 611096"/>
                    <a:gd name="connsiteX0" fmla="*/ 14729 w 977766"/>
                    <a:gd name="connsiteY0" fmla="*/ 684765 h 684765"/>
                    <a:gd name="connsiteX1" fmla="*/ 977766 w 977766"/>
                    <a:gd name="connsiteY1" fmla="*/ 178927 h 684765"/>
                    <a:gd name="connsiteX0" fmla="*/ 19890 w 691097"/>
                    <a:gd name="connsiteY0" fmla="*/ 820597 h 820597"/>
                    <a:gd name="connsiteX1" fmla="*/ 691097 w 691097"/>
                    <a:gd name="connsiteY1" fmla="*/ 120205 h 820597"/>
                    <a:gd name="connsiteX0" fmla="*/ 368922 w 1040129"/>
                    <a:gd name="connsiteY0" fmla="*/ 779825 h 779825"/>
                    <a:gd name="connsiteX1" fmla="*/ 1040129 w 1040129"/>
                    <a:gd name="connsiteY1" fmla="*/ 79433 h 779825"/>
                    <a:gd name="connsiteX0" fmla="*/ 383932 w 1055139"/>
                    <a:gd name="connsiteY0" fmla="*/ 861496 h 861496"/>
                    <a:gd name="connsiteX1" fmla="*/ 1055139 w 1055139"/>
                    <a:gd name="connsiteY1" fmla="*/ 161104 h 861496"/>
                    <a:gd name="connsiteX0" fmla="*/ 293871 w 965078"/>
                    <a:gd name="connsiteY0" fmla="*/ 872271 h 872271"/>
                    <a:gd name="connsiteX1" fmla="*/ 965078 w 965078"/>
                    <a:gd name="connsiteY1" fmla="*/ 171879 h 872271"/>
                    <a:gd name="connsiteX0" fmla="*/ 289820 w 961027"/>
                    <a:gd name="connsiteY0" fmla="*/ 830408 h 830408"/>
                    <a:gd name="connsiteX1" fmla="*/ 961027 w 961027"/>
                    <a:gd name="connsiteY1" fmla="*/ 130016 h 830408"/>
                    <a:gd name="connsiteX0" fmla="*/ 331326 w 1002533"/>
                    <a:gd name="connsiteY0" fmla="*/ 861605 h 861605"/>
                    <a:gd name="connsiteX1" fmla="*/ 1002533 w 1002533"/>
                    <a:gd name="connsiteY1" fmla="*/ 161213 h 861605"/>
                    <a:gd name="connsiteX0" fmla="*/ 833389 w 833389"/>
                    <a:gd name="connsiteY0" fmla="*/ 728699 h 728699"/>
                    <a:gd name="connsiteX1" fmla="*/ 259455 w 833389"/>
                    <a:gd name="connsiteY1" fmla="*/ 183950 h 728699"/>
                    <a:gd name="connsiteX0" fmla="*/ 739792 w 739792"/>
                    <a:gd name="connsiteY0" fmla="*/ 645343 h 763145"/>
                    <a:gd name="connsiteX1" fmla="*/ 165858 w 739792"/>
                    <a:gd name="connsiteY1" fmla="*/ 100594 h 763145"/>
                    <a:gd name="connsiteX0" fmla="*/ 739792 w 739792"/>
                    <a:gd name="connsiteY0" fmla="*/ 544749 h 767082"/>
                    <a:gd name="connsiteX1" fmla="*/ 165858 w 739792"/>
                    <a:gd name="connsiteY1" fmla="*/ 0 h 767082"/>
                    <a:gd name="connsiteX0" fmla="*/ 732177 w 732177"/>
                    <a:gd name="connsiteY0" fmla="*/ 544749 h 771334"/>
                    <a:gd name="connsiteX1" fmla="*/ 158243 w 732177"/>
                    <a:gd name="connsiteY1" fmla="*/ 0 h 771334"/>
                    <a:gd name="connsiteX0" fmla="*/ 1018238 w 1018238"/>
                    <a:gd name="connsiteY0" fmla="*/ 389107 h 650697"/>
                    <a:gd name="connsiteX1" fmla="*/ 123291 w 1018238"/>
                    <a:gd name="connsiteY1" fmla="*/ 0 h 650697"/>
                    <a:gd name="connsiteX0" fmla="*/ 1134740 w 1134740"/>
                    <a:gd name="connsiteY0" fmla="*/ 97277 h 454569"/>
                    <a:gd name="connsiteX1" fmla="*/ 113333 w 1134740"/>
                    <a:gd name="connsiteY1" fmla="*/ 0 h 454569"/>
                    <a:gd name="connsiteX0" fmla="*/ 1117636 w 1117636"/>
                    <a:gd name="connsiteY0" fmla="*/ 97277 h 544551"/>
                    <a:gd name="connsiteX1" fmla="*/ 96229 w 1117636"/>
                    <a:gd name="connsiteY1" fmla="*/ 0 h 544551"/>
                    <a:gd name="connsiteX0" fmla="*/ 1021407 w 1021407"/>
                    <a:gd name="connsiteY0" fmla="*/ 97277 h 571735"/>
                    <a:gd name="connsiteX1" fmla="*/ 0 w 1021407"/>
                    <a:gd name="connsiteY1" fmla="*/ 0 h 571735"/>
                    <a:gd name="connsiteX0" fmla="*/ 933858 w 933858"/>
                    <a:gd name="connsiteY0" fmla="*/ 0 h 587169"/>
                    <a:gd name="connsiteX1" fmla="*/ 0 w 933858"/>
                    <a:gd name="connsiteY1" fmla="*/ 145915 h 587169"/>
                    <a:gd name="connsiteX0" fmla="*/ 933858 w 933858"/>
                    <a:gd name="connsiteY0" fmla="*/ 0 h 496171"/>
                    <a:gd name="connsiteX1" fmla="*/ 0 w 933858"/>
                    <a:gd name="connsiteY1" fmla="*/ 145915 h 496171"/>
                    <a:gd name="connsiteX0" fmla="*/ 933858 w 933858"/>
                    <a:gd name="connsiteY0" fmla="*/ 0 h 391174"/>
                    <a:gd name="connsiteX1" fmla="*/ 0 w 933858"/>
                    <a:gd name="connsiteY1" fmla="*/ 145915 h 391174"/>
                    <a:gd name="connsiteX0" fmla="*/ 642028 w 642028"/>
                    <a:gd name="connsiteY0" fmla="*/ 0 h 611001"/>
                    <a:gd name="connsiteX1" fmla="*/ 0 w 642028"/>
                    <a:gd name="connsiteY1" fmla="*/ 466928 h 611001"/>
                    <a:gd name="connsiteX0" fmla="*/ 642028 w 746821"/>
                    <a:gd name="connsiteY0" fmla="*/ 0 h 632496"/>
                    <a:gd name="connsiteX1" fmla="*/ 0 w 746821"/>
                    <a:gd name="connsiteY1" fmla="*/ 466928 h 632496"/>
                    <a:gd name="connsiteX0" fmla="*/ 272377 w 429221"/>
                    <a:gd name="connsiteY0" fmla="*/ 0 h 536987"/>
                    <a:gd name="connsiteX1" fmla="*/ 0 w 429221"/>
                    <a:gd name="connsiteY1" fmla="*/ 330741 h 536987"/>
                    <a:gd name="connsiteX0" fmla="*/ 272377 w 386653"/>
                    <a:gd name="connsiteY0" fmla="*/ 0 h 439090"/>
                    <a:gd name="connsiteX1" fmla="*/ 0 w 386653"/>
                    <a:gd name="connsiteY1" fmla="*/ 330741 h 439090"/>
                    <a:gd name="connsiteX0" fmla="*/ 272377 w 369733"/>
                    <a:gd name="connsiteY0" fmla="*/ 0 h 445266"/>
                    <a:gd name="connsiteX1" fmla="*/ 0 w 369733"/>
                    <a:gd name="connsiteY1" fmla="*/ 330741 h 445266"/>
                    <a:gd name="connsiteX0" fmla="*/ 214011 w 323382"/>
                    <a:gd name="connsiteY0" fmla="*/ 0 h 470305"/>
                    <a:gd name="connsiteX1" fmla="*/ 0 w 323382"/>
                    <a:gd name="connsiteY1" fmla="*/ 359924 h 470305"/>
                    <a:gd name="connsiteX0" fmla="*/ 214011 w 409637"/>
                    <a:gd name="connsiteY0" fmla="*/ 0 h 465634"/>
                    <a:gd name="connsiteX1" fmla="*/ 0 w 409637"/>
                    <a:gd name="connsiteY1" fmla="*/ 359924 h 465634"/>
                    <a:gd name="connsiteX0" fmla="*/ 690415 w 812497"/>
                    <a:gd name="connsiteY0" fmla="*/ 0 h 620618"/>
                    <a:gd name="connsiteX1" fmla="*/ 0 w 812497"/>
                    <a:gd name="connsiteY1" fmla="*/ 533163 h 620618"/>
                    <a:gd name="connsiteX0" fmla="*/ 690415 w 1049119"/>
                    <a:gd name="connsiteY0" fmla="*/ 0 h 535200"/>
                    <a:gd name="connsiteX1" fmla="*/ 0 w 1049119"/>
                    <a:gd name="connsiteY1" fmla="*/ 533163 h 535200"/>
                    <a:gd name="connsiteX0" fmla="*/ 417479 w 904326"/>
                    <a:gd name="connsiteY0" fmla="*/ 0 h 306848"/>
                    <a:gd name="connsiteX1" fmla="*/ 0 w 904326"/>
                    <a:gd name="connsiteY1" fmla="*/ 302872 h 306848"/>
                    <a:gd name="connsiteX0" fmla="*/ 144545 w 788347"/>
                    <a:gd name="connsiteY0" fmla="*/ 0 h 526706"/>
                    <a:gd name="connsiteX1" fmla="*/ 0 w 788347"/>
                    <a:gd name="connsiteY1" fmla="*/ 524631 h 526706"/>
                    <a:gd name="connsiteX0" fmla="*/ 144545 w 501670"/>
                    <a:gd name="connsiteY0" fmla="*/ 0 h 524632"/>
                    <a:gd name="connsiteX1" fmla="*/ 0 w 501670"/>
                    <a:gd name="connsiteY1" fmla="*/ 524631 h 524632"/>
                    <a:gd name="connsiteX0" fmla="*/ 144545 w 506804"/>
                    <a:gd name="connsiteY0" fmla="*/ 0 h 524694"/>
                    <a:gd name="connsiteX1" fmla="*/ 0 w 506804"/>
                    <a:gd name="connsiteY1" fmla="*/ 524631 h 524694"/>
                    <a:gd name="connsiteX0" fmla="*/ 248540 w 563030"/>
                    <a:gd name="connsiteY0" fmla="*/ 0 h 767330"/>
                    <a:gd name="connsiteX1" fmla="*/ 0 w 563030"/>
                    <a:gd name="connsiteY1" fmla="*/ 767290 h 767330"/>
                    <a:gd name="connsiteX0" fmla="*/ 319033 w 605147"/>
                    <a:gd name="connsiteY0" fmla="*/ 0 h 709657"/>
                    <a:gd name="connsiteX1" fmla="*/ 0 w 605147"/>
                    <a:gd name="connsiteY1" fmla="*/ 709614 h 709657"/>
                    <a:gd name="connsiteX0" fmla="*/ 319033 w 540784"/>
                    <a:gd name="connsiteY0" fmla="*/ 0 h 709652"/>
                    <a:gd name="connsiteX1" fmla="*/ 0 w 540784"/>
                    <a:gd name="connsiteY1" fmla="*/ 709614 h 709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0784" h="709652">
                      <a:moveTo>
                        <a:pt x="319033" y="0"/>
                      </a:moveTo>
                      <a:cubicBezTo>
                        <a:pt x="610274" y="67968"/>
                        <a:pt x="713624" y="715468"/>
                        <a:pt x="0" y="709614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16EB5F9-8ACB-23C8-438E-A49FAF4807C9}"/>
                    </a:ext>
                  </a:extLst>
                </p:cNvPr>
                <p:cNvCxnSpPr/>
                <p:nvPr/>
              </p:nvCxnSpPr>
              <p:spPr>
                <a:xfrm>
                  <a:off x="3508304" y="4600280"/>
                  <a:ext cx="770931" cy="97902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84FF3129-8013-1EC3-FA7A-22FF4244867D}"/>
                    </a:ext>
                  </a:extLst>
                </p:cNvPr>
                <p:cNvCxnSpPr/>
                <p:nvPr/>
              </p:nvCxnSpPr>
              <p:spPr>
                <a:xfrm flipV="1">
                  <a:off x="3508304" y="4988092"/>
                  <a:ext cx="769489" cy="37794"/>
                </a:xfrm>
                <a:prstGeom prst="line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CA710634-D191-872A-BE4E-7BA8FF417BD3}"/>
                    </a:ext>
                  </a:extLst>
                </p:cNvPr>
                <p:cNvSpPr/>
                <p:nvPr/>
              </p:nvSpPr>
              <p:spPr>
                <a:xfrm>
                  <a:off x="4227627" y="4579696"/>
                  <a:ext cx="195325" cy="531423"/>
                </a:xfrm>
                <a:custGeom>
                  <a:avLst/>
                  <a:gdLst>
                    <a:gd name="connsiteX0" fmla="*/ 0 w 9728"/>
                    <a:gd name="connsiteY0" fmla="*/ 0 h 282102"/>
                    <a:gd name="connsiteX1" fmla="*/ 9728 w 9728"/>
                    <a:gd name="connsiteY1" fmla="*/ 282102 h 282102"/>
                    <a:gd name="connsiteX0" fmla="*/ 0 w 96703"/>
                    <a:gd name="connsiteY0" fmla="*/ 4629 h 14629"/>
                    <a:gd name="connsiteX1" fmla="*/ 10000 w 96703"/>
                    <a:gd name="connsiteY1" fmla="*/ 14629 h 14629"/>
                    <a:gd name="connsiteX0" fmla="*/ 0 w 166363"/>
                    <a:gd name="connsiteY0" fmla="*/ 2716 h 17716"/>
                    <a:gd name="connsiteX1" fmla="*/ 10000 w 166363"/>
                    <a:gd name="connsiteY1" fmla="*/ 12716 h 17716"/>
                    <a:gd name="connsiteX0" fmla="*/ 0 w 200785"/>
                    <a:gd name="connsiteY0" fmla="*/ 4200 h 18838"/>
                    <a:gd name="connsiteX1" fmla="*/ 10000 w 200785"/>
                    <a:gd name="connsiteY1" fmla="*/ 14200 h 1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0785" h="18838">
                      <a:moveTo>
                        <a:pt x="0" y="4200"/>
                      </a:moveTo>
                      <a:cubicBezTo>
                        <a:pt x="303321" y="-13847"/>
                        <a:pt x="226658" y="33281"/>
                        <a:pt x="10000" y="14200"/>
                      </a:cubicBezTo>
                    </a:path>
                  </a:pathLst>
                </a:custGeom>
                <a:noFill/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52E199-7FF0-0789-083A-6B60B8F44585}"/>
                  </a:ext>
                </a:extLst>
              </p:cNvPr>
              <p:cNvCxnSpPr/>
              <p:nvPr/>
            </p:nvCxnSpPr>
            <p:spPr>
              <a:xfrm flipV="1">
                <a:off x="4668849" y="5429050"/>
                <a:ext cx="1071655" cy="6478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D82A0D-89CE-2AF0-D150-4A6D8407DBEA}"/>
                  </a:ext>
                </a:extLst>
              </p:cNvPr>
              <p:cNvCxnSpPr/>
              <p:nvPr/>
            </p:nvCxnSpPr>
            <p:spPr>
              <a:xfrm>
                <a:off x="5536015" y="5272071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A1FD950-93D7-8F49-1C2B-F32D2B7E82D8}"/>
                  </a:ext>
                </a:extLst>
              </p:cNvPr>
              <p:cNvGrpSpPr/>
              <p:nvPr/>
            </p:nvGrpSpPr>
            <p:grpSpPr>
              <a:xfrm rot="20169739" flipH="1">
                <a:off x="5374891" y="4717387"/>
                <a:ext cx="139918" cy="127698"/>
                <a:chOff x="1193" y="1471308"/>
                <a:chExt cx="329596" cy="26923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383C03C-12F8-7F3C-95AA-1F3907BF26B8}"/>
                    </a:ext>
                  </a:extLst>
                </p:cNvPr>
                <p:cNvCxnSpPr/>
                <p:nvPr/>
              </p:nvCxnSpPr>
              <p:spPr>
                <a:xfrm rot="20169739">
                  <a:off x="1193" y="1471308"/>
                  <a:ext cx="266107" cy="126662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55EB114-6098-99FA-84FA-52A9917DE876}"/>
                    </a:ext>
                  </a:extLst>
                </p:cNvPr>
                <p:cNvCxnSpPr/>
                <p:nvPr/>
              </p:nvCxnSpPr>
              <p:spPr>
                <a:xfrm rot="20169739" flipV="1">
                  <a:off x="81009" y="1582898"/>
                  <a:ext cx="249780" cy="15764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81DBD9E-CD00-7F3F-9936-330B53B7770C}"/>
                    </a:ext>
                  </a:extLst>
                </p:cNvPr>
                <p:cNvCxnSpPr/>
                <p:nvPr/>
              </p:nvCxnSpPr>
              <p:spPr>
                <a:xfrm rot="20169739">
                  <a:off x="25154" y="1593613"/>
                  <a:ext cx="273600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Freeform 71">
                <a:extLst>
                  <a:ext uri="{FF2B5EF4-FFF2-40B4-BE49-F238E27FC236}">
                    <a16:creationId xmlns:a16="http://schemas.microsoft.com/office/drawing/2014/main" id="{18A9FD75-3ECD-098D-BA52-24C7F1AFAC27}"/>
                  </a:ext>
                </a:extLst>
              </p:cNvPr>
              <p:cNvSpPr/>
              <p:nvPr/>
            </p:nvSpPr>
            <p:spPr>
              <a:xfrm>
                <a:off x="5578315" y="4826404"/>
                <a:ext cx="300757" cy="444521"/>
              </a:xfrm>
              <a:custGeom>
                <a:avLst/>
                <a:gdLst>
                  <a:gd name="connsiteX0" fmla="*/ 0 w 1439694"/>
                  <a:gd name="connsiteY0" fmla="*/ 0 h 356965"/>
                  <a:gd name="connsiteX1" fmla="*/ 1439694 w 1439694"/>
                  <a:gd name="connsiteY1" fmla="*/ 321012 h 356965"/>
                  <a:gd name="connsiteX0" fmla="*/ 0 w 1439694"/>
                  <a:gd name="connsiteY0" fmla="*/ 248858 h 579100"/>
                  <a:gd name="connsiteX1" fmla="*/ 1439694 w 1439694"/>
                  <a:gd name="connsiteY1" fmla="*/ 569870 h 579100"/>
                  <a:gd name="connsiteX0" fmla="*/ 0 w 1439694"/>
                  <a:gd name="connsiteY0" fmla="*/ 305790 h 626802"/>
                  <a:gd name="connsiteX1" fmla="*/ 1439694 w 1439694"/>
                  <a:gd name="connsiteY1" fmla="*/ 626802 h 626802"/>
                  <a:gd name="connsiteX0" fmla="*/ 0 w 1215957"/>
                  <a:gd name="connsiteY0" fmla="*/ 388642 h 398369"/>
                  <a:gd name="connsiteX1" fmla="*/ 1215957 w 1215957"/>
                  <a:gd name="connsiteY1" fmla="*/ 398369 h 398369"/>
                  <a:gd name="connsiteX0" fmla="*/ 0 w 768484"/>
                  <a:gd name="connsiteY0" fmla="*/ 564906 h 564906"/>
                  <a:gd name="connsiteX1" fmla="*/ 768484 w 768484"/>
                  <a:gd name="connsiteY1" fmla="*/ 185527 h 564906"/>
                  <a:gd name="connsiteX0" fmla="*/ 17810 w 786294"/>
                  <a:gd name="connsiteY0" fmla="*/ 611096 h 611096"/>
                  <a:gd name="connsiteX1" fmla="*/ 786294 w 786294"/>
                  <a:gd name="connsiteY1" fmla="*/ 231717 h 611096"/>
                  <a:gd name="connsiteX0" fmla="*/ 14729 w 977766"/>
                  <a:gd name="connsiteY0" fmla="*/ 684765 h 684765"/>
                  <a:gd name="connsiteX1" fmla="*/ 977766 w 977766"/>
                  <a:gd name="connsiteY1" fmla="*/ 178927 h 684765"/>
                  <a:gd name="connsiteX0" fmla="*/ 19890 w 691097"/>
                  <a:gd name="connsiteY0" fmla="*/ 820597 h 820597"/>
                  <a:gd name="connsiteX1" fmla="*/ 691097 w 691097"/>
                  <a:gd name="connsiteY1" fmla="*/ 120205 h 820597"/>
                  <a:gd name="connsiteX0" fmla="*/ 368922 w 1040129"/>
                  <a:gd name="connsiteY0" fmla="*/ 779825 h 779825"/>
                  <a:gd name="connsiteX1" fmla="*/ 1040129 w 1040129"/>
                  <a:gd name="connsiteY1" fmla="*/ 79433 h 779825"/>
                  <a:gd name="connsiteX0" fmla="*/ 383932 w 1055139"/>
                  <a:gd name="connsiteY0" fmla="*/ 861496 h 861496"/>
                  <a:gd name="connsiteX1" fmla="*/ 1055139 w 1055139"/>
                  <a:gd name="connsiteY1" fmla="*/ 161104 h 861496"/>
                  <a:gd name="connsiteX0" fmla="*/ 293871 w 965078"/>
                  <a:gd name="connsiteY0" fmla="*/ 872271 h 872271"/>
                  <a:gd name="connsiteX1" fmla="*/ 965078 w 965078"/>
                  <a:gd name="connsiteY1" fmla="*/ 171879 h 872271"/>
                  <a:gd name="connsiteX0" fmla="*/ 289820 w 961027"/>
                  <a:gd name="connsiteY0" fmla="*/ 830408 h 830408"/>
                  <a:gd name="connsiteX1" fmla="*/ 961027 w 961027"/>
                  <a:gd name="connsiteY1" fmla="*/ 130016 h 830408"/>
                  <a:gd name="connsiteX0" fmla="*/ 331326 w 1002533"/>
                  <a:gd name="connsiteY0" fmla="*/ 861605 h 861605"/>
                  <a:gd name="connsiteX1" fmla="*/ 1002533 w 1002533"/>
                  <a:gd name="connsiteY1" fmla="*/ 161213 h 861605"/>
                  <a:gd name="connsiteX0" fmla="*/ 833389 w 833389"/>
                  <a:gd name="connsiteY0" fmla="*/ 728699 h 728699"/>
                  <a:gd name="connsiteX1" fmla="*/ 259455 w 833389"/>
                  <a:gd name="connsiteY1" fmla="*/ 183950 h 728699"/>
                  <a:gd name="connsiteX0" fmla="*/ 739792 w 739792"/>
                  <a:gd name="connsiteY0" fmla="*/ 645343 h 763145"/>
                  <a:gd name="connsiteX1" fmla="*/ 165858 w 739792"/>
                  <a:gd name="connsiteY1" fmla="*/ 100594 h 763145"/>
                  <a:gd name="connsiteX0" fmla="*/ 739792 w 739792"/>
                  <a:gd name="connsiteY0" fmla="*/ 544749 h 767082"/>
                  <a:gd name="connsiteX1" fmla="*/ 165858 w 739792"/>
                  <a:gd name="connsiteY1" fmla="*/ 0 h 767082"/>
                  <a:gd name="connsiteX0" fmla="*/ 732177 w 732177"/>
                  <a:gd name="connsiteY0" fmla="*/ 544749 h 771334"/>
                  <a:gd name="connsiteX1" fmla="*/ 158243 w 732177"/>
                  <a:gd name="connsiteY1" fmla="*/ 0 h 771334"/>
                  <a:gd name="connsiteX0" fmla="*/ 1018238 w 1018238"/>
                  <a:gd name="connsiteY0" fmla="*/ 389107 h 650697"/>
                  <a:gd name="connsiteX1" fmla="*/ 123291 w 1018238"/>
                  <a:gd name="connsiteY1" fmla="*/ 0 h 650697"/>
                  <a:gd name="connsiteX0" fmla="*/ 1134740 w 1134740"/>
                  <a:gd name="connsiteY0" fmla="*/ 97277 h 454569"/>
                  <a:gd name="connsiteX1" fmla="*/ 113333 w 1134740"/>
                  <a:gd name="connsiteY1" fmla="*/ 0 h 454569"/>
                  <a:gd name="connsiteX0" fmla="*/ 1117636 w 1117636"/>
                  <a:gd name="connsiteY0" fmla="*/ 97277 h 544551"/>
                  <a:gd name="connsiteX1" fmla="*/ 96229 w 1117636"/>
                  <a:gd name="connsiteY1" fmla="*/ 0 h 544551"/>
                  <a:gd name="connsiteX0" fmla="*/ 1021407 w 1021407"/>
                  <a:gd name="connsiteY0" fmla="*/ 97277 h 571735"/>
                  <a:gd name="connsiteX1" fmla="*/ 0 w 1021407"/>
                  <a:gd name="connsiteY1" fmla="*/ 0 h 571735"/>
                  <a:gd name="connsiteX0" fmla="*/ 933858 w 933858"/>
                  <a:gd name="connsiteY0" fmla="*/ 0 h 587169"/>
                  <a:gd name="connsiteX1" fmla="*/ 0 w 933858"/>
                  <a:gd name="connsiteY1" fmla="*/ 145915 h 587169"/>
                  <a:gd name="connsiteX0" fmla="*/ 933858 w 933858"/>
                  <a:gd name="connsiteY0" fmla="*/ 0 h 496171"/>
                  <a:gd name="connsiteX1" fmla="*/ 0 w 933858"/>
                  <a:gd name="connsiteY1" fmla="*/ 145915 h 496171"/>
                  <a:gd name="connsiteX0" fmla="*/ 933858 w 933858"/>
                  <a:gd name="connsiteY0" fmla="*/ 0 h 391174"/>
                  <a:gd name="connsiteX1" fmla="*/ 0 w 933858"/>
                  <a:gd name="connsiteY1" fmla="*/ 145915 h 391174"/>
                  <a:gd name="connsiteX0" fmla="*/ 52612 w 236827"/>
                  <a:gd name="connsiteY0" fmla="*/ 0 h 1421413"/>
                  <a:gd name="connsiteX1" fmla="*/ 179069 w 236827"/>
                  <a:gd name="connsiteY1" fmla="*/ 1361872 h 1421413"/>
                  <a:gd name="connsiteX0" fmla="*/ 0 w 862709"/>
                  <a:gd name="connsiteY0" fmla="*/ 98775 h 1494985"/>
                  <a:gd name="connsiteX1" fmla="*/ 126457 w 862709"/>
                  <a:gd name="connsiteY1" fmla="*/ 1460647 h 1494985"/>
                  <a:gd name="connsiteX0" fmla="*/ 0 w 1086671"/>
                  <a:gd name="connsiteY0" fmla="*/ 99469 h 1492242"/>
                  <a:gd name="connsiteX1" fmla="*/ 126457 w 1086671"/>
                  <a:gd name="connsiteY1" fmla="*/ 1461341 h 1492242"/>
                  <a:gd name="connsiteX0" fmla="*/ 0 w 1039671"/>
                  <a:gd name="connsiteY0" fmla="*/ 81439 h 1475069"/>
                  <a:gd name="connsiteX1" fmla="*/ 126457 w 1039671"/>
                  <a:gd name="connsiteY1" fmla="*/ 1443311 h 1475069"/>
                  <a:gd name="connsiteX0" fmla="*/ 0 w 1001272"/>
                  <a:gd name="connsiteY0" fmla="*/ 97608 h 1077805"/>
                  <a:gd name="connsiteX1" fmla="*/ 37996 w 1001272"/>
                  <a:gd name="connsiteY1" fmla="*/ 1039286 h 1077805"/>
                  <a:gd name="connsiteX0" fmla="*/ 0 w 993945"/>
                  <a:gd name="connsiteY0" fmla="*/ 102714 h 1062502"/>
                  <a:gd name="connsiteX1" fmla="*/ 37996 w 993945"/>
                  <a:gd name="connsiteY1" fmla="*/ 1044392 h 1062502"/>
                  <a:gd name="connsiteX0" fmla="*/ 0 w 733486"/>
                  <a:gd name="connsiteY0" fmla="*/ 96012 h 1056020"/>
                  <a:gd name="connsiteX1" fmla="*/ 37996 w 733486"/>
                  <a:gd name="connsiteY1" fmla="*/ 1037690 h 1056020"/>
                  <a:gd name="connsiteX0" fmla="*/ 0 w 748832"/>
                  <a:gd name="connsiteY0" fmla="*/ 64387 h 1025590"/>
                  <a:gd name="connsiteX1" fmla="*/ 37996 w 748832"/>
                  <a:gd name="connsiteY1" fmla="*/ 1006065 h 1025590"/>
                  <a:gd name="connsiteX0" fmla="*/ 31335 w 745881"/>
                  <a:gd name="connsiteY0" fmla="*/ 67797 h 939987"/>
                  <a:gd name="connsiteX1" fmla="*/ 0 w 745881"/>
                  <a:gd name="connsiteY1" fmla="*/ 919344 h 939987"/>
                  <a:gd name="connsiteX0" fmla="*/ 31335 w 766304"/>
                  <a:gd name="connsiteY0" fmla="*/ 59211 h 991711"/>
                  <a:gd name="connsiteX1" fmla="*/ 0 w 766304"/>
                  <a:gd name="connsiteY1" fmla="*/ 910758 h 991711"/>
                  <a:gd name="connsiteX0" fmla="*/ 12110 w 756608"/>
                  <a:gd name="connsiteY0" fmla="*/ 55543 h 1111317"/>
                  <a:gd name="connsiteX1" fmla="*/ 0 w 756608"/>
                  <a:gd name="connsiteY1" fmla="*/ 1035259 h 1111317"/>
                  <a:gd name="connsiteX0" fmla="*/ 0 w 811561"/>
                  <a:gd name="connsiteY0" fmla="*/ 55032 h 1129347"/>
                  <a:gd name="connsiteX1" fmla="*/ 116058 w 811561"/>
                  <a:gd name="connsiteY1" fmla="*/ 1053974 h 1129347"/>
                  <a:gd name="connsiteX0" fmla="*/ 0 w 798878"/>
                  <a:gd name="connsiteY0" fmla="*/ 62806 h 1078611"/>
                  <a:gd name="connsiteX1" fmla="*/ 116058 w 798878"/>
                  <a:gd name="connsiteY1" fmla="*/ 1061748 h 1078611"/>
                  <a:gd name="connsiteX0" fmla="*/ 0 w 764929"/>
                  <a:gd name="connsiteY0" fmla="*/ 63026 h 1072489"/>
                  <a:gd name="connsiteX1" fmla="*/ 51973 w 764929"/>
                  <a:gd name="connsiteY1" fmla="*/ 1055561 h 1072489"/>
                  <a:gd name="connsiteX0" fmla="*/ 0 w 764929"/>
                  <a:gd name="connsiteY0" fmla="*/ 61522 h 1115407"/>
                  <a:gd name="connsiteX1" fmla="*/ 51973 w 764929"/>
                  <a:gd name="connsiteY1" fmla="*/ 1098915 h 1115407"/>
                  <a:gd name="connsiteX0" fmla="*/ 0 w 822332"/>
                  <a:gd name="connsiteY0" fmla="*/ 61722 h 1114639"/>
                  <a:gd name="connsiteX1" fmla="*/ 51973 w 822332"/>
                  <a:gd name="connsiteY1" fmla="*/ 1099115 h 1114639"/>
                  <a:gd name="connsiteX0" fmla="*/ 0 w 865725"/>
                  <a:gd name="connsiteY0" fmla="*/ 61722 h 1114639"/>
                  <a:gd name="connsiteX1" fmla="*/ 51973 w 865725"/>
                  <a:gd name="connsiteY1" fmla="*/ 1099115 h 1114639"/>
                  <a:gd name="connsiteX0" fmla="*/ 0 w 855060"/>
                  <a:gd name="connsiteY0" fmla="*/ 63685 h 1059461"/>
                  <a:gd name="connsiteX1" fmla="*/ 32748 w 855060"/>
                  <a:gd name="connsiteY1" fmla="*/ 1043402 h 1059461"/>
                  <a:gd name="connsiteX0" fmla="*/ 0 w 855060"/>
                  <a:gd name="connsiteY0" fmla="*/ 61305 h 1126925"/>
                  <a:gd name="connsiteX1" fmla="*/ 32748 w 855060"/>
                  <a:gd name="connsiteY1" fmla="*/ 1111515 h 1126925"/>
                  <a:gd name="connsiteX0" fmla="*/ 44155 w 857770"/>
                  <a:gd name="connsiteY0" fmla="*/ 60683 h 1145362"/>
                  <a:gd name="connsiteX1" fmla="*/ 0 w 857770"/>
                  <a:gd name="connsiteY1" fmla="*/ 1130118 h 1145362"/>
                  <a:gd name="connsiteX0" fmla="*/ 0 w 869304"/>
                  <a:gd name="connsiteY0" fmla="*/ 60278 h 1157664"/>
                  <a:gd name="connsiteX1" fmla="*/ 58381 w 869304"/>
                  <a:gd name="connsiteY1" fmla="*/ 1142530 h 1157664"/>
                  <a:gd name="connsiteX0" fmla="*/ 0 w 798082"/>
                  <a:gd name="connsiteY0" fmla="*/ 61261 h 1154283"/>
                  <a:gd name="connsiteX1" fmla="*/ 58381 w 798082"/>
                  <a:gd name="connsiteY1" fmla="*/ 1143513 h 1154283"/>
                  <a:gd name="connsiteX0" fmla="*/ 0 w 779889"/>
                  <a:gd name="connsiteY0" fmla="*/ 59617 h 1152678"/>
                  <a:gd name="connsiteX1" fmla="*/ 58381 w 779889"/>
                  <a:gd name="connsiteY1" fmla="*/ 1141869 h 115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9889" h="1152678">
                    <a:moveTo>
                      <a:pt x="0" y="59617"/>
                    </a:moveTo>
                    <a:cubicBezTo>
                      <a:pt x="939231" y="-327036"/>
                      <a:pt x="1114221" y="1299602"/>
                      <a:pt x="58381" y="1141869"/>
                    </a:cubicBezTo>
                  </a:path>
                </a:pathLst>
              </a:custGeom>
              <a:noFill/>
              <a:ln w="38100" cap="rnd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2EA497-28C5-78A6-DE07-2E7651E83E02}"/>
                </a:ext>
              </a:extLst>
            </p:cNvPr>
            <p:cNvGrpSpPr/>
            <p:nvPr/>
          </p:nvGrpSpPr>
          <p:grpSpPr>
            <a:xfrm>
              <a:off x="5386933" y="4714113"/>
              <a:ext cx="116146" cy="105380"/>
              <a:chOff x="5113127" y="4693707"/>
              <a:chExt cx="116146" cy="10538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56C1EBB-8D74-AD53-5B42-5E5D4BD66E10}"/>
                  </a:ext>
                </a:extLst>
              </p:cNvPr>
              <p:cNvCxnSpPr/>
              <p:nvPr/>
            </p:nvCxnSpPr>
            <p:spPr>
              <a:xfrm>
                <a:off x="5114172" y="4693707"/>
                <a:ext cx="112964" cy="60077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C46E296-76E8-E1ED-8E86-50DC25CD3AA3}"/>
                  </a:ext>
                </a:extLst>
              </p:cNvPr>
              <p:cNvCxnSpPr/>
              <p:nvPr/>
            </p:nvCxnSpPr>
            <p:spPr>
              <a:xfrm flipV="1">
                <a:off x="5130528" y="4753782"/>
                <a:ext cx="89679" cy="45305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59EB4B1-5ACE-3A95-687B-1785710EA9E8}"/>
                  </a:ext>
                </a:extLst>
              </p:cNvPr>
              <p:cNvCxnSpPr/>
              <p:nvPr/>
            </p:nvCxnSpPr>
            <p:spPr>
              <a:xfrm>
                <a:off x="5113127" y="4754083"/>
                <a:ext cx="116146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81">
              <a:extLst>
                <a:ext uri="{FF2B5EF4-FFF2-40B4-BE49-F238E27FC236}">
                  <a16:creationId xmlns:a16="http://schemas.microsoft.com/office/drawing/2014/main" id="{2F24A034-01DF-D431-DF6B-97D351ECC9F2}"/>
                </a:ext>
              </a:extLst>
            </p:cNvPr>
            <p:cNvSpPr/>
            <p:nvPr/>
          </p:nvSpPr>
          <p:spPr>
            <a:xfrm>
              <a:off x="5217927" y="4808210"/>
              <a:ext cx="295570" cy="447030"/>
            </a:xfrm>
            <a:custGeom>
              <a:avLst/>
              <a:gdLst>
                <a:gd name="connsiteX0" fmla="*/ 0 w 1439694"/>
                <a:gd name="connsiteY0" fmla="*/ 0 h 356965"/>
                <a:gd name="connsiteX1" fmla="*/ 1439694 w 1439694"/>
                <a:gd name="connsiteY1" fmla="*/ 321012 h 356965"/>
                <a:gd name="connsiteX0" fmla="*/ 0 w 1439694"/>
                <a:gd name="connsiteY0" fmla="*/ 248858 h 579100"/>
                <a:gd name="connsiteX1" fmla="*/ 1439694 w 1439694"/>
                <a:gd name="connsiteY1" fmla="*/ 569870 h 579100"/>
                <a:gd name="connsiteX0" fmla="*/ 0 w 1439694"/>
                <a:gd name="connsiteY0" fmla="*/ 305790 h 626802"/>
                <a:gd name="connsiteX1" fmla="*/ 1439694 w 1439694"/>
                <a:gd name="connsiteY1" fmla="*/ 626802 h 626802"/>
                <a:gd name="connsiteX0" fmla="*/ 0 w 1215957"/>
                <a:gd name="connsiteY0" fmla="*/ 388642 h 398369"/>
                <a:gd name="connsiteX1" fmla="*/ 1215957 w 1215957"/>
                <a:gd name="connsiteY1" fmla="*/ 398369 h 398369"/>
                <a:gd name="connsiteX0" fmla="*/ 0 w 768484"/>
                <a:gd name="connsiteY0" fmla="*/ 564906 h 564906"/>
                <a:gd name="connsiteX1" fmla="*/ 768484 w 768484"/>
                <a:gd name="connsiteY1" fmla="*/ 185527 h 564906"/>
                <a:gd name="connsiteX0" fmla="*/ 17810 w 786294"/>
                <a:gd name="connsiteY0" fmla="*/ 611096 h 611096"/>
                <a:gd name="connsiteX1" fmla="*/ 786294 w 786294"/>
                <a:gd name="connsiteY1" fmla="*/ 231717 h 611096"/>
                <a:gd name="connsiteX0" fmla="*/ 14729 w 977766"/>
                <a:gd name="connsiteY0" fmla="*/ 684765 h 684765"/>
                <a:gd name="connsiteX1" fmla="*/ 977766 w 977766"/>
                <a:gd name="connsiteY1" fmla="*/ 178927 h 684765"/>
                <a:gd name="connsiteX0" fmla="*/ 19890 w 691097"/>
                <a:gd name="connsiteY0" fmla="*/ 820597 h 820597"/>
                <a:gd name="connsiteX1" fmla="*/ 691097 w 691097"/>
                <a:gd name="connsiteY1" fmla="*/ 120205 h 820597"/>
                <a:gd name="connsiteX0" fmla="*/ 368922 w 1040129"/>
                <a:gd name="connsiteY0" fmla="*/ 779825 h 779825"/>
                <a:gd name="connsiteX1" fmla="*/ 1040129 w 1040129"/>
                <a:gd name="connsiteY1" fmla="*/ 79433 h 779825"/>
                <a:gd name="connsiteX0" fmla="*/ 383932 w 1055139"/>
                <a:gd name="connsiteY0" fmla="*/ 861496 h 861496"/>
                <a:gd name="connsiteX1" fmla="*/ 1055139 w 1055139"/>
                <a:gd name="connsiteY1" fmla="*/ 161104 h 861496"/>
                <a:gd name="connsiteX0" fmla="*/ 293871 w 965078"/>
                <a:gd name="connsiteY0" fmla="*/ 872271 h 872271"/>
                <a:gd name="connsiteX1" fmla="*/ 965078 w 965078"/>
                <a:gd name="connsiteY1" fmla="*/ 171879 h 872271"/>
                <a:gd name="connsiteX0" fmla="*/ 289820 w 961027"/>
                <a:gd name="connsiteY0" fmla="*/ 830408 h 830408"/>
                <a:gd name="connsiteX1" fmla="*/ 961027 w 961027"/>
                <a:gd name="connsiteY1" fmla="*/ 130016 h 830408"/>
                <a:gd name="connsiteX0" fmla="*/ 331326 w 1002533"/>
                <a:gd name="connsiteY0" fmla="*/ 861605 h 861605"/>
                <a:gd name="connsiteX1" fmla="*/ 1002533 w 1002533"/>
                <a:gd name="connsiteY1" fmla="*/ 161213 h 861605"/>
                <a:gd name="connsiteX0" fmla="*/ 833389 w 833389"/>
                <a:gd name="connsiteY0" fmla="*/ 728699 h 728699"/>
                <a:gd name="connsiteX1" fmla="*/ 259455 w 833389"/>
                <a:gd name="connsiteY1" fmla="*/ 183950 h 728699"/>
                <a:gd name="connsiteX0" fmla="*/ 739792 w 739792"/>
                <a:gd name="connsiteY0" fmla="*/ 645343 h 763145"/>
                <a:gd name="connsiteX1" fmla="*/ 165858 w 739792"/>
                <a:gd name="connsiteY1" fmla="*/ 100594 h 763145"/>
                <a:gd name="connsiteX0" fmla="*/ 739792 w 739792"/>
                <a:gd name="connsiteY0" fmla="*/ 544749 h 767082"/>
                <a:gd name="connsiteX1" fmla="*/ 165858 w 739792"/>
                <a:gd name="connsiteY1" fmla="*/ 0 h 767082"/>
                <a:gd name="connsiteX0" fmla="*/ 732177 w 732177"/>
                <a:gd name="connsiteY0" fmla="*/ 544749 h 771334"/>
                <a:gd name="connsiteX1" fmla="*/ 158243 w 732177"/>
                <a:gd name="connsiteY1" fmla="*/ 0 h 771334"/>
                <a:gd name="connsiteX0" fmla="*/ 1018238 w 1018238"/>
                <a:gd name="connsiteY0" fmla="*/ 389107 h 650697"/>
                <a:gd name="connsiteX1" fmla="*/ 123291 w 1018238"/>
                <a:gd name="connsiteY1" fmla="*/ 0 h 650697"/>
                <a:gd name="connsiteX0" fmla="*/ 1134740 w 1134740"/>
                <a:gd name="connsiteY0" fmla="*/ 97277 h 454569"/>
                <a:gd name="connsiteX1" fmla="*/ 113333 w 1134740"/>
                <a:gd name="connsiteY1" fmla="*/ 0 h 454569"/>
                <a:gd name="connsiteX0" fmla="*/ 1117636 w 1117636"/>
                <a:gd name="connsiteY0" fmla="*/ 97277 h 544551"/>
                <a:gd name="connsiteX1" fmla="*/ 96229 w 1117636"/>
                <a:gd name="connsiteY1" fmla="*/ 0 h 544551"/>
                <a:gd name="connsiteX0" fmla="*/ 1021407 w 1021407"/>
                <a:gd name="connsiteY0" fmla="*/ 97277 h 571735"/>
                <a:gd name="connsiteX1" fmla="*/ 0 w 1021407"/>
                <a:gd name="connsiteY1" fmla="*/ 0 h 571735"/>
                <a:gd name="connsiteX0" fmla="*/ 933858 w 933858"/>
                <a:gd name="connsiteY0" fmla="*/ 0 h 587169"/>
                <a:gd name="connsiteX1" fmla="*/ 0 w 933858"/>
                <a:gd name="connsiteY1" fmla="*/ 145915 h 587169"/>
                <a:gd name="connsiteX0" fmla="*/ 933858 w 933858"/>
                <a:gd name="connsiteY0" fmla="*/ 0 h 496171"/>
                <a:gd name="connsiteX1" fmla="*/ 0 w 933858"/>
                <a:gd name="connsiteY1" fmla="*/ 145915 h 496171"/>
                <a:gd name="connsiteX0" fmla="*/ 933858 w 933858"/>
                <a:gd name="connsiteY0" fmla="*/ 0 h 391174"/>
                <a:gd name="connsiteX1" fmla="*/ 0 w 933858"/>
                <a:gd name="connsiteY1" fmla="*/ 145915 h 391174"/>
                <a:gd name="connsiteX0" fmla="*/ 52612 w 236827"/>
                <a:gd name="connsiteY0" fmla="*/ 0 h 1421413"/>
                <a:gd name="connsiteX1" fmla="*/ 179069 w 236827"/>
                <a:gd name="connsiteY1" fmla="*/ 1361872 h 1421413"/>
                <a:gd name="connsiteX0" fmla="*/ 0 w 862709"/>
                <a:gd name="connsiteY0" fmla="*/ 98775 h 1494985"/>
                <a:gd name="connsiteX1" fmla="*/ 126457 w 862709"/>
                <a:gd name="connsiteY1" fmla="*/ 1460647 h 1494985"/>
                <a:gd name="connsiteX0" fmla="*/ 0 w 1086671"/>
                <a:gd name="connsiteY0" fmla="*/ 99469 h 1492242"/>
                <a:gd name="connsiteX1" fmla="*/ 126457 w 1086671"/>
                <a:gd name="connsiteY1" fmla="*/ 1461341 h 1492242"/>
                <a:gd name="connsiteX0" fmla="*/ 0 w 1039671"/>
                <a:gd name="connsiteY0" fmla="*/ 81439 h 1475069"/>
                <a:gd name="connsiteX1" fmla="*/ 126457 w 1039671"/>
                <a:gd name="connsiteY1" fmla="*/ 1443311 h 1475069"/>
                <a:gd name="connsiteX0" fmla="*/ 0 w 1001272"/>
                <a:gd name="connsiteY0" fmla="*/ 97608 h 1077805"/>
                <a:gd name="connsiteX1" fmla="*/ 37996 w 1001272"/>
                <a:gd name="connsiteY1" fmla="*/ 1039286 h 1077805"/>
                <a:gd name="connsiteX0" fmla="*/ 0 w 993945"/>
                <a:gd name="connsiteY0" fmla="*/ 102714 h 1062502"/>
                <a:gd name="connsiteX1" fmla="*/ 37996 w 993945"/>
                <a:gd name="connsiteY1" fmla="*/ 1044392 h 1062502"/>
                <a:gd name="connsiteX0" fmla="*/ 0 w 733486"/>
                <a:gd name="connsiteY0" fmla="*/ 96012 h 1056020"/>
                <a:gd name="connsiteX1" fmla="*/ 37996 w 733486"/>
                <a:gd name="connsiteY1" fmla="*/ 1037690 h 1056020"/>
                <a:gd name="connsiteX0" fmla="*/ 0 w 748832"/>
                <a:gd name="connsiteY0" fmla="*/ 64387 h 1025590"/>
                <a:gd name="connsiteX1" fmla="*/ 37996 w 748832"/>
                <a:gd name="connsiteY1" fmla="*/ 1006065 h 1025590"/>
                <a:gd name="connsiteX0" fmla="*/ 31335 w 745881"/>
                <a:gd name="connsiteY0" fmla="*/ 67797 h 939987"/>
                <a:gd name="connsiteX1" fmla="*/ 0 w 745881"/>
                <a:gd name="connsiteY1" fmla="*/ 919344 h 939987"/>
                <a:gd name="connsiteX0" fmla="*/ 31335 w 766304"/>
                <a:gd name="connsiteY0" fmla="*/ 59211 h 991711"/>
                <a:gd name="connsiteX1" fmla="*/ 0 w 766304"/>
                <a:gd name="connsiteY1" fmla="*/ 910758 h 991711"/>
                <a:gd name="connsiteX0" fmla="*/ 12110 w 756608"/>
                <a:gd name="connsiteY0" fmla="*/ 55543 h 1111317"/>
                <a:gd name="connsiteX1" fmla="*/ 0 w 756608"/>
                <a:gd name="connsiteY1" fmla="*/ 1035259 h 1111317"/>
                <a:gd name="connsiteX0" fmla="*/ 0 w 811561"/>
                <a:gd name="connsiteY0" fmla="*/ 55032 h 1129347"/>
                <a:gd name="connsiteX1" fmla="*/ 116058 w 811561"/>
                <a:gd name="connsiteY1" fmla="*/ 1053974 h 1129347"/>
                <a:gd name="connsiteX0" fmla="*/ 0 w 798878"/>
                <a:gd name="connsiteY0" fmla="*/ 62806 h 1078611"/>
                <a:gd name="connsiteX1" fmla="*/ 116058 w 798878"/>
                <a:gd name="connsiteY1" fmla="*/ 1061748 h 1078611"/>
                <a:gd name="connsiteX0" fmla="*/ 0 w 764929"/>
                <a:gd name="connsiteY0" fmla="*/ 63026 h 1072489"/>
                <a:gd name="connsiteX1" fmla="*/ 51973 w 764929"/>
                <a:gd name="connsiteY1" fmla="*/ 1055561 h 1072489"/>
                <a:gd name="connsiteX0" fmla="*/ 0 w 764929"/>
                <a:gd name="connsiteY0" fmla="*/ 61522 h 1115407"/>
                <a:gd name="connsiteX1" fmla="*/ 51973 w 764929"/>
                <a:gd name="connsiteY1" fmla="*/ 1098915 h 1115407"/>
                <a:gd name="connsiteX0" fmla="*/ 0 w 822332"/>
                <a:gd name="connsiteY0" fmla="*/ 61722 h 1114639"/>
                <a:gd name="connsiteX1" fmla="*/ 51973 w 822332"/>
                <a:gd name="connsiteY1" fmla="*/ 1099115 h 1114639"/>
                <a:gd name="connsiteX0" fmla="*/ 0 w 865725"/>
                <a:gd name="connsiteY0" fmla="*/ 61722 h 1114639"/>
                <a:gd name="connsiteX1" fmla="*/ 51973 w 865725"/>
                <a:gd name="connsiteY1" fmla="*/ 1099115 h 1114639"/>
                <a:gd name="connsiteX0" fmla="*/ 0 w 855060"/>
                <a:gd name="connsiteY0" fmla="*/ 63685 h 1059461"/>
                <a:gd name="connsiteX1" fmla="*/ 32748 w 855060"/>
                <a:gd name="connsiteY1" fmla="*/ 1043402 h 1059461"/>
                <a:gd name="connsiteX0" fmla="*/ 0 w 855060"/>
                <a:gd name="connsiteY0" fmla="*/ 61305 h 1126925"/>
                <a:gd name="connsiteX1" fmla="*/ 32748 w 855060"/>
                <a:gd name="connsiteY1" fmla="*/ 1111515 h 1126925"/>
                <a:gd name="connsiteX0" fmla="*/ 44155 w 857770"/>
                <a:gd name="connsiteY0" fmla="*/ 60683 h 1145362"/>
                <a:gd name="connsiteX1" fmla="*/ 0 w 857770"/>
                <a:gd name="connsiteY1" fmla="*/ 1130118 h 1145362"/>
                <a:gd name="connsiteX0" fmla="*/ 0 w 869304"/>
                <a:gd name="connsiteY0" fmla="*/ 60278 h 1157664"/>
                <a:gd name="connsiteX1" fmla="*/ 58381 w 869304"/>
                <a:gd name="connsiteY1" fmla="*/ 1142530 h 1157664"/>
                <a:gd name="connsiteX0" fmla="*/ 0 w 798082"/>
                <a:gd name="connsiteY0" fmla="*/ 61261 h 1154283"/>
                <a:gd name="connsiteX1" fmla="*/ 58381 w 798082"/>
                <a:gd name="connsiteY1" fmla="*/ 1143513 h 1154283"/>
                <a:gd name="connsiteX0" fmla="*/ 0 w 779889"/>
                <a:gd name="connsiteY0" fmla="*/ 59617 h 1152678"/>
                <a:gd name="connsiteX1" fmla="*/ 58381 w 779889"/>
                <a:gd name="connsiteY1" fmla="*/ 1141869 h 1152678"/>
                <a:gd name="connsiteX0" fmla="*/ 0 w 804980"/>
                <a:gd name="connsiteY0" fmla="*/ 73153 h 1165908"/>
                <a:gd name="connsiteX1" fmla="*/ 58381 w 804980"/>
                <a:gd name="connsiteY1" fmla="*/ 1155405 h 1165908"/>
                <a:gd name="connsiteX0" fmla="*/ 0 w 786678"/>
                <a:gd name="connsiteY0" fmla="*/ 67980 h 1160849"/>
                <a:gd name="connsiteX1" fmla="*/ 58381 w 786678"/>
                <a:gd name="connsiteY1" fmla="*/ 1150232 h 1160849"/>
                <a:gd name="connsiteX0" fmla="*/ 0 w 761994"/>
                <a:gd name="connsiteY0" fmla="*/ 62921 h 1155904"/>
                <a:gd name="connsiteX1" fmla="*/ 58381 w 761994"/>
                <a:gd name="connsiteY1" fmla="*/ 1145173 h 1155904"/>
                <a:gd name="connsiteX0" fmla="*/ 0 w 766439"/>
                <a:gd name="connsiteY0" fmla="*/ 66279 h 1159184"/>
                <a:gd name="connsiteX1" fmla="*/ 58381 w 766439"/>
                <a:gd name="connsiteY1" fmla="*/ 1148531 h 115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6439" h="1159184">
                  <a:moveTo>
                    <a:pt x="0" y="66279"/>
                  </a:moveTo>
                  <a:cubicBezTo>
                    <a:pt x="900781" y="-346005"/>
                    <a:pt x="1114221" y="1306264"/>
                    <a:pt x="58381" y="1148531"/>
                  </a:cubicBezTo>
                </a:path>
              </a:pathLst>
            </a:custGeom>
            <a:noFill/>
            <a:ln w="38100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6C982BE-104E-4EE2-0ECD-C50668BCC08F}"/>
              </a:ext>
            </a:extLst>
          </p:cNvPr>
          <p:cNvSpPr/>
          <p:nvPr/>
        </p:nvSpPr>
        <p:spPr>
          <a:xfrm>
            <a:off x="1933473" y="2421835"/>
            <a:ext cx="2172739" cy="55899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D525E3-6C21-55D9-9434-E545F4DC4A96}"/>
              </a:ext>
            </a:extLst>
          </p:cNvPr>
          <p:cNvCxnSpPr>
            <a:cxnSpLocks/>
          </p:cNvCxnSpPr>
          <p:nvPr/>
        </p:nvCxnSpPr>
        <p:spPr>
          <a:xfrm flipV="1">
            <a:off x="2889634" y="5102487"/>
            <a:ext cx="0" cy="688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6459DEA-590B-EEA7-474D-44622649DC25}"/>
              </a:ext>
            </a:extLst>
          </p:cNvPr>
          <p:cNvSpPr/>
          <p:nvPr/>
        </p:nvSpPr>
        <p:spPr>
          <a:xfrm rot="16200000" flipV="1">
            <a:off x="9285267" y="2937130"/>
            <a:ext cx="2647050" cy="1371681"/>
          </a:xfrm>
          <a:prstGeom prst="parallelogram">
            <a:avLst>
              <a:gd name="adj" fmla="val 87898"/>
            </a:avLst>
          </a:prstGeom>
          <a:solidFill>
            <a:schemeClr val="bg1">
              <a:lumMod val="95000"/>
              <a:alpha val="42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01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3E9-1CA5-2BEE-2F61-DC309F659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F574-AEDE-754C-AC05-7384787DD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" name="animation">
            <a:hlinkClick r:id="" action="ppaction://media"/>
            <a:extLst>
              <a:ext uri="{FF2B5EF4-FFF2-40B4-BE49-F238E27FC236}">
                <a16:creationId xmlns:a16="http://schemas.microsoft.com/office/drawing/2014/main" id="{55BCCD0D-311F-FA83-A91E-21E59141DA6E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62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12000" y="324000"/>
            <a:ext cx="13777795" cy="5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7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5C4-081C-E2A6-BCB4-B6CABDBA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20AA-46F5-D93C-70F5-57671AFE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nimation">
            <a:hlinkClick r:id="" action="ppaction://media"/>
            <a:extLst>
              <a:ext uri="{FF2B5EF4-FFF2-40B4-BE49-F238E27FC236}">
                <a16:creationId xmlns:a16="http://schemas.microsoft.com/office/drawing/2014/main" id="{C033C688-C382-FBBD-C036-C72AC24F5FE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8800" end="232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12000" y="324000"/>
            <a:ext cx="13777795" cy="5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97FB-148E-E3CE-091C-40EEF3D8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7AFD-A655-AA91-4756-E2D07D0F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nimation">
            <a:hlinkClick r:id="" action="ppaction://media"/>
            <a:extLst>
              <a:ext uri="{FF2B5EF4-FFF2-40B4-BE49-F238E27FC236}">
                <a16:creationId xmlns:a16="http://schemas.microsoft.com/office/drawing/2014/main" id="{B84526E3-F8D4-38CE-2ABF-4ED742BBCCB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18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612000" y="324000"/>
            <a:ext cx="13777795" cy="5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52</Words>
  <Application>Microsoft Office PowerPoint</Application>
  <PresentationFormat>Widescreen</PresentationFormat>
  <Paragraphs>10</Paragraphs>
  <Slides>20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Series of AeoLiS animations</vt:lpstr>
      <vt:lpstr>PowerPoint Presentation</vt:lpstr>
      <vt:lpstr>PowerPoint Presentation</vt:lpstr>
      <vt:lpstr>1. Constant sediment supply varying wind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Tide dependency</vt:lpstr>
      <vt:lpstr>PowerPoint Presentation</vt:lpstr>
      <vt:lpstr>PowerPoint Presentation</vt:lpstr>
      <vt:lpstr>Varying wind direction</vt:lpstr>
      <vt:lpstr>PowerPoint Presentation</vt:lpstr>
      <vt:lpstr>Comparable to the work of Bauer and Davidson Arnott.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of AeoLiS animations</dc:title>
  <dc:creator>Sierd de Vries</dc:creator>
  <cp:lastModifiedBy>Sierd de Vries</cp:lastModifiedBy>
  <cp:revision>1</cp:revision>
  <dcterms:created xsi:type="dcterms:W3CDTF">2023-08-08T09:56:12Z</dcterms:created>
  <dcterms:modified xsi:type="dcterms:W3CDTF">2023-08-08T20:51:21Z</dcterms:modified>
</cp:coreProperties>
</file>