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FDC35-2E78-4DF0-88CC-A54AF72309CB}" v="15" dt="2019-07-08T11:38:05.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5" autoAdjust="0"/>
    <p:restoredTop sz="93852" autoAdjust="0"/>
  </p:normalViewPr>
  <p:slideViewPr>
    <p:cSldViewPr snapToGrid="0">
      <p:cViewPr varScale="1">
        <p:scale>
          <a:sx n="104" d="100"/>
          <a:sy n="104" d="100"/>
        </p:scale>
        <p:origin x="60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 de Koning" userId="c16f5506-e797-44bf-be5b-59b536776048" providerId="ADAL" clId="{496FDC35-2E78-4DF0-88CC-A54AF72309CB}"/>
    <pc:docChg chg="custSel addSld modSld">
      <pc:chgData name="Dave de Koning" userId="c16f5506-e797-44bf-be5b-59b536776048" providerId="ADAL" clId="{496FDC35-2E78-4DF0-88CC-A54AF72309CB}" dt="2019-07-08T11:38:05.597" v="32"/>
      <pc:docMkLst>
        <pc:docMk/>
      </pc:docMkLst>
      <pc:sldChg chg="addSp modSp modAnim">
        <pc:chgData name="Dave de Koning" userId="c16f5506-e797-44bf-be5b-59b536776048" providerId="ADAL" clId="{496FDC35-2E78-4DF0-88CC-A54AF72309CB}" dt="2019-07-08T11:38:05.597" v="32"/>
        <pc:sldMkLst>
          <pc:docMk/>
          <pc:sldMk cId="4115864703" sldId="259"/>
        </pc:sldMkLst>
        <pc:spChg chg="mod">
          <ac:chgData name="Dave de Koning" userId="c16f5506-e797-44bf-be5b-59b536776048" providerId="ADAL" clId="{496FDC35-2E78-4DF0-88CC-A54AF72309CB}" dt="2019-07-08T11:34:00.789" v="0" actId="113"/>
          <ac:spMkLst>
            <pc:docMk/>
            <pc:sldMk cId="4115864703" sldId="259"/>
            <ac:spMk id="3" creationId="{20F6EC2E-7B88-4AFB-B752-7D2635D9EEC3}"/>
          </ac:spMkLst>
        </pc:spChg>
        <pc:grpChg chg="add mod">
          <ac:chgData name="Dave de Koning" userId="c16f5506-e797-44bf-be5b-59b536776048" providerId="ADAL" clId="{496FDC35-2E78-4DF0-88CC-A54AF72309CB}" dt="2019-07-08T11:37:21.291" v="27" actId="164"/>
          <ac:grpSpMkLst>
            <pc:docMk/>
            <pc:sldMk cId="4115864703" sldId="259"/>
            <ac:grpSpMk id="14" creationId="{F5A0E89B-B869-4E48-9C84-C64C8354E0FC}"/>
          </ac:grpSpMkLst>
        </pc:grpChg>
        <pc:picChg chg="mod">
          <ac:chgData name="Dave de Koning" userId="c16f5506-e797-44bf-be5b-59b536776048" providerId="ADAL" clId="{496FDC35-2E78-4DF0-88CC-A54AF72309CB}" dt="2019-07-08T11:37:21.291" v="27" actId="164"/>
          <ac:picMkLst>
            <pc:docMk/>
            <pc:sldMk cId="4115864703" sldId="259"/>
            <ac:picMk id="7" creationId="{D848F8DA-84A2-4971-B4E2-E8A1E1DC3277}"/>
          </ac:picMkLst>
        </pc:picChg>
        <pc:picChg chg="mod">
          <ac:chgData name="Dave de Koning" userId="c16f5506-e797-44bf-be5b-59b536776048" providerId="ADAL" clId="{496FDC35-2E78-4DF0-88CC-A54AF72309CB}" dt="2019-07-08T11:37:21.291" v="27" actId="164"/>
          <ac:picMkLst>
            <pc:docMk/>
            <pc:sldMk cId="4115864703" sldId="259"/>
            <ac:picMk id="8" creationId="{0276DAA7-5FAB-4A26-9E9A-7E15F6C0CC0F}"/>
          </ac:picMkLst>
        </pc:picChg>
        <pc:picChg chg="mod">
          <ac:chgData name="Dave de Koning" userId="c16f5506-e797-44bf-be5b-59b536776048" providerId="ADAL" clId="{496FDC35-2E78-4DF0-88CC-A54AF72309CB}" dt="2019-07-08T11:37:21.291" v="27" actId="164"/>
          <ac:picMkLst>
            <pc:docMk/>
            <pc:sldMk cId="4115864703" sldId="259"/>
            <ac:picMk id="9" creationId="{F2490832-A2F5-4B7E-803B-9FCEB54B0015}"/>
          </ac:picMkLst>
        </pc:picChg>
        <pc:picChg chg="mod">
          <ac:chgData name="Dave de Koning" userId="c16f5506-e797-44bf-be5b-59b536776048" providerId="ADAL" clId="{496FDC35-2E78-4DF0-88CC-A54AF72309CB}" dt="2019-07-08T11:37:21.291" v="27" actId="164"/>
          <ac:picMkLst>
            <pc:docMk/>
            <pc:sldMk cId="4115864703" sldId="259"/>
            <ac:picMk id="10" creationId="{F5FA1F35-9935-47A5-8C5E-DE83F1DC8C9B}"/>
          </ac:picMkLst>
        </pc:picChg>
        <pc:picChg chg="mod">
          <ac:chgData name="Dave de Koning" userId="c16f5506-e797-44bf-be5b-59b536776048" providerId="ADAL" clId="{496FDC35-2E78-4DF0-88CC-A54AF72309CB}" dt="2019-07-08T11:37:21.291" v="27" actId="164"/>
          <ac:picMkLst>
            <pc:docMk/>
            <pc:sldMk cId="4115864703" sldId="259"/>
            <ac:picMk id="11" creationId="{6111B356-7289-4613-8F0E-F4C0FA401505}"/>
          </ac:picMkLst>
        </pc:picChg>
        <pc:picChg chg="add mod">
          <ac:chgData name="Dave de Koning" userId="c16f5506-e797-44bf-be5b-59b536776048" providerId="ADAL" clId="{496FDC35-2E78-4DF0-88CC-A54AF72309CB}" dt="2019-07-08T11:37:17.763" v="26" actId="571"/>
          <ac:picMkLst>
            <pc:docMk/>
            <pc:sldMk cId="4115864703" sldId="259"/>
            <ac:picMk id="12" creationId="{2D80C38F-CC40-4E62-BF34-5D08D9159710}"/>
          </ac:picMkLst>
        </pc:picChg>
        <pc:picChg chg="add mod">
          <ac:chgData name="Dave de Koning" userId="c16f5506-e797-44bf-be5b-59b536776048" providerId="ADAL" clId="{496FDC35-2E78-4DF0-88CC-A54AF72309CB}" dt="2019-07-08T11:37:17.763" v="26" actId="571"/>
          <ac:picMkLst>
            <pc:docMk/>
            <pc:sldMk cId="4115864703" sldId="259"/>
            <ac:picMk id="13" creationId="{EE9D90BE-09D5-4654-B504-BA7CA90B740B}"/>
          </ac:picMkLst>
        </pc:picChg>
      </pc:sldChg>
      <pc:sldChg chg="addSp delSp modSp add modTransition">
        <pc:chgData name="Dave de Koning" userId="c16f5506-e797-44bf-be5b-59b536776048" providerId="ADAL" clId="{496FDC35-2E78-4DF0-88CC-A54AF72309CB}" dt="2019-07-08T11:37:03.736" v="24"/>
        <pc:sldMkLst>
          <pc:docMk/>
          <pc:sldMk cId="3542052634" sldId="268"/>
        </pc:sldMkLst>
        <pc:spChg chg="del">
          <ac:chgData name="Dave de Koning" userId="c16f5506-e797-44bf-be5b-59b536776048" providerId="ADAL" clId="{496FDC35-2E78-4DF0-88CC-A54AF72309CB}" dt="2019-07-08T11:35:53.587" v="2"/>
          <ac:spMkLst>
            <pc:docMk/>
            <pc:sldMk cId="3542052634" sldId="268"/>
            <ac:spMk id="4" creationId="{FD35F72C-89DC-4C1D-A71B-1DD4FBB7E63C}"/>
          </ac:spMkLst>
        </pc:spChg>
        <pc:spChg chg="del">
          <ac:chgData name="Dave de Koning" userId="c16f5506-e797-44bf-be5b-59b536776048" providerId="ADAL" clId="{496FDC35-2E78-4DF0-88CC-A54AF72309CB}" dt="2019-07-08T11:35:53.587" v="2"/>
          <ac:spMkLst>
            <pc:docMk/>
            <pc:sldMk cId="3542052634" sldId="268"/>
            <ac:spMk id="5" creationId="{3A91D024-9588-4742-9029-567DF70FE1D3}"/>
          </ac:spMkLst>
        </pc:spChg>
        <pc:spChg chg="add mod">
          <ac:chgData name="Dave de Koning" userId="c16f5506-e797-44bf-be5b-59b536776048" providerId="ADAL" clId="{496FDC35-2E78-4DF0-88CC-A54AF72309CB}" dt="2019-07-08T11:35:57.426" v="16" actId="20577"/>
          <ac:spMkLst>
            <pc:docMk/>
            <pc:sldMk cId="3542052634" sldId="268"/>
            <ac:spMk id="6" creationId="{1765B881-0BE8-44B4-ADA8-8F5F5870EF65}"/>
          </ac:spMkLst>
        </pc:spChg>
        <pc:spChg chg="add del mod">
          <ac:chgData name="Dave de Koning" userId="c16f5506-e797-44bf-be5b-59b536776048" providerId="ADAL" clId="{496FDC35-2E78-4DF0-88CC-A54AF72309CB}" dt="2019-07-08T11:36:52.444" v="21" actId="478"/>
          <ac:spMkLst>
            <pc:docMk/>
            <pc:sldMk cId="3542052634" sldId="268"/>
            <ac:spMk id="7" creationId="{EEE8DE2D-3BFF-410B-A26A-C9326723F895}"/>
          </ac:spMkLst>
        </pc:spChg>
        <pc:spChg chg="add del mod">
          <ac:chgData name="Dave de Koning" userId="c16f5506-e797-44bf-be5b-59b536776048" providerId="ADAL" clId="{496FDC35-2E78-4DF0-88CC-A54AF72309CB}" dt="2019-07-08T11:37:02.123" v="23"/>
          <ac:spMkLst>
            <pc:docMk/>
            <pc:sldMk cId="3542052634" sldId="268"/>
            <ac:spMk id="8" creationId="{AF66D47F-3BD8-448F-9D5D-9F1A3518C3D3}"/>
          </ac:spMkLst>
        </pc:spChg>
        <pc:spChg chg="add del mod">
          <ac:chgData name="Dave de Koning" userId="c16f5506-e797-44bf-be5b-59b536776048" providerId="ADAL" clId="{496FDC35-2E78-4DF0-88CC-A54AF72309CB}" dt="2019-07-08T11:37:03.736" v="24"/>
          <ac:spMkLst>
            <pc:docMk/>
            <pc:sldMk cId="3542052634" sldId="268"/>
            <ac:spMk id="10" creationId="{DD3BD394-CE9A-4685-8B82-4319A304864A}"/>
          </ac:spMkLst>
        </pc:spChg>
        <pc:spChg chg="add mod">
          <ac:chgData name="Dave de Koning" userId="c16f5506-e797-44bf-be5b-59b536776048" providerId="ADAL" clId="{496FDC35-2E78-4DF0-88CC-A54AF72309CB}" dt="2019-07-08T11:37:02.123" v="23"/>
          <ac:spMkLst>
            <pc:docMk/>
            <pc:sldMk cId="3542052634" sldId="268"/>
            <ac:spMk id="11" creationId="{D90AC7D7-434E-45EF-801A-FB2088EC08FB}"/>
          </ac:spMkLst>
        </pc:spChg>
        <pc:graphicFrameChg chg="add del mod modGraphic">
          <ac:chgData name="Dave de Koning" userId="c16f5506-e797-44bf-be5b-59b536776048" providerId="ADAL" clId="{496FDC35-2E78-4DF0-88CC-A54AF72309CB}" dt="2019-07-08T11:36:57.803" v="22"/>
          <ac:graphicFrameMkLst>
            <pc:docMk/>
            <pc:sldMk cId="3542052634" sldId="268"/>
            <ac:graphicFrameMk id="9" creationId="{69FB17CA-5514-45BD-9BAD-43B106EA0E25}"/>
          </ac:graphicFrameMkLst>
        </pc:graphicFrameChg>
        <pc:graphicFrameChg chg="add mod">
          <ac:chgData name="Dave de Koning" userId="c16f5506-e797-44bf-be5b-59b536776048" providerId="ADAL" clId="{496FDC35-2E78-4DF0-88CC-A54AF72309CB}" dt="2019-07-08T11:37:03.736" v="24"/>
          <ac:graphicFrameMkLst>
            <pc:docMk/>
            <pc:sldMk cId="3542052634" sldId="268"/>
            <ac:graphicFrameMk id="12" creationId="{9BAE1C57-1F2B-40D2-A73E-3EC9A73C408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6C2-49DE-BC58-8B1F35FE0005}"/>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6C2-49DE-BC58-8B1F35FE0005}"/>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6C2-49DE-BC58-8B1F35FE0005}"/>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579054560"/>
        <c:axId val="579055872"/>
      </c:lineChart>
      <c:catAx>
        <c:axId val="579054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79055872"/>
        <c:crosses val="autoZero"/>
        <c:auto val="1"/>
        <c:lblAlgn val="ctr"/>
        <c:lblOffset val="100"/>
        <c:noMultiLvlLbl val="0"/>
      </c:catAx>
      <c:valAx>
        <c:axId val="579055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nl-NL" dirty="0" err="1"/>
                  <a:t>Count</a:t>
                </a:r>
                <a:r>
                  <a:rPr lang="nl-NL" dirty="0"/>
                  <a:t>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79054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97881-53CB-4AD3-B271-4D97954B2518}" type="datetimeFigureOut">
              <a:rPr lang="nl-NL" smtClean="0"/>
              <a:t>8-7-2019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65A79-52EB-4F1F-81DE-297E5EDCE896}" type="slidenum">
              <a:rPr lang="nl-NL" smtClean="0"/>
              <a:t>‹#›</a:t>
            </a:fld>
            <a:endParaRPr lang="nl-NL"/>
          </a:p>
        </p:txBody>
      </p:sp>
    </p:spTree>
    <p:extLst>
      <p:ext uri="{BB962C8B-B14F-4D97-AF65-F5344CB8AC3E}">
        <p14:creationId xmlns:p14="http://schemas.microsoft.com/office/powerpoint/2010/main" val="309520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E">
    <p:spTree>
      <p:nvGrpSpPr>
        <p:cNvPr id="1" name=""/>
        <p:cNvGrpSpPr/>
        <p:nvPr/>
      </p:nvGrpSpPr>
      <p:grpSpPr>
        <a:xfrm>
          <a:off x="0" y="0"/>
          <a:ext cx="0" cy="0"/>
          <a:chOff x="0" y="0"/>
          <a:chExt cx="0" cy="0"/>
        </a:xfrm>
      </p:grpSpPr>
      <p:grpSp>
        <p:nvGrpSpPr>
          <p:cNvPr id="37" name="Groep 36">
            <a:extLst>
              <a:ext uri="{FF2B5EF4-FFF2-40B4-BE49-F238E27FC236}">
                <a16:creationId xmlns:a16="http://schemas.microsoft.com/office/drawing/2014/main" id="{9E0D9F4C-0FBD-4CAA-8FD5-F90302DC0F38}"/>
              </a:ext>
            </a:extLst>
          </p:cNvPr>
          <p:cNvGrpSpPr/>
          <p:nvPr userDrawn="1"/>
        </p:nvGrpSpPr>
        <p:grpSpPr>
          <a:xfrm>
            <a:off x="3040044" y="3669040"/>
            <a:ext cx="3425487" cy="404047"/>
            <a:chOff x="3040044" y="3669040"/>
            <a:chExt cx="3425487" cy="404047"/>
          </a:xfrm>
        </p:grpSpPr>
        <p:sp>
          <p:nvSpPr>
            <p:cNvPr id="9" name="Vrije vorm: vorm 8">
              <a:extLst>
                <a:ext uri="{FF2B5EF4-FFF2-40B4-BE49-F238E27FC236}">
                  <a16:creationId xmlns:a16="http://schemas.microsoft.com/office/drawing/2014/main" id="{5B2D3FEF-3856-4B1F-945F-6B39D7DEAD77}"/>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7CB28163-E8A1-4772-BEE9-8381F032F8B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1FF272E2-5F99-47AE-BE58-FF706628509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1BDD8B34-FEFC-4F24-8EB2-7C994B4D5762}"/>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D37B7B62-0CF4-4E57-B68F-0A998A3F317E}"/>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686AB56A-E609-4567-B2BF-BE74AC20E6CE}"/>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E4DD907D-A01D-491F-BEF4-30759C87ED9E}"/>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EFB1904B-B119-46CA-B1E5-F204ED1BBF3B}"/>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A0724FE7-91A9-4148-890A-79B7E1B600F9}"/>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287E5A16-4AE5-4F5A-9C20-85B0F73F2A28}"/>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421C6ED-0344-4C6F-BE73-976193538530}"/>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9E8178AB-E4C9-4203-B55F-40A4882C54E8}"/>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21" name="Vrije vorm: vorm 20">
              <a:extLst>
                <a:ext uri="{FF2B5EF4-FFF2-40B4-BE49-F238E27FC236}">
                  <a16:creationId xmlns:a16="http://schemas.microsoft.com/office/drawing/2014/main" id="{598A98C3-259D-4E24-8B99-7EDAAC09AD4A}"/>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1CBD3D77-C2B9-4234-A6AB-7BCC9FC3AE1C}"/>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645432FF-5727-49C2-8CD3-3C5350ACCC81}"/>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24" name="Vrije vorm: vorm 23">
              <a:extLst>
                <a:ext uri="{FF2B5EF4-FFF2-40B4-BE49-F238E27FC236}">
                  <a16:creationId xmlns:a16="http://schemas.microsoft.com/office/drawing/2014/main" id="{43F46D12-460F-4699-AF1B-941FEFF82A83}"/>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24734663-382E-4790-80DB-4D2D67C88044}"/>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41" name="Rechthoek 40">
            <a:extLst>
              <a:ext uri="{FF2B5EF4-FFF2-40B4-BE49-F238E27FC236}">
                <a16:creationId xmlns:a16="http://schemas.microsoft.com/office/drawing/2014/main" id="{C3E2BF9A-8BA0-4208-92DE-9BFE2F7B6B8F}"/>
              </a:ext>
            </a:extLst>
          </p:cNvPr>
          <p:cNvSpPr/>
          <p:nvPr userDrawn="1"/>
        </p:nvSpPr>
        <p:spPr>
          <a:xfrm>
            <a:off x="6712820" y="-25400"/>
            <a:ext cx="547918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Vrije vorm: vorm 26">
            <a:extLst>
              <a:ext uri="{FF2B5EF4-FFF2-40B4-BE49-F238E27FC236}">
                <a16:creationId xmlns:a16="http://schemas.microsoft.com/office/drawing/2014/main" id="{569C174F-A705-455A-84B4-03B7EE56DA65}"/>
              </a:ext>
            </a:extLst>
          </p:cNvPr>
          <p:cNvSpPr/>
          <p:nvPr/>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2" name="Tijdelijke aanduiding voor datum 1"/>
          <p:cNvSpPr>
            <a:spLocks noGrp="1"/>
          </p:cNvSpPr>
          <p:nvPr>
            <p:ph type="dt" sz="half" idx="10"/>
          </p:nvPr>
        </p:nvSpPr>
        <p:spPr>
          <a:xfrm>
            <a:off x="698500" y="6960393"/>
            <a:ext cx="2044700" cy="365125"/>
          </a:xfrm>
        </p:spPr>
        <p:txBody>
          <a:bodyPr/>
          <a:lstStyle/>
          <a:p>
            <a:fld id="{C4F2C0B7-C5D7-46A6-A2FB-EB2ED0BC4D4D}" type="datetime1">
              <a:rPr lang="nl-NL" smtClean="0"/>
              <a:t>8-7-2019</a:t>
            </a:fld>
            <a:endParaRPr lang="nl-NL"/>
          </a:p>
        </p:txBody>
      </p:sp>
      <p:sp>
        <p:nvSpPr>
          <p:cNvPr id="4" name="Tijdelijke aanduiding voor dianummer 3"/>
          <p:cNvSpPr>
            <a:spLocks noGrp="1"/>
          </p:cNvSpPr>
          <p:nvPr>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ANIMATIE</a:t>
            </a:r>
          </a:p>
        </p:txBody>
      </p:sp>
      <p:sp>
        <p:nvSpPr>
          <p:cNvPr id="26" name="Vrije vorm: vorm 25">
            <a:extLst>
              <a:ext uri="{FF2B5EF4-FFF2-40B4-BE49-F238E27FC236}">
                <a16:creationId xmlns:a16="http://schemas.microsoft.com/office/drawing/2014/main" id="{4E62BDB4-1E3B-4200-B740-41F927FDE900}"/>
              </a:ext>
            </a:extLst>
          </p:cNvPr>
          <p:cNvSpPr/>
          <p:nvPr/>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5CE8722-0516-4CA6-A166-72CE8D7DE63A}"/>
              </a:ext>
            </a:extLst>
          </p:cNvPr>
          <p:cNvSpPr/>
          <p:nvPr/>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sp>
        <p:nvSpPr>
          <p:cNvPr id="36" name="Tijdelijke aanduiding voor voettekst 2">
            <a:extLst>
              <a:ext uri="{FF2B5EF4-FFF2-40B4-BE49-F238E27FC236}">
                <a16:creationId xmlns:a16="http://schemas.microsoft.com/office/drawing/2014/main" id="{047648CD-4B5D-4D54-8291-FAA000157464}"/>
              </a:ext>
            </a:extLst>
          </p:cNvPr>
          <p:cNvSpPr>
            <a:spLocks noGrp="1"/>
          </p:cNvSpPr>
          <p:nvPr>
            <p:ph type="ftr" sz="quarter" idx="11"/>
          </p:nvPr>
        </p:nvSpPr>
        <p:spPr>
          <a:xfrm>
            <a:off x="2916755" y="6960393"/>
            <a:ext cx="6045838" cy="365125"/>
          </a:xfrm>
        </p:spPr>
        <p:txBody>
          <a:bodyPr/>
          <a:lstStyle>
            <a:lvl1pPr algn="l">
              <a:defRPr/>
            </a:lvl1pPr>
          </a:lstStyle>
          <a:p>
            <a:r>
              <a:rPr lang="it-IT"/>
              <a:t>Deltares - Data visualization in Python</a:t>
            </a:r>
            <a:endParaRPr lang="nl-NL" dirty="0"/>
          </a:p>
        </p:txBody>
      </p:sp>
      <p:sp>
        <p:nvSpPr>
          <p:cNvPr id="39" name="Rechthoek 38">
            <a:extLst>
              <a:ext uri="{FF2B5EF4-FFF2-40B4-BE49-F238E27FC236}">
                <a16:creationId xmlns:a16="http://schemas.microsoft.com/office/drawing/2014/main" id="{683B1189-362F-4B47-BE3F-3831DE7D62FF}"/>
              </a:ext>
            </a:extLst>
          </p:cNvPr>
          <p:cNvSpPr/>
          <p:nvPr userDrawn="1"/>
        </p:nvSpPr>
        <p:spPr>
          <a:xfrm>
            <a:off x="-10750" y="-25400"/>
            <a:ext cx="4405539" cy="343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8740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2000" fill="hold"/>
                                        <p:tgtEl>
                                          <p:spTgt spid="37"/>
                                        </p:tgtEl>
                                        <p:attrNameLst>
                                          <p:attrName>ppt_x</p:attrName>
                                        </p:attrNameLst>
                                      </p:cBhvr>
                                      <p:tavLst>
                                        <p:tav tm="0">
                                          <p:val>
                                            <p:strVal val="1+#ppt_w/2"/>
                                          </p:val>
                                        </p:tav>
                                        <p:tav tm="100000">
                                          <p:val>
                                            <p:strVal val="#ppt_x"/>
                                          </p:val>
                                        </p:tav>
                                      </p:tavLst>
                                    </p:anim>
                                    <p:anim calcmode="lin" valueType="num">
                                      <p:cBhvr additive="base">
                                        <p:cTn id="12" dur="20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25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50" fill="hold"/>
                                        <p:tgtEl>
                                          <p:spTgt spid="28"/>
                                        </p:tgtEl>
                                        <p:attrNameLst>
                                          <p:attrName>ppt_w</p:attrName>
                                        </p:attrNameLst>
                                      </p:cBhvr>
                                      <p:tavLst>
                                        <p:tav tm="0">
                                          <p:val>
                                            <p:fltVal val="0"/>
                                          </p:val>
                                        </p:tav>
                                        <p:tav tm="100000">
                                          <p:val>
                                            <p:strVal val="#ppt_w"/>
                                          </p:val>
                                        </p:tav>
                                      </p:tavLst>
                                    </p:anim>
                                    <p:anim calcmode="lin" valueType="num">
                                      <p:cBhvr>
                                        <p:cTn id="16" dur="250" fill="hold"/>
                                        <p:tgtEl>
                                          <p:spTgt spid="28"/>
                                        </p:tgtEl>
                                        <p:attrNameLst>
                                          <p:attrName>ppt_h</p:attrName>
                                        </p:attrNameLst>
                                      </p:cBhvr>
                                      <p:tavLst>
                                        <p:tav tm="0">
                                          <p:val>
                                            <p:fltVal val="0"/>
                                          </p:val>
                                        </p:tav>
                                        <p:tav tm="100000">
                                          <p:val>
                                            <p:strVal val="#ppt_h"/>
                                          </p:val>
                                        </p:tav>
                                      </p:tavLst>
                                    </p:anim>
                                    <p:animEffect transition="in" filter="fade">
                                      <p:cBhvr>
                                        <p:cTn id="17" dur="250"/>
                                        <p:tgtEl>
                                          <p:spTgt spid="28"/>
                                        </p:tgtEl>
                                      </p:cBhvr>
                                    </p:animEffect>
                                  </p:childTnLst>
                                </p:cTn>
                              </p:par>
                              <p:par>
                                <p:cTn id="18" presetID="6" presetClass="emph" presetSubtype="0" autoRev="1" fill="hold" grpId="1" nodeType="withEffect">
                                  <p:stCondLst>
                                    <p:cond delay="1250"/>
                                  </p:stCondLst>
                                  <p:childTnLst>
                                    <p:animScale>
                                      <p:cBhvr>
                                        <p:cTn id="19" dur="500" fill="hold"/>
                                        <p:tgtEl>
                                          <p:spTgt spid="28"/>
                                        </p:tgtEl>
                                      </p:cBhvr>
                                      <p:by x="120000" y="120000"/>
                                    </p:animScale>
                                  </p:childTnLst>
                                </p:cTn>
                              </p:par>
                              <p:par>
                                <p:cTn id="20" presetID="53" presetClass="entr" presetSubtype="16" fill="hold" grpId="0" nodeType="withEffect">
                                  <p:stCondLst>
                                    <p:cond delay="15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ppt_w</p:attrName>
                                        </p:attrNameLst>
                                      </p:cBhvr>
                                      <p:tavLst>
                                        <p:tav tm="0">
                                          <p:val>
                                            <p:fltVal val="0"/>
                                          </p:val>
                                        </p:tav>
                                        <p:tav tm="100000">
                                          <p:val>
                                            <p:strVal val="#ppt_w"/>
                                          </p:val>
                                        </p:tav>
                                      </p:tavLst>
                                    </p:anim>
                                    <p:anim calcmode="lin" valueType="num">
                                      <p:cBhvr>
                                        <p:cTn id="23" dur="250" fill="hold"/>
                                        <p:tgtEl>
                                          <p:spTgt spid="26"/>
                                        </p:tgtEl>
                                        <p:attrNameLst>
                                          <p:attrName>ppt_h</p:attrName>
                                        </p:attrNameLst>
                                      </p:cBhvr>
                                      <p:tavLst>
                                        <p:tav tm="0">
                                          <p:val>
                                            <p:fltVal val="0"/>
                                          </p:val>
                                        </p:tav>
                                        <p:tav tm="100000">
                                          <p:val>
                                            <p:strVal val="#ppt_h"/>
                                          </p:val>
                                        </p:tav>
                                      </p:tavLst>
                                    </p:anim>
                                    <p:animEffect transition="in" filter="fade">
                                      <p:cBhvr>
                                        <p:cTn id="24" dur="250"/>
                                        <p:tgtEl>
                                          <p:spTgt spid="26"/>
                                        </p:tgtEl>
                                      </p:cBhvr>
                                    </p:animEffect>
                                  </p:childTnLst>
                                </p:cTn>
                              </p:par>
                              <p:par>
                                <p:cTn id="25" presetID="6" presetClass="emph" presetSubtype="0" autoRev="1" fill="hold" grpId="1" nodeType="withEffect">
                                  <p:stCondLst>
                                    <p:cond delay="1500"/>
                                  </p:stCondLst>
                                  <p:childTnLst>
                                    <p:animScale>
                                      <p:cBhvr>
                                        <p:cTn id="26"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6" grpId="1" animBg="1"/>
      <p:bldP spid="28" grpId="0" animBg="1"/>
      <p:bldP spid="2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5% FOTO, 25%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4489450" y="1434"/>
            <a:ext cx="7177426"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75% FOTO, 25% TEKST</a:t>
            </a:r>
          </a:p>
        </p:txBody>
      </p:sp>
      <p:sp>
        <p:nvSpPr>
          <p:cNvPr id="4" name="Tijdelijke aanduiding voor datum 3"/>
          <p:cNvSpPr>
            <a:spLocks noGrp="1"/>
          </p:cNvSpPr>
          <p:nvPr>
            <p:ph type="dt" sz="half" idx="10"/>
          </p:nvPr>
        </p:nvSpPr>
        <p:spPr/>
        <p:txBody>
          <a:bodyPr/>
          <a:lstStyle/>
          <a:p>
            <a:fld id="{952DA2FF-04F1-4F44-976E-62A69374BF49}"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0" name="Titel 1">
            <a:extLst>
              <a:ext uri="{FF2B5EF4-FFF2-40B4-BE49-F238E27FC236}">
                <a16:creationId xmlns:a16="http://schemas.microsoft.com/office/drawing/2014/main" id="{FD5F92FE-31DA-4DF9-9BB1-8965759A7E1E}"/>
              </a:ext>
            </a:extLst>
          </p:cNvPr>
          <p:cNvSpPr>
            <a:spLocks noGrp="1"/>
          </p:cNvSpPr>
          <p:nvPr>
            <p:ph type="title" hasCustomPrompt="1"/>
          </p:nvPr>
        </p:nvSpPr>
        <p:spPr>
          <a:xfrm>
            <a:off x="558162" y="741500"/>
            <a:ext cx="3637556" cy="490400"/>
          </a:xfrm>
        </p:spPr>
        <p:txBody>
          <a:bodyPr lIns="0" tIns="0" rIns="0" bIns="0"/>
          <a:lstStyle>
            <a:lvl1pPr>
              <a:defRPr/>
            </a:lvl1pPr>
          </a:lstStyle>
          <a:p>
            <a:r>
              <a:rPr lang="nl-NL" dirty="0"/>
              <a:t>Plaats hier je titel</a:t>
            </a:r>
          </a:p>
        </p:txBody>
      </p:sp>
      <p:sp>
        <p:nvSpPr>
          <p:cNvPr id="152" name="Tijdelijke aanduiding voor verticale tekst 2">
            <a:extLst>
              <a:ext uri="{FF2B5EF4-FFF2-40B4-BE49-F238E27FC236}">
                <a16:creationId xmlns:a16="http://schemas.microsoft.com/office/drawing/2014/main" id="{5D1E6218-47B7-4893-8F28-0B7DB13398C5}"/>
              </a:ext>
            </a:extLst>
          </p:cNvPr>
          <p:cNvSpPr>
            <a:spLocks noGrp="1"/>
          </p:cNvSpPr>
          <p:nvPr>
            <p:ph type="body" orient="vert" idx="1" hasCustomPrompt="1"/>
          </p:nvPr>
        </p:nvSpPr>
        <p:spPr>
          <a:xfrm>
            <a:off x="558182" y="1485900"/>
            <a:ext cx="3637556"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41E8183F-6CC1-4D90-889A-288BD0DEBD6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002C64AD-5312-43C2-AF1A-F1BA5DBFDCC7}"/>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729289EB-0CFE-462C-8142-F7B5B32C258E}"/>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0557B833-2E0C-46AF-8B11-7C0EC4529F3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AC18158C-8632-485B-94C3-6924B0FF74D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8B20D52F-2BC2-4577-9B60-D24F371C8E3A}"/>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20E306A4-BF60-4038-8BF0-B19C2B8F102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589DB863-4979-4A7B-AA9D-FD6D1C22FB8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B8FC61FC-D6D6-45DF-9E62-DC611EAB0AC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286060FC-77A2-4D5C-B143-E4004D81993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345F61D2-016E-4B83-92E1-50051E595A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594FEF76-5A0F-4819-A565-C7AD7A036CE1}"/>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8038062F-3F3B-4F0C-AFCF-CD621374944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4FE51761-0B86-4BAB-B601-70DCB3E15A6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1CFFC05A-EE4E-48F2-A88B-98C99201733A}"/>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DDFC0DE4-A377-4F0E-BCB1-2869A2D4737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F4509E2B-EE3E-4EFA-B1D0-B9B595B29DE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2A3D5630-1270-481D-9562-0AC52BC56B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D1ACED91-9390-42E7-AB5F-617CC458927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C197E6CC-1FF1-4DA3-BD67-DC7AEBEE549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743E3B44-C077-4444-9587-B97CD740B7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ABD30919-EB75-4983-ACEB-9DB9B78B7C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359B6BE2-E773-4837-8F11-D2C49668D2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1A1206D9-09FD-42D6-A8A6-24851EACAA6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376C9DE8-F458-443B-842A-7BD61CA5EC9C}"/>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609C2340-4EBD-4DD5-B010-389AE94CA7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7CF43E8F-091F-49A9-95BB-212BB27205C8}"/>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A565973-2096-4EA5-8328-766E4358DE6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245A4383-A6AF-49FE-983B-9CBCB5AF7472}"/>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EE410DE3-1CCB-4074-8181-3CA13A09ED95}"/>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406847AC-0FE8-4144-953F-CDF4CDE456A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B930C694-4A04-436E-B3B7-5E869CCDB96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75A18-604B-4383-A8ED-36BEFAB3FCA6}"/>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28E56C18-8AF4-4137-9C4B-B546CBD799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86FACE68-6F08-40DA-8377-13A62B1D89F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299A82B9-F606-4F9E-95DD-5E1C1B7CCB3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5CE9C7B7-9281-4910-927E-255F5B897A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D78443BE-C0CB-411D-B4EE-EB415C230F1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663A60CB-6E1E-4D28-9096-1E298C43A6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AD891EEB-3D74-465F-B086-6D97B2D9C3AB}"/>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D1263E87-959F-47B6-88F8-F620874B5282}"/>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F1718542-CBF0-4C87-99C5-21A621A5CA7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C0AD3FCB-B806-4417-8B15-0C477CAF111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7B96B67E-A464-4F23-9DB7-B2AFBA9FB7F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E46F9BBF-AFAB-4771-8E97-E62EB91C1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DC09C6DE-718D-45EB-AB73-1A04043D31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C7C5E537-9FEF-43DE-A02C-B0E72D41D55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AFC99A63-B304-4C04-B588-48282F64755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05385A6-401C-4AAD-B146-AE8717CF54E8}"/>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426D78C3-855F-4490-8EE3-26B557CB7014}"/>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3898A93D-DC39-458F-A842-4DE4544C104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D5DB76F6-96E6-4AD9-9C9F-57674511D21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C13CB676-76AE-46F5-849F-1404BB836ED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5C8E8F1D-D794-4E54-957D-809DE24F749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CA4D7B76-A9D3-4471-A4E7-AD95691BE72F}"/>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0637F8F2-81F9-43FA-923C-7B7504D0E1E8}"/>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1BEAA442-868B-4563-88CB-0DDB37E5271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36226473-1125-4FB7-AA68-8EE9718FE0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DD03FE44-9503-4681-B6A4-C89C0467FD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B57CD233-665A-4B5B-AB59-5B63D5B3917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1CD925A-36BE-4F34-BB32-2C33017E9118}"/>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8004F-9C8A-4C82-BC4F-B6A131B6DB0B}"/>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A4C590A7-4A71-43C2-911D-F7455C9C99C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7AB0EC0-929D-411F-B8F4-6CD1938B0F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A5C32CB4-6833-4976-BC6A-9F833D74E4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3FCED5A2-FD83-4362-A951-189B768048F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64230E8D-84D8-4687-8D6C-0289CC2C584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EB81598B-9D86-4B2D-BBA2-8F0EAC5EDE5C}"/>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4011FDBD-B2B9-44EE-BB4F-163482AF5A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9CB6BB96-8A1C-4D29-9FCA-857A3D4883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DEC7FF1D-2875-4407-B9E6-DE14EBED7136}"/>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290FE94C-05AE-49CB-86AD-2EA94C7482E6}"/>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5A52D93A-60E0-41EB-974C-52F07AE8F4B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AB6921AB-B961-41CE-A83F-10C34C5316B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BF1CA875-36EC-4B15-92BE-32E039CA048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AE79047E-3E68-45C4-A7E3-F5C9EBA4451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672408C3-7499-4DE9-815D-E33AB9ABA19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3C91A8E7-D525-4E3C-A0F2-F80DE4E6DAE5}"/>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72B96674-5979-41BB-94F1-90BE4B485E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BE1D1E2C-3472-4B2D-91CE-49DBEF1B2A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437F0D05-AA45-47EE-84E0-8034DE67A6F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B91CAAFF-F132-4794-9BA6-C658232C6786}"/>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1674DFA5-8547-4A3A-B51B-6BC6E499564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43372CD3-39F0-4E4B-A6C2-FF30A1EEF12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4BBBEF9A-EDD5-4F4F-8E0E-B50FED3B958C}"/>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0700A802-1961-4D4B-A716-A5413F6B2E86}"/>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835A0BE3-15A7-47DD-843B-60C01CA1E95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6623C3C-8A7D-479C-BC4C-1D941FA0D5A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D24EBAC0-26D8-47B8-954B-4BA298EC098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98D91CF-B8D0-4002-8F2D-B72E79D1086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0DB577C8-FA92-40D0-84C7-2056714EBC8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B5CEEA6D-9F4A-4F74-9FC9-5A9732F4D035}"/>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89F68D14-F9F8-4E65-BEA1-073076E7A9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A73D9F48-3935-4C9E-AAC5-3E439D82A87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69953350-F033-4A23-AE45-085FA40C8F5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2422B288-753F-4CFF-8704-DBC94A7E1CA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651BBB1D-628B-4471-AA69-8C7C6E7760E0}"/>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59D60CB7-5B9C-40F9-B942-9904A54C71FA}"/>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18E7FC41-7E97-422F-9626-3F911811D80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4835E2A7-2A40-40B5-BBAA-F94677BBC9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B9CFE7DB-F2E8-452B-9994-AC30CCD642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121D4339-EAF3-4587-A4BB-AB182D988B7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96C8EF70-16AB-4298-BF78-EE174E8803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6A9019AD-6CBB-4489-B364-8A2F620BAD6B}"/>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D6AB8B24-44EB-4051-ACB4-EEE7B7B2B9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6A988C30-95ED-4195-96BB-4D55B9F4D9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547AFC67-D840-49A4-B3CB-21724F04127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797BE7CE-BACC-4375-A4C6-0DB28DE007C2}"/>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1E84ECCA-F207-417A-B9F0-73500D95E72A}"/>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1C10F544-B1B0-461D-AD1F-1FA3F6822E1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956F68CB-77E7-4DA7-8BA9-F1FBA7F5A960}"/>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C6CF6CF5-4E34-4C72-8C54-571B5E3570F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73435540-9E1A-4995-9A4A-A16DB630234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60CBE8D8-9206-477F-BBCE-B47AE0186218}"/>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0EACFEC-83F3-4518-9A1F-8E0F2CB0BC9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C4318A77-BB51-46EA-B819-A1C51B506DF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6DDF3654-B2A9-4B56-AAE2-5C265BD4FA1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E7B4EAD5-C49C-418D-B48E-AC6A15D5E55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C1F7ABC1-EE3B-4322-8D4F-1296AE1B1D24}"/>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8D4CEBB8-778E-4B58-B725-6CA52AD8579E}"/>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8125258B-204C-4B21-B107-C0EE6139C4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0AB5A757-B634-400F-860A-3C42A135ED3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B305FD9-7AD4-4557-ABC1-089EC5912A16}"/>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A5C1FE9A-CF2A-4185-A299-05071FA7DAC3}"/>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12BBCCC9-E6EA-4B9B-9CFB-F6E5B4D8FBA7}"/>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98201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500" fill="hold"/>
                                        <p:tgtEl>
                                          <p:spTgt spid="151"/>
                                        </p:tgtEl>
                                        <p:attrNameLst>
                                          <p:attrName>ppt_x</p:attrName>
                                        </p:attrNameLst>
                                      </p:cBhvr>
                                      <p:tavLst>
                                        <p:tav tm="0">
                                          <p:val>
                                            <p:strVal val="#ppt_x"/>
                                          </p:val>
                                        </p:tav>
                                        <p:tav tm="100000">
                                          <p:val>
                                            <p:strVal val="#ppt_x"/>
                                          </p:val>
                                        </p:tav>
                                      </p:tavLst>
                                    </p:anim>
                                    <p:anim calcmode="lin" valueType="num">
                                      <p:cBhvr additive="base">
                                        <p:cTn id="8" dur="1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0"/>
                                        </p:tgtEl>
                                        <p:attrNameLst>
                                          <p:attrName>style.visibility</p:attrName>
                                        </p:attrNameLst>
                                      </p:cBhvr>
                                      <p:to>
                                        <p:strVal val="visible"/>
                                      </p:to>
                                    </p:set>
                                    <p:anim calcmode="lin" valueType="num">
                                      <p:cBhvr additive="base">
                                        <p:cTn id="15" dur="1000" fill="hold"/>
                                        <p:tgtEl>
                                          <p:spTgt spid="150"/>
                                        </p:tgtEl>
                                        <p:attrNameLst>
                                          <p:attrName>ppt_x</p:attrName>
                                        </p:attrNameLst>
                                      </p:cBhvr>
                                      <p:tavLst>
                                        <p:tav tm="0">
                                          <p:val>
                                            <p:strVal val="#ppt_x"/>
                                          </p:val>
                                        </p:tav>
                                        <p:tav tm="100000">
                                          <p:val>
                                            <p:strVal val="#ppt_x"/>
                                          </p:val>
                                        </p:tav>
                                      </p:tavLst>
                                    </p:anim>
                                    <p:anim calcmode="lin" valueType="num">
                                      <p:cBhvr additive="base">
                                        <p:cTn id="16" dur="1000" fill="hold"/>
                                        <p:tgtEl>
                                          <p:spTgt spid="15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75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0" grpId="0"/>
      <p:bldP spid="152" grpId="0">
        <p:tmplLst>
          <p:tmpl>
            <p:tnLst>
              <p:par>
                <p:cTn presetID="10" presetClass="entr" presetSubtype="0" fill="hold" nodeType="withEffect">
                  <p:stCondLst>
                    <p:cond delay="750"/>
                  </p:stCondLst>
                  <p:childTnLst>
                    <p:set>
                      <p:cBhvr>
                        <p:cTn dur="1" fill="hold">
                          <p:stCondLst>
                            <p:cond delay="0"/>
                          </p:stCondLst>
                        </p:cTn>
                        <p:tgtEl>
                          <p:spTgt spid="152"/>
                        </p:tgtEl>
                        <p:attrNameLst>
                          <p:attrName>style.visibility</p:attrName>
                        </p:attrNameLst>
                      </p:cBhvr>
                      <p:to>
                        <p:strVal val="visible"/>
                      </p:to>
                    </p:set>
                    <p:animEffect transition="in" filter="fade">
                      <p:cBhvr>
                        <p:cTn dur="750"/>
                        <p:tgtEl>
                          <p:spTgt spid="152"/>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0% FOTO">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25D78D96-1BB0-413F-B0E1-6E8921CB0BE7}"/>
              </a:ext>
            </a:extLst>
          </p:cNvPr>
          <p:cNvSpPr/>
          <p:nvPr userDrawn="1"/>
        </p:nvSpPr>
        <p:spPr>
          <a:xfrm>
            <a:off x="88646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1950" y="1434"/>
            <a:ext cx="11649571"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0B962291-5CBC-4D60-A116-04278AB272AE}"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FOTO</a:t>
            </a:r>
          </a:p>
        </p:txBody>
      </p:sp>
      <p:sp>
        <p:nvSpPr>
          <p:cNvPr id="2" name="Titel 1"/>
          <p:cNvSpPr>
            <a:spLocks noGrp="1"/>
          </p:cNvSpPr>
          <p:nvPr>
            <p:ph type="title" hasCustomPrompt="1"/>
          </p:nvPr>
        </p:nvSpPr>
        <p:spPr/>
        <p:txBody>
          <a:bodyPr/>
          <a:lstStyle>
            <a:lvl1pPr>
              <a:defRPr>
                <a:solidFill>
                  <a:schemeClr val="bg1"/>
                </a:solidFill>
              </a:defRPr>
            </a:lvl1pPr>
          </a:lstStyle>
          <a:p>
            <a:r>
              <a:rPr lang="nl-NL" dirty="0"/>
              <a:t>Plaats hier je titel</a:t>
            </a:r>
          </a:p>
        </p:txBody>
      </p:sp>
      <p:sp>
        <p:nvSpPr>
          <p:cNvPr id="52" name="Tijdelijke aanduiding voor tekst 8">
            <a:extLst>
              <a:ext uri="{FF2B5EF4-FFF2-40B4-BE49-F238E27FC236}">
                <a16:creationId xmlns:a16="http://schemas.microsoft.com/office/drawing/2014/main" id="{161758AD-F836-4624-9BDA-1134E5F8E842}"/>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52" name="Instruction">
            <a:extLst>
              <a:ext uri="{FF2B5EF4-FFF2-40B4-BE49-F238E27FC236}">
                <a16:creationId xmlns:a16="http://schemas.microsoft.com/office/drawing/2014/main" id="{57ABA82A-3441-4005-9FF5-14F3C3AF608B}"/>
              </a:ext>
            </a:extLst>
          </p:cNvPr>
          <p:cNvGrpSpPr/>
          <p:nvPr userDrawn="1"/>
        </p:nvGrpSpPr>
        <p:grpSpPr>
          <a:xfrm>
            <a:off x="12391602" y="0"/>
            <a:ext cx="3183678" cy="4784167"/>
            <a:chOff x="12391601" y="0"/>
            <a:chExt cx="3183678" cy="4784167"/>
          </a:xfrm>
        </p:grpSpPr>
        <p:grpSp>
          <p:nvGrpSpPr>
            <p:cNvPr id="153" name="Groep 152">
              <a:extLst>
                <a:ext uri="{FF2B5EF4-FFF2-40B4-BE49-F238E27FC236}">
                  <a16:creationId xmlns:a16="http://schemas.microsoft.com/office/drawing/2014/main" id="{9F173A07-60EF-4D75-BFD3-44EA70828F5A}"/>
                </a:ext>
              </a:extLst>
            </p:cNvPr>
            <p:cNvGrpSpPr/>
            <p:nvPr userDrawn="1"/>
          </p:nvGrpSpPr>
          <p:grpSpPr>
            <a:xfrm>
              <a:off x="12757282" y="3100116"/>
              <a:ext cx="1499406" cy="678267"/>
              <a:chOff x="12757283" y="3120781"/>
              <a:chExt cx="1499406" cy="678267"/>
            </a:xfrm>
          </p:grpSpPr>
          <p:sp>
            <p:nvSpPr>
              <p:cNvPr id="180" name="Rechthoek 179">
                <a:extLst>
                  <a:ext uri="{FF2B5EF4-FFF2-40B4-BE49-F238E27FC236}">
                    <a16:creationId xmlns:a16="http://schemas.microsoft.com/office/drawing/2014/main" id="{FBFFE53D-4FD9-403A-8C0A-7F6D4497A7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1" name="Rechthoek 180">
                <a:extLst>
                  <a:ext uri="{FF2B5EF4-FFF2-40B4-BE49-F238E27FC236}">
                    <a16:creationId xmlns:a16="http://schemas.microsoft.com/office/drawing/2014/main" id="{616B8F6E-ABDA-4028-A932-A452C7668C8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Tekstvak 181">
                <a:extLst>
                  <a:ext uri="{FF2B5EF4-FFF2-40B4-BE49-F238E27FC236}">
                    <a16:creationId xmlns:a16="http://schemas.microsoft.com/office/drawing/2014/main" id="{CD3EEC23-AA47-499E-AA02-C521F5E8499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83" name="Tekstvak 182">
                <a:extLst>
                  <a:ext uri="{FF2B5EF4-FFF2-40B4-BE49-F238E27FC236}">
                    <a16:creationId xmlns:a16="http://schemas.microsoft.com/office/drawing/2014/main" id="{E6C560D4-752B-4D73-8FDF-B8A76B846D1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84" name="Picture 3">
                <a:extLst>
                  <a:ext uri="{FF2B5EF4-FFF2-40B4-BE49-F238E27FC236}">
                    <a16:creationId xmlns:a16="http://schemas.microsoft.com/office/drawing/2014/main" id="{F3F275B1-E954-444E-A6A2-9188022D23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Gelijkbenige driehoek 184">
                <a:extLst>
                  <a:ext uri="{FF2B5EF4-FFF2-40B4-BE49-F238E27FC236}">
                    <a16:creationId xmlns:a16="http://schemas.microsoft.com/office/drawing/2014/main" id="{D497CFD7-1B1B-4EF9-97F0-DECFDDE2E8FF}"/>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6" name="Groep 185">
                <a:extLst>
                  <a:ext uri="{FF2B5EF4-FFF2-40B4-BE49-F238E27FC236}">
                    <a16:creationId xmlns:a16="http://schemas.microsoft.com/office/drawing/2014/main" id="{DD4BC1D4-F145-4B58-94CC-A918ABBB7E69}"/>
                  </a:ext>
                </a:extLst>
              </p:cNvPr>
              <p:cNvGrpSpPr/>
              <p:nvPr userDrawn="1"/>
            </p:nvGrpSpPr>
            <p:grpSpPr>
              <a:xfrm>
                <a:off x="12822311" y="3178534"/>
                <a:ext cx="182309" cy="163794"/>
                <a:chOff x="12832541" y="3162395"/>
                <a:chExt cx="219532" cy="197236"/>
              </a:xfrm>
            </p:grpSpPr>
            <p:sp>
              <p:nvSpPr>
                <p:cNvPr id="191" name="Rechthoek 190">
                  <a:extLst>
                    <a:ext uri="{FF2B5EF4-FFF2-40B4-BE49-F238E27FC236}">
                      <a16:creationId xmlns:a16="http://schemas.microsoft.com/office/drawing/2014/main" id="{BC7562EA-8B66-4040-B637-A945413C93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2" name="Rechthoek 191">
                  <a:extLst>
                    <a:ext uri="{FF2B5EF4-FFF2-40B4-BE49-F238E27FC236}">
                      <a16:creationId xmlns:a16="http://schemas.microsoft.com/office/drawing/2014/main" id="{CF4BE71F-E1E2-4986-A75D-3B37A8F4E0A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3" name="Rechthoek 192">
                  <a:extLst>
                    <a:ext uri="{FF2B5EF4-FFF2-40B4-BE49-F238E27FC236}">
                      <a16:creationId xmlns:a16="http://schemas.microsoft.com/office/drawing/2014/main" id="{0CABEB70-CE50-4C6B-9025-655F643C9FD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7" name="Groep 186">
                <a:extLst>
                  <a:ext uri="{FF2B5EF4-FFF2-40B4-BE49-F238E27FC236}">
                    <a16:creationId xmlns:a16="http://schemas.microsoft.com/office/drawing/2014/main" id="{D5C7831F-F935-436C-825F-A8ACDF5DBD2C}"/>
                  </a:ext>
                </a:extLst>
              </p:cNvPr>
              <p:cNvGrpSpPr/>
              <p:nvPr userDrawn="1"/>
            </p:nvGrpSpPr>
            <p:grpSpPr>
              <a:xfrm>
                <a:off x="12822311" y="3480352"/>
                <a:ext cx="182309" cy="163794"/>
                <a:chOff x="12832541" y="3162395"/>
                <a:chExt cx="219532" cy="197236"/>
              </a:xfrm>
            </p:grpSpPr>
            <p:sp>
              <p:nvSpPr>
                <p:cNvPr id="188" name="Rechthoek 187">
                  <a:extLst>
                    <a:ext uri="{FF2B5EF4-FFF2-40B4-BE49-F238E27FC236}">
                      <a16:creationId xmlns:a16="http://schemas.microsoft.com/office/drawing/2014/main" id="{710ECA5F-BEDA-4EC7-B313-DD9ABA3EB73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9" name="Rechthoek 188">
                  <a:extLst>
                    <a:ext uri="{FF2B5EF4-FFF2-40B4-BE49-F238E27FC236}">
                      <a16:creationId xmlns:a16="http://schemas.microsoft.com/office/drawing/2014/main" id="{16D1D7B2-7AE3-4D32-A938-66661688A03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0" name="Rechthoek 189">
                  <a:extLst>
                    <a:ext uri="{FF2B5EF4-FFF2-40B4-BE49-F238E27FC236}">
                      <a16:creationId xmlns:a16="http://schemas.microsoft.com/office/drawing/2014/main" id="{FD15F021-B69E-45D7-8205-868D5E806AE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4" name="Meer informatie">
              <a:extLst>
                <a:ext uri="{FF2B5EF4-FFF2-40B4-BE49-F238E27FC236}">
                  <a16:creationId xmlns:a16="http://schemas.microsoft.com/office/drawing/2014/main" id="{6959E9D4-CFB1-4989-AC6E-6E0159F729FD}"/>
                </a:ext>
              </a:extLst>
            </p:cNvPr>
            <p:cNvGrpSpPr/>
            <p:nvPr userDrawn="1"/>
          </p:nvGrpSpPr>
          <p:grpSpPr>
            <a:xfrm>
              <a:off x="12396764" y="4000894"/>
              <a:ext cx="3178515" cy="783273"/>
              <a:chOff x="-3741486" y="3386444"/>
              <a:chExt cx="3178515" cy="783273"/>
            </a:xfrm>
          </p:grpSpPr>
          <p:sp>
            <p:nvSpPr>
              <p:cNvPr id="177" name="Freeform 101">
                <a:extLst>
                  <a:ext uri="{FF2B5EF4-FFF2-40B4-BE49-F238E27FC236}">
                    <a16:creationId xmlns:a16="http://schemas.microsoft.com/office/drawing/2014/main" id="{A5DD474E-63A3-4BC0-AE1A-BA8DCBB0C8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0BB83949-A6FF-4D78-B9A1-A319894DC90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292BD400-3B28-48F0-ABFA-A9CB258B2CA4}"/>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EAF09C40-3346-4DA2-A2B2-5638645CB60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156" name="Ovaal 155">
              <a:extLst>
                <a:ext uri="{FF2B5EF4-FFF2-40B4-BE49-F238E27FC236}">
                  <a16:creationId xmlns:a16="http://schemas.microsoft.com/office/drawing/2014/main" id="{406C7856-315D-4882-9039-E75B78B172D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CF4BBAC8-83E7-4C50-BF6D-89CE9A15442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30833D7B-06BE-4BBB-8487-6ED4823B8BA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49FFA92-BBB2-4CC9-BFBE-B14F42BD71A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59D532A7-6A3B-40B9-9155-52ADB3D043FA}"/>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61" name="Ovaal 160">
              <a:extLst>
                <a:ext uri="{FF2B5EF4-FFF2-40B4-BE49-F238E27FC236}">
                  <a16:creationId xmlns:a16="http://schemas.microsoft.com/office/drawing/2014/main" id="{A794F934-D5DA-4DA7-AAAB-C233F1B1C1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AB38DE6F-239C-458A-A341-0728DB78016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3" name="Groep 162">
              <a:extLst>
                <a:ext uri="{FF2B5EF4-FFF2-40B4-BE49-F238E27FC236}">
                  <a16:creationId xmlns:a16="http://schemas.microsoft.com/office/drawing/2014/main" id="{EEC94657-809D-42CE-8980-232DAEBB9B53}"/>
                </a:ext>
              </a:extLst>
            </p:cNvPr>
            <p:cNvGrpSpPr/>
            <p:nvPr userDrawn="1"/>
          </p:nvGrpSpPr>
          <p:grpSpPr>
            <a:xfrm>
              <a:off x="12757282" y="2184550"/>
              <a:ext cx="825500" cy="209550"/>
              <a:chOff x="13504624" y="2482850"/>
              <a:chExt cx="825500" cy="209550"/>
            </a:xfrm>
          </p:grpSpPr>
          <p:sp>
            <p:nvSpPr>
              <p:cNvPr id="174" name="Rechthoek 173">
                <a:extLst>
                  <a:ext uri="{FF2B5EF4-FFF2-40B4-BE49-F238E27FC236}">
                    <a16:creationId xmlns:a16="http://schemas.microsoft.com/office/drawing/2014/main" id="{5D62A77D-04E7-444D-97EE-CAA964D6AA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5" name="Rechte verbindingslijn 174">
                <a:extLst>
                  <a:ext uri="{FF2B5EF4-FFF2-40B4-BE49-F238E27FC236}">
                    <a16:creationId xmlns:a16="http://schemas.microsoft.com/office/drawing/2014/main" id="{13CEF70F-2D62-409A-B2AA-E743264C062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6" name="Gelijkbenige driehoek 175">
                <a:extLst>
                  <a:ext uri="{FF2B5EF4-FFF2-40B4-BE49-F238E27FC236}">
                    <a16:creationId xmlns:a16="http://schemas.microsoft.com/office/drawing/2014/main" id="{B8F18ADB-4E66-4878-9AE8-1FC994D329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4" name="Groep 163">
              <a:extLst>
                <a:ext uri="{FF2B5EF4-FFF2-40B4-BE49-F238E27FC236}">
                  <a16:creationId xmlns:a16="http://schemas.microsoft.com/office/drawing/2014/main" id="{DC0095A4-73FE-4632-B9D6-400272387B9C}"/>
                </a:ext>
              </a:extLst>
            </p:cNvPr>
            <p:cNvGrpSpPr/>
            <p:nvPr userDrawn="1"/>
          </p:nvGrpSpPr>
          <p:grpSpPr>
            <a:xfrm>
              <a:off x="12757282" y="1141626"/>
              <a:ext cx="294789" cy="318834"/>
              <a:chOff x="14466489" y="1001522"/>
              <a:chExt cx="290627" cy="314333"/>
            </a:xfrm>
          </p:grpSpPr>
          <p:sp>
            <p:nvSpPr>
              <p:cNvPr id="168" name="Rechthoek 167">
                <a:extLst>
                  <a:ext uri="{FF2B5EF4-FFF2-40B4-BE49-F238E27FC236}">
                    <a16:creationId xmlns:a16="http://schemas.microsoft.com/office/drawing/2014/main" id="{A1707111-6ADE-4DEF-A6CA-7C31BE02834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9" name="Ovaal 168">
                <a:extLst>
                  <a:ext uri="{FF2B5EF4-FFF2-40B4-BE49-F238E27FC236}">
                    <a16:creationId xmlns:a16="http://schemas.microsoft.com/office/drawing/2014/main" id="{ECF7CDBA-9D72-4478-B6EA-58ACB51393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Vrije vorm: vorm 169">
                <a:extLst>
                  <a:ext uri="{FF2B5EF4-FFF2-40B4-BE49-F238E27FC236}">
                    <a16:creationId xmlns:a16="http://schemas.microsoft.com/office/drawing/2014/main" id="{C0B18E98-CC15-4952-B28E-65C590EA197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afgeronde hoeken 170">
                <a:extLst>
                  <a:ext uri="{FF2B5EF4-FFF2-40B4-BE49-F238E27FC236}">
                    <a16:creationId xmlns:a16="http://schemas.microsoft.com/office/drawing/2014/main" id="{DE7BDA84-3CBF-47A8-ADEC-57F3EE7B8B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2" name="Rechte verbindingslijn 171">
                <a:extLst>
                  <a:ext uri="{FF2B5EF4-FFF2-40B4-BE49-F238E27FC236}">
                    <a16:creationId xmlns:a16="http://schemas.microsoft.com/office/drawing/2014/main" id="{4CF4AA36-3D5C-41A8-B745-7926E4897CE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Rechte verbindingslijn 172">
                <a:extLst>
                  <a:ext uri="{FF2B5EF4-FFF2-40B4-BE49-F238E27FC236}">
                    <a16:creationId xmlns:a16="http://schemas.microsoft.com/office/drawing/2014/main" id="{F805D986-F933-4759-A2E7-761390E81026}"/>
                  </a:ext>
                </a:extLst>
              </p:cNvPr>
              <p:cNvCxnSpPr>
                <a:cxnSpLocks/>
                <a:stCxn id="1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5" name="Ovaal 164">
              <a:extLst>
                <a:ext uri="{FF2B5EF4-FFF2-40B4-BE49-F238E27FC236}">
                  <a16:creationId xmlns:a16="http://schemas.microsoft.com/office/drawing/2014/main" id="{0AA158A5-15CF-47D0-BF2F-F07D31460E12}"/>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E8F85BD6-7F5A-4D57-B3B6-696F0A088B45}"/>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141B417D-9ECC-41E7-BB6E-7DBAD9C222E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55" name="Tijdelijke aanduiding voor tekst 8">
            <a:extLst>
              <a:ext uri="{FF2B5EF4-FFF2-40B4-BE49-F238E27FC236}">
                <a16:creationId xmlns:a16="http://schemas.microsoft.com/office/drawing/2014/main" id="{EE668C68-5422-4988-9422-9242C40D10B0}"/>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10514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2" presetClass="entr" presetSubtype="1" accel="80000" decel="2000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1000" fill="hold"/>
                                        <p:tgtEl>
                                          <p:spTgt spid="52"/>
                                        </p:tgtEl>
                                        <p:attrNameLst>
                                          <p:attrName>ppt_x</p:attrName>
                                        </p:attrNameLst>
                                      </p:cBhvr>
                                      <p:tavLst>
                                        <p:tav tm="0">
                                          <p:val>
                                            <p:strVal val="#ppt_x"/>
                                          </p:val>
                                        </p:tav>
                                        <p:tav tm="100000">
                                          <p:val>
                                            <p:strVal val="#ppt_x"/>
                                          </p:val>
                                        </p:tav>
                                      </p:tavLst>
                                    </p:anim>
                                    <p:anim calcmode="lin" valueType="num">
                                      <p:cBhvr additive="base">
                                        <p:cTn id="11" dur="1000" fill="hold"/>
                                        <p:tgtEl>
                                          <p:spTgt spid="52"/>
                                        </p:tgtEl>
                                        <p:attrNameLst>
                                          <p:attrName>ppt_y</p:attrName>
                                        </p:attrNameLst>
                                      </p:cBhvr>
                                      <p:tavLst>
                                        <p:tav tm="0">
                                          <p:val>
                                            <p:strVal val="0-#ppt_h/2"/>
                                          </p:val>
                                        </p:tav>
                                        <p:tav tm="100000">
                                          <p:val>
                                            <p:strVal val="#ppt_y"/>
                                          </p:val>
                                        </p:tav>
                                      </p:tavLst>
                                    </p:anim>
                                  </p:childTnLst>
                                </p:cTn>
                              </p:par>
                              <p:par>
                                <p:cTn id="12" presetID="2" presetClass="entr" presetSubtype="1" accel="80000" decel="2000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2" grpId="0" animBg="1">
        <p:tmplLst>
          <p:tmpl>
            <p:tnLst>
              <p:par>
                <p:cTn presetID="2" presetClass="entr" presetSubtype="1" accel="80000" decel="2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0% VIDEO">
    <p:spTree>
      <p:nvGrpSpPr>
        <p:cNvPr id="1" name=""/>
        <p:cNvGrpSpPr/>
        <p:nvPr/>
      </p:nvGrpSpPr>
      <p:grpSpPr>
        <a:xfrm>
          <a:off x="0" y="0"/>
          <a:ext cx="0" cy="0"/>
          <a:chOff x="0" y="0"/>
          <a:chExt cx="0" cy="0"/>
        </a:xfrm>
      </p:grpSpPr>
      <p:sp>
        <p:nvSpPr>
          <p:cNvPr id="66" name="Rechthoek 65">
            <a:extLst>
              <a:ext uri="{FF2B5EF4-FFF2-40B4-BE49-F238E27FC236}">
                <a16:creationId xmlns:a16="http://schemas.microsoft.com/office/drawing/2014/main" id="{7ACD602E-551C-4A65-9068-6477FC6CB5A4}"/>
              </a:ext>
            </a:extLst>
          </p:cNvPr>
          <p:cNvSpPr/>
          <p:nvPr userDrawn="1"/>
        </p:nvSpPr>
        <p:spPr>
          <a:xfrm>
            <a:off x="89408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Tijdelijke aanduiding voor media 28">
            <a:extLst>
              <a:ext uri="{FF2B5EF4-FFF2-40B4-BE49-F238E27FC236}">
                <a16:creationId xmlns:a16="http://schemas.microsoft.com/office/drawing/2014/main" id="{509D1DBF-53EC-4D6F-8ECF-1E96F36DB028}"/>
              </a:ext>
            </a:extLst>
          </p:cNvPr>
          <p:cNvSpPr>
            <a:spLocks noGrp="1"/>
          </p:cNvSpPr>
          <p:nvPr>
            <p:ph type="media" sz="quarter" idx="19" hasCustomPrompt="1"/>
          </p:nvPr>
        </p:nvSpPr>
        <p:spPr>
          <a:xfrm>
            <a:off x="0" y="1"/>
            <a:ext cx="12192000" cy="6857999"/>
          </a:xfrm>
          <a:solidFill>
            <a:schemeClr val="bg1">
              <a:lumMod val="95000"/>
            </a:schemeClr>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onderstaande icoon </a:t>
            </a:r>
            <a:br>
              <a:rPr lang="nl-NL" noProof="0" dirty="0"/>
            </a:br>
            <a:r>
              <a:rPr lang="nl-NL" noProof="0" dirty="0"/>
              <a:t>om een video in te voegen.</a:t>
            </a:r>
            <a:br>
              <a:rPr lang="nl-NL" noProof="0" dirty="0"/>
            </a:br>
            <a:br>
              <a:rPr lang="nl-NL" noProof="0" dirty="0"/>
            </a:br>
            <a:r>
              <a:rPr lang="nl-NL" noProof="0" dirty="0"/>
              <a:t>Meer hulp nodig? </a:t>
            </a:r>
            <a:br>
              <a:rPr lang="nl-NL" noProof="0" dirty="0"/>
            </a:br>
            <a:r>
              <a:rPr lang="nl-NL" noProof="0" dirty="0"/>
              <a:t>Aan de zijkanten van de slides zijn instructies </a:t>
            </a:r>
            <a:br>
              <a:rPr lang="nl-NL" noProof="0" dirty="0"/>
            </a:br>
            <a:r>
              <a:rPr lang="nl-NL" noProof="0" dirty="0"/>
              <a:t>geplaatst voor verdere informatie.</a:t>
            </a:r>
          </a:p>
        </p:txBody>
      </p:sp>
      <p:sp>
        <p:nvSpPr>
          <p:cNvPr id="4" name="Tijdelijke aanduiding voor datum 3"/>
          <p:cNvSpPr>
            <a:spLocks noGrp="1"/>
          </p:cNvSpPr>
          <p:nvPr>
            <p:ph type="dt" sz="half" idx="10"/>
          </p:nvPr>
        </p:nvSpPr>
        <p:spPr/>
        <p:txBody>
          <a:bodyPr/>
          <a:lstStyle/>
          <a:p>
            <a:fld id="{9676BE84-40FB-4927-9541-DED6CFB2CF37}"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VIDEO</a:t>
            </a:r>
          </a:p>
        </p:txBody>
      </p:sp>
      <p:grpSp>
        <p:nvGrpSpPr>
          <p:cNvPr id="9" name="Instruction">
            <a:extLst>
              <a:ext uri="{FF2B5EF4-FFF2-40B4-BE49-F238E27FC236}">
                <a16:creationId xmlns:a16="http://schemas.microsoft.com/office/drawing/2014/main" id="{F9DC9F91-30B2-4576-9232-F44B80E62207}"/>
              </a:ext>
            </a:extLst>
          </p:cNvPr>
          <p:cNvGrpSpPr/>
          <p:nvPr userDrawn="1"/>
        </p:nvGrpSpPr>
        <p:grpSpPr>
          <a:xfrm>
            <a:off x="12389714" y="0"/>
            <a:ext cx="3183678" cy="5176544"/>
            <a:chOff x="12391601" y="0"/>
            <a:chExt cx="3183678" cy="5176544"/>
          </a:xfrm>
        </p:grpSpPr>
        <p:grpSp>
          <p:nvGrpSpPr>
            <p:cNvPr id="10" name="Video icoon">
              <a:extLst>
                <a:ext uri="{FF2B5EF4-FFF2-40B4-BE49-F238E27FC236}">
                  <a16:creationId xmlns:a16="http://schemas.microsoft.com/office/drawing/2014/main" id="{FD2EB134-6F13-4471-9855-FA2BD83967EF}"/>
                </a:ext>
              </a:extLst>
            </p:cNvPr>
            <p:cNvGrpSpPr/>
            <p:nvPr userDrawn="1"/>
          </p:nvGrpSpPr>
          <p:grpSpPr>
            <a:xfrm>
              <a:off x="12757282" y="1122460"/>
              <a:ext cx="326087" cy="328143"/>
              <a:chOff x="8066315" y="1676399"/>
              <a:chExt cx="1371600" cy="1380253"/>
            </a:xfrm>
          </p:grpSpPr>
          <p:sp>
            <p:nvSpPr>
              <p:cNvPr id="48" name="Rechthoek 47">
                <a:extLst>
                  <a:ext uri="{FF2B5EF4-FFF2-40B4-BE49-F238E27FC236}">
                    <a16:creationId xmlns:a16="http://schemas.microsoft.com/office/drawing/2014/main" id="{67164748-4E42-49CB-B6EC-861869D0293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Vrije vorm 112">
                <a:extLst>
                  <a:ext uri="{FF2B5EF4-FFF2-40B4-BE49-F238E27FC236}">
                    <a16:creationId xmlns:a16="http://schemas.microsoft.com/office/drawing/2014/main" id="{E0332698-09AC-4DEB-BC97-17860FA5E2B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Vrije vorm 113">
                <a:extLst>
                  <a:ext uri="{FF2B5EF4-FFF2-40B4-BE49-F238E27FC236}">
                    <a16:creationId xmlns:a16="http://schemas.microsoft.com/office/drawing/2014/main" id="{62948945-49E9-4DE4-AF05-7B6A2C4C8A41}"/>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Rechthoek 10">
              <a:extLst>
                <a:ext uri="{FF2B5EF4-FFF2-40B4-BE49-F238E27FC236}">
                  <a16:creationId xmlns:a16="http://schemas.microsoft.com/office/drawing/2014/main" id="{80B93072-5BC9-4EA4-8EED-F398B12A8C8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2" name="Ovaal 11">
              <a:extLst>
                <a:ext uri="{FF2B5EF4-FFF2-40B4-BE49-F238E27FC236}">
                  <a16:creationId xmlns:a16="http://schemas.microsoft.com/office/drawing/2014/main" id="{CFD344C5-7A1C-42F4-862A-C89714948D2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 name="Rechte verbindingslijn 12">
              <a:extLst>
                <a:ext uri="{FF2B5EF4-FFF2-40B4-BE49-F238E27FC236}">
                  <a16:creationId xmlns:a16="http://schemas.microsoft.com/office/drawing/2014/main" id="{6BFEF8CB-A739-4B4B-A785-A2EE6A2B842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 name="Rechte verbindingslijn 13">
              <a:extLst>
                <a:ext uri="{FF2B5EF4-FFF2-40B4-BE49-F238E27FC236}">
                  <a16:creationId xmlns:a16="http://schemas.microsoft.com/office/drawing/2014/main" id="{41FE3508-86E0-4616-B4D2-DBE75996098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 name="Rechthoek 14">
              <a:extLst>
                <a:ext uri="{FF2B5EF4-FFF2-40B4-BE49-F238E27FC236}">
                  <a16:creationId xmlns:a16="http://schemas.microsoft.com/office/drawing/2014/main" id="{F9F4EF2A-98C9-4B06-ADDE-B05735D13E11}"/>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 name="Groep 15">
              <a:extLst>
                <a:ext uri="{FF2B5EF4-FFF2-40B4-BE49-F238E27FC236}">
                  <a16:creationId xmlns:a16="http://schemas.microsoft.com/office/drawing/2014/main" id="{9A4D5274-43E1-413B-A6E6-0934B649988C}"/>
                </a:ext>
              </a:extLst>
            </p:cNvPr>
            <p:cNvGrpSpPr/>
            <p:nvPr userDrawn="1"/>
          </p:nvGrpSpPr>
          <p:grpSpPr>
            <a:xfrm>
              <a:off x="12396764" y="4275388"/>
              <a:ext cx="3178515" cy="901156"/>
              <a:chOff x="12396764" y="4439101"/>
              <a:chExt cx="3178515" cy="901156"/>
            </a:xfrm>
          </p:grpSpPr>
          <p:grpSp>
            <p:nvGrpSpPr>
              <p:cNvPr id="43" name="Meer informatie">
                <a:extLst>
                  <a:ext uri="{FF2B5EF4-FFF2-40B4-BE49-F238E27FC236}">
                    <a16:creationId xmlns:a16="http://schemas.microsoft.com/office/drawing/2014/main" id="{89DCA200-5035-4CDD-8EB5-043566C58418}"/>
                  </a:ext>
                </a:extLst>
              </p:cNvPr>
              <p:cNvGrpSpPr/>
              <p:nvPr userDrawn="1"/>
            </p:nvGrpSpPr>
            <p:grpSpPr>
              <a:xfrm>
                <a:off x="12396764" y="4556984"/>
                <a:ext cx="3178515" cy="783273"/>
                <a:chOff x="-3741486" y="3386444"/>
                <a:chExt cx="3178515" cy="783273"/>
              </a:xfrm>
            </p:grpSpPr>
            <p:sp>
              <p:nvSpPr>
                <p:cNvPr id="45" name="Freeform 101">
                  <a:extLst>
                    <a:ext uri="{FF2B5EF4-FFF2-40B4-BE49-F238E27FC236}">
                      <a16:creationId xmlns:a16="http://schemas.microsoft.com/office/drawing/2014/main" id="{BD94A58A-9CA6-43DE-927B-55472C17E19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6" name="Rechthoek 45">
                  <a:extLst>
                    <a:ext uri="{FF2B5EF4-FFF2-40B4-BE49-F238E27FC236}">
                      <a16:creationId xmlns:a16="http://schemas.microsoft.com/office/drawing/2014/main" id="{300D10A1-AFCD-4EFE-90A3-579E7FF9C98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 name="Rechte verbindingslijn 46">
                  <a:extLst>
                    <a:ext uri="{FF2B5EF4-FFF2-40B4-BE49-F238E27FC236}">
                      <a16:creationId xmlns:a16="http://schemas.microsoft.com/office/drawing/2014/main" id="{A7E3B6BE-9C95-4EE8-9CA3-2A5171FB5D4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44" name="Rechte verbindingslijn 43">
                <a:extLst>
                  <a:ext uri="{FF2B5EF4-FFF2-40B4-BE49-F238E27FC236}">
                    <a16:creationId xmlns:a16="http://schemas.microsoft.com/office/drawing/2014/main" id="{D78EBEDA-A2E3-4362-BD5B-D8F689A18771}"/>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7" name="Ovaal 16">
              <a:extLst>
                <a:ext uri="{FF2B5EF4-FFF2-40B4-BE49-F238E27FC236}">
                  <a16:creationId xmlns:a16="http://schemas.microsoft.com/office/drawing/2014/main" id="{EAD0390B-0860-4D7D-A924-FB0DF90EB08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 name="Rechthoek 17">
              <a:extLst>
                <a:ext uri="{FF2B5EF4-FFF2-40B4-BE49-F238E27FC236}">
                  <a16:creationId xmlns:a16="http://schemas.microsoft.com/office/drawing/2014/main" id="{3E429F68-BED4-4161-B0CB-EC1769CB4A9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9" name="Groep 18">
              <a:extLst>
                <a:ext uri="{FF2B5EF4-FFF2-40B4-BE49-F238E27FC236}">
                  <a16:creationId xmlns:a16="http://schemas.microsoft.com/office/drawing/2014/main" id="{4EDBD9DA-A5DA-41C3-9208-B5BD787C64EE}"/>
                </a:ext>
              </a:extLst>
            </p:cNvPr>
            <p:cNvGrpSpPr/>
            <p:nvPr userDrawn="1"/>
          </p:nvGrpSpPr>
          <p:grpSpPr>
            <a:xfrm>
              <a:off x="12757282" y="2184550"/>
              <a:ext cx="825500" cy="209550"/>
              <a:chOff x="13504624" y="2482850"/>
              <a:chExt cx="825500" cy="209550"/>
            </a:xfrm>
          </p:grpSpPr>
          <p:sp>
            <p:nvSpPr>
              <p:cNvPr id="40" name="Rechthoek 39">
                <a:extLst>
                  <a:ext uri="{FF2B5EF4-FFF2-40B4-BE49-F238E27FC236}">
                    <a16:creationId xmlns:a16="http://schemas.microsoft.com/office/drawing/2014/main" id="{D3F4EE37-11E4-4B0E-83AE-F1A6BEA899A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1" name="Rechte verbindingslijn 40">
                <a:extLst>
                  <a:ext uri="{FF2B5EF4-FFF2-40B4-BE49-F238E27FC236}">
                    <a16:creationId xmlns:a16="http://schemas.microsoft.com/office/drawing/2014/main" id="{DE8A8C67-4337-42E2-9B07-70491F7FBD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12223F91-D2E0-4243-9AD9-02BD2A62B0A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0" name="Ovaal 19">
              <a:extLst>
                <a:ext uri="{FF2B5EF4-FFF2-40B4-BE49-F238E27FC236}">
                  <a16:creationId xmlns:a16="http://schemas.microsoft.com/office/drawing/2014/main" id="{43B2488C-233C-4C21-A20E-9B25A14F78A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20">
              <a:extLst>
                <a:ext uri="{FF2B5EF4-FFF2-40B4-BE49-F238E27FC236}">
                  <a16:creationId xmlns:a16="http://schemas.microsoft.com/office/drawing/2014/main" id="{DC4FB0AA-C655-47FE-B869-E3862EF8BA32}"/>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2" name="Rechte verbindingslijn 21">
              <a:extLst>
                <a:ext uri="{FF2B5EF4-FFF2-40B4-BE49-F238E27FC236}">
                  <a16:creationId xmlns:a16="http://schemas.microsoft.com/office/drawing/2014/main" id="{BFE7F268-1AC7-4A37-89FB-0DEFEA81859D}"/>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 name="Groep 22">
              <a:extLst>
                <a:ext uri="{FF2B5EF4-FFF2-40B4-BE49-F238E27FC236}">
                  <a16:creationId xmlns:a16="http://schemas.microsoft.com/office/drawing/2014/main" id="{F1600D6F-E634-4100-9036-73694CBEDFB6}"/>
                </a:ext>
              </a:extLst>
            </p:cNvPr>
            <p:cNvGrpSpPr/>
            <p:nvPr userDrawn="1"/>
          </p:nvGrpSpPr>
          <p:grpSpPr>
            <a:xfrm>
              <a:off x="12696514" y="3527144"/>
              <a:ext cx="514284" cy="612918"/>
              <a:chOff x="12682980" y="3403241"/>
              <a:chExt cx="622284" cy="741632"/>
            </a:xfrm>
          </p:grpSpPr>
          <p:grpSp>
            <p:nvGrpSpPr>
              <p:cNvPr id="24" name="Groep 23">
                <a:extLst>
                  <a:ext uri="{FF2B5EF4-FFF2-40B4-BE49-F238E27FC236}">
                    <a16:creationId xmlns:a16="http://schemas.microsoft.com/office/drawing/2014/main" id="{296B76EC-803A-4C49-AD11-E87612DD5C03}"/>
                  </a:ext>
                </a:extLst>
              </p:cNvPr>
              <p:cNvGrpSpPr/>
              <p:nvPr userDrawn="1"/>
            </p:nvGrpSpPr>
            <p:grpSpPr>
              <a:xfrm>
                <a:off x="12771568" y="3403241"/>
                <a:ext cx="467138" cy="448489"/>
                <a:chOff x="12782195" y="3403241"/>
                <a:chExt cx="467138" cy="448489"/>
              </a:xfrm>
            </p:grpSpPr>
            <p:grpSp>
              <p:nvGrpSpPr>
                <p:cNvPr id="27" name="Groep 26">
                  <a:extLst>
                    <a:ext uri="{FF2B5EF4-FFF2-40B4-BE49-F238E27FC236}">
                      <a16:creationId xmlns:a16="http://schemas.microsoft.com/office/drawing/2014/main" id="{7AB0BFDB-408F-4EA5-9F5F-CA19F3ACF644}"/>
                    </a:ext>
                  </a:extLst>
                </p:cNvPr>
                <p:cNvGrpSpPr/>
                <p:nvPr userDrawn="1"/>
              </p:nvGrpSpPr>
              <p:grpSpPr>
                <a:xfrm>
                  <a:off x="12782195" y="3403241"/>
                  <a:ext cx="412967" cy="393907"/>
                  <a:chOff x="13554906" y="3320109"/>
                  <a:chExt cx="443906" cy="423419"/>
                </a:xfrm>
              </p:grpSpPr>
              <p:grpSp>
                <p:nvGrpSpPr>
                  <p:cNvPr id="34" name="Groep 33">
                    <a:extLst>
                      <a:ext uri="{FF2B5EF4-FFF2-40B4-BE49-F238E27FC236}">
                        <a16:creationId xmlns:a16="http://schemas.microsoft.com/office/drawing/2014/main" id="{F7B84895-B28A-42BB-B7C1-CE2672358BFF}"/>
                      </a:ext>
                    </a:extLst>
                  </p:cNvPr>
                  <p:cNvGrpSpPr/>
                  <p:nvPr userDrawn="1"/>
                </p:nvGrpSpPr>
                <p:grpSpPr>
                  <a:xfrm>
                    <a:off x="13554906" y="3320109"/>
                    <a:ext cx="443906" cy="423419"/>
                    <a:chOff x="12909684" y="1276143"/>
                    <a:chExt cx="443906" cy="423419"/>
                  </a:xfrm>
                </p:grpSpPr>
                <p:sp>
                  <p:nvSpPr>
                    <p:cNvPr id="37" name="Rechthoek 36">
                      <a:extLst>
                        <a:ext uri="{FF2B5EF4-FFF2-40B4-BE49-F238E27FC236}">
                          <a16:creationId xmlns:a16="http://schemas.microsoft.com/office/drawing/2014/main" id="{7B9EC964-BD83-424E-8FBF-71486EF63A8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8" name="Rechthoek 37">
                      <a:extLst>
                        <a:ext uri="{FF2B5EF4-FFF2-40B4-BE49-F238E27FC236}">
                          <a16:creationId xmlns:a16="http://schemas.microsoft.com/office/drawing/2014/main" id="{F9AC4196-B001-4300-B342-D5D5888F608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 name="Ovaal 38">
                      <a:extLst>
                        <a:ext uri="{FF2B5EF4-FFF2-40B4-BE49-F238E27FC236}">
                          <a16:creationId xmlns:a16="http://schemas.microsoft.com/office/drawing/2014/main" id="{70F22601-CF56-4B17-9D92-6B5FBF966D8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5" name="Afbeelding 34">
                    <a:extLst>
                      <a:ext uri="{FF2B5EF4-FFF2-40B4-BE49-F238E27FC236}">
                        <a16:creationId xmlns:a16="http://schemas.microsoft.com/office/drawing/2014/main" id="{3CC4A597-7D51-4995-AAA3-EF88D437833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2CB7D61D-9FD7-4B91-84BF-BE0CEC4D09C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8" name="Groep 27">
                  <a:extLst>
                    <a:ext uri="{FF2B5EF4-FFF2-40B4-BE49-F238E27FC236}">
                      <a16:creationId xmlns:a16="http://schemas.microsoft.com/office/drawing/2014/main" id="{B21DC2F4-1014-42AF-95A2-FC729714A35E}"/>
                    </a:ext>
                  </a:extLst>
                </p:cNvPr>
                <p:cNvGrpSpPr/>
                <p:nvPr userDrawn="1"/>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06D395E3-8179-4022-91FA-57D81EA417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 name="Rechthoek 32">
                    <a:extLst>
                      <a:ext uri="{FF2B5EF4-FFF2-40B4-BE49-F238E27FC236}">
                        <a16:creationId xmlns:a16="http://schemas.microsoft.com/office/drawing/2014/main" id="{D3D2D5E3-6FCF-4659-A3CB-275A782084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28">
                  <a:extLst>
                    <a:ext uri="{FF2B5EF4-FFF2-40B4-BE49-F238E27FC236}">
                      <a16:creationId xmlns:a16="http://schemas.microsoft.com/office/drawing/2014/main" id="{0D123A2D-F1CF-48F3-94F0-AB9689A86CCD}"/>
                    </a:ext>
                  </a:extLst>
                </p:cNvPr>
                <p:cNvGrpSpPr/>
                <p:nvPr userDrawn="1"/>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564DEF08-8CD8-48F0-9E7F-78D27398AE9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 name="Rechthoek 30">
                    <a:extLst>
                      <a:ext uri="{FF2B5EF4-FFF2-40B4-BE49-F238E27FC236}">
                        <a16:creationId xmlns:a16="http://schemas.microsoft.com/office/drawing/2014/main" id="{6CD7BE93-C9DA-48D7-BDCC-4B4A9BC84D3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5" name="Rechthoek 24">
                <a:extLst>
                  <a:ext uri="{FF2B5EF4-FFF2-40B4-BE49-F238E27FC236}">
                    <a16:creationId xmlns:a16="http://schemas.microsoft.com/office/drawing/2014/main" id="{8ABD5080-4FE7-4F91-BB58-0E774EEC960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6" name="Gelijkbenige driehoek 25">
                <a:extLst>
                  <a:ext uri="{FF2B5EF4-FFF2-40B4-BE49-F238E27FC236}">
                    <a16:creationId xmlns:a16="http://schemas.microsoft.com/office/drawing/2014/main" id="{9DA9D571-F62E-4402-8F63-E9C2198BACB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53" name="Tijdelijke aanduiding voor tekst 8">
            <a:extLst>
              <a:ext uri="{FF2B5EF4-FFF2-40B4-BE49-F238E27FC236}">
                <a16:creationId xmlns:a16="http://schemas.microsoft.com/office/drawing/2014/main" id="{8C4C0841-0DE0-42D0-8D8E-D01218F51BDA}"/>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102845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 GRAFIEK, 50% TEKST">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6224556" y="1485900"/>
            <a:ext cx="5154645"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grafiek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7251D9B0-9800-4E83-B7BB-E9AAA20A3454}"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GRAFIEK, 50% TEKST</a:t>
            </a:r>
          </a:p>
        </p:txBody>
      </p:sp>
      <p:sp>
        <p:nvSpPr>
          <p:cNvPr id="216" name="Titel 1">
            <a:extLst>
              <a:ext uri="{FF2B5EF4-FFF2-40B4-BE49-F238E27FC236}">
                <a16:creationId xmlns:a16="http://schemas.microsoft.com/office/drawing/2014/main" id="{B27CB507-E10B-4161-8F57-5C9619CD8B06}"/>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217" name="Tijdelijke aanduiding voor verticale tekst 2">
            <a:extLst>
              <a:ext uri="{FF2B5EF4-FFF2-40B4-BE49-F238E27FC236}">
                <a16:creationId xmlns:a16="http://schemas.microsoft.com/office/drawing/2014/main" id="{A48686BC-56FB-4406-887F-2C82F457A695}"/>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19" name="Tijdelijke aanduiding voor tekst 8">
            <a:extLst>
              <a:ext uri="{FF2B5EF4-FFF2-40B4-BE49-F238E27FC236}">
                <a16:creationId xmlns:a16="http://schemas.microsoft.com/office/drawing/2014/main" id="{F429FA2B-3F80-4CA9-A715-25E4E7E0610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21" name="Instruction">
            <a:extLst>
              <a:ext uri="{FF2B5EF4-FFF2-40B4-BE49-F238E27FC236}">
                <a16:creationId xmlns:a16="http://schemas.microsoft.com/office/drawing/2014/main" id="{828A403B-A5E8-4739-BFB1-A4E4EC910176}"/>
              </a:ext>
            </a:extLst>
          </p:cNvPr>
          <p:cNvGrpSpPr/>
          <p:nvPr userDrawn="1"/>
        </p:nvGrpSpPr>
        <p:grpSpPr>
          <a:xfrm>
            <a:off x="-3437547" y="1434"/>
            <a:ext cx="3201327" cy="4495586"/>
            <a:chOff x="-3437547" y="1434"/>
            <a:chExt cx="3201327" cy="4495586"/>
          </a:xfrm>
        </p:grpSpPr>
        <p:sp>
          <p:nvSpPr>
            <p:cNvPr id="222" name="Rechthoek 221">
              <a:extLst>
                <a:ext uri="{FF2B5EF4-FFF2-40B4-BE49-F238E27FC236}">
                  <a16:creationId xmlns:a16="http://schemas.microsoft.com/office/drawing/2014/main" id="{97823631-7953-46AD-A567-2E40EFFE2D8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23" name="Ovaal 222">
              <a:extLst>
                <a:ext uri="{FF2B5EF4-FFF2-40B4-BE49-F238E27FC236}">
                  <a16:creationId xmlns:a16="http://schemas.microsoft.com/office/drawing/2014/main" id="{1A830430-2F7E-45D9-BF30-CC3987BFDC1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4" name="Rechte verbindingslijn 223">
              <a:extLst>
                <a:ext uri="{FF2B5EF4-FFF2-40B4-BE49-F238E27FC236}">
                  <a16:creationId xmlns:a16="http://schemas.microsoft.com/office/drawing/2014/main" id="{E21C57A6-018D-4F27-9280-C4650E98C32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5" name="Groep 224">
              <a:extLst>
                <a:ext uri="{FF2B5EF4-FFF2-40B4-BE49-F238E27FC236}">
                  <a16:creationId xmlns:a16="http://schemas.microsoft.com/office/drawing/2014/main" id="{1EB9EF6B-7338-4454-843E-AEC20F4F3469}"/>
                </a:ext>
              </a:extLst>
            </p:cNvPr>
            <p:cNvGrpSpPr/>
            <p:nvPr userDrawn="1"/>
          </p:nvGrpSpPr>
          <p:grpSpPr>
            <a:xfrm>
              <a:off x="-3437547" y="349413"/>
              <a:ext cx="2933825" cy="558875"/>
              <a:chOff x="-3419346" y="368233"/>
              <a:chExt cx="3904920" cy="743862"/>
            </a:xfrm>
          </p:grpSpPr>
          <p:sp>
            <p:nvSpPr>
              <p:cNvPr id="242" name="Rechthoek 241">
                <a:extLst>
                  <a:ext uri="{FF2B5EF4-FFF2-40B4-BE49-F238E27FC236}">
                    <a16:creationId xmlns:a16="http://schemas.microsoft.com/office/drawing/2014/main" id="{42E54EE0-6A88-40F6-A656-52A32E92239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243" name="Rechte verbindingslijn 242">
                <a:extLst>
                  <a:ext uri="{FF2B5EF4-FFF2-40B4-BE49-F238E27FC236}">
                    <a16:creationId xmlns:a16="http://schemas.microsoft.com/office/drawing/2014/main" id="{7B0CC811-A6D6-4C30-9062-79A613D080A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D3CFAE55-12FB-42FC-9207-10EFEC109AC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Rechthoek 244">
                <a:extLst>
                  <a:ext uri="{FF2B5EF4-FFF2-40B4-BE49-F238E27FC236}">
                    <a16:creationId xmlns:a16="http://schemas.microsoft.com/office/drawing/2014/main" id="{D855D715-8769-46A9-82B3-BC6F5D8C420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6" name="Groep 245">
                <a:extLst>
                  <a:ext uri="{FF2B5EF4-FFF2-40B4-BE49-F238E27FC236}">
                    <a16:creationId xmlns:a16="http://schemas.microsoft.com/office/drawing/2014/main" id="{2A98B53E-A538-4776-8B97-53C2884D77E6}"/>
                  </a:ext>
                </a:extLst>
              </p:cNvPr>
              <p:cNvGrpSpPr/>
              <p:nvPr userDrawn="1"/>
            </p:nvGrpSpPr>
            <p:grpSpPr>
              <a:xfrm>
                <a:off x="-3002834" y="720303"/>
                <a:ext cx="182598" cy="143759"/>
                <a:chOff x="-3310843" y="700986"/>
                <a:chExt cx="182598" cy="143759"/>
              </a:xfrm>
            </p:grpSpPr>
            <p:grpSp>
              <p:nvGrpSpPr>
                <p:cNvPr id="285" name="Groep 284">
                  <a:extLst>
                    <a:ext uri="{FF2B5EF4-FFF2-40B4-BE49-F238E27FC236}">
                      <a16:creationId xmlns:a16="http://schemas.microsoft.com/office/drawing/2014/main" id="{B0029607-6088-42D3-ABBA-A4C5AE577D01}"/>
                    </a:ext>
                  </a:extLst>
                </p:cNvPr>
                <p:cNvGrpSpPr/>
                <p:nvPr userDrawn="1"/>
              </p:nvGrpSpPr>
              <p:grpSpPr>
                <a:xfrm>
                  <a:off x="-3310843" y="700986"/>
                  <a:ext cx="182598" cy="143759"/>
                  <a:chOff x="-3310843" y="700986"/>
                  <a:chExt cx="182598" cy="143759"/>
                </a:xfrm>
              </p:grpSpPr>
              <p:cxnSp>
                <p:nvCxnSpPr>
                  <p:cNvPr id="289" name="Rechte verbindingslijn 288">
                    <a:extLst>
                      <a:ext uri="{FF2B5EF4-FFF2-40B4-BE49-F238E27FC236}">
                        <a16:creationId xmlns:a16="http://schemas.microsoft.com/office/drawing/2014/main" id="{3C7D4230-7095-4780-B14E-F47BE2A74F0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309183EE-AAE4-4DD6-8A94-DDEE148681A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37517E81-377E-444E-8FD2-7D1373A1CD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2" name="Rechte verbindingslijn 291">
                    <a:extLst>
                      <a:ext uri="{FF2B5EF4-FFF2-40B4-BE49-F238E27FC236}">
                        <a16:creationId xmlns:a16="http://schemas.microsoft.com/office/drawing/2014/main" id="{45B922F7-D63F-402B-BF5D-644AE2A2BA1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3" name="Rechte verbindingslijn 292">
                    <a:extLst>
                      <a:ext uri="{FF2B5EF4-FFF2-40B4-BE49-F238E27FC236}">
                        <a16:creationId xmlns:a16="http://schemas.microsoft.com/office/drawing/2014/main" id="{A54CDA7A-69EB-49D4-9974-76B125976A2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6" name="Groep 285">
                  <a:extLst>
                    <a:ext uri="{FF2B5EF4-FFF2-40B4-BE49-F238E27FC236}">
                      <a16:creationId xmlns:a16="http://schemas.microsoft.com/office/drawing/2014/main" id="{B7CFEA94-C47F-45CD-86FF-81A3EEEAA3E3}"/>
                    </a:ext>
                  </a:extLst>
                </p:cNvPr>
                <p:cNvGrpSpPr/>
                <p:nvPr userDrawn="1"/>
              </p:nvGrpSpPr>
              <p:grpSpPr>
                <a:xfrm flipH="1">
                  <a:off x="-3310774" y="735854"/>
                  <a:ext cx="88801" cy="72568"/>
                  <a:chOff x="-2091059" y="1395403"/>
                  <a:chExt cx="157316" cy="128558"/>
                </a:xfrm>
              </p:grpSpPr>
              <p:sp>
                <p:nvSpPr>
                  <p:cNvPr id="287" name="Rechthoek 286">
                    <a:extLst>
                      <a:ext uri="{FF2B5EF4-FFF2-40B4-BE49-F238E27FC236}">
                        <a16:creationId xmlns:a16="http://schemas.microsoft.com/office/drawing/2014/main" id="{674E86F2-E0C9-47D6-A3FE-DCDB5C7BF4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8" name="Pijl: punthaak 287">
                    <a:extLst>
                      <a:ext uri="{FF2B5EF4-FFF2-40B4-BE49-F238E27FC236}">
                        <a16:creationId xmlns:a16="http://schemas.microsoft.com/office/drawing/2014/main" id="{38E75133-0827-4CFE-9FAF-D7ADE84AA3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7" name="Groep 246">
                <a:extLst>
                  <a:ext uri="{FF2B5EF4-FFF2-40B4-BE49-F238E27FC236}">
                    <a16:creationId xmlns:a16="http://schemas.microsoft.com/office/drawing/2014/main" id="{55024CC4-9AF6-4F0E-B375-5189F12E65BA}"/>
                  </a:ext>
                </a:extLst>
              </p:cNvPr>
              <p:cNvGrpSpPr/>
              <p:nvPr userDrawn="1"/>
            </p:nvGrpSpPr>
            <p:grpSpPr>
              <a:xfrm>
                <a:off x="-3326107" y="720303"/>
                <a:ext cx="182598" cy="143759"/>
                <a:chOff x="-3634116" y="700986"/>
                <a:chExt cx="182598" cy="143759"/>
              </a:xfrm>
            </p:grpSpPr>
            <p:grpSp>
              <p:nvGrpSpPr>
                <p:cNvPr id="276" name="Groep 275">
                  <a:extLst>
                    <a:ext uri="{FF2B5EF4-FFF2-40B4-BE49-F238E27FC236}">
                      <a16:creationId xmlns:a16="http://schemas.microsoft.com/office/drawing/2014/main" id="{4C5FCBB5-8259-4E30-860E-3511594F615A}"/>
                    </a:ext>
                  </a:extLst>
                </p:cNvPr>
                <p:cNvGrpSpPr/>
                <p:nvPr userDrawn="1"/>
              </p:nvGrpSpPr>
              <p:grpSpPr>
                <a:xfrm>
                  <a:off x="-3634116" y="700986"/>
                  <a:ext cx="182598" cy="143759"/>
                  <a:chOff x="-3634116" y="700986"/>
                  <a:chExt cx="182598" cy="143759"/>
                </a:xfrm>
              </p:grpSpPr>
              <p:cxnSp>
                <p:nvCxnSpPr>
                  <p:cNvPr id="280" name="Rechte verbindingslijn 279">
                    <a:extLst>
                      <a:ext uri="{FF2B5EF4-FFF2-40B4-BE49-F238E27FC236}">
                        <a16:creationId xmlns:a16="http://schemas.microsoft.com/office/drawing/2014/main" id="{89C948B6-CDA6-4941-BDB1-51547DA0C5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459F5C78-8B1E-4AD6-8BF4-B42DABDDBDC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2" name="Rechte verbindingslijn 281">
                    <a:extLst>
                      <a:ext uri="{FF2B5EF4-FFF2-40B4-BE49-F238E27FC236}">
                        <a16:creationId xmlns:a16="http://schemas.microsoft.com/office/drawing/2014/main" id="{FC37CC49-68E7-452D-84A9-30ABD25466C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3" name="Rechte verbindingslijn 282">
                    <a:extLst>
                      <a:ext uri="{FF2B5EF4-FFF2-40B4-BE49-F238E27FC236}">
                        <a16:creationId xmlns:a16="http://schemas.microsoft.com/office/drawing/2014/main" id="{65FD2BC9-A75B-48BA-B50A-D584B2339C8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4" name="Rechte verbindingslijn 283">
                    <a:extLst>
                      <a:ext uri="{FF2B5EF4-FFF2-40B4-BE49-F238E27FC236}">
                        <a16:creationId xmlns:a16="http://schemas.microsoft.com/office/drawing/2014/main" id="{FE79527D-4E9F-4B0D-92FF-67A2FF3B793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7" name="Groep 276">
                  <a:extLst>
                    <a:ext uri="{FF2B5EF4-FFF2-40B4-BE49-F238E27FC236}">
                      <a16:creationId xmlns:a16="http://schemas.microsoft.com/office/drawing/2014/main" id="{D7E3FDC1-7CA7-4B27-900C-DAB1573E8EFD}"/>
                    </a:ext>
                  </a:extLst>
                </p:cNvPr>
                <p:cNvGrpSpPr/>
                <p:nvPr userDrawn="1"/>
              </p:nvGrpSpPr>
              <p:grpSpPr>
                <a:xfrm>
                  <a:off x="-3634047" y="735854"/>
                  <a:ext cx="88801" cy="72568"/>
                  <a:chOff x="-2091059" y="1395403"/>
                  <a:chExt cx="157316" cy="128558"/>
                </a:xfrm>
              </p:grpSpPr>
              <p:sp>
                <p:nvSpPr>
                  <p:cNvPr id="278" name="Rechthoek 277">
                    <a:extLst>
                      <a:ext uri="{FF2B5EF4-FFF2-40B4-BE49-F238E27FC236}">
                        <a16:creationId xmlns:a16="http://schemas.microsoft.com/office/drawing/2014/main" id="{77F94F14-632D-4802-AC85-5285E97092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278">
                    <a:extLst>
                      <a:ext uri="{FF2B5EF4-FFF2-40B4-BE49-F238E27FC236}">
                        <a16:creationId xmlns:a16="http://schemas.microsoft.com/office/drawing/2014/main" id="{2906498F-51E4-44A6-8FF2-68DC85CDB04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8" name="Rechte verbindingslijn 247">
                <a:extLst>
                  <a:ext uri="{FF2B5EF4-FFF2-40B4-BE49-F238E27FC236}">
                    <a16:creationId xmlns:a16="http://schemas.microsoft.com/office/drawing/2014/main" id="{A5AB5AC8-1AAB-456D-9CBC-0B5D8C4F253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9" name="Rechte verbindingslijn 248">
                <a:extLst>
                  <a:ext uri="{FF2B5EF4-FFF2-40B4-BE49-F238E27FC236}">
                    <a16:creationId xmlns:a16="http://schemas.microsoft.com/office/drawing/2014/main" id="{C06A088C-1F40-4C10-BCCC-96669119972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0" name="Groep 249">
                <a:extLst>
                  <a:ext uri="{FF2B5EF4-FFF2-40B4-BE49-F238E27FC236}">
                    <a16:creationId xmlns:a16="http://schemas.microsoft.com/office/drawing/2014/main" id="{77CE98DA-2F97-41A2-8DC9-82885AF5A900}"/>
                  </a:ext>
                </a:extLst>
              </p:cNvPr>
              <p:cNvGrpSpPr/>
              <p:nvPr userDrawn="1"/>
            </p:nvGrpSpPr>
            <p:grpSpPr>
              <a:xfrm>
                <a:off x="-2425037" y="370226"/>
                <a:ext cx="357690" cy="330595"/>
                <a:chOff x="-2721817" y="347336"/>
                <a:chExt cx="432805" cy="400021"/>
              </a:xfrm>
            </p:grpSpPr>
            <p:sp>
              <p:nvSpPr>
                <p:cNvPr id="265" name="Rechthoek 264">
                  <a:extLst>
                    <a:ext uri="{FF2B5EF4-FFF2-40B4-BE49-F238E27FC236}">
                      <a16:creationId xmlns:a16="http://schemas.microsoft.com/office/drawing/2014/main" id="{C6F62F78-F087-43F7-BC2E-3563CDE6826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6" name="Groep 265">
                  <a:extLst>
                    <a:ext uri="{FF2B5EF4-FFF2-40B4-BE49-F238E27FC236}">
                      <a16:creationId xmlns:a16="http://schemas.microsoft.com/office/drawing/2014/main" id="{BE885852-8EB2-4709-9376-A979C2242F22}"/>
                    </a:ext>
                  </a:extLst>
                </p:cNvPr>
                <p:cNvGrpSpPr/>
                <p:nvPr userDrawn="1"/>
              </p:nvGrpSpPr>
              <p:grpSpPr>
                <a:xfrm>
                  <a:off x="-2652453" y="431583"/>
                  <a:ext cx="294076" cy="231526"/>
                  <a:chOff x="-3634116" y="700986"/>
                  <a:chExt cx="182598" cy="143759"/>
                </a:xfrm>
              </p:grpSpPr>
              <p:grpSp>
                <p:nvGrpSpPr>
                  <p:cNvPr id="267" name="Groep 266">
                    <a:extLst>
                      <a:ext uri="{FF2B5EF4-FFF2-40B4-BE49-F238E27FC236}">
                        <a16:creationId xmlns:a16="http://schemas.microsoft.com/office/drawing/2014/main" id="{83E81455-3E2E-46C0-A730-EA30EDEE576E}"/>
                      </a:ext>
                    </a:extLst>
                  </p:cNvPr>
                  <p:cNvGrpSpPr/>
                  <p:nvPr userDrawn="1"/>
                </p:nvGrpSpPr>
                <p:grpSpPr>
                  <a:xfrm>
                    <a:off x="-3634116" y="700986"/>
                    <a:ext cx="182598" cy="143759"/>
                    <a:chOff x="-3634116" y="700986"/>
                    <a:chExt cx="182598" cy="143759"/>
                  </a:xfrm>
                </p:grpSpPr>
                <p:cxnSp>
                  <p:nvCxnSpPr>
                    <p:cNvPr id="271" name="Rechte verbindingslijn 270">
                      <a:extLst>
                        <a:ext uri="{FF2B5EF4-FFF2-40B4-BE49-F238E27FC236}">
                          <a16:creationId xmlns:a16="http://schemas.microsoft.com/office/drawing/2014/main" id="{CCFC58A7-80B0-49F0-8C6B-3B72328312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59866B0F-CE2C-4150-9DBD-FEFD763D3E8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FCF202D4-D1A1-43F7-B40C-31B8C6BBBDA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A6B12939-0BB3-48DB-B885-1F200E0B917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EF18146E-DEF4-4B2E-8961-D6DC9B2208A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E0FF3CAD-23C6-4EEE-A757-1827B5C52DE4}"/>
                      </a:ext>
                    </a:extLst>
                  </p:cNvPr>
                  <p:cNvGrpSpPr/>
                  <p:nvPr userDrawn="1"/>
                </p:nvGrpSpPr>
                <p:grpSpPr>
                  <a:xfrm>
                    <a:off x="-3634047" y="735854"/>
                    <a:ext cx="88801" cy="72568"/>
                    <a:chOff x="-2091059" y="1395403"/>
                    <a:chExt cx="157316" cy="128558"/>
                  </a:xfrm>
                </p:grpSpPr>
                <p:sp>
                  <p:nvSpPr>
                    <p:cNvPr id="269" name="Rechthoek 268">
                      <a:extLst>
                        <a:ext uri="{FF2B5EF4-FFF2-40B4-BE49-F238E27FC236}">
                          <a16:creationId xmlns:a16="http://schemas.microsoft.com/office/drawing/2014/main" id="{D588EF5F-4A0F-433D-9ED3-690AE40B68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269">
                      <a:extLst>
                        <a:ext uri="{FF2B5EF4-FFF2-40B4-BE49-F238E27FC236}">
                          <a16:creationId xmlns:a16="http://schemas.microsoft.com/office/drawing/2014/main" id="{1F69386E-CE03-4D00-A09C-ECB84D1C8C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51" name="Groep 250">
                <a:extLst>
                  <a:ext uri="{FF2B5EF4-FFF2-40B4-BE49-F238E27FC236}">
                    <a16:creationId xmlns:a16="http://schemas.microsoft.com/office/drawing/2014/main" id="{8A9E271D-7907-4014-9B22-489282F8BB96}"/>
                  </a:ext>
                </a:extLst>
              </p:cNvPr>
              <p:cNvGrpSpPr/>
              <p:nvPr userDrawn="1"/>
            </p:nvGrpSpPr>
            <p:grpSpPr>
              <a:xfrm>
                <a:off x="-2425037" y="781500"/>
                <a:ext cx="357690" cy="330595"/>
                <a:chOff x="-2721817" y="782525"/>
                <a:chExt cx="432805" cy="400021"/>
              </a:xfrm>
            </p:grpSpPr>
            <p:sp>
              <p:nvSpPr>
                <p:cNvPr id="254" name="Rechthoek 253">
                  <a:extLst>
                    <a:ext uri="{FF2B5EF4-FFF2-40B4-BE49-F238E27FC236}">
                      <a16:creationId xmlns:a16="http://schemas.microsoft.com/office/drawing/2014/main" id="{7FB6AC53-D3BC-4E94-8D67-A4BDC53D715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5" name="Groep 254">
                  <a:extLst>
                    <a:ext uri="{FF2B5EF4-FFF2-40B4-BE49-F238E27FC236}">
                      <a16:creationId xmlns:a16="http://schemas.microsoft.com/office/drawing/2014/main" id="{0E25FAA6-8739-4AC7-B8BD-2EBE1BCE077D}"/>
                    </a:ext>
                  </a:extLst>
                </p:cNvPr>
                <p:cNvGrpSpPr/>
                <p:nvPr userDrawn="1"/>
              </p:nvGrpSpPr>
              <p:grpSpPr>
                <a:xfrm>
                  <a:off x="-2652453" y="866772"/>
                  <a:ext cx="294076" cy="231526"/>
                  <a:chOff x="-3310843" y="700986"/>
                  <a:chExt cx="182598" cy="143759"/>
                </a:xfrm>
              </p:grpSpPr>
              <p:grpSp>
                <p:nvGrpSpPr>
                  <p:cNvPr id="256" name="Groep 255">
                    <a:extLst>
                      <a:ext uri="{FF2B5EF4-FFF2-40B4-BE49-F238E27FC236}">
                        <a16:creationId xmlns:a16="http://schemas.microsoft.com/office/drawing/2014/main" id="{DB730564-8ECA-4634-A572-F54420F65A31}"/>
                      </a:ext>
                    </a:extLst>
                  </p:cNvPr>
                  <p:cNvGrpSpPr/>
                  <p:nvPr userDrawn="1"/>
                </p:nvGrpSpPr>
                <p:grpSpPr>
                  <a:xfrm>
                    <a:off x="-3310843" y="700986"/>
                    <a:ext cx="182598" cy="143759"/>
                    <a:chOff x="-3310843" y="700986"/>
                    <a:chExt cx="182598" cy="143759"/>
                  </a:xfrm>
                </p:grpSpPr>
                <p:cxnSp>
                  <p:nvCxnSpPr>
                    <p:cNvPr id="260" name="Rechte verbindingslijn 259">
                      <a:extLst>
                        <a:ext uri="{FF2B5EF4-FFF2-40B4-BE49-F238E27FC236}">
                          <a16:creationId xmlns:a16="http://schemas.microsoft.com/office/drawing/2014/main" id="{03954A30-621C-4F71-B931-3BB5A7C629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E23E3CFA-037A-4927-84E3-91ACFDB3136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2" name="Rechte verbindingslijn 261">
                      <a:extLst>
                        <a:ext uri="{FF2B5EF4-FFF2-40B4-BE49-F238E27FC236}">
                          <a16:creationId xmlns:a16="http://schemas.microsoft.com/office/drawing/2014/main" id="{875C6BC3-93FF-414B-8D0F-C0C5F263A25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7BE15C45-8787-41C6-A4FD-CE1125106AD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C0EA63F3-5BE9-48C1-9091-17FFD678BB6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7" name="Groep 256">
                    <a:extLst>
                      <a:ext uri="{FF2B5EF4-FFF2-40B4-BE49-F238E27FC236}">
                        <a16:creationId xmlns:a16="http://schemas.microsoft.com/office/drawing/2014/main" id="{5C166C8A-F2B8-4B73-91E2-96FE183EDB52}"/>
                      </a:ext>
                    </a:extLst>
                  </p:cNvPr>
                  <p:cNvGrpSpPr/>
                  <p:nvPr userDrawn="1"/>
                </p:nvGrpSpPr>
                <p:grpSpPr>
                  <a:xfrm flipH="1">
                    <a:off x="-3310774" y="735854"/>
                    <a:ext cx="88801" cy="72568"/>
                    <a:chOff x="-2091059" y="1395403"/>
                    <a:chExt cx="157316" cy="128558"/>
                  </a:xfrm>
                </p:grpSpPr>
                <p:sp>
                  <p:nvSpPr>
                    <p:cNvPr id="258" name="Rechthoek 257">
                      <a:extLst>
                        <a:ext uri="{FF2B5EF4-FFF2-40B4-BE49-F238E27FC236}">
                          <a16:creationId xmlns:a16="http://schemas.microsoft.com/office/drawing/2014/main" id="{747537AA-1448-4600-A02B-3AEAD8E2F0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Pijl: punthaak 258">
                      <a:extLst>
                        <a:ext uri="{FF2B5EF4-FFF2-40B4-BE49-F238E27FC236}">
                          <a16:creationId xmlns:a16="http://schemas.microsoft.com/office/drawing/2014/main" id="{C9CCD68D-6213-4C55-BA49-33D9E92725E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52" name="Rechthoek 251">
                <a:extLst>
                  <a:ext uri="{FF2B5EF4-FFF2-40B4-BE49-F238E27FC236}">
                    <a16:creationId xmlns:a16="http://schemas.microsoft.com/office/drawing/2014/main" id="{27DDD785-D664-4942-A7BF-3B5B80BFA55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253" name="Rechthoek 252">
                <a:extLst>
                  <a:ext uri="{FF2B5EF4-FFF2-40B4-BE49-F238E27FC236}">
                    <a16:creationId xmlns:a16="http://schemas.microsoft.com/office/drawing/2014/main" id="{5A82BECE-088D-464B-8691-6BD674F57A6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26" name="Rechte verbindingslijn 225">
              <a:extLst>
                <a:ext uri="{FF2B5EF4-FFF2-40B4-BE49-F238E27FC236}">
                  <a16:creationId xmlns:a16="http://schemas.microsoft.com/office/drawing/2014/main" id="{C64EDAA9-5C94-4306-9F06-A10C2F73E30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7" name="Rechthoek 226">
              <a:extLst>
                <a:ext uri="{FF2B5EF4-FFF2-40B4-BE49-F238E27FC236}">
                  <a16:creationId xmlns:a16="http://schemas.microsoft.com/office/drawing/2014/main" id="{BA75B2A8-7C61-4AFB-A11E-DA4CBD965C53}"/>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28" name="Ovaal 227">
              <a:extLst>
                <a:ext uri="{FF2B5EF4-FFF2-40B4-BE49-F238E27FC236}">
                  <a16:creationId xmlns:a16="http://schemas.microsoft.com/office/drawing/2014/main" id="{EE073AB7-F257-4F05-BE20-A8D0F245180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9" name="Rechthoek 228">
              <a:extLst>
                <a:ext uri="{FF2B5EF4-FFF2-40B4-BE49-F238E27FC236}">
                  <a16:creationId xmlns:a16="http://schemas.microsoft.com/office/drawing/2014/main" id="{CB924458-C085-4A51-965C-C2A88DB8BED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30" name="Ovaal 229">
              <a:extLst>
                <a:ext uri="{FF2B5EF4-FFF2-40B4-BE49-F238E27FC236}">
                  <a16:creationId xmlns:a16="http://schemas.microsoft.com/office/drawing/2014/main" id="{2EDBFB97-A4D9-4792-9856-B11231FB4AE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1" name="Rechthoek 230">
              <a:extLst>
                <a:ext uri="{FF2B5EF4-FFF2-40B4-BE49-F238E27FC236}">
                  <a16:creationId xmlns:a16="http://schemas.microsoft.com/office/drawing/2014/main" id="{137BD692-7AB7-40D8-B8BE-918C1A58859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32" name="Ovaal 231">
              <a:extLst>
                <a:ext uri="{FF2B5EF4-FFF2-40B4-BE49-F238E27FC236}">
                  <a16:creationId xmlns:a16="http://schemas.microsoft.com/office/drawing/2014/main" id="{A9852E5E-2215-4B17-8587-C9A7C080176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3" name="Rechthoek 232">
              <a:extLst>
                <a:ext uri="{FF2B5EF4-FFF2-40B4-BE49-F238E27FC236}">
                  <a16:creationId xmlns:a16="http://schemas.microsoft.com/office/drawing/2014/main" id="{C8564688-F47B-4A97-BEA1-CD694D28AD8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34" name="Ovaal 233">
              <a:extLst>
                <a:ext uri="{FF2B5EF4-FFF2-40B4-BE49-F238E27FC236}">
                  <a16:creationId xmlns:a16="http://schemas.microsoft.com/office/drawing/2014/main" id="{CA1FD6EB-A0D7-49B8-AD60-5EC4F5019BE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5" name="Rechthoek 234">
              <a:extLst>
                <a:ext uri="{FF2B5EF4-FFF2-40B4-BE49-F238E27FC236}">
                  <a16:creationId xmlns:a16="http://schemas.microsoft.com/office/drawing/2014/main" id="{1B345504-DE62-4BA5-B9AD-416C03A9E36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36" name="Rechte verbindingslijn 235">
              <a:extLst>
                <a:ext uri="{FF2B5EF4-FFF2-40B4-BE49-F238E27FC236}">
                  <a16:creationId xmlns:a16="http://schemas.microsoft.com/office/drawing/2014/main" id="{100D5141-6516-4963-9AD9-43FC5E8AC321}"/>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37" name="Meer informatie">
              <a:extLst>
                <a:ext uri="{FF2B5EF4-FFF2-40B4-BE49-F238E27FC236}">
                  <a16:creationId xmlns:a16="http://schemas.microsoft.com/office/drawing/2014/main" id="{E82ED926-B87C-4A13-8152-4DA5EA1F150E}"/>
                </a:ext>
              </a:extLst>
            </p:cNvPr>
            <p:cNvGrpSpPr/>
            <p:nvPr userDrawn="1"/>
          </p:nvGrpSpPr>
          <p:grpSpPr>
            <a:xfrm>
              <a:off x="-3421298" y="3713747"/>
              <a:ext cx="3178515" cy="783273"/>
              <a:chOff x="-3741486" y="3359148"/>
              <a:chExt cx="3178515" cy="783273"/>
            </a:xfrm>
          </p:grpSpPr>
          <p:sp>
            <p:nvSpPr>
              <p:cNvPr id="239" name="Freeform 101">
                <a:extLst>
                  <a:ext uri="{FF2B5EF4-FFF2-40B4-BE49-F238E27FC236}">
                    <a16:creationId xmlns:a16="http://schemas.microsoft.com/office/drawing/2014/main" id="{A305306B-9263-421F-9316-4C19FD72A8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40" name="Rechthoek 239">
                <a:extLst>
                  <a:ext uri="{FF2B5EF4-FFF2-40B4-BE49-F238E27FC236}">
                    <a16:creationId xmlns:a16="http://schemas.microsoft.com/office/drawing/2014/main" id="{8A14F952-AC76-4CB2-AE09-7D224E8377D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41" name="Rechte verbindingslijn 240">
                <a:extLst>
                  <a:ext uri="{FF2B5EF4-FFF2-40B4-BE49-F238E27FC236}">
                    <a16:creationId xmlns:a16="http://schemas.microsoft.com/office/drawing/2014/main" id="{171FA867-1E74-4521-BC81-433D58FFA5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8" name="Rechthoek 237">
              <a:extLst>
                <a:ext uri="{FF2B5EF4-FFF2-40B4-BE49-F238E27FC236}">
                  <a16:creationId xmlns:a16="http://schemas.microsoft.com/office/drawing/2014/main" id="{17E0CF11-84BB-47CF-995B-1DA9C791483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294" name="Instruction">
            <a:extLst>
              <a:ext uri="{FF2B5EF4-FFF2-40B4-BE49-F238E27FC236}">
                <a16:creationId xmlns:a16="http://schemas.microsoft.com/office/drawing/2014/main" id="{41A0057C-CCC1-424A-85BA-2A707229ECCB}"/>
              </a:ext>
            </a:extLst>
          </p:cNvPr>
          <p:cNvGrpSpPr/>
          <p:nvPr userDrawn="1"/>
        </p:nvGrpSpPr>
        <p:grpSpPr>
          <a:xfrm>
            <a:off x="12389714" y="4327164"/>
            <a:ext cx="3183677" cy="2546619"/>
            <a:chOff x="12389714" y="4327164"/>
            <a:chExt cx="3183677" cy="2546619"/>
          </a:xfrm>
        </p:grpSpPr>
        <p:grpSp>
          <p:nvGrpSpPr>
            <p:cNvPr id="295" name="Meer informatie">
              <a:extLst>
                <a:ext uri="{FF2B5EF4-FFF2-40B4-BE49-F238E27FC236}">
                  <a16:creationId xmlns:a16="http://schemas.microsoft.com/office/drawing/2014/main" id="{702B7C5D-B3A8-49BB-9AAD-EF2C8FD99AC7}"/>
                </a:ext>
              </a:extLst>
            </p:cNvPr>
            <p:cNvGrpSpPr/>
            <p:nvPr userDrawn="1"/>
          </p:nvGrpSpPr>
          <p:grpSpPr>
            <a:xfrm>
              <a:off x="12394875" y="6090510"/>
              <a:ext cx="3178515" cy="783273"/>
              <a:chOff x="-3741486" y="3359148"/>
              <a:chExt cx="3178515" cy="783273"/>
            </a:xfrm>
          </p:grpSpPr>
          <p:sp>
            <p:nvSpPr>
              <p:cNvPr id="333" name="Freeform 101">
                <a:extLst>
                  <a:ext uri="{FF2B5EF4-FFF2-40B4-BE49-F238E27FC236}">
                    <a16:creationId xmlns:a16="http://schemas.microsoft.com/office/drawing/2014/main" id="{B1C72444-AB59-4804-93E2-9AC3D521C060}"/>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34" name="Rechthoek 333">
                <a:extLst>
                  <a:ext uri="{FF2B5EF4-FFF2-40B4-BE49-F238E27FC236}">
                    <a16:creationId xmlns:a16="http://schemas.microsoft.com/office/drawing/2014/main" id="{F2308FD9-C9AA-4407-985B-A6C30138A83C}"/>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35" name="Rechte verbindingslijn 334">
                <a:extLst>
                  <a:ext uri="{FF2B5EF4-FFF2-40B4-BE49-F238E27FC236}">
                    <a16:creationId xmlns:a16="http://schemas.microsoft.com/office/drawing/2014/main" id="{BC226BB4-0C41-43AC-B301-D5EEA52FAD73}"/>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296" name="Rechte verbindingslijn 295">
              <a:extLst>
                <a:ext uri="{FF2B5EF4-FFF2-40B4-BE49-F238E27FC236}">
                  <a16:creationId xmlns:a16="http://schemas.microsoft.com/office/drawing/2014/main" id="{F411E322-D70E-4CCA-913C-ACB44326671F}"/>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297" name="Rechthoek 296">
              <a:extLst>
                <a:ext uri="{FF2B5EF4-FFF2-40B4-BE49-F238E27FC236}">
                  <a16:creationId xmlns:a16="http://schemas.microsoft.com/office/drawing/2014/main" id="{6E094A9E-97FC-41E8-9553-91612E8B084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298" name="Ovaal 297">
              <a:extLst>
                <a:ext uri="{FF2B5EF4-FFF2-40B4-BE49-F238E27FC236}">
                  <a16:creationId xmlns:a16="http://schemas.microsoft.com/office/drawing/2014/main" id="{9F1E75E2-FCA4-4868-ACDC-E3527FD2C06C}"/>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9" name="Rechte verbindingslijn 298">
              <a:extLst>
                <a:ext uri="{FF2B5EF4-FFF2-40B4-BE49-F238E27FC236}">
                  <a16:creationId xmlns:a16="http://schemas.microsoft.com/office/drawing/2014/main" id="{357A65C2-C3BF-4DB9-AAC7-771F379E4B7D}"/>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300" name="Rechthoek 299">
              <a:extLst>
                <a:ext uri="{FF2B5EF4-FFF2-40B4-BE49-F238E27FC236}">
                  <a16:creationId xmlns:a16="http://schemas.microsoft.com/office/drawing/2014/main" id="{62A942D9-002B-4107-8B70-52A128034EEB}"/>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301" name="Groep 300">
              <a:extLst>
                <a:ext uri="{FF2B5EF4-FFF2-40B4-BE49-F238E27FC236}">
                  <a16:creationId xmlns:a16="http://schemas.microsoft.com/office/drawing/2014/main" id="{D6F1E219-0A24-459D-B18B-C39C9DEFC992}"/>
                </a:ext>
              </a:extLst>
            </p:cNvPr>
            <p:cNvGrpSpPr/>
            <p:nvPr userDrawn="1"/>
          </p:nvGrpSpPr>
          <p:grpSpPr>
            <a:xfrm>
              <a:off x="12755394" y="5222855"/>
              <a:ext cx="1714530" cy="639425"/>
              <a:chOff x="12757283" y="4365594"/>
              <a:chExt cx="1714530" cy="639425"/>
            </a:xfrm>
          </p:grpSpPr>
          <p:sp>
            <p:nvSpPr>
              <p:cNvPr id="302" name="Rechthoek 301">
                <a:extLst>
                  <a:ext uri="{FF2B5EF4-FFF2-40B4-BE49-F238E27FC236}">
                    <a16:creationId xmlns:a16="http://schemas.microsoft.com/office/drawing/2014/main" id="{E438B1CC-C453-47B4-961C-67E731083136}"/>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3" name="Rechthoek 302">
                <a:extLst>
                  <a:ext uri="{FF2B5EF4-FFF2-40B4-BE49-F238E27FC236}">
                    <a16:creationId xmlns:a16="http://schemas.microsoft.com/office/drawing/2014/main" id="{34100935-D7EC-4331-BA8D-50A020888524}"/>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4" name="Tekstvak 303">
                <a:extLst>
                  <a:ext uri="{FF2B5EF4-FFF2-40B4-BE49-F238E27FC236}">
                    <a16:creationId xmlns:a16="http://schemas.microsoft.com/office/drawing/2014/main" id="{D3588BE3-C4FE-4C71-AA86-7ADE7028FBFA}"/>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305" name="Tekstvak 304">
                <a:extLst>
                  <a:ext uri="{FF2B5EF4-FFF2-40B4-BE49-F238E27FC236}">
                    <a16:creationId xmlns:a16="http://schemas.microsoft.com/office/drawing/2014/main" id="{F039DB11-6A12-43D6-87F9-B782A5C62C4F}"/>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306" name="Picture 3">
                <a:extLst>
                  <a:ext uri="{FF2B5EF4-FFF2-40B4-BE49-F238E27FC236}">
                    <a16:creationId xmlns:a16="http://schemas.microsoft.com/office/drawing/2014/main" id="{0CB7DDD3-11C5-486E-A9EE-D875509551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 name="Groep 306">
                <a:extLst>
                  <a:ext uri="{FF2B5EF4-FFF2-40B4-BE49-F238E27FC236}">
                    <a16:creationId xmlns:a16="http://schemas.microsoft.com/office/drawing/2014/main" id="{18CF3DFF-3ABD-4AD9-B1E4-7C740E208111}"/>
                  </a:ext>
                </a:extLst>
              </p:cNvPr>
              <p:cNvGrpSpPr/>
              <p:nvPr userDrawn="1"/>
            </p:nvGrpSpPr>
            <p:grpSpPr>
              <a:xfrm>
                <a:off x="12831198" y="4432250"/>
                <a:ext cx="139861" cy="152244"/>
                <a:chOff x="12574450" y="6053892"/>
                <a:chExt cx="169232" cy="184215"/>
              </a:xfrm>
            </p:grpSpPr>
            <p:sp>
              <p:nvSpPr>
                <p:cNvPr id="330" name="Rechthoek 329">
                  <a:extLst>
                    <a:ext uri="{FF2B5EF4-FFF2-40B4-BE49-F238E27FC236}">
                      <a16:creationId xmlns:a16="http://schemas.microsoft.com/office/drawing/2014/main" id="{3B2D8DD1-520D-43F9-A79B-9D02DF2860C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1" name="Rechthoek 330">
                  <a:extLst>
                    <a:ext uri="{FF2B5EF4-FFF2-40B4-BE49-F238E27FC236}">
                      <a16:creationId xmlns:a16="http://schemas.microsoft.com/office/drawing/2014/main" id="{E90B04C3-BC52-417E-8777-A3CBDB48369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2" name="Rechthoek 331">
                  <a:extLst>
                    <a:ext uri="{FF2B5EF4-FFF2-40B4-BE49-F238E27FC236}">
                      <a16:creationId xmlns:a16="http://schemas.microsoft.com/office/drawing/2014/main" id="{5C81F685-FFB7-4D6F-84D3-3E5AE7EC8D7E}"/>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308" name="Groep 307">
                <a:extLst>
                  <a:ext uri="{FF2B5EF4-FFF2-40B4-BE49-F238E27FC236}">
                    <a16:creationId xmlns:a16="http://schemas.microsoft.com/office/drawing/2014/main" id="{0EF02986-E15E-4BF5-8EFE-399B29E538CC}"/>
                  </a:ext>
                </a:extLst>
              </p:cNvPr>
              <p:cNvGrpSpPr/>
              <p:nvPr userDrawn="1"/>
            </p:nvGrpSpPr>
            <p:grpSpPr>
              <a:xfrm>
                <a:off x="12831198" y="4748585"/>
                <a:ext cx="184916" cy="120210"/>
                <a:chOff x="8815516" y="1076284"/>
                <a:chExt cx="503174" cy="327105"/>
              </a:xfrm>
            </p:grpSpPr>
            <p:sp>
              <p:nvSpPr>
                <p:cNvPr id="309" name="Rechthoek 308">
                  <a:extLst>
                    <a:ext uri="{FF2B5EF4-FFF2-40B4-BE49-F238E27FC236}">
                      <a16:creationId xmlns:a16="http://schemas.microsoft.com/office/drawing/2014/main" id="{179A5958-E3ED-4DDA-B627-8F837D0F1CCB}"/>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0" name="Groep 309">
                  <a:extLst>
                    <a:ext uri="{FF2B5EF4-FFF2-40B4-BE49-F238E27FC236}">
                      <a16:creationId xmlns:a16="http://schemas.microsoft.com/office/drawing/2014/main" id="{2509BE16-1593-4348-A5CC-02C6BD117A6D}"/>
                    </a:ext>
                  </a:extLst>
                </p:cNvPr>
                <p:cNvGrpSpPr/>
                <p:nvPr userDrawn="1"/>
              </p:nvGrpSpPr>
              <p:grpSpPr>
                <a:xfrm>
                  <a:off x="8815517" y="1076284"/>
                  <a:ext cx="503173" cy="327105"/>
                  <a:chOff x="1351248" y="-683635"/>
                  <a:chExt cx="503173" cy="327105"/>
                </a:xfrm>
              </p:grpSpPr>
              <p:grpSp>
                <p:nvGrpSpPr>
                  <p:cNvPr id="311" name="Groep 310">
                    <a:extLst>
                      <a:ext uri="{FF2B5EF4-FFF2-40B4-BE49-F238E27FC236}">
                        <a16:creationId xmlns:a16="http://schemas.microsoft.com/office/drawing/2014/main" id="{08AEAD1F-F81D-4D38-A424-6011C53F4FD8}"/>
                      </a:ext>
                    </a:extLst>
                  </p:cNvPr>
                  <p:cNvGrpSpPr/>
                  <p:nvPr userDrawn="1"/>
                </p:nvGrpSpPr>
                <p:grpSpPr>
                  <a:xfrm>
                    <a:off x="1351248" y="-683635"/>
                    <a:ext cx="375186" cy="293652"/>
                    <a:chOff x="1094874" y="-884923"/>
                    <a:chExt cx="884668" cy="692417"/>
                  </a:xfrm>
                </p:grpSpPr>
                <p:sp>
                  <p:nvSpPr>
                    <p:cNvPr id="316" name="Rechthoek 315">
                      <a:extLst>
                        <a:ext uri="{FF2B5EF4-FFF2-40B4-BE49-F238E27FC236}">
                          <a16:creationId xmlns:a16="http://schemas.microsoft.com/office/drawing/2014/main" id="{940A668E-C55B-4D70-A074-D534189271B1}"/>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7" name="Groep 316">
                      <a:extLst>
                        <a:ext uri="{FF2B5EF4-FFF2-40B4-BE49-F238E27FC236}">
                          <a16:creationId xmlns:a16="http://schemas.microsoft.com/office/drawing/2014/main" id="{4A5701D2-6BE9-4C14-BD66-5FFFF46F0EA1}"/>
                        </a:ext>
                      </a:extLst>
                    </p:cNvPr>
                    <p:cNvGrpSpPr/>
                    <p:nvPr userDrawn="1"/>
                  </p:nvGrpSpPr>
                  <p:grpSpPr>
                    <a:xfrm>
                      <a:off x="1094874" y="-878306"/>
                      <a:ext cx="867364" cy="685800"/>
                      <a:chOff x="1094874" y="-878306"/>
                      <a:chExt cx="867364" cy="613611"/>
                    </a:xfrm>
                  </p:grpSpPr>
                  <p:cxnSp>
                    <p:nvCxnSpPr>
                      <p:cNvPr id="323" name="Rechte verbindingslijn 322">
                        <a:extLst>
                          <a:ext uri="{FF2B5EF4-FFF2-40B4-BE49-F238E27FC236}">
                            <a16:creationId xmlns:a16="http://schemas.microsoft.com/office/drawing/2014/main" id="{08D837A8-E68A-433E-B161-00F56C3B831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E2E7A467-BA10-4C59-B7D7-2A19271A170A}"/>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25" name="Groep 324">
                        <a:extLst>
                          <a:ext uri="{FF2B5EF4-FFF2-40B4-BE49-F238E27FC236}">
                            <a16:creationId xmlns:a16="http://schemas.microsoft.com/office/drawing/2014/main" id="{C7612EA6-9B32-444A-A0DB-FBE9745C8420}"/>
                          </a:ext>
                        </a:extLst>
                      </p:cNvPr>
                      <p:cNvGrpSpPr/>
                      <p:nvPr userDrawn="1"/>
                    </p:nvGrpSpPr>
                    <p:grpSpPr>
                      <a:xfrm>
                        <a:off x="1270535" y="-878306"/>
                        <a:ext cx="526983" cy="613611"/>
                        <a:chOff x="1270535" y="-745959"/>
                        <a:chExt cx="526983" cy="481264"/>
                      </a:xfrm>
                    </p:grpSpPr>
                    <p:cxnSp>
                      <p:nvCxnSpPr>
                        <p:cNvPr id="326" name="Rechte verbindingslijn 325">
                          <a:extLst>
                            <a:ext uri="{FF2B5EF4-FFF2-40B4-BE49-F238E27FC236}">
                              <a16:creationId xmlns:a16="http://schemas.microsoft.com/office/drawing/2014/main" id="{CF805093-3990-43EF-8DB9-E92764B9EEE4}"/>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7" name="Rechte verbindingslijn 326">
                          <a:extLst>
                            <a:ext uri="{FF2B5EF4-FFF2-40B4-BE49-F238E27FC236}">
                              <a16:creationId xmlns:a16="http://schemas.microsoft.com/office/drawing/2014/main" id="{7CEBEEA2-4BAF-47A9-A7FB-88D9B7EB6D79}"/>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27">
                          <a:extLst>
                            <a:ext uri="{FF2B5EF4-FFF2-40B4-BE49-F238E27FC236}">
                              <a16:creationId xmlns:a16="http://schemas.microsoft.com/office/drawing/2014/main" id="{0062D18F-6525-48C3-97FA-888F71A4E901}"/>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957063D7-93AE-4F14-87C0-29331DEF1AD5}"/>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18" name="Rechte verbindingslijn 317">
                      <a:extLst>
                        <a:ext uri="{FF2B5EF4-FFF2-40B4-BE49-F238E27FC236}">
                          <a16:creationId xmlns:a16="http://schemas.microsoft.com/office/drawing/2014/main" id="{8D3B340F-F6CD-46DA-AB9A-3A802ABDD53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19" name="Groep 318">
                      <a:extLst>
                        <a:ext uri="{FF2B5EF4-FFF2-40B4-BE49-F238E27FC236}">
                          <a16:creationId xmlns:a16="http://schemas.microsoft.com/office/drawing/2014/main" id="{EA10B9A1-B23E-4379-928F-CDD7222C43FA}"/>
                        </a:ext>
                      </a:extLst>
                    </p:cNvPr>
                    <p:cNvGrpSpPr/>
                    <p:nvPr userDrawn="1"/>
                  </p:nvGrpSpPr>
                  <p:grpSpPr>
                    <a:xfrm>
                      <a:off x="1094874" y="-607596"/>
                      <a:ext cx="878306" cy="276726"/>
                      <a:chOff x="1106905" y="-607596"/>
                      <a:chExt cx="878307" cy="276726"/>
                    </a:xfrm>
                  </p:grpSpPr>
                  <p:cxnSp>
                    <p:nvCxnSpPr>
                      <p:cNvPr id="320" name="Rechte verbindingslijn 319">
                        <a:extLst>
                          <a:ext uri="{FF2B5EF4-FFF2-40B4-BE49-F238E27FC236}">
                            <a16:creationId xmlns:a16="http://schemas.microsoft.com/office/drawing/2014/main" id="{0906F50B-DD20-4A62-9526-041FCB9249BD}"/>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1" name="Rechte verbindingslijn 320">
                        <a:extLst>
                          <a:ext uri="{FF2B5EF4-FFF2-40B4-BE49-F238E27FC236}">
                            <a16:creationId xmlns:a16="http://schemas.microsoft.com/office/drawing/2014/main" id="{2FF1A760-9490-4BA3-AABC-27F0C970EF18}"/>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2" name="Rechte verbindingslijn 321">
                        <a:extLst>
                          <a:ext uri="{FF2B5EF4-FFF2-40B4-BE49-F238E27FC236}">
                            <a16:creationId xmlns:a16="http://schemas.microsoft.com/office/drawing/2014/main" id="{C226E9B8-FD74-46C8-ABEA-302E266A419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312" name="Groep 311">
                    <a:extLst>
                      <a:ext uri="{FF2B5EF4-FFF2-40B4-BE49-F238E27FC236}">
                        <a16:creationId xmlns:a16="http://schemas.microsoft.com/office/drawing/2014/main" id="{56B5B6F8-E1AC-422B-A84A-3C6AEC05C51A}"/>
                      </a:ext>
                    </a:extLst>
                  </p:cNvPr>
                  <p:cNvGrpSpPr/>
                  <p:nvPr userDrawn="1"/>
                </p:nvGrpSpPr>
                <p:grpSpPr>
                  <a:xfrm rot="2700000">
                    <a:off x="1605871" y="-605080"/>
                    <a:ext cx="90079" cy="407021"/>
                    <a:chOff x="3130062" y="-817193"/>
                    <a:chExt cx="131884" cy="595920"/>
                  </a:xfrm>
                  <a:solidFill>
                    <a:srgbClr val="3399FF"/>
                  </a:solidFill>
                </p:grpSpPr>
                <p:sp>
                  <p:nvSpPr>
                    <p:cNvPr id="313" name="Rechthoek 312">
                      <a:extLst>
                        <a:ext uri="{FF2B5EF4-FFF2-40B4-BE49-F238E27FC236}">
                          <a16:creationId xmlns:a16="http://schemas.microsoft.com/office/drawing/2014/main" id="{3F288D4C-8E66-4B75-A9DF-446E06A62E4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4" name="Rechthoek: afgeronde bovenhoeken 313">
                      <a:extLst>
                        <a:ext uri="{FF2B5EF4-FFF2-40B4-BE49-F238E27FC236}">
                          <a16:creationId xmlns:a16="http://schemas.microsoft.com/office/drawing/2014/main" id="{7BFDEC1D-9FBC-4F33-9623-7FFE08622EC8}"/>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5" name="Gelijkbenige driehoek 314">
                      <a:extLst>
                        <a:ext uri="{FF2B5EF4-FFF2-40B4-BE49-F238E27FC236}">
                          <a16:creationId xmlns:a16="http://schemas.microsoft.com/office/drawing/2014/main" id="{CAD4EFF0-91A5-4D8C-B703-EF98A101AE28}"/>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336" name="Instruction">
            <a:extLst>
              <a:ext uri="{FF2B5EF4-FFF2-40B4-BE49-F238E27FC236}">
                <a16:creationId xmlns:a16="http://schemas.microsoft.com/office/drawing/2014/main" id="{671E555D-E9BD-41D4-8D6E-AA11A4CBE721}"/>
              </a:ext>
            </a:extLst>
          </p:cNvPr>
          <p:cNvGrpSpPr/>
          <p:nvPr userDrawn="1"/>
        </p:nvGrpSpPr>
        <p:grpSpPr>
          <a:xfrm>
            <a:off x="12391601" y="0"/>
            <a:ext cx="3183677" cy="2499789"/>
            <a:chOff x="12391601" y="0"/>
            <a:chExt cx="3183677" cy="2499789"/>
          </a:xfrm>
        </p:grpSpPr>
        <p:sp>
          <p:nvSpPr>
            <p:cNvPr id="337" name="Rechthoek 336">
              <a:extLst>
                <a:ext uri="{FF2B5EF4-FFF2-40B4-BE49-F238E27FC236}">
                  <a16:creationId xmlns:a16="http://schemas.microsoft.com/office/drawing/2014/main" id="{A0822913-72D3-419B-B6C4-1033F4FBBDF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338" name="Ovaal 337">
              <a:extLst>
                <a:ext uri="{FF2B5EF4-FFF2-40B4-BE49-F238E27FC236}">
                  <a16:creationId xmlns:a16="http://schemas.microsoft.com/office/drawing/2014/main" id="{ECE2AD73-04C9-4D12-9BD9-689D3442B68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39" name="Rechte verbindingslijn 338">
              <a:extLst>
                <a:ext uri="{FF2B5EF4-FFF2-40B4-BE49-F238E27FC236}">
                  <a16:creationId xmlns:a16="http://schemas.microsoft.com/office/drawing/2014/main" id="{2C89FC1F-AB92-4A46-A881-476881416A9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40" name="Rechte verbindingslijn 339">
              <a:extLst>
                <a:ext uri="{FF2B5EF4-FFF2-40B4-BE49-F238E27FC236}">
                  <a16:creationId xmlns:a16="http://schemas.microsoft.com/office/drawing/2014/main" id="{173AACD7-FB79-4C9F-BCF5-DAF1CA1E792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41" name="Rechthoek 340">
              <a:extLst>
                <a:ext uri="{FF2B5EF4-FFF2-40B4-BE49-F238E27FC236}">
                  <a16:creationId xmlns:a16="http://schemas.microsoft.com/office/drawing/2014/main" id="{6C9E44C0-6E6C-4090-9CE0-445E8D02C3C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42" name="Ovaal 341">
              <a:extLst>
                <a:ext uri="{FF2B5EF4-FFF2-40B4-BE49-F238E27FC236}">
                  <a16:creationId xmlns:a16="http://schemas.microsoft.com/office/drawing/2014/main" id="{92EB5603-E4C7-43EB-B5AE-E627C2CCA2B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3" name="Rechthoek 342">
              <a:extLst>
                <a:ext uri="{FF2B5EF4-FFF2-40B4-BE49-F238E27FC236}">
                  <a16:creationId xmlns:a16="http://schemas.microsoft.com/office/drawing/2014/main" id="{04112009-4307-4D90-8093-CCFB80767AB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44" name="Groep 343">
              <a:extLst>
                <a:ext uri="{FF2B5EF4-FFF2-40B4-BE49-F238E27FC236}">
                  <a16:creationId xmlns:a16="http://schemas.microsoft.com/office/drawing/2014/main" id="{5F549ACF-EA57-434C-AE33-8C0254E8C0BF}"/>
                </a:ext>
              </a:extLst>
            </p:cNvPr>
            <p:cNvGrpSpPr/>
            <p:nvPr userDrawn="1"/>
          </p:nvGrpSpPr>
          <p:grpSpPr>
            <a:xfrm>
              <a:off x="12757282" y="2184550"/>
              <a:ext cx="825500" cy="209550"/>
              <a:chOff x="13504624" y="2482850"/>
              <a:chExt cx="825500" cy="209550"/>
            </a:xfrm>
          </p:grpSpPr>
          <p:sp>
            <p:nvSpPr>
              <p:cNvPr id="350" name="Rechthoek 349">
                <a:extLst>
                  <a:ext uri="{FF2B5EF4-FFF2-40B4-BE49-F238E27FC236}">
                    <a16:creationId xmlns:a16="http://schemas.microsoft.com/office/drawing/2014/main" id="{82885703-8384-4152-B3F3-DC263B2F3C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1" name="Rechte verbindingslijn 350">
                <a:extLst>
                  <a:ext uri="{FF2B5EF4-FFF2-40B4-BE49-F238E27FC236}">
                    <a16:creationId xmlns:a16="http://schemas.microsoft.com/office/drawing/2014/main" id="{CABF76A9-AECE-44E7-B497-ED2F99BC86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2" name="Gelijkbenige driehoek 351">
                <a:extLst>
                  <a:ext uri="{FF2B5EF4-FFF2-40B4-BE49-F238E27FC236}">
                    <a16:creationId xmlns:a16="http://schemas.microsoft.com/office/drawing/2014/main" id="{0CB4797E-8AED-4149-B470-F37D8A4B2C0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45" name="Rechte verbindingslijn 344">
              <a:extLst>
                <a:ext uri="{FF2B5EF4-FFF2-40B4-BE49-F238E27FC236}">
                  <a16:creationId xmlns:a16="http://schemas.microsoft.com/office/drawing/2014/main" id="{9A1C5E9F-3FFC-423E-BB4A-058B0D80DA2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6" name="Groep 345">
              <a:extLst>
                <a:ext uri="{FF2B5EF4-FFF2-40B4-BE49-F238E27FC236}">
                  <a16:creationId xmlns:a16="http://schemas.microsoft.com/office/drawing/2014/main" id="{8A155010-9A9B-4ECE-9299-6D8ABC4BD2A6}"/>
                </a:ext>
              </a:extLst>
            </p:cNvPr>
            <p:cNvGrpSpPr/>
            <p:nvPr userDrawn="1"/>
          </p:nvGrpSpPr>
          <p:grpSpPr>
            <a:xfrm>
              <a:off x="12751697" y="1147804"/>
              <a:ext cx="289372" cy="314992"/>
              <a:chOff x="7322769" y="-310267"/>
              <a:chExt cx="289372" cy="314992"/>
            </a:xfrm>
          </p:grpSpPr>
          <p:sp>
            <p:nvSpPr>
              <p:cNvPr id="347" name="Rechthoek 346">
                <a:extLst>
                  <a:ext uri="{FF2B5EF4-FFF2-40B4-BE49-F238E27FC236}">
                    <a16:creationId xmlns:a16="http://schemas.microsoft.com/office/drawing/2014/main" id="{C31FAF14-9C00-4ACE-B348-6493AA3EE9F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8" name="Rechthoek 347">
                <a:extLst>
                  <a:ext uri="{FF2B5EF4-FFF2-40B4-BE49-F238E27FC236}">
                    <a16:creationId xmlns:a16="http://schemas.microsoft.com/office/drawing/2014/main" id="{4C739ED4-0B43-4260-8C6B-D9D982F15DF1}"/>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9" name="Rechthoek 348">
                <a:extLst>
                  <a:ext uri="{FF2B5EF4-FFF2-40B4-BE49-F238E27FC236}">
                    <a16:creationId xmlns:a16="http://schemas.microsoft.com/office/drawing/2014/main" id="{C3E42EB5-223D-4244-BC3B-D610F38D2241}"/>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86461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
                                          </p:val>
                                        </p:tav>
                                        <p:tav tm="100000">
                                          <p:val>
                                            <p:strVal val="#ppt_x"/>
                                          </p:val>
                                        </p:tav>
                                      </p:tavLst>
                                    </p:anim>
                                    <p:anim calcmode="lin" valueType="num">
                                      <p:cBhvr additive="base">
                                        <p:cTn id="8" dur="1000" fill="hold"/>
                                        <p:tgtEl>
                                          <p:spTgt spid="219"/>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1000" fill="hold"/>
                                        <p:tgtEl>
                                          <p:spTgt spid="216"/>
                                        </p:tgtEl>
                                        <p:attrNameLst>
                                          <p:attrName>ppt_x</p:attrName>
                                        </p:attrNameLst>
                                      </p:cBhvr>
                                      <p:tavLst>
                                        <p:tav tm="0">
                                          <p:val>
                                            <p:strVal val="#ppt_x"/>
                                          </p:val>
                                        </p:tav>
                                        <p:tav tm="100000">
                                          <p:val>
                                            <p:strVal val="#ppt_x"/>
                                          </p:val>
                                        </p:tav>
                                      </p:tavLst>
                                    </p:anim>
                                    <p:anim calcmode="lin" valueType="num">
                                      <p:cBhvr additive="base">
                                        <p:cTn id="12" dur="1000" fill="hold"/>
                                        <p:tgtEl>
                                          <p:spTgt spid="216"/>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75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tmplLst>
          <p:tmpl>
            <p:tnLst>
              <p:par>
                <p:cTn presetID="10" presetClass="entr" presetSubtype="0" fill="hold" nodeType="withEffect">
                  <p:stCondLst>
                    <p:cond delay="750"/>
                  </p:stCondLst>
                  <p:childTnLst>
                    <p:set>
                      <p:cBhvr>
                        <p:cTn dur="1" fill="hold">
                          <p:stCondLst>
                            <p:cond delay="0"/>
                          </p:stCondLst>
                        </p:cTn>
                        <p:tgtEl>
                          <p:spTgt spid="217"/>
                        </p:tgtEl>
                        <p:attrNameLst>
                          <p:attrName>style.visibility</p:attrName>
                        </p:attrNameLst>
                      </p:cBhvr>
                      <p:to>
                        <p:strVal val="visible"/>
                      </p:to>
                    </p:set>
                    <p:animEffect transition="in" filter="fade">
                      <p:cBhvr>
                        <p:cTn dur="750"/>
                        <p:tgtEl>
                          <p:spTgt spid="217"/>
                        </p:tgtEl>
                      </p:cBhvr>
                    </p:animEffect>
                  </p:childTnLst>
                </p:cTn>
              </p:par>
            </p:tnLst>
          </p:tmpl>
        </p:tmplLst>
      </p:bldP>
      <p:bldP spid="219" grpId="0" animBg="1">
        <p:tmplLst>
          <p:tmpl>
            <p:tnLst>
              <p:par>
                <p:cTn presetID="2" presetClass="entr" presetSubtype="1" accel="80000" decel="20000" fill="hold" nodeType="withEffect">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fill="hold"/>
                        <p:tgtEl>
                          <p:spTgt spid="219"/>
                        </p:tgtEl>
                        <p:attrNameLst>
                          <p:attrName>ppt_x</p:attrName>
                        </p:attrNameLst>
                      </p:cBhvr>
                      <p:tavLst>
                        <p:tav tm="0">
                          <p:val>
                            <p:strVal val="#ppt_x"/>
                          </p:val>
                        </p:tav>
                        <p:tav tm="100000">
                          <p:val>
                            <p:strVal val="#ppt_x"/>
                          </p:val>
                        </p:tav>
                      </p:tavLst>
                    </p:anim>
                    <p:anim calcmode="lin" valueType="num">
                      <p:cBhvr additive="base">
                        <p:cTn dur="1000" fill="hold"/>
                        <p:tgtEl>
                          <p:spTgt spid="2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0% GRAFIEK">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558163" y="1485900"/>
            <a:ext cx="10821038"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grafiek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DA3481DF-5911-4B04-ABE4-F89B6C4EAAB9}"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GRAFIEK</a:t>
            </a:r>
          </a:p>
        </p:txBody>
      </p:sp>
      <p:sp>
        <p:nvSpPr>
          <p:cNvPr id="67" name="Titel 1">
            <a:extLst>
              <a:ext uri="{FF2B5EF4-FFF2-40B4-BE49-F238E27FC236}">
                <a16:creationId xmlns:a16="http://schemas.microsoft.com/office/drawing/2014/main" id="{B4F7DBC0-3894-4163-978E-45B2A8EF4E78}"/>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874FD496-EB34-469E-B09F-A7888CBBEB38}"/>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29" name="Instruction">
            <a:extLst>
              <a:ext uri="{FF2B5EF4-FFF2-40B4-BE49-F238E27FC236}">
                <a16:creationId xmlns:a16="http://schemas.microsoft.com/office/drawing/2014/main" id="{DC72E2C9-CB86-44B7-A054-F30CD8CA38A2}"/>
              </a:ext>
            </a:extLst>
          </p:cNvPr>
          <p:cNvGrpSpPr/>
          <p:nvPr userDrawn="1"/>
        </p:nvGrpSpPr>
        <p:grpSpPr>
          <a:xfrm>
            <a:off x="12389714" y="4327164"/>
            <a:ext cx="3183677" cy="2546619"/>
            <a:chOff x="12389714" y="4327164"/>
            <a:chExt cx="3183677" cy="2546619"/>
          </a:xfrm>
        </p:grpSpPr>
        <p:grpSp>
          <p:nvGrpSpPr>
            <p:cNvPr id="130" name="Meer informatie">
              <a:extLst>
                <a:ext uri="{FF2B5EF4-FFF2-40B4-BE49-F238E27FC236}">
                  <a16:creationId xmlns:a16="http://schemas.microsoft.com/office/drawing/2014/main" id="{A1B29F90-C93E-4CD1-960C-FB0BA1478784}"/>
                </a:ext>
              </a:extLst>
            </p:cNvPr>
            <p:cNvGrpSpPr/>
            <p:nvPr userDrawn="1"/>
          </p:nvGrpSpPr>
          <p:grpSpPr>
            <a:xfrm>
              <a:off x="12394875" y="6090510"/>
              <a:ext cx="3178515" cy="783273"/>
              <a:chOff x="-3741486" y="3359148"/>
              <a:chExt cx="3178515" cy="783273"/>
            </a:xfrm>
          </p:grpSpPr>
          <p:sp>
            <p:nvSpPr>
              <p:cNvPr id="168" name="Freeform 101">
                <a:extLst>
                  <a:ext uri="{FF2B5EF4-FFF2-40B4-BE49-F238E27FC236}">
                    <a16:creationId xmlns:a16="http://schemas.microsoft.com/office/drawing/2014/main" id="{A00F5C16-00E9-4200-B57A-5AD082E6BF05}"/>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69" name="Rechthoek 168">
                <a:extLst>
                  <a:ext uri="{FF2B5EF4-FFF2-40B4-BE49-F238E27FC236}">
                    <a16:creationId xmlns:a16="http://schemas.microsoft.com/office/drawing/2014/main" id="{85BE89F0-9862-466D-9A21-DAB8B3296DC4}"/>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0" name="Rechte verbindingslijn 169">
                <a:extLst>
                  <a:ext uri="{FF2B5EF4-FFF2-40B4-BE49-F238E27FC236}">
                    <a16:creationId xmlns:a16="http://schemas.microsoft.com/office/drawing/2014/main" id="{ABFDE8A5-D203-4E5E-84C0-7E1A5F8A7F4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31" name="Rechte verbindingslijn 130">
              <a:extLst>
                <a:ext uri="{FF2B5EF4-FFF2-40B4-BE49-F238E27FC236}">
                  <a16:creationId xmlns:a16="http://schemas.microsoft.com/office/drawing/2014/main" id="{CA904A4D-9162-48E0-B194-2028FF60A21D}"/>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32" name="Rechthoek 131">
              <a:extLst>
                <a:ext uri="{FF2B5EF4-FFF2-40B4-BE49-F238E27FC236}">
                  <a16:creationId xmlns:a16="http://schemas.microsoft.com/office/drawing/2014/main" id="{A742DFAA-30AD-4DA1-9AFA-AB0E2EBE6668}"/>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33" name="Ovaal 132">
              <a:extLst>
                <a:ext uri="{FF2B5EF4-FFF2-40B4-BE49-F238E27FC236}">
                  <a16:creationId xmlns:a16="http://schemas.microsoft.com/office/drawing/2014/main" id="{A3A76D17-829D-4419-B7E6-F2A07AB81BD0}"/>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4" name="Rechte verbindingslijn 133">
              <a:extLst>
                <a:ext uri="{FF2B5EF4-FFF2-40B4-BE49-F238E27FC236}">
                  <a16:creationId xmlns:a16="http://schemas.microsoft.com/office/drawing/2014/main" id="{C87FA95E-B8E8-469D-8089-6B12BA39C1F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35" name="Rechthoek 134">
              <a:extLst>
                <a:ext uri="{FF2B5EF4-FFF2-40B4-BE49-F238E27FC236}">
                  <a16:creationId xmlns:a16="http://schemas.microsoft.com/office/drawing/2014/main" id="{E9F3CBCB-0DC3-45A9-835C-AF1CD0672D0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36" name="Groep 135">
              <a:extLst>
                <a:ext uri="{FF2B5EF4-FFF2-40B4-BE49-F238E27FC236}">
                  <a16:creationId xmlns:a16="http://schemas.microsoft.com/office/drawing/2014/main" id="{EF30E76E-4442-4AF2-BFEC-91A9236D2C63}"/>
                </a:ext>
              </a:extLst>
            </p:cNvPr>
            <p:cNvGrpSpPr/>
            <p:nvPr userDrawn="1"/>
          </p:nvGrpSpPr>
          <p:grpSpPr>
            <a:xfrm>
              <a:off x="12755394" y="5222855"/>
              <a:ext cx="1714530" cy="639425"/>
              <a:chOff x="12757283" y="4365594"/>
              <a:chExt cx="1714530" cy="639425"/>
            </a:xfrm>
          </p:grpSpPr>
          <p:sp>
            <p:nvSpPr>
              <p:cNvPr id="137" name="Rechthoek 136">
                <a:extLst>
                  <a:ext uri="{FF2B5EF4-FFF2-40B4-BE49-F238E27FC236}">
                    <a16:creationId xmlns:a16="http://schemas.microsoft.com/office/drawing/2014/main" id="{92702A0C-E007-46C5-968C-F00E0140C740}"/>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F8A1AD2F-FE58-47C5-8F3F-E8BB3555F3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Tekstvak 138">
                <a:extLst>
                  <a:ext uri="{FF2B5EF4-FFF2-40B4-BE49-F238E27FC236}">
                    <a16:creationId xmlns:a16="http://schemas.microsoft.com/office/drawing/2014/main" id="{47D1C98D-DE1B-4571-A9E3-D50385D1FD0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40" name="Tekstvak 139">
                <a:extLst>
                  <a:ext uri="{FF2B5EF4-FFF2-40B4-BE49-F238E27FC236}">
                    <a16:creationId xmlns:a16="http://schemas.microsoft.com/office/drawing/2014/main" id="{AF942FD3-EE1F-4FC4-88E5-94526A6076FD}"/>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41" name="Picture 3">
                <a:extLst>
                  <a:ext uri="{FF2B5EF4-FFF2-40B4-BE49-F238E27FC236}">
                    <a16:creationId xmlns:a16="http://schemas.microsoft.com/office/drawing/2014/main" id="{C4CA2E0D-EEB3-4B8B-B7FF-2D6B246E62A4}"/>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ep 141">
                <a:extLst>
                  <a:ext uri="{FF2B5EF4-FFF2-40B4-BE49-F238E27FC236}">
                    <a16:creationId xmlns:a16="http://schemas.microsoft.com/office/drawing/2014/main" id="{BCD3CC2D-A718-441E-BE50-8D41C93CA34A}"/>
                  </a:ext>
                </a:extLst>
              </p:cNvPr>
              <p:cNvGrpSpPr/>
              <p:nvPr userDrawn="1"/>
            </p:nvGrpSpPr>
            <p:grpSpPr>
              <a:xfrm>
                <a:off x="12831198" y="4432250"/>
                <a:ext cx="139861" cy="152244"/>
                <a:chOff x="12574450" y="6053892"/>
                <a:chExt cx="169232" cy="184215"/>
              </a:xfrm>
            </p:grpSpPr>
            <p:sp>
              <p:nvSpPr>
                <p:cNvPr id="165" name="Rechthoek 164">
                  <a:extLst>
                    <a:ext uri="{FF2B5EF4-FFF2-40B4-BE49-F238E27FC236}">
                      <a16:creationId xmlns:a16="http://schemas.microsoft.com/office/drawing/2014/main" id="{DFCA4DAE-51DC-4A85-A87B-0922112D8DB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6" name="Rechthoek 165">
                  <a:extLst>
                    <a:ext uri="{FF2B5EF4-FFF2-40B4-BE49-F238E27FC236}">
                      <a16:creationId xmlns:a16="http://schemas.microsoft.com/office/drawing/2014/main" id="{91D803C2-2B6A-4CDC-A899-89D2D94B584F}"/>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7" name="Rechthoek 166">
                  <a:extLst>
                    <a:ext uri="{FF2B5EF4-FFF2-40B4-BE49-F238E27FC236}">
                      <a16:creationId xmlns:a16="http://schemas.microsoft.com/office/drawing/2014/main" id="{6A03ADE8-8CDE-44DA-A4F6-D3CDF67BCE52}"/>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43" name="Groep 142">
                <a:extLst>
                  <a:ext uri="{FF2B5EF4-FFF2-40B4-BE49-F238E27FC236}">
                    <a16:creationId xmlns:a16="http://schemas.microsoft.com/office/drawing/2014/main" id="{82025F98-1E19-45C6-A0F1-BAB235DEB2C5}"/>
                  </a:ext>
                </a:extLst>
              </p:cNvPr>
              <p:cNvGrpSpPr/>
              <p:nvPr userDrawn="1"/>
            </p:nvGrpSpPr>
            <p:grpSpPr>
              <a:xfrm>
                <a:off x="12831198" y="4748585"/>
                <a:ext cx="184916" cy="120210"/>
                <a:chOff x="8815516" y="1076284"/>
                <a:chExt cx="503174" cy="327105"/>
              </a:xfrm>
            </p:grpSpPr>
            <p:sp>
              <p:nvSpPr>
                <p:cNvPr id="144" name="Rechthoek 143">
                  <a:extLst>
                    <a:ext uri="{FF2B5EF4-FFF2-40B4-BE49-F238E27FC236}">
                      <a16:creationId xmlns:a16="http://schemas.microsoft.com/office/drawing/2014/main" id="{70EF046D-99E3-4AB7-AA20-DE89EF204559}"/>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45" name="Groep 144">
                  <a:extLst>
                    <a:ext uri="{FF2B5EF4-FFF2-40B4-BE49-F238E27FC236}">
                      <a16:creationId xmlns:a16="http://schemas.microsoft.com/office/drawing/2014/main" id="{3C926896-F038-40CA-8D9C-D8190E34E7A5}"/>
                    </a:ext>
                  </a:extLst>
                </p:cNvPr>
                <p:cNvGrpSpPr/>
                <p:nvPr userDrawn="1"/>
              </p:nvGrpSpPr>
              <p:grpSpPr>
                <a:xfrm>
                  <a:off x="8815517" y="1076284"/>
                  <a:ext cx="503173" cy="327105"/>
                  <a:chOff x="1351248" y="-683635"/>
                  <a:chExt cx="503173" cy="327105"/>
                </a:xfrm>
              </p:grpSpPr>
              <p:grpSp>
                <p:nvGrpSpPr>
                  <p:cNvPr id="146" name="Groep 145">
                    <a:extLst>
                      <a:ext uri="{FF2B5EF4-FFF2-40B4-BE49-F238E27FC236}">
                        <a16:creationId xmlns:a16="http://schemas.microsoft.com/office/drawing/2014/main" id="{BAE70FFD-1C7B-4BD4-AF79-D5AF3A93DF67}"/>
                      </a:ext>
                    </a:extLst>
                  </p:cNvPr>
                  <p:cNvGrpSpPr/>
                  <p:nvPr userDrawn="1"/>
                </p:nvGrpSpPr>
                <p:grpSpPr>
                  <a:xfrm>
                    <a:off x="1351248" y="-683635"/>
                    <a:ext cx="375186" cy="293652"/>
                    <a:chOff x="1094874" y="-884923"/>
                    <a:chExt cx="884668" cy="692417"/>
                  </a:xfrm>
                </p:grpSpPr>
                <p:sp>
                  <p:nvSpPr>
                    <p:cNvPr id="151" name="Rechthoek 150">
                      <a:extLst>
                        <a:ext uri="{FF2B5EF4-FFF2-40B4-BE49-F238E27FC236}">
                          <a16:creationId xmlns:a16="http://schemas.microsoft.com/office/drawing/2014/main" id="{AC0DA81D-EAB8-436F-B081-78CE7AB6604F}"/>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2" name="Groep 151">
                      <a:extLst>
                        <a:ext uri="{FF2B5EF4-FFF2-40B4-BE49-F238E27FC236}">
                          <a16:creationId xmlns:a16="http://schemas.microsoft.com/office/drawing/2014/main" id="{6E7FCFAE-A28B-4396-BAD9-E6B55D6B8141}"/>
                        </a:ext>
                      </a:extLst>
                    </p:cNvPr>
                    <p:cNvGrpSpPr/>
                    <p:nvPr userDrawn="1"/>
                  </p:nvGrpSpPr>
                  <p:grpSpPr>
                    <a:xfrm>
                      <a:off x="1094874" y="-878306"/>
                      <a:ext cx="867364" cy="685800"/>
                      <a:chOff x="1094874" y="-878306"/>
                      <a:chExt cx="867364" cy="613611"/>
                    </a:xfrm>
                  </p:grpSpPr>
                  <p:cxnSp>
                    <p:nvCxnSpPr>
                      <p:cNvPr id="158" name="Rechte verbindingslijn 157">
                        <a:extLst>
                          <a:ext uri="{FF2B5EF4-FFF2-40B4-BE49-F238E27FC236}">
                            <a16:creationId xmlns:a16="http://schemas.microsoft.com/office/drawing/2014/main" id="{087C372E-5F6D-47E1-B904-987898F57C9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9" name="Rechte verbindingslijn 158">
                        <a:extLst>
                          <a:ext uri="{FF2B5EF4-FFF2-40B4-BE49-F238E27FC236}">
                            <a16:creationId xmlns:a16="http://schemas.microsoft.com/office/drawing/2014/main" id="{A85FBE4B-BB31-40A4-9ADC-4151AE31DF20}"/>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60" name="Groep 159">
                        <a:extLst>
                          <a:ext uri="{FF2B5EF4-FFF2-40B4-BE49-F238E27FC236}">
                            <a16:creationId xmlns:a16="http://schemas.microsoft.com/office/drawing/2014/main" id="{8EBB4D60-F5BC-4F99-A652-60D30899269E}"/>
                          </a:ext>
                        </a:extLst>
                      </p:cNvPr>
                      <p:cNvGrpSpPr/>
                      <p:nvPr userDrawn="1"/>
                    </p:nvGrpSpPr>
                    <p:grpSpPr>
                      <a:xfrm>
                        <a:off x="1270535" y="-878306"/>
                        <a:ext cx="526983" cy="613611"/>
                        <a:chOff x="1270535" y="-745959"/>
                        <a:chExt cx="526983" cy="481264"/>
                      </a:xfrm>
                    </p:grpSpPr>
                    <p:cxnSp>
                      <p:nvCxnSpPr>
                        <p:cNvPr id="161" name="Rechte verbindingslijn 160">
                          <a:extLst>
                            <a:ext uri="{FF2B5EF4-FFF2-40B4-BE49-F238E27FC236}">
                              <a16:creationId xmlns:a16="http://schemas.microsoft.com/office/drawing/2014/main" id="{889A1BE9-58B8-4FF9-92AF-5685E56FC01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2" name="Rechte verbindingslijn 161">
                          <a:extLst>
                            <a:ext uri="{FF2B5EF4-FFF2-40B4-BE49-F238E27FC236}">
                              <a16:creationId xmlns:a16="http://schemas.microsoft.com/office/drawing/2014/main" id="{FF3D761B-FB39-4B9D-9ED8-79B3656A0392}"/>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1C93421F-B20D-437D-80E2-4D97E8B45BB5}"/>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45166F45-A9E1-488F-87C4-990E0B304CB8}"/>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53" name="Rechte verbindingslijn 152">
                      <a:extLst>
                        <a:ext uri="{FF2B5EF4-FFF2-40B4-BE49-F238E27FC236}">
                          <a16:creationId xmlns:a16="http://schemas.microsoft.com/office/drawing/2014/main" id="{36841A0A-478C-4754-805D-EC6054008EA8}"/>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54" name="Groep 153">
                      <a:extLst>
                        <a:ext uri="{FF2B5EF4-FFF2-40B4-BE49-F238E27FC236}">
                          <a16:creationId xmlns:a16="http://schemas.microsoft.com/office/drawing/2014/main" id="{FC3CAEC7-FA76-4018-8DD0-04B091144A20}"/>
                        </a:ext>
                      </a:extLst>
                    </p:cNvPr>
                    <p:cNvGrpSpPr/>
                    <p:nvPr userDrawn="1"/>
                  </p:nvGrpSpPr>
                  <p:grpSpPr>
                    <a:xfrm>
                      <a:off x="1094874" y="-607596"/>
                      <a:ext cx="878306" cy="276726"/>
                      <a:chOff x="1106905" y="-607596"/>
                      <a:chExt cx="878307" cy="276726"/>
                    </a:xfrm>
                  </p:grpSpPr>
                  <p:cxnSp>
                    <p:nvCxnSpPr>
                      <p:cNvPr id="155" name="Rechte verbindingslijn 154">
                        <a:extLst>
                          <a:ext uri="{FF2B5EF4-FFF2-40B4-BE49-F238E27FC236}">
                            <a16:creationId xmlns:a16="http://schemas.microsoft.com/office/drawing/2014/main" id="{0D8AE50F-B6AB-4B0F-B196-6B6DEC0FEB75}"/>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6" name="Rechte verbindingslijn 155">
                        <a:extLst>
                          <a:ext uri="{FF2B5EF4-FFF2-40B4-BE49-F238E27FC236}">
                            <a16:creationId xmlns:a16="http://schemas.microsoft.com/office/drawing/2014/main" id="{44A2C7CF-E76E-4DEE-A832-F2D8E0F55019}"/>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7" name="Rechte verbindingslijn 156">
                        <a:extLst>
                          <a:ext uri="{FF2B5EF4-FFF2-40B4-BE49-F238E27FC236}">
                            <a16:creationId xmlns:a16="http://schemas.microsoft.com/office/drawing/2014/main" id="{2DD8EDFD-4084-4D66-92F5-F9904014E398}"/>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47" name="Groep 146">
                    <a:extLst>
                      <a:ext uri="{FF2B5EF4-FFF2-40B4-BE49-F238E27FC236}">
                        <a16:creationId xmlns:a16="http://schemas.microsoft.com/office/drawing/2014/main" id="{F049E435-B2D6-495E-9F86-E23B29ADB878}"/>
                      </a:ext>
                    </a:extLst>
                  </p:cNvPr>
                  <p:cNvGrpSpPr/>
                  <p:nvPr userDrawn="1"/>
                </p:nvGrpSpPr>
                <p:grpSpPr>
                  <a:xfrm rot="2700000">
                    <a:off x="1605871" y="-605080"/>
                    <a:ext cx="90079" cy="407021"/>
                    <a:chOff x="3130062" y="-817193"/>
                    <a:chExt cx="131884" cy="595920"/>
                  </a:xfrm>
                  <a:solidFill>
                    <a:srgbClr val="3399FF"/>
                  </a:solidFill>
                </p:grpSpPr>
                <p:sp>
                  <p:nvSpPr>
                    <p:cNvPr id="148" name="Rechthoek 147">
                      <a:extLst>
                        <a:ext uri="{FF2B5EF4-FFF2-40B4-BE49-F238E27FC236}">
                          <a16:creationId xmlns:a16="http://schemas.microsoft.com/office/drawing/2014/main" id="{E3158ABC-E8C7-4C7B-8C93-86888394B253}"/>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9" name="Rechthoek: afgeronde bovenhoeken 148">
                      <a:extLst>
                        <a:ext uri="{FF2B5EF4-FFF2-40B4-BE49-F238E27FC236}">
                          <a16:creationId xmlns:a16="http://schemas.microsoft.com/office/drawing/2014/main" id="{537476F3-9096-4BD6-A0C7-D55925EA389F}"/>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0" name="Gelijkbenige driehoek 149">
                      <a:extLst>
                        <a:ext uri="{FF2B5EF4-FFF2-40B4-BE49-F238E27FC236}">
                          <a16:creationId xmlns:a16="http://schemas.microsoft.com/office/drawing/2014/main" id="{BD4CB4CF-3246-48C9-9062-6A686B236985}"/>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71" name="Instruction">
            <a:extLst>
              <a:ext uri="{FF2B5EF4-FFF2-40B4-BE49-F238E27FC236}">
                <a16:creationId xmlns:a16="http://schemas.microsoft.com/office/drawing/2014/main" id="{4F735AB0-0A72-49A6-A4E9-F2EC53266409}"/>
              </a:ext>
            </a:extLst>
          </p:cNvPr>
          <p:cNvGrpSpPr/>
          <p:nvPr userDrawn="1"/>
        </p:nvGrpSpPr>
        <p:grpSpPr>
          <a:xfrm>
            <a:off x="12391601" y="0"/>
            <a:ext cx="3183677" cy="2499789"/>
            <a:chOff x="12391601" y="0"/>
            <a:chExt cx="3183677" cy="2499789"/>
          </a:xfrm>
        </p:grpSpPr>
        <p:sp>
          <p:nvSpPr>
            <p:cNvPr id="172" name="Rechthoek 171">
              <a:extLst>
                <a:ext uri="{FF2B5EF4-FFF2-40B4-BE49-F238E27FC236}">
                  <a16:creationId xmlns:a16="http://schemas.microsoft.com/office/drawing/2014/main" id="{64382AF9-7A9C-4CF8-AE92-476577B595C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73" name="Ovaal 172">
              <a:extLst>
                <a:ext uri="{FF2B5EF4-FFF2-40B4-BE49-F238E27FC236}">
                  <a16:creationId xmlns:a16="http://schemas.microsoft.com/office/drawing/2014/main" id="{8FE180DB-91F0-466D-A37D-28239166919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4" name="Rechte verbindingslijn 173">
              <a:extLst>
                <a:ext uri="{FF2B5EF4-FFF2-40B4-BE49-F238E27FC236}">
                  <a16:creationId xmlns:a16="http://schemas.microsoft.com/office/drawing/2014/main" id="{B45A0904-3012-4846-9148-FB42A2535CF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5" name="Rechte verbindingslijn 174">
              <a:extLst>
                <a:ext uri="{FF2B5EF4-FFF2-40B4-BE49-F238E27FC236}">
                  <a16:creationId xmlns:a16="http://schemas.microsoft.com/office/drawing/2014/main" id="{098D99F6-DF12-416B-A249-E0287F46BB5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6" name="Rechthoek 175">
              <a:extLst>
                <a:ext uri="{FF2B5EF4-FFF2-40B4-BE49-F238E27FC236}">
                  <a16:creationId xmlns:a16="http://schemas.microsoft.com/office/drawing/2014/main" id="{B8C2E3D9-FC88-4C52-8B07-20BC5C77F2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7" name="Ovaal 176">
              <a:extLst>
                <a:ext uri="{FF2B5EF4-FFF2-40B4-BE49-F238E27FC236}">
                  <a16:creationId xmlns:a16="http://schemas.microsoft.com/office/drawing/2014/main" id="{35A0F50D-CABE-4FC7-AC3F-65845EEFB5A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Rechthoek 177">
              <a:extLst>
                <a:ext uri="{FF2B5EF4-FFF2-40B4-BE49-F238E27FC236}">
                  <a16:creationId xmlns:a16="http://schemas.microsoft.com/office/drawing/2014/main" id="{CC9EFB2E-2DD9-44A2-ABBE-C774E9CA8B5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9" name="Groep 178">
              <a:extLst>
                <a:ext uri="{FF2B5EF4-FFF2-40B4-BE49-F238E27FC236}">
                  <a16:creationId xmlns:a16="http://schemas.microsoft.com/office/drawing/2014/main" id="{A096FA82-3A39-459C-A637-DA77914A65D1}"/>
                </a:ext>
              </a:extLst>
            </p:cNvPr>
            <p:cNvGrpSpPr/>
            <p:nvPr userDrawn="1"/>
          </p:nvGrpSpPr>
          <p:grpSpPr>
            <a:xfrm>
              <a:off x="12757282" y="2184550"/>
              <a:ext cx="825500" cy="209550"/>
              <a:chOff x="13504624" y="2482850"/>
              <a:chExt cx="825500" cy="209550"/>
            </a:xfrm>
          </p:grpSpPr>
          <p:sp>
            <p:nvSpPr>
              <p:cNvPr id="185" name="Rechthoek 184">
                <a:extLst>
                  <a:ext uri="{FF2B5EF4-FFF2-40B4-BE49-F238E27FC236}">
                    <a16:creationId xmlns:a16="http://schemas.microsoft.com/office/drawing/2014/main" id="{9D0C6054-9CE8-4E45-B35C-B1034F39A8C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6" name="Rechte verbindingslijn 185">
                <a:extLst>
                  <a:ext uri="{FF2B5EF4-FFF2-40B4-BE49-F238E27FC236}">
                    <a16:creationId xmlns:a16="http://schemas.microsoft.com/office/drawing/2014/main" id="{8962F789-C0DC-42EA-BC14-48ACAEA3AD1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7" name="Gelijkbenige driehoek 186">
                <a:extLst>
                  <a:ext uri="{FF2B5EF4-FFF2-40B4-BE49-F238E27FC236}">
                    <a16:creationId xmlns:a16="http://schemas.microsoft.com/office/drawing/2014/main" id="{7EA7F79C-66E0-40BA-9F81-F8DF3C10C8D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80" name="Rechte verbindingslijn 179">
              <a:extLst>
                <a:ext uri="{FF2B5EF4-FFF2-40B4-BE49-F238E27FC236}">
                  <a16:creationId xmlns:a16="http://schemas.microsoft.com/office/drawing/2014/main" id="{102D2FDE-520F-49BE-996E-2D4F198CF19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81" name="Groep 180">
              <a:extLst>
                <a:ext uri="{FF2B5EF4-FFF2-40B4-BE49-F238E27FC236}">
                  <a16:creationId xmlns:a16="http://schemas.microsoft.com/office/drawing/2014/main" id="{0BD4B834-875B-4F76-95BB-4891F6E6EAA9}"/>
                </a:ext>
              </a:extLst>
            </p:cNvPr>
            <p:cNvGrpSpPr/>
            <p:nvPr userDrawn="1"/>
          </p:nvGrpSpPr>
          <p:grpSpPr>
            <a:xfrm>
              <a:off x="12751697" y="1147804"/>
              <a:ext cx="289372" cy="314992"/>
              <a:chOff x="7322769" y="-310267"/>
              <a:chExt cx="289372" cy="314992"/>
            </a:xfrm>
          </p:grpSpPr>
          <p:sp>
            <p:nvSpPr>
              <p:cNvPr id="182" name="Rechthoek 181">
                <a:extLst>
                  <a:ext uri="{FF2B5EF4-FFF2-40B4-BE49-F238E27FC236}">
                    <a16:creationId xmlns:a16="http://schemas.microsoft.com/office/drawing/2014/main" id="{1CB42CBD-3EEB-47E4-97C6-20E4339B2AA4}"/>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3" name="Rechthoek 182">
                <a:extLst>
                  <a:ext uri="{FF2B5EF4-FFF2-40B4-BE49-F238E27FC236}">
                    <a16:creationId xmlns:a16="http://schemas.microsoft.com/office/drawing/2014/main" id="{3DE0EA28-E851-4B17-A4E7-FCBD0E848BC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4" name="Rechthoek 183">
                <a:extLst>
                  <a:ext uri="{FF2B5EF4-FFF2-40B4-BE49-F238E27FC236}">
                    <a16:creationId xmlns:a16="http://schemas.microsoft.com/office/drawing/2014/main" id="{1D688CCF-7C6D-4584-8BBD-88DEA9E0BF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53528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fill="hold"/>
                                        <p:tgtEl>
                                          <p:spTgt spid="128"/>
                                        </p:tgtEl>
                                        <p:attrNameLst>
                                          <p:attrName>ppt_x</p:attrName>
                                        </p:attrNameLst>
                                      </p:cBhvr>
                                      <p:tavLst>
                                        <p:tav tm="0">
                                          <p:val>
                                            <p:strVal val="#ppt_x"/>
                                          </p:val>
                                        </p:tav>
                                        <p:tav tm="100000">
                                          <p:val>
                                            <p:strVal val="#ppt_x"/>
                                          </p:val>
                                        </p:tav>
                                      </p:tavLst>
                                    </p:anim>
                                    <p:anim calcmode="lin" valueType="num">
                                      <p:cBhvr additive="base">
                                        <p:cTn id="8" dur="1000" fill="hold"/>
                                        <p:tgtEl>
                                          <p:spTgt spid="12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1000" fill="hold"/>
                                        <p:tgtEl>
                                          <p:spTgt spid="67"/>
                                        </p:tgtEl>
                                        <p:attrNameLst>
                                          <p:attrName>ppt_x</p:attrName>
                                        </p:attrNameLst>
                                      </p:cBhvr>
                                      <p:tavLst>
                                        <p:tav tm="0">
                                          <p:val>
                                            <p:strVal val="#ppt_x"/>
                                          </p:val>
                                        </p:tav>
                                        <p:tav tm="100000">
                                          <p:val>
                                            <p:strVal val="#ppt_x"/>
                                          </p:val>
                                        </p:tav>
                                      </p:tavLst>
                                    </p:anim>
                                    <p:anim calcmode="lin" valueType="num">
                                      <p:cBhvr additive="base">
                                        <p:cTn id="12" dur="1000" fill="hold"/>
                                        <p:tgtEl>
                                          <p:spTgt spid="6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p:bldP spid="128" grpId="0" animBg="1">
        <p:tmplLst>
          <p:tmpl>
            <p:tnLst>
              <p:par>
                <p:cTn presetID="2" presetClass="entr" presetSubtype="1" accel="80000" decel="20000" fill="hold" nodeType="withEffect">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fill="hold"/>
                        <p:tgtEl>
                          <p:spTgt spid="128"/>
                        </p:tgtEl>
                        <p:attrNameLst>
                          <p:attrName>ppt_x</p:attrName>
                        </p:attrNameLst>
                      </p:cBhvr>
                      <p:tavLst>
                        <p:tav tm="0">
                          <p:val>
                            <p:strVal val="#ppt_x"/>
                          </p:val>
                        </p:tav>
                        <p:tav tm="100000">
                          <p:val>
                            <p:strVal val="#ppt_x"/>
                          </p:val>
                        </p:tav>
                      </p:tavLst>
                    </p:anim>
                    <p:anim calcmode="lin" valueType="num">
                      <p:cBhvr additive="base">
                        <p:cTn dur="1000" fill="hold"/>
                        <p:tgtEl>
                          <p:spTgt spid="1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 TABEL, 50% TEKS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AFC6A5D-814B-4DAD-A4DA-25DB2C9572A9}"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TABEL, 50% TEKST</a:t>
            </a:r>
          </a:p>
        </p:txBody>
      </p:sp>
      <p:sp>
        <p:nvSpPr>
          <p:cNvPr id="11" name="Tijdelijke aanduiding voor tabel 8"/>
          <p:cNvSpPr>
            <a:spLocks noGrp="1"/>
          </p:cNvSpPr>
          <p:nvPr>
            <p:ph type="tbl" sz="quarter" idx="15" hasCustomPrompt="1"/>
          </p:nvPr>
        </p:nvSpPr>
        <p:spPr>
          <a:xfrm>
            <a:off x="6224557" y="1485900"/>
            <a:ext cx="5154643" cy="45212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onderstaande icoon </a:t>
            </a:r>
            <a:br>
              <a:rPr lang="nl-NL" dirty="0"/>
            </a:br>
            <a:r>
              <a:rPr lang="nl-NL" dirty="0"/>
              <a:t>om een tabel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150" name="Titel 1">
            <a:extLst>
              <a:ext uri="{FF2B5EF4-FFF2-40B4-BE49-F238E27FC236}">
                <a16:creationId xmlns:a16="http://schemas.microsoft.com/office/drawing/2014/main" id="{5E5BA5BA-0FB1-4525-B615-7187010551F1}"/>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151" name="Tijdelijke aanduiding voor verticale tekst 2">
            <a:extLst>
              <a:ext uri="{FF2B5EF4-FFF2-40B4-BE49-F238E27FC236}">
                <a16:creationId xmlns:a16="http://schemas.microsoft.com/office/drawing/2014/main" id="{4F785C9F-5265-4065-A0F0-455A144E1691}"/>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153" name="Tijdelijke aanduiding voor tekst 8">
            <a:extLst>
              <a:ext uri="{FF2B5EF4-FFF2-40B4-BE49-F238E27FC236}">
                <a16:creationId xmlns:a16="http://schemas.microsoft.com/office/drawing/2014/main" id="{1E4B3383-42C3-48B1-8BBD-42AB925FAB4D}"/>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55" name="Instruction">
            <a:extLst>
              <a:ext uri="{FF2B5EF4-FFF2-40B4-BE49-F238E27FC236}">
                <a16:creationId xmlns:a16="http://schemas.microsoft.com/office/drawing/2014/main" id="{3A256994-6245-4A34-9E30-BDC447962468}"/>
              </a:ext>
            </a:extLst>
          </p:cNvPr>
          <p:cNvGrpSpPr/>
          <p:nvPr userDrawn="1"/>
        </p:nvGrpSpPr>
        <p:grpSpPr>
          <a:xfrm>
            <a:off x="-3437547" y="1434"/>
            <a:ext cx="3201327" cy="4495586"/>
            <a:chOff x="-3437547" y="1434"/>
            <a:chExt cx="3201327" cy="4495586"/>
          </a:xfrm>
        </p:grpSpPr>
        <p:sp>
          <p:nvSpPr>
            <p:cNvPr id="156" name="Rechthoek 155">
              <a:extLst>
                <a:ext uri="{FF2B5EF4-FFF2-40B4-BE49-F238E27FC236}">
                  <a16:creationId xmlns:a16="http://schemas.microsoft.com/office/drawing/2014/main" id="{F601142E-9129-4052-A827-C66CC7FDB07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57" name="Ovaal 156">
              <a:extLst>
                <a:ext uri="{FF2B5EF4-FFF2-40B4-BE49-F238E27FC236}">
                  <a16:creationId xmlns:a16="http://schemas.microsoft.com/office/drawing/2014/main" id="{1B136A7D-413B-4F06-B438-79A11D4C5435}"/>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DB920056-E0F8-4EE6-8ABF-B2E663D0B9D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9" name="Groep 158">
              <a:extLst>
                <a:ext uri="{FF2B5EF4-FFF2-40B4-BE49-F238E27FC236}">
                  <a16:creationId xmlns:a16="http://schemas.microsoft.com/office/drawing/2014/main" id="{E9481396-6D19-400E-AD7E-F3C570664E26}"/>
                </a:ext>
              </a:extLst>
            </p:cNvPr>
            <p:cNvGrpSpPr/>
            <p:nvPr userDrawn="1"/>
          </p:nvGrpSpPr>
          <p:grpSpPr>
            <a:xfrm>
              <a:off x="-3437547" y="349413"/>
              <a:ext cx="2933825" cy="558875"/>
              <a:chOff x="-3419346" y="368233"/>
              <a:chExt cx="3904920" cy="743862"/>
            </a:xfrm>
          </p:grpSpPr>
          <p:sp>
            <p:nvSpPr>
              <p:cNvPr id="176" name="Rechthoek 175">
                <a:extLst>
                  <a:ext uri="{FF2B5EF4-FFF2-40B4-BE49-F238E27FC236}">
                    <a16:creationId xmlns:a16="http://schemas.microsoft.com/office/drawing/2014/main" id="{47465167-DB08-4BA7-8370-7C72D1F854B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77" name="Rechte verbindingslijn 176">
                <a:extLst>
                  <a:ext uri="{FF2B5EF4-FFF2-40B4-BE49-F238E27FC236}">
                    <a16:creationId xmlns:a16="http://schemas.microsoft.com/office/drawing/2014/main" id="{8FEEA261-C9CB-4B4F-9FA0-EA3D263AB16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01D87791-04A7-44C2-B26A-4E2BF655F5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Rechthoek 178">
                <a:extLst>
                  <a:ext uri="{FF2B5EF4-FFF2-40B4-BE49-F238E27FC236}">
                    <a16:creationId xmlns:a16="http://schemas.microsoft.com/office/drawing/2014/main" id="{BF4C9035-E41A-4D13-97A8-381E8D5DE58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0" name="Groep 179">
                <a:extLst>
                  <a:ext uri="{FF2B5EF4-FFF2-40B4-BE49-F238E27FC236}">
                    <a16:creationId xmlns:a16="http://schemas.microsoft.com/office/drawing/2014/main" id="{AF7C6D78-4A7A-4F47-A817-3288B7784603}"/>
                  </a:ext>
                </a:extLst>
              </p:cNvPr>
              <p:cNvGrpSpPr/>
              <p:nvPr userDrawn="1"/>
            </p:nvGrpSpPr>
            <p:grpSpPr>
              <a:xfrm>
                <a:off x="-3002834" y="720303"/>
                <a:ext cx="182598" cy="143759"/>
                <a:chOff x="-3310843" y="700986"/>
                <a:chExt cx="182598" cy="143759"/>
              </a:xfrm>
            </p:grpSpPr>
            <p:grpSp>
              <p:nvGrpSpPr>
                <p:cNvPr id="219" name="Groep 218">
                  <a:extLst>
                    <a:ext uri="{FF2B5EF4-FFF2-40B4-BE49-F238E27FC236}">
                      <a16:creationId xmlns:a16="http://schemas.microsoft.com/office/drawing/2014/main" id="{2C710C41-708E-4BA0-9242-7F4C320C1511}"/>
                    </a:ext>
                  </a:extLst>
                </p:cNvPr>
                <p:cNvGrpSpPr/>
                <p:nvPr userDrawn="1"/>
              </p:nvGrpSpPr>
              <p:grpSpPr>
                <a:xfrm>
                  <a:off x="-3310843" y="700986"/>
                  <a:ext cx="182598" cy="143759"/>
                  <a:chOff x="-3310843" y="700986"/>
                  <a:chExt cx="182598" cy="143759"/>
                </a:xfrm>
              </p:grpSpPr>
              <p:cxnSp>
                <p:nvCxnSpPr>
                  <p:cNvPr id="223" name="Rechte verbindingslijn 222">
                    <a:extLst>
                      <a:ext uri="{FF2B5EF4-FFF2-40B4-BE49-F238E27FC236}">
                        <a16:creationId xmlns:a16="http://schemas.microsoft.com/office/drawing/2014/main" id="{979A4DA4-DA85-45DF-A672-1EF6DC484D9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ABC832AB-84AB-4CE4-A161-C5CC8138161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5" name="Rechte verbindingslijn 224">
                    <a:extLst>
                      <a:ext uri="{FF2B5EF4-FFF2-40B4-BE49-F238E27FC236}">
                        <a16:creationId xmlns:a16="http://schemas.microsoft.com/office/drawing/2014/main" id="{DBAE91A1-2414-4F0D-B751-8B64585D6B5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6" name="Rechte verbindingslijn 225">
                    <a:extLst>
                      <a:ext uri="{FF2B5EF4-FFF2-40B4-BE49-F238E27FC236}">
                        <a16:creationId xmlns:a16="http://schemas.microsoft.com/office/drawing/2014/main" id="{54925FAE-7D85-4279-B5D7-269CCD94C95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9F23FD6C-AEA3-4278-858C-6A2AD2C639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0" name="Groep 219">
                  <a:extLst>
                    <a:ext uri="{FF2B5EF4-FFF2-40B4-BE49-F238E27FC236}">
                      <a16:creationId xmlns:a16="http://schemas.microsoft.com/office/drawing/2014/main" id="{E9BD277B-5584-4850-9D36-750FF2CD8156}"/>
                    </a:ext>
                  </a:extLst>
                </p:cNvPr>
                <p:cNvGrpSpPr/>
                <p:nvPr userDrawn="1"/>
              </p:nvGrpSpPr>
              <p:grpSpPr>
                <a:xfrm flipH="1">
                  <a:off x="-3310774" y="735854"/>
                  <a:ext cx="88801" cy="72568"/>
                  <a:chOff x="-2091059" y="1395403"/>
                  <a:chExt cx="157316" cy="128558"/>
                </a:xfrm>
              </p:grpSpPr>
              <p:sp>
                <p:nvSpPr>
                  <p:cNvPr id="221" name="Rechthoek 220">
                    <a:extLst>
                      <a:ext uri="{FF2B5EF4-FFF2-40B4-BE49-F238E27FC236}">
                        <a16:creationId xmlns:a16="http://schemas.microsoft.com/office/drawing/2014/main" id="{BFFF1912-3281-4E61-BD81-DC3A96D729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2" name="Pijl: punthaak 221">
                    <a:extLst>
                      <a:ext uri="{FF2B5EF4-FFF2-40B4-BE49-F238E27FC236}">
                        <a16:creationId xmlns:a16="http://schemas.microsoft.com/office/drawing/2014/main" id="{DF6E8775-48D2-4848-AD15-27D25010A1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1" name="Groep 180">
                <a:extLst>
                  <a:ext uri="{FF2B5EF4-FFF2-40B4-BE49-F238E27FC236}">
                    <a16:creationId xmlns:a16="http://schemas.microsoft.com/office/drawing/2014/main" id="{ED082939-A6FA-4804-9E80-5A7895033ED0}"/>
                  </a:ext>
                </a:extLst>
              </p:cNvPr>
              <p:cNvGrpSpPr/>
              <p:nvPr userDrawn="1"/>
            </p:nvGrpSpPr>
            <p:grpSpPr>
              <a:xfrm>
                <a:off x="-3326107" y="720303"/>
                <a:ext cx="182598" cy="143759"/>
                <a:chOff x="-3634116" y="700986"/>
                <a:chExt cx="182598" cy="143759"/>
              </a:xfrm>
            </p:grpSpPr>
            <p:grpSp>
              <p:nvGrpSpPr>
                <p:cNvPr id="210" name="Groep 209">
                  <a:extLst>
                    <a:ext uri="{FF2B5EF4-FFF2-40B4-BE49-F238E27FC236}">
                      <a16:creationId xmlns:a16="http://schemas.microsoft.com/office/drawing/2014/main" id="{2150FE59-CCB9-4576-B1A8-DE60C5FDE0AD}"/>
                    </a:ext>
                  </a:extLst>
                </p:cNvPr>
                <p:cNvGrpSpPr/>
                <p:nvPr userDrawn="1"/>
              </p:nvGrpSpPr>
              <p:grpSpPr>
                <a:xfrm>
                  <a:off x="-3634116" y="700986"/>
                  <a:ext cx="182598" cy="143759"/>
                  <a:chOff x="-3634116" y="700986"/>
                  <a:chExt cx="182598" cy="143759"/>
                </a:xfrm>
              </p:grpSpPr>
              <p:cxnSp>
                <p:nvCxnSpPr>
                  <p:cNvPr id="214" name="Rechte verbindingslijn 213">
                    <a:extLst>
                      <a:ext uri="{FF2B5EF4-FFF2-40B4-BE49-F238E27FC236}">
                        <a16:creationId xmlns:a16="http://schemas.microsoft.com/office/drawing/2014/main" id="{5BF80A03-9171-40D7-B73B-362AD86A1D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29A25622-8744-4E67-8623-A1A0105FE71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3CFA808-AA70-4854-AEFE-3E9C71279F1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9C9E8257-F789-40B1-B947-3728ADD7B45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D90C09FC-A004-493B-8A41-4B7D1395F28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53A8C221-2667-47EA-8A8E-F1CA7C71C18C}"/>
                    </a:ext>
                  </a:extLst>
                </p:cNvPr>
                <p:cNvGrpSpPr/>
                <p:nvPr userDrawn="1"/>
              </p:nvGrpSpPr>
              <p:grpSpPr>
                <a:xfrm>
                  <a:off x="-3634047" y="735854"/>
                  <a:ext cx="88801" cy="72568"/>
                  <a:chOff x="-2091059" y="1395403"/>
                  <a:chExt cx="157316" cy="128558"/>
                </a:xfrm>
              </p:grpSpPr>
              <p:sp>
                <p:nvSpPr>
                  <p:cNvPr id="212" name="Rechthoek 211">
                    <a:extLst>
                      <a:ext uri="{FF2B5EF4-FFF2-40B4-BE49-F238E27FC236}">
                        <a16:creationId xmlns:a16="http://schemas.microsoft.com/office/drawing/2014/main" id="{E1F676DB-9D7F-485C-8F4D-5A61D0B0FA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3" name="Pijl: punthaak 212">
                    <a:extLst>
                      <a:ext uri="{FF2B5EF4-FFF2-40B4-BE49-F238E27FC236}">
                        <a16:creationId xmlns:a16="http://schemas.microsoft.com/office/drawing/2014/main" id="{C285F5ED-20F7-4F0E-9A6A-673BE5B0B6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82" name="Rechte verbindingslijn 181">
                <a:extLst>
                  <a:ext uri="{FF2B5EF4-FFF2-40B4-BE49-F238E27FC236}">
                    <a16:creationId xmlns:a16="http://schemas.microsoft.com/office/drawing/2014/main" id="{ACF93D50-2543-4292-847C-E6108670EC7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3" name="Rechte verbindingslijn 182">
                <a:extLst>
                  <a:ext uri="{FF2B5EF4-FFF2-40B4-BE49-F238E27FC236}">
                    <a16:creationId xmlns:a16="http://schemas.microsoft.com/office/drawing/2014/main" id="{89B46E27-2C9C-4AF7-8CA7-FE7FEB0F647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4" name="Groep 183">
                <a:extLst>
                  <a:ext uri="{FF2B5EF4-FFF2-40B4-BE49-F238E27FC236}">
                    <a16:creationId xmlns:a16="http://schemas.microsoft.com/office/drawing/2014/main" id="{26954928-BDC6-4909-8ABA-C92E9022B716}"/>
                  </a:ext>
                </a:extLst>
              </p:cNvPr>
              <p:cNvGrpSpPr/>
              <p:nvPr userDrawn="1"/>
            </p:nvGrpSpPr>
            <p:grpSpPr>
              <a:xfrm>
                <a:off x="-2425037" y="370226"/>
                <a:ext cx="357690" cy="330595"/>
                <a:chOff x="-2721817" y="347336"/>
                <a:chExt cx="432805" cy="400021"/>
              </a:xfrm>
            </p:grpSpPr>
            <p:sp>
              <p:nvSpPr>
                <p:cNvPr id="199" name="Rechthoek 198">
                  <a:extLst>
                    <a:ext uri="{FF2B5EF4-FFF2-40B4-BE49-F238E27FC236}">
                      <a16:creationId xmlns:a16="http://schemas.microsoft.com/office/drawing/2014/main" id="{EFFB925A-D8D1-417B-B743-28A29C95DFC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0" name="Groep 199">
                  <a:extLst>
                    <a:ext uri="{FF2B5EF4-FFF2-40B4-BE49-F238E27FC236}">
                      <a16:creationId xmlns:a16="http://schemas.microsoft.com/office/drawing/2014/main" id="{3FC92AB8-6660-452F-AB03-0DD7FD5EDE45}"/>
                    </a:ext>
                  </a:extLst>
                </p:cNvPr>
                <p:cNvGrpSpPr/>
                <p:nvPr userDrawn="1"/>
              </p:nvGrpSpPr>
              <p:grpSpPr>
                <a:xfrm>
                  <a:off x="-2652453" y="431583"/>
                  <a:ext cx="294076" cy="231526"/>
                  <a:chOff x="-3634116" y="700986"/>
                  <a:chExt cx="182598" cy="143759"/>
                </a:xfrm>
              </p:grpSpPr>
              <p:grpSp>
                <p:nvGrpSpPr>
                  <p:cNvPr id="201" name="Groep 200">
                    <a:extLst>
                      <a:ext uri="{FF2B5EF4-FFF2-40B4-BE49-F238E27FC236}">
                        <a16:creationId xmlns:a16="http://schemas.microsoft.com/office/drawing/2014/main" id="{2074EAD6-138F-4C31-ADE1-90417845E45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639638E7-ECE5-4C3A-B856-BABAE75D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778F5E41-184C-4330-A192-F26520D8C40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7E6D8455-783F-4C82-A6FA-8550FDEA974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3F6C421-C184-4DDC-993F-63897A2B452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D229B215-E052-4CC9-ABC9-DA7D32A99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D6F1E9C-E27E-46D3-934D-58C46100FFBC}"/>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B511E789-DAE3-47EB-B6AA-60F4506C6CE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77B71F9E-A2D5-48AA-BF70-613DF91703A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85" name="Groep 184">
                <a:extLst>
                  <a:ext uri="{FF2B5EF4-FFF2-40B4-BE49-F238E27FC236}">
                    <a16:creationId xmlns:a16="http://schemas.microsoft.com/office/drawing/2014/main" id="{EA45695F-3928-42F4-B960-A513519FA07E}"/>
                  </a:ext>
                </a:extLst>
              </p:cNvPr>
              <p:cNvGrpSpPr/>
              <p:nvPr userDrawn="1"/>
            </p:nvGrpSpPr>
            <p:grpSpPr>
              <a:xfrm>
                <a:off x="-2425037" y="781500"/>
                <a:ext cx="357690" cy="330595"/>
                <a:chOff x="-2721817" y="782525"/>
                <a:chExt cx="432805" cy="400021"/>
              </a:xfrm>
            </p:grpSpPr>
            <p:sp>
              <p:nvSpPr>
                <p:cNvPr id="188" name="Rechthoek 187">
                  <a:extLst>
                    <a:ext uri="{FF2B5EF4-FFF2-40B4-BE49-F238E27FC236}">
                      <a16:creationId xmlns:a16="http://schemas.microsoft.com/office/drawing/2014/main" id="{8BA47F84-EDE6-4BEA-A600-AF3160FA327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9" name="Groep 188">
                  <a:extLst>
                    <a:ext uri="{FF2B5EF4-FFF2-40B4-BE49-F238E27FC236}">
                      <a16:creationId xmlns:a16="http://schemas.microsoft.com/office/drawing/2014/main" id="{30FC083B-0912-4C04-8ADD-D0A5F3456FD9}"/>
                    </a:ext>
                  </a:extLst>
                </p:cNvPr>
                <p:cNvGrpSpPr/>
                <p:nvPr userDrawn="1"/>
              </p:nvGrpSpPr>
              <p:grpSpPr>
                <a:xfrm>
                  <a:off x="-2652453" y="866772"/>
                  <a:ext cx="294076" cy="231526"/>
                  <a:chOff x="-3310843" y="700986"/>
                  <a:chExt cx="182598" cy="143759"/>
                </a:xfrm>
              </p:grpSpPr>
              <p:grpSp>
                <p:nvGrpSpPr>
                  <p:cNvPr id="190" name="Groep 189">
                    <a:extLst>
                      <a:ext uri="{FF2B5EF4-FFF2-40B4-BE49-F238E27FC236}">
                        <a16:creationId xmlns:a16="http://schemas.microsoft.com/office/drawing/2014/main" id="{41716698-6536-4557-B002-A88FF99AD40D}"/>
                      </a:ext>
                    </a:extLst>
                  </p:cNvPr>
                  <p:cNvGrpSpPr/>
                  <p:nvPr userDrawn="1"/>
                </p:nvGrpSpPr>
                <p:grpSpPr>
                  <a:xfrm>
                    <a:off x="-3310843" y="700986"/>
                    <a:ext cx="182598" cy="143759"/>
                    <a:chOff x="-3310843" y="700986"/>
                    <a:chExt cx="182598" cy="143759"/>
                  </a:xfrm>
                </p:grpSpPr>
                <p:cxnSp>
                  <p:nvCxnSpPr>
                    <p:cNvPr id="194" name="Rechte verbindingslijn 193">
                      <a:extLst>
                        <a:ext uri="{FF2B5EF4-FFF2-40B4-BE49-F238E27FC236}">
                          <a16:creationId xmlns:a16="http://schemas.microsoft.com/office/drawing/2014/main" id="{A13BBEE5-2F68-4E16-BE67-3B373973E4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37334823-A834-41D5-98E0-3A84622F2D4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6" name="Rechte verbindingslijn 195">
                      <a:extLst>
                        <a:ext uri="{FF2B5EF4-FFF2-40B4-BE49-F238E27FC236}">
                          <a16:creationId xmlns:a16="http://schemas.microsoft.com/office/drawing/2014/main" id="{D1DB5D64-714B-4326-BB61-F0A98A70618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D069233E-CFEF-4E1D-8CEB-5ED70A82DA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4A0E3DB6-E73F-4A12-A99B-D1016A1BD4A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1" name="Groep 190">
                    <a:extLst>
                      <a:ext uri="{FF2B5EF4-FFF2-40B4-BE49-F238E27FC236}">
                        <a16:creationId xmlns:a16="http://schemas.microsoft.com/office/drawing/2014/main" id="{B4F00650-7A04-4F8E-85C0-2A356AADA42E}"/>
                      </a:ext>
                    </a:extLst>
                  </p:cNvPr>
                  <p:cNvGrpSpPr/>
                  <p:nvPr userDrawn="1"/>
                </p:nvGrpSpPr>
                <p:grpSpPr>
                  <a:xfrm flipH="1">
                    <a:off x="-3310774" y="735854"/>
                    <a:ext cx="88801" cy="72568"/>
                    <a:chOff x="-2091059" y="1395403"/>
                    <a:chExt cx="157316" cy="128558"/>
                  </a:xfrm>
                </p:grpSpPr>
                <p:sp>
                  <p:nvSpPr>
                    <p:cNvPr id="192" name="Rechthoek 191">
                      <a:extLst>
                        <a:ext uri="{FF2B5EF4-FFF2-40B4-BE49-F238E27FC236}">
                          <a16:creationId xmlns:a16="http://schemas.microsoft.com/office/drawing/2014/main" id="{0B47B669-86EB-4B5C-B557-6A3816C6AD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3" name="Pijl: punthaak 192">
                      <a:extLst>
                        <a:ext uri="{FF2B5EF4-FFF2-40B4-BE49-F238E27FC236}">
                          <a16:creationId xmlns:a16="http://schemas.microsoft.com/office/drawing/2014/main" id="{C76CF69B-811A-430B-AD0E-B0EE981BD5E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6" name="Rechthoek 185">
                <a:extLst>
                  <a:ext uri="{FF2B5EF4-FFF2-40B4-BE49-F238E27FC236}">
                    <a16:creationId xmlns:a16="http://schemas.microsoft.com/office/drawing/2014/main" id="{938A9667-8DD4-40AE-AA78-7CDB47CD5E02}"/>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87" name="Rechthoek 186">
                <a:extLst>
                  <a:ext uri="{FF2B5EF4-FFF2-40B4-BE49-F238E27FC236}">
                    <a16:creationId xmlns:a16="http://schemas.microsoft.com/office/drawing/2014/main" id="{B7B625AB-A6C7-4E23-B857-FB738DB3288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60" name="Rechte verbindingslijn 159">
              <a:extLst>
                <a:ext uri="{FF2B5EF4-FFF2-40B4-BE49-F238E27FC236}">
                  <a16:creationId xmlns:a16="http://schemas.microsoft.com/office/drawing/2014/main" id="{EF28659F-B6A1-45C5-B11C-232A46A7A15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61" name="Rechthoek 160">
              <a:extLst>
                <a:ext uri="{FF2B5EF4-FFF2-40B4-BE49-F238E27FC236}">
                  <a16:creationId xmlns:a16="http://schemas.microsoft.com/office/drawing/2014/main" id="{4C81EFBF-7E4C-402A-AC2A-FB775B8A3E0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162" name="Ovaal 161">
              <a:extLst>
                <a:ext uri="{FF2B5EF4-FFF2-40B4-BE49-F238E27FC236}">
                  <a16:creationId xmlns:a16="http://schemas.microsoft.com/office/drawing/2014/main" id="{233EF6D1-971B-42F5-88DB-42C5F540D85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2CC6370A-7A3F-49B0-A669-30F3B389B7C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164" name="Ovaal 163">
              <a:extLst>
                <a:ext uri="{FF2B5EF4-FFF2-40B4-BE49-F238E27FC236}">
                  <a16:creationId xmlns:a16="http://schemas.microsoft.com/office/drawing/2014/main" id="{751689F7-78EB-4095-A480-7C611B2E6FFA}"/>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4BEC2C61-B73B-4DBC-B4BA-F57A775F9AB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38D47DF8-F15D-4C20-9845-F6EF853173A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7" name="Rechthoek 166">
              <a:extLst>
                <a:ext uri="{FF2B5EF4-FFF2-40B4-BE49-F238E27FC236}">
                  <a16:creationId xmlns:a16="http://schemas.microsoft.com/office/drawing/2014/main" id="{106FCAA3-55B6-41A2-BB28-E267A7A58D79}"/>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168" name="Ovaal 167">
              <a:extLst>
                <a:ext uri="{FF2B5EF4-FFF2-40B4-BE49-F238E27FC236}">
                  <a16:creationId xmlns:a16="http://schemas.microsoft.com/office/drawing/2014/main" id="{18F2F5AA-32AE-4483-A951-4366B74D4F5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9" name="Rechthoek 168">
              <a:extLst>
                <a:ext uri="{FF2B5EF4-FFF2-40B4-BE49-F238E27FC236}">
                  <a16:creationId xmlns:a16="http://schemas.microsoft.com/office/drawing/2014/main" id="{83A4FB7A-635C-4BFE-B518-DD94F7733428}"/>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170" name="Rechte verbindingslijn 169">
              <a:extLst>
                <a:ext uri="{FF2B5EF4-FFF2-40B4-BE49-F238E27FC236}">
                  <a16:creationId xmlns:a16="http://schemas.microsoft.com/office/drawing/2014/main" id="{2913402F-AF1A-4D10-91B1-9AEA9C0ECCCF}"/>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71" name="Meer informatie">
              <a:extLst>
                <a:ext uri="{FF2B5EF4-FFF2-40B4-BE49-F238E27FC236}">
                  <a16:creationId xmlns:a16="http://schemas.microsoft.com/office/drawing/2014/main" id="{CFF345EA-79B1-4A55-8837-44B9F0685B10}"/>
                </a:ext>
              </a:extLst>
            </p:cNvPr>
            <p:cNvGrpSpPr/>
            <p:nvPr userDrawn="1"/>
          </p:nvGrpSpPr>
          <p:grpSpPr>
            <a:xfrm>
              <a:off x="-3421298" y="3713747"/>
              <a:ext cx="3178515" cy="783273"/>
              <a:chOff x="-3741486" y="3359148"/>
              <a:chExt cx="3178515" cy="783273"/>
            </a:xfrm>
          </p:grpSpPr>
          <p:sp>
            <p:nvSpPr>
              <p:cNvPr id="173" name="Freeform 101">
                <a:extLst>
                  <a:ext uri="{FF2B5EF4-FFF2-40B4-BE49-F238E27FC236}">
                    <a16:creationId xmlns:a16="http://schemas.microsoft.com/office/drawing/2014/main" id="{FAE2A71F-08EA-46E9-86B7-014A2534B8BD}"/>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4" name="Rechthoek 173">
                <a:extLst>
                  <a:ext uri="{FF2B5EF4-FFF2-40B4-BE49-F238E27FC236}">
                    <a16:creationId xmlns:a16="http://schemas.microsoft.com/office/drawing/2014/main" id="{29D8CACF-B936-43D7-A466-D02C08D6AFF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5" name="Rechte verbindingslijn 174">
                <a:extLst>
                  <a:ext uri="{FF2B5EF4-FFF2-40B4-BE49-F238E27FC236}">
                    <a16:creationId xmlns:a16="http://schemas.microsoft.com/office/drawing/2014/main" id="{A3AFD3D3-8E82-4640-95AF-5EBBBE2C37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72" name="Rechthoek 171">
              <a:extLst>
                <a:ext uri="{FF2B5EF4-FFF2-40B4-BE49-F238E27FC236}">
                  <a16:creationId xmlns:a16="http://schemas.microsoft.com/office/drawing/2014/main" id="{9DF6FC4D-6FB5-4658-A689-27301C614457}"/>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228" name="Instruction">
            <a:extLst>
              <a:ext uri="{FF2B5EF4-FFF2-40B4-BE49-F238E27FC236}">
                <a16:creationId xmlns:a16="http://schemas.microsoft.com/office/drawing/2014/main" id="{0642F18E-6C97-4DFF-B00F-E10603803FCE}"/>
              </a:ext>
            </a:extLst>
          </p:cNvPr>
          <p:cNvGrpSpPr/>
          <p:nvPr userDrawn="1"/>
        </p:nvGrpSpPr>
        <p:grpSpPr>
          <a:xfrm>
            <a:off x="12391602" y="0"/>
            <a:ext cx="3183678" cy="3418198"/>
            <a:chOff x="12391601" y="0"/>
            <a:chExt cx="3183678" cy="3418198"/>
          </a:xfrm>
        </p:grpSpPr>
        <p:grpSp>
          <p:nvGrpSpPr>
            <p:cNvPr id="229" name="Meer informatie">
              <a:extLst>
                <a:ext uri="{FF2B5EF4-FFF2-40B4-BE49-F238E27FC236}">
                  <a16:creationId xmlns:a16="http://schemas.microsoft.com/office/drawing/2014/main" id="{868BB30A-AF58-4EFF-8121-8E6ED7481C33}"/>
                </a:ext>
              </a:extLst>
            </p:cNvPr>
            <p:cNvGrpSpPr/>
            <p:nvPr userDrawn="1"/>
          </p:nvGrpSpPr>
          <p:grpSpPr>
            <a:xfrm>
              <a:off x="12396764" y="2622893"/>
              <a:ext cx="3178515" cy="795305"/>
              <a:chOff x="-3741486" y="3347116"/>
              <a:chExt cx="3178515" cy="795305"/>
            </a:xfrm>
          </p:grpSpPr>
          <p:sp>
            <p:nvSpPr>
              <p:cNvPr id="251" name="Freeform 101">
                <a:extLst>
                  <a:ext uri="{FF2B5EF4-FFF2-40B4-BE49-F238E27FC236}">
                    <a16:creationId xmlns:a16="http://schemas.microsoft.com/office/drawing/2014/main" id="{8DFA9639-688A-4200-B72B-89ED66BB9FD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52" name="Rechthoek 251">
                <a:extLst>
                  <a:ext uri="{FF2B5EF4-FFF2-40B4-BE49-F238E27FC236}">
                    <a16:creationId xmlns:a16="http://schemas.microsoft.com/office/drawing/2014/main" id="{80261C71-10D9-4ABC-A499-22C7074DD68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53" name="Rechte verbindingslijn 252">
                <a:extLst>
                  <a:ext uri="{FF2B5EF4-FFF2-40B4-BE49-F238E27FC236}">
                    <a16:creationId xmlns:a16="http://schemas.microsoft.com/office/drawing/2014/main" id="{0A6F277C-5615-4918-A301-44D282592FD7}"/>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8898D7D4-D7A5-4F89-ACC9-3FA95EA5B72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231" name="Ovaal 230">
              <a:extLst>
                <a:ext uri="{FF2B5EF4-FFF2-40B4-BE49-F238E27FC236}">
                  <a16:creationId xmlns:a16="http://schemas.microsoft.com/office/drawing/2014/main" id="{FDD59206-77AC-4E6F-BC85-F083D4404C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596228AB-A8A0-42A7-829E-79F456D0E61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96F26F33-0054-488D-A7C6-1CC0A46D04F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60415B53-1551-4F08-AC2C-3141D2E7A1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35" name="Ovaal 234">
              <a:extLst>
                <a:ext uri="{FF2B5EF4-FFF2-40B4-BE49-F238E27FC236}">
                  <a16:creationId xmlns:a16="http://schemas.microsoft.com/office/drawing/2014/main" id="{820B21DB-65D3-47AD-900F-60C436A9CAA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6" name="Rechthoek 235">
              <a:extLst>
                <a:ext uri="{FF2B5EF4-FFF2-40B4-BE49-F238E27FC236}">
                  <a16:creationId xmlns:a16="http://schemas.microsoft.com/office/drawing/2014/main" id="{A29986AA-255A-40D2-A3EB-8C229FF8A14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7" name="Groep 236">
              <a:extLst>
                <a:ext uri="{FF2B5EF4-FFF2-40B4-BE49-F238E27FC236}">
                  <a16:creationId xmlns:a16="http://schemas.microsoft.com/office/drawing/2014/main" id="{CF2682B0-4F7E-419A-A755-DDCE939C101A}"/>
                </a:ext>
              </a:extLst>
            </p:cNvPr>
            <p:cNvGrpSpPr/>
            <p:nvPr userDrawn="1"/>
          </p:nvGrpSpPr>
          <p:grpSpPr>
            <a:xfrm>
              <a:off x="12757282" y="2184550"/>
              <a:ext cx="825500" cy="209550"/>
              <a:chOff x="13504624" y="2482850"/>
              <a:chExt cx="825500" cy="209550"/>
            </a:xfrm>
          </p:grpSpPr>
          <p:sp>
            <p:nvSpPr>
              <p:cNvPr id="248" name="Rechthoek 247">
                <a:extLst>
                  <a:ext uri="{FF2B5EF4-FFF2-40B4-BE49-F238E27FC236}">
                    <a16:creationId xmlns:a16="http://schemas.microsoft.com/office/drawing/2014/main" id="{0E887655-83A4-49F6-83F5-3D683C4B6EB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249" name="Rechte verbindingslijn 248">
                <a:extLst>
                  <a:ext uri="{FF2B5EF4-FFF2-40B4-BE49-F238E27FC236}">
                    <a16:creationId xmlns:a16="http://schemas.microsoft.com/office/drawing/2014/main" id="{10584425-E543-4245-A694-FA9DD4910A9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50" name="Gelijkbenige driehoek 249">
                <a:extLst>
                  <a:ext uri="{FF2B5EF4-FFF2-40B4-BE49-F238E27FC236}">
                    <a16:creationId xmlns:a16="http://schemas.microsoft.com/office/drawing/2014/main" id="{A7BBD006-91F6-45D0-AFE5-4C07EC0440C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38" name="Rechte verbindingslijn 237">
              <a:extLst>
                <a:ext uri="{FF2B5EF4-FFF2-40B4-BE49-F238E27FC236}">
                  <a16:creationId xmlns:a16="http://schemas.microsoft.com/office/drawing/2014/main" id="{B2C9456D-D2BC-4ED5-B2DB-E76555F5AC6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9" name="Tabel icoon">
              <a:extLst>
                <a:ext uri="{FF2B5EF4-FFF2-40B4-BE49-F238E27FC236}">
                  <a16:creationId xmlns:a16="http://schemas.microsoft.com/office/drawing/2014/main" id="{DD5BEF71-F14C-4F57-AB99-1DBFD45F8C46}"/>
                </a:ext>
              </a:extLst>
            </p:cNvPr>
            <p:cNvGrpSpPr/>
            <p:nvPr userDrawn="1"/>
          </p:nvGrpSpPr>
          <p:grpSpPr>
            <a:xfrm>
              <a:off x="12757283" y="1133664"/>
              <a:ext cx="375500" cy="339168"/>
              <a:chOff x="6072040" y="3376043"/>
              <a:chExt cx="1227920" cy="1109109"/>
            </a:xfrm>
          </p:grpSpPr>
          <p:sp>
            <p:nvSpPr>
              <p:cNvPr id="240" name="Rechthoek 239">
                <a:extLst>
                  <a:ext uri="{FF2B5EF4-FFF2-40B4-BE49-F238E27FC236}">
                    <a16:creationId xmlns:a16="http://schemas.microsoft.com/office/drawing/2014/main" id="{6BD278BA-5533-4722-B77A-23899E20FC6A}"/>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1" name="Rechthoek 240">
                <a:extLst>
                  <a:ext uri="{FF2B5EF4-FFF2-40B4-BE49-F238E27FC236}">
                    <a16:creationId xmlns:a16="http://schemas.microsoft.com/office/drawing/2014/main" id="{A649F632-89F7-4830-8AA4-F2249988E09E}"/>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2" name="Rechte verbindingslijn 241">
                <a:extLst>
                  <a:ext uri="{FF2B5EF4-FFF2-40B4-BE49-F238E27FC236}">
                    <a16:creationId xmlns:a16="http://schemas.microsoft.com/office/drawing/2014/main" id="{8C31D9DD-F02D-4A14-8035-E3915690089D}"/>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3" name="Rechte verbindingslijn 242">
                <a:extLst>
                  <a:ext uri="{FF2B5EF4-FFF2-40B4-BE49-F238E27FC236}">
                    <a16:creationId xmlns:a16="http://schemas.microsoft.com/office/drawing/2014/main" id="{B48F5DA0-DE03-49C8-8F40-E13D4316771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F419DFBB-417D-4AE1-88B5-380B3CD1A2A0}"/>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5" name="Rechte verbindingslijn 244">
                <a:extLst>
                  <a:ext uri="{FF2B5EF4-FFF2-40B4-BE49-F238E27FC236}">
                    <a16:creationId xmlns:a16="http://schemas.microsoft.com/office/drawing/2014/main" id="{F1BBB8D7-69F5-4B6C-BE6F-14748E97A7F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72EE78C1-9241-47B7-9FB0-E9FC969F024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47" name="Rechthoek 246">
                <a:extLst>
                  <a:ext uri="{FF2B5EF4-FFF2-40B4-BE49-F238E27FC236}">
                    <a16:creationId xmlns:a16="http://schemas.microsoft.com/office/drawing/2014/main" id="{CDD373A5-B1F6-470C-BEC9-DC237FE1260B}"/>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16600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fill="hold"/>
                                        <p:tgtEl>
                                          <p:spTgt spid="153"/>
                                        </p:tgtEl>
                                        <p:attrNameLst>
                                          <p:attrName>ppt_x</p:attrName>
                                        </p:attrNameLst>
                                      </p:cBhvr>
                                      <p:tavLst>
                                        <p:tav tm="0">
                                          <p:val>
                                            <p:strVal val="#ppt_x"/>
                                          </p:val>
                                        </p:tav>
                                        <p:tav tm="100000">
                                          <p:val>
                                            <p:strVal val="#ppt_x"/>
                                          </p:val>
                                        </p:tav>
                                      </p:tavLst>
                                    </p:anim>
                                    <p:anim calcmode="lin" valueType="num">
                                      <p:cBhvr additive="base">
                                        <p:cTn id="8" dur="1000" fill="hold"/>
                                        <p:tgtEl>
                                          <p:spTgt spid="153"/>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anim calcmode="lin" valueType="num">
                                      <p:cBhvr additive="base">
                                        <p:cTn id="11" dur="1000" fill="hold"/>
                                        <p:tgtEl>
                                          <p:spTgt spid="150"/>
                                        </p:tgtEl>
                                        <p:attrNameLst>
                                          <p:attrName>ppt_x</p:attrName>
                                        </p:attrNameLst>
                                      </p:cBhvr>
                                      <p:tavLst>
                                        <p:tav tm="0">
                                          <p:val>
                                            <p:strVal val="#ppt_x"/>
                                          </p:val>
                                        </p:tav>
                                        <p:tav tm="100000">
                                          <p:val>
                                            <p:strVal val="#ppt_x"/>
                                          </p:val>
                                        </p:tav>
                                      </p:tavLst>
                                    </p:anim>
                                    <p:anim calcmode="lin" valueType="num">
                                      <p:cBhvr additive="base">
                                        <p:cTn id="12" dur="1000" fill="hold"/>
                                        <p:tgtEl>
                                          <p:spTgt spid="15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750"/>
                                        <p:tgtEl>
                                          <p:spTgt spid="151"/>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0" grpId="0"/>
      <p:bldP spid="151" grpId="0">
        <p:tmplLst>
          <p:tmpl>
            <p:tnLst>
              <p:par>
                <p:cTn presetID="10" presetClass="entr" presetSubtype="0" fill="hold" nodeType="withEffect">
                  <p:stCondLst>
                    <p:cond delay="750"/>
                  </p:stCondLst>
                  <p:childTnLst>
                    <p:set>
                      <p:cBhvr>
                        <p:cTn dur="1" fill="hold">
                          <p:stCondLst>
                            <p:cond delay="0"/>
                          </p:stCondLst>
                        </p:cTn>
                        <p:tgtEl>
                          <p:spTgt spid="151"/>
                        </p:tgtEl>
                        <p:attrNameLst>
                          <p:attrName>style.visibility</p:attrName>
                        </p:attrNameLst>
                      </p:cBhvr>
                      <p:to>
                        <p:strVal val="visible"/>
                      </p:to>
                    </p:set>
                    <p:animEffect transition="in" filter="fade">
                      <p:cBhvr>
                        <p:cTn dur="750"/>
                        <p:tgtEl>
                          <p:spTgt spid="151"/>
                        </p:tgtEl>
                      </p:cBhvr>
                    </p:animEffect>
                  </p:childTnLst>
                </p:cTn>
              </p:par>
            </p:tnLst>
          </p:tmpl>
        </p:tmplLst>
      </p:bldP>
      <p:bldP spid="153" grpId="0" animBg="1">
        <p:tmplLst>
          <p:tmpl>
            <p:tnLst>
              <p:par>
                <p:cTn presetID="2" presetClass="entr" presetSubtype="1" accel="80000" decel="20000" fill="hold" nodeType="withEffect">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fill="hold"/>
                        <p:tgtEl>
                          <p:spTgt spid="153"/>
                        </p:tgtEl>
                        <p:attrNameLst>
                          <p:attrName>ppt_x</p:attrName>
                        </p:attrNameLst>
                      </p:cBhvr>
                      <p:tavLst>
                        <p:tav tm="0">
                          <p:val>
                            <p:strVal val="#ppt_x"/>
                          </p:val>
                        </p:tav>
                        <p:tav tm="100000">
                          <p:val>
                            <p:strVal val="#ppt_x"/>
                          </p:val>
                        </p:tav>
                      </p:tavLst>
                    </p:anim>
                    <p:anim calcmode="lin" valueType="num">
                      <p:cBhvr additive="base">
                        <p:cTn dur="1000" fill="hold"/>
                        <p:tgtEl>
                          <p:spTgt spid="15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0% TABEL">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B04226C-AAB6-47F4-ADD8-4E456F393080}"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TABEL</a:t>
            </a:r>
          </a:p>
        </p:txBody>
      </p:sp>
      <p:sp>
        <p:nvSpPr>
          <p:cNvPr id="11" name="Tijdelijke aanduiding voor tabel 8"/>
          <p:cNvSpPr>
            <a:spLocks noGrp="1"/>
          </p:cNvSpPr>
          <p:nvPr>
            <p:ph type="tbl" sz="quarter" idx="15" hasCustomPrompt="1"/>
          </p:nvPr>
        </p:nvSpPr>
        <p:spPr>
          <a:xfrm>
            <a:off x="558162" y="1470502"/>
            <a:ext cx="10805846" cy="4549298"/>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onderstaande icoon </a:t>
            </a:r>
            <a:br>
              <a:rPr lang="nl-NL" dirty="0"/>
            </a:br>
            <a:r>
              <a:rPr lang="nl-NL" dirty="0"/>
              <a:t>om een tabel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39" name="Titel 38"/>
          <p:cNvSpPr>
            <a:spLocks noGrp="1"/>
          </p:cNvSpPr>
          <p:nvPr>
            <p:ph type="title" hasCustomPrompt="1"/>
          </p:nvPr>
        </p:nvSpPr>
        <p:spPr/>
        <p:txBody>
          <a:bodyPr/>
          <a:lstStyle>
            <a:lvl1pPr>
              <a:defRPr/>
            </a:lvl1pPr>
          </a:lstStyle>
          <a:p>
            <a:r>
              <a:rPr lang="nl-NL" dirty="0"/>
              <a:t>Plaats hier je titel</a:t>
            </a:r>
          </a:p>
        </p:txBody>
      </p:sp>
      <p:sp>
        <p:nvSpPr>
          <p:cNvPr id="34" name="Tijdelijke aanduiding voor tekst 8">
            <a:extLst>
              <a:ext uri="{FF2B5EF4-FFF2-40B4-BE49-F238E27FC236}">
                <a16:creationId xmlns:a16="http://schemas.microsoft.com/office/drawing/2014/main" id="{50DD1AC9-930D-4DEE-B13C-E3522EC4D0C4}"/>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37" name="Instruction">
            <a:extLst>
              <a:ext uri="{FF2B5EF4-FFF2-40B4-BE49-F238E27FC236}">
                <a16:creationId xmlns:a16="http://schemas.microsoft.com/office/drawing/2014/main" id="{61766B00-8CF6-433D-8A98-3400EDCCDBCC}"/>
              </a:ext>
            </a:extLst>
          </p:cNvPr>
          <p:cNvGrpSpPr/>
          <p:nvPr userDrawn="1"/>
        </p:nvGrpSpPr>
        <p:grpSpPr>
          <a:xfrm>
            <a:off x="12391602" y="0"/>
            <a:ext cx="3183678" cy="3418198"/>
            <a:chOff x="12391601" y="0"/>
            <a:chExt cx="3183678" cy="3418198"/>
          </a:xfrm>
        </p:grpSpPr>
        <p:grpSp>
          <p:nvGrpSpPr>
            <p:cNvPr id="38" name="Meer informatie">
              <a:extLst>
                <a:ext uri="{FF2B5EF4-FFF2-40B4-BE49-F238E27FC236}">
                  <a16:creationId xmlns:a16="http://schemas.microsoft.com/office/drawing/2014/main" id="{059A24A3-54A5-4BCF-9AF6-4E93D7F62F85}"/>
                </a:ext>
              </a:extLst>
            </p:cNvPr>
            <p:cNvGrpSpPr/>
            <p:nvPr userDrawn="1"/>
          </p:nvGrpSpPr>
          <p:grpSpPr>
            <a:xfrm>
              <a:off x="12396764" y="2622893"/>
              <a:ext cx="3178515" cy="795305"/>
              <a:chOff x="-3741486" y="3347116"/>
              <a:chExt cx="3178515" cy="795305"/>
            </a:xfrm>
          </p:grpSpPr>
          <p:sp>
            <p:nvSpPr>
              <p:cNvPr id="86" name="Freeform 101">
                <a:extLst>
                  <a:ext uri="{FF2B5EF4-FFF2-40B4-BE49-F238E27FC236}">
                    <a16:creationId xmlns:a16="http://schemas.microsoft.com/office/drawing/2014/main" id="{FBAF7026-2F62-48D6-84FA-B21E189AE7A5}"/>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87" name="Rechthoek 86">
                <a:extLst>
                  <a:ext uri="{FF2B5EF4-FFF2-40B4-BE49-F238E27FC236}">
                    <a16:creationId xmlns:a16="http://schemas.microsoft.com/office/drawing/2014/main" id="{CD0C46AE-3779-4E4B-893B-0725375158F4}"/>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88" name="Rechte verbindingslijn 87">
                <a:extLst>
                  <a:ext uri="{FF2B5EF4-FFF2-40B4-BE49-F238E27FC236}">
                    <a16:creationId xmlns:a16="http://schemas.microsoft.com/office/drawing/2014/main" id="{9F208DA7-0C3C-4043-BB74-DCFBA9D0360D}"/>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65" name="Rechthoek 64">
              <a:extLst>
                <a:ext uri="{FF2B5EF4-FFF2-40B4-BE49-F238E27FC236}">
                  <a16:creationId xmlns:a16="http://schemas.microsoft.com/office/drawing/2014/main" id="{8E2A14D1-575B-446F-9342-8E25084B965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66" name="Ovaal 65">
              <a:extLst>
                <a:ext uri="{FF2B5EF4-FFF2-40B4-BE49-F238E27FC236}">
                  <a16:creationId xmlns:a16="http://schemas.microsoft.com/office/drawing/2014/main" id="{95ECBC8F-CE4E-4C23-AFE5-D972AE507839}"/>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7AF642C1-3989-455E-986B-E555AA3B06E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8" name="Rechte verbindingslijn 67">
              <a:extLst>
                <a:ext uri="{FF2B5EF4-FFF2-40B4-BE49-F238E27FC236}">
                  <a16:creationId xmlns:a16="http://schemas.microsoft.com/office/drawing/2014/main" id="{669E6CE2-CB11-4827-9092-928869CE4B9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9" name="Rechthoek 68">
              <a:extLst>
                <a:ext uri="{FF2B5EF4-FFF2-40B4-BE49-F238E27FC236}">
                  <a16:creationId xmlns:a16="http://schemas.microsoft.com/office/drawing/2014/main" id="{17EC9D7B-2F32-4BD1-81FF-BF458366840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70" name="Ovaal 69">
              <a:extLst>
                <a:ext uri="{FF2B5EF4-FFF2-40B4-BE49-F238E27FC236}">
                  <a16:creationId xmlns:a16="http://schemas.microsoft.com/office/drawing/2014/main" id="{58CDDF27-6C3D-4837-81D6-E60F66E8D68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1" name="Rechthoek 70">
              <a:extLst>
                <a:ext uri="{FF2B5EF4-FFF2-40B4-BE49-F238E27FC236}">
                  <a16:creationId xmlns:a16="http://schemas.microsoft.com/office/drawing/2014/main" id="{9C884008-C98E-40A0-AD56-BDD22D86FC2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2" name="Groep 71">
              <a:extLst>
                <a:ext uri="{FF2B5EF4-FFF2-40B4-BE49-F238E27FC236}">
                  <a16:creationId xmlns:a16="http://schemas.microsoft.com/office/drawing/2014/main" id="{A7265F47-76A4-4177-8E00-DE0060FF9BE6}"/>
                </a:ext>
              </a:extLst>
            </p:cNvPr>
            <p:cNvGrpSpPr/>
            <p:nvPr userDrawn="1"/>
          </p:nvGrpSpPr>
          <p:grpSpPr>
            <a:xfrm>
              <a:off x="12757282" y="2184550"/>
              <a:ext cx="825500" cy="209550"/>
              <a:chOff x="13504624" y="2482850"/>
              <a:chExt cx="825500" cy="209550"/>
            </a:xfrm>
          </p:grpSpPr>
          <p:sp>
            <p:nvSpPr>
              <p:cNvPr id="83" name="Rechthoek 82">
                <a:extLst>
                  <a:ext uri="{FF2B5EF4-FFF2-40B4-BE49-F238E27FC236}">
                    <a16:creationId xmlns:a16="http://schemas.microsoft.com/office/drawing/2014/main" id="{BFE8C519-E7EA-4429-9101-64852EE5CCC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84" name="Rechte verbindingslijn 83">
                <a:extLst>
                  <a:ext uri="{FF2B5EF4-FFF2-40B4-BE49-F238E27FC236}">
                    <a16:creationId xmlns:a16="http://schemas.microsoft.com/office/drawing/2014/main" id="{7045AB35-48D2-4317-88CE-0C5404A020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5" name="Gelijkbenige driehoek 84">
                <a:extLst>
                  <a:ext uri="{FF2B5EF4-FFF2-40B4-BE49-F238E27FC236}">
                    <a16:creationId xmlns:a16="http://schemas.microsoft.com/office/drawing/2014/main" id="{6F97ADC5-04F3-483A-8DC7-C913067B5C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73" name="Rechte verbindingslijn 72">
              <a:extLst>
                <a:ext uri="{FF2B5EF4-FFF2-40B4-BE49-F238E27FC236}">
                  <a16:creationId xmlns:a16="http://schemas.microsoft.com/office/drawing/2014/main" id="{2EF3794D-3167-4585-9888-D5CE5C8C561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4" name="Tabel icoon">
              <a:extLst>
                <a:ext uri="{FF2B5EF4-FFF2-40B4-BE49-F238E27FC236}">
                  <a16:creationId xmlns:a16="http://schemas.microsoft.com/office/drawing/2014/main" id="{CE20DD83-705C-44E1-95F9-5B4E409E19FB}"/>
                </a:ext>
              </a:extLst>
            </p:cNvPr>
            <p:cNvGrpSpPr/>
            <p:nvPr userDrawn="1"/>
          </p:nvGrpSpPr>
          <p:grpSpPr>
            <a:xfrm>
              <a:off x="12757283" y="1133664"/>
              <a:ext cx="375500" cy="339168"/>
              <a:chOff x="6072040" y="3376043"/>
              <a:chExt cx="1227920" cy="1109109"/>
            </a:xfrm>
          </p:grpSpPr>
          <p:sp>
            <p:nvSpPr>
              <p:cNvPr id="75" name="Rechthoek 74">
                <a:extLst>
                  <a:ext uri="{FF2B5EF4-FFF2-40B4-BE49-F238E27FC236}">
                    <a16:creationId xmlns:a16="http://schemas.microsoft.com/office/drawing/2014/main" id="{9B5FCA75-B294-4DB4-90C1-C91D4166EBF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6" name="Rechthoek 75">
                <a:extLst>
                  <a:ext uri="{FF2B5EF4-FFF2-40B4-BE49-F238E27FC236}">
                    <a16:creationId xmlns:a16="http://schemas.microsoft.com/office/drawing/2014/main" id="{4150802C-3E0D-4323-9314-3462D0FF9716}"/>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7" name="Rechte verbindingslijn 76">
                <a:extLst>
                  <a:ext uri="{FF2B5EF4-FFF2-40B4-BE49-F238E27FC236}">
                    <a16:creationId xmlns:a16="http://schemas.microsoft.com/office/drawing/2014/main" id="{9A25D36B-31F0-4582-AC1F-5B9A547854D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80BBF56B-42A1-44FE-AFE9-A3365D9B487A}"/>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16B601F5-86B0-4C1E-85EE-D69CCB0F153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92D1E236-6B0B-4402-B9CF-B1274894BEB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E8FD9FA6-BE03-47A2-86CF-435A3018C85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82" name="Rechthoek 81">
                <a:extLst>
                  <a:ext uri="{FF2B5EF4-FFF2-40B4-BE49-F238E27FC236}">
                    <a16:creationId xmlns:a16="http://schemas.microsoft.com/office/drawing/2014/main" id="{9219B45A-84D7-451D-AB96-92948A5A9D7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382866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34" grpId="0" animBg="1">
        <p:tmplLst>
          <p:tmpl>
            <p:tnLst>
              <p:par>
                <p:cTn presetID="2" presetClass="entr" presetSubtype="1" accel="80000" decel="2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JECTEN">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74110" y="-660760"/>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PROJECTEN</a:t>
            </a:r>
          </a:p>
        </p:txBody>
      </p:sp>
      <p:sp>
        <p:nvSpPr>
          <p:cNvPr id="4" name="Tijdelijke aanduiding voor datum 3"/>
          <p:cNvSpPr>
            <a:spLocks noGrp="1"/>
          </p:cNvSpPr>
          <p:nvPr>
            <p:ph type="dt" sz="half" idx="10"/>
          </p:nvPr>
        </p:nvSpPr>
        <p:spPr/>
        <p:txBody>
          <a:bodyPr/>
          <a:lstStyle/>
          <a:p>
            <a:fld id="{240F1729-A23A-49E0-8D64-B03DAB5A10A4}"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1" y="741500"/>
            <a:ext cx="6702755" cy="490400"/>
          </a:xfrm>
        </p:spPr>
        <p:txBody>
          <a:bodyPr lIns="0" tIns="0" rIns="0" bIns="0"/>
          <a:lstStyle>
            <a:lvl1pPr>
              <a:defRPr/>
            </a:lvl1pPr>
          </a:lstStyle>
          <a:p>
            <a:r>
              <a:rPr lang="nl-NL" dirty="0"/>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6702754" cy="4863046"/>
          </a:xfrm>
        </p:spPr>
        <p:txBody>
          <a:bodyPr vert="horz" lIns="0" tIns="0" rIns="0" bIns="0"/>
          <a:lstStyle>
            <a:lvl1pPr>
              <a:defRPr sz="1200"/>
            </a:lvl1pPr>
            <a:lvl2pPr>
              <a:defRPr sz="1200"/>
            </a:lvl2pPr>
            <a:lvl3pPr>
              <a:defRPr sz="1200"/>
            </a:lvl3pPr>
            <a:lvl4pPr>
              <a:defRPr sz="1600"/>
            </a:lvl4pPr>
            <a:lvl5pPr>
              <a:defRPr sz="1200"/>
            </a:lvl5pPr>
            <a:lvl6pPr>
              <a:defRPr sz="1200"/>
            </a:lvl6pPr>
            <a:lvl7pPr>
              <a:defRPr sz="1200"/>
            </a:lvl7pPr>
            <a:lvl8pPr>
              <a:defRPr sz="1200"/>
            </a:lvl8pPr>
            <a:lvl9pPr>
              <a:defRPr sz="1600"/>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52" name="Tijdelijke aanduiding voor afbeelding 8">
            <a:extLst>
              <a:ext uri="{FF2B5EF4-FFF2-40B4-BE49-F238E27FC236}">
                <a16:creationId xmlns:a16="http://schemas.microsoft.com/office/drawing/2014/main" id="{C2BF557D-F504-4CF6-B5F8-092BEFCB6C64}"/>
              </a:ext>
            </a:extLst>
          </p:cNvPr>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136" name="Tijdelijke aanduiding voor tekst 8">
            <a:extLst>
              <a:ext uri="{FF2B5EF4-FFF2-40B4-BE49-F238E27FC236}">
                <a16:creationId xmlns:a16="http://schemas.microsoft.com/office/drawing/2014/main" id="{E85E9B67-5168-4114-8150-4FCA59C756A5}"/>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20747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fill="hold"/>
                                        <p:tgtEl>
                                          <p:spTgt spid="226"/>
                                        </p:tgtEl>
                                        <p:attrNameLst>
                                          <p:attrName>ppt_x</p:attrName>
                                        </p:attrNameLst>
                                      </p:cBhvr>
                                      <p:tavLst>
                                        <p:tav tm="0">
                                          <p:val>
                                            <p:strVal val="#ppt_x"/>
                                          </p:val>
                                        </p:tav>
                                        <p:tav tm="100000">
                                          <p:val>
                                            <p:strVal val="#ppt_x"/>
                                          </p:val>
                                        </p:tav>
                                      </p:tavLst>
                                    </p:anim>
                                    <p:anim calcmode="lin" valueType="num">
                                      <p:cBhvr additive="base">
                                        <p:cTn id="8" dur="1000" fill="hold"/>
                                        <p:tgtEl>
                                          <p:spTgt spid="226"/>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23"/>
                                        </p:tgtEl>
                                        <p:attrNameLst>
                                          <p:attrName>style.visibility</p:attrName>
                                        </p:attrNameLst>
                                      </p:cBhvr>
                                      <p:to>
                                        <p:strVal val="visible"/>
                                      </p:to>
                                    </p:set>
                                    <p:anim calcmode="lin" valueType="num">
                                      <p:cBhvr additive="base">
                                        <p:cTn id="11" dur="1000" fill="hold"/>
                                        <p:tgtEl>
                                          <p:spTgt spid="223"/>
                                        </p:tgtEl>
                                        <p:attrNameLst>
                                          <p:attrName>ppt_x</p:attrName>
                                        </p:attrNameLst>
                                      </p:cBhvr>
                                      <p:tavLst>
                                        <p:tav tm="0">
                                          <p:val>
                                            <p:strVal val="#ppt_x"/>
                                          </p:val>
                                        </p:tav>
                                        <p:tav tm="100000">
                                          <p:val>
                                            <p:strVal val="#ppt_x"/>
                                          </p:val>
                                        </p:tav>
                                      </p:tavLst>
                                    </p:anim>
                                    <p:anim calcmode="lin" valueType="num">
                                      <p:cBhvr additive="base">
                                        <p:cTn id="12" dur="1000" fill="hold"/>
                                        <p:tgtEl>
                                          <p:spTgt spid="22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750"/>
                                        <p:tgtEl>
                                          <p:spTgt spid="224"/>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additive="base">
                                        <p:cTn id="18" dur="1500" fill="hold"/>
                                        <p:tgtEl>
                                          <p:spTgt spid="152"/>
                                        </p:tgtEl>
                                        <p:attrNameLst>
                                          <p:attrName>ppt_x</p:attrName>
                                        </p:attrNameLst>
                                      </p:cBhvr>
                                      <p:tavLst>
                                        <p:tav tm="0">
                                          <p:val>
                                            <p:strVal val="#ppt_x"/>
                                          </p:val>
                                        </p:tav>
                                        <p:tav tm="100000">
                                          <p:val>
                                            <p:strVal val="#ppt_x"/>
                                          </p:val>
                                        </p:tav>
                                      </p:tavLst>
                                    </p:anim>
                                    <p:anim calcmode="lin" valueType="num">
                                      <p:cBhvr additive="base">
                                        <p:cTn id="19" dur="1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p:tmplLst>
          <p:tmpl>
            <p:tnLst>
              <p:par>
                <p:cTn presetID="10" presetClass="entr" presetSubtype="0" fill="hold" nodeType="withEffect" nodePh="1">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P spid="15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sp>
        <p:nvSpPr>
          <p:cNvPr id="12" name="Tijdelijke aanduiding voor tekst 11">
            <a:extLst>
              <a:ext uri="{FF2B5EF4-FFF2-40B4-BE49-F238E27FC236}">
                <a16:creationId xmlns:a16="http://schemas.microsoft.com/office/drawing/2014/main" id="{707DF67D-B71B-4BFE-9C7D-C7B88653C5FF}"/>
              </a:ext>
            </a:extLst>
          </p:cNvPr>
          <p:cNvSpPr>
            <a:spLocks noGrp="1"/>
          </p:cNvSpPr>
          <p:nvPr>
            <p:ph type="body" sz="quarter" idx="44" hasCustomPrompt="1"/>
          </p:nvPr>
        </p:nvSpPr>
        <p:spPr>
          <a:xfrm>
            <a:off x="558801"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1" name="Tijdelijke aanduiding voor tekst 11">
            <a:extLst>
              <a:ext uri="{FF2B5EF4-FFF2-40B4-BE49-F238E27FC236}">
                <a16:creationId xmlns:a16="http://schemas.microsoft.com/office/drawing/2014/main" id="{38F18799-FB5C-46FA-AAA6-AB4CD84422E9}"/>
              </a:ext>
            </a:extLst>
          </p:cNvPr>
          <p:cNvSpPr>
            <a:spLocks noGrp="1"/>
          </p:cNvSpPr>
          <p:nvPr>
            <p:ph type="body" sz="quarter" idx="45" hasCustomPrompt="1"/>
          </p:nvPr>
        </p:nvSpPr>
        <p:spPr>
          <a:xfrm>
            <a:off x="2774262"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5" name="Tijdelijke aanduiding voor tekst 11">
            <a:extLst>
              <a:ext uri="{FF2B5EF4-FFF2-40B4-BE49-F238E27FC236}">
                <a16:creationId xmlns:a16="http://schemas.microsoft.com/office/drawing/2014/main" id="{1A87E807-03DD-4902-8860-ED74D1FFAEFE}"/>
              </a:ext>
            </a:extLst>
          </p:cNvPr>
          <p:cNvSpPr>
            <a:spLocks noGrp="1"/>
          </p:cNvSpPr>
          <p:nvPr>
            <p:ph type="body" sz="quarter" idx="46" hasCustomPrompt="1"/>
          </p:nvPr>
        </p:nvSpPr>
        <p:spPr>
          <a:xfrm>
            <a:off x="4989723"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8" name="Tijdelijke aanduiding voor tekst 11">
            <a:extLst>
              <a:ext uri="{FF2B5EF4-FFF2-40B4-BE49-F238E27FC236}">
                <a16:creationId xmlns:a16="http://schemas.microsoft.com/office/drawing/2014/main" id="{D5563FE9-86B3-4BAD-BBEA-0C4BD23EE304}"/>
              </a:ext>
            </a:extLst>
          </p:cNvPr>
          <p:cNvSpPr>
            <a:spLocks noGrp="1"/>
          </p:cNvSpPr>
          <p:nvPr>
            <p:ph type="body" sz="quarter" idx="47" hasCustomPrompt="1"/>
          </p:nvPr>
        </p:nvSpPr>
        <p:spPr>
          <a:xfrm>
            <a:off x="7205184"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9" name="Tijdelijke aanduiding voor tekst 11">
            <a:extLst>
              <a:ext uri="{FF2B5EF4-FFF2-40B4-BE49-F238E27FC236}">
                <a16:creationId xmlns:a16="http://schemas.microsoft.com/office/drawing/2014/main" id="{6AFD12F0-6E3A-4DA1-BC8D-914A53EDC0C9}"/>
              </a:ext>
            </a:extLst>
          </p:cNvPr>
          <p:cNvSpPr>
            <a:spLocks noGrp="1"/>
          </p:cNvSpPr>
          <p:nvPr>
            <p:ph type="body" sz="quarter" idx="48" hasCustomPrompt="1"/>
          </p:nvPr>
        </p:nvSpPr>
        <p:spPr>
          <a:xfrm>
            <a:off x="9420646"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0" name="Tijdelijke aanduiding voor tekst 11">
            <a:extLst>
              <a:ext uri="{FF2B5EF4-FFF2-40B4-BE49-F238E27FC236}">
                <a16:creationId xmlns:a16="http://schemas.microsoft.com/office/drawing/2014/main" id="{D127AF89-B6F4-4647-933E-A832CF87E888}"/>
              </a:ext>
            </a:extLst>
          </p:cNvPr>
          <p:cNvSpPr>
            <a:spLocks noGrp="1"/>
          </p:cNvSpPr>
          <p:nvPr>
            <p:ph type="body" sz="quarter" idx="49" hasCustomPrompt="1"/>
          </p:nvPr>
        </p:nvSpPr>
        <p:spPr>
          <a:xfrm>
            <a:off x="558801" y="2913668"/>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1" name="Tijdelijke aanduiding voor tekst 11">
            <a:extLst>
              <a:ext uri="{FF2B5EF4-FFF2-40B4-BE49-F238E27FC236}">
                <a16:creationId xmlns:a16="http://schemas.microsoft.com/office/drawing/2014/main" id="{40DADF6E-5329-4D6D-AF32-2672F170ED50}"/>
              </a:ext>
            </a:extLst>
          </p:cNvPr>
          <p:cNvSpPr>
            <a:spLocks noGrp="1"/>
          </p:cNvSpPr>
          <p:nvPr>
            <p:ph type="body" sz="quarter" idx="50" hasCustomPrompt="1"/>
          </p:nvPr>
        </p:nvSpPr>
        <p:spPr>
          <a:xfrm>
            <a:off x="2774262"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2" name="Tijdelijke aanduiding voor tekst 11">
            <a:extLst>
              <a:ext uri="{FF2B5EF4-FFF2-40B4-BE49-F238E27FC236}">
                <a16:creationId xmlns:a16="http://schemas.microsoft.com/office/drawing/2014/main" id="{D52C0783-94B0-44AB-93FE-98C0816A81CF}"/>
              </a:ext>
            </a:extLst>
          </p:cNvPr>
          <p:cNvSpPr>
            <a:spLocks noGrp="1"/>
          </p:cNvSpPr>
          <p:nvPr>
            <p:ph type="body" sz="quarter" idx="51" hasCustomPrompt="1"/>
          </p:nvPr>
        </p:nvSpPr>
        <p:spPr>
          <a:xfrm>
            <a:off x="4989723"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3" name="Tijdelijke aanduiding voor tekst 11">
            <a:extLst>
              <a:ext uri="{FF2B5EF4-FFF2-40B4-BE49-F238E27FC236}">
                <a16:creationId xmlns:a16="http://schemas.microsoft.com/office/drawing/2014/main" id="{A33183C5-0C0B-401E-938E-099A9E9D8781}"/>
              </a:ext>
            </a:extLst>
          </p:cNvPr>
          <p:cNvSpPr>
            <a:spLocks noGrp="1"/>
          </p:cNvSpPr>
          <p:nvPr>
            <p:ph type="body" sz="quarter" idx="52" hasCustomPrompt="1"/>
          </p:nvPr>
        </p:nvSpPr>
        <p:spPr>
          <a:xfrm>
            <a:off x="7205184"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4" name="Tijdelijke aanduiding voor tekst 11">
            <a:extLst>
              <a:ext uri="{FF2B5EF4-FFF2-40B4-BE49-F238E27FC236}">
                <a16:creationId xmlns:a16="http://schemas.microsoft.com/office/drawing/2014/main" id="{C9967C4B-3AD3-45C6-823A-1EA33189A485}"/>
              </a:ext>
            </a:extLst>
          </p:cNvPr>
          <p:cNvSpPr>
            <a:spLocks noGrp="1"/>
          </p:cNvSpPr>
          <p:nvPr>
            <p:ph type="body" sz="quarter" idx="53" hasCustomPrompt="1"/>
          </p:nvPr>
        </p:nvSpPr>
        <p:spPr>
          <a:xfrm>
            <a:off x="9420646"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5" name="Tijdelijke aanduiding voor tekst 11">
            <a:extLst>
              <a:ext uri="{FF2B5EF4-FFF2-40B4-BE49-F238E27FC236}">
                <a16:creationId xmlns:a16="http://schemas.microsoft.com/office/drawing/2014/main" id="{415888C5-4029-4F70-AF79-B4E10518715A}"/>
              </a:ext>
            </a:extLst>
          </p:cNvPr>
          <p:cNvSpPr>
            <a:spLocks noGrp="1"/>
          </p:cNvSpPr>
          <p:nvPr>
            <p:ph type="body" sz="quarter" idx="54" hasCustomPrompt="1"/>
          </p:nvPr>
        </p:nvSpPr>
        <p:spPr>
          <a:xfrm>
            <a:off x="558801"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6" name="Tijdelijke aanduiding voor tekst 11">
            <a:extLst>
              <a:ext uri="{FF2B5EF4-FFF2-40B4-BE49-F238E27FC236}">
                <a16:creationId xmlns:a16="http://schemas.microsoft.com/office/drawing/2014/main" id="{95BED73C-64D5-44CF-AD03-41C1C200F83F}"/>
              </a:ext>
            </a:extLst>
          </p:cNvPr>
          <p:cNvSpPr>
            <a:spLocks noGrp="1"/>
          </p:cNvSpPr>
          <p:nvPr>
            <p:ph type="body" sz="quarter" idx="55" hasCustomPrompt="1"/>
          </p:nvPr>
        </p:nvSpPr>
        <p:spPr>
          <a:xfrm>
            <a:off x="2774262"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7" name="Tijdelijke aanduiding voor tekst 11">
            <a:extLst>
              <a:ext uri="{FF2B5EF4-FFF2-40B4-BE49-F238E27FC236}">
                <a16:creationId xmlns:a16="http://schemas.microsoft.com/office/drawing/2014/main" id="{21982805-4EEF-48D7-AE3F-A1C47D76B294}"/>
              </a:ext>
            </a:extLst>
          </p:cNvPr>
          <p:cNvSpPr>
            <a:spLocks noGrp="1"/>
          </p:cNvSpPr>
          <p:nvPr>
            <p:ph type="body" sz="quarter" idx="56" hasCustomPrompt="1"/>
          </p:nvPr>
        </p:nvSpPr>
        <p:spPr>
          <a:xfrm>
            <a:off x="4989723"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8" name="Tijdelijke aanduiding voor tekst 11">
            <a:extLst>
              <a:ext uri="{FF2B5EF4-FFF2-40B4-BE49-F238E27FC236}">
                <a16:creationId xmlns:a16="http://schemas.microsoft.com/office/drawing/2014/main" id="{BC5033DC-5F6E-4BCD-A916-0968FD397DB5}"/>
              </a:ext>
            </a:extLst>
          </p:cNvPr>
          <p:cNvSpPr>
            <a:spLocks noGrp="1"/>
          </p:cNvSpPr>
          <p:nvPr>
            <p:ph type="body" sz="quarter" idx="57" hasCustomPrompt="1"/>
          </p:nvPr>
        </p:nvSpPr>
        <p:spPr>
          <a:xfrm>
            <a:off x="7205184"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9" name="Tijdelijke aanduiding voor tekst 11">
            <a:extLst>
              <a:ext uri="{FF2B5EF4-FFF2-40B4-BE49-F238E27FC236}">
                <a16:creationId xmlns:a16="http://schemas.microsoft.com/office/drawing/2014/main" id="{1154163E-EEC9-4F59-A8B1-A0231CFC58C7}"/>
              </a:ext>
            </a:extLst>
          </p:cNvPr>
          <p:cNvSpPr>
            <a:spLocks noGrp="1"/>
          </p:cNvSpPr>
          <p:nvPr>
            <p:ph type="body" sz="quarter" idx="58" hasCustomPrompt="1"/>
          </p:nvPr>
        </p:nvSpPr>
        <p:spPr>
          <a:xfrm>
            <a:off x="9420646"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0" name="Tijdelijke aanduiding voor tekst 11">
            <a:extLst>
              <a:ext uri="{FF2B5EF4-FFF2-40B4-BE49-F238E27FC236}">
                <a16:creationId xmlns:a16="http://schemas.microsoft.com/office/drawing/2014/main" id="{7A89352B-10C4-4DEA-AF84-68541855DA24}"/>
              </a:ext>
            </a:extLst>
          </p:cNvPr>
          <p:cNvSpPr>
            <a:spLocks noGrp="1"/>
          </p:cNvSpPr>
          <p:nvPr>
            <p:ph type="body" sz="quarter" idx="59" hasCustomPrompt="1"/>
          </p:nvPr>
        </p:nvSpPr>
        <p:spPr>
          <a:xfrm>
            <a:off x="558801"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1" name="Tijdelijke aanduiding voor tekst 11">
            <a:extLst>
              <a:ext uri="{FF2B5EF4-FFF2-40B4-BE49-F238E27FC236}">
                <a16:creationId xmlns:a16="http://schemas.microsoft.com/office/drawing/2014/main" id="{2A0112EB-900A-469E-8231-4566BCCB5A5D}"/>
              </a:ext>
            </a:extLst>
          </p:cNvPr>
          <p:cNvSpPr>
            <a:spLocks noGrp="1"/>
          </p:cNvSpPr>
          <p:nvPr>
            <p:ph type="body" sz="quarter" idx="60" hasCustomPrompt="1"/>
          </p:nvPr>
        </p:nvSpPr>
        <p:spPr>
          <a:xfrm>
            <a:off x="2774262"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2" name="Tijdelijke aanduiding voor tekst 11">
            <a:extLst>
              <a:ext uri="{FF2B5EF4-FFF2-40B4-BE49-F238E27FC236}">
                <a16:creationId xmlns:a16="http://schemas.microsoft.com/office/drawing/2014/main" id="{013C678C-BD21-4EBF-AFA1-C9CC71FDC914}"/>
              </a:ext>
            </a:extLst>
          </p:cNvPr>
          <p:cNvSpPr>
            <a:spLocks noGrp="1"/>
          </p:cNvSpPr>
          <p:nvPr>
            <p:ph type="body" sz="quarter" idx="61" hasCustomPrompt="1"/>
          </p:nvPr>
        </p:nvSpPr>
        <p:spPr>
          <a:xfrm>
            <a:off x="4989723"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3" name="Tijdelijke aanduiding voor tekst 11">
            <a:extLst>
              <a:ext uri="{FF2B5EF4-FFF2-40B4-BE49-F238E27FC236}">
                <a16:creationId xmlns:a16="http://schemas.microsoft.com/office/drawing/2014/main" id="{7D293518-44FE-421E-AF2C-00932C6C1E22}"/>
              </a:ext>
            </a:extLst>
          </p:cNvPr>
          <p:cNvSpPr>
            <a:spLocks noGrp="1"/>
          </p:cNvSpPr>
          <p:nvPr>
            <p:ph type="body" sz="quarter" idx="62" hasCustomPrompt="1"/>
          </p:nvPr>
        </p:nvSpPr>
        <p:spPr>
          <a:xfrm>
            <a:off x="7205184"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lvl1pPr>
          </a:lstStyle>
          <a:p>
            <a:r>
              <a:rPr lang="nl-NL" noProof="0" dirty="0"/>
              <a:t>A</a:t>
            </a:r>
            <a:r>
              <a:rPr lang="en-US" noProof="0" dirty="0" err="1"/>
              <a:t>dd</a:t>
            </a:r>
            <a:r>
              <a:rPr lang="en-US" noProof="0" dirty="0"/>
              <a:t> a slide title</a:t>
            </a:r>
            <a:endParaRPr lang="en-US" dirty="0"/>
          </a:p>
        </p:txBody>
      </p:sp>
      <p:sp>
        <p:nvSpPr>
          <p:cNvPr id="4" name="Tijdelijke aanduiding voor voettekst 3"/>
          <p:cNvSpPr>
            <a:spLocks noGrp="1"/>
          </p:cNvSpPr>
          <p:nvPr>
            <p:ph type="ftr" sz="quarter" idx="11"/>
          </p:nvPr>
        </p:nvSpPr>
        <p:spPr/>
        <p:txBody>
          <a:bodyPr/>
          <a:lstStyle/>
          <a:p>
            <a:r>
              <a:rPr lang="it-IT"/>
              <a:t>Deltares - Data visualization in Python</a:t>
            </a:r>
            <a:endParaRPr lang="nl-NL" dirty="0"/>
          </a:p>
        </p:txBody>
      </p:sp>
      <p:sp>
        <p:nvSpPr>
          <p:cNvPr id="5" name="Tijdelijke aanduiding voor dianummer 4"/>
          <p:cNvSpPr>
            <a:spLocks noGrp="1"/>
          </p:cNvSpPr>
          <p:nvPr>
            <p:ph type="sldNum" sz="quarter" idx="12"/>
          </p:nvPr>
        </p:nvSpPr>
        <p:spPr/>
        <p:txBody>
          <a:bodyPr/>
          <a:lstStyle/>
          <a:p>
            <a:fld id="{B502C9A5-716F-45E6-800B-D4D02CE26F90}" type="slidenum">
              <a:rPr lang="nl-NL" smtClean="0"/>
              <a:pPr/>
              <a:t>‹#›</a:t>
            </a:fld>
            <a:endParaRPr lang="nl-NL" dirty="0"/>
          </a:p>
        </p:txBody>
      </p:sp>
      <p:sp>
        <p:nvSpPr>
          <p:cNvPr id="6" name="Tekstvak 5"/>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LOGO-SLIDE</a:t>
            </a:r>
          </a:p>
        </p:txBody>
      </p:sp>
      <p:sp>
        <p:nvSpPr>
          <p:cNvPr id="22" name="Tijdelijke aanduiding voor afbeelding 40"/>
          <p:cNvSpPr>
            <a:spLocks noGrp="1"/>
          </p:cNvSpPr>
          <p:nvPr userDrawn="1">
            <p:ph type="pic" sz="quarter" idx="14" hasCustomPrompt="1"/>
          </p:nvPr>
        </p:nvSpPr>
        <p:spPr>
          <a:xfrm>
            <a:off x="799270" y="183547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3" name="Tijdelijke aanduiding voor afbeelding 40"/>
          <p:cNvSpPr>
            <a:spLocks noGrp="1"/>
          </p:cNvSpPr>
          <p:nvPr userDrawn="1">
            <p:ph type="pic" sz="quarter" idx="15" hasCustomPrompt="1"/>
          </p:nvPr>
        </p:nvSpPr>
        <p:spPr>
          <a:xfrm>
            <a:off x="3014731"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4" name="Tijdelijke aanduiding voor afbeelding 40"/>
          <p:cNvSpPr>
            <a:spLocks noGrp="1"/>
          </p:cNvSpPr>
          <p:nvPr userDrawn="1">
            <p:ph type="pic" sz="quarter" idx="16" hasCustomPrompt="1"/>
          </p:nvPr>
        </p:nvSpPr>
        <p:spPr>
          <a:xfrm>
            <a:off x="5230192"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5" name="Tijdelijke aanduiding voor afbeelding 40"/>
          <p:cNvSpPr>
            <a:spLocks noGrp="1"/>
          </p:cNvSpPr>
          <p:nvPr userDrawn="1">
            <p:ph type="pic" sz="quarter" idx="17" hasCustomPrompt="1"/>
          </p:nvPr>
        </p:nvSpPr>
        <p:spPr>
          <a:xfrm>
            <a:off x="9661115"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grpSp>
        <p:nvGrpSpPr>
          <p:cNvPr id="311" name="Instruction">
            <a:extLst>
              <a:ext uri="{FF2B5EF4-FFF2-40B4-BE49-F238E27FC236}">
                <a16:creationId xmlns:a16="http://schemas.microsoft.com/office/drawing/2014/main" id="{34C609FB-51D0-442B-BCBF-ECC47DDE0708}"/>
              </a:ext>
            </a:extLst>
          </p:cNvPr>
          <p:cNvGrpSpPr/>
          <p:nvPr userDrawn="1"/>
        </p:nvGrpSpPr>
        <p:grpSpPr>
          <a:xfrm>
            <a:off x="12387674" y="0"/>
            <a:ext cx="3189647" cy="6718205"/>
            <a:chOff x="12385632" y="0"/>
            <a:chExt cx="3189647" cy="6718205"/>
          </a:xfrm>
        </p:grpSpPr>
        <p:cxnSp>
          <p:nvCxnSpPr>
            <p:cNvPr id="312" name="Rechte verbindingslijn 311">
              <a:extLst>
                <a:ext uri="{FF2B5EF4-FFF2-40B4-BE49-F238E27FC236}">
                  <a16:creationId xmlns:a16="http://schemas.microsoft.com/office/drawing/2014/main" id="{8981F8C5-B841-4856-BB19-8D23625E1F18}"/>
                </a:ext>
              </a:extLst>
            </p:cNvPr>
            <p:cNvCxnSpPr>
              <a:cxnSpLocks/>
            </p:cNvCxnSpPr>
            <p:nvPr userDrawn="1"/>
          </p:nvCxnSpPr>
          <p:spPr>
            <a:xfrm>
              <a:off x="12396764" y="4293525"/>
              <a:ext cx="3178017" cy="0"/>
            </a:xfrm>
            <a:prstGeom prst="line">
              <a:avLst/>
            </a:prstGeom>
            <a:noFill/>
            <a:ln w="3175" cap="flat" cmpd="sng" algn="ctr">
              <a:solidFill>
                <a:schemeClr val="accent1"/>
              </a:solidFill>
              <a:prstDash val="solid"/>
            </a:ln>
            <a:effectLst/>
          </p:spPr>
        </p:cxnSp>
        <p:sp>
          <p:nvSpPr>
            <p:cNvPr id="313" name="Ovaal 312">
              <a:extLst>
                <a:ext uri="{FF2B5EF4-FFF2-40B4-BE49-F238E27FC236}">
                  <a16:creationId xmlns:a16="http://schemas.microsoft.com/office/drawing/2014/main" id="{B32A9238-A837-42CA-9D88-964AF6982B27}"/>
                </a:ext>
              </a:extLst>
            </p:cNvPr>
            <p:cNvSpPr/>
            <p:nvPr userDrawn="1"/>
          </p:nvSpPr>
          <p:spPr>
            <a:xfrm>
              <a:off x="12385632" y="441527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14" name="Rechthoek 313">
              <a:extLst>
                <a:ext uri="{FF2B5EF4-FFF2-40B4-BE49-F238E27FC236}">
                  <a16:creationId xmlns:a16="http://schemas.microsoft.com/office/drawing/2014/main" id="{35CD2376-1D7A-45BB-A44D-48D4C09EA8DC}"/>
                </a:ext>
              </a:extLst>
            </p:cNvPr>
            <p:cNvSpPr/>
            <p:nvPr userDrawn="1"/>
          </p:nvSpPr>
          <p:spPr>
            <a:xfrm>
              <a:off x="12751314" y="4481340"/>
              <a:ext cx="2817996" cy="62591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make the logo fit exactly in the frame, click on the arrow below 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‘Fit’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15" name="Groep 314">
              <a:extLst>
                <a:ext uri="{FF2B5EF4-FFF2-40B4-BE49-F238E27FC236}">
                  <a16:creationId xmlns:a16="http://schemas.microsoft.com/office/drawing/2014/main" id="{A1B62B78-CB82-4A3B-ABC2-EF5A9D9B8316}"/>
                </a:ext>
              </a:extLst>
            </p:cNvPr>
            <p:cNvGrpSpPr/>
            <p:nvPr userDrawn="1"/>
          </p:nvGrpSpPr>
          <p:grpSpPr>
            <a:xfrm>
              <a:off x="12751312" y="5032287"/>
              <a:ext cx="1499406" cy="678267"/>
              <a:chOff x="12757283" y="5191603"/>
              <a:chExt cx="1499406" cy="678267"/>
            </a:xfrm>
          </p:grpSpPr>
          <p:sp>
            <p:nvSpPr>
              <p:cNvPr id="360" name="Rechthoek 359">
                <a:extLst>
                  <a:ext uri="{FF2B5EF4-FFF2-40B4-BE49-F238E27FC236}">
                    <a16:creationId xmlns:a16="http://schemas.microsoft.com/office/drawing/2014/main" id="{295F73E4-E835-4709-B6CC-9B7635BA1264}"/>
                  </a:ext>
                </a:extLst>
              </p:cNvPr>
              <p:cNvSpPr/>
              <p:nvPr userDrawn="1"/>
            </p:nvSpPr>
            <p:spPr>
              <a:xfrm>
                <a:off x="12757283" y="5191603"/>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1" name="Rechthoek 360">
                <a:extLst>
                  <a:ext uri="{FF2B5EF4-FFF2-40B4-BE49-F238E27FC236}">
                    <a16:creationId xmlns:a16="http://schemas.microsoft.com/office/drawing/2014/main" id="{142F6556-AE36-47F6-A507-29EABFC9F2C0}"/>
                  </a:ext>
                </a:extLst>
              </p:cNvPr>
              <p:cNvSpPr/>
              <p:nvPr userDrawn="1"/>
            </p:nvSpPr>
            <p:spPr>
              <a:xfrm>
                <a:off x="12768263" y="5502992"/>
                <a:ext cx="1481137" cy="262014"/>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2" name="Tekstvak 361">
                <a:extLst>
                  <a:ext uri="{FF2B5EF4-FFF2-40B4-BE49-F238E27FC236}">
                    <a16:creationId xmlns:a16="http://schemas.microsoft.com/office/drawing/2014/main" id="{4EBD63A0-DB7F-4136-9A5F-EB1A6B64CD8A}"/>
                  </a:ext>
                </a:extLst>
              </p:cNvPr>
              <p:cNvSpPr txBox="1"/>
              <p:nvPr userDrawn="1"/>
            </p:nvSpPr>
            <p:spPr>
              <a:xfrm>
                <a:off x="12997648" y="5230713"/>
                <a:ext cx="957818"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Fill</a:t>
                </a:r>
              </a:p>
            </p:txBody>
          </p:sp>
          <p:sp>
            <p:nvSpPr>
              <p:cNvPr id="363" name="Tekstvak 362">
                <a:extLst>
                  <a:ext uri="{FF2B5EF4-FFF2-40B4-BE49-F238E27FC236}">
                    <a16:creationId xmlns:a16="http://schemas.microsoft.com/office/drawing/2014/main" id="{83EE5200-1361-4DB3-B918-8DCAAF2A72B6}"/>
                  </a:ext>
                </a:extLst>
              </p:cNvPr>
              <p:cNvSpPr txBox="1"/>
              <p:nvPr userDrawn="1"/>
            </p:nvSpPr>
            <p:spPr>
              <a:xfrm>
                <a:off x="12984219" y="5551839"/>
                <a:ext cx="104580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Fit</a:t>
                </a:r>
              </a:p>
            </p:txBody>
          </p:sp>
          <p:pic>
            <p:nvPicPr>
              <p:cNvPr id="364" name="Picture 3">
                <a:extLst>
                  <a:ext uri="{FF2B5EF4-FFF2-40B4-BE49-F238E27FC236}">
                    <a16:creationId xmlns:a16="http://schemas.microsoft.com/office/drawing/2014/main" id="{65BC9636-AF42-428A-8242-01C28EF71D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938926" y="563853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5" name="Groep 364">
                <a:extLst>
                  <a:ext uri="{FF2B5EF4-FFF2-40B4-BE49-F238E27FC236}">
                    <a16:creationId xmlns:a16="http://schemas.microsoft.com/office/drawing/2014/main" id="{042F4E0D-5D74-4080-ADA6-2B688E5FF5BF}"/>
                  </a:ext>
                </a:extLst>
              </p:cNvPr>
              <p:cNvGrpSpPr/>
              <p:nvPr userDrawn="1"/>
            </p:nvGrpSpPr>
            <p:grpSpPr>
              <a:xfrm>
                <a:off x="12816093" y="5580077"/>
                <a:ext cx="194111" cy="107826"/>
                <a:chOff x="12834891" y="3555641"/>
                <a:chExt cx="431762" cy="239838"/>
              </a:xfrm>
            </p:grpSpPr>
            <p:sp>
              <p:nvSpPr>
                <p:cNvPr id="371" name="Rechthoek 370">
                  <a:extLst>
                    <a:ext uri="{FF2B5EF4-FFF2-40B4-BE49-F238E27FC236}">
                      <a16:creationId xmlns:a16="http://schemas.microsoft.com/office/drawing/2014/main" id="{289581C7-5C83-4F5E-8B52-8A43611DAA93}"/>
                    </a:ext>
                  </a:extLst>
                </p:cNvPr>
                <p:cNvSpPr/>
                <p:nvPr userDrawn="1"/>
              </p:nvSpPr>
              <p:spPr>
                <a:xfrm>
                  <a:off x="12834891" y="3555641"/>
                  <a:ext cx="243392"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2" name="Rechthoek 371">
                  <a:extLst>
                    <a:ext uri="{FF2B5EF4-FFF2-40B4-BE49-F238E27FC236}">
                      <a16:creationId xmlns:a16="http://schemas.microsoft.com/office/drawing/2014/main" id="{D122764C-10F9-494D-BD15-AF4D8ED96BB1}"/>
                    </a:ext>
                  </a:extLst>
                </p:cNvPr>
                <p:cNvSpPr/>
                <p:nvPr userDrawn="1"/>
              </p:nvSpPr>
              <p:spPr>
                <a:xfrm>
                  <a:off x="13023258" y="3555641"/>
                  <a:ext cx="243395"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3" name="Rechthoek 372">
                  <a:extLst>
                    <a:ext uri="{FF2B5EF4-FFF2-40B4-BE49-F238E27FC236}">
                      <a16:creationId xmlns:a16="http://schemas.microsoft.com/office/drawing/2014/main" id="{B3BDE7B9-75FB-473E-B4E5-EA058BF26496}"/>
                    </a:ext>
                  </a:extLst>
                </p:cNvPr>
                <p:cNvSpPr/>
                <p:nvPr userDrawn="1"/>
              </p:nvSpPr>
              <p:spPr>
                <a:xfrm>
                  <a:off x="12923968" y="3555641"/>
                  <a:ext cx="243394" cy="239838"/>
                </a:xfrm>
                <a:prstGeom prst="rect">
                  <a:avLst/>
                </a:prstGeom>
                <a:solidFill>
                  <a:schemeClr val="bg1"/>
                </a:solidFill>
                <a:ln w="635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Ovaal 373">
                  <a:extLst>
                    <a:ext uri="{FF2B5EF4-FFF2-40B4-BE49-F238E27FC236}">
                      <a16:creationId xmlns:a16="http://schemas.microsoft.com/office/drawing/2014/main" id="{4A2109A7-1FA7-4CDB-8E88-F951F8AC2FD5}"/>
                    </a:ext>
                  </a:extLst>
                </p:cNvPr>
                <p:cNvSpPr/>
                <p:nvPr userDrawn="1"/>
              </p:nvSpPr>
              <p:spPr>
                <a:xfrm>
                  <a:off x="13072246" y="3585939"/>
                  <a:ext cx="67157" cy="67157"/>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75" name="Afbeelding 374">
                  <a:extLst>
                    <a:ext uri="{FF2B5EF4-FFF2-40B4-BE49-F238E27FC236}">
                      <a16:creationId xmlns:a16="http://schemas.microsoft.com/office/drawing/2014/main" id="{81AEFC02-B382-4525-9310-737856AB13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5825" y="3643048"/>
                  <a:ext cx="161284" cy="130447"/>
                </a:xfrm>
                <a:prstGeom prst="rect">
                  <a:avLst/>
                </a:prstGeom>
              </p:spPr>
            </p:pic>
          </p:grpSp>
          <p:grpSp>
            <p:nvGrpSpPr>
              <p:cNvPr id="366" name="Groep 365">
                <a:extLst>
                  <a:ext uri="{FF2B5EF4-FFF2-40B4-BE49-F238E27FC236}">
                    <a16:creationId xmlns:a16="http://schemas.microsoft.com/office/drawing/2014/main" id="{3DADD5B9-71B2-4F57-BEFD-55269599A8DF}"/>
                  </a:ext>
                </a:extLst>
              </p:cNvPr>
              <p:cNvGrpSpPr/>
              <p:nvPr userDrawn="1"/>
            </p:nvGrpSpPr>
            <p:grpSpPr>
              <a:xfrm>
                <a:off x="12830382" y="5279016"/>
                <a:ext cx="158395" cy="118609"/>
                <a:chOff x="12553949" y="5580076"/>
                <a:chExt cx="143995" cy="107826"/>
              </a:xfrm>
            </p:grpSpPr>
            <p:sp>
              <p:nvSpPr>
                <p:cNvPr id="367" name="Rechthoek 366">
                  <a:extLst>
                    <a:ext uri="{FF2B5EF4-FFF2-40B4-BE49-F238E27FC236}">
                      <a16:creationId xmlns:a16="http://schemas.microsoft.com/office/drawing/2014/main" id="{BCEAB408-C5A2-427E-974B-2120AC4B8497}"/>
                    </a:ext>
                  </a:extLst>
                </p:cNvPr>
                <p:cNvSpPr/>
                <p:nvPr userDrawn="1"/>
              </p:nvSpPr>
              <p:spPr>
                <a:xfrm>
                  <a:off x="12553949" y="5580076"/>
                  <a:ext cx="143995" cy="107826"/>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8" name="Vrije vorm: vorm 367">
                  <a:extLst>
                    <a:ext uri="{FF2B5EF4-FFF2-40B4-BE49-F238E27FC236}">
                      <a16:creationId xmlns:a16="http://schemas.microsoft.com/office/drawing/2014/main" id="{AC0555B5-A596-4894-9B7A-48CC4C74EF02}"/>
                    </a:ext>
                  </a:extLst>
                </p:cNvPr>
                <p:cNvSpPr/>
                <p:nvPr userDrawn="1"/>
              </p:nvSpPr>
              <p:spPr>
                <a:xfrm>
                  <a:off x="12623393" y="5584031"/>
                  <a:ext cx="48592" cy="23094"/>
                </a:xfrm>
                <a:custGeom>
                  <a:avLst/>
                  <a:gdLst>
                    <a:gd name="connsiteX0" fmla="*/ 0 w 48592"/>
                    <a:gd name="connsiteY0" fmla="*/ 0 h 23094"/>
                    <a:gd name="connsiteX1" fmla="*/ 48592 w 48592"/>
                    <a:gd name="connsiteY1" fmla="*/ 0 h 23094"/>
                    <a:gd name="connsiteX2" fmla="*/ 42077 w 48592"/>
                    <a:gd name="connsiteY2" fmla="*/ 15729 h 23094"/>
                    <a:gd name="connsiteX3" fmla="*/ 24296 w 48592"/>
                    <a:gd name="connsiteY3" fmla="*/ 23094 h 23094"/>
                    <a:gd name="connsiteX4" fmla="*/ 6515 w 48592"/>
                    <a:gd name="connsiteY4" fmla="*/ 15729 h 2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92" h="23094">
                      <a:moveTo>
                        <a:pt x="0" y="0"/>
                      </a:moveTo>
                      <a:lnTo>
                        <a:pt x="48592" y="0"/>
                      </a:lnTo>
                      <a:lnTo>
                        <a:pt x="42077" y="15729"/>
                      </a:lnTo>
                      <a:cubicBezTo>
                        <a:pt x="37526" y="20280"/>
                        <a:pt x="31240" y="23094"/>
                        <a:pt x="24296" y="23094"/>
                      </a:cubicBezTo>
                      <a:cubicBezTo>
                        <a:pt x="17352" y="23094"/>
                        <a:pt x="11066" y="20280"/>
                        <a:pt x="6515" y="15729"/>
                      </a:cubicBezTo>
                      <a:close/>
                    </a:path>
                  </a:pathLst>
                </a:cu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69" name="Afbeelding 368">
                  <a:extLst>
                    <a:ext uri="{FF2B5EF4-FFF2-40B4-BE49-F238E27FC236}">
                      <a16:creationId xmlns:a16="http://schemas.microsoft.com/office/drawing/2014/main" id="{1695C6D2-11D6-487A-A03F-EC37D73885FC}"/>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562963" y="5617369"/>
                  <a:ext cx="109463" cy="65411"/>
                </a:xfrm>
                <a:prstGeom prst="rect">
                  <a:avLst/>
                </a:prstGeom>
              </p:spPr>
            </p:pic>
            <p:pic>
              <p:nvPicPr>
                <p:cNvPr id="370" name="Afbeelding 369">
                  <a:extLst>
                    <a:ext uri="{FF2B5EF4-FFF2-40B4-BE49-F238E27FC236}">
                      <a16:creationId xmlns:a16="http://schemas.microsoft.com/office/drawing/2014/main" id="{3646F633-CBEB-4B2F-BE8E-75AF7C29AFF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2606308" y="5630262"/>
                  <a:ext cx="87887" cy="52518"/>
                </a:xfrm>
                <a:prstGeom prst="rect">
                  <a:avLst/>
                </a:prstGeom>
              </p:spPr>
            </p:pic>
          </p:grpSp>
        </p:grpSp>
        <p:sp>
          <p:nvSpPr>
            <p:cNvPr id="316" name="Rechthoek 315">
              <a:extLst>
                <a:ext uri="{FF2B5EF4-FFF2-40B4-BE49-F238E27FC236}">
                  <a16:creationId xmlns:a16="http://schemas.microsoft.com/office/drawing/2014/main" id="{8FCC09D8-6E09-4B62-8983-8ED3E7F86C0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client logo</a:t>
              </a:r>
            </a:p>
          </p:txBody>
        </p:sp>
        <p:sp>
          <p:nvSpPr>
            <p:cNvPr id="317" name="Ovaal 316">
              <a:extLst>
                <a:ext uri="{FF2B5EF4-FFF2-40B4-BE49-F238E27FC236}">
                  <a16:creationId xmlns:a16="http://schemas.microsoft.com/office/drawing/2014/main" id="{F0BD161A-6575-4912-900C-C5408517EE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18" name="Rechte verbindingslijn 317">
              <a:extLst>
                <a:ext uri="{FF2B5EF4-FFF2-40B4-BE49-F238E27FC236}">
                  <a16:creationId xmlns:a16="http://schemas.microsoft.com/office/drawing/2014/main" id="{BFD63083-1900-456A-A2CB-5F339E720E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19" name="Rechte verbindingslijn 318">
              <a:extLst>
                <a:ext uri="{FF2B5EF4-FFF2-40B4-BE49-F238E27FC236}">
                  <a16:creationId xmlns:a16="http://schemas.microsoft.com/office/drawing/2014/main" id="{49D613E2-C267-4D52-8ED6-2F3F2BEE370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20" name="Rechthoek 319">
              <a:extLst>
                <a:ext uri="{FF2B5EF4-FFF2-40B4-BE49-F238E27FC236}">
                  <a16:creationId xmlns:a16="http://schemas.microsoft.com/office/drawing/2014/main" id="{119C64B1-C9F2-4C72-B942-FA9E9575E8D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logo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logo.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1" name="Groep 320">
              <a:extLst>
                <a:ext uri="{FF2B5EF4-FFF2-40B4-BE49-F238E27FC236}">
                  <a16:creationId xmlns:a16="http://schemas.microsoft.com/office/drawing/2014/main" id="{78800794-8E6C-46DA-8C90-7A555513F381}"/>
                </a:ext>
              </a:extLst>
            </p:cNvPr>
            <p:cNvGrpSpPr/>
            <p:nvPr userDrawn="1"/>
          </p:nvGrpSpPr>
          <p:grpSpPr>
            <a:xfrm>
              <a:off x="12396764" y="5817049"/>
              <a:ext cx="3178515" cy="901156"/>
              <a:chOff x="12396764" y="4300582"/>
              <a:chExt cx="3178515" cy="901156"/>
            </a:xfrm>
          </p:grpSpPr>
          <p:grpSp>
            <p:nvGrpSpPr>
              <p:cNvPr id="355" name="Meer informatie">
                <a:extLst>
                  <a:ext uri="{FF2B5EF4-FFF2-40B4-BE49-F238E27FC236}">
                    <a16:creationId xmlns:a16="http://schemas.microsoft.com/office/drawing/2014/main" id="{FA871935-3E95-47BC-8B76-CFC1068D2609}"/>
                  </a:ext>
                </a:extLst>
              </p:cNvPr>
              <p:cNvGrpSpPr/>
              <p:nvPr userDrawn="1"/>
            </p:nvGrpSpPr>
            <p:grpSpPr>
              <a:xfrm>
                <a:off x="12396764" y="4418465"/>
                <a:ext cx="3178515" cy="783273"/>
                <a:chOff x="-3741486" y="3386444"/>
                <a:chExt cx="3178515" cy="783273"/>
              </a:xfrm>
            </p:grpSpPr>
            <p:sp>
              <p:nvSpPr>
                <p:cNvPr id="357" name="Freeform 101">
                  <a:extLst>
                    <a:ext uri="{FF2B5EF4-FFF2-40B4-BE49-F238E27FC236}">
                      <a16:creationId xmlns:a16="http://schemas.microsoft.com/office/drawing/2014/main" id="{C2F701B2-CA3D-4359-B1E9-7CD413EB23D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58" name="Rechthoek 357">
                  <a:extLst>
                    <a:ext uri="{FF2B5EF4-FFF2-40B4-BE49-F238E27FC236}">
                      <a16:creationId xmlns:a16="http://schemas.microsoft.com/office/drawing/2014/main" id="{2A8F33E3-F18E-4BD6-8A89-18E4EDDD8F0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59" name="Rechte verbindingslijn 358">
                  <a:extLst>
                    <a:ext uri="{FF2B5EF4-FFF2-40B4-BE49-F238E27FC236}">
                      <a16:creationId xmlns:a16="http://schemas.microsoft.com/office/drawing/2014/main" id="{8AE601E9-C31E-47FB-87CF-5C8EC5259D5B}"/>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356" name="Rechte verbindingslijn 355">
                <a:extLst>
                  <a:ext uri="{FF2B5EF4-FFF2-40B4-BE49-F238E27FC236}">
                    <a16:creationId xmlns:a16="http://schemas.microsoft.com/office/drawing/2014/main" id="{0449A9AB-E177-473C-AB76-1E9636CFB443}"/>
                  </a:ext>
                </a:extLst>
              </p:cNvPr>
              <p:cNvCxnSpPr>
                <a:cxnSpLocks/>
              </p:cNvCxnSpPr>
              <p:nvPr userDrawn="1"/>
            </p:nvCxnSpPr>
            <p:spPr>
              <a:xfrm>
                <a:off x="12397261" y="4300582"/>
                <a:ext cx="3178017" cy="0"/>
              </a:xfrm>
              <a:prstGeom prst="line">
                <a:avLst/>
              </a:prstGeom>
              <a:noFill/>
              <a:ln w="3175" cap="flat" cmpd="sng" algn="ctr">
                <a:solidFill>
                  <a:schemeClr val="accent1"/>
                </a:solidFill>
                <a:prstDash val="solid"/>
              </a:ln>
              <a:effectLst/>
            </p:spPr>
          </p:cxnSp>
        </p:grpSp>
        <p:sp>
          <p:nvSpPr>
            <p:cNvPr id="322" name="Ovaal 321">
              <a:extLst>
                <a:ext uri="{FF2B5EF4-FFF2-40B4-BE49-F238E27FC236}">
                  <a16:creationId xmlns:a16="http://schemas.microsoft.com/office/drawing/2014/main" id="{E004BEA2-4096-42B0-BC23-E2E6F1E7CF69}"/>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3" name="Rechthoek 322">
              <a:extLst>
                <a:ext uri="{FF2B5EF4-FFF2-40B4-BE49-F238E27FC236}">
                  <a16:creationId xmlns:a16="http://schemas.microsoft.com/office/drawing/2014/main" id="{16364FCA-744B-4A7C-9652-4C1772870F5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logo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4" name="Groep 323">
              <a:extLst>
                <a:ext uri="{FF2B5EF4-FFF2-40B4-BE49-F238E27FC236}">
                  <a16:creationId xmlns:a16="http://schemas.microsoft.com/office/drawing/2014/main" id="{8B7CD931-B9D5-4704-BA0C-0ED4DB44635F}"/>
                </a:ext>
              </a:extLst>
            </p:cNvPr>
            <p:cNvGrpSpPr/>
            <p:nvPr userDrawn="1"/>
          </p:nvGrpSpPr>
          <p:grpSpPr>
            <a:xfrm>
              <a:off x="12757282" y="2184550"/>
              <a:ext cx="825500" cy="209550"/>
              <a:chOff x="13504624" y="2482850"/>
              <a:chExt cx="825500" cy="209550"/>
            </a:xfrm>
          </p:grpSpPr>
          <p:sp>
            <p:nvSpPr>
              <p:cNvPr id="352" name="Rechthoek 351">
                <a:extLst>
                  <a:ext uri="{FF2B5EF4-FFF2-40B4-BE49-F238E27FC236}">
                    <a16:creationId xmlns:a16="http://schemas.microsoft.com/office/drawing/2014/main" id="{5329A35B-AC03-48C2-8033-B2A37721356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3" name="Rechte verbindingslijn 352">
                <a:extLst>
                  <a:ext uri="{FF2B5EF4-FFF2-40B4-BE49-F238E27FC236}">
                    <a16:creationId xmlns:a16="http://schemas.microsoft.com/office/drawing/2014/main" id="{44A6ACBD-41C7-44B9-BEEB-18842765AA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4" name="Gelijkbenige driehoek 353">
                <a:extLst>
                  <a:ext uri="{FF2B5EF4-FFF2-40B4-BE49-F238E27FC236}">
                    <a16:creationId xmlns:a16="http://schemas.microsoft.com/office/drawing/2014/main" id="{B20D8959-A7D6-4B14-BD5C-70B76C656D3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25" name="Groep 324">
              <a:extLst>
                <a:ext uri="{FF2B5EF4-FFF2-40B4-BE49-F238E27FC236}">
                  <a16:creationId xmlns:a16="http://schemas.microsoft.com/office/drawing/2014/main" id="{F333BDB8-41FB-452C-B198-54A13BA4475F}"/>
                </a:ext>
              </a:extLst>
            </p:cNvPr>
            <p:cNvGrpSpPr/>
            <p:nvPr userDrawn="1"/>
          </p:nvGrpSpPr>
          <p:grpSpPr>
            <a:xfrm>
              <a:off x="12757282" y="1141626"/>
              <a:ext cx="294789" cy="318834"/>
              <a:chOff x="14466489" y="1001522"/>
              <a:chExt cx="290627" cy="314333"/>
            </a:xfrm>
          </p:grpSpPr>
          <p:sp>
            <p:nvSpPr>
              <p:cNvPr id="346" name="Rechthoek 345">
                <a:extLst>
                  <a:ext uri="{FF2B5EF4-FFF2-40B4-BE49-F238E27FC236}">
                    <a16:creationId xmlns:a16="http://schemas.microsoft.com/office/drawing/2014/main" id="{D79DAC95-824F-4D94-9404-2A3031B34D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1F461CBC-3094-4EB4-95D6-B9327A56C47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8" name="Vrije vorm: vorm 347">
                <a:extLst>
                  <a:ext uri="{FF2B5EF4-FFF2-40B4-BE49-F238E27FC236}">
                    <a16:creationId xmlns:a16="http://schemas.microsoft.com/office/drawing/2014/main" id="{ECDF8E9A-F522-4C62-A6FF-2C720C72D80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9" name="Rechthoek: afgeronde hoeken 348">
                <a:extLst>
                  <a:ext uri="{FF2B5EF4-FFF2-40B4-BE49-F238E27FC236}">
                    <a16:creationId xmlns:a16="http://schemas.microsoft.com/office/drawing/2014/main" id="{F6556761-D8B4-4FEE-A2D7-29820BA48CE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50" name="Rechte verbindingslijn 349">
                <a:extLst>
                  <a:ext uri="{FF2B5EF4-FFF2-40B4-BE49-F238E27FC236}">
                    <a16:creationId xmlns:a16="http://schemas.microsoft.com/office/drawing/2014/main" id="{A63C6AD6-AD07-4D30-BCE1-34EF0D52A76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51" name="Rechte verbindingslijn 350">
                <a:extLst>
                  <a:ext uri="{FF2B5EF4-FFF2-40B4-BE49-F238E27FC236}">
                    <a16:creationId xmlns:a16="http://schemas.microsoft.com/office/drawing/2014/main" id="{8B3F9511-74F0-4D3A-8C35-8F3F1CA12E35}"/>
                  </a:ext>
                </a:extLst>
              </p:cNvPr>
              <p:cNvCxnSpPr>
                <a:cxnSpLocks/>
                <a:stCxn id="34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6" name="Ovaal 325">
              <a:extLst>
                <a:ext uri="{FF2B5EF4-FFF2-40B4-BE49-F238E27FC236}">
                  <a16:creationId xmlns:a16="http://schemas.microsoft.com/office/drawing/2014/main" id="{D91F68A9-F850-48F2-B171-ED35746AE0D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7" name="Rechthoek 326">
              <a:extLst>
                <a:ext uri="{FF2B5EF4-FFF2-40B4-BE49-F238E27FC236}">
                  <a16:creationId xmlns:a16="http://schemas.microsoft.com/office/drawing/2014/main" id="{3E347EE8-08D9-42D6-8275-26533B0E8515}"/>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logo,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logo with the spheres and scale the logo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28" name="Rechte verbindingslijn 327">
              <a:extLst>
                <a:ext uri="{FF2B5EF4-FFF2-40B4-BE49-F238E27FC236}">
                  <a16:creationId xmlns:a16="http://schemas.microsoft.com/office/drawing/2014/main" id="{0878DA26-2B90-475E-B4BC-67E1FE42783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29" name="Groep 328">
              <a:extLst>
                <a:ext uri="{FF2B5EF4-FFF2-40B4-BE49-F238E27FC236}">
                  <a16:creationId xmlns:a16="http://schemas.microsoft.com/office/drawing/2014/main" id="{1DF5BA48-4203-4939-957C-570A95C70EC1}"/>
                </a:ext>
              </a:extLst>
            </p:cNvPr>
            <p:cNvGrpSpPr/>
            <p:nvPr userDrawn="1"/>
          </p:nvGrpSpPr>
          <p:grpSpPr>
            <a:xfrm>
              <a:off x="12696514" y="3566064"/>
              <a:ext cx="514284" cy="612918"/>
              <a:chOff x="12682980" y="3403241"/>
              <a:chExt cx="622284" cy="741632"/>
            </a:xfrm>
          </p:grpSpPr>
          <p:grpSp>
            <p:nvGrpSpPr>
              <p:cNvPr id="330" name="Groep 329">
                <a:extLst>
                  <a:ext uri="{FF2B5EF4-FFF2-40B4-BE49-F238E27FC236}">
                    <a16:creationId xmlns:a16="http://schemas.microsoft.com/office/drawing/2014/main" id="{739096F2-5533-4B91-BB89-F21C4865E924}"/>
                  </a:ext>
                </a:extLst>
              </p:cNvPr>
              <p:cNvGrpSpPr/>
              <p:nvPr userDrawn="1"/>
            </p:nvGrpSpPr>
            <p:grpSpPr>
              <a:xfrm>
                <a:off x="12771568" y="3403241"/>
                <a:ext cx="467138" cy="448489"/>
                <a:chOff x="12782195" y="3403241"/>
                <a:chExt cx="467138" cy="448489"/>
              </a:xfrm>
            </p:grpSpPr>
            <p:grpSp>
              <p:nvGrpSpPr>
                <p:cNvPr id="333" name="Groep 332">
                  <a:extLst>
                    <a:ext uri="{FF2B5EF4-FFF2-40B4-BE49-F238E27FC236}">
                      <a16:creationId xmlns:a16="http://schemas.microsoft.com/office/drawing/2014/main" id="{E0729D9A-E74D-451E-A8CF-843D9E5957BA}"/>
                    </a:ext>
                  </a:extLst>
                </p:cNvPr>
                <p:cNvGrpSpPr/>
                <p:nvPr userDrawn="1"/>
              </p:nvGrpSpPr>
              <p:grpSpPr>
                <a:xfrm>
                  <a:off x="12782195" y="3403241"/>
                  <a:ext cx="412967" cy="393907"/>
                  <a:chOff x="13554906" y="3320109"/>
                  <a:chExt cx="443906" cy="423419"/>
                </a:xfrm>
              </p:grpSpPr>
              <p:grpSp>
                <p:nvGrpSpPr>
                  <p:cNvPr id="340" name="Groep 339">
                    <a:extLst>
                      <a:ext uri="{FF2B5EF4-FFF2-40B4-BE49-F238E27FC236}">
                        <a16:creationId xmlns:a16="http://schemas.microsoft.com/office/drawing/2014/main" id="{573142FB-7BCF-4E8A-BCA1-5ADD23123CF1}"/>
                      </a:ext>
                    </a:extLst>
                  </p:cNvPr>
                  <p:cNvGrpSpPr/>
                  <p:nvPr userDrawn="1"/>
                </p:nvGrpSpPr>
                <p:grpSpPr>
                  <a:xfrm>
                    <a:off x="13554906" y="3320109"/>
                    <a:ext cx="443906" cy="423419"/>
                    <a:chOff x="12909684" y="1276143"/>
                    <a:chExt cx="443906" cy="423419"/>
                  </a:xfrm>
                </p:grpSpPr>
                <p:sp>
                  <p:nvSpPr>
                    <p:cNvPr id="343" name="Rechthoek 342">
                      <a:extLst>
                        <a:ext uri="{FF2B5EF4-FFF2-40B4-BE49-F238E27FC236}">
                          <a16:creationId xmlns:a16="http://schemas.microsoft.com/office/drawing/2014/main" id="{C79DEC58-ACD8-40F9-AB78-5CAADF65519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4" name="Rechthoek 343">
                      <a:extLst>
                        <a:ext uri="{FF2B5EF4-FFF2-40B4-BE49-F238E27FC236}">
                          <a16:creationId xmlns:a16="http://schemas.microsoft.com/office/drawing/2014/main" id="{A8EA5493-FF58-40FA-A9E2-3D3C856302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5" name="Ovaal 344">
                      <a:extLst>
                        <a:ext uri="{FF2B5EF4-FFF2-40B4-BE49-F238E27FC236}">
                          <a16:creationId xmlns:a16="http://schemas.microsoft.com/office/drawing/2014/main" id="{4F2B5791-9E54-463F-9455-767955BFF16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41" name="Afbeelding 340">
                    <a:extLst>
                      <a:ext uri="{FF2B5EF4-FFF2-40B4-BE49-F238E27FC236}">
                        <a16:creationId xmlns:a16="http://schemas.microsoft.com/office/drawing/2014/main" id="{B0A07DE8-BCF1-432A-9923-6B8672F13178}"/>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42" name="Afbeelding 341">
                    <a:extLst>
                      <a:ext uri="{FF2B5EF4-FFF2-40B4-BE49-F238E27FC236}">
                        <a16:creationId xmlns:a16="http://schemas.microsoft.com/office/drawing/2014/main" id="{BAE7A084-3F78-48E9-9D7A-0B432ACB53E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334" name="Groep 333">
                  <a:extLst>
                    <a:ext uri="{FF2B5EF4-FFF2-40B4-BE49-F238E27FC236}">
                      <a16:creationId xmlns:a16="http://schemas.microsoft.com/office/drawing/2014/main" id="{072A044C-178B-4D37-95DD-175A8AEB77C7}"/>
                    </a:ext>
                  </a:extLst>
                </p:cNvPr>
                <p:cNvGrpSpPr/>
                <p:nvPr userDrawn="1"/>
              </p:nvGrpSpPr>
              <p:grpSpPr>
                <a:xfrm>
                  <a:off x="13103513" y="3705268"/>
                  <a:ext cx="145820" cy="146462"/>
                  <a:chOff x="13096169" y="3602278"/>
                  <a:chExt cx="145820" cy="146462"/>
                </a:xfrm>
              </p:grpSpPr>
              <p:sp>
                <p:nvSpPr>
                  <p:cNvPr id="338" name="Rechthoek 337">
                    <a:extLst>
                      <a:ext uri="{FF2B5EF4-FFF2-40B4-BE49-F238E27FC236}">
                        <a16:creationId xmlns:a16="http://schemas.microsoft.com/office/drawing/2014/main" id="{D9A5D7B7-65CE-4A69-83CC-32064BC4F5A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9" name="Rechthoek 338">
                    <a:extLst>
                      <a:ext uri="{FF2B5EF4-FFF2-40B4-BE49-F238E27FC236}">
                        <a16:creationId xmlns:a16="http://schemas.microsoft.com/office/drawing/2014/main" id="{027CAF95-17F3-4904-82DF-8F8A3F61C6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35" name="Groep 334">
                  <a:extLst>
                    <a:ext uri="{FF2B5EF4-FFF2-40B4-BE49-F238E27FC236}">
                      <a16:creationId xmlns:a16="http://schemas.microsoft.com/office/drawing/2014/main" id="{200A92ED-A95E-488D-BF3E-B3B2C84C3C1E}"/>
                    </a:ext>
                  </a:extLst>
                </p:cNvPr>
                <p:cNvGrpSpPr/>
                <p:nvPr userDrawn="1"/>
              </p:nvGrpSpPr>
              <p:grpSpPr>
                <a:xfrm rot="10800000">
                  <a:off x="13061402" y="3665637"/>
                  <a:ext cx="145820" cy="146462"/>
                  <a:chOff x="13096169" y="3602278"/>
                  <a:chExt cx="145820" cy="146462"/>
                </a:xfrm>
              </p:grpSpPr>
              <p:sp>
                <p:nvSpPr>
                  <p:cNvPr id="336" name="Rechthoek 335">
                    <a:extLst>
                      <a:ext uri="{FF2B5EF4-FFF2-40B4-BE49-F238E27FC236}">
                        <a16:creationId xmlns:a16="http://schemas.microsoft.com/office/drawing/2014/main" id="{09EB9B5B-24EC-4578-8008-CDFC4F3169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7" name="Rechthoek 336">
                    <a:extLst>
                      <a:ext uri="{FF2B5EF4-FFF2-40B4-BE49-F238E27FC236}">
                        <a16:creationId xmlns:a16="http://schemas.microsoft.com/office/drawing/2014/main" id="{B3AA7BFC-FF78-4EA7-97A5-23295B25C0E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331" name="Rechthoek 330">
                <a:extLst>
                  <a:ext uri="{FF2B5EF4-FFF2-40B4-BE49-F238E27FC236}">
                    <a16:creationId xmlns:a16="http://schemas.microsoft.com/office/drawing/2014/main" id="{EE73B0D8-6F9B-4BAB-A823-092A1A28256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332" name="Gelijkbenige driehoek 331">
                <a:extLst>
                  <a:ext uri="{FF2B5EF4-FFF2-40B4-BE49-F238E27FC236}">
                    <a16:creationId xmlns:a16="http://schemas.microsoft.com/office/drawing/2014/main" id="{F7DA6AF7-BF0B-42A6-8E2B-1B54BED0DAC5}"/>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97" name="Tijdelijke aanduiding voor afbeelding 40">
            <a:extLst>
              <a:ext uri="{FF2B5EF4-FFF2-40B4-BE49-F238E27FC236}">
                <a16:creationId xmlns:a16="http://schemas.microsoft.com/office/drawing/2014/main" id="{1A985979-3F2B-4A92-A573-2836C4FA24FE}"/>
              </a:ext>
            </a:extLst>
          </p:cNvPr>
          <p:cNvSpPr>
            <a:spLocks noGrp="1"/>
          </p:cNvSpPr>
          <p:nvPr>
            <p:ph type="pic" sz="quarter" idx="28" hasCustomPrompt="1"/>
          </p:nvPr>
        </p:nvSpPr>
        <p:spPr>
          <a:xfrm>
            <a:off x="7445653"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2" name="Tijdelijke aanduiding voor afbeelding 40">
            <a:extLst>
              <a:ext uri="{FF2B5EF4-FFF2-40B4-BE49-F238E27FC236}">
                <a16:creationId xmlns:a16="http://schemas.microsoft.com/office/drawing/2014/main" id="{76E17FAE-908D-4F3E-BC13-6CF2289F577F}"/>
              </a:ext>
            </a:extLst>
          </p:cNvPr>
          <p:cNvSpPr>
            <a:spLocks noGrp="1"/>
          </p:cNvSpPr>
          <p:nvPr>
            <p:ph type="pic" sz="quarter" idx="29" hasCustomPrompt="1"/>
          </p:nvPr>
        </p:nvSpPr>
        <p:spPr>
          <a:xfrm>
            <a:off x="799270"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3" name="Tijdelijke aanduiding voor afbeelding 40">
            <a:extLst>
              <a:ext uri="{FF2B5EF4-FFF2-40B4-BE49-F238E27FC236}">
                <a16:creationId xmlns:a16="http://schemas.microsoft.com/office/drawing/2014/main" id="{2EAD53C2-4899-40DF-8C07-BB9E108D79CA}"/>
              </a:ext>
            </a:extLst>
          </p:cNvPr>
          <p:cNvSpPr>
            <a:spLocks noGrp="1"/>
          </p:cNvSpPr>
          <p:nvPr>
            <p:ph type="pic" sz="quarter" idx="30" hasCustomPrompt="1"/>
          </p:nvPr>
        </p:nvSpPr>
        <p:spPr>
          <a:xfrm>
            <a:off x="3014731"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4" name="Tijdelijke aanduiding voor afbeelding 40">
            <a:extLst>
              <a:ext uri="{FF2B5EF4-FFF2-40B4-BE49-F238E27FC236}">
                <a16:creationId xmlns:a16="http://schemas.microsoft.com/office/drawing/2014/main" id="{A69DA71F-05D7-4CC9-987A-55F957B83332}"/>
              </a:ext>
            </a:extLst>
          </p:cNvPr>
          <p:cNvSpPr>
            <a:spLocks noGrp="1"/>
          </p:cNvSpPr>
          <p:nvPr>
            <p:ph type="pic" sz="quarter" idx="31" hasCustomPrompt="1"/>
          </p:nvPr>
        </p:nvSpPr>
        <p:spPr>
          <a:xfrm>
            <a:off x="5230192"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5" name="Tijdelijke aanduiding voor afbeelding 40">
            <a:extLst>
              <a:ext uri="{FF2B5EF4-FFF2-40B4-BE49-F238E27FC236}">
                <a16:creationId xmlns:a16="http://schemas.microsoft.com/office/drawing/2014/main" id="{ED7E3FAF-8086-44E6-90F9-1A67A615005A}"/>
              </a:ext>
            </a:extLst>
          </p:cNvPr>
          <p:cNvSpPr>
            <a:spLocks noGrp="1"/>
          </p:cNvSpPr>
          <p:nvPr>
            <p:ph type="pic" sz="quarter" idx="32" hasCustomPrompt="1"/>
          </p:nvPr>
        </p:nvSpPr>
        <p:spPr>
          <a:xfrm>
            <a:off x="9661115"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7" name="Tijdelijke aanduiding voor afbeelding 40">
            <a:extLst>
              <a:ext uri="{FF2B5EF4-FFF2-40B4-BE49-F238E27FC236}">
                <a16:creationId xmlns:a16="http://schemas.microsoft.com/office/drawing/2014/main" id="{33B5341B-FD04-4331-BE35-35312D8C673D}"/>
              </a:ext>
            </a:extLst>
          </p:cNvPr>
          <p:cNvSpPr>
            <a:spLocks noGrp="1"/>
          </p:cNvSpPr>
          <p:nvPr>
            <p:ph type="pic" sz="quarter" idx="33" hasCustomPrompt="1"/>
          </p:nvPr>
        </p:nvSpPr>
        <p:spPr>
          <a:xfrm>
            <a:off x="7445653"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2" name="Tijdelijke aanduiding voor afbeelding 40">
            <a:extLst>
              <a:ext uri="{FF2B5EF4-FFF2-40B4-BE49-F238E27FC236}">
                <a16:creationId xmlns:a16="http://schemas.microsoft.com/office/drawing/2014/main" id="{591220FE-426E-43D1-8C51-8D0174A77F76}"/>
              </a:ext>
            </a:extLst>
          </p:cNvPr>
          <p:cNvSpPr>
            <a:spLocks noGrp="1"/>
          </p:cNvSpPr>
          <p:nvPr>
            <p:ph type="pic" sz="quarter" idx="34" hasCustomPrompt="1"/>
          </p:nvPr>
        </p:nvSpPr>
        <p:spPr>
          <a:xfrm>
            <a:off x="799270"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3" name="Tijdelijke aanduiding voor afbeelding 40">
            <a:extLst>
              <a:ext uri="{FF2B5EF4-FFF2-40B4-BE49-F238E27FC236}">
                <a16:creationId xmlns:a16="http://schemas.microsoft.com/office/drawing/2014/main" id="{0CC81A2B-C658-4A49-AFB4-5A051C968EE4}"/>
              </a:ext>
            </a:extLst>
          </p:cNvPr>
          <p:cNvSpPr>
            <a:spLocks noGrp="1"/>
          </p:cNvSpPr>
          <p:nvPr>
            <p:ph type="pic" sz="quarter" idx="35" hasCustomPrompt="1"/>
          </p:nvPr>
        </p:nvSpPr>
        <p:spPr>
          <a:xfrm>
            <a:off x="3014731"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4" name="Tijdelijke aanduiding voor afbeelding 40">
            <a:extLst>
              <a:ext uri="{FF2B5EF4-FFF2-40B4-BE49-F238E27FC236}">
                <a16:creationId xmlns:a16="http://schemas.microsoft.com/office/drawing/2014/main" id="{E3784141-45F2-4AE6-B4D1-548CD84705F3}"/>
              </a:ext>
            </a:extLst>
          </p:cNvPr>
          <p:cNvSpPr>
            <a:spLocks noGrp="1"/>
          </p:cNvSpPr>
          <p:nvPr>
            <p:ph type="pic" sz="quarter" idx="36" hasCustomPrompt="1"/>
          </p:nvPr>
        </p:nvSpPr>
        <p:spPr>
          <a:xfrm>
            <a:off x="5230192"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5" name="Tijdelijke aanduiding voor afbeelding 40">
            <a:extLst>
              <a:ext uri="{FF2B5EF4-FFF2-40B4-BE49-F238E27FC236}">
                <a16:creationId xmlns:a16="http://schemas.microsoft.com/office/drawing/2014/main" id="{8BB81D4B-7696-4845-9714-94DDB2A072D7}"/>
              </a:ext>
            </a:extLst>
          </p:cNvPr>
          <p:cNvSpPr>
            <a:spLocks noGrp="1"/>
          </p:cNvSpPr>
          <p:nvPr>
            <p:ph type="pic" sz="quarter" idx="37" hasCustomPrompt="1"/>
          </p:nvPr>
        </p:nvSpPr>
        <p:spPr>
          <a:xfrm>
            <a:off x="9661115"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7" name="Tijdelijke aanduiding voor afbeelding 40">
            <a:extLst>
              <a:ext uri="{FF2B5EF4-FFF2-40B4-BE49-F238E27FC236}">
                <a16:creationId xmlns:a16="http://schemas.microsoft.com/office/drawing/2014/main" id="{A0B459E2-C321-4F8A-A503-F8F6FB8F327E}"/>
              </a:ext>
            </a:extLst>
          </p:cNvPr>
          <p:cNvSpPr>
            <a:spLocks noGrp="1"/>
          </p:cNvSpPr>
          <p:nvPr>
            <p:ph type="pic" sz="quarter" idx="38" hasCustomPrompt="1"/>
          </p:nvPr>
        </p:nvSpPr>
        <p:spPr>
          <a:xfrm>
            <a:off x="7445653"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2" name="Tijdelijke aanduiding voor afbeelding 40">
            <a:extLst>
              <a:ext uri="{FF2B5EF4-FFF2-40B4-BE49-F238E27FC236}">
                <a16:creationId xmlns:a16="http://schemas.microsoft.com/office/drawing/2014/main" id="{A0472B10-89F2-4C62-85A1-15E0EE2B8CF9}"/>
              </a:ext>
            </a:extLst>
          </p:cNvPr>
          <p:cNvSpPr>
            <a:spLocks noGrp="1"/>
          </p:cNvSpPr>
          <p:nvPr>
            <p:ph type="pic" sz="quarter" idx="39" hasCustomPrompt="1"/>
          </p:nvPr>
        </p:nvSpPr>
        <p:spPr>
          <a:xfrm>
            <a:off x="799270"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3" name="Tijdelijke aanduiding voor afbeelding 40">
            <a:extLst>
              <a:ext uri="{FF2B5EF4-FFF2-40B4-BE49-F238E27FC236}">
                <a16:creationId xmlns:a16="http://schemas.microsoft.com/office/drawing/2014/main" id="{063349DF-8D12-4853-A942-197FA79F6F07}"/>
              </a:ext>
            </a:extLst>
          </p:cNvPr>
          <p:cNvSpPr>
            <a:spLocks noGrp="1"/>
          </p:cNvSpPr>
          <p:nvPr>
            <p:ph type="pic" sz="quarter" idx="40" hasCustomPrompt="1"/>
          </p:nvPr>
        </p:nvSpPr>
        <p:spPr>
          <a:xfrm>
            <a:off x="3014731"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4" name="Tijdelijke aanduiding voor afbeelding 40">
            <a:extLst>
              <a:ext uri="{FF2B5EF4-FFF2-40B4-BE49-F238E27FC236}">
                <a16:creationId xmlns:a16="http://schemas.microsoft.com/office/drawing/2014/main" id="{31584612-AB66-455A-8907-E177561BF140}"/>
              </a:ext>
            </a:extLst>
          </p:cNvPr>
          <p:cNvSpPr>
            <a:spLocks noGrp="1"/>
          </p:cNvSpPr>
          <p:nvPr>
            <p:ph type="pic" sz="quarter" idx="41" hasCustomPrompt="1"/>
          </p:nvPr>
        </p:nvSpPr>
        <p:spPr>
          <a:xfrm>
            <a:off x="5230192"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7" name="Tijdelijke aanduiding voor afbeelding 40">
            <a:extLst>
              <a:ext uri="{FF2B5EF4-FFF2-40B4-BE49-F238E27FC236}">
                <a16:creationId xmlns:a16="http://schemas.microsoft.com/office/drawing/2014/main" id="{9E19DEA4-802B-4318-8669-7C91F02A416A}"/>
              </a:ext>
            </a:extLst>
          </p:cNvPr>
          <p:cNvSpPr>
            <a:spLocks noGrp="1"/>
          </p:cNvSpPr>
          <p:nvPr>
            <p:ph type="pic" sz="quarter" idx="43" hasCustomPrompt="1"/>
          </p:nvPr>
        </p:nvSpPr>
        <p:spPr>
          <a:xfrm>
            <a:off x="7445653"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Tree>
    <p:extLst>
      <p:ext uri="{BB962C8B-B14F-4D97-AF65-F5344CB8AC3E}">
        <p14:creationId xmlns:p14="http://schemas.microsoft.com/office/powerpoint/2010/main" val="354950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6" presetClass="emph" presetSubtype="0" accel="50000" decel="50000" autoRev="1" fill="hold" grpId="1" nodeType="withEffect">
                                  <p:stCondLst>
                                    <p:cond delay="100"/>
                                  </p:stCondLst>
                                  <p:childTnLst>
                                    <p:animScale>
                                      <p:cBhvr>
                                        <p:cTn id="11" dur="500" fill="hold"/>
                                        <p:tgtEl>
                                          <p:spTgt spid="22"/>
                                        </p:tgtEl>
                                      </p:cBhvr>
                                      <p:by x="102500" y="102500"/>
                                    </p:animScale>
                                  </p:childTnLst>
                                </p:cTn>
                              </p:par>
                              <p:par>
                                <p:cTn id="12" presetID="53" presetClass="entr" presetSubtype="16" fill="hold" grpId="0" nodeType="withEffect">
                                  <p:stCondLst>
                                    <p:cond delay="2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6" presetClass="emph" presetSubtype="0" accel="50000" decel="50000" autoRev="1" fill="hold" grpId="1" nodeType="withEffect">
                                  <p:stCondLst>
                                    <p:cond delay="200"/>
                                  </p:stCondLst>
                                  <p:childTnLst>
                                    <p:animScale>
                                      <p:cBhvr>
                                        <p:cTn id="18" dur="500" fill="hold"/>
                                        <p:tgtEl>
                                          <p:spTgt spid="23"/>
                                        </p:tgtEl>
                                      </p:cBhvr>
                                      <p:by x="102500" y="102500"/>
                                    </p:animScale>
                                  </p:childTnLst>
                                </p:cTn>
                              </p:par>
                              <p:par>
                                <p:cTn id="19" presetID="53" presetClass="entr" presetSubtype="16" fill="hold" grpId="0"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6" presetClass="emph" presetSubtype="0" accel="50000" decel="50000" autoRev="1" fill="hold" grpId="1" nodeType="withEffect">
                                  <p:stCondLst>
                                    <p:cond delay="400"/>
                                  </p:stCondLst>
                                  <p:childTnLst>
                                    <p:animScale>
                                      <p:cBhvr>
                                        <p:cTn id="25" dur="500" fill="hold"/>
                                        <p:tgtEl>
                                          <p:spTgt spid="24"/>
                                        </p:tgtEl>
                                      </p:cBhvr>
                                      <p:by x="102500" y="102500"/>
                                    </p:animScale>
                                  </p:childTnLst>
                                </p:cTn>
                              </p:par>
                              <p:par>
                                <p:cTn id="26" presetID="53" presetClass="entr" presetSubtype="16" fill="hold" grpId="0" nodeType="withEffect">
                                  <p:stCondLst>
                                    <p:cond delay="7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6" presetClass="emph" presetSubtype="0" accel="50000" decel="50000" autoRev="1" fill="hold" grpId="1" nodeType="withEffect">
                                  <p:stCondLst>
                                    <p:cond delay="700"/>
                                  </p:stCondLst>
                                  <p:childTnLst>
                                    <p:animScale>
                                      <p:cBhvr>
                                        <p:cTn id="32" dur="500" fill="hold"/>
                                        <p:tgtEl>
                                          <p:spTgt spid="25"/>
                                        </p:tgtEl>
                                      </p:cBhvr>
                                      <p:by x="102500" y="102500"/>
                                    </p:animScale>
                                  </p:childTnLst>
                                </p:cTn>
                              </p:par>
                              <p:par>
                                <p:cTn id="33" presetID="53" presetClass="entr" presetSubtype="16" fill="hold" grpId="0" nodeType="withEffect">
                                  <p:stCondLst>
                                    <p:cond delay="7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par>
                                <p:cTn id="38" presetID="6" presetClass="emph" presetSubtype="0" accel="50000" decel="50000" autoRev="1" fill="hold" grpId="1" nodeType="withEffect">
                                  <p:stCondLst>
                                    <p:cond delay="700"/>
                                  </p:stCondLst>
                                  <p:childTnLst>
                                    <p:animScale>
                                      <p:cBhvr>
                                        <p:cTn id="39" dur="500" fill="hold"/>
                                        <p:tgtEl>
                                          <p:spTgt spid="97"/>
                                        </p:tgtEl>
                                      </p:cBhvr>
                                      <p:by x="102500" y="102500"/>
                                    </p:animScale>
                                  </p:childTnLst>
                                </p:cTn>
                              </p:par>
                              <p:par>
                                <p:cTn id="40" presetID="53" presetClass="entr" presetSubtype="16" fill="hold" grpId="0" nodeType="withEffect">
                                  <p:stCondLst>
                                    <p:cond delay="1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6" presetClass="emph" presetSubtype="0" accel="50000" decel="50000" autoRev="1" fill="hold" grpId="1" nodeType="withEffect">
                                  <p:stCondLst>
                                    <p:cond delay="100"/>
                                  </p:stCondLst>
                                  <p:childTnLst>
                                    <p:animScale>
                                      <p:cBhvr>
                                        <p:cTn id="46" dur="500" fill="hold"/>
                                        <p:tgtEl>
                                          <p:spTgt spid="102"/>
                                        </p:tgtEl>
                                      </p:cBhvr>
                                      <p:by x="102500" y="102500"/>
                                    </p:animScale>
                                  </p:childTnLst>
                                </p:cTn>
                              </p:par>
                              <p:par>
                                <p:cTn id="47" presetID="53" presetClass="entr" presetSubtype="16" fill="hold" grpId="0" nodeType="withEffect">
                                  <p:stCondLst>
                                    <p:cond delay="20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500" fill="hold"/>
                                        <p:tgtEl>
                                          <p:spTgt spid="103"/>
                                        </p:tgtEl>
                                        <p:attrNameLst>
                                          <p:attrName>ppt_w</p:attrName>
                                        </p:attrNameLst>
                                      </p:cBhvr>
                                      <p:tavLst>
                                        <p:tav tm="0">
                                          <p:val>
                                            <p:fltVal val="0"/>
                                          </p:val>
                                        </p:tav>
                                        <p:tav tm="100000">
                                          <p:val>
                                            <p:strVal val="#ppt_w"/>
                                          </p:val>
                                        </p:tav>
                                      </p:tavLst>
                                    </p:anim>
                                    <p:anim calcmode="lin" valueType="num">
                                      <p:cBhvr>
                                        <p:cTn id="50" dur="500" fill="hold"/>
                                        <p:tgtEl>
                                          <p:spTgt spid="103"/>
                                        </p:tgtEl>
                                        <p:attrNameLst>
                                          <p:attrName>ppt_h</p:attrName>
                                        </p:attrNameLst>
                                      </p:cBhvr>
                                      <p:tavLst>
                                        <p:tav tm="0">
                                          <p:val>
                                            <p:fltVal val="0"/>
                                          </p:val>
                                        </p:tav>
                                        <p:tav tm="100000">
                                          <p:val>
                                            <p:strVal val="#ppt_h"/>
                                          </p:val>
                                        </p:tav>
                                      </p:tavLst>
                                    </p:anim>
                                    <p:animEffect transition="in" filter="fade">
                                      <p:cBhvr>
                                        <p:cTn id="51" dur="500"/>
                                        <p:tgtEl>
                                          <p:spTgt spid="103"/>
                                        </p:tgtEl>
                                      </p:cBhvr>
                                    </p:animEffect>
                                  </p:childTnLst>
                                </p:cTn>
                              </p:par>
                              <p:par>
                                <p:cTn id="52" presetID="6" presetClass="emph" presetSubtype="0" accel="50000" decel="50000" autoRev="1" fill="hold" grpId="1" nodeType="withEffect">
                                  <p:stCondLst>
                                    <p:cond delay="200"/>
                                  </p:stCondLst>
                                  <p:childTnLst>
                                    <p:animScale>
                                      <p:cBhvr>
                                        <p:cTn id="53" dur="500" fill="hold"/>
                                        <p:tgtEl>
                                          <p:spTgt spid="103"/>
                                        </p:tgtEl>
                                      </p:cBhvr>
                                      <p:by x="102500" y="102500"/>
                                    </p:animScale>
                                  </p:childTnLst>
                                </p:cTn>
                              </p:par>
                              <p:par>
                                <p:cTn id="54" presetID="53" presetClass="entr" presetSubtype="16" fill="hold" grpId="0" nodeType="withEffect">
                                  <p:stCondLst>
                                    <p:cond delay="40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par>
                                <p:cTn id="59" presetID="6" presetClass="emph" presetSubtype="0" accel="50000" decel="50000" autoRev="1" fill="hold" grpId="1" nodeType="withEffect">
                                  <p:stCondLst>
                                    <p:cond delay="400"/>
                                  </p:stCondLst>
                                  <p:childTnLst>
                                    <p:animScale>
                                      <p:cBhvr>
                                        <p:cTn id="60" dur="500" fill="hold"/>
                                        <p:tgtEl>
                                          <p:spTgt spid="104"/>
                                        </p:tgtEl>
                                      </p:cBhvr>
                                      <p:by x="102500" y="102500"/>
                                    </p:animScale>
                                  </p:childTnLst>
                                </p:cTn>
                              </p:par>
                              <p:par>
                                <p:cTn id="61" presetID="53" presetClass="entr" presetSubtype="16" fill="hold" grpId="0" nodeType="withEffect">
                                  <p:stCondLst>
                                    <p:cond delay="700"/>
                                  </p:stCondLst>
                                  <p:childTnLst>
                                    <p:set>
                                      <p:cBhvr>
                                        <p:cTn id="62" dur="1" fill="hold">
                                          <p:stCondLst>
                                            <p:cond delay="0"/>
                                          </p:stCondLst>
                                        </p:cTn>
                                        <p:tgtEl>
                                          <p:spTgt spid="105"/>
                                        </p:tgtEl>
                                        <p:attrNameLst>
                                          <p:attrName>style.visibility</p:attrName>
                                        </p:attrNameLst>
                                      </p:cBhvr>
                                      <p:to>
                                        <p:strVal val="visible"/>
                                      </p:to>
                                    </p:set>
                                    <p:anim calcmode="lin" valueType="num">
                                      <p:cBhvr>
                                        <p:cTn id="63" dur="500" fill="hold"/>
                                        <p:tgtEl>
                                          <p:spTgt spid="105"/>
                                        </p:tgtEl>
                                        <p:attrNameLst>
                                          <p:attrName>ppt_w</p:attrName>
                                        </p:attrNameLst>
                                      </p:cBhvr>
                                      <p:tavLst>
                                        <p:tav tm="0">
                                          <p:val>
                                            <p:fltVal val="0"/>
                                          </p:val>
                                        </p:tav>
                                        <p:tav tm="100000">
                                          <p:val>
                                            <p:strVal val="#ppt_w"/>
                                          </p:val>
                                        </p:tav>
                                      </p:tavLst>
                                    </p:anim>
                                    <p:anim calcmode="lin" valueType="num">
                                      <p:cBhvr>
                                        <p:cTn id="64" dur="500" fill="hold"/>
                                        <p:tgtEl>
                                          <p:spTgt spid="105"/>
                                        </p:tgtEl>
                                        <p:attrNameLst>
                                          <p:attrName>ppt_h</p:attrName>
                                        </p:attrNameLst>
                                      </p:cBhvr>
                                      <p:tavLst>
                                        <p:tav tm="0">
                                          <p:val>
                                            <p:fltVal val="0"/>
                                          </p:val>
                                        </p:tav>
                                        <p:tav tm="100000">
                                          <p:val>
                                            <p:strVal val="#ppt_h"/>
                                          </p:val>
                                        </p:tav>
                                      </p:tavLst>
                                    </p:anim>
                                    <p:animEffect transition="in" filter="fade">
                                      <p:cBhvr>
                                        <p:cTn id="65" dur="500"/>
                                        <p:tgtEl>
                                          <p:spTgt spid="105"/>
                                        </p:tgtEl>
                                      </p:cBhvr>
                                    </p:animEffect>
                                  </p:childTnLst>
                                </p:cTn>
                              </p:par>
                              <p:par>
                                <p:cTn id="66" presetID="6" presetClass="emph" presetSubtype="0" accel="50000" decel="50000" autoRev="1" fill="hold" grpId="1" nodeType="withEffect">
                                  <p:stCondLst>
                                    <p:cond delay="700"/>
                                  </p:stCondLst>
                                  <p:childTnLst>
                                    <p:animScale>
                                      <p:cBhvr>
                                        <p:cTn id="67" dur="500" fill="hold"/>
                                        <p:tgtEl>
                                          <p:spTgt spid="105"/>
                                        </p:tgtEl>
                                      </p:cBhvr>
                                      <p:by x="102500" y="102500"/>
                                    </p:animScale>
                                  </p:childTnLst>
                                </p:cTn>
                              </p:par>
                              <p:par>
                                <p:cTn id="68" presetID="53" presetClass="entr" presetSubtype="16" fill="hold" grpId="0" nodeType="withEffect">
                                  <p:stCondLst>
                                    <p:cond delay="700"/>
                                  </p:stCondLst>
                                  <p:childTnLst>
                                    <p:set>
                                      <p:cBhvr>
                                        <p:cTn id="69" dur="1" fill="hold">
                                          <p:stCondLst>
                                            <p:cond delay="0"/>
                                          </p:stCondLst>
                                        </p:cTn>
                                        <p:tgtEl>
                                          <p:spTgt spid="107"/>
                                        </p:tgtEl>
                                        <p:attrNameLst>
                                          <p:attrName>style.visibility</p:attrName>
                                        </p:attrNameLst>
                                      </p:cBhvr>
                                      <p:to>
                                        <p:strVal val="visible"/>
                                      </p:to>
                                    </p:set>
                                    <p:anim calcmode="lin" valueType="num">
                                      <p:cBhvr>
                                        <p:cTn id="70" dur="500" fill="hold"/>
                                        <p:tgtEl>
                                          <p:spTgt spid="107"/>
                                        </p:tgtEl>
                                        <p:attrNameLst>
                                          <p:attrName>ppt_w</p:attrName>
                                        </p:attrNameLst>
                                      </p:cBhvr>
                                      <p:tavLst>
                                        <p:tav tm="0">
                                          <p:val>
                                            <p:fltVal val="0"/>
                                          </p:val>
                                        </p:tav>
                                        <p:tav tm="100000">
                                          <p:val>
                                            <p:strVal val="#ppt_w"/>
                                          </p:val>
                                        </p:tav>
                                      </p:tavLst>
                                    </p:anim>
                                    <p:anim calcmode="lin" valueType="num">
                                      <p:cBhvr>
                                        <p:cTn id="71" dur="500" fill="hold"/>
                                        <p:tgtEl>
                                          <p:spTgt spid="107"/>
                                        </p:tgtEl>
                                        <p:attrNameLst>
                                          <p:attrName>ppt_h</p:attrName>
                                        </p:attrNameLst>
                                      </p:cBhvr>
                                      <p:tavLst>
                                        <p:tav tm="0">
                                          <p:val>
                                            <p:fltVal val="0"/>
                                          </p:val>
                                        </p:tav>
                                        <p:tav tm="100000">
                                          <p:val>
                                            <p:strVal val="#ppt_h"/>
                                          </p:val>
                                        </p:tav>
                                      </p:tavLst>
                                    </p:anim>
                                    <p:animEffect transition="in" filter="fade">
                                      <p:cBhvr>
                                        <p:cTn id="72" dur="500"/>
                                        <p:tgtEl>
                                          <p:spTgt spid="107"/>
                                        </p:tgtEl>
                                      </p:cBhvr>
                                    </p:animEffect>
                                  </p:childTnLst>
                                </p:cTn>
                              </p:par>
                              <p:par>
                                <p:cTn id="73" presetID="6" presetClass="emph" presetSubtype="0" accel="50000" decel="50000" autoRev="1" fill="hold" grpId="1" nodeType="withEffect">
                                  <p:stCondLst>
                                    <p:cond delay="700"/>
                                  </p:stCondLst>
                                  <p:childTnLst>
                                    <p:animScale>
                                      <p:cBhvr>
                                        <p:cTn id="74" dur="500" fill="hold"/>
                                        <p:tgtEl>
                                          <p:spTgt spid="107"/>
                                        </p:tgtEl>
                                      </p:cBhvr>
                                      <p:by x="102500" y="102500"/>
                                    </p:animScale>
                                  </p:childTnLst>
                                </p:cTn>
                              </p:par>
                              <p:par>
                                <p:cTn id="75" presetID="53" presetClass="entr" presetSubtype="16" fill="hold" grpId="0" nodeType="withEffect">
                                  <p:stCondLst>
                                    <p:cond delay="100"/>
                                  </p:stCondLst>
                                  <p:childTnLst>
                                    <p:set>
                                      <p:cBhvr>
                                        <p:cTn id="76" dur="1" fill="hold">
                                          <p:stCondLst>
                                            <p:cond delay="0"/>
                                          </p:stCondLst>
                                        </p:cTn>
                                        <p:tgtEl>
                                          <p:spTgt spid="112"/>
                                        </p:tgtEl>
                                        <p:attrNameLst>
                                          <p:attrName>style.visibility</p:attrName>
                                        </p:attrNameLst>
                                      </p:cBhvr>
                                      <p:to>
                                        <p:strVal val="visible"/>
                                      </p:to>
                                    </p:set>
                                    <p:anim calcmode="lin" valueType="num">
                                      <p:cBhvr>
                                        <p:cTn id="77" dur="500" fill="hold"/>
                                        <p:tgtEl>
                                          <p:spTgt spid="112"/>
                                        </p:tgtEl>
                                        <p:attrNameLst>
                                          <p:attrName>ppt_w</p:attrName>
                                        </p:attrNameLst>
                                      </p:cBhvr>
                                      <p:tavLst>
                                        <p:tav tm="0">
                                          <p:val>
                                            <p:fltVal val="0"/>
                                          </p:val>
                                        </p:tav>
                                        <p:tav tm="100000">
                                          <p:val>
                                            <p:strVal val="#ppt_w"/>
                                          </p:val>
                                        </p:tav>
                                      </p:tavLst>
                                    </p:anim>
                                    <p:anim calcmode="lin" valueType="num">
                                      <p:cBhvr>
                                        <p:cTn id="78" dur="500" fill="hold"/>
                                        <p:tgtEl>
                                          <p:spTgt spid="112"/>
                                        </p:tgtEl>
                                        <p:attrNameLst>
                                          <p:attrName>ppt_h</p:attrName>
                                        </p:attrNameLst>
                                      </p:cBhvr>
                                      <p:tavLst>
                                        <p:tav tm="0">
                                          <p:val>
                                            <p:fltVal val="0"/>
                                          </p:val>
                                        </p:tav>
                                        <p:tav tm="100000">
                                          <p:val>
                                            <p:strVal val="#ppt_h"/>
                                          </p:val>
                                        </p:tav>
                                      </p:tavLst>
                                    </p:anim>
                                    <p:animEffect transition="in" filter="fade">
                                      <p:cBhvr>
                                        <p:cTn id="79" dur="500"/>
                                        <p:tgtEl>
                                          <p:spTgt spid="112"/>
                                        </p:tgtEl>
                                      </p:cBhvr>
                                    </p:animEffect>
                                  </p:childTnLst>
                                </p:cTn>
                              </p:par>
                              <p:par>
                                <p:cTn id="80" presetID="6" presetClass="emph" presetSubtype="0" accel="50000" decel="50000" autoRev="1" fill="hold" grpId="1" nodeType="withEffect">
                                  <p:stCondLst>
                                    <p:cond delay="100"/>
                                  </p:stCondLst>
                                  <p:childTnLst>
                                    <p:animScale>
                                      <p:cBhvr>
                                        <p:cTn id="81" dur="500" fill="hold"/>
                                        <p:tgtEl>
                                          <p:spTgt spid="112"/>
                                        </p:tgtEl>
                                      </p:cBhvr>
                                      <p:by x="102500" y="102500"/>
                                    </p:animScale>
                                  </p:childTnLst>
                                </p:cTn>
                              </p:par>
                              <p:par>
                                <p:cTn id="82" presetID="53" presetClass="entr" presetSubtype="16" fill="hold" grpId="0" nodeType="withEffect">
                                  <p:stCondLst>
                                    <p:cond delay="200"/>
                                  </p:stCondLst>
                                  <p:childTnLst>
                                    <p:set>
                                      <p:cBhvr>
                                        <p:cTn id="83" dur="1" fill="hold">
                                          <p:stCondLst>
                                            <p:cond delay="0"/>
                                          </p:stCondLst>
                                        </p:cTn>
                                        <p:tgtEl>
                                          <p:spTgt spid="113"/>
                                        </p:tgtEl>
                                        <p:attrNameLst>
                                          <p:attrName>style.visibility</p:attrName>
                                        </p:attrNameLst>
                                      </p:cBhvr>
                                      <p:to>
                                        <p:strVal val="visible"/>
                                      </p:to>
                                    </p:set>
                                    <p:anim calcmode="lin" valueType="num">
                                      <p:cBhvr>
                                        <p:cTn id="84" dur="500" fill="hold"/>
                                        <p:tgtEl>
                                          <p:spTgt spid="113"/>
                                        </p:tgtEl>
                                        <p:attrNameLst>
                                          <p:attrName>ppt_w</p:attrName>
                                        </p:attrNameLst>
                                      </p:cBhvr>
                                      <p:tavLst>
                                        <p:tav tm="0">
                                          <p:val>
                                            <p:fltVal val="0"/>
                                          </p:val>
                                        </p:tav>
                                        <p:tav tm="100000">
                                          <p:val>
                                            <p:strVal val="#ppt_w"/>
                                          </p:val>
                                        </p:tav>
                                      </p:tavLst>
                                    </p:anim>
                                    <p:anim calcmode="lin" valueType="num">
                                      <p:cBhvr>
                                        <p:cTn id="85" dur="500" fill="hold"/>
                                        <p:tgtEl>
                                          <p:spTgt spid="113"/>
                                        </p:tgtEl>
                                        <p:attrNameLst>
                                          <p:attrName>ppt_h</p:attrName>
                                        </p:attrNameLst>
                                      </p:cBhvr>
                                      <p:tavLst>
                                        <p:tav tm="0">
                                          <p:val>
                                            <p:fltVal val="0"/>
                                          </p:val>
                                        </p:tav>
                                        <p:tav tm="100000">
                                          <p:val>
                                            <p:strVal val="#ppt_h"/>
                                          </p:val>
                                        </p:tav>
                                      </p:tavLst>
                                    </p:anim>
                                    <p:animEffect transition="in" filter="fade">
                                      <p:cBhvr>
                                        <p:cTn id="86" dur="500"/>
                                        <p:tgtEl>
                                          <p:spTgt spid="113"/>
                                        </p:tgtEl>
                                      </p:cBhvr>
                                    </p:animEffect>
                                  </p:childTnLst>
                                </p:cTn>
                              </p:par>
                              <p:par>
                                <p:cTn id="87" presetID="6" presetClass="emph" presetSubtype="0" accel="50000" decel="50000" autoRev="1" fill="hold" grpId="1" nodeType="withEffect">
                                  <p:stCondLst>
                                    <p:cond delay="200"/>
                                  </p:stCondLst>
                                  <p:childTnLst>
                                    <p:animScale>
                                      <p:cBhvr>
                                        <p:cTn id="88" dur="500" fill="hold"/>
                                        <p:tgtEl>
                                          <p:spTgt spid="113"/>
                                        </p:tgtEl>
                                      </p:cBhvr>
                                      <p:by x="102500" y="102500"/>
                                    </p:animScale>
                                  </p:childTnLst>
                                </p:cTn>
                              </p:par>
                              <p:par>
                                <p:cTn id="89" presetID="53" presetClass="entr" presetSubtype="16" fill="hold" grpId="0" nodeType="withEffect">
                                  <p:stCondLst>
                                    <p:cond delay="400"/>
                                  </p:stCondLst>
                                  <p:childTnLst>
                                    <p:set>
                                      <p:cBhvr>
                                        <p:cTn id="90" dur="1" fill="hold">
                                          <p:stCondLst>
                                            <p:cond delay="0"/>
                                          </p:stCondLst>
                                        </p:cTn>
                                        <p:tgtEl>
                                          <p:spTgt spid="114"/>
                                        </p:tgtEl>
                                        <p:attrNameLst>
                                          <p:attrName>style.visibility</p:attrName>
                                        </p:attrNameLst>
                                      </p:cBhvr>
                                      <p:to>
                                        <p:strVal val="visible"/>
                                      </p:to>
                                    </p:set>
                                    <p:anim calcmode="lin" valueType="num">
                                      <p:cBhvr>
                                        <p:cTn id="91" dur="500" fill="hold"/>
                                        <p:tgtEl>
                                          <p:spTgt spid="114"/>
                                        </p:tgtEl>
                                        <p:attrNameLst>
                                          <p:attrName>ppt_w</p:attrName>
                                        </p:attrNameLst>
                                      </p:cBhvr>
                                      <p:tavLst>
                                        <p:tav tm="0">
                                          <p:val>
                                            <p:fltVal val="0"/>
                                          </p:val>
                                        </p:tav>
                                        <p:tav tm="100000">
                                          <p:val>
                                            <p:strVal val="#ppt_w"/>
                                          </p:val>
                                        </p:tav>
                                      </p:tavLst>
                                    </p:anim>
                                    <p:anim calcmode="lin" valueType="num">
                                      <p:cBhvr>
                                        <p:cTn id="92" dur="500" fill="hold"/>
                                        <p:tgtEl>
                                          <p:spTgt spid="114"/>
                                        </p:tgtEl>
                                        <p:attrNameLst>
                                          <p:attrName>ppt_h</p:attrName>
                                        </p:attrNameLst>
                                      </p:cBhvr>
                                      <p:tavLst>
                                        <p:tav tm="0">
                                          <p:val>
                                            <p:fltVal val="0"/>
                                          </p:val>
                                        </p:tav>
                                        <p:tav tm="100000">
                                          <p:val>
                                            <p:strVal val="#ppt_h"/>
                                          </p:val>
                                        </p:tav>
                                      </p:tavLst>
                                    </p:anim>
                                    <p:animEffect transition="in" filter="fade">
                                      <p:cBhvr>
                                        <p:cTn id="93" dur="500"/>
                                        <p:tgtEl>
                                          <p:spTgt spid="114"/>
                                        </p:tgtEl>
                                      </p:cBhvr>
                                    </p:animEffect>
                                  </p:childTnLst>
                                </p:cTn>
                              </p:par>
                              <p:par>
                                <p:cTn id="94" presetID="6" presetClass="emph" presetSubtype="0" accel="50000" decel="50000" autoRev="1" fill="hold" grpId="1" nodeType="withEffect">
                                  <p:stCondLst>
                                    <p:cond delay="400"/>
                                  </p:stCondLst>
                                  <p:childTnLst>
                                    <p:animScale>
                                      <p:cBhvr>
                                        <p:cTn id="95" dur="500" fill="hold"/>
                                        <p:tgtEl>
                                          <p:spTgt spid="114"/>
                                        </p:tgtEl>
                                      </p:cBhvr>
                                      <p:by x="102500" y="102500"/>
                                    </p:animScale>
                                  </p:childTnLst>
                                </p:cTn>
                              </p:par>
                              <p:par>
                                <p:cTn id="96" presetID="53" presetClass="entr" presetSubtype="16" fill="hold" grpId="0" nodeType="withEffect">
                                  <p:stCondLst>
                                    <p:cond delay="700"/>
                                  </p:stCondLst>
                                  <p:childTnLst>
                                    <p:set>
                                      <p:cBhvr>
                                        <p:cTn id="97" dur="1" fill="hold">
                                          <p:stCondLst>
                                            <p:cond delay="0"/>
                                          </p:stCondLst>
                                        </p:cTn>
                                        <p:tgtEl>
                                          <p:spTgt spid="115"/>
                                        </p:tgtEl>
                                        <p:attrNameLst>
                                          <p:attrName>style.visibility</p:attrName>
                                        </p:attrNameLst>
                                      </p:cBhvr>
                                      <p:to>
                                        <p:strVal val="visible"/>
                                      </p:to>
                                    </p:set>
                                    <p:anim calcmode="lin" valueType="num">
                                      <p:cBhvr>
                                        <p:cTn id="98" dur="500" fill="hold"/>
                                        <p:tgtEl>
                                          <p:spTgt spid="115"/>
                                        </p:tgtEl>
                                        <p:attrNameLst>
                                          <p:attrName>ppt_w</p:attrName>
                                        </p:attrNameLst>
                                      </p:cBhvr>
                                      <p:tavLst>
                                        <p:tav tm="0">
                                          <p:val>
                                            <p:fltVal val="0"/>
                                          </p:val>
                                        </p:tav>
                                        <p:tav tm="100000">
                                          <p:val>
                                            <p:strVal val="#ppt_w"/>
                                          </p:val>
                                        </p:tav>
                                      </p:tavLst>
                                    </p:anim>
                                    <p:anim calcmode="lin" valueType="num">
                                      <p:cBhvr>
                                        <p:cTn id="99" dur="500" fill="hold"/>
                                        <p:tgtEl>
                                          <p:spTgt spid="115"/>
                                        </p:tgtEl>
                                        <p:attrNameLst>
                                          <p:attrName>ppt_h</p:attrName>
                                        </p:attrNameLst>
                                      </p:cBhvr>
                                      <p:tavLst>
                                        <p:tav tm="0">
                                          <p:val>
                                            <p:fltVal val="0"/>
                                          </p:val>
                                        </p:tav>
                                        <p:tav tm="100000">
                                          <p:val>
                                            <p:strVal val="#ppt_h"/>
                                          </p:val>
                                        </p:tav>
                                      </p:tavLst>
                                    </p:anim>
                                    <p:animEffect transition="in" filter="fade">
                                      <p:cBhvr>
                                        <p:cTn id="100" dur="500"/>
                                        <p:tgtEl>
                                          <p:spTgt spid="115"/>
                                        </p:tgtEl>
                                      </p:cBhvr>
                                    </p:animEffect>
                                  </p:childTnLst>
                                </p:cTn>
                              </p:par>
                              <p:par>
                                <p:cTn id="101" presetID="6" presetClass="emph" presetSubtype="0" accel="50000" decel="50000" autoRev="1" fill="hold" grpId="1" nodeType="withEffect">
                                  <p:stCondLst>
                                    <p:cond delay="700"/>
                                  </p:stCondLst>
                                  <p:childTnLst>
                                    <p:animScale>
                                      <p:cBhvr>
                                        <p:cTn id="102" dur="500" fill="hold"/>
                                        <p:tgtEl>
                                          <p:spTgt spid="115"/>
                                        </p:tgtEl>
                                      </p:cBhvr>
                                      <p:by x="102500" y="102500"/>
                                    </p:animScale>
                                  </p:childTnLst>
                                </p:cTn>
                              </p:par>
                              <p:par>
                                <p:cTn id="103" presetID="53" presetClass="entr" presetSubtype="16" fill="hold" grpId="0" nodeType="withEffect">
                                  <p:stCondLst>
                                    <p:cond delay="70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6" presetClass="emph" presetSubtype="0" accel="50000" decel="50000" autoRev="1" fill="hold" grpId="1" nodeType="withEffect">
                                  <p:stCondLst>
                                    <p:cond delay="700"/>
                                  </p:stCondLst>
                                  <p:childTnLst>
                                    <p:animScale>
                                      <p:cBhvr>
                                        <p:cTn id="109" dur="500" fill="hold"/>
                                        <p:tgtEl>
                                          <p:spTgt spid="117"/>
                                        </p:tgtEl>
                                      </p:cBhvr>
                                      <p:by x="102500" y="102500"/>
                                    </p:animScale>
                                  </p:childTnLst>
                                </p:cTn>
                              </p:par>
                              <p:par>
                                <p:cTn id="110" presetID="53" presetClass="entr" presetSubtype="16" fill="hold" grpId="0" nodeType="withEffect">
                                  <p:stCondLst>
                                    <p:cond delay="100"/>
                                  </p:stCondLst>
                                  <p:childTnLst>
                                    <p:set>
                                      <p:cBhvr>
                                        <p:cTn id="111" dur="1" fill="hold">
                                          <p:stCondLst>
                                            <p:cond delay="0"/>
                                          </p:stCondLst>
                                        </p:cTn>
                                        <p:tgtEl>
                                          <p:spTgt spid="122"/>
                                        </p:tgtEl>
                                        <p:attrNameLst>
                                          <p:attrName>style.visibility</p:attrName>
                                        </p:attrNameLst>
                                      </p:cBhvr>
                                      <p:to>
                                        <p:strVal val="visible"/>
                                      </p:to>
                                    </p:set>
                                    <p:anim calcmode="lin" valueType="num">
                                      <p:cBhvr>
                                        <p:cTn id="112" dur="500" fill="hold"/>
                                        <p:tgtEl>
                                          <p:spTgt spid="122"/>
                                        </p:tgtEl>
                                        <p:attrNameLst>
                                          <p:attrName>ppt_w</p:attrName>
                                        </p:attrNameLst>
                                      </p:cBhvr>
                                      <p:tavLst>
                                        <p:tav tm="0">
                                          <p:val>
                                            <p:fltVal val="0"/>
                                          </p:val>
                                        </p:tav>
                                        <p:tav tm="100000">
                                          <p:val>
                                            <p:strVal val="#ppt_w"/>
                                          </p:val>
                                        </p:tav>
                                      </p:tavLst>
                                    </p:anim>
                                    <p:anim calcmode="lin" valueType="num">
                                      <p:cBhvr>
                                        <p:cTn id="113" dur="500" fill="hold"/>
                                        <p:tgtEl>
                                          <p:spTgt spid="122"/>
                                        </p:tgtEl>
                                        <p:attrNameLst>
                                          <p:attrName>ppt_h</p:attrName>
                                        </p:attrNameLst>
                                      </p:cBhvr>
                                      <p:tavLst>
                                        <p:tav tm="0">
                                          <p:val>
                                            <p:fltVal val="0"/>
                                          </p:val>
                                        </p:tav>
                                        <p:tav tm="100000">
                                          <p:val>
                                            <p:strVal val="#ppt_h"/>
                                          </p:val>
                                        </p:tav>
                                      </p:tavLst>
                                    </p:anim>
                                    <p:animEffect transition="in" filter="fade">
                                      <p:cBhvr>
                                        <p:cTn id="114" dur="500"/>
                                        <p:tgtEl>
                                          <p:spTgt spid="122"/>
                                        </p:tgtEl>
                                      </p:cBhvr>
                                    </p:animEffect>
                                  </p:childTnLst>
                                </p:cTn>
                              </p:par>
                              <p:par>
                                <p:cTn id="115" presetID="6" presetClass="emph" presetSubtype="0" accel="50000" decel="50000" autoRev="1" fill="hold" grpId="1" nodeType="withEffect">
                                  <p:stCondLst>
                                    <p:cond delay="100"/>
                                  </p:stCondLst>
                                  <p:childTnLst>
                                    <p:animScale>
                                      <p:cBhvr>
                                        <p:cTn id="116" dur="500" fill="hold"/>
                                        <p:tgtEl>
                                          <p:spTgt spid="122"/>
                                        </p:tgtEl>
                                      </p:cBhvr>
                                      <p:by x="102500" y="102500"/>
                                    </p:animScale>
                                  </p:childTnLst>
                                </p:cTn>
                              </p:par>
                              <p:par>
                                <p:cTn id="117" presetID="53" presetClass="entr" presetSubtype="16" fill="hold" grpId="0" nodeType="withEffect">
                                  <p:stCondLst>
                                    <p:cond delay="200"/>
                                  </p:stCondLst>
                                  <p:childTnLst>
                                    <p:set>
                                      <p:cBhvr>
                                        <p:cTn id="118" dur="1" fill="hold">
                                          <p:stCondLst>
                                            <p:cond delay="0"/>
                                          </p:stCondLst>
                                        </p:cTn>
                                        <p:tgtEl>
                                          <p:spTgt spid="123"/>
                                        </p:tgtEl>
                                        <p:attrNameLst>
                                          <p:attrName>style.visibility</p:attrName>
                                        </p:attrNameLst>
                                      </p:cBhvr>
                                      <p:to>
                                        <p:strVal val="visible"/>
                                      </p:to>
                                    </p:set>
                                    <p:anim calcmode="lin" valueType="num">
                                      <p:cBhvr>
                                        <p:cTn id="119" dur="500" fill="hold"/>
                                        <p:tgtEl>
                                          <p:spTgt spid="123"/>
                                        </p:tgtEl>
                                        <p:attrNameLst>
                                          <p:attrName>ppt_w</p:attrName>
                                        </p:attrNameLst>
                                      </p:cBhvr>
                                      <p:tavLst>
                                        <p:tav tm="0">
                                          <p:val>
                                            <p:fltVal val="0"/>
                                          </p:val>
                                        </p:tav>
                                        <p:tav tm="100000">
                                          <p:val>
                                            <p:strVal val="#ppt_w"/>
                                          </p:val>
                                        </p:tav>
                                      </p:tavLst>
                                    </p:anim>
                                    <p:anim calcmode="lin" valueType="num">
                                      <p:cBhvr>
                                        <p:cTn id="120" dur="500" fill="hold"/>
                                        <p:tgtEl>
                                          <p:spTgt spid="123"/>
                                        </p:tgtEl>
                                        <p:attrNameLst>
                                          <p:attrName>ppt_h</p:attrName>
                                        </p:attrNameLst>
                                      </p:cBhvr>
                                      <p:tavLst>
                                        <p:tav tm="0">
                                          <p:val>
                                            <p:fltVal val="0"/>
                                          </p:val>
                                        </p:tav>
                                        <p:tav tm="100000">
                                          <p:val>
                                            <p:strVal val="#ppt_h"/>
                                          </p:val>
                                        </p:tav>
                                      </p:tavLst>
                                    </p:anim>
                                    <p:animEffect transition="in" filter="fade">
                                      <p:cBhvr>
                                        <p:cTn id="121" dur="500"/>
                                        <p:tgtEl>
                                          <p:spTgt spid="123"/>
                                        </p:tgtEl>
                                      </p:cBhvr>
                                    </p:animEffect>
                                  </p:childTnLst>
                                </p:cTn>
                              </p:par>
                              <p:par>
                                <p:cTn id="122" presetID="6" presetClass="emph" presetSubtype="0" accel="50000" decel="50000" autoRev="1" fill="hold" grpId="1" nodeType="withEffect">
                                  <p:stCondLst>
                                    <p:cond delay="200"/>
                                  </p:stCondLst>
                                  <p:childTnLst>
                                    <p:animScale>
                                      <p:cBhvr>
                                        <p:cTn id="123" dur="500" fill="hold"/>
                                        <p:tgtEl>
                                          <p:spTgt spid="123"/>
                                        </p:tgtEl>
                                      </p:cBhvr>
                                      <p:by x="102500" y="102500"/>
                                    </p:animScale>
                                  </p:childTnLst>
                                </p:cTn>
                              </p:par>
                              <p:par>
                                <p:cTn id="124" presetID="53" presetClass="entr" presetSubtype="16" fill="hold" grpId="0" nodeType="withEffect">
                                  <p:stCondLst>
                                    <p:cond delay="400"/>
                                  </p:stCondLst>
                                  <p:childTnLst>
                                    <p:set>
                                      <p:cBhvr>
                                        <p:cTn id="125" dur="1" fill="hold">
                                          <p:stCondLst>
                                            <p:cond delay="0"/>
                                          </p:stCondLst>
                                        </p:cTn>
                                        <p:tgtEl>
                                          <p:spTgt spid="124"/>
                                        </p:tgtEl>
                                        <p:attrNameLst>
                                          <p:attrName>style.visibility</p:attrName>
                                        </p:attrNameLst>
                                      </p:cBhvr>
                                      <p:to>
                                        <p:strVal val="visible"/>
                                      </p:to>
                                    </p:set>
                                    <p:anim calcmode="lin" valueType="num">
                                      <p:cBhvr>
                                        <p:cTn id="126" dur="500" fill="hold"/>
                                        <p:tgtEl>
                                          <p:spTgt spid="124"/>
                                        </p:tgtEl>
                                        <p:attrNameLst>
                                          <p:attrName>ppt_w</p:attrName>
                                        </p:attrNameLst>
                                      </p:cBhvr>
                                      <p:tavLst>
                                        <p:tav tm="0">
                                          <p:val>
                                            <p:fltVal val="0"/>
                                          </p:val>
                                        </p:tav>
                                        <p:tav tm="100000">
                                          <p:val>
                                            <p:strVal val="#ppt_w"/>
                                          </p:val>
                                        </p:tav>
                                      </p:tavLst>
                                    </p:anim>
                                    <p:anim calcmode="lin" valueType="num">
                                      <p:cBhvr>
                                        <p:cTn id="127" dur="500" fill="hold"/>
                                        <p:tgtEl>
                                          <p:spTgt spid="124"/>
                                        </p:tgtEl>
                                        <p:attrNameLst>
                                          <p:attrName>ppt_h</p:attrName>
                                        </p:attrNameLst>
                                      </p:cBhvr>
                                      <p:tavLst>
                                        <p:tav tm="0">
                                          <p:val>
                                            <p:fltVal val="0"/>
                                          </p:val>
                                        </p:tav>
                                        <p:tav tm="100000">
                                          <p:val>
                                            <p:strVal val="#ppt_h"/>
                                          </p:val>
                                        </p:tav>
                                      </p:tavLst>
                                    </p:anim>
                                    <p:animEffect transition="in" filter="fade">
                                      <p:cBhvr>
                                        <p:cTn id="128" dur="500"/>
                                        <p:tgtEl>
                                          <p:spTgt spid="124"/>
                                        </p:tgtEl>
                                      </p:cBhvr>
                                    </p:animEffect>
                                  </p:childTnLst>
                                </p:cTn>
                              </p:par>
                              <p:par>
                                <p:cTn id="129" presetID="6" presetClass="emph" presetSubtype="0" accel="50000" decel="50000" autoRev="1" fill="hold" grpId="1" nodeType="withEffect">
                                  <p:stCondLst>
                                    <p:cond delay="400"/>
                                  </p:stCondLst>
                                  <p:childTnLst>
                                    <p:animScale>
                                      <p:cBhvr>
                                        <p:cTn id="130" dur="500" fill="hold"/>
                                        <p:tgtEl>
                                          <p:spTgt spid="124"/>
                                        </p:tgtEl>
                                      </p:cBhvr>
                                      <p:by x="102500" y="102500"/>
                                    </p:animScale>
                                  </p:childTnLst>
                                </p:cTn>
                              </p:par>
                              <p:par>
                                <p:cTn id="131" presetID="53" presetClass="entr" presetSubtype="16" fill="hold" grpId="0" nodeType="withEffect">
                                  <p:stCondLst>
                                    <p:cond delay="700"/>
                                  </p:stCondLst>
                                  <p:childTnLst>
                                    <p:set>
                                      <p:cBhvr>
                                        <p:cTn id="132" dur="1" fill="hold">
                                          <p:stCondLst>
                                            <p:cond delay="0"/>
                                          </p:stCondLst>
                                        </p:cTn>
                                        <p:tgtEl>
                                          <p:spTgt spid="127"/>
                                        </p:tgtEl>
                                        <p:attrNameLst>
                                          <p:attrName>style.visibility</p:attrName>
                                        </p:attrNameLst>
                                      </p:cBhvr>
                                      <p:to>
                                        <p:strVal val="visible"/>
                                      </p:to>
                                    </p:set>
                                    <p:anim calcmode="lin" valueType="num">
                                      <p:cBhvr>
                                        <p:cTn id="133" dur="500" fill="hold"/>
                                        <p:tgtEl>
                                          <p:spTgt spid="127"/>
                                        </p:tgtEl>
                                        <p:attrNameLst>
                                          <p:attrName>ppt_w</p:attrName>
                                        </p:attrNameLst>
                                      </p:cBhvr>
                                      <p:tavLst>
                                        <p:tav tm="0">
                                          <p:val>
                                            <p:fltVal val="0"/>
                                          </p:val>
                                        </p:tav>
                                        <p:tav tm="100000">
                                          <p:val>
                                            <p:strVal val="#ppt_w"/>
                                          </p:val>
                                        </p:tav>
                                      </p:tavLst>
                                    </p:anim>
                                    <p:anim calcmode="lin" valueType="num">
                                      <p:cBhvr>
                                        <p:cTn id="134" dur="500" fill="hold"/>
                                        <p:tgtEl>
                                          <p:spTgt spid="127"/>
                                        </p:tgtEl>
                                        <p:attrNameLst>
                                          <p:attrName>ppt_h</p:attrName>
                                        </p:attrNameLst>
                                      </p:cBhvr>
                                      <p:tavLst>
                                        <p:tav tm="0">
                                          <p:val>
                                            <p:fltVal val="0"/>
                                          </p:val>
                                        </p:tav>
                                        <p:tav tm="100000">
                                          <p:val>
                                            <p:strVal val="#ppt_h"/>
                                          </p:val>
                                        </p:tav>
                                      </p:tavLst>
                                    </p:anim>
                                    <p:animEffect transition="in" filter="fade">
                                      <p:cBhvr>
                                        <p:cTn id="135" dur="500"/>
                                        <p:tgtEl>
                                          <p:spTgt spid="127"/>
                                        </p:tgtEl>
                                      </p:cBhvr>
                                    </p:animEffect>
                                  </p:childTnLst>
                                </p:cTn>
                              </p:par>
                              <p:par>
                                <p:cTn id="136" presetID="6" presetClass="emph" presetSubtype="0" accel="50000" decel="50000" autoRev="1" fill="hold" grpId="1" nodeType="withEffect">
                                  <p:stCondLst>
                                    <p:cond delay="700"/>
                                  </p:stCondLst>
                                  <p:childTnLst>
                                    <p:animScale>
                                      <p:cBhvr>
                                        <p:cTn id="137" dur="500" fill="hold"/>
                                        <p:tgtEl>
                                          <p:spTgt spid="127"/>
                                        </p:tgtEl>
                                      </p:cBhvr>
                                      <p:by x="102500" y="1025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97" grpId="0"/>
      <p:bldP spid="97" grpId="1"/>
      <p:bldP spid="102" grpId="0"/>
      <p:bldP spid="102" grpId="1"/>
      <p:bldP spid="103" grpId="0"/>
      <p:bldP spid="103" grpId="1"/>
      <p:bldP spid="104" grpId="0"/>
      <p:bldP spid="104" grpId="1"/>
      <p:bldP spid="105" grpId="0"/>
      <p:bldP spid="105" grpId="1"/>
      <p:bldP spid="107" grpId="0"/>
      <p:bldP spid="107" grpId="1"/>
      <p:bldP spid="112" grpId="0"/>
      <p:bldP spid="112" grpId="1"/>
      <p:bldP spid="113" grpId="0"/>
      <p:bldP spid="113" grpId="1"/>
      <p:bldP spid="114" grpId="0"/>
      <p:bldP spid="114" grpId="1"/>
      <p:bldP spid="115" grpId="0"/>
      <p:bldP spid="115" grpId="1"/>
      <p:bldP spid="117" grpId="0"/>
      <p:bldP spid="117" grpId="1"/>
      <p:bldP spid="122" grpId="0"/>
      <p:bldP spid="122" grpId="1"/>
      <p:bldP spid="123" grpId="0"/>
      <p:bldP spid="123" grpId="1"/>
      <p:bldP spid="124" grpId="0"/>
      <p:bldP spid="124" grpId="1"/>
      <p:bldP spid="127" grpId="0"/>
      <p:bldP spid="127"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FSLUITER">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78C01629-9513-469E-A9CC-6316E3118186}"/>
              </a:ext>
            </a:extLst>
          </p:cNvPr>
          <p:cNvSpPr/>
          <p:nvPr userDrawn="1"/>
        </p:nvSpPr>
        <p:spPr>
          <a:xfrm>
            <a:off x="11661527" y="-8930"/>
            <a:ext cx="519723" cy="756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1" name="Rechthoek 140">
            <a:extLst>
              <a:ext uri="{FF2B5EF4-FFF2-40B4-BE49-F238E27FC236}">
                <a16:creationId xmlns:a16="http://schemas.microsoft.com/office/drawing/2014/main" id="{9679A540-7496-457D-ABBB-E74D6AB937ED}"/>
              </a:ext>
            </a:extLst>
          </p:cNvPr>
          <p:cNvSpPr/>
          <p:nvPr userDrawn="1"/>
        </p:nvSpPr>
        <p:spPr>
          <a:xfrm>
            <a:off x="9722883" y="-8930"/>
            <a:ext cx="1931989" cy="6876057"/>
          </a:xfrm>
          <a:prstGeom prst="rect">
            <a:avLst/>
          </a:prstGeom>
          <a:solidFill>
            <a:schemeClr val="tx1">
              <a:alpha val="83000"/>
            </a:schemeClr>
          </a:solidFill>
        </p:spPr>
        <p:txBody>
          <a:bodyPr vert="horz" lIns="288000" tIns="0" rIns="108000" bIns="0" rtlCol="0" anchor="ctr">
            <a:noAutofit/>
          </a:bodyPr>
          <a:lstStyle/>
          <a:p>
            <a:pPr lvl="0" indent="0" defTabSz="719138">
              <a:lnSpc>
                <a:spcPct val="90000"/>
              </a:lnSpc>
              <a:spcBef>
                <a:spcPts val="300"/>
              </a:spcBef>
              <a:spcAft>
                <a:spcPts val="600"/>
              </a:spcAft>
              <a:buClr>
                <a:schemeClr val="accent1"/>
              </a:buClr>
              <a:buSzPct val="100000"/>
              <a:buFont typeface="Segoe UI Light" panose="020B0502040204020203" pitchFamily="34" charset="0"/>
              <a:buNone/>
            </a:pPr>
            <a:endParaRPr lang="nl-NL" sz="2000" b="1">
              <a:solidFill>
                <a:schemeClr val="bg1"/>
              </a:solidFill>
            </a:endParaRPr>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32216" y="2289272"/>
            <a:ext cx="11686392" cy="4568728"/>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AFSLUITER</a:t>
            </a:r>
          </a:p>
        </p:txBody>
      </p:sp>
      <p:sp>
        <p:nvSpPr>
          <p:cNvPr id="4" name="Tijdelijke aanduiding voor datum 3"/>
          <p:cNvSpPr>
            <a:spLocks noGrp="1"/>
          </p:cNvSpPr>
          <p:nvPr>
            <p:ph type="dt" sz="half" idx="10"/>
          </p:nvPr>
        </p:nvSpPr>
        <p:spPr/>
        <p:txBody>
          <a:bodyPr/>
          <a:lstStyle/>
          <a:p>
            <a:fld id="{332497FA-D2C1-4D62-8359-56CEF2F93AA2}" type="datetime1">
              <a:rPr lang="nl-NL" smtClean="0"/>
              <a:t>8-7-2019</a:t>
            </a:fld>
            <a:endParaRPr lang="nl-NL"/>
          </a:p>
        </p:txBody>
      </p:sp>
      <p:sp>
        <p:nvSpPr>
          <p:cNvPr id="5" name="Tijdelijke aanduiding voor voettekst 4"/>
          <p:cNvSpPr>
            <a:spLocks noGrp="1"/>
          </p:cNvSpPr>
          <p:nvPr>
            <p:ph type="ftr" sz="quarter" idx="11"/>
          </p:nvPr>
        </p:nvSpPr>
        <p:spPr>
          <a:xfrm>
            <a:off x="558163" y="1308469"/>
            <a:ext cx="9164720" cy="451355"/>
          </a:xfrm>
        </p:spPr>
        <p:txBody>
          <a:bodyPr/>
          <a:lstStyle>
            <a:lvl1pPr algn="l">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138" name="Tijdelijke aanduiding voor tekst 8">
            <a:extLst>
              <a:ext uri="{FF2B5EF4-FFF2-40B4-BE49-F238E27FC236}">
                <a16:creationId xmlns:a16="http://schemas.microsoft.com/office/drawing/2014/main" id="{54825119-5048-48E6-B02B-D189E3A08062}"/>
              </a:ext>
            </a:extLst>
          </p:cNvPr>
          <p:cNvSpPr>
            <a:spLocks noGrp="1"/>
          </p:cNvSpPr>
          <p:nvPr>
            <p:ph type="body" sz="quarter" idx="16" hasCustomPrompt="1"/>
          </p:nvPr>
        </p:nvSpPr>
        <p:spPr>
          <a:xfrm>
            <a:off x="558163" y="1763252"/>
            <a:ext cx="4423455" cy="805551"/>
          </a:xfrm>
          <a:solidFill>
            <a:schemeClr val="accent1"/>
          </a:solidFill>
        </p:spPr>
        <p:txBody>
          <a:bodyPr wrap="none" lIns="252000" tIns="216000" rIns="252000" bIns="216000" anchor="ctr">
            <a:spAutoFit/>
          </a:bodyPr>
          <a:lstStyle>
            <a:lvl1pPr marL="0" indent="0" algn="l">
              <a:buNone/>
              <a:defRPr lang="nl-NL" sz="2400" b="1" kern="1200" dirty="0">
                <a:solidFill>
                  <a:schemeClr val="bg1"/>
                </a:solidFill>
                <a:latin typeface="+mn-lt"/>
                <a:ea typeface="+mn-ea"/>
                <a:cs typeface="+mn-cs"/>
              </a:defRPr>
            </a:lvl1pPr>
          </a:lstStyle>
          <a:p>
            <a:pPr marL="0" lvl="0" indent="0"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None/>
            </a:pPr>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nl-NL" dirty="0"/>
          </a:p>
        </p:txBody>
      </p:sp>
      <p:sp>
        <p:nvSpPr>
          <p:cNvPr id="3" name="Tekstvak 2">
            <a:extLst>
              <a:ext uri="{FF2B5EF4-FFF2-40B4-BE49-F238E27FC236}">
                <a16:creationId xmlns:a16="http://schemas.microsoft.com/office/drawing/2014/main" id="{47D5F37E-998A-49E0-819E-225535B7A967}"/>
              </a:ext>
            </a:extLst>
          </p:cNvPr>
          <p:cNvSpPr txBox="1"/>
          <p:nvPr userDrawn="1"/>
        </p:nvSpPr>
        <p:spPr>
          <a:xfrm>
            <a:off x="10065568" y="187415"/>
            <a:ext cx="1488266" cy="307777"/>
          </a:xfrm>
          <a:prstGeom prst="rect">
            <a:avLst/>
          </a:prstGeom>
          <a:noFill/>
        </p:spPr>
        <p:txBody>
          <a:bodyPr wrap="square" rtlCol="0">
            <a:spAutoFit/>
          </a:bodyPr>
          <a:lstStyle/>
          <a:p>
            <a:pPr algn="r"/>
            <a:r>
              <a:rPr lang="en-US" sz="1400" dirty="0" err="1">
                <a:solidFill>
                  <a:schemeClr val="bg1"/>
                </a:solidFill>
              </a:rPr>
              <a:t>terug</a:t>
            </a:r>
            <a:r>
              <a:rPr lang="en-US" sz="1400" dirty="0">
                <a:solidFill>
                  <a:schemeClr val="bg1"/>
                </a:solidFill>
              </a:rPr>
              <a:t>  </a:t>
            </a:r>
            <a:r>
              <a:rPr lang="en-US" sz="1400" dirty="0">
                <a:solidFill>
                  <a:schemeClr val="bg1"/>
                </a:solidFill>
                <a:sym typeface="Wingdings" panose="05000000000000000000" pitchFamily="2" charset="2"/>
              </a:rPr>
              <a:t></a:t>
            </a:r>
            <a:endParaRPr lang="nl-NL" sz="1400" dirty="0">
              <a:solidFill>
                <a:schemeClr val="bg1"/>
              </a:solidFill>
            </a:endParaRPr>
          </a:p>
        </p:txBody>
      </p:sp>
      <p:sp>
        <p:nvSpPr>
          <p:cNvPr id="142" name="Tekstvak 141">
            <a:extLst>
              <a:ext uri="{FF2B5EF4-FFF2-40B4-BE49-F238E27FC236}">
                <a16:creationId xmlns:a16="http://schemas.microsoft.com/office/drawing/2014/main" id="{E7BB09C4-8413-44CE-8010-E1D60138C7B4}"/>
              </a:ext>
            </a:extLst>
          </p:cNvPr>
          <p:cNvSpPr txBox="1"/>
          <p:nvPr userDrawn="1"/>
        </p:nvSpPr>
        <p:spPr>
          <a:xfrm>
            <a:off x="10065568" y="746305"/>
            <a:ext cx="1488266" cy="307777"/>
          </a:xfrm>
          <a:prstGeom prst="rect">
            <a:avLst/>
          </a:prstGeom>
          <a:noFill/>
        </p:spPr>
        <p:txBody>
          <a:bodyPr wrap="square" rtlCol="0">
            <a:spAutoFit/>
          </a:bodyPr>
          <a:lstStyle/>
          <a:p>
            <a:pPr algn="r"/>
            <a:r>
              <a:rPr lang="en-US" sz="1400" dirty="0" err="1">
                <a:solidFill>
                  <a:schemeClr val="bg1"/>
                </a:solidFill>
              </a:rPr>
              <a:t>sluiten</a:t>
            </a:r>
            <a:r>
              <a:rPr lang="en-US" sz="1400" dirty="0">
                <a:solidFill>
                  <a:schemeClr val="bg1"/>
                </a:solidFill>
              </a:rPr>
              <a:t>  </a:t>
            </a:r>
            <a:r>
              <a:rPr lang="en-US" sz="1400" dirty="0">
                <a:solidFill>
                  <a:schemeClr val="bg1"/>
                </a:solidFill>
                <a:sym typeface="Wingdings" panose="05000000000000000000" pitchFamily="2" charset="2"/>
              </a:rPr>
              <a:t></a:t>
            </a:r>
            <a:endParaRPr lang="nl-NL" sz="1400" dirty="0">
              <a:solidFill>
                <a:schemeClr val="bg1"/>
              </a:solidFill>
            </a:endParaRPr>
          </a:p>
        </p:txBody>
      </p:sp>
      <p:sp>
        <p:nvSpPr>
          <p:cNvPr id="13" name="Tijdelijke aanduiding voor tekst 12">
            <a:extLst>
              <a:ext uri="{FF2B5EF4-FFF2-40B4-BE49-F238E27FC236}">
                <a16:creationId xmlns:a16="http://schemas.microsoft.com/office/drawing/2014/main" id="{D2C66D26-464F-49A9-96F7-BA43C406F6EF}"/>
              </a:ext>
            </a:extLst>
          </p:cNvPr>
          <p:cNvSpPr>
            <a:spLocks noGrp="1"/>
          </p:cNvSpPr>
          <p:nvPr>
            <p:ph type="body" sz="quarter" idx="17" hasCustomPrompt="1"/>
          </p:nvPr>
        </p:nvSpPr>
        <p:spPr>
          <a:xfrm>
            <a:off x="558163" y="2568803"/>
            <a:ext cx="4423455" cy="3211285"/>
          </a:xfrm>
          <a:solidFill>
            <a:schemeClr val="tx1">
              <a:alpha val="83000"/>
            </a:schemeClr>
          </a:solidFill>
        </p:spPr>
        <p:txBody>
          <a:bodyPr lIns="1080000" tIns="180000" rIns="108000" anchor="t" anchorCtr="0"/>
          <a:lstStyle>
            <a:lvl1pPr marL="0" indent="0">
              <a:lnSpc>
                <a:spcPct val="90000"/>
              </a:lnSpc>
              <a:buNone/>
              <a:defRPr>
                <a:solidFill>
                  <a:schemeClr val="bg1"/>
                </a:solidFill>
              </a:defRPr>
            </a:lvl1pPr>
          </a:lstStyle>
          <a:p>
            <a:r>
              <a:rPr lang="nl-NL" sz="2000" b="1" dirty="0" err="1"/>
              <a:t>Deltares</a:t>
            </a:r>
            <a:endParaRPr lang="nl-NL" sz="2000" b="1" dirty="0"/>
          </a:p>
          <a:p>
            <a:br>
              <a:rPr lang="nl-NL" sz="1600" dirty="0"/>
            </a:br>
            <a:br>
              <a:rPr lang="nl-NL" sz="1600" dirty="0"/>
            </a:br>
            <a:r>
              <a:rPr lang="nl-NL" sz="1600" dirty="0"/>
              <a:t>Email adres</a:t>
            </a:r>
            <a:br>
              <a:rPr lang="en-US" sz="1600" dirty="0"/>
            </a:br>
            <a:br>
              <a:rPr lang="en-US" sz="1600" dirty="0"/>
            </a:br>
            <a:endParaRPr lang="en-US" sz="1600" dirty="0"/>
          </a:p>
          <a:p>
            <a:r>
              <a:rPr lang="en-US" sz="1600" dirty="0"/>
              <a:t>www.deltares.nl</a:t>
            </a:r>
          </a:p>
          <a:p>
            <a:endParaRPr lang="en-US" sz="1600" dirty="0"/>
          </a:p>
          <a:p>
            <a:endParaRPr lang="nl-NL" sz="1600" dirty="0"/>
          </a:p>
        </p:txBody>
      </p:sp>
      <p:sp>
        <p:nvSpPr>
          <p:cNvPr id="269" name="hyperlink naar menu">
            <a:hlinkClick r:id="" action="ppaction://noaction"/>
            <a:extLst>
              <a:ext uri="{FF2B5EF4-FFF2-40B4-BE49-F238E27FC236}">
                <a16:creationId xmlns:a16="http://schemas.microsoft.com/office/drawing/2014/main" id="{51B34EFE-2CD5-4E58-8314-7BCF1C2E1879}"/>
              </a:ext>
            </a:extLst>
          </p:cNvPr>
          <p:cNvSpPr/>
          <p:nvPr userDrawn="1"/>
        </p:nvSpPr>
        <p:spPr>
          <a:xfrm>
            <a:off x="9722881" y="0"/>
            <a:ext cx="2469118" cy="62617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Graphic 15">
            <a:extLst>
              <a:ext uri="{FF2B5EF4-FFF2-40B4-BE49-F238E27FC236}">
                <a16:creationId xmlns:a16="http://schemas.microsoft.com/office/drawing/2014/main" id="{ED517895-B28A-487D-A40A-E454DFA3EF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80" y="785740"/>
            <a:ext cx="215614" cy="215614"/>
          </a:xfrm>
          <a:prstGeom prst="rect">
            <a:avLst/>
          </a:prstGeom>
        </p:spPr>
      </p:pic>
      <p:sp>
        <p:nvSpPr>
          <p:cNvPr id="270" name="hyperlinks">
            <a:hlinkClick r:id="" action="ppaction://noaction"/>
            <a:extLst>
              <a:ext uri="{FF2B5EF4-FFF2-40B4-BE49-F238E27FC236}">
                <a16:creationId xmlns:a16="http://schemas.microsoft.com/office/drawing/2014/main" id="{62DDFFA3-CFAE-431E-8C19-1FB4BF8B4BDA}"/>
              </a:ext>
            </a:extLst>
          </p:cNvPr>
          <p:cNvSpPr/>
          <p:nvPr userDrawn="1"/>
        </p:nvSpPr>
        <p:spPr>
          <a:xfrm>
            <a:off x="9722882" y="698869"/>
            <a:ext cx="2475853" cy="4513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1" name="menu">
            <a:extLst>
              <a:ext uri="{FF2B5EF4-FFF2-40B4-BE49-F238E27FC236}">
                <a16:creationId xmlns:a16="http://schemas.microsoft.com/office/drawing/2014/main" id="{BF130CC9-79D3-4081-B876-1D1F564678F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84487" y="210754"/>
            <a:ext cx="280514" cy="280512"/>
          </a:xfrm>
          <a:prstGeom prst="rect">
            <a:avLst/>
          </a:prstGeom>
        </p:spPr>
      </p:pic>
      <p:grpSp>
        <p:nvGrpSpPr>
          <p:cNvPr id="272" name="Instruction">
            <a:extLst>
              <a:ext uri="{FF2B5EF4-FFF2-40B4-BE49-F238E27FC236}">
                <a16:creationId xmlns:a16="http://schemas.microsoft.com/office/drawing/2014/main" id="{8BD4E847-0507-4C02-AD76-0E8B8F04AA2D}"/>
              </a:ext>
            </a:extLst>
          </p:cNvPr>
          <p:cNvGrpSpPr/>
          <p:nvPr userDrawn="1"/>
        </p:nvGrpSpPr>
        <p:grpSpPr>
          <a:xfrm>
            <a:off x="12391602" y="0"/>
            <a:ext cx="3183678" cy="5229113"/>
            <a:chOff x="12391601" y="0"/>
            <a:chExt cx="3183678" cy="5229113"/>
          </a:xfrm>
        </p:grpSpPr>
        <p:grpSp>
          <p:nvGrpSpPr>
            <p:cNvPr id="273" name="Meer informatie">
              <a:extLst>
                <a:ext uri="{FF2B5EF4-FFF2-40B4-BE49-F238E27FC236}">
                  <a16:creationId xmlns:a16="http://schemas.microsoft.com/office/drawing/2014/main" id="{EC932E44-4786-4E67-BA38-34D3CC3681BC}"/>
                </a:ext>
              </a:extLst>
            </p:cNvPr>
            <p:cNvGrpSpPr/>
            <p:nvPr userDrawn="1"/>
          </p:nvGrpSpPr>
          <p:grpSpPr>
            <a:xfrm>
              <a:off x="12396764" y="4445840"/>
              <a:ext cx="3178515" cy="783273"/>
              <a:chOff x="-3741486" y="3386444"/>
              <a:chExt cx="3178515" cy="783273"/>
            </a:xfrm>
          </p:grpSpPr>
          <p:sp>
            <p:nvSpPr>
              <p:cNvPr id="319" name="Freeform 101">
                <a:extLst>
                  <a:ext uri="{FF2B5EF4-FFF2-40B4-BE49-F238E27FC236}">
                    <a16:creationId xmlns:a16="http://schemas.microsoft.com/office/drawing/2014/main" id="{8E7ACBBC-171D-40FD-8FE7-8D5BAB5E35C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20" name="Rechthoek 319">
                <a:extLst>
                  <a:ext uri="{FF2B5EF4-FFF2-40B4-BE49-F238E27FC236}">
                    <a16:creationId xmlns:a16="http://schemas.microsoft.com/office/drawing/2014/main" id="{0C063DBC-8ED3-4B6A-A720-674A0DBCDF4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21" name="Rechte verbindingslijn 320">
                <a:extLst>
                  <a:ext uri="{FF2B5EF4-FFF2-40B4-BE49-F238E27FC236}">
                    <a16:creationId xmlns:a16="http://schemas.microsoft.com/office/drawing/2014/main" id="{FA0E193E-6341-4696-AF3D-A691F7A9626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74" name="Rechthoek 273">
              <a:extLst>
                <a:ext uri="{FF2B5EF4-FFF2-40B4-BE49-F238E27FC236}">
                  <a16:creationId xmlns:a16="http://schemas.microsoft.com/office/drawing/2014/main" id="{99A928E7-6DC9-4421-A79D-568A444571F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75" name="Ovaal 274">
              <a:extLst>
                <a:ext uri="{FF2B5EF4-FFF2-40B4-BE49-F238E27FC236}">
                  <a16:creationId xmlns:a16="http://schemas.microsoft.com/office/drawing/2014/main" id="{FE2AFE01-D735-4EF7-A922-514D37695DA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76" name="Rechte verbindingslijn 275">
              <a:extLst>
                <a:ext uri="{FF2B5EF4-FFF2-40B4-BE49-F238E27FC236}">
                  <a16:creationId xmlns:a16="http://schemas.microsoft.com/office/drawing/2014/main" id="{3F4AD659-D67A-4863-98E9-F67B8BFBF57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77" name="Rechte verbindingslijn 276">
              <a:extLst>
                <a:ext uri="{FF2B5EF4-FFF2-40B4-BE49-F238E27FC236}">
                  <a16:creationId xmlns:a16="http://schemas.microsoft.com/office/drawing/2014/main" id="{1D458F30-7019-4F6A-8B70-D05EC8776A7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78" name="Rechthoek 277">
              <a:extLst>
                <a:ext uri="{FF2B5EF4-FFF2-40B4-BE49-F238E27FC236}">
                  <a16:creationId xmlns:a16="http://schemas.microsoft.com/office/drawing/2014/main" id="{23A75375-ABB6-4EB7-924B-9D226C996D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79" name="Rechte verbindingslijn 278">
              <a:extLst>
                <a:ext uri="{FF2B5EF4-FFF2-40B4-BE49-F238E27FC236}">
                  <a16:creationId xmlns:a16="http://schemas.microsoft.com/office/drawing/2014/main" id="{A4F37C89-07C9-4D54-8220-00AAABFA563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80" name="Ovaal 279">
              <a:extLst>
                <a:ext uri="{FF2B5EF4-FFF2-40B4-BE49-F238E27FC236}">
                  <a16:creationId xmlns:a16="http://schemas.microsoft.com/office/drawing/2014/main" id="{FF0CD6F3-294B-4AE3-960F-77CC3061D47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1" name="Rechthoek 280">
              <a:extLst>
                <a:ext uri="{FF2B5EF4-FFF2-40B4-BE49-F238E27FC236}">
                  <a16:creationId xmlns:a16="http://schemas.microsoft.com/office/drawing/2014/main" id="{82BC442B-CA9C-4FA8-8710-09A06159EE2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2" name="Groep 281">
              <a:extLst>
                <a:ext uri="{FF2B5EF4-FFF2-40B4-BE49-F238E27FC236}">
                  <a16:creationId xmlns:a16="http://schemas.microsoft.com/office/drawing/2014/main" id="{38949451-D151-44E9-AF25-9F682E51701C}"/>
                </a:ext>
              </a:extLst>
            </p:cNvPr>
            <p:cNvGrpSpPr/>
            <p:nvPr userDrawn="1"/>
          </p:nvGrpSpPr>
          <p:grpSpPr>
            <a:xfrm>
              <a:off x="12757282" y="2184550"/>
              <a:ext cx="825500" cy="209550"/>
              <a:chOff x="13504624" y="2482850"/>
              <a:chExt cx="825500" cy="209550"/>
            </a:xfrm>
          </p:grpSpPr>
          <p:sp>
            <p:nvSpPr>
              <p:cNvPr id="316" name="Rechthoek 315">
                <a:extLst>
                  <a:ext uri="{FF2B5EF4-FFF2-40B4-BE49-F238E27FC236}">
                    <a16:creationId xmlns:a16="http://schemas.microsoft.com/office/drawing/2014/main" id="{C09AC76D-043C-44B6-BAB7-F6646B6028D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17" name="Rechte verbindingslijn 316">
                <a:extLst>
                  <a:ext uri="{FF2B5EF4-FFF2-40B4-BE49-F238E27FC236}">
                    <a16:creationId xmlns:a16="http://schemas.microsoft.com/office/drawing/2014/main" id="{88162C82-D952-49AB-8361-FF7983CEF6B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18" name="Gelijkbenige driehoek 317">
                <a:extLst>
                  <a:ext uri="{FF2B5EF4-FFF2-40B4-BE49-F238E27FC236}">
                    <a16:creationId xmlns:a16="http://schemas.microsoft.com/office/drawing/2014/main" id="{F7A17E96-FD00-4BEC-9C4E-D0BE219E8D3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83" name="Groep 282">
              <a:extLst>
                <a:ext uri="{FF2B5EF4-FFF2-40B4-BE49-F238E27FC236}">
                  <a16:creationId xmlns:a16="http://schemas.microsoft.com/office/drawing/2014/main" id="{57C54A4B-FA1E-4287-B19B-D72CF8532643}"/>
                </a:ext>
              </a:extLst>
            </p:cNvPr>
            <p:cNvGrpSpPr/>
            <p:nvPr userDrawn="1"/>
          </p:nvGrpSpPr>
          <p:grpSpPr>
            <a:xfrm>
              <a:off x="12757282" y="1141626"/>
              <a:ext cx="294789" cy="318834"/>
              <a:chOff x="14466489" y="1001522"/>
              <a:chExt cx="290627" cy="314333"/>
            </a:xfrm>
          </p:grpSpPr>
          <p:sp>
            <p:nvSpPr>
              <p:cNvPr id="310" name="Rechthoek 309">
                <a:extLst>
                  <a:ext uri="{FF2B5EF4-FFF2-40B4-BE49-F238E27FC236}">
                    <a16:creationId xmlns:a16="http://schemas.microsoft.com/office/drawing/2014/main" id="{FE12738D-7266-401F-8DC1-02BC73632F08}"/>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11" name="Ovaal 310">
                <a:extLst>
                  <a:ext uri="{FF2B5EF4-FFF2-40B4-BE49-F238E27FC236}">
                    <a16:creationId xmlns:a16="http://schemas.microsoft.com/office/drawing/2014/main" id="{C0F55830-5EAE-42DB-8596-322F25C336B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2" name="Vrije vorm: vorm 311">
                <a:extLst>
                  <a:ext uri="{FF2B5EF4-FFF2-40B4-BE49-F238E27FC236}">
                    <a16:creationId xmlns:a16="http://schemas.microsoft.com/office/drawing/2014/main" id="{1A652962-2E7D-4C10-8A69-DFFB1CCB699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3" name="Rechthoek: afgeronde hoeken 312">
                <a:extLst>
                  <a:ext uri="{FF2B5EF4-FFF2-40B4-BE49-F238E27FC236}">
                    <a16:creationId xmlns:a16="http://schemas.microsoft.com/office/drawing/2014/main" id="{FEAFE3BA-AC55-4EB9-851A-C7D6597BC5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14" name="Rechte verbindingslijn 313">
                <a:extLst>
                  <a:ext uri="{FF2B5EF4-FFF2-40B4-BE49-F238E27FC236}">
                    <a16:creationId xmlns:a16="http://schemas.microsoft.com/office/drawing/2014/main" id="{50E52656-3BC9-4EDC-AFC2-7837169482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Rechte verbindingslijn 314">
                <a:extLst>
                  <a:ext uri="{FF2B5EF4-FFF2-40B4-BE49-F238E27FC236}">
                    <a16:creationId xmlns:a16="http://schemas.microsoft.com/office/drawing/2014/main" id="{B2D9B0AC-AA4B-48CD-B38F-A43BFE1F6215}"/>
                  </a:ext>
                </a:extLst>
              </p:cNvPr>
              <p:cNvCxnSpPr>
                <a:cxnSpLocks/>
                <a:stCxn id="31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283">
              <a:extLst>
                <a:ext uri="{FF2B5EF4-FFF2-40B4-BE49-F238E27FC236}">
                  <a16:creationId xmlns:a16="http://schemas.microsoft.com/office/drawing/2014/main" id="{58CF9F1E-EC00-4F2A-ACB3-F1E4CE83B84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5" name="Rechthoek 284">
              <a:extLst>
                <a:ext uri="{FF2B5EF4-FFF2-40B4-BE49-F238E27FC236}">
                  <a16:creationId xmlns:a16="http://schemas.microsoft.com/office/drawing/2014/main" id="{F179D8F5-A7CC-4CC4-A99A-662943827BBB}"/>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6" name="Rechte verbindingslijn 285">
              <a:extLst>
                <a:ext uri="{FF2B5EF4-FFF2-40B4-BE49-F238E27FC236}">
                  <a16:creationId xmlns:a16="http://schemas.microsoft.com/office/drawing/2014/main" id="{0306B0D5-3C92-482A-B8D3-F1D4BB8F639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87" name="Rechthoek 286">
              <a:extLst>
                <a:ext uri="{FF2B5EF4-FFF2-40B4-BE49-F238E27FC236}">
                  <a16:creationId xmlns:a16="http://schemas.microsoft.com/office/drawing/2014/main" id="{F614A8AC-B424-48E2-B8B2-27E9B4874C46}"/>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88" name="Groep 287">
              <a:extLst>
                <a:ext uri="{FF2B5EF4-FFF2-40B4-BE49-F238E27FC236}">
                  <a16:creationId xmlns:a16="http://schemas.microsoft.com/office/drawing/2014/main" id="{F86369FD-954B-47BE-A181-A8C861DE9D7D}"/>
                </a:ext>
              </a:extLst>
            </p:cNvPr>
            <p:cNvGrpSpPr/>
            <p:nvPr userDrawn="1"/>
          </p:nvGrpSpPr>
          <p:grpSpPr>
            <a:xfrm>
              <a:off x="13614067" y="3535184"/>
              <a:ext cx="1195723" cy="678267"/>
              <a:chOff x="12757284" y="3224292"/>
              <a:chExt cx="1195723" cy="678267"/>
            </a:xfrm>
          </p:grpSpPr>
          <p:sp>
            <p:nvSpPr>
              <p:cNvPr id="289" name="Rechthoek 288">
                <a:extLst>
                  <a:ext uri="{FF2B5EF4-FFF2-40B4-BE49-F238E27FC236}">
                    <a16:creationId xmlns:a16="http://schemas.microsoft.com/office/drawing/2014/main" id="{7E18BD25-B1B0-41AE-936A-792ACDAF7D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0" name="Rechthoek 289">
                <a:extLst>
                  <a:ext uri="{FF2B5EF4-FFF2-40B4-BE49-F238E27FC236}">
                    <a16:creationId xmlns:a16="http://schemas.microsoft.com/office/drawing/2014/main" id="{D57F1021-435D-4841-9F71-77009E582C2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1" name="Groep 290">
                <a:extLst>
                  <a:ext uri="{FF2B5EF4-FFF2-40B4-BE49-F238E27FC236}">
                    <a16:creationId xmlns:a16="http://schemas.microsoft.com/office/drawing/2014/main" id="{CC0D2FAE-BB0C-416B-BCF6-172BD10B022C}"/>
                  </a:ext>
                </a:extLst>
              </p:cNvPr>
              <p:cNvGrpSpPr/>
              <p:nvPr userDrawn="1"/>
            </p:nvGrpSpPr>
            <p:grpSpPr>
              <a:xfrm>
                <a:off x="12839234" y="3289794"/>
                <a:ext cx="155951" cy="131922"/>
                <a:chOff x="12968836" y="3354170"/>
                <a:chExt cx="404806" cy="342433"/>
              </a:xfrm>
            </p:grpSpPr>
            <p:sp>
              <p:nvSpPr>
                <p:cNvPr id="304" name="Rechthoek: afgeronde hoeken 303">
                  <a:extLst>
                    <a:ext uri="{FF2B5EF4-FFF2-40B4-BE49-F238E27FC236}">
                      <a16:creationId xmlns:a16="http://schemas.microsoft.com/office/drawing/2014/main" id="{B6258B6F-B624-49EB-8F7E-AB5CA026AD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5" name="Rechthoek 304">
                  <a:extLst>
                    <a:ext uri="{FF2B5EF4-FFF2-40B4-BE49-F238E27FC236}">
                      <a16:creationId xmlns:a16="http://schemas.microsoft.com/office/drawing/2014/main" id="{2E91F714-E8D5-45CD-9EAF-E783EECBFCD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6" name="Rechthoek 305">
                  <a:extLst>
                    <a:ext uri="{FF2B5EF4-FFF2-40B4-BE49-F238E27FC236}">
                      <a16:creationId xmlns:a16="http://schemas.microsoft.com/office/drawing/2014/main" id="{A4C28280-166C-420F-9C43-75EEA863D5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7" name="Rechthoek 306">
                  <a:extLst>
                    <a:ext uri="{FF2B5EF4-FFF2-40B4-BE49-F238E27FC236}">
                      <a16:creationId xmlns:a16="http://schemas.microsoft.com/office/drawing/2014/main" id="{8947BFED-479D-4331-B51E-33363B47CA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8" name="Rechthoek 307">
                  <a:extLst>
                    <a:ext uri="{FF2B5EF4-FFF2-40B4-BE49-F238E27FC236}">
                      <a16:creationId xmlns:a16="http://schemas.microsoft.com/office/drawing/2014/main" id="{A56D9D67-02B5-40C6-AB6A-49860863150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9" name="Rechthoek 308">
                  <a:extLst>
                    <a:ext uri="{FF2B5EF4-FFF2-40B4-BE49-F238E27FC236}">
                      <a16:creationId xmlns:a16="http://schemas.microsoft.com/office/drawing/2014/main" id="{6F7133C2-FD5D-42D8-89FA-AEF8F2F3EE1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2" name="Groep 291">
                <a:extLst>
                  <a:ext uri="{FF2B5EF4-FFF2-40B4-BE49-F238E27FC236}">
                    <a16:creationId xmlns:a16="http://schemas.microsoft.com/office/drawing/2014/main" id="{B40AC799-65DA-48C4-A295-FAC45A4FA981}"/>
                  </a:ext>
                </a:extLst>
              </p:cNvPr>
              <p:cNvGrpSpPr/>
              <p:nvPr userDrawn="1"/>
            </p:nvGrpSpPr>
            <p:grpSpPr>
              <a:xfrm>
                <a:off x="12819679" y="3589117"/>
                <a:ext cx="166739" cy="218963"/>
                <a:chOff x="12940828" y="3950597"/>
                <a:chExt cx="432813" cy="568367"/>
              </a:xfrm>
            </p:grpSpPr>
            <p:grpSp>
              <p:nvGrpSpPr>
                <p:cNvPr id="296" name="Groep 295">
                  <a:extLst>
                    <a:ext uri="{FF2B5EF4-FFF2-40B4-BE49-F238E27FC236}">
                      <a16:creationId xmlns:a16="http://schemas.microsoft.com/office/drawing/2014/main" id="{CCC065BA-8621-4E44-8155-90E68E32AD73}"/>
                    </a:ext>
                  </a:extLst>
                </p:cNvPr>
                <p:cNvGrpSpPr/>
                <p:nvPr userDrawn="1"/>
              </p:nvGrpSpPr>
              <p:grpSpPr>
                <a:xfrm>
                  <a:off x="13000382" y="4006891"/>
                  <a:ext cx="373259" cy="315747"/>
                  <a:chOff x="12968836" y="3354170"/>
                  <a:chExt cx="404806" cy="342433"/>
                </a:xfrm>
              </p:grpSpPr>
              <p:sp>
                <p:nvSpPr>
                  <p:cNvPr id="298" name="Rechthoek: afgeronde hoeken 297">
                    <a:extLst>
                      <a:ext uri="{FF2B5EF4-FFF2-40B4-BE49-F238E27FC236}">
                        <a16:creationId xmlns:a16="http://schemas.microsoft.com/office/drawing/2014/main" id="{5093006F-0AEE-46AE-B43E-0F037996CE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9" name="Rechthoek 298">
                    <a:extLst>
                      <a:ext uri="{FF2B5EF4-FFF2-40B4-BE49-F238E27FC236}">
                        <a16:creationId xmlns:a16="http://schemas.microsoft.com/office/drawing/2014/main" id="{FB8A8C66-20E6-469C-80FC-0FDFB3A3FE7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0" name="Rechthoek 299">
                    <a:extLst>
                      <a:ext uri="{FF2B5EF4-FFF2-40B4-BE49-F238E27FC236}">
                        <a16:creationId xmlns:a16="http://schemas.microsoft.com/office/drawing/2014/main" id="{69813B9E-CC98-471B-AD0C-659C1DCE5B0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1" name="Rechthoek 300">
                    <a:extLst>
                      <a:ext uri="{FF2B5EF4-FFF2-40B4-BE49-F238E27FC236}">
                        <a16:creationId xmlns:a16="http://schemas.microsoft.com/office/drawing/2014/main" id="{886114DD-5613-476E-B3B9-01DF6779565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2" name="Rechthoek 301">
                    <a:extLst>
                      <a:ext uri="{FF2B5EF4-FFF2-40B4-BE49-F238E27FC236}">
                        <a16:creationId xmlns:a16="http://schemas.microsoft.com/office/drawing/2014/main" id="{1C84C0AA-949A-49FB-AA07-5745D3C44A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3" name="Rechthoek 302">
                    <a:extLst>
                      <a:ext uri="{FF2B5EF4-FFF2-40B4-BE49-F238E27FC236}">
                        <a16:creationId xmlns:a16="http://schemas.microsoft.com/office/drawing/2014/main" id="{143BF0A8-01C4-4FA0-A382-BFC394811C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97" name="Boog 296">
                  <a:extLst>
                    <a:ext uri="{FF2B5EF4-FFF2-40B4-BE49-F238E27FC236}">
                      <a16:creationId xmlns:a16="http://schemas.microsoft.com/office/drawing/2014/main" id="{C7EB0CB1-B061-49C3-8B55-D276E22D9C3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93" name="Tekstvak 292">
                <a:extLst>
                  <a:ext uri="{FF2B5EF4-FFF2-40B4-BE49-F238E27FC236}">
                    <a16:creationId xmlns:a16="http://schemas.microsoft.com/office/drawing/2014/main" id="{257F0D4E-2AE0-46F9-8D58-2F12704A4C3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94" name="Tekstvak 293">
                <a:extLst>
                  <a:ext uri="{FF2B5EF4-FFF2-40B4-BE49-F238E27FC236}">
                    <a16:creationId xmlns:a16="http://schemas.microsoft.com/office/drawing/2014/main" id="{3270CF44-30A7-41A9-9D78-7058AC1398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95" name="Picture 3">
                <a:extLst>
                  <a:ext uri="{FF2B5EF4-FFF2-40B4-BE49-F238E27FC236}">
                    <a16:creationId xmlns:a16="http://schemas.microsoft.com/office/drawing/2014/main" id="{356334E4-81FD-45DC-9261-F52C9675C579}"/>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Tijdelijke aanduiding voor tekst 8">
            <a:extLst>
              <a:ext uri="{FF2B5EF4-FFF2-40B4-BE49-F238E27FC236}">
                <a16:creationId xmlns:a16="http://schemas.microsoft.com/office/drawing/2014/main" id="{CB26B542-9F8B-4424-A297-EE77D8F187F5}"/>
              </a:ext>
            </a:extLst>
          </p:cNvPr>
          <p:cNvSpPr>
            <a:spLocks noGrp="1"/>
          </p:cNvSpPr>
          <p:nvPr>
            <p:ph type="body" sz="quarter" idx="18" hasCustomPrompt="1"/>
          </p:nvPr>
        </p:nvSpPr>
        <p:spPr>
          <a:xfrm>
            <a:off x="861508" y="4225152"/>
            <a:ext cx="484094" cy="457200"/>
          </a:xfrm>
          <a:blipFill>
            <a:blip r:embed="rId7"/>
            <a:srcRect/>
            <a:stretch>
              <a:fillRect t="2823" b="2823"/>
            </a:stretch>
          </a:blipFill>
        </p:spPr>
        <p:txBody>
          <a:bodyPr/>
          <a:lstStyle>
            <a:lvl1pPr marL="0" indent="0">
              <a:buNone/>
              <a:defRPr sz="100"/>
            </a:lvl1pPr>
          </a:lstStyle>
          <a:p>
            <a:pPr lvl="0"/>
            <a:r>
              <a:rPr lang="nl-NL" dirty="0"/>
              <a:t>    </a:t>
            </a:r>
          </a:p>
        </p:txBody>
      </p:sp>
      <p:sp>
        <p:nvSpPr>
          <p:cNvPr id="75" name="Tijdelijke aanduiding voor tekst 8">
            <a:extLst>
              <a:ext uri="{FF2B5EF4-FFF2-40B4-BE49-F238E27FC236}">
                <a16:creationId xmlns:a16="http://schemas.microsoft.com/office/drawing/2014/main" id="{9162E87B-D13E-4BA4-B2C8-46B270F49C16}"/>
              </a:ext>
            </a:extLst>
          </p:cNvPr>
          <p:cNvSpPr>
            <a:spLocks noGrp="1"/>
          </p:cNvSpPr>
          <p:nvPr>
            <p:ph type="body" sz="quarter" idx="19" hasCustomPrompt="1"/>
          </p:nvPr>
        </p:nvSpPr>
        <p:spPr>
          <a:xfrm>
            <a:off x="861508" y="3457596"/>
            <a:ext cx="484094" cy="457200"/>
          </a:xfrm>
          <a:blipFill>
            <a:blip r:embed="rId8"/>
            <a:srcRect/>
            <a:stretch>
              <a:fillRect l="10432" t="21851" r="10432" b="19225"/>
            </a:stretch>
          </a:blipFill>
        </p:spPr>
        <p:txBody>
          <a:bodyPr/>
          <a:lstStyle>
            <a:lvl1pPr marL="0" indent="0">
              <a:buNone/>
              <a:defRPr sz="100"/>
            </a:lvl1pPr>
          </a:lstStyle>
          <a:p>
            <a:pPr lvl="0"/>
            <a:r>
              <a:rPr lang="nl-NL" dirty="0"/>
              <a:t>    </a:t>
            </a:r>
          </a:p>
        </p:txBody>
      </p:sp>
      <p:sp>
        <p:nvSpPr>
          <p:cNvPr id="76" name="Tijdelijke aanduiding voor tekst 8">
            <a:extLst>
              <a:ext uri="{FF2B5EF4-FFF2-40B4-BE49-F238E27FC236}">
                <a16:creationId xmlns:a16="http://schemas.microsoft.com/office/drawing/2014/main" id="{C5BF9B1D-4EBD-41AA-B075-9426F480BA17}"/>
              </a:ext>
            </a:extLst>
          </p:cNvPr>
          <p:cNvSpPr>
            <a:spLocks noGrp="1"/>
          </p:cNvSpPr>
          <p:nvPr>
            <p:ph type="body" sz="quarter" idx="20" hasCustomPrompt="1"/>
          </p:nvPr>
        </p:nvSpPr>
        <p:spPr>
          <a:xfrm>
            <a:off x="1654034" y="5058706"/>
            <a:ext cx="468000" cy="468000"/>
          </a:xfrm>
          <a:blipFill>
            <a:blip r:embed="rId9"/>
            <a:srcRect/>
            <a:stretch>
              <a:fillRect/>
            </a:stretch>
          </a:blipFill>
        </p:spPr>
        <p:txBody>
          <a:bodyPr/>
          <a:lstStyle>
            <a:lvl1pPr marL="0" indent="0">
              <a:buNone/>
              <a:defRPr sz="100"/>
            </a:lvl1pPr>
          </a:lstStyle>
          <a:p>
            <a:pPr lvl="0"/>
            <a:r>
              <a:rPr lang="nl-NL" dirty="0"/>
              <a:t>    </a:t>
            </a:r>
          </a:p>
        </p:txBody>
      </p:sp>
      <p:sp>
        <p:nvSpPr>
          <p:cNvPr id="78" name="Tijdelijke aanduiding voor tekst 8">
            <a:extLst>
              <a:ext uri="{FF2B5EF4-FFF2-40B4-BE49-F238E27FC236}">
                <a16:creationId xmlns:a16="http://schemas.microsoft.com/office/drawing/2014/main" id="{24B5C318-E442-4427-A619-9DBCC73FCD1F}"/>
              </a:ext>
            </a:extLst>
          </p:cNvPr>
          <p:cNvSpPr>
            <a:spLocks noGrp="1"/>
          </p:cNvSpPr>
          <p:nvPr>
            <p:ph type="body" sz="quarter" idx="22" hasCustomPrompt="1"/>
          </p:nvPr>
        </p:nvSpPr>
        <p:spPr>
          <a:xfrm>
            <a:off x="2525392" y="5058706"/>
            <a:ext cx="468000" cy="468000"/>
          </a:xfrm>
          <a:blipFill>
            <a:blip r:embed="rId10"/>
            <a:srcRect/>
            <a:stretch>
              <a:fillRect/>
            </a:stretch>
          </a:blipFill>
        </p:spPr>
        <p:txBody>
          <a:bodyPr/>
          <a:lstStyle>
            <a:lvl1pPr marL="0" indent="0">
              <a:buNone/>
              <a:defRPr sz="100"/>
            </a:lvl1pPr>
          </a:lstStyle>
          <a:p>
            <a:pPr lvl="0"/>
            <a:r>
              <a:rPr lang="nl-NL" dirty="0"/>
              <a:t>    </a:t>
            </a:r>
          </a:p>
        </p:txBody>
      </p:sp>
      <p:sp>
        <p:nvSpPr>
          <p:cNvPr id="79" name="Tijdelijke aanduiding voor tekst 8">
            <a:extLst>
              <a:ext uri="{FF2B5EF4-FFF2-40B4-BE49-F238E27FC236}">
                <a16:creationId xmlns:a16="http://schemas.microsoft.com/office/drawing/2014/main" id="{760ED396-B62F-4435-85AF-B96589F26882}"/>
              </a:ext>
            </a:extLst>
          </p:cNvPr>
          <p:cNvSpPr>
            <a:spLocks noGrp="1"/>
          </p:cNvSpPr>
          <p:nvPr>
            <p:ph type="body" sz="quarter" idx="23" hasCustomPrompt="1"/>
          </p:nvPr>
        </p:nvSpPr>
        <p:spPr>
          <a:xfrm>
            <a:off x="3396751" y="5058706"/>
            <a:ext cx="468000" cy="468000"/>
          </a:xfrm>
          <a:blipFill>
            <a:blip r:embed="rId11"/>
            <a:srcRect/>
            <a:stretch>
              <a:fillRect/>
            </a:stretch>
          </a:blipFill>
        </p:spPr>
        <p:txBody>
          <a:bodyPr/>
          <a:lstStyle>
            <a:lvl1pPr marL="0" indent="0">
              <a:buNone/>
              <a:defRPr sz="100"/>
            </a:lvl1pPr>
          </a:lstStyle>
          <a:p>
            <a:pPr lvl="0"/>
            <a:r>
              <a:rPr lang="nl-NL" dirty="0"/>
              <a:t>    </a:t>
            </a:r>
          </a:p>
        </p:txBody>
      </p:sp>
      <p:sp>
        <p:nvSpPr>
          <p:cNvPr id="74" name="Tijdelijke aanduiding voor tekst 8">
            <a:extLst>
              <a:ext uri="{FF2B5EF4-FFF2-40B4-BE49-F238E27FC236}">
                <a16:creationId xmlns:a16="http://schemas.microsoft.com/office/drawing/2014/main" id="{1544E89D-20B2-4879-898B-9B0EF0D37C2F}"/>
              </a:ext>
            </a:extLst>
          </p:cNvPr>
          <p:cNvSpPr>
            <a:spLocks noGrp="1"/>
          </p:cNvSpPr>
          <p:nvPr>
            <p:ph type="body" sz="quarter" idx="15" hasCustomPrompt="1"/>
          </p:nvPr>
        </p:nvSpPr>
        <p:spPr>
          <a:xfrm>
            <a:off x="9636918" y="6279356"/>
            <a:ext cx="1852613" cy="290513"/>
          </a:xfrm>
          <a:blipFill>
            <a:blip r:embed="rId12">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81183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500" fill="hold"/>
                                        <p:tgtEl>
                                          <p:spTgt spid="141"/>
                                        </p:tgtEl>
                                        <p:attrNameLst>
                                          <p:attrName>ppt_x</p:attrName>
                                        </p:attrNameLst>
                                      </p:cBhvr>
                                      <p:tavLst>
                                        <p:tav tm="0">
                                          <p:val>
                                            <p:strVal val="#ppt_x"/>
                                          </p:val>
                                        </p:tav>
                                        <p:tav tm="100000">
                                          <p:val>
                                            <p:strVal val="#ppt_x"/>
                                          </p:val>
                                        </p:tav>
                                      </p:tavLst>
                                    </p:anim>
                                    <p:anim calcmode="lin" valueType="num">
                                      <p:cBhvr additive="base">
                                        <p:cTn id="8" dur="1500" fill="hold"/>
                                        <p:tgtEl>
                                          <p:spTgt spid="141"/>
                                        </p:tgtEl>
                                        <p:attrNameLst>
                                          <p:attrName>ppt_y</p:attrName>
                                        </p:attrNameLst>
                                      </p:cBhvr>
                                      <p:tavLst>
                                        <p:tav tm="0">
                                          <p:val>
                                            <p:strVal val="0-#ppt_h/2"/>
                                          </p:val>
                                        </p:tav>
                                        <p:tav tm="100000">
                                          <p:val>
                                            <p:strVal val="#ppt_y"/>
                                          </p:val>
                                        </p:tav>
                                      </p:tavLst>
                                    </p:anim>
                                  </p:childTnLst>
                                </p:cTn>
                              </p:par>
                              <p:par>
                                <p:cTn id="9" presetID="2" presetClass="entr" presetSubtype="4" accel="20000" decel="80000" fill="hold" grpId="0" nodeType="withEffect">
                                  <p:stCondLst>
                                    <p:cond delay="25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500" fill="hold"/>
                                        <p:tgtEl>
                                          <p:spTgt spid="151"/>
                                        </p:tgtEl>
                                        <p:attrNameLst>
                                          <p:attrName>ppt_x</p:attrName>
                                        </p:attrNameLst>
                                      </p:cBhvr>
                                      <p:tavLst>
                                        <p:tav tm="0">
                                          <p:val>
                                            <p:strVal val="#ppt_x"/>
                                          </p:val>
                                        </p:tav>
                                        <p:tav tm="100000">
                                          <p:val>
                                            <p:strVal val="#ppt_x"/>
                                          </p:val>
                                        </p:tav>
                                      </p:tavLst>
                                    </p:anim>
                                    <p:anim calcmode="lin" valueType="num">
                                      <p:cBhvr additive="base">
                                        <p:cTn id="12" dur="1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8" accel="20000" decel="80000" fill="hold" grpId="0" nodeType="withEffect">
                                  <p:stCondLst>
                                    <p:cond delay="100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250" fill="hold"/>
                                        <p:tgtEl>
                                          <p:spTgt spid="138"/>
                                        </p:tgtEl>
                                        <p:attrNameLst>
                                          <p:attrName>ppt_x</p:attrName>
                                        </p:attrNameLst>
                                      </p:cBhvr>
                                      <p:tavLst>
                                        <p:tav tm="0">
                                          <p:val>
                                            <p:strVal val="0-#ppt_w/2"/>
                                          </p:val>
                                        </p:tav>
                                        <p:tav tm="100000">
                                          <p:val>
                                            <p:strVal val="#ppt_x"/>
                                          </p:val>
                                        </p:tav>
                                      </p:tavLst>
                                    </p:anim>
                                    <p:anim calcmode="lin" valueType="num">
                                      <p:cBhvr additive="base">
                                        <p:cTn id="16" dur="125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20000" decel="8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accel="80000" decel="20000" fill="hold"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1+#ppt_w/2"/>
                                          </p:val>
                                        </p:tav>
                                        <p:tav tm="100000">
                                          <p:val>
                                            <p:strVal val="#ppt_x"/>
                                          </p:val>
                                        </p:tav>
                                      </p:tavLst>
                                    </p:anim>
                                    <p:anim calcmode="lin" valueType="num">
                                      <p:cBhvr additive="base">
                                        <p:cTn id="24" dur="12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accel="80000" decel="20000" fill="hold" nodeType="withEffect">
                                  <p:stCondLst>
                                    <p:cond delay="1750"/>
                                  </p:stCondLst>
                                  <p:childTnLst>
                                    <p:set>
                                      <p:cBhvr>
                                        <p:cTn id="26" dur="1" fill="hold">
                                          <p:stCondLst>
                                            <p:cond delay="0"/>
                                          </p:stCondLst>
                                        </p:cTn>
                                        <p:tgtEl>
                                          <p:spTgt spid="271"/>
                                        </p:tgtEl>
                                        <p:attrNameLst>
                                          <p:attrName>style.visibility</p:attrName>
                                        </p:attrNameLst>
                                      </p:cBhvr>
                                      <p:to>
                                        <p:strVal val="visible"/>
                                      </p:to>
                                    </p:set>
                                    <p:anim calcmode="lin" valueType="num">
                                      <p:cBhvr additive="base">
                                        <p:cTn id="27" dur="1250" fill="hold"/>
                                        <p:tgtEl>
                                          <p:spTgt spid="271"/>
                                        </p:tgtEl>
                                        <p:attrNameLst>
                                          <p:attrName>ppt_x</p:attrName>
                                        </p:attrNameLst>
                                      </p:cBhvr>
                                      <p:tavLst>
                                        <p:tav tm="0">
                                          <p:val>
                                            <p:strVal val="1+#ppt_w/2"/>
                                          </p:val>
                                        </p:tav>
                                        <p:tav tm="100000">
                                          <p:val>
                                            <p:strVal val="#ppt_x"/>
                                          </p:val>
                                        </p:tav>
                                      </p:tavLst>
                                    </p:anim>
                                    <p:anim calcmode="lin" valueType="num">
                                      <p:cBhvr additive="base">
                                        <p:cTn id="28" dur="1250" fill="hold"/>
                                        <p:tgtEl>
                                          <p:spTgt spid="271"/>
                                        </p:tgtEl>
                                        <p:attrNameLst>
                                          <p:attrName>ppt_y</p:attrName>
                                        </p:attrNameLst>
                                      </p:cBhvr>
                                      <p:tavLst>
                                        <p:tav tm="0">
                                          <p:val>
                                            <p:strVal val="#ppt_y"/>
                                          </p:val>
                                        </p:tav>
                                        <p:tav tm="100000">
                                          <p:val>
                                            <p:strVal val="#ppt_y"/>
                                          </p:val>
                                        </p:tav>
                                      </p:tavLst>
                                    </p:anim>
                                  </p:childTnLst>
                                </p:cTn>
                              </p:par>
                              <p:par>
                                <p:cTn id="29" presetID="2" presetClass="entr" presetSubtype="1" accel="80000" decel="20000" fill="hold" grpId="0" nodeType="withEffect">
                                  <p:stCondLst>
                                    <p:cond delay="15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1000" fill="hold"/>
                                        <p:tgtEl>
                                          <p:spTgt spid="142"/>
                                        </p:tgtEl>
                                        <p:attrNameLst>
                                          <p:attrName>ppt_x</p:attrName>
                                        </p:attrNameLst>
                                      </p:cBhvr>
                                      <p:tavLst>
                                        <p:tav tm="0">
                                          <p:val>
                                            <p:strVal val="#ppt_x"/>
                                          </p:val>
                                        </p:tav>
                                        <p:tav tm="100000">
                                          <p:val>
                                            <p:strVal val="#ppt_x"/>
                                          </p:val>
                                        </p:tav>
                                      </p:tavLst>
                                    </p:anim>
                                    <p:anim calcmode="lin" valueType="num">
                                      <p:cBhvr additive="base">
                                        <p:cTn id="32" dur="1000" fill="hold"/>
                                        <p:tgtEl>
                                          <p:spTgt spid="142"/>
                                        </p:tgtEl>
                                        <p:attrNameLst>
                                          <p:attrName>ppt_y</p:attrName>
                                        </p:attrNameLst>
                                      </p:cBhvr>
                                      <p:tavLst>
                                        <p:tav tm="0">
                                          <p:val>
                                            <p:strVal val="0-#ppt_h/2"/>
                                          </p:val>
                                        </p:tav>
                                        <p:tav tm="100000">
                                          <p:val>
                                            <p:strVal val="#ppt_y"/>
                                          </p:val>
                                        </p:tav>
                                      </p:tavLst>
                                    </p:anim>
                                  </p:childTnLst>
                                </p:cTn>
                              </p:par>
                              <p:par>
                                <p:cTn id="33" presetID="2" presetClass="entr" presetSubtype="1" accel="80000" decel="20000" fill="hold" grpId="0" nodeType="withEffect">
                                  <p:stCondLst>
                                    <p:cond delay="20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000" fill="hold"/>
                                        <p:tgtEl>
                                          <p:spTgt spid="3"/>
                                        </p:tgtEl>
                                        <p:attrNameLst>
                                          <p:attrName>ppt_x</p:attrName>
                                        </p:attrNameLst>
                                      </p:cBhvr>
                                      <p:tavLst>
                                        <p:tav tm="0">
                                          <p:val>
                                            <p:strVal val="#ppt_x"/>
                                          </p:val>
                                        </p:tav>
                                        <p:tav tm="100000">
                                          <p:val>
                                            <p:strVal val="#ppt_x"/>
                                          </p:val>
                                        </p:tav>
                                      </p:tavLst>
                                    </p:anim>
                                    <p:anim calcmode="lin" valueType="num">
                                      <p:cBhvr additive="base">
                                        <p:cTn id="36" dur="10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4" accel="80000" decel="20000" fill="hold" grpId="0" nodeType="withEffect">
                                  <p:stCondLst>
                                    <p:cond delay="20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2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1000"/>
                                        <p:tgtEl>
                                          <p:spTgt spid="7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1000"/>
                                        <p:tgtEl>
                                          <p:spTgt spid="78"/>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animBg="1"/>
      <p:bldP spid="5" grpId="0"/>
      <p:bldP spid="138" grpId="0" animBg="1">
        <p:tmplLst>
          <p:tmpl>
            <p:tnLst>
              <p:par>
                <p:cTn presetID="2" presetClass="entr" presetSubtype="8" accel="20000" decel="80000" fill="hold" nodeType="withEffect">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250" fill="hold"/>
                        <p:tgtEl>
                          <p:spTgt spid="138"/>
                        </p:tgtEl>
                        <p:attrNameLst>
                          <p:attrName>ppt_x</p:attrName>
                        </p:attrNameLst>
                      </p:cBhvr>
                      <p:tavLst>
                        <p:tav tm="0">
                          <p:val>
                            <p:strVal val="0-#ppt_w/2"/>
                          </p:val>
                        </p:tav>
                        <p:tav tm="100000">
                          <p:val>
                            <p:strVal val="#ppt_x"/>
                          </p:val>
                        </p:tav>
                      </p:tavLst>
                    </p:anim>
                    <p:anim calcmode="lin" valueType="num">
                      <p:cBhvr additive="base">
                        <p:cTn dur="1250" fill="hold"/>
                        <p:tgtEl>
                          <p:spTgt spid="138"/>
                        </p:tgtEl>
                        <p:attrNameLst>
                          <p:attrName>ppt_y</p:attrName>
                        </p:attrNameLst>
                      </p:cBhvr>
                      <p:tavLst>
                        <p:tav tm="0">
                          <p:val>
                            <p:strVal val="#ppt_y"/>
                          </p:val>
                        </p:tav>
                        <p:tav tm="100000">
                          <p:val>
                            <p:strVal val="#ppt_y"/>
                          </p:val>
                        </p:tav>
                      </p:tavLst>
                    </p:anim>
                  </p:childTnLst>
                </p:cTn>
              </p:par>
            </p:tnLst>
          </p:tmpl>
        </p:tmplLst>
      </p:bldP>
      <p:bldP spid="3" grpId="0"/>
      <p:bldP spid="142" grpId="0"/>
      <p:bldP spid="13" grpId="0" animBg="1">
        <p:tmplLst>
          <p:tmpl>
            <p:tnLst>
              <p:par>
                <p:cTn presetID="2" presetClass="entr" presetSubtype="4" accel="80000" decel="2000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ppt_x"/>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10" presetClass="entr" presetSubtype="0" fill="hold" nodeType="withEffect">
                  <p:stCondLst>
                    <p:cond delay="2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75" grpId="0" animBg="1">
        <p:tmplLst>
          <p:tmpl>
            <p:tnLst>
              <p:par>
                <p:cTn presetID="10" presetClass="entr" presetSubtype="0" fill="hold" nodeType="withEffect">
                  <p:stCondLst>
                    <p:cond delay="2250"/>
                  </p:stCondLst>
                  <p:childTnLst>
                    <p:set>
                      <p:cBhvr>
                        <p:cTn dur="1" fill="hold">
                          <p:stCondLst>
                            <p:cond delay="0"/>
                          </p:stCondLst>
                        </p:cTn>
                        <p:tgtEl>
                          <p:spTgt spid="75"/>
                        </p:tgtEl>
                        <p:attrNameLst>
                          <p:attrName>style.visibility</p:attrName>
                        </p:attrNameLst>
                      </p:cBhvr>
                      <p:to>
                        <p:strVal val="visible"/>
                      </p:to>
                    </p:set>
                    <p:animEffect transition="in" filter="fade">
                      <p:cBhvr>
                        <p:cTn dur="1000"/>
                        <p:tgtEl>
                          <p:spTgt spid="75"/>
                        </p:tgtEl>
                      </p:cBhvr>
                    </p:animEffect>
                  </p:childTnLst>
                </p:cTn>
              </p:par>
            </p:tnLst>
          </p:tmpl>
        </p:tmplLst>
      </p:bldP>
      <p:bldP spid="76" grpId="0" animBg="1">
        <p:tmplLst>
          <p:tmpl>
            <p:tnLst>
              <p:par>
                <p:cTn presetID="10" presetClass="entr" presetSubtype="0" fill="hold" nodeType="withEffect">
                  <p:stCondLst>
                    <p:cond delay="2250"/>
                  </p:stCondLst>
                  <p:childTnLst>
                    <p:set>
                      <p:cBhvr>
                        <p:cTn dur="1" fill="hold">
                          <p:stCondLst>
                            <p:cond delay="0"/>
                          </p:stCondLst>
                        </p:cTn>
                        <p:tgtEl>
                          <p:spTgt spid="76"/>
                        </p:tgtEl>
                        <p:attrNameLst>
                          <p:attrName>style.visibility</p:attrName>
                        </p:attrNameLst>
                      </p:cBhvr>
                      <p:to>
                        <p:strVal val="visible"/>
                      </p:to>
                    </p:set>
                    <p:animEffect transition="in" filter="fade">
                      <p:cBhvr>
                        <p:cTn dur="1000"/>
                        <p:tgtEl>
                          <p:spTgt spid="76"/>
                        </p:tgtEl>
                      </p:cBhvr>
                    </p:animEffect>
                  </p:childTnLst>
                </p:cTn>
              </p:par>
            </p:tnLst>
          </p:tmpl>
        </p:tmplLst>
      </p:bldP>
      <p:bldP spid="78" grpId="0" animBg="1">
        <p:tmplLst>
          <p:tmpl>
            <p:tnLst>
              <p:par>
                <p:cTn presetID="10" presetClass="entr" presetSubtype="0" fill="hold" nodeType="withEffect">
                  <p:stCondLst>
                    <p:cond delay="2250"/>
                  </p:stCondLst>
                  <p:childTnLst>
                    <p:set>
                      <p:cBhvr>
                        <p:cTn dur="1" fill="hold">
                          <p:stCondLst>
                            <p:cond delay="0"/>
                          </p:stCondLst>
                        </p:cTn>
                        <p:tgtEl>
                          <p:spTgt spid="78"/>
                        </p:tgtEl>
                        <p:attrNameLst>
                          <p:attrName>style.visibility</p:attrName>
                        </p:attrNameLst>
                      </p:cBhvr>
                      <p:to>
                        <p:strVal val="visible"/>
                      </p:to>
                    </p:set>
                    <p:animEffect transition="in" filter="fade">
                      <p:cBhvr>
                        <p:cTn dur="1000"/>
                        <p:tgtEl>
                          <p:spTgt spid="78"/>
                        </p:tgtEl>
                      </p:cBhvr>
                    </p:animEffect>
                  </p:childTnLst>
                </p:cTn>
              </p:par>
            </p:tnLst>
          </p:tmpl>
        </p:tmplLst>
      </p:bldP>
      <p:bldP spid="79" grpId="0" animBg="1">
        <p:tmplLst>
          <p:tmpl>
            <p:tnLst>
              <p:par>
                <p:cTn presetID="10" presetClass="entr" presetSubtype="0" fill="hold" nodeType="withEffect">
                  <p:stCondLst>
                    <p:cond delay="2250"/>
                  </p:stCondLst>
                  <p:childTnLst>
                    <p:set>
                      <p:cBhvr>
                        <p:cTn dur="1" fill="hold">
                          <p:stCondLst>
                            <p:cond delay="0"/>
                          </p:stCondLst>
                        </p:cTn>
                        <p:tgtEl>
                          <p:spTgt spid="79"/>
                        </p:tgtEl>
                        <p:attrNameLst>
                          <p:attrName>style.visibility</p:attrName>
                        </p:attrNameLst>
                      </p:cBhvr>
                      <p:to>
                        <p:strVal val="visible"/>
                      </p:to>
                    </p:set>
                    <p:animEffect transition="in" filter="fade">
                      <p:cBhvr>
                        <p:cTn dur="1000"/>
                        <p:tgtEl>
                          <p:spTgt spid="7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7" name="wit vlak">
            <a:extLst>
              <a:ext uri="{FF2B5EF4-FFF2-40B4-BE49-F238E27FC236}">
                <a16:creationId xmlns:a16="http://schemas.microsoft.com/office/drawing/2014/main" id="{6142CE5E-7B65-4CF8-8B60-0180C2A2CB91}"/>
              </a:ext>
            </a:extLst>
          </p:cNvPr>
          <p:cNvSpPr/>
          <p:nvPr userDrawn="1"/>
        </p:nvSpPr>
        <p:spPr>
          <a:xfrm>
            <a:off x="9261000" y="-25400"/>
            <a:ext cx="2933743" cy="689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userDrawn="1">
            <p:ph type="dt" sz="half" idx="10"/>
          </p:nvPr>
        </p:nvSpPr>
        <p:spPr>
          <a:xfrm>
            <a:off x="698500" y="6960393"/>
            <a:ext cx="2044700" cy="365125"/>
          </a:xfrm>
        </p:spPr>
        <p:txBody>
          <a:bodyPr/>
          <a:lstStyle/>
          <a:p>
            <a:fld id="{4BD9AF12-2A0C-45D1-BB4F-69527578251C}" type="datetime1">
              <a:rPr lang="nl-NL" smtClean="0"/>
              <a:t>8-7-2019</a:t>
            </a:fld>
            <a:endParaRPr lang="nl-NL"/>
          </a:p>
        </p:txBody>
      </p:sp>
      <p:sp>
        <p:nvSpPr>
          <p:cNvPr id="4" name="Tijdelijke aanduiding voor dianummer 3"/>
          <p:cNvSpPr>
            <a:spLocks noGrp="1"/>
          </p:cNvSpPr>
          <p:nvPr userDrawn="1">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START</a:t>
            </a:r>
          </a:p>
        </p:txBody>
      </p:sp>
      <p:sp>
        <p:nvSpPr>
          <p:cNvPr id="29" name="Rechthoek 28">
            <a:extLst>
              <a:ext uri="{FF2B5EF4-FFF2-40B4-BE49-F238E27FC236}">
                <a16:creationId xmlns:a16="http://schemas.microsoft.com/office/drawing/2014/main" id="{A4064A7D-6EC9-4647-B24A-AB5622099AA3}"/>
              </a:ext>
            </a:extLst>
          </p:cNvPr>
          <p:cNvSpPr/>
          <p:nvPr userDrawn="1"/>
        </p:nvSpPr>
        <p:spPr>
          <a:xfrm>
            <a:off x="-10750" y="5626100"/>
            <a:ext cx="12205493" cy="124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voettekst 2"/>
          <p:cNvSpPr>
            <a:spLocks noGrp="1"/>
          </p:cNvSpPr>
          <p:nvPr userDrawn="1">
            <p:ph type="ftr" sz="quarter" idx="11"/>
          </p:nvPr>
        </p:nvSpPr>
        <p:spPr>
          <a:xfrm>
            <a:off x="810260" y="6360925"/>
            <a:ext cx="5778500" cy="451355"/>
          </a:xfrm>
        </p:spPr>
        <p:txBody>
          <a:bodyPr>
            <a:normAutofit/>
          </a:bodyPr>
          <a:lstStyle>
            <a:lvl1pPr algn="l">
              <a:defRPr sz="1300"/>
            </a:lvl1pPr>
          </a:lstStyle>
          <a:p>
            <a:r>
              <a:rPr lang="it-IT"/>
              <a:t>Deltares - Data visualization in Python</a:t>
            </a:r>
            <a:endParaRPr lang="nl-NL" dirty="0"/>
          </a:p>
        </p:txBody>
      </p:sp>
      <p:sp>
        <p:nvSpPr>
          <p:cNvPr id="31" name="Tijdelijke aanduiding voor tekst 8">
            <a:extLst>
              <a:ext uri="{FF2B5EF4-FFF2-40B4-BE49-F238E27FC236}">
                <a16:creationId xmlns:a16="http://schemas.microsoft.com/office/drawing/2014/main" id="{D5E5E35E-0C14-4115-92A4-09457F423567}"/>
              </a:ext>
            </a:extLst>
          </p:cNvPr>
          <p:cNvSpPr>
            <a:spLocks noGrp="1"/>
          </p:cNvSpPr>
          <p:nvPr userDrawn="1">
            <p:ph type="body" sz="quarter" idx="16" hasCustomPrompt="1"/>
          </p:nvPr>
        </p:nvSpPr>
        <p:spPr>
          <a:xfrm>
            <a:off x="558163" y="4990464"/>
            <a:ext cx="6045838" cy="805551"/>
          </a:xfrm>
          <a:solidFill>
            <a:schemeClr val="accent1"/>
          </a:solidFill>
        </p:spPr>
        <p:txBody>
          <a:bodyPr wrap="square" lIns="252000" tIns="216000" rIns="252000" bIns="216000" anchor="ctr">
            <a:noAutofit/>
          </a:bodyPr>
          <a:lstStyle>
            <a:lvl1pPr marL="0" indent="0" algn="l">
              <a:buNone/>
              <a:defRPr sz="2400" b="1">
                <a:solidFill>
                  <a:schemeClr val="bg1"/>
                </a:solidFill>
              </a:defRPr>
            </a:lvl1pPr>
          </a:lstStyle>
          <a:p>
            <a:pPr lvl="0"/>
            <a:r>
              <a:rPr lang="nl-NL" dirty="0"/>
              <a:t>Plaats hier de titel van de presentatie</a:t>
            </a:r>
          </a:p>
        </p:txBody>
      </p:sp>
      <p:grpSp>
        <p:nvGrpSpPr>
          <p:cNvPr id="127" name="Groep 126">
            <a:extLst>
              <a:ext uri="{FF2B5EF4-FFF2-40B4-BE49-F238E27FC236}">
                <a16:creationId xmlns:a16="http://schemas.microsoft.com/office/drawing/2014/main" id="{CDFD8FFE-C8E7-4D1B-BECD-CF23D1E74BEF}"/>
              </a:ext>
            </a:extLst>
          </p:cNvPr>
          <p:cNvGrpSpPr/>
          <p:nvPr userDrawn="1"/>
        </p:nvGrpSpPr>
        <p:grpSpPr>
          <a:xfrm>
            <a:off x="3040044" y="2320236"/>
            <a:ext cx="6090412" cy="2809252"/>
            <a:chOff x="3040044" y="2320236"/>
            <a:chExt cx="6090412" cy="2809252"/>
          </a:xfrm>
        </p:grpSpPr>
        <p:grpSp>
          <p:nvGrpSpPr>
            <p:cNvPr id="106" name="Groep 105">
              <a:extLst>
                <a:ext uri="{FF2B5EF4-FFF2-40B4-BE49-F238E27FC236}">
                  <a16:creationId xmlns:a16="http://schemas.microsoft.com/office/drawing/2014/main" id="{FD5E49C0-2B49-4B30-BE25-B2D2EECEDF59}"/>
                </a:ext>
              </a:extLst>
            </p:cNvPr>
            <p:cNvGrpSpPr/>
            <p:nvPr userDrawn="1"/>
          </p:nvGrpSpPr>
          <p:grpSpPr>
            <a:xfrm>
              <a:off x="3040044" y="3669040"/>
              <a:ext cx="3425487" cy="404047"/>
              <a:chOff x="3040044" y="3669040"/>
              <a:chExt cx="3425487" cy="404047"/>
            </a:xfrm>
          </p:grpSpPr>
          <p:sp>
            <p:nvSpPr>
              <p:cNvPr id="107" name="Vrije vorm: vorm 106">
                <a:extLst>
                  <a:ext uri="{FF2B5EF4-FFF2-40B4-BE49-F238E27FC236}">
                    <a16:creationId xmlns:a16="http://schemas.microsoft.com/office/drawing/2014/main" id="{49ED8224-A79F-42A4-BAB8-383152083D48}"/>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8" name="Vrije vorm: vorm 107">
                <a:extLst>
                  <a:ext uri="{FF2B5EF4-FFF2-40B4-BE49-F238E27FC236}">
                    <a16:creationId xmlns:a16="http://schemas.microsoft.com/office/drawing/2014/main" id="{66CCB2B1-A1C4-4843-9CE8-303D4BFE0E9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09" name="Vrije vorm: vorm 108">
                <a:extLst>
                  <a:ext uri="{FF2B5EF4-FFF2-40B4-BE49-F238E27FC236}">
                    <a16:creationId xmlns:a16="http://schemas.microsoft.com/office/drawing/2014/main" id="{F4F4C9A3-35AC-4238-BACC-D8099636AAA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10" name="Vrije vorm: vorm 109">
                <a:extLst>
                  <a:ext uri="{FF2B5EF4-FFF2-40B4-BE49-F238E27FC236}">
                    <a16:creationId xmlns:a16="http://schemas.microsoft.com/office/drawing/2014/main" id="{19C55D3D-43F5-490A-A7EA-4CDA8357EB67}"/>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11" name="Vrije vorm: vorm 110">
                <a:extLst>
                  <a:ext uri="{FF2B5EF4-FFF2-40B4-BE49-F238E27FC236}">
                    <a16:creationId xmlns:a16="http://schemas.microsoft.com/office/drawing/2014/main" id="{2F2CB9DF-C871-495C-BC8D-FBAE437FF04C}"/>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2" name="Vrije vorm: vorm 111">
                <a:extLst>
                  <a:ext uri="{FF2B5EF4-FFF2-40B4-BE49-F238E27FC236}">
                    <a16:creationId xmlns:a16="http://schemas.microsoft.com/office/drawing/2014/main" id="{F127D6B9-1FD1-47DA-81C4-8149C984F971}"/>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13" name="Vrije vorm: vorm 112">
                <a:extLst>
                  <a:ext uri="{FF2B5EF4-FFF2-40B4-BE49-F238E27FC236}">
                    <a16:creationId xmlns:a16="http://schemas.microsoft.com/office/drawing/2014/main" id="{11E9E2D8-866D-4366-A8E4-A1DD01A2AD66}"/>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4" name="Vrije vorm: vorm 113">
                <a:extLst>
                  <a:ext uri="{FF2B5EF4-FFF2-40B4-BE49-F238E27FC236}">
                    <a16:creationId xmlns:a16="http://schemas.microsoft.com/office/drawing/2014/main" id="{40DB49DA-B3E6-44A2-A82F-EE6B99955286}"/>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15" name="Vrije vorm: vorm 114">
                <a:extLst>
                  <a:ext uri="{FF2B5EF4-FFF2-40B4-BE49-F238E27FC236}">
                    <a16:creationId xmlns:a16="http://schemas.microsoft.com/office/drawing/2014/main" id="{3E4B1443-4A2C-424B-8DD3-86165C9258D2}"/>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16" name="Vrije vorm: vorm 115">
                <a:extLst>
                  <a:ext uri="{FF2B5EF4-FFF2-40B4-BE49-F238E27FC236}">
                    <a16:creationId xmlns:a16="http://schemas.microsoft.com/office/drawing/2014/main" id="{D12F1178-1C22-4CC5-916E-F4BEA55D85DF}"/>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17" name="Vrije vorm: vorm 116">
                <a:extLst>
                  <a:ext uri="{FF2B5EF4-FFF2-40B4-BE49-F238E27FC236}">
                    <a16:creationId xmlns:a16="http://schemas.microsoft.com/office/drawing/2014/main" id="{15E410B3-B2D0-43C4-927E-D6641791A253}"/>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8" name="Vrije vorm: vorm 117">
                <a:extLst>
                  <a:ext uri="{FF2B5EF4-FFF2-40B4-BE49-F238E27FC236}">
                    <a16:creationId xmlns:a16="http://schemas.microsoft.com/office/drawing/2014/main" id="{082CC8DB-ED7F-4528-BBAE-B9933B974213}"/>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119" name="Vrije vorm: vorm 118">
                <a:extLst>
                  <a:ext uri="{FF2B5EF4-FFF2-40B4-BE49-F238E27FC236}">
                    <a16:creationId xmlns:a16="http://schemas.microsoft.com/office/drawing/2014/main" id="{5E7B5B3B-F219-4D57-ADC2-8513A810FD11}"/>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120" name="Vrije vorm: vorm 119">
                <a:extLst>
                  <a:ext uri="{FF2B5EF4-FFF2-40B4-BE49-F238E27FC236}">
                    <a16:creationId xmlns:a16="http://schemas.microsoft.com/office/drawing/2014/main" id="{53E4AF7E-28CE-49F7-8952-C7DF99957C82}"/>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121" name="Vrije vorm: vorm 120">
                <a:extLst>
                  <a:ext uri="{FF2B5EF4-FFF2-40B4-BE49-F238E27FC236}">
                    <a16:creationId xmlns:a16="http://schemas.microsoft.com/office/drawing/2014/main" id="{2FBD344B-B565-4542-A7E2-2BE73487C9DA}"/>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22" name="Vrije vorm: vorm 121">
                <a:extLst>
                  <a:ext uri="{FF2B5EF4-FFF2-40B4-BE49-F238E27FC236}">
                    <a16:creationId xmlns:a16="http://schemas.microsoft.com/office/drawing/2014/main" id="{FDE79F62-CF76-4ED6-8920-C97D30111C70}"/>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123" name="Vrije vorm: vorm 122">
                <a:extLst>
                  <a:ext uri="{FF2B5EF4-FFF2-40B4-BE49-F238E27FC236}">
                    <a16:creationId xmlns:a16="http://schemas.microsoft.com/office/drawing/2014/main" id="{8ABF8652-E073-4667-9D4F-F7ABB4A91C67}"/>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124" name="Vrije vorm: vorm 123">
              <a:extLst>
                <a:ext uri="{FF2B5EF4-FFF2-40B4-BE49-F238E27FC236}">
                  <a16:creationId xmlns:a16="http://schemas.microsoft.com/office/drawing/2014/main" id="{476E68D6-E93E-4E45-A7E5-3992CFDCA391}"/>
                </a:ext>
              </a:extLst>
            </p:cNvPr>
            <p:cNvSpPr/>
            <p:nvPr userDrawn="1"/>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125" name="Vrije vorm: vorm 124">
              <a:extLst>
                <a:ext uri="{FF2B5EF4-FFF2-40B4-BE49-F238E27FC236}">
                  <a16:creationId xmlns:a16="http://schemas.microsoft.com/office/drawing/2014/main" id="{89517FEF-B19F-462F-880F-E68A34B6B5D4}"/>
                </a:ext>
              </a:extLst>
            </p:cNvPr>
            <p:cNvSpPr/>
            <p:nvPr userDrawn="1"/>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126" name="Vrije vorm: vorm 125">
              <a:extLst>
                <a:ext uri="{FF2B5EF4-FFF2-40B4-BE49-F238E27FC236}">
                  <a16:creationId xmlns:a16="http://schemas.microsoft.com/office/drawing/2014/main" id="{5A1C9ECE-3D42-4AB2-98B1-1D5B8EEAFBCF}"/>
                </a:ext>
              </a:extLst>
            </p:cNvPr>
            <p:cNvSpPr/>
            <p:nvPr userDrawn="1"/>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grpSp>
      <p:grpSp>
        <p:nvGrpSpPr>
          <p:cNvPr id="32" name="Instruction">
            <a:extLst>
              <a:ext uri="{FF2B5EF4-FFF2-40B4-BE49-F238E27FC236}">
                <a16:creationId xmlns:a16="http://schemas.microsoft.com/office/drawing/2014/main" id="{770BD08A-0A8C-4045-823B-1EE24DF670E4}"/>
              </a:ext>
            </a:extLst>
          </p:cNvPr>
          <p:cNvGrpSpPr/>
          <p:nvPr userDrawn="1"/>
        </p:nvGrpSpPr>
        <p:grpSpPr>
          <a:xfrm>
            <a:off x="-3428327" y="5110792"/>
            <a:ext cx="3184994" cy="1802528"/>
            <a:chOff x="-3428327" y="4933371"/>
            <a:chExt cx="3184994" cy="1802528"/>
          </a:xfrm>
        </p:grpSpPr>
        <p:sp>
          <p:nvSpPr>
            <p:cNvPr id="33" name="Rechthoek 32">
              <a:extLst>
                <a:ext uri="{FF2B5EF4-FFF2-40B4-BE49-F238E27FC236}">
                  <a16:creationId xmlns:a16="http://schemas.microsoft.com/office/drawing/2014/main" id="{CF0686BA-E0B8-4A43-BF7E-A8D6043CB6CE}"/>
                </a:ext>
              </a:extLst>
            </p:cNvPr>
            <p:cNvSpPr/>
            <p:nvPr userDrawn="1"/>
          </p:nvSpPr>
          <p:spPr>
            <a:xfrm>
              <a:off x="-3419345" y="4933371"/>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Edit footer</a:t>
              </a:r>
            </a:p>
          </p:txBody>
        </p:sp>
        <p:cxnSp>
          <p:nvCxnSpPr>
            <p:cNvPr id="34" name="Rechte verbindingslijn 33">
              <a:extLst>
                <a:ext uri="{FF2B5EF4-FFF2-40B4-BE49-F238E27FC236}">
                  <a16:creationId xmlns:a16="http://schemas.microsoft.com/office/drawing/2014/main" id="{F7A3B6AE-CCB3-47F5-B421-69DB073D1101}"/>
                </a:ext>
              </a:extLst>
            </p:cNvPr>
            <p:cNvCxnSpPr>
              <a:cxnSpLocks/>
            </p:cNvCxnSpPr>
            <p:nvPr userDrawn="1"/>
          </p:nvCxnSpPr>
          <p:spPr>
            <a:xfrm>
              <a:off x="-3419346" y="5199389"/>
              <a:ext cx="2420725" cy="0"/>
            </a:xfrm>
            <a:prstGeom prst="line">
              <a:avLst/>
            </a:prstGeom>
            <a:noFill/>
            <a:ln w="3175" cap="flat" cmpd="sng" algn="ctr">
              <a:solidFill>
                <a:schemeClr val="accent1"/>
              </a:solidFill>
              <a:prstDash val="solid"/>
            </a:ln>
            <a:effectLst/>
          </p:spPr>
        </p:cxnSp>
        <p:sp>
          <p:nvSpPr>
            <p:cNvPr id="35" name="Ovaal 34">
              <a:extLst>
                <a:ext uri="{FF2B5EF4-FFF2-40B4-BE49-F238E27FC236}">
                  <a16:creationId xmlns:a16="http://schemas.microsoft.com/office/drawing/2014/main" id="{D200ABD5-22EF-4E2E-80A0-29821761B9E8}"/>
                </a:ext>
              </a:extLst>
            </p:cNvPr>
            <p:cNvSpPr/>
            <p:nvPr userDrawn="1"/>
          </p:nvSpPr>
          <p:spPr>
            <a:xfrm>
              <a:off x="-3428327" y="531636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 name="Rechthoek 35">
              <a:extLst>
                <a:ext uri="{FF2B5EF4-FFF2-40B4-BE49-F238E27FC236}">
                  <a16:creationId xmlns:a16="http://schemas.microsoft.com/office/drawing/2014/main" id="{8B0FF29F-B398-485D-B75E-B9E43D8D74FC}"/>
                </a:ext>
              </a:extLst>
            </p:cNvPr>
            <p:cNvSpPr/>
            <p:nvPr userDrawn="1"/>
          </p:nvSpPr>
          <p:spPr>
            <a:xfrm>
              <a:off x="-3062645" y="5382426"/>
              <a:ext cx="1946732" cy="385949"/>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Go to the tab </a:t>
              </a:r>
              <a:r>
                <a:rPr kumimoji="0" lang="en-US" sz="1100" b="1" i="0" u="none" strike="noStrike" kern="0" cap="none" spc="0" normalizeH="0" baseline="0" noProof="0" dirty="0">
                  <a:ln>
                    <a:noFill/>
                  </a:ln>
                  <a:effectLst/>
                  <a:uLnTx/>
                  <a:uFillTx/>
                  <a:latin typeface="+mn-lt"/>
                  <a:ea typeface="+mn-ea"/>
                  <a:cs typeface="Segoe UI Light" panose="020B0502040204020203" pitchFamily="34" charset="0"/>
                </a:rPr>
                <a:t>‘Insert’ </a:t>
              </a: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and click on </a:t>
              </a:r>
              <a:r>
                <a:rPr kumimoji="0" lang="en-US" sz="1100" b="1" i="0" u="none" strike="noStrike" kern="0" cap="none" spc="0" normalizeH="0" baseline="0" noProof="0" dirty="0">
                  <a:ln>
                    <a:noFill/>
                  </a:ln>
                  <a:effectLst/>
                  <a:uLnTx/>
                  <a:uFillTx/>
                  <a:latin typeface="+mn-lt"/>
                  <a:ea typeface="+mn-ea"/>
                  <a:cs typeface="Segoe UI Light" panose="020B0502040204020203" pitchFamily="34" charset="0"/>
                </a:rPr>
                <a:t>‘Header &amp; Footer’</a:t>
              </a: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a:t>
              </a:r>
            </a:p>
          </p:txBody>
        </p:sp>
        <p:cxnSp>
          <p:nvCxnSpPr>
            <p:cNvPr id="37" name="Rechte verbindingslijn 36">
              <a:extLst>
                <a:ext uri="{FF2B5EF4-FFF2-40B4-BE49-F238E27FC236}">
                  <a16:creationId xmlns:a16="http://schemas.microsoft.com/office/drawing/2014/main" id="{757B0A8E-9C16-4527-BCFF-FD749C9BF731}"/>
                </a:ext>
              </a:extLst>
            </p:cNvPr>
            <p:cNvCxnSpPr>
              <a:cxnSpLocks/>
            </p:cNvCxnSpPr>
            <p:nvPr userDrawn="1"/>
          </p:nvCxnSpPr>
          <p:spPr>
            <a:xfrm>
              <a:off x="-3419346" y="5887714"/>
              <a:ext cx="3176013" cy="0"/>
            </a:xfrm>
            <a:prstGeom prst="line">
              <a:avLst/>
            </a:prstGeom>
            <a:noFill/>
            <a:ln w="3175" cap="flat" cmpd="sng" algn="ctr">
              <a:solidFill>
                <a:schemeClr val="accent1"/>
              </a:solidFill>
              <a:prstDash val="solid"/>
            </a:ln>
            <a:effectLst/>
          </p:spPr>
        </p:cxnSp>
        <p:sp>
          <p:nvSpPr>
            <p:cNvPr id="38" name="Ovaal 37">
              <a:extLst>
                <a:ext uri="{FF2B5EF4-FFF2-40B4-BE49-F238E27FC236}">
                  <a16:creationId xmlns:a16="http://schemas.microsoft.com/office/drawing/2014/main" id="{C7D12D59-1A1A-486B-87D9-A627A808CA37}"/>
                </a:ext>
              </a:extLst>
            </p:cNvPr>
            <p:cNvSpPr/>
            <p:nvPr userDrawn="1"/>
          </p:nvSpPr>
          <p:spPr>
            <a:xfrm>
              <a:off x="-3428327" y="599850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 name="Rechthoek 38">
              <a:extLst>
                <a:ext uri="{FF2B5EF4-FFF2-40B4-BE49-F238E27FC236}">
                  <a16:creationId xmlns:a16="http://schemas.microsoft.com/office/drawing/2014/main" id="{F1AE9834-2B88-49AA-BF7D-0BFDF3C63194}"/>
                </a:ext>
              </a:extLst>
            </p:cNvPr>
            <p:cNvSpPr/>
            <p:nvPr userDrawn="1"/>
          </p:nvSpPr>
          <p:spPr>
            <a:xfrm>
              <a:off x="-3062645" y="6064568"/>
              <a:ext cx="2817996" cy="671331"/>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Type the preferred name of the footer</a:t>
              </a:r>
              <a:br>
                <a:rPr kumimoji="0" lang="en-US" sz="1100" b="0" i="0" u="none" strike="noStrike" kern="0" cap="none" spc="0" normalizeH="0" baseline="0" noProof="0">
                  <a:ln>
                    <a:noFill/>
                  </a:ln>
                  <a:effectLst/>
                  <a:uLnTx/>
                  <a:uFillTx/>
                  <a:latin typeface="+mn-lt"/>
                  <a:ea typeface="+mn-ea"/>
                  <a:cs typeface="Segoe UI Light" panose="020B0502040204020203" pitchFamily="34" charset="0"/>
                </a:rPr>
              </a:br>
              <a:r>
                <a:rPr kumimoji="0" lang="en-US" sz="1100" b="0" i="0" u="none" strike="noStrike" kern="0" cap="none" spc="0" normalizeH="0" baseline="0" noProof="0">
                  <a:ln>
                    <a:noFill/>
                  </a:ln>
                  <a:effectLst/>
                  <a:uLnTx/>
                  <a:uFillTx/>
                  <a:latin typeface="+mn-lt"/>
                  <a:ea typeface="+mn-ea"/>
                  <a:cs typeface="Segoe UI Light" panose="020B0502040204020203" pitchFamily="34" charset="0"/>
                </a:rPr>
                <a:t>in the text box. Next,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‘Apply to All’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to apply the changes to all the slides.</a:t>
              </a:r>
            </a:p>
          </p:txBody>
        </p:sp>
        <p:cxnSp>
          <p:nvCxnSpPr>
            <p:cNvPr id="40" name="Rechte verbindingslijn 39">
              <a:extLst>
                <a:ext uri="{FF2B5EF4-FFF2-40B4-BE49-F238E27FC236}">
                  <a16:creationId xmlns:a16="http://schemas.microsoft.com/office/drawing/2014/main" id="{FBC7BF3D-3531-4E9D-A027-FD4510E3B6A9}"/>
                </a:ext>
              </a:extLst>
            </p:cNvPr>
            <p:cNvCxnSpPr>
              <a:cxnSpLocks/>
            </p:cNvCxnSpPr>
            <p:nvPr userDrawn="1"/>
          </p:nvCxnSpPr>
          <p:spPr>
            <a:xfrm>
              <a:off x="-3419346" y="6688950"/>
              <a:ext cx="3176013" cy="0"/>
            </a:xfrm>
            <a:prstGeom prst="line">
              <a:avLst/>
            </a:prstGeom>
            <a:noFill/>
            <a:ln w="3175" cap="flat" cmpd="sng" algn="ctr">
              <a:solidFill>
                <a:schemeClr val="accent1"/>
              </a:solidFill>
              <a:prstDash val="solid"/>
            </a:ln>
            <a:effectLst/>
          </p:spPr>
        </p:cxnSp>
        <p:grpSp>
          <p:nvGrpSpPr>
            <p:cNvPr id="41" name="Groep 40">
              <a:extLst>
                <a:ext uri="{FF2B5EF4-FFF2-40B4-BE49-F238E27FC236}">
                  <a16:creationId xmlns:a16="http://schemas.microsoft.com/office/drawing/2014/main" id="{84CC18D2-35A6-4886-9982-E423361FFA7B}"/>
                </a:ext>
              </a:extLst>
            </p:cNvPr>
            <p:cNvGrpSpPr/>
            <p:nvPr userDrawn="1"/>
          </p:nvGrpSpPr>
          <p:grpSpPr>
            <a:xfrm>
              <a:off x="-778714" y="5089771"/>
              <a:ext cx="465223" cy="750023"/>
              <a:chOff x="-802618" y="5083795"/>
              <a:chExt cx="465223" cy="750023"/>
            </a:xfrm>
          </p:grpSpPr>
          <p:grpSp>
            <p:nvGrpSpPr>
              <p:cNvPr id="42" name="Groep 41">
                <a:extLst>
                  <a:ext uri="{FF2B5EF4-FFF2-40B4-BE49-F238E27FC236}">
                    <a16:creationId xmlns:a16="http://schemas.microsoft.com/office/drawing/2014/main" id="{7A2E8BAE-4506-4FBF-B11C-D6C78BE1C7C4}"/>
                  </a:ext>
                </a:extLst>
              </p:cNvPr>
              <p:cNvGrpSpPr/>
              <p:nvPr userDrawn="1"/>
            </p:nvGrpSpPr>
            <p:grpSpPr>
              <a:xfrm>
                <a:off x="-713542" y="5083795"/>
                <a:ext cx="287071" cy="379107"/>
                <a:chOff x="-4050578" y="384215"/>
                <a:chExt cx="322125" cy="379107"/>
              </a:xfrm>
            </p:grpSpPr>
            <p:sp>
              <p:nvSpPr>
                <p:cNvPr id="44" name="Rechthoek met één afgeknipte en afgeronde hoek 47">
                  <a:extLst>
                    <a:ext uri="{FF2B5EF4-FFF2-40B4-BE49-F238E27FC236}">
                      <a16:creationId xmlns:a16="http://schemas.microsoft.com/office/drawing/2014/main" id="{6EA73D31-614C-4BFD-98C8-3E4561EF0C5B}"/>
                    </a:ext>
                  </a:extLst>
                </p:cNvPr>
                <p:cNvSpPr/>
                <p:nvPr userDrawn="1"/>
              </p:nvSpPr>
              <p:spPr>
                <a:xfrm>
                  <a:off x="-4050578" y="384215"/>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5" name="Rechthoekige driehoek 44">
                  <a:extLst>
                    <a:ext uri="{FF2B5EF4-FFF2-40B4-BE49-F238E27FC236}">
                      <a16:creationId xmlns:a16="http://schemas.microsoft.com/office/drawing/2014/main" id="{561D8AB6-6C12-4DC0-9FAE-C8CD89616497}"/>
                    </a:ext>
                  </a:extLst>
                </p:cNvPr>
                <p:cNvSpPr/>
                <p:nvPr userDrawn="1"/>
              </p:nvSpPr>
              <p:spPr>
                <a:xfrm>
                  <a:off x="-3833537" y="387461"/>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6" name="Rechthoek 45">
                  <a:extLst>
                    <a:ext uri="{FF2B5EF4-FFF2-40B4-BE49-F238E27FC236}">
                      <a16:creationId xmlns:a16="http://schemas.microsoft.com/office/drawing/2014/main" id="{B49723B8-99BC-4329-987F-A0D9F2FDE21E}"/>
                    </a:ext>
                  </a:extLst>
                </p:cNvPr>
                <p:cNvSpPr/>
                <p:nvPr userDrawn="1"/>
              </p:nvSpPr>
              <p:spPr>
                <a:xfrm>
                  <a:off x="-4013673" y="410653"/>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7" name="Rechthoek 46">
                  <a:extLst>
                    <a:ext uri="{FF2B5EF4-FFF2-40B4-BE49-F238E27FC236}">
                      <a16:creationId xmlns:a16="http://schemas.microsoft.com/office/drawing/2014/main" id="{91F4FD97-C670-4020-8292-A7516FF63D03}"/>
                    </a:ext>
                  </a:extLst>
                </p:cNvPr>
                <p:cNvSpPr/>
                <p:nvPr userDrawn="1"/>
              </p:nvSpPr>
              <p:spPr>
                <a:xfrm>
                  <a:off x="-4020379" y="682233"/>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endParaRPr>
                </a:p>
              </p:txBody>
            </p:sp>
          </p:grpSp>
          <p:sp>
            <p:nvSpPr>
              <p:cNvPr id="43" name="Rechthoek 42">
                <a:extLst>
                  <a:ext uri="{FF2B5EF4-FFF2-40B4-BE49-F238E27FC236}">
                    <a16:creationId xmlns:a16="http://schemas.microsoft.com/office/drawing/2014/main" id="{A9D9F893-45EE-4485-9407-59190862024D}"/>
                  </a:ext>
                </a:extLst>
              </p:cNvPr>
              <p:cNvSpPr/>
              <p:nvPr userDrawn="1"/>
            </p:nvSpPr>
            <p:spPr>
              <a:xfrm>
                <a:off x="-802618" y="5447868"/>
                <a:ext cx="46522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n-lt"/>
                    <a:ea typeface="+mn-ea"/>
                    <a:cs typeface="Segoe UI Light" panose="020B0502040204020203" pitchFamily="34" charset="0"/>
                  </a:rPr>
                  <a:t>Header &amp; Footer</a:t>
                </a:r>
              </a:p>
            </p:txBody>
          </p:sp>
        </p:grpSp>
      </p:grpSp>
      <p:sp>
        <p:nvSpPr>
          <p:cNvPr id="49" name="Tijdelijke aanduiding voor tekst 8">
            <a:extLst>
              <a:ext uri="{FF2B5EF4-FFF2-40B4-BE49-F238E27FC236}">
                <a16:creationId xmlns:a16="http://schemas.microsoft.com/office/drawing/2014/main" id="{156104E8-7ED5-4B32-8DA9-002A45F11B1B}"/>
              </a:ext>
            </a:extLst>
          </p:cNvPr>
          <p:cNvSpPr>
            <a:spLocks noGrp="1"/>
          </p:cNvSpPr>
          <p:nvPr>
            <p:ph type="body" sz="quarter" idx="17" hasCustomPrompt="1"/>
          </p:nvPr>
        </p:nvSpPr>
        <p:spPr>
          <a:xfrm>
            <a:off x="558163" y="5895370"/>
            <a:ext cx="6045838" cy="451356"/>
          </a:xfrm>
          <a:solidFill>
            <a:schemeClr val="tx1"/>
          </a:solidFill>
        </p:spPr>
        <p:txBody>
          <a:bodyPr wrap="square" lIns="252000" tIns="216000" rIns="252000" bIns="216000" anchor="ctr">
            <a:noAutofit/>
          </a:bodyPr>
          <a:lstStyle>
            <a:lvl1pPr marL="0" indent="0" algn="l">
              <a:buNone/>
              <a:defRPr sz="1600" b="0">
                <a:solidFill>
                  <a:schemeClr val="bg1"/>
                </a:solidFill>
              </a:defRPr>
            </a:lvl1pPr>
          </a:lstStyle>
          <a:p>
            <a:pPr lvl="0"/>
            <a:r>
              <a:rPr lang="nl-NL" dirty="0"/>
              <a:t>Naam van de spreker</a:t>
            </a:r>
          </a:p>
        </p:txBody>
      </p:sp>
    </p:spTree>
    <p:extLst>
      <p:ext uri="{BB962C8B-B14F-4D97-AF65-F5344CB8AC3E}">
        <p14:creationId xmlns:p14="http://schemas.microsoft.com/office/powerpoint/2010/main" val="2077651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25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1+#ppt_h/2"/>
                                          </p:val>
                                        </p:tav>
                                        <p:tav tm="100000">
                                          <p:val>
                                            <p:strVal val="#ppt_y"/>
                                          </p:val>
                                        </p:tav>
                                      </p:tavLst>
                                    </p:anim>
                                  </p:childTnLst>
                                </p:cTn>
                              </p:par>
                              <p:par>
                                <p:cTn id="9" presetID="64" presetClass="path" presetSubtype="0" decel="100000" fill="hold" nodeType="withEffect">
                                  <p:stCondLst>
                                    <p:cond delay="750"/>
                                  </p:stCondLst>
                                  <p:childTnLst>
                                    <p:animMotion origin="layout" path="M 1.45833E-6 4.44444E-6 L 0.00091 -0.13889 " pathEditMode="relative" rAng="0" ptsTypes="AA">
                                      <p:cBhvr>
                                        <p:cTn id="10" dur="1250" fill="hold"/>
                                        <p:tgtEl>
                                          <p:spTgt spid="127"/>
                                        </p:tgtEl>
                                        <p:attrNameLst>
                                          <p:attrName>ppt_x</p:attrName>
                                          <p:attrName>ppt_y</p:attrName>
                                        </p:attrNameLst>
                                      </p:cBhvr>
                                      <p:rCtr x="39" y="-6944"/>
                                    </p:animMotion>
                                  </p:childTnLst>
                                </p:cTn>
                              </p:par>
                              <p:par>
                                <p:cTn id="11" presetID="2" presetClass="entr" presetSubtype="8" accel="20000" decel="80000" fill="hold" grpId="0" nodeType="withEffect">
                                  <p:stCondLst>
                                    <p:cond delay="100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0-#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2" presetClass="entr" presetSubtype="8" accel="20000" decel="80000" fill="hold" grpId="0"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250" fill="hold"/>
                                        <p:tgtEl>
                                          <p:spTgt spid="49"/>
                                        </p:tgtEl>
                                        <p:attrNameLst>
                                          <p:attrName>ppt_x</p:attrName>
                                        </p:attrNameLst>
                                      </p:cBhvr>
                                      <p:tavLst>
                                        <p:tav tm="0">
                                          <p:val>
                                            <p:strVal val="0-#ppt_w/2"/>
                                          </p:val>
                                        </p:tav>
                                        <p:tav tm="100000">
                                          <p:val>
                                            <p:strVal val="#ppt_x"/>
                                          </p:val>
                                        </p:tav>
                                      </p:tavLst>
                                    </p:anim>
                                    <p:anim calcmode="lin" valueType="num">
                                      <p:cBhvr additive="base">
                                        <p:cTn id="18" dur="1250" fill="hold"/>
                                        <p:tgtEl>
                                          <p:spTgt spid="49"/>
                                        </p:tgtEl>
                                        <p:attrNameLst>
                                          <p:attrName>ppt_y</p:attrName>
                                        </p:attrNameLst>
                                      </p:cBhvr>
                                      <p:tavLst>
                                        <p:tav tm="0">
                                          <p:val>
                                            <p:strVal val="#ppt_y"/>
                                          </p:val>
                                        </p:tav>
                                        <p:tav tm="100000">
                                          <p:val>
                                            <p:strVal val="#ppt_y"/>
                                          </p:val>
                                        </p:tav>
                                      </p:tavLst>
                                    </p:anim>
                                  </p:childTnLst>
                                </p:cTn>
                              </p:par>
                              <p:par>
                                <p:cTn id="19" presetID="22" presetClass="entr" presetSubtype="2" fill="hold" grpId="0" nodeType="withEffect">
                                  <p:stCondLst>
                                    <p:cond delay="150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31" grpId="0" animBg="1">
        <p:tmplLst>
          <p:tmpl>
            <p:tnLst>
              <p:par>
                <p:cTn presetID="2" presetClass="entr" presetSubtype="8" accel="20000" decel="8000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8" accel="20000" decel="80000" fill="hold" nodeType="withEffect">
                  <p:stCondLst>
                    <p:cond delay="10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250" fill="hold"/>
                        <p:tgtEl>
                          <p:spTgt spid="49"/>
                        </p:tgtEl>
                        <p:attrNameLst>
                          <p:attrName>ppt_x</p:attrName>
                        </p:attrNameLst>
                      </p:cBhvr>
                      <p:tavLst>
                        <p:tav tm="0">
                          <p:val>
                            <p:strVal val="0-#ppt_w/2"/>
                          </p:val>
                        </p:tav>
                        <p:tav tm="100000">
                          <p:val>
                            <p:strVal val="#ppt_x"/>
                          </p:val>
                        </p:tav>
                      </p:tavLst>
                    </p:anim>
                    <p:anim calcmode="lin" valueType="num">
                      <p:cBhvr additive="base">
                        <p:cTn dur="1250" fill="hold"/>
                        <p:tgtEl>
                          <p:spTgt spid="4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8BEB6EA7-AAE6-4713-8A6A-0F6F979183DF}" type="datetime1">
              <a:rPr lang="nl-NL" altLang="en-US" smtClean="0"/>
              <a:t>8-7-2019</a:t>
            </a:fld>
            <a:endParaRPr lang="nl-NL" altLang="en-US"/>
          </a:p>
        </p:txBody>
      </p:sp>
      <p:sp>
        <p:nvSpPr>
          <p:cNvPr id="5" name="Footer Placeholder 4"/>
          <p:cNvSpPr>
            <a:spLocks noGrp="1"/>
          </p:cNvSpPr>
          <p:nvPr>
            <p:ph type="ftr" sz="quarter" idx="11"/>
          </p:nvPr>
        </p:nvSpPr>
        <p:spPr/>
        <p:txBody>
          <a:bodyPr/>
          <a:lstStyle>
            <a:lvl1pPr>
              <a:defRPr/>
            </a:lvl1pPr>
          </a:lstStyle>
          <a:p>
            <a:r>
              <a:rPr lang="it-IT" altLang="en-US"/>
              <a:t>Deltares - Data visualization in Python</a:t>
            </a:r>
            <a:endParaRPr lang="nl-NL" altLang="en-US"/>
          </a:p>
        </p:txBody>
      </p:sp>
      <p:sp>
        <p:nvSpPr>
          <p:cNvPr id="6" name="Slide Number Placeholder 5"/>
          <p:cNvSpPr>
            <a:spLocks noGrp="1"/>
          </p:cNvSpPr>
          <p:nvPr>
            <p:ph type="sldNum" sz="quarter" idx="12"/>
          </p:nvPr>
        </p:nvSpPr>
        <p:spPr/>
        <p:txBody>
          <a:bodyPr/>
          <a:lstStyle>
            <a:lvl1pPr>
              <a:defRPr/>
            </a:lvl1pPr>
          </a:lstStyle>
          <a:p>
            <a:fld id="{20DEAEC5-70C2-45F2-A9E4-8B31FA2D4E52}" type="slidenum">
              <a:rPr lang="nl-NL" altLang="en-US"/>
              <a:pPr/>
              <a:t>‹#›</a:t>
            </a:fld>
            <a:endParaRPr lang="nl-NL" altLang="en-US"/>
          </a:p>
        </p:txBody>
      </p:sp>
    </p:spTree>
    <p:extLst>
      <p:ext uri="{BB962C8B-B14F-4D97-AF65-F5344CB8AC3E}">
        <p14:creationId xmlns:p14="http://schemas.microsoft.com/office/powerpoint/2010/main" val="11161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0B8B933E-5C91-4002-B08F-4C3E390C9741}" type="datetime1">
              <a:rPr lang="nl-NL" smtClean="0"/>
              <a:t>8-7-2019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MENU</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pic>
        <p:nvPicPr>
          <p:cNvPr id="11" name="Graphic 10">
            <a:extLst>
              <a:ext uri="{FF2B5EF4-FFF2-40B4-BE49-F238E27FC236}">
                <a16:creationId xmlns:a16="http://schemas.microsoft.com/office/drawing/2014/main" id="{29848F72-12CE-49CD-8AB2-7B54A20E7E1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1782106" y="223839"/>
            <a:ext cx="280514" cy="212487"/>
          </a:xfrm>
          <a:prstGeom prst="rect">
            <a:avLst/>
          </a:prstGeom>
        </p:spPr>
      </p:pic>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4" name="Tijdelijke aanduiding voor tekst 8">
            <a:extLst>
              <a:ext uri="{FF2B5EF4-FFF2-40B4-BE49-F238E27FC236}">
                <a16:creationId xmlns:a16="http://schemas.microsoft.com/office/drawing/2014/main" id="{7206DF29-4C5A-4FB1-8916-E4BCFC1BC9CA}"/>
              </a:ext>
            </a:extLst>
          </p:cNvPr>
          <p:cNvSpPr>
            <a:spLocks noGrp="1"/>
          </p:cNvSpPr>
          <p:nvPr>
            <p:ph type="body" sz="quarter" idx="28" hasCustomPrompt="1"/>
          </p:nvPr>
        </p:nvSpPr>
        <p:spPr>
          <a:xfrm>
            <a:off x="558162" y="1256693"/>
            <a:ext cx="3006569" cy="95769"/>
          </a:xfrm>
          <a:blipFill>
            <a:blip r:embed="rId5"/>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84" name="hyperlink afsluiter">
            <a:hlinkClick r:id="" action="ppaction://noaction"/>
            <a:extLst>
              <a:ext uri="{FF2B5EF4-FFF2-40B4-BE49-F238E27FC236}">
                <a16:creationId xmlns:a16="http://schemas.microsoft.com/office/drawing/2014/main" id="{A676B097-36AA-4BA1-AC1D-266346C2E148}"/>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8" name="Instructie">
            <a:extLst>
              <a:ext uri="{FF2B5EF4-FFF2-40B4-BE49-F238E27FC236}">
                <a16:creationId xmlns:a16="http://schemas.microsoft.com/office/drawing/2014/main" id="{A6099ECF-580D-4980-A016-E6BB94DFB19E}"/>
              </a:ext>
            </a:extLst>
          </p:cNvPr>
          <p:cNvGrpSpPr/>
          <p:nvPr userDrawn="1"/>
        </p:nvGrpSpPr>
        <p:grpSpPr>
          <a:xfrm>
            <a:off x="12389714" y="1434"/>
            <a:ext cx="3183678" cy="6846622"/>
            <a:chOff x="-3423240" y="1434"/>
            <a:chExt cx="3183678" cy="6846622"/>
          </a:xfrm>
        </p:grpSpPr>
        <p:sp>
          <p:nvSpPr>
            <p:cNvPr id="69" name="Rechthoek 68">
              <a:extLst>
                <a:ext uri="{FF2B5EF4-FFF2-40B4-BE49-F238E27FC236}">
                  <a16:creationId xmlns:a16="http://schemas.microsoft.com/office/drawing/2014/main" id="{C06E707C-AF71-4DD2-98DC-2F0561A453AE}"/>
                </a:ext>
              </a:extLst>
            </p:cNvPr>
            <p:cNvSpPr/>
            <p:nvPr userDrawn="1"/>
          </p:nvSpPr>
          <p:spPr>
            <a:xfrm>
              <a:off x="-3417579" y="143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Create/edit Hyperlink</a:t>
              </a:r>
            </a:p>
          </p:txBody>
        </p:sp>
        <p:sp>
          <p:nvSpPr>
            <p:cNvPr id="70" name="Ovaal 69">
              <a:extLst>
                <a:ext uri="{FF2B5EF4-FFF2-40B4-BE49-F238E27FC236}">
                  <a16:creationId xmlns:a16="http://schemas.microsoft.com/office/drawing/2014/main" id="{FB54ED81-AC99-466E-92B0-21C01932404A}"/>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1" name="Rechte verbindingslijn 70">
              <a:extLst>
                <a:ext uri="{FF2B5EF4-FFF2-40B4-BE49-F238E27FC236}">
                  <a16:creationId xmlns:a16="http://schemas.microsoft.com/office/drawing/2014/main" id="{C20A5239-C63D-4D3C-8658-D13BC80B1AAE}"/>
                </a:ext>
              </a:extLst>
            </p:cNvPr>
            <p:cNvCxnSpPr>
              <a:cxnSpLocks/>
            </p:cNvCxnSpPr>
            <p:nvPr userDrawn="1"/>
          </p:nvCxnSpPr>
          <p:spPr>
            <a:xfrm>
              <a:off x="-3417580" y="243069"/>
              <a:ext cx="3178017" cy="0"/>
            </a:xfrm>
            <a:prstGeom prst="line">
              <a:avLst/>
            </a:prstGeom>
            <a:noFill/>
            <a:ln w="3175" cap="flat" cmpd="sng" algn="ctr">
              <a:solidFill>
                <a:schemeClr val="accent1"/>
              </a:solidFill>
              <a:prstDash val="solid"/>
            </a:ln>
            <a:effectLst/>
          </p:spPr>
        </p:cxnSp>
        <p:cxnSp>
          <p:nvCxnSpPr>
            <p:cNvPr id="72" name="Rechte verbindingslijn 71">
              <a:extLst>
                <a:ext uri="{FF2B5EF4-FFF2-40B4-BE49-F238E27FC236}">
                  <a16:creationId xmlns:a16="http://schemas.microsoft.com/office/drawing/2014/main" id="{57ED42D3-76F1-4FBD-A0CA-769A3C6E3344}"/>
                </a:ext>
              </a:extLst>
            </p:cNvPr>
            <p:cNvCxnSpPr>
              <a:cxnSpLocks/>
            </p:cNvCxnSpPr>
            <p:nvPr userDrawn="1"/>
          </p:nvCxnSpPr>
          <p:spPr>
            <a:xfrm>
              <a:off x="-3417580" y="1824625"/>
              <a:ext cx="3178017" cy="0"/>
            </a:xfrm>
            <a:prstGeom prst="line">
              <a:avLst/>
            </a:prstGeom>
            <a:noFill/>
            <a:ln w="3175" cap="flat" cmpd="sng" algn="ctr">
              <a:solidFill>
                <a:schemeClr val="accent1"/>
              </a:solidFill>
              <a:prstDash val="solid"/>
            </a:ln>
            <a:effectLst/>
          </p:spPr>
        </p:cxnSp>
        <p:sp>
          <p:nvSpPr>
            <p:cNvPr id="73" name="Rechthoek 72">
              <a:extLst>
                <a:ext uri="{FF2B5EF4-FFF2-40B4-BE49-F238E27FC236}">
                  <a16:creationId xmlns:a16="http://schemas.microsoft.com/office/drawing/2014/main" id="{E180C7DA-3058-495A-8385-DEFD028C396E}"/>
                </a:ext>
              </a:extLst>
            </p:cNvPr>
            <p:cNvSpPr/>
            <p:nvPr userDrawn="1"/>
          </p:nvSpPr>
          <p:spPr>
            <a:xfrm>
              <a:off x="-3057559" y="433986"/>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Choose the shape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‘Rectangle’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mouse over the slide to draw the object.</a:t>
              </a:r>
            </a:p>
          </p:txBody>
        </p:sp>
        <p:cxnSp>
          <p:nvCxnSpPr>
            <p:cNvPr id="74" name="Rechte verbindingslijn 73">
              <a:extLst>
                <a:ext uri="{FF2B5EF4-FFF2-40B4-BE49-F238E27FC236}">
                  <a16:creationId xmlns:a16="http://schemas.microsoft.com/office/drawing/2014/main" id="{FC841118-DAD0-463F-A52A-F19BD6F9D0AB}"/>
                </a:ext>
              </a:extLst>
            </p:cNvPr>
            <p:cNvCxnSpPr>
              <a:cxnSpLocks/>
            </p:cNvCxnSpPr>
            <p:nvPr userDrawn="1"/>
          </p:nvCxnSpPr>
          <p:spPr>
            <a:xfrm>
              <a:off x="-3417580" y="6105885"/>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09CEA535-DA1D-4F52-BB2F-B327D48323C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61BA8AA0-14C2-4772-9064-16DAEF1E6566}"/>
                </a:ext>
              </a:extLst>
            </p:cNvPr>
            <p:cNvSpPr/>
            <p:nvPr userDrawn="1"/>
          </p:nvSpPr>
          <p:spPr>
            <a:xfrm>
              <a:off x="-3057559" y="2017452"/>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Drag the rectangle on the first button of the menu and make it the same size as the menu button. Click with the right mouse button on the shape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‘Edit shape’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14915F70-1636-44EE-BB96-9A9589FD6D30}"/>
                </a:ext>
              </a:extLst>
            </p:cNvPr>
            <p:cNvGrpSpPr/>
            <p:nvPr userDrawn="1"/>
          </p:nvGrpSpPr>
          <p:grpSpPr>
            <a:xfrm>
              <a:off x="-3033717" y="5781713"/>
              <a:ext cx="825500" cy="209550"/>
              <a:chOff x="13504624" y="2482850"/>
              <a:chExt cx="825500" cy="209550"/>
            </a:xfrm>
          </p:grpSpPr>
          <p:sp>
            <p:nvSpPr>
              <p:cNvPr id="182" name="Rechthoek 181">
                <a:extLst>
                  <a:ext uri="{FF2B5EF4-FFF2-40B4-BE49-F238E27FC236}">
                    <a16:creationId xmlns:a16="http://schemas.microsoft.com/office/drawing/2014/main" id="{BBA07FA0-8432-4BA1-B578-79C39C45AE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83" name="Rechte verbindingslijn 182">
                <a:extLst>
                  <a:ext uri="{FF2B5EF4-FFF2-40B4-BE49-F238E27FC236}">
                    <a16:creationId xmlns:a16="http://schemas.microsoft.com/office/drawing/2014/main" id="{91CB1533-24C4-4491-83D2-90B265CE31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4" name="Gelijkbenige driehoek 183">
                <a:extLst>
                  <a:ext uri="{FF2B5EF4-FFF2-40B4-BE49-F238E27FC236}">
                    <a16:creationId xmlns:a16="http://schemas.microsoft.com/office/drawing/2014/main" id="{0B00972D-2E10-42F9-A0B5-D388656491F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8" name="Ovaal 77">
              <a:extLst>
                <a:ext uri="{FF2B5EF4-FFF2-40B4-BE49-F238E27FC236}">
                  <a16:creationId xmlns:a16="http://schemas.microsoft.com/office/drawing/2014/main" id="{DAA9DC23-A89A-458C-A2C5-C17C48489800}"/>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9" name="Rechthoek 78">
              <a:extLst>
                <a:ext uri="{FF2B5EF4-FFF2-40B4-BE49-F238E27FC236}">
                  <a16:creationId xmlns:a16="http://schemas.microsoft.com/office/drawing/2014/main" id="{94A2B688-69B8-454C-B682-5BF5E5A9E920}"/>
                </a:ext>
              </a:extLst>
            </p:cNvPr>
            <p:cNvSpPr/>
            <p:nvPr userDrawn="1"/>
          </p:nvSpPr>
          <p:spPr>
            <a:xfrm>
              <a:off x="-3057558" y="3717139"/>
              <a:ext cx="2817996"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on the paint bucket, click 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 fill’</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‘Transparency’</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slider to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Now the shape is completely transparant.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0" name="Rechte verbindingslijn 79">
              <a:extLst>
                <a:ext uri="{FF2B5EF4-FFF2-40B4-BE49-F238E27FC236}">
                  <a16:creationId xmlns:a16="http://schemas.microsoft.com/office/drawing/2014/main" id="{99A0913F-BFBC-4F09-BA80-98C21DE42AF5}"/>
                </a:ext>
              </a:extLst>
            </p:cNvPr>
            <p:cNvCxnSpPr>
              <a:cxnSpLocks/>
            </p:cNvCxnSpPr>
            <p:nvPr userDrawn="1"/>
          </p:nvCxnSpPr>
          <p:spPr>
            <a:xfrm>
              <a:off x="-3417580" y="4734973"/>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50208570-EFC1-4158-B6DA-97DCCEEE250E}"/>
                </a:ext>
              </a:extLst>
            </p:cNvPr>
            <p:cNvGrpSpPr/>
            <p:nvPr userDrawn="1"/>
          </p:nvGrpSpPr>
          <p:grpSpPr>
            <a:xfrm>
              <a:off x="-2993621" y="1130861"/>
              <a:ext cx="276126" cy="284085"/>
              <a:chOff x="806580" y="907261"/>
              <a:chExt cx="421725" cy="433881"/>
            </a:xfrm>
          </p:grpSpPr>
          <p:sp>
            <p:nvSpPr>
              <p:cNvPr id="179" name="Ovaal 178">
                <a:extLst>
                  <a:ext uri="{FF2B5EF4-FFF2-40B4-BE49-F238E27FC236}">
                    <a16:creationId xmlns:a16="http://schemas.microsoft.com/office/drawing/2014/main" id="{3D05A0A1-8265-44FA-96C2-CA0DF226CFD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sp>
            <p:nvSpPr>
              <p:cNvPr id="180" name="Rechthoek 179">
                <a:extLst>
                  <a:ext uri="{FF2B5EF4-FFF2-40B4-BE49-F238E27FC236}">
                    <a16:creationId xmlns:a16="http://schemas.microsoft.com/office/drawing/2014/main" id="{BA787CB5-773A-4A83-A54F-B83E51E832B6}"/>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uit 180">
                <a:extLst>
                  <a:ext uri="{FF2B5EF4-FFF2-40B4-BE49-F238E27FC236}">
                    <a16:creationId xmlns:a16="http://schemas.microsoft.com/office/drawing/2014/main" id="{81FEA9D6-575A-423A-B25E-599ED66F43AF}"/>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grpSp>
        <p:sp>
          <p:nvSpPr>
            <p:cNvPr id="82" name="Rechthoek 81">
              <a:extLst>
                <a:ext uri="{FF2B5EF4-FFF2-40B4-BE49-F238E27FC236}">
                  <a16:creationId xmlns:a16="http://schemas.microsoft.com/office/drawing/2014/main" id="{8AF78B7E-1F75-4834-9256-0F82DFA8DB24}"/>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Shapes</a:t>
              </a:r>
            </a:p>
          </p:txBody>
        </p:sp>
        <p:sp>
          <p:nvSpPr>
            <p:cNvPr id="83" name="Gelijkbenige driehoek 82">
              <a:extLst>
                <a:ext uri="{FF2B5EF4-FFF2-40B4-BE49-F238E27FC236}">
                  <a16:creationId xmlns:a16="http://schemas.microsoft.com/office/drawing/2014/main" id="{19F67B4A-0CAF-406A-91F7-8FB48EAC408B}"/>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5" name="Groep 84">
              <a:extLst>
                <a:ext uri="{FF2B5EF4-FFF2-40B4-BE49-F238E27FC236}">
                  <a16:creationId xmlns:a16="http://schemas.microsoft.com/office/drawing/2014/main" id="{CA7864D1-AD09-48F5-8AB3-E878D77AFF71}"/>
                </a:ext>
              </a:extLst>
            </p:cNvPr>
            <p:cNvGrpSpPr/>
            <p:nvPr userDrawn="1"/>
          </p:nvGrpSpPr>
          <p:grpSpPr>
            <a:xfrm>
              <a:off x="-3057559" y="2743413"/>
              <a:ext cx="1470561" cy="678267"/>
              <a:chOff x="-3057559" y="2743413"/>
              <a:chExt cx="1470561" cy="678267"/>
            </a:xfrm>
          </p:grpSpPr>
          <p:sp>
            <p:nvSpPr>
              <p:cNvPr id="100" name="Rechthoek 99">
                <a:extLst>
                  <a:ext uri="{FF2B5EF4-FFF2-40B4-BE49-F238E27FC236}">
                    <a16:creationId xmlns:a16="http://schemas.microsoft.com/office/drawing/2014/main" id="{AA3985CF-67AD-4FE8-A2A3-7335183A8101}"/>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1" name="Rechthoek 100">
                <a:extLst>
                  <a:ext uri="{FF2B5EF4-FFF2-40B4-BE49-F238E27FC236}">
                    <a16:creationId xmlns:a16="http://schemas.microsoft.com/office/drawing/2014/main" id="{A6FEFC08-6A7A-4647-9B11-AB3FD862BCED}"/>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Tekstvak 101">
                <a:extLst>
                  <a:ext uri="{FF2B5EF4-FFF2-40B4-BE49-F238E27FC236}">
                    <a16:creationId xmlns:a16="http://schemas.microsoft.com/office/drawing/2014/main" id="{44B47890-D436-40B0-82EA-FBE5DE00F516}"/>
                  </a:ext>
                </a:extLst>
              </p:cNvPr>
              <p:cNvSpPr txBox="1"/>
              <p:nvPr userDrawn="1"/>
            </p:nvSpPr>
            <p:spPr>
              <a:xfrm>
                <a:off x="-2817196" y="2782523"/>
                <a:ext cx="114793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Size and position…</a:t>
                </a:r>
              </a:p>
            </p:txBody>
          </p:sp>
          <p:sp>
            <p:nvSpPr>
              <p:cNvPr id="153" name="Tekstvak 152">
                <a:extLst>
                  <a:ext uri="{FF2B5EF4-FFF2-40B4-BE49-F238E27FC236}">
                    <a16:creationId xmlns:a16="http://schemas.microsoft.com/office/drawing/2014/main" id="{525F792F-9494-46E5-A5C0-F12B3EC5A1F4}"/>
                  </a:ext>
                </a:extLst>
              </p:cNvPr>
              <p:cNvSpPr txBox="1"/>
              <p:nvPr userDrawn="1"/>
            </p:nvSpPr>
            <p:spPr>
              <a:xfrm>
                <a:off x="-2830623" y="3103649"/>
                <a:ext cx="115660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Edit shape…</a:t>
                </a:r>
              </a:p>
            </p:txBody>
          </p:sp>
          <p:pic>
            <p:nvPicPr>
              <p:cNvPr id="154" name="Picture 3">
                <a:extLst>
                  <a:ext uri="{FF2B5EF4-FFF2-40B4-BE49-F238E27FC236}">
                    <a16:creationId xmlns:a16="http://schemas.microsoft.com/office/drawing/2014/main" id="{04060CC3-9A95-4FBF-A3A4-AB6CF523CE1D}"/>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 name="Groep 154">
                <a:extLst>
                  <a:ext uri="{FF2B5EF4-FFF2-40B4-BE49-F238E27FC236}">
                    <a16:creationId xmlns:a16="http://schemas.microsoft.com/office/drawing/2014/main" id="{6FFD25CC-A7D7-4B64-A4CA-08FE821659E4}"/>
                  </a:ext>
                </a:extLst>
              </p:cNvPr>
              <p:cNvGrpSpPr/>
              <p:nvPr userDrawn="1"/>
            </p:nvGrpSpPr>
            <p:grpSpPr>
              <a:xfrm>
                <a:off x="-2986080" y="2795018"/>
                <a:ext cx="171801" cy="182567"/>
                <a:chOff x="-2991459" y="2784261"/>
                <a:chExt cx="171801" cy="182567"/>
              </a:xfrm>
            </p:grpSpPr>
            <p:sp>
              <p:nvSpPr>
                <p:cNvPr id="169" name="Rechthoek: afgeronde hoeken 168">
                  <a:extLst>
                    <a:ext uri="{FF2B5EF4-FFF2-40B4-BE49-F238E27FC236}">
                      <a16:creationId xmlns:a16="http://schemas.microsoft.com/office/drawing/2014/main" id="{187F3F6B-73D8-4B60-B6F4-60E925381DDC}"/>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0" name="Rechte verbindingslijn 169">
                  <a:extLst>
                    <a:ext uri="{FF2B5EF4-FFF2-40B4-BE49-F238E27FC236}">
                      <a16:creationId xmlns:a16="http://schemas.microsoft.com/office/drawing/2014/main" id="{ADCE2AC4-08EA-4E40-A222-C1251EFDE69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1" name="Rechte verbindingslijn 170">
                  <a:extLst>
                    <a:ext uri="{FF2B5EF4-FFF2-40B4-BE49-F238E27FC236}">
                      <a16:creationId xmlns:a16="http://schemas.microsoft.com/office/drawing/2014/main" id="{94E206AC-E9B6-417D-B971-C6E98701329C}"/>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72" name="Rechthoek: afgeronde hoeken 171">
                  <a:extLst>
                    <a:ext uri="{FF2B5EF4-FFF2-40B4-BE49-F238E27FC236}">
                      <a16:creationId xmlns:a16="http://schemas.microsoft.com/office/drawing/2014/main" id="{7DB2A67D-9BD6-4DC0-847D-A8F12D36B019}"/>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nvGrpSpPr>
                <p:cNvPr id="173" name="Groep 172">
                  <a:extLst>
                    <a:ext uri="{FF2B5EF4-FFF2-40B4-BE49-F238E27FC236}">
                      <a16:creationId xmlns:a16="http://schemas.microsoft.com/office/drawing/2014/main" id="{53FEF191-CEBC-413E-B1E0-280A2B6D236B}"/>
                    </a:ext>
                  </a:extLst>
                </p:cNvPr>
                <p:cNvGrpSpPr/>
                <p:nvPr userDrawn="1"/>
              </p:nvGrpSpPr>
              <p:grpSpPr>
                <a:xfrm rot="5400000">
                  <a:off x="-2990086" y="2782888"/>
                  <a:ext cx="57228" cy="59974"/>
                  <a:chOff x="-2355611" y="494641"/>
                  <a:chExt cx="76167" cy="79826"/>
                </a:xfrm>
              </p:grpSpPr>
              <p:sp>
                <p:nvSpPr>
                  <p:cNvPr id="177" name="Rechthoek 176">
                    <a:extLst>
                      <a:ext uri="{FF2B5EF4-FFF2-40B4-BE49-F238E27FC236}">
                        <a16:creationId xmlns:a16="http://schemas.microsoft.com/office/drawing/2014/main" id="{FD651A0E-92E9-40F5-8E63-94631B916B64}"/>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Pijl: punthaak 177">
                    <a:extLst>
                      <a:ext uri="{FF2B5EF4-FFF2-40B4-BE49-F238E27FC236}">
                        <a16:creationId xmlns:a16="http://schemas.microsoft.com/office/drawing/2014/main" id="{2EE7EE45-8E44-4E67-A32D-FA46A68971BA}"/>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74" name="Groep 173">
                  <a:extLst>
                    <a:ext uri="{FF2B5EF4-FFF2-40B4-BE49-F238E27FC236}">
                      <a16:creationId xmlns:a16="http://schemas.microsoft.com/office/drawing/2014/main" id="{0169414B-AB1F-4C08-A33D-076269227ABF}"/>
                    </a:ext>
                  </a:extLst>
                </p:cNvPr>
                <p:cNvGrpSpPr/>
                <p:nvPr userDrawn="1"/>
              </p:nvGrpSpPr>
              <p:grpSpPr>
                <a:xfrm rot="16200000">
                  <a:off x="-2990086" y="2908227"/>
                  <a:ext cx="57228" cy="59974"/>
                  <a:chOff x="-2355611" y="494641"/>
                  <a:chExt cx="76167" cy="79826"/>
                </a:xfrm>
              </p:grpSpPr>
              <p:sp>
                <p:nvSpPr>
                  <p:cNvPr id="175" name="Rechthoek 174">
                    <a:extLst>
                      <a:ext uri="{FF2B5EF4-FFF2-40B4-BE49-F238E27FC236}">
                        <a16:creationId xmlns:a16="http://schemas.microsoft.com/office/drawing/2014/main" id="{E806DE32-7830-4BC6-81BC-E313DA1BCEF5}"/>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Pijl: punthaak 175">
                    <a:extLst>
                      <a:ext uri="{FF2B5EF4-FFF2-40B4-BE49-F238E27FC236}">
                        <a16:creationId xmlns:a16="http://schemas.microsoft.com/office/drawing/2014/main" id="{8AE10D40-F427-41A1-840E-F45B5B4C7CD4}"/>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6" name="Groep 155">
                <a:extLst>
                  <a:ext uri="{FF2B5EF4-FFF2-40B4-BE49-F238E27FC236}">
                    <a16:creationId xmlns:a16="http://schemas.microsoft.com/office/drawing/2014/main" id="{CF583B60-09B6-47FA-831B-873F1124807F}"/>
                  </a:ext>
                </a:extLst>
              </p:cNvPr>
              <p:cNvGrpSpPr/>
              <p:nvPr userDrawn="1"/>
            </p:nvGrpSpPr>
            <p:grpSpPr>
              <a:xfrm>
                <a:off x="-2983875" y="3094353"/>
                <a:ext cx="179696" cy="192086"/>
                <a:chOff x="-899320" y="3037554"/>
                <a:chExt cx="257041" cy="274768"/>
              </a:xfrm>
            </p:grpSpPr>
            <p:grpSp>
              <p:nvGrpSpPr>
                <p:cNvPr id="157" name="Groep 156">
                  <a:extLst>
                    <a:ext uri="{FF2B5EF4-FFF2-40B4-BE49-F238E27FC236}">
                      <a16:creationId xmlns:a16="http://schemas.microsoft.com/office/drawing/2014/main" id="{431AF004-476B-4326-8BB8-F891E808BB45}"/>
                    </a:ext>
                  </a:extLst>
                </p:cNvPr>
                <p:cNvGrpSpPr/>
                <p:nvPr userDrawn="1"/>
              </p:nvGrpSpPr>
              <p:grpSpPr>
                <a:xfrm>
                  <a:off x="-899320" y="3037554"/>
                  <a:ext cx="175977" cy="165227"/>
                  <a:chOff x="-899320" y="3037554"/>
                  <a:chExt cx="175977" cy="165227"/>
                </a:xfrm>
              </p:grpSpPr>
              <p:sp>
                <p:nvSpPr>
                  <p:cNvPr id="166" name="Vrije vorm: vorm 165">
                    <a:extLst>
                      <a:ext uri="{FF2B5EF4-FFF2-40B4-BE49-F238E27FC236}">
                        <a16:creationId xmlns:a16="http://schemas.microsoft.com/office/drawing/2014/main" id="{960D1C52-EAED-481B-916E-1809F8E8746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Rechthoek: afgeronde hoeken 166">
                    <a:extLst>
                      <a:ext uri="{FF2B5EF4-FFF2-40B4-BE49-F238E27FC236}">
                        <a16:creationId xmlns:a16="http://schemas.microsoft.com/office/drawing/2014/main" id="{35BC6315-2893-451C-BDF1-F24557BC2E42}"/>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8" name="Vrije vorm: vorm 167">
                    <a:extLst>
                      <a:ext uri="{FF2B5EF4-FFF2-40B4-BE49-F238E27FC236}">
                        <a16:creationId xmlns:a16="http://schemas.microsoft.com/office/drawing/2014/main" id="{B202EE79-2623-4C7C-A0F2-0157ED2155E9}"/>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sp>
              <p:nvSpPr>
                <p:cNvPr id="158" name="Vrije vorm: vorm 157">
                  <a:extLst>
                    <a:ext uri="{FF2B5EF4-FFF2-40B4-BE49-F238E27FC236}">
                      <a16:creationId xmlns:a16="http://schemas.microsoft.com/office/drawing/2014/main" id="{7E4A21CD-AB59-47BA-8212-9A04AA27FCD2}"/>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Vrije vorm: vorm 164">
                  <a:extLst>
                    <a:ext uri="{FF2B5EF4-FFF2-40B4-BE49-F238E27FC236}">
                      <a16:creationId xmlns:a16="http://schemas.microsoft.com/office/drawing/2014/main" id="{155C549D-E00F-4DF1-8281-53605A1142F1}"/>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grpSp>
        <p:cxnSp>
          <p:nvCxnSpPr>
            <p:cNvPr id="86" name="Rechte verbindingslijn 85">
              <a:extLst>
                <a:ext uri="{FF2B5EF4-FFF2-40B4-BE49-F238E27FC236}">
                  <a16:creationId xmlns:a16="http://schemas.microsoft.com/office/drawing/2014/main" id="{CC71F4E7-820A-4955-A382-3C7A892EA38F}"/>
                </a:ext>
              </a:extLst>
            </p:cNvPr>
            <p:cNvCxnSpPr>
              <a:cxnSpLocks/>
            </p:cNvCxnSpPr>
            <p:nvPr userDrawn="1"/>
          </p:nvCxnSpPr>
          <p:spPr>
            <a:xfrm>
              <a:off x="-3417580" y="3528675"/>
              <a:ext cx="3178017" cy="0"/>
            </a:xfrm>
            <a:prstGeom prst="line">
              <a:avLst/>
            </a:prstGeom>
            <a:noFill/>
            <a:ln w="3175" cap="flat" cmpd="sng" algn="ctr">
              <a:solidFill>
                <a:schemeClr val="accent1"/>
              </a:solidFill>
              <a:prstDash val="solid"/>
            </a:ln>
            <a:effectLst/>
          </p:spPr>
        </p:cxnSp>
        <p:sp>
          <p:nvSpPr>
            <p:cNvPr id="87" name="Ovaal 86">
              <a:extLst>
                <a:ext uri="{FF2B5EF4-FFF2-40B4-BE49-F238E27FC236}">
                  <a16:creationId xmlns:a16="http://schemas.microsoft.com/office/drawing/2014/main" id="{9D343A81-EDDC-45AC-8559-5BE9BFF2CB69}"/>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8" name="Rechthoek 87">
              <a:extLst>
                <a:ext uri="{FF2B5EF4-FFF2-40B4-BE49-F238E27FC236}">
                  <a16:creationId xmlns:a16="http://schemas.microsoft.com/office/drawing/2014/main" id="{45BADCDC-D89C-4119-BB35-7AC395F44087}"/>
                </a:ext>
              </a:extLst>
            </p:cNvPr>
            <p:cNvSpPr/>
            <p:nvPr userDrawn="1"/>
          </p:nvSpPr>
          <p:spPr>
            <a:xfrm>
              <a:off x="-3057558" y="4905128"/>
              <a:ext cx="2817996"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transparant shape and use the the shortcut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add a hyperlink. Click on the left side of the window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‘Place in this document’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select the preferred slide in the list. Now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89" name="Ovaal 88">
              <a:extLst>
                <a:ext uri="{FF2B5EF4-FFF2-40B4-BE49-F238E27FC236}">
                  <a16:creationId xmlns:a16="http://schemas.microsoft.com/office/drawing/2014/main" id="{EA3196B5-823B-48A1-A400-844B6832E23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0" name="Rechthoek 89">
              <a:extLst>
                <a:ext uri="{FF2B5EF4-FFF2-40B4-BE49-F238E27FC236}">
                  <a16:creationId xmlns:a16="http://schemas.microsoft.com/office/drawing/2014/main" id="{3109D249-18FA-47B0-9E50-FF6A36D98603}"/>
                </a:ext>
              </a:extLst>
            </p:cNvPr>
            <p:cNvSpPr/>
            <p:nvPr userDrawn="1"/>
          </p:nvSpPr>
          <p:spPr>
            <a:xfrm>
              <a:off x="-3057558" y="6274316"/>
              <a:ext cx="2817996"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Copy and paste the rectangle on other menu buttons and edit the hyperlink by repeating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step 4.</a:t>
              </a:r>
            </a:p>
          </p:txBody>
        </p:sp>
        <p:cxnSp>
          <p:nvCxnSpPr>
            <p:cNvPr id="91" name="Rechte verbindingslijn 90">
              <a:extLst>
                <a:ext uri="{FF2B5EF4-FFF2-40B4-BE49-F238E27FC236}">
                  <a16:creationId xmlns:a16="http://schemas.microsoft.com/office/drawing/2014/main" id="{0DCC373C-BB0B-426A-BB8E-3A91CD1B677D}"/>
                </a:ext>
              </a:extLst>
            </p:cNvPr>
            <p:cNvCxnSpPr>
              <a:cxnSpLocks/>
            </p:cNvCxnSpPr>
            <p:nvPr userDrawn="1"/>
          </p:nvCxnSpPr>
          <p:spPr>
            <a:xfrm>
              <a:off x="-3417580" y="6848056"/>
              <a:ext cx="3178017" cy="0"/>
            </a:xfrm>
            <a:prstGeom prst="line">
              <a:avLst/>
            </a:prstGeom>
            <a:noFill/>
            <a:ln w="3175" cap="flat" cmpd="sng" algn="ctr">
              <a:solidFill>
                <a:schemeClr val="accent1"/>
              </a:solidFill>
              <a:prstDash val="solid"/>
            </a:ln>
            <a:effectLst/>
          </p:spPr>
        </p:cxnSp>
        <p:grpSp>
          <p:nvGrpSpPr>
            <p:cNvPr id="92" name="Groep 91">
              <a:extLst>
                <a:ext uri="{FF2B5EF4-FFF2-40B4-BE49-F238E27FC236}">
                  <a16:creationId xmlns:a16="http://schemas.microsoft.com/office/drawing/2014/main" id="{3ED5D3E8-7568-4A89-B9BD-EA03428F2329}"/>
                </a:ext>
              </a:extLst>
            </p:cNvPr>
            <p:cNvGrpSpPr/>
            <p:nvPr userDrawn="1"/>
          </p:nvGrpSpPr>
          <p:grpSpPr>
            <a:xfrm>
              <a:off x="-3059446" y="4284710"/>
              <a:ext cx="2765843" cy="337337"/>
              <a:chOff x="5114260" y="1150425"/>
              <a:chExt cx="2545193" cy="310425"/>
            </a:xfrm>
          </p:grpSpPr>
          <p:sp>
            <p:nvSpPr>
              <p:cNvPr id="93" name="Rechthoek 92">
                <a:extLst>
                  <a:ext uri="{FF2B5EF4-FFF2-40B4-BE49-F238E27FC236}">
                    <a16:creationId xmlns:a16="http://schemas.microsoft.com/office/drawing/2014/main" id="{A14459A1-64E1-4387-BBDD-0C40BF5A95B0}"/>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4" name="Tekstvak 93">
                <a:extLst>
                  <a:ext uri="{FF2B5EF4-FFF2-40B4-BE49-F238E27FC236}">
                    <a16:creationId xmlns:a16="http://schemas.microsoft.com/office/drawing/2014/main" id="{68D00D8A-8532-455F-9CF4-44A56715B25C}"/>
                  </a:ext>
                </a:extLst>
              </p:cNvPr>
              <p:cNvSpPr txBox="1"/>
              <p:nvPr userDrawn="1"/>
            </p:nvSpPr>
            <p:spPr>
              <a:xfrm>
                <a:off x="5129419" y="1227111"/>
                <a:ext cx="1156604" cy="186927"/>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u="none" kern="1200" noProof="0">
                    <a:solidFill>
                      <a:schemeClr val="tx1"/>
                    </a:solidFill>
                    <a:latin typeface="Arial" panose="020B0604020202020204" pitchFamily="34" charset="0"/>
                    <a:ea typeface="+mn-ea"/>
                    <a:cs typeface="Arial" panose="020B0604020202020204" pitchFamily="34" charset="0"/>
                  </a:rPr>
                  <a:t>Transparency</a:t>
                </a:r>
              </a:p>
            </p:txBody>
          </p:sp>
          <p:sp>
            <p:nvSpPr>
              <p:cNvPr id="95" name="Rechthoek 94">
                <a:extLst>
                  <a:ext uri="{FF2B5EF4-FFF2-40B4-BE49-F238E27FC236}">
                    <a16:creationId xmlns:a16="http://schemas.microsoft.com/office/drawing/2014/main" id="{38727905-324C-4460-9E4A-FECA3F5AB2A3}"/>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96" name="Rechte verbindingslijn 95">
                <a:extLst>
                  <a:ext uri="{FF2B5EF4-FFF2-40B4-BE49-F238E27FC236}">
                    <a16:creationId xmlns:a16="http://schemas.microsoft.com/office/drawing/2014/main" id="{544546B7-B079-4290-BCFE-8A820A138845}"/>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97" name="Rechthoek 96">
                <a:extLst>
                  <a:ext uri="{FF2B5EF4-FFF2-40B4-BE49-F238E27FC236}">
                    <a16:creationId xmlns:a16="http://schemas.microsoft.com/office/drawing/2014/main" id="{4AE5C480-45B5-4A30-8EA1-A903F3E3F32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100%</a:t>
                </a:r>
              </a:p>
            </p:txBody>
          </p:sp>
          <p:sp>
            <p:nvSpPr>
              <p:cNvPr id="98" name="Gelijkbenige driehoek 97">
                <a:extLst>
                  <a:ext uri="{FF2B5EF4-FFF2-40B4-BE49-F238E27FC236}">
                    <a16:creationId xmlns:a16="http://schemas.microsoft.com/office/drawing/2014/main" id="{30F62396-44A8-4918-BD7F-3EE77DD6DF5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Gelijkbenige driehoek 98">
                <a:extLst>
                  <a:ext uri="{FF2B5EF4-FFF2-40B4-BE49-F238E27FC236}">
                    <a16:creationId xmlns:a16="http://schemas.microsoft.com/office/drawing/2014/main" id="{BD6FB729-DDE8-47BB-A3C7-4DD73985E679}"/>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5" name="Instruction">
            <a:extLst>
              <a:ext uri="{FF2B5EF4-FFF2-40B4-BE49-F238E27FC236}">
                <a16:creationId xmlns:a16="http://schemas.microsoft.com/office/drawing/2014/main" id="{A2B6CB86-81FA-4B22-ADA3-00E10D83F984}"/>
              </a:ext>
            </a:extLst>
          </p:cNvPr>
          <p:cNvGrpSpPr/>
          <p:nvPr userDrawn="1"/>
        </p:nvGrpSpPr>
        <p:grpSpPr>
          <a:xfrm>
            <a:off x="-3425546" y="0"/>
            <a:ext cx="3183678" cy="5340257"/>
            <a:chOff x="12391601" y="0"/>
            <a:chExt cx="3183678" cy="5340257"/>
          </a:xfrm>
        </p:grpSpPr>
        <p:grpSp>
          <p:nvGrpSpPr>
            <p:cNvPr id="186" name="Meer informatie">
              <a:extLst>
                <a:ext uri="{FF2B5EF4-FFF2-40B4-BE49-F238E27FC236}">
                  <a16:creationId xmlns:a16="http://schemas.microsoft.com/office/drawing/2014/main" id="{B624EA01-704A-4CC7-9429-5F8BC1C30447}"/>
                </a:ext>
              </a:extLst>
            </p:cNvPr>
            <p:cNvGrpSpPr/>
            <p:nvPr userDrawn="1"/>
          </p:nvGrpSpPr>
          <p:grpSpPr>
            <a:xfrm>
              <a:off x="12396764" y="4556984"/>
              <a:ext cx="3178515" cy="783273"/>
              <a:chOff x="-3741486" y="3386444"/>
              <a:chExt cx="3178515" cy="783273"/>
            </a:xfrm>
          </p:grpSpPr>
          <p:sp>
            <p:nvSpPr>
              <p:cNvPr id="226" name="Freeform 101">
                <a:extLst>
                  <a:ext uri="{FF2B5EF4-FFF2-40B4-BE49-F238E27FC236}">
                    <a16:creationId xmlns:a16="http://schemas.microsoft.com/office/drawing/2014/main" id="{D279FFC5-CDD6-4F31-A5FE-74C8DDCBE12D}"/>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27" name="Rechthoek 226">
                <a:extLst>
                  <a:ext uri="{FF2B5EF4-FFF2-40B4-BE49-F238E27FC236}">
                    <a16:creationId xmlns:a16="http://schemas.microsoft.com/office/drawing/2014/main" id="{F44B57DD-95DE-4E80-AE92-C6EE6A53F0B7}"/>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28" name="Rechte verbindingslijn 227">
                <a:extLst>
                  <a:ext uri="{FF2B5EF4-FFF2-40B4-BE49-F238E27FC236}">
                    <a16:creationId xmlns:a16="http://schemas.microsoft.com/office/drawing/2014/main" id="{D72C6802-1D57-4FEC-BF5F-F414BCEB9C8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87" name="Rechthoek 186">
              <a:extLst>
                <a:ext uri="{FF2B5EF4-FFF2-40B4-BE49-F238E27FC236}">
                  <a16:creationId xmlns:a16="http://schemas.microsoft.com/office/drawing/2014/main" id="{599F965A-58CE-4BB8-9454-6D318735530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88" name="Ovaal 187">
              <a:extLst>
                <a:ext uri="{FF2B5EF4-FFF2-40B4-BE49-F238E27FC236}">
                  <a16:creationId xmlns:a16="http://schemas.microsoft.com/office/drawing/2014/main" id="{45B7F2EA-C788-4BC0-8104-3266364EF9C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9" name="Rechte verbindingslijn 188">
              <a:extLst>
                <a:ext uri="{FF2B5EF4-FFF2-40B4-BE49-F238E27FC236}">
                  <a16:creationId xmlns:a16="http://schemas.microsoft.com/office/drawing/2014/main" id="{19A1682E-A765-44FB-82D0-880558943FB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90" name="Rechte verbindingslijn 189">
              <a:extLst>
                <a:ext uri="{FF2B5EF4-FFF2-40B4-BE49-F238E27FC236}">
                  <a16:creationId xmlns:a16="http://schemas.microsoft.com/office/drawing/2014/main" id="{84AFC2C5-2E61-4DD4-B34F-65824E73256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91" name="Rechthoek 190">
              <a:extLst>
                <a:ext uri="{FF2B5EF4-FFF2-40B4-BE49-F238E27FC236}">
                  <a16:creationId xmlns:a16="http://schemas.microsoft.com/office/drawing/2014/main" id="{1395DB5C-EC67-4B84-B157-4FFD959AAD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2" name="Rechte verbindingslijn 191">
              <a:extLst>
                <a:ext uri="{FF2B5EF4-FFF2-40B4-BE49-F238E27FC236}">
                  <a16:creationId xmlns:a16="http://schemas.microsoft.com/office/drawing/2014/main" id="{E8FC17AE-3A95-4D18-A0F6-0BEC325A3612}"/>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93" name="Ovaal 192">
              <a:extLst>
                <a:ext uri="{FF2B5EF4-FFF2-40B4-BE49-F238E27FC236}">
                  <a16:creationId xmlns:a16="http://schemas.microsoft.com/office/drawing/2014/main" id="{109C942B-4E26-4A27-8829-624344C386A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4" name="Rechthoek 193">
              <a:extLst>
                <a:ext uri="{FF2B5EF4-FFF2-40B4-BE49-F238E27FC236}">
                  <a16:creationId xmlns:a16="http://schemas.microsoft.com/office/drawing/2014/main" id="{70A6569B-D7F8-4D38-A9EA-415021EB31E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95" name="Groep 194">
              <a:extLst>
                <a:ext uri="{FF2B5EF4-FFF2-40B4-BE49-F238E27FC236}">
                  <a16:creationId xmlns:a16="http://schemas.microsoft.com/office/drawing/2014/main" id="{37F1F6DB-7B45-4686-BC35-2E4BBD0EF038}"/>
                </a:ext>
              </a:extLst>
            </p:cNvPr>
            <p:cNvGrpSpPr/>
            <p:nvPr userDrawn="1"/>
          </p:nvGrpSpPr>
          <p:grpSpPr>
            <a:xfrm>
              <a:off x="12757282" y="2184550"/>
              <a:ext cx="825500" cy="209550"/>
              <a:chOff x="13504624" y="2482850"/>
              <a:chExt cx="825500" cy="209550"/>
            </a:xfrm>
          </p:grpSpPr>
          <p:sp>
            <p:nvSpPr>
              <p:cNvPr id="223" name="Rechthoek 222">
                <a:extLst>
                  <a:ext uri="{FF2B5EF4-FFF2-40B4-BE49-F238E27FC236}">
                    <a16:creationId xmlns:a16="http://schemas.microsoft.com/office/drawing/2014/main" id="{F8928491-ED92-4396-B560-082941F093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224" name="Rechte verbindingslijn 223">
                <a:extLst>
                  <a:ext uri="{FF2B5EF4-FFF2-40B4-BE49-F238E27FC236}">
                    <a16:creationId xmlns:a16="http://schemas.microsoft.com/office/drawing/2014/main" id="{F583CD8B-21B3-411E-8B8E-605BAB6E4A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25" name="Gelijkbenige driehoek 224">
                <a:extLst>
                  <a:ext uri="{FF2B5EF4-FFF2-40B4-BE49-F238E27FC236}">
                    <a16:creationId xmlns:a16="http://schemas.microsoft.com/office/drawing/2014/main" id="{637228E3-F538-4325-A4FF-B14EAE180E7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96" name="Groep 195">
              <a:extLst>
                <a:ext uri="{FF2B5EF4-FFF2-40B4-BE49-F238E27FC236}">
                  <a16:creationId xmlns:a16="http://schemas.microsoft.com/office/drawing/2014/main" id="{DCACF6D4-F54D-4CFE-BFBB-2B145BEAA62D}"/>
                </a:ext>
              </a:extLst>
            </p:cNvPr>
            <p:cNvGrpSpPr/>
            <p:nvPr userDrawn="1"/>
          </p:nvGrpSpPr>
          <p:grpSpPr>
            <a:xfrm>
              <a:off x="12757282" y="1141626"/>
              <a:ext cx="294789" cy="318834"/>
              <a:chOff x="14466489" y="1001522"/>
              <a:chExt cx="290627" cy="314333"/>
            </a:xfrm>
          </p:grpSpPr>
          <p:sp>
            <p:nvSpPr>
              <p:cNvPr id="217" name="Rechthoek 216">
                <a:extLst>
                  <a:ext uri="{FF2B5EF4-FFF2-40B4-BE49-F238E27FC236}">
                    <a16:creationId xmlns:a16="http://schemas.microsoft.com/office/drawing/2014/main" id="{AF02CE55-3221-4DE0-86A8-4D4A4945159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8" name="Ovaal 217">
                <a:extLst>
                  <a:ext uri="{FF2B5EF4-FFF2-40B4-BE49-F238E27FC236}">
                    <a16:creationId xmlns:a16="http://schemas.microsoft.com/office/drawing/2014/main" id="{4AF7196E-0411-4C80-8A4D-28A066A83D3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9" name="Vrije vorm: vorm 218">
                <a:extLst>
                  <a:ext uri="{FF2B5EF4-FFF2-40B4-BE49-F238E27FC236}">
                    <a16:creationId xmlns:a16="http://schemas.microsoft.com/office/drawing/2014/main" id="{2D9DD4D3-B07E-427D-BA94-5994EAED256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0" name="Rechthoek: afgeronde hoeken 219">
                <a:extLst>
                  <a:ext uri="{FF2B5EF4-FFF2-40B4-BE49-F238E27FC236}">
                    <a16:creationId xmlns:a16="http://schemas.microsoft.com/office/drawing/2014/main" id="{69D09CDB-A015-422C-BDBB-9F31546CDA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21" name="Rechte verbindingslijn 220">
                <a:extLst>
                  <a:ext uri="{FF2B5EF4-FFF2-40B4-BE49-F238E27FC236}">
                    <a16:creationId xmlns:a16="http://schemas.microsoft.com/office/drawing/2014/main" id="{DB1F5344-6C78-4832-B60B-7717D6E6DC9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Rechte verbindingslijn 221">
                <a:extLst>
                  <a:ext uri="{FF2B5EF4-FFF2-40B4-BE49-F238E27FC236}">
                    <a16:creationId xmlns:a16="http://schemas.microsoft.com/office/drawing/2014/main" id="{0B687026-7B26-4E16-B54C-148BC0FC479B}"/>
                  </a:ext>
                </a:extLst>
              </p:cNvPr>
              <p:cNvCxnSpPr>
                <a:cxnSpLocks/>
                <a:stCxn id="2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7" name="Ovaal 196">
              <a:extLst>
                <a:ext uri="{FF2B5EF4-FFF2-40B4-BE49-F238E27FC236}">
                  <a16:creationId xmlns:a16="http://schemas.microsoft.com/office/drawing/2014/main" id="{0372E485-9CF8-4F9F-B7B5-D00FC2A45D9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8" name="Rechthoek 197">
              <a:extLst>
                <a:ext uri="{FF2B5EF4-FFF2-40B4-BE49-F238E27FC236}">
                  <a16:creationId xmlns:a16="http://schemas.microsoft.com/office/drawing/2014/main" id="{E5CFE95F-2197-424E-81E8-F5C6C1FE0854}"/>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9" name="Rechte verbindingslijn 198">
              <a:extLst>
                <a:ext uri="{FF2B5EF4-FFF2-40B4-BE49-F238E27FC236}">
                  <a16:creationId xmlns:a16="http://schemas.microsoft.com/office/drawing/2014/main" id="{8738FEC8-A851-4A7C-A48E-B4F1BF3DD3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00" name="Groep 199">
              <a:extLst>
                <a:ext uri="{FF2B5EF4-FFF2-40B4-BE49-F238E27FC236}">
                  <a16:creationId xmlns:a16="http://schemas.microsoft.com/office/drawing/2014/main" id="{42D33C6A-718C-4897-8BC2-56B59852D94B}"/>
                </a:ext>
              </a:extLst>
            </p:cNvPr>
            <p:cNvGrpSpPr/>
            <p:nvPr userDrawn="1"/>
          </p:nvGrpSpPr>
          <p:grpSpPr>
            <a:xfrm>
              <a:off x="12696514" y="3701158"/>
              <a:ext cx="514284" cy="612918"/>
              <a:chOff x="12682980" y="3403241"/>
              <a:chExt cx="622284" cy="741632"/>
            </a:xfrm>
          </p:grpSpPr>
          <p:grpSp>
            <p:nvGrpSpPr>
              <p:cNvPr id="201" name="Groep 200">
                <a:extLst>
                  <a:ext uri="{FF2B5EF4-FFF2-40B4-BE49-F238E27FC236}">
                    <a16:creationId xmlns:a16="http://schemas.microsoft.com/office/drawing/2014/main" id="{D6329BC7-F0ED-45EE-8D78-585AC2BC2191}"/>
                  </a:ext>
                </a:extLst>
              </p:cNvPr>
              <p:cNvGrpSpPr/>
              <p:nvPr userDrawn="1"/>
            </p:nvGrpSpPr>
            <p:grpSpPr>
              <a:xfrm>
                <a:off x="12771568" y="3403241"/>
                <a:ext cx="467138" cy="448489"/>
                <a:chOff x="12782195" y="3403241"/>
                <a:chExt cx="467138" cy="448489"/>
              </a:xfrm>
            </p:grpSpPr>
            <p:grpSp>
              <p:nvGrpSpPr>
                <p:cNvPr id="204" name="Groep 203">
                  <a:extLst>
                    <a:ext uri="{FF2B5EF4-FFF2-40B4-BE49-F238E27FC236}">
                      <a16:creationId xmlns:a16="http://schemas.microsoft.com/office/drawing/2014/main" id="{670446B3-B8C4-4699-9F4A-1893206B8FF0}"/>
                    </a:ext>
                  </a:extLst>
                </p:cNvPr>
                <p:cNvGrpSpPr/>
                <p:nvPr userDrawn="1"/>
              </p:nvGrpSpPr>
              <p:grpSpPr>
                <a:xfrm>
                  <a:off x="12782195" y="3403241"/>
                  <a:ext cx="412967" cy="393907"/>
                  <a:chOff x="13554906" y="3320109"/>
                  <a:chExt cx="443906" cy="423419"/>
                </a:xfrm>
              </p:grpSpPr>
              <p:grpSp>
                <p:nvGrpSpPr>
                  <p:cNvPr id="211" name="Groep 210">
                    <a:extLst>
                      <a:ext uri="{FF2B5EF4-FFF2-40B4-BE49-F238E27FC236}">
                        <a16:creationId xmlns:a16="http://schemas.microsoft.com/office/drawing/2014/main" id="{48341948-1FD7-4335-B04E-C7F8FBABAFAE}"/>
                      </a:ext>
                    </a:extLst>
                  </p:cNvPr>
                  <p:cNvGrpSpPr/>
                  <p:nvPr userDrawn="1"/>
                </p:nvGrpSpPr>
                <p:grpSpPr>
                  <a:xfrm>
                    <a:off x="13554906" y="3320109"/>
                    <a:ext cx="443906" cy="423419"/>
                    <a:chOff x="12909684" y="1276143"/>
                    <a:chExt cx="443906" cy="423419"/>
                  </a:xfrm>
                </p:grpSpPr>
                <p:sp>
                  <p:nvSpPr>
                    <p:cNvPr id="214" name="Rechthoek 213">
                      <a:extLst>
                        <a:ext uri="{FF2B5EF4-FFF2-40B4-BE49-F238E27FC236}">
                          <a16:creationId xmlns:a16="http://schemas.microsoft.com/office/drawing/2014/main" id="{7C92ECFB-E934-4608-BAC0-EA71DEDA849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5" name="Rechthoek 214">
                      <a:extLst>
                        <a:ext uri="{FF2B5EF4-FFF2-40B4-BE49-F238E27FC236}">
                          <a16:creationId xmlns:a16="http://schemas.microsoft.com/office/drawing/2014/main" id="{FC4292B9-0680-4D46-B8A3-6B559739A58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6" name="Ovaal 215">
                      <a:extLst>
                        <a:ext uri="{FF2B5EF4-FFF2-40B4-BE49-F238E27FC236}">
                          <a16:creationId xmlns:a16="http://schemas.microsoft.com/office/drawing/2014/main" id="{1587BCC9-3A01-489F-8F39-3DAD4B20D31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212" name="Afbeelding 211">
                    <a:extLst>
                      <a:ext uri="{FF2B5EF4-FFF2-40B4-BE49-F238E27FC236}">
                        <a16:creationId xmlns:a16="http://schemas.microsoft.com/office/drawing/2014/main" id="{A67FF572-E13C-4DC9-9358-E0F68A2E5E98}"/>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212">
                    <a:extLst>
                      <a:ext uri="{FF2B5EF4-FFF2-40B4-BE49-F238E27FC236}">
                        <a16:creationId xmlns:a16="http://schemas.microsoft.com/office/drawing/2014/main" id="{E2BBE399-9608-4C6E-9554-2A3CDB2586FA}"/>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05" name="Groep 204">
                  <a:extLst>
                    <a:ext uri="{FF2B5EF4-FFF2-40B4-BE49-F238E27FC236}">
                      <a16:creationId xmlns:a16="http://schemas.microsoft.com/office/drawing/2014/main" id="{8C8CCED0-6127-4A7B-A45C-ACFBB4F14366}"/>
                    </a:ext>
                  </a:extLst>
                </p:cNvPr>
                <p:cNvGrpSpPr/>
                <p:nvPr userDrawn="1"/>
              </p:nvGrpSpPr>
              <p:grpSpPr>
                <a:xfrm>
                  <a:off x="13103513" y="3705268"/>
                  <a:ext cx="145820" cy="146462"/>
                  <a:chOff x="13096169" y="3602278"/>
                  <a:chExt cx="145820" cy="146462"/>
                </a:xfrm>
              </p:grpSpPr>
              <p:sp>
                <p:nvSpPr>
                  <p:cNvPr id="209" name="Rechthoek 208">
                    <a:extLst>
                      <a:ext uri="{FF2B5EF4-FFF2-40B4-BE49-F238E27FC236}">
                        <a16:creationId xmlns:a16="http://schemas.microsoft.com/office/drawing/2014/main" id="{70DFAB7E-BDBA-45A3-A9D4-325E5C40D5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0" name="Rechthoek 209">
                    <a:extLst>
                      <a:ext uri="{FF2B5EF4-FFF2-40B4-BE49-F238E27FC236}">
                        <a16:creationId xmlns:a16="http://schemas.microsoft.com/office/drawing/2014/main" id="{46F7DB63-BD22-493B-98CF-163F7B8CF2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06" name="Groep 205">
                  <a:extLst>
                    <a:ext uri="{FF2B5EF4-FFF2-40B4-BE49-F238E27FC236}">
                      <a16:creationId xmlns:a16="http://schemas.microsoft.com/office/drawing/2014/main" id="{12A1A893-A722-41F5-9AAD-654DAA3E4C01}"/>
                    </a:ext>
                  </a:extLst>
                </p:cNvPr>
                <p:cNvGrpSpPr/>
                <p:nvPr userDrawn="1"/>
              </p:nvGrpSpPr>
              <p:grpSpPr>
                <a:xfrm rot="10800000">
                  <a:off x="13061402" y="3665637"/>
                  <a:ext cx="145820" cy="146462"/>
                  <a:chOff x="13096169" y="3602278"/>
                  <a:chExt cx="145820" cy="146462"/>
                </a:xfrm>
              </p:grpSpPr>
              <p:sp>
                <p:nvSpPr>
                  <p:cNvPr id="207" name="Rechthoek 206">
                    <a:extLst>
                      <a:ext uri="{FF2B5EF4-FFF2-40B4-BE49-F238E27FC236}">
                        <a16:creationId xmlns:a16="http://schemas.microsoft.com/office/drawing/2014/main" id="{B4C679FB-0CF1-4287-B2A6-2C6D5545F4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8" name="Rechthoek 207">
                    <a:extLst>
                      <a:ext uri="{FF2B5EF4-FFF2-40B4-BE49-F238E27FC236}">
                        <a16:creationId xmlns:a16="http://schemas.microsoft.com/office/drawing/2014/main" id="{36B8FB81-607D-4AEA-B49E-10CEA7B28B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02" name="Rechthoek 201">
                <a:extLst>
                  <a:ext uri="{FF2B5EF4-FFF2-40B4-BE49-F238E27FC236}">
                    <a16:creationId xmlns:a16="http://schemas.microsoft.com/office/drawing/2014/main" id="{ADC2F32B-3B6A-4DF9-8AFE-2BFC8ED9D08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203" name="Gelijkbenige driehoek 202">
                <a:extLst>
                  <a:ext uri="{FF2B5EF4-FFF2-40B4-BE49-F238E27FC236}">
                    <a16:creationId xmlns:a16="http://schemas.microsoft.com/office/drawing/2014/main" id="{E604B10E-D24F-4A62-BCE6-30FEE2A163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1323366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500" fill="hold"/>
                                        <p:tgtEl>
                                          <p:spTgt spid="53"/>
                                        </p:tgtEl>
                                        <p:attrNameLst>
                                          <p:attrName>ppt_x</p:attrName>
                                        </p:attrNameLst>
                                      </p:cBhvr>
                                      <p:tavLst>
                                        <p:tav tm="0">
                                          <p:val>
                                            <p:strVal val="#ppt_x"/>
                                          </p:val>
                                        </p:tav>
                                        <p:tav tm="100000">
                                          <p:val>
                                            <p:strVal val="#ppt_x"/>
                                          </p:val>
                                        </p:tav>
                                      </p:tavLst>
                                    </p:anim>
                                    <p:anim calcmode="lin" valueType="num">
                                      <p:cBhvr additive="base">
                                        <p:cTn id="8" dur="1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1" accel="20000" decel="8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accel="20000" decel="8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accel="20000" decel="8000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750" fill="hold"/>
                                        <p:tgtEl>
                                          <p:spTgt spid="55"/>
                                        </p:tgtEl>
                                        <p:attrNameLst>
                                          <p:attrName>ppt_x</p:attrName>
                                        </p:attrNameLst>
                                      </p:cBhvr>
                                      <p:tavLst>
                                        <p:tav tm="0">
                                          <p:val>
                                            <p:strVal val="0-#ppt_w/2"/>
                                          </p:val>
                                        </p:tav>
                                        <p:tav tm="100000">
                                          <p:val>
                                            <p:strVal val="#ppt_x"/>
                                          </p:val>
                                        </p:tav>
                                      </p:tavLst>
                                    </p:anim>
                                    <p:anim calcmode="lin" valueType="num">
                                      <p:cBhvr additive="base">
                                        <p:cTn id="24" dur="75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1000" fill="hold"/>
                                        <p:tgtEl>
                                          <p:spTgt spid="125"/>
                                        </p:tgtEl>
                                        <p:attrNameLst>
                                          <p:attrName>ppt_x</p:attrName>
                                        </p:attrNameLst>
                                      </p:cBhvr>
                                      <p:tavLst>
                                        <p:tav tm="0">
                                          <p:val>
                                            <p:strVal val="0-#ppt_w/2"/>
                                          </p:val>
                                        </p:tav>
                                        <p:tav tm="100000">
                                          <p:val>
                                            <p:strVal val="#ppt_x"/>
                                          </p:val>
                                        </p:tav>
                                      </p:tavLst>
                                    </p:anim>
                                    <p:anim calcmode="lin" valueType="num">
                                      <p:cBhvr additive="base">
                                        <p:cTn id="28" dur="1000" fill="hold"/>
                                        <p:tgtEl>
                                          <p:spTgt spid="12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1250" fill="hold"/>
                                        <p:tgtEl>
                                          <p:spTgt spid="126"/>
                                        </p:tgtEl>
                                        <p:attrNameLst>
                                          <p:attrName>ppt_x</p:attrName>
                                        </p:attrNameLst>
                                      </p:cBhvr>
                                      <p:tavLst>
                                        <p:tav tm="0">
                                          <p:val>
                                            <p:strVal val="0-#ppt_w/2"/>
                                          </p:val>
                                        </p:tav>
                                        <p:tav tm="100000">
                                          <p:val>
                                            <p:strVal val="#ppt_x"/>
                                          </p:val>
                                        </p:tav>
                                      </p:tavLst>
                                    </p:anim>
                                    <p:anim calcmode="lin" valueType="num">
                                      <p:cBhvr additive="base">
                                        <p:cTn id="32" dur="1250" fill="hold"/>
                                        <p:tgtEl>
                                          <p:spTgt spid="1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200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1500" fill="hold"/>
                                        <p:tgtEl>
                                          <p:spTgt spid="127"/>
                                        </p:tgtEl>
                                        <p:attrNameLst>
                                          <p:attrName>ppt_x</p:attrName>
                                        </p:attrNameLst>
                                      </p:cBhvr>
                                      <p:tavLst>
                                        <p:tav tm="0">
                                          <p:val>
                                            <p:strVal val="0-#ppt_w/2"/>
                                          </p:val>
                                        </p:tav>
                                        <p:tav tm="100000">
                                          <p:val>
                                            <p:strVal val="#ppt_x"/>
                                          </p:val>
                                        </p:tav>
                                      </p:tavLst>
                                    </p:anim>
                                    <p:anim calcmode="lin" valueType="num">
                                      <p:cBhvr additive="base">
                                        <p:cTn id="36" dur="150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1750" fill="hold"/>
                                        <p:tgtEl>
                                          <p:spTgt spid="128"/>
                                        </p:tgtEl>
                                        <p:attrNameLst>
                                          <p:attrName>ppt_x</p:attrName>
                                        </p:attrNameLst>
                                      </p:cBhvr>
                                      <p:tavLst>
                                        <p:tav tm="0">
                                          <p:val>
                                            <p:strVal val="0-#ppt_w/2"/>
                                          </p:val>
                                        </p:tav>
                                        <p:tav tm="100000">
                                          <p:val>
                                            <p:strVal val="#ppt_x"/>
                                          </p:val>
                                        </p:tav>
                                      </p:tavLst>
                                    </p:anim>
                                    <p:anim calcmode="lin" valueType="num">
                                      <p:cBhvr additive="base">
                                        <p:cTn id="40" dur="1750" fill="hold"/>
                                        <p:tgtEl>
                                          <p:spTgt spid="128"/>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00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500"/>
                                        <p:tgtEl>
                                          <p:spTgt spid="15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160"/>
                                        </p:tgtEl>
                                        <p:attrNameLst>
                                          <p:attrName>style.visibility</p:attrName>
                                        </p:attrNameLst>
                                      </p:cBhvr>
                                      <p:to>
                                        <p:strVal val="visible"/>
                                      </p:to>
                                    </p:set>
                                    <p:animEffect transition="in" filter="fade">
                                      <p:cBhvr>
                                        <p:cTn id="46" dur="500"/>
                                        <p:tgtEl>
                                          <p:spTgt spid="1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500"/>
                                        <p:tgtEl>
                                          <p:spTgt spid="161"/>
                                        </p:tgtEl>
                                      </p:cBhvr>
                                    </p:animEffect>
                                  </p:childTnLst>
                                </p:cTn>
                              </p:par>
                              <p:par>
                                <p:cTn id="50" presetID="10" presetClass="entr" presetSubtype="0" fill="hold" grpId="0" nodeType="withEffect">
                                  <p:stCondLst>
                                    <p:cond delay="275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500"/>
                                        <p:tgtEl>
                                          <p:spTgt spid="162"/>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500"/>
                                        <p:tgtEl>
                                          <p:spTgt spid="163"/>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par>
                                <p:cTn id="59" presetID="2" presetClass="entr" presetSubtype="1" accel="80000" decel="20000" fill="hold" grpId="0" nodeType="withEffect">
                                  <p:stCondLst>
                                    <p:cond delay="1250"/>
                                  </p:stCondLst>
                                  <p:childTnLst>
                                    <p:set>
                                      <p:cBhvr>
                                        <p:cTn id="60" dur="1" fill="hold">
                                          <p:stCondLst>
                                            <p:cond delay="0"/>
                                          </p:stCondLst>
                                        </p:cTn>
                                        <p:tgtEl>
                                          <p:spTgt spid="164"/>
                                        </p:tgtEl>
                                        <p:attrNameLst>
                                          <p:attrName>style.visibility</p:attrName>
                                        </p:attrNameLst>
                                      </p:cBhvr>
                                      <p:to>
                                        <p:strVal val="visible"/>
                                      </p:to>
                                    </p:set>
                                    <p:anim calcmode="lin" valueType="num">
                                      <p:cBhvr additive="base">
                                        <p:cTn id="61" dur="1250" fill="hold"/>
                                        <p:tgtEl>
                                          <p:spTgt spid="164"/>
                                        </p:tgtEl>
                                        <p:attrNameLst>
                                          <p:attrName>ppt_x</p:attrName>
                                        </p:attrNameLst>
                                      </p:cBhvr>
                                      <p:tavLst>
                                        <p:tav tm="0">
                                          <p:val>
                                            <p:strVal val="#ppt_x"/>
                                          </p:val>
                                        </p:tav>
                                        <p:tav tm="100000">
                                          <p:val>
                                            <p:strVal val="#ppt_x"/>
                                          </p:val>
                                        </p:tav>
                                      </p:tavLst>
                                    </p:anim>
                                    <p:anim calcmode="lin" valueType="num">
                                      <p:cBhvr additive="base">
                                        <p:cTn id="62" dur="1250" fill="hold"/>
                                        <p:tgtEl>
                                          <p:spTgt spid="164"/>
                                        </p:tgtEl>
                                        <p:attrNameLst>
                                          <p:attrName>ppt_y</p:attrName>
                                        </p:attrNameLst>
                                      </p:cBhvr>
                                      <p:tavLst>
                                        <p:tav tm="0">
                                          <p:val>
                                            <p:strVal val="0-#ppt_h/2"/>
                                          </p:val>
                                        </p:tav>
                                        <p:tav tm="100000">
                                          <p:val>
                                            <p:strVal val="#ppt_y"/>
                                          </p:val>
                                        </p:tav>
                                      </p:tavLst>
                                    </p:anim>
                                  </p:childTnLst>
                                </p:cTn>
                              </p:par>
                              <p:par>
                                <p:cTn id="63" presetID="2" presetClass="entr" presetSubtype="1" accel="80000" decel="20000" fill="hold" grpId="0" nodeType="withEffect">
                                  <p:stCondLst>
                                    <p:cond delay="150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500" fill="hold"/>
                                        <p:tgtEl>
                                          <p:spTgt spid="2"/>
                                        </p:tgtEl>
                                        <p:attrNameLst>
                                          <p:attrName>ppt_x</p:attrName>
                                        </p:attrNameLst>
                                      </p:cBhvr>
                                      <p:tavLst>
                                        <p:tav tm="0">
                                          <p:val>
                                            <p:strVal val="#ppt_x"/>
                                          </p:val>
                                        </p:tav>
                                        <p:tav tm="100000">
                                          <p:val>
                                            <p:strVal val="#ppt_x"/>
                                          </p:val>
                                        </p:tav>
                                      </p:tavLst>
                                    </p:anim>
                                    <p:anim calcmode="lin" valueType="num">
                                      <p:cBhvr additive="base">
                                        <p:cTn id="66"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 grpId="0"/>
      <p:bldP spid="6" grpId="0"/>
      <p:bldP spid="9" grpId="0" animBg="1">
        <p:tmplLst>
          <p:tmpl>
            <p:tnLst>
              <p:par>
                <p:cTn presetID="10" presetClass="entr" presetSubtype="0" fill="hold" nodeType="withEffect">
                  <p:stCondLst>
                    <p:cond delay="3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2" grpId="0"/>
      <p:bldP spid="128" grpId="0" animBg="1">
        <p:tmplLst>
          <p:tmpl>
            <p:tnLst>
              <p:par>
                <p:cTn presetID="2" presetClass="entr" presetSubtype="8" decel="100000" fill="hold" nodeType="withEffect">
                  <p:stCondLst>
                    <p:cond delay="20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750" fill="hold"/>
                        <p:tgtEl>
                          <p:spTgt spid="128"/>
                        </p:tgtEl>
                        <p:attrNameLst>
                          <p:attrName>ppt_x</p:attrName>
                        </p:attrNameLst>
                      </p:cBhvr>
                      <p:tavLst>
                        <p:tav tm="0">
                          <p:val>
                            <p:strVal val="0-#ppt_w/2"/>
                          </p:val>
                        </p:tav>
                        <p:tav tm="100000">
                          <p:val>
                            <p:strVal val="#ppt_x"/>
                          </p:val>
                        </p:tav>
                      </p:tavLst>
                    </p:anim>
                    <p:anim calcmode="lin" valueType="num">
                      <p:cBhvr additive="base">
                        <p:cTn dur="1750" fill="hold"/>
                        <p:tgtEl>
                          <p:spTgt spid="128"/>
                        </p:tgtEl>
                        <p:attrNameLst>
                          <p:attrName>ppt_y</p:attrName>
                        </p:attrNameLst>
                      </p:cBhvr>
                      <p:tavLst>
                        <p:tav tm="0">
                          <p:val>
                            <p:strVal val="#ppt_y"/>
                          </p:val>
                        </p:tav>
                        <p:tav tm="100000">
                          <p:val>
                            <p:strVal val="#ppt_y"/>
                          </p:val>
                        </p:tav>
                      </p:tavLst>
                    </p:anim>
                  </p:childTnLst>
                </p:cTn>
              </p:par>
            </p:tnLst>
          </p:tmpl>
        </p:tmplLst>
      </p:bldP>
      <p:bldP spid="127" grpId="0" animBg="1">
        <p:tmplLst>
          <p:tmpl>
            <p:tnLst>
              <p:par>
                <p:cTn presetID="2" presetClass="entr" presetSubtype="8" decel="100000" fill="hold" nodeType="withEffect">
                  <p:stCondLst>
                    <p:cond delay="20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500" fill="hold"/>
                        <p:tgtEl>
                          <p:spTgt spid="127"/>
                        </p:tgtEl>
                        <p:attrNameLst>
                          <p:attrName>ppt_x</p:attrName>
                        </p:attrNameLst>
                      </p:cBhvr>
                      <p:tavLst>
                        <p:tav tm="0">
                          <p:val>
                            <p:strVal val="0-#ppt_w/2"/>
                          </p:val>
                        </p:tav>
                        <p:tav tm="100000">
                          <p:val>
                            <p:strVal val="#ppt_x"/>
                          </p:val>
                        </p:tav>
                      </p:tavLst>
                    </p:anim>
                    <p:anim calcmode="lin" valueType="num">
                      <p:cBhvr additive="base">
                        <p:cTn dur="1500" fill="hold"/>
                        <p:tgtEl>
                          <p:spTgt spid="127"/>
                        </p:tgtEl>
                        <p:attrNameLst>
                          <p:attrName>ppt_y</p:attrName>
                        </p:attrNameLst>
                      </p:cBhvr>
                      <p:tavLst>
                        <p:tav tm="0">
                          <p:val>
                            <p:strVal val="#ppt_y"/>
                          </p:val>
                        </p:tav>
                        <p:tav tm="100000">
                          <p:val>
                            <p:strVal val="#ppt_y"/>
                          </p:val>
                        </p:tav>
                      </p:tavLst>
                    </p:anim>
                  </p:childTnLst>
                </p:cTn>
              </p:par>
            </p:tnLst>
          </p:tmpl>
        </p:tmplLst>
      </p:bldP>
      <p:bldP spid="126" grpId="0" animBg="1">
        <p:tmplLst>
          <p:tmpl>
            <p:tnLst>
              <p:par>
                <p:cTn presetID="2" presetClass="entr" presetSubtype="8" decel="100000" fill="hold" nodeType="withEffect">
                  <p:stCondLst>
                    <p:cond delay="20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250" fill="hold"/>
                        <p:tgtEl>
                          <p:spTgt spid="126"/>
                        </p:tgtEl>
                        <p:attrNameLst>
                          <p:attrName>ppt_x</p:attrName>
                        </p:attrNameLst>
                      </p:cBhvr>
                      <p:tavLst>
                        <p:tav tm="0">
                          <p:val>
                            <p:strVal val="0-#ppt_w/2"/>
                          </p:val>
                        </p:tav>
                        <p:tav tm="100000">
                          <p:val>
                            <p:strVal val="#ppt_x"/>
                          </p:val>
                        </p:tav>
                      </p:tavLst>
                    </p:anim>
                    <p:anim calcmode="lin" valueType="num">
                      <p:cBhvr additive="base">
                        <p:cTn dur="1250" fill="hold"/>
                        <p:tgtEl>
                          <p:spTgt spid="126"/>
                        </p:tgtEl>
                        <p:attrNameLst>
                          <p:attrName>ppt_y</p:attrName>
                        </p:attrNameLst>
                      </p:cBhvr>
                      <p:tavLst>
                        <p:tav tm="0">
                          <p:val>
                            <p:strVal val="#ppt_y"/>
                          </p:val>
                        </p:tav>
                        <p:tav tm="100000">
                          <p:val>
                            <p:strVal val="#ppt_y"/>
                          </p:val>
                        </p:tav>
                      </p:tavLst>
                    </p:anim>
                  </p:childTnLst>
                </p:cTn>
              </p:par>
            </p:tnLst>
          </p:tmpl>
        </p:tmplLst>
      </p:bldP>
      <p:bldP spid="125" grpId="0" animBg="1">
        <p:tmplLst>
          <p:tmpl>
            <p:tnLst>
              <p:par>
                <p:cTn presetID="2" presetClass="entr" presetSubtype="8" decel="100000" fill="hold" nodeType="withEffect">
                  <p:stCondLst>
                    <p:cond delay="20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fill="hold"/>
                        <p:tgtEl>
                          <p:spTgt spid="125"/>
                        </p:tgtEl>
                        <p:attrNameLst>
                          <p:attrName>ppt_x</p:attrName>
                        </p:attrNameLst>
                      </p:cBhvr>
                      <p:tavLst>
                        <p:tav tm="0">
                          <p:val>
                            <p:strVal val="0-#ppt_w/2"/>
                          </p:val>
                        </p:tav>
                        <p:tav tm="100000">
                          <p:val>
                            <p:strVal val="#ppt_x"/>
                          </p:val>
                        </p:tav>
                      </p:tavLst>
                    </p:anim>
                    <p:anim calcmode="lin" valueType="num">
                      <p:cBhvr additive="base">
                        <p:cTn dur="1000" fill="hold"/>
                        <p:tgtEl>
                          <p:spTgt spid="125"/>
                        </p:tgtEl>
                        <p:attrNameLst>
                          <p:attrName>ppt_y</p:attrName>
                        </p:attrNameLst>
                      </p:cBhvr>
                      <p:tavLst>
                        <p:tav tm="0">
                          <p:val>
                            <p:strVal val="#ppt_y"/>
                          </p:val>
                        </p:tav>
                        <p:tav tm="100000">
                          <p:val>
                            <p:strVal val="#ppt_y"/>
                          </p:val>
                        </p:tav>
                      </p:tavLst>
                    </p:anim>
                  </p:childTnLst>
                </p:cTn>
              </p:par>
            </p:tnLst>
          </p:tmpl>
        </p:tmplLst>
      </p:bldP>
      <p:bldP spid="55" grpId="0" animBg="1">
        <p:tmplLst>
          <p:tmpl>
            <p:tnLst>
              <p:par>
                <p:cTn presetID="2" presetClass="entr" presetSubtype="8" decel="100000" fill="hold" nodeType="withEffect">
                  <p:stCondLst>
                    <p:cond delay="20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50" fill="hold"/>
                        <p:tgtEl>
                          <p:spTgt spid="55"/>
                        </p:tgtEl>
                        <p:attrNameLst>
                          <p:attrName>ppt_x</p:attrName>
                        </p:attrNameLst>
                      </p:cBhvr>
                      <p:tavLst>
                        <p:tav tm="0">
                          <p:val>
                            <p:strVal val="0-#ppt_w/2"/>
                          </p:val>
                        </p:tav>
                        <p:tav tm="100000">
                          <p:val>
                            <p:strVal val="#ppt_x"/>
                          </p:val>
                        </p:tav>
                      </p:tavLst>
                    </p:anim>
                    <p:anim calcmode="lin" valueType="num">
                      <p:cBhvr additive="base">
                        <p:cTn dur="750" fill="hold"/>
                        <p:tgtEl>
                          <p:spTgt spid="55"/>
                        </p:tgtEl>
                        <p:attrNameLst>
                          <p:attrName>ppt_y</p:attrName>
                        </p:attrNameLst>
                      </p:cBhvr>
                      <p:tavLst>
                        <p:tav tm="0">
                          <p:val>
                            <p:strVal val="#ppt_y"/>
                          </p:val>
                        </p:tav>
                        <p:tav tm="100000">
                          <p:val>
                            <p:strVal val="#ppt_y"/>
                          </p:val>
                        </p:tav>
                      </p:tavLst>
                    </p:anim>
                  </p:childTnLst>
                </p:cTn>
              </p:par>
            </p:tnLst>
          </p:tmpl>
        </p:tmplLst>
      </p:bldP>
      <p:bldP spid="159" grpId="0"/>
      <p:bldP spid="160" grpId="0"/>
      <p:bldP spid="161" grpId="0"/>
      <p:bldP spid="162" grpId="0"/>
      <p:bldP spid="163" grpId="0"/>
      <p:bldP spid="164" grpId="0" animBg="1">
        <p:tmplLst>
          <p:tmpl>
            <p:tnLst>
              <p:par>
                <p:cTn presetID="2" presetClass="entr" presetSubtype="1" accel="80000" decel="20000" fill="hold" nodeType="withEffect">
                  <p:stCondLst>
                    <p:cond delay="1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250" fill="hold"/>
                        <p:tgtEl>
                          <p:spTgt spid="164"/>
                        </p:tgtEl>
                        <p:attrNameLst>
                          <p:attrName>ppt_x</p:attrName>
                        </p:attrNameLst>
                      </p:cBhvr>
                      <p:tavLst>
                        <p:tav tm="0">
                          <p:val>
                            <p:strVal val="#ppt_x"/>
                          </p:val>
                        </p:tav>
                        <p:tav tm="100000">
                          <p:val>
                            <p:strVal val="#ppt_x"/>
                          </p:val>
                        </p:tav>
                      </p:tavLst>
                    </p:anim>
                    <p:anim calcmode="lin" valueType="num">
                      <p:cBhvr additive="base">
                        <p:cTn dur="1250" fill="hold"/>
                        <p:tgtEl>
                          <p:spTgt spid="16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 OVERGANG">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29B5B612-0142-4E7C-8E83-E70EA8FC8D06}" type="datetime1">
              <a:rPr lang="nl-NL" smtClean="0"/>
              <a:t>8-7-2019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HOOFDSTUK OVERGANG</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a:effectLst>
            <a:outerShdw blurRad="50800" dist="38100" algn="l" rotWithShape="0">
              <a:prstClr val="black">
                <a:alpha val="20000"/>
              </a:prstClr>
            </a:outerShdw>
          </a:effectLst>
        </p:spPr>
        <p:txBody>
          <a:bodyPr tIns="1908000" bIns="72000" anchor="t"/>
          <a:lstStyle>
            <a:lvl1pPr marL="0" indent="0" algn="ctr">
              <a:buNone/>
              <a:defRPr sz="1400" b="1">
                <a:solidFill>
                  <a:schemeClr val="bg1"/>
                </a:solidFill>
              </a:defRPr>
            </a:lvl1pPr>
          </a:lstStyle>
          <a:p>
            <a:pPr lvl="0"/>
            <a:r>
              <a:rPr lang="nl-NL" dirty="0"/>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84" name="Tijdelijke aanduiding voor tekst 8">
            <a:extLst>
              <a:ext uri="{FF2B5EF4-FFF2-40B4-BE49-F238E27FC236}">
                <a16:creationId xmlns:a16="http://schemas.microsoft.com/office/drawing/2014/main" id="{502EC271-16DF-4FC6-81AB-228DDFF58846}"/>
              </a:ext>
            </a:extLst>
          </p:cNvPr>
          <p:cNvSpPr>
            <a:spLocks noGrp="1"/>
          </p:cNvSpPr>
          <p:nvPr>
            <p:ph type="body" sz="quarter" idx="21" hasCustomPrompt="1"/>
          </p:nvPr>
        </p:nvSpPr>
        <p:spPr>
          <a:xfrm>
            <a:off x="558162" y="1256693"/>
            <a:ext cx="3006569" cy="95769"/>
          </a:xfrm>
          <a:blipFill>
            <a:blip r:embed="rId3"/>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17" name="Tijdelijke aanduiding voor tekst 16">
            <a:extLst>
              <a:ext uri="{FF2B5EF4-FFF2-40B4-BE49-F238E27FC236}">
                <a16:creationId xmlns:a16="http://schemas.microsoft.com/office/drawing/2014/main" id="{99C23B6A-5E92-4C73-AC99-9811D2F6FE7F}"/>
              </a:ext>
            </a:extLst>
          </p:cNvPr>
          <p:cNvSpPr>
            <a:spLocks noGrp="1"/>
          </p:cNvSpPr>
          <p:nvPr>
            <p:ph type="body" sz="quarter" idx="28" hasCustomPrompt="1"/>
          </p:nvPr>
        </p:nvSpPr>
        <p:spPr>
          <a:xfrm>
            <a:off x="826734" y="5079814"/>
            <a:ext cx="622486" cy="622486"/>
          </a:xfrm>
          <a:prstGeom prst="ellipse">
            <a:avLst/>
          </a:prstGeom>
          <a:solidFill>
            <a:schemeClr val="bg1"/>
          </a:solidFill>
          <a:effectLst>
            <a:outerShdw blurRad="50800" dist="38100" dir="2700000" algn="tl" rotWithShape="0">
              <a:prstClr val="black">
                <a:alpha val="10000"/>
              </a:prstClr>
            </a:outerShdw>
          </a:effectLst>
        </p:spPr>
        <p:txBody>
          <a:bodyPr/>
          <a:lstStyle>
            <a:lvl1pPr marL="0" indent="0">
              <a:buNone/>
              <a:defRPr/>
            </a:lvl1pPr>
          </a:lstStyle>
          <a:p>
            <a:pPr lvl="0"/>
            <a:r>
              <a:rPr lang="en-US" dirty="0"/>
              <a:t>  </a:t>
            </a:r>
            <a:endParaRPr lang="nl-NL" dirty="0"/>
          </a:p>
        </p:txBody>
      </p:sp>
      <p:sp>
        <p:nvSpPr>
          <p:cNvPr id="103" name="Tijdelijke aanduiding voor tekst 16">
            <a:extLst>
              <a:ext uri="{FF2B5EF4-FFF2-40B4-BE49-F238E27FC236}">
                <a16:creationId xmlns:a16="http://schemas.microsoft.com/office/drawing/2014/main" id="{B011440A-D551-4D93-A0DB-F259CEEC686B}"/>
              </a:ext>
            </a:extLst>
          </p:cNvPr>
          <p:cNvSpPr>
            <a:spLocks noGrp="1"/>
          </p:cNvSpPr>
          <p:nvPr>
            <p:ph type="body" sz="quarter" idx="29" hasCustomPrompt="1"/>
          </p:nvPr>
        </p:nvSpPr>
        <p:spPr>
          <a:xfrm>
            <a:off x="953734" y="5206814"/>
            <a:ext cx="368486" cy="368486"/>
          </a:xfrm>
          <a:prstGeom prst="ellipse">
            <a:avLst/>
          </a:prstGeom>
          <a:blipFill>
            <a:blip r:embed="rId4"/>
            <a:srcRect/>
            <a:stretch>
              <a:fillRect/>
            </a:stretch>
          </a:blipFill>
          <a:effectLst>
            <a:outerShdw blurRad="50800" dist="38100" dir="2700000" algn="tl" rotWithShape="0">
              <a:prstClr val="black">
                <a:alpha val="10000"/>
              </a:prstClr>
            </a:outerShdw>
          </a:effectLst>
        </p:spPr>
        <p:txBody>
          <a:bodyPr/>
          <a:lstStyle>
            <a:lvl1pPr marL="0" indent="0">
              <a:buNone/>
              <a:defRPr/>
            </a:lvl1pPr>
          </a:lstStyle>
          <a:p>
            <a:pPr lvl="0"/>
            <a:r>
              <a:rPr lang="en-US" dirty="0"/>
              <a:t>  </a:t>
            </a:r>
            <a:endParaRPr lang="nl-NL" dirty="0"/>
          </a:p>
        </p:txBody>
      </p:sp>
      <p:grpSp>
        <p:nvGrpSpPr>
          <p:cNvPr id="104" name="Instruction">
            <a:extLst>
              <a:ext uri="{FF2B5EF4-FFF2-40B4-BE49-F238E27FC236}">
                <a16:creationId xmlns:a16="http://schemas.microsoft.com/office/drawing/2014/main" id="{11A58C25-A4B0-4AC4-88EC-0E4864C8DD81}"/>
              </a:ext>
            </a:extLst>
          </p:cNvPr>
          <p:cNvGrpSpPr/>
          <p:nvPr userDrawn="1"/>
        </p:nvGrpSpPr>
        <p:grpSpPr>
          <a:xfrm>
            <a:off x="12391602" y="0"/>
            <a:ext cx="3183678" cy="5340257"/>
            <a:chOff x="12391601" y="0"/>
            <a:chExt cx="3183678" cy="5340257"/>
          </a:xfrm>
        </p:grpSpPr>
        <p:grpSp>
          <p:nvGrpSpPr>
            <p:cNvPr id="105" name="Meer informatie">
              <a:extLst>
                <a:ext uri="{FF2B5EF4-FFF2-40B4-BE49-F238E27FC236}">
                  <a16:creationId xmlns:a16="http://schemas.microsoft.com/office/drawing/2014/main" id="{0C8B6418-ACCC-4C8A-93B0-E8FA939807EC}"/>
                </a:ext>
              </a:extLst>
            </p:cNvPr>
            <p:cNvGrpSpPr/>
            <p:nvPr userDrawn="1"/>
          </p:nvGrpSpPr>
          <p:grpSpPr>
            <a:xfrm>
              <a:off x="12396764" y="4556984"/>
              <a:ext cx="3178515" cy="783273"/>
              <a:chOff x="-3741486" y="3386444"/>
              <a:chExt cx="3178515" cy="783273"/>
            </a:xfrm>
          </p:grpSpPr>
          <p:sp>
            <p:nvSpPr>
              <p:cNvPr id="151" name="Freeform 101">
                <a:extLst>
                  <a:ext uri="{FF2B5EF4-FFF2-40B4-BE49-F238E27FC236}">
                    <a16:creationId xmlns:a16="http://schemas.microsoft.com/office/drawing/2014/main" id="{23E1E534-174E-4B4A-BE83-95A4AB707D3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52" name="Rechthoek 151">
                <a:extLst>
                  <a:ext uri="{FF2B5EF4-FFF2-40B4-BE49-F238E27FC236}">
                    <a16:creationId xmlns:a16="http://schemas.microsoft.com/office/drawing/2014/main" id="{4DA8D588-D0C2-473A-BDF3-52A03A5A55DE}"/>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53" name="Rechte verbindingslijn 152">
                <a:extLst>
                  <a:ext uri="{FF2B5EF4-FFF2-40B4-BE49-F238E27FC236}">
                    <a16:creationId xmlns:a16="http://schemas.microsoft.com/office/drawing/2014/main" id="{961276FA-F832-48AA-AA54-E0E3BE917DF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06" name="Rechthoek 105">
              <a:extLst>
                <a:ext uri="{FF2B5EF4-FFF2-40B4-BE49-F238E27FC236}">
                  <a16:creationId xmlns:a16="http://schemas.microsoft.com/office/drawing/2014/main" id="{28AAD8BE-4202-423C-A976-3727DEB4838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07" name="Ovaal 106">
              <a:extLst>
                <a:ext uri="{FF2B5EF4-FFF2-40B4-BE49-F238E27FC236}">
                  <a16:creationId xmlns:a16="http://schemas.microsoft.com/office/drawing/2014/main" id="{B161867C-40E5-4B69-936D-F7AACDDC659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8" name="Rechte verbindingslijn 107">
              <a:extLst>
                <a:ext uri="{FF2B5EF4-FFF2-40B4-BE49-F238E27FC236}">
                  <a16:creationId xmlns:a16="http://schemas.microsoft.com/office/drawing/2014/main" id="{96968938-469F-44C4-83D0-FB2C35D4D22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9" name="Rechte verbindingslijn 108">
              <a:extLst>
                <a:ext uri="{FF2B5EF4-FFF2-40B4-BE49-F238E27FC236}">
                  <a16:creationId xmlns:a16="http://schemas.microsoft.com/office/drawing/2014/main" id="{C3EB27FA-8513-426C-A6EC-5E5686D3D07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10" name="Rechthoek 109">
              <a:extLst>
                <a:ext uri="{FF2B5EF4-FFF2-40B4-BE49-F238E27FC236}">
                  <a16:creationId xmlns:a16="http://schemas.microsoft.com/office/drawing/2014/main" id="{0B7F0ED3-C72F-45CC-BE00-7373C9AFC50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11" name="Rechte verbindingslijn 110">
              <a:extLst>
                <a:ext uri="{FF2B5EF4-FFF2-40B4-BE49-F238E27FC236}">
                  <a16:creationId xmlns:a16="http://schemas.microsoft.com/office/drawing/2014/main" id="{6DD61450-7264-4FE0-99C3-45CA57A0858D}"/>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12" name="Ovaal 111">
              <a:extLst>
                <a:ext uri="{FF2B5EF4-FFF2-40B4-BE49-F238E27FC236}">
                  <a16:creationId xmlns:a16="http://schemas.microsoft.com/office/drawing/2014/main" id="{EA847460-312F-4A06-A07F-220794E83CD5}"/>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3" name="Rechthoek 112">
              <a:extLst>
                <a:ext uri="{FF2B5EF4-FFF2-40B4-BE49-F238E27FC236}">
                  <a16:creationId xmlns:a16="http://schemas.microsoft.com/office/drawing/2014/main" id="{FCEBB646-BB79-46EE-8073-3440E8751DB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14" name="Groep 113">
              <a:extLst>
                <a:ext uri="{FF2B5EF4-FFF2-40B4-BE49-F238E27FC236}">
                  <a16:creationId xmlns:a16="http://schemas.microsoft.com/office/drawing/2014/main" id="{69073646-F43C-4990-AF98-A3F670E44116}"/>
                </a:ext>
              </a:extLst>
            </p:cNvPr>
            <p:cNvGrpSpPr/>
            <p:nvPr userDrawn="1"/>
          </p:nvGrpSpPr>
          <p:grpSpPr>
            <a:xfrm>
              <a:off x="12757282" y="2184550"/>
              <a:ext cx="825500" cy="209550"/>
              <a:chOff x="13504624" y="2482850"/>
              <a:chExt cx="825500" cy="209550"/>
            </a:xfrm>
          </p:grpSpPr>
          <p:sp>
            <p:nvSpPr>
              <p:cNvPr id="148" name="Rechthoek 147">
                <a:extLst>
                  <a:ext uri="{FF2B5EF4-FFF2-40B4-BE49-F238E27FC236}">
                    <a16:creationId xmlns:a16="http://schemas.microsoft.com/office/drawing/2014/main" id="{C07C0970-1A61-427B-92B4-C1DAF3E1D87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49" name="Rechte verbindingslijn 148">
                <a:extLst>
                  <a:ext uri="{FF2B5EF4-FFF2-40B4-BE49-F238E27FC236}">
                    <a16:creationId xmlns:a16="http://schemas.microsoft.com/office/drawing/2014/main" id="{EE78F014-EFFE-49B5-82F9-996B5A7A3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0" name="Gelijkbenige driehoek 149">
                <a:extLst>
                  <a:ext uri="{FF2B5EF4-FFF2-40B4-BE49-F238E27FC236}">
                    <a16:creationId xmlns:a16="http://schemas.microsoft.com/office/drawing/2014/main" id="{94E4F604-F370-4B7F-84CD-1A3BC233D44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15" name="Groep 114">
              <a:extLst>
                <a:ext uri="{FF2B5EF4-FFF2-40B4-BE49-F238E27FC236}">
                  <a16:creationId xmlns:a16="http://schemas.microsoft.com/office/drawing/2014/main" id="{84658628-CCF7-45E6-888E-7C0385A81974}"/>
                </a:ext>
              </a:extLst>
            </p:cNvPr>
            <p:cNvGrpSpPr/>
            <p:nvPr userDrawn="1"/>
          </p:nvGrpSpPr>
          <p:grpSpPr>
            <a:xfrm>
              <a:off x="12757282" y="1141626"/>
              <a:ext cx="294789" cy="318834"/>
              <a:chOff x="14466489" y="1001522"/>
              <a:chExt cx="290627" cy="314333"/>
            </a:xfrm>
          </p:grpSpPr>
          <p:sp>
            <p:nvSpPr>
              <p:cNvPr id="142" name="Rechthoek 141">
                <a:extLst>
                  <a:ext uri="{FF2B5EF4-FFF2-40B4-BE49-F238E27FC236}">
                    <a16:creationId xmlns:a16="http://schemas.microsoft.com/office/drawing/2014/main" id="{691D672A-A33B-4E0F-94F4-402D2A137D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3" name="Ovaal 142">
                <a:extLst>
                  <a:ext uri="{FF2B5EF4-FFF2-40B4-BE49-F238E27FC236}">
                    <a16:creationId xmlns:a16="http://schemas.microsoft.com/office/drawing/2014/main" id="{FDDDA8B5-6D00-462A-8ECF-8C479CBF06C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Vrije vorm: vorm 143">
                <a:extLst>
                  <a:ext uri="{FF2B5EF4-FFF2-40B4-BE49-F238E27FC236}">
                    <a16:creationId xmlns:a16="http://schemas.microsoft.com/office/drawing/2014/main" id="{B68AACD7-1180-45C0-B8DE-DC669503265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5" name="Rechthoek: afgeronde hoeken 144">
                <a:extLst>
                  <a:ext uri="{FF2B5EF4-FFF2-40B4-BE49-F238E27FC236}">
                    <a16:creationId xmlns:a16="http://schemas.microsoft.com/office/drawing/2014/main" id="{F3D33868-E3BD-4711-96C4-E9ACDF2121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46" name="Rechte verbindingslijn 145">
                <a:extLst>
                  <a:ext uri="{FF2B5EF4-FFF2-40B4-BE49-F238E27FC236}">
                    <a16:creationId xmlns:a16="http://schemas.microsoft.com/office/drawing/2014/main" id="{584523AF-FE4B-4737-9130-6471A2058A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Rechte verbindingslijn 146">
                <a:extLst>
                  <a:ext uri="{FF2B5EF4-FFF2-40B4-BE49-F238E27FC236}">
                    <a16:creationId xmlns:a16="http://schemas.microsoft.com/office/drawing/2014/main" id="{0AAFE3BC-840F-4C51-B7BD-302CE1A73260}"/>
                  </a:ext>
                </a:extLst>
              </p:cNvPr>
              <p:cNvCxnSpPr>
                <a:cxnSpLocks/>
                <a:stCxn id="1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Ovaal 115">
              <a:extLst>
                <a:ext uri="{FF2B5EF4-FFF2-40B4-BE49-F238E27FC236}">
                  <a16:creationId xmlns:a16="http://schemas.microsoft.com/office/drawing/2014/main" id="{9C9506BC-F669-4FF4-9541-A5879A496D5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7" name="Rechthoek 116">
              <a:extLst>
                <a:ext uri="{FF2B5EF4-FFF2-40B4-BE49-F238E27FC236}">
                  <a16:creationId xmlns:a16="http://schemas.microsoft.com/office/drawing/2014/main" id="{12E6F159-953E-40C3-8278-23F82C22E03F}"/>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18" name="Rechte verbindingslijn 117">
              <a:extLst>
                <a:ext uri="{FF2B5EF4-FFF2-40B4-BE49-F238E27FC236}">
                  <a16:creationId xmlns:a16="http://schemas.microsoft.com/office/drawing/2014/main" id="{AB9A4BE7-5BDC-4802-A90E-88F2374AFF4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19" name="Groep 118">
              <a:extLst>
                <a:ext uri="{FF2B5EF4-FFF2-40B4-BE49-F238E27FC236}">
                  <a16:creationId xmlns:a16="http://schemas.microsoft.com/office/drawing/2014/main" id="{DD9202DA-08F4-476D-A5F6-26E3D5072770}"/>
                </a:ext>
              </a:extLst>
            </p:cNvPr>
            <p:cNvGrpSpPr/>
            <p:nvPr userDrawn="1"/>
          </p:nvGrpSpPr>
          <p:grpSpPr>
            <a:xfrm>
              <a:off x="12696514" y="3701158"/>
              <a:ext cx="514284" cy="612918"/>
              <a:chOff x="12682980" y="3403241"/>
              <a:chExt cx="622284" cy="741632"/>
            </a:xfrm>
          </p:grpSpPr>
          <p:grpSp>
            <p:nvGrpSpPr>
              <p:cNvPr id="120" name="Groep 119">
                <a:extLst>
                  <a:ext uri="{FF2B5EF4-FFF2-40B4-BE49-F238E27FC236}">
                    <a16:creationId xmlns:a16="http://schemas.microsoft.com/office/drawing/2014/main" id="{43BC85C7-5582-4C65-8169-91C094CA8443}"/>
                  </a:ext>
                </a:extLst>
              </p:cNvPr>
              <p:cNvGrpSpPr/>
              <p:nvPr userDrawn="1"/>
            </p:nvGrpSpPr>
            <p:grpSpPr>
              <a:xfrm>
                <a:off x="12771568" y="3403241"/>
                <a:ext cx="467138" cy="448489"/>
                <a:chOff x="12782195" y="3403241"/>
                <a:chExt cx="467138" cy="448489"/>
              </a:xfrm>
            </p:grpSpPr>
            <p:grpSp>
              <p:nvGrpSpPr>
                <p:cNvPr id="123" name="Groep 122">
                  <a:extLst>
                    <a:ext uri="{FF2B5EF4-FFF2-40B4-BE49-F238E27FC236}">
                      <a16:creationId xmlns:a16="http://schemas.microsoft.com/office/drawing/2014/main" id="{4746E58C-6074-4E0E-B80F-FD20040F33E6}"/>
                    </a:ext>
                  </a:extLst>
                </p:cNvPr>
                <p:cNvGrpSpPr/>
                <p:nvPr userDrawn="1"/>
              </p:nvGrpSpPr>
              <p:grpSpPr>
                <a:xfrm>
                  <a:off x="12782195" y="3403241"/>
                  <a:ext cx="412967" cy="393907"/>
                  <a:chOff x="13554906" y="3320109"/>
                  <a:chExt cx="443906" cy="423419"/>
                </a:xfrm>
              </p:grpSpPr>
              <p:grpSp>
                <p:nvGrpSpPr>
                  <p:cNvPr id="136" name="Groep 135">
                    <a:extLst>
                      <a:ext uri="{FF2B5EF4-FFF2-40B4-BE49-F238E27FC236}">
                        <a16:creationId xmlns:a16="http://schemas.microsoft.com/office/drawing/2014/main" id="{69055368-6175-45E2-939F-D7C1D7A9A853}"/>
                      </a:ext>
                    </a:extLst>
                  </p:cNvPr>
                  <p:cNvGrpSpPr/>
                  <p:nvPr userDrawn="1"/>
                </p:nvGrpSpPr>
                <p:grpSpPr>
                  <a:xfrm>
                    <a:off x="13554906" y="3320109"/>
                    <a:ext cx="443906" cy="423419"/>
                    <a:chOff x="12909684" y="1276143"/>
                    <a:chExt cx="443906" cy="423419"/>
                  </a:xfrm>
                </p:grpSpPr>
                <p:sp>
                  <p:nvSpPr>
                    <p:cNvPr id="139" name="Rechthoek 138">
                      <a:extLst>
                        <a:ext uri="{FF2B5EF4-FFF2-40B4-BE49-F238E27FC236}">
                          <a16:creationId xmlns:a16="http://schemas.microsoft.com/office/drawing/2014/main" id="{5F5A8383-09F9-487A-9B14-2454383A17B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0" name="Rechthoek 139">
                      <a:extLst>
                        <a:ext uri="{FF2B5EF4-FFF2-40B4-BE49-F238E27FC236}">
                          <a16:creationId xmlns:a16="http://schemas.microsoft.com/office/drawing/2014/main" id="{C0A7E2DE-9A1E-4F3C-9C6E-7A59A5D3167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1" name="Ovaal 140">
                      <a:extLst>
                        <a:ext uri="{FF2B5EF4-FFF2-40B4-BE49-F238E27FC236}">
                          <a16:creationId xmlns:a16="http://schemas.microsoft.com/office/drawing/2014/main" id="{C346FF87-0383-4BC4-8F47-F9CBC235C6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37" name="Afbeelding 136">
                    <a:extLst>
                      <a:ext uri="{FF2B5EF4-FFF2-40B4-BE49-F238E27FC236}">
                        <a16:creationId xmlns:a16="http://schemas.microsoft.com/office/drawing/2014/main" id="{0D779183-5EC3-42A3-9630-5CA40113B100}"/>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8" name="Afbeelding 137">
                    <a:extLst>
                      <a:ext uri="{FF2B5EF4-FFF2-40B4-BE49-F238E27FC236}">
                        <a16:creationId xmlns:a16="http://schemas.microsoft.com/office/drawing/2014/main" id="{75096C43-5B22-4D08-93DA-9CE85DAF012F}"/>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124" name="Groep 123">
                  <a:extLst>
                    <a:ext uri="{FF2B5EF4-FFF2-40B4-BE49-F238E27FC236}">
                      <a16:creationId xmlns:a16="http://schemas.microsoft.com/office/drawing/2014/main" id="{E88E34A0-9B5F-4DF5-9933-3ABB64F5366C}"/>
                    </a:ext>
                  </a:extLst>
                </p:cNvPr>
                <p:cNvGrpSpPr/>
                <p:nvPr userDrawn="1"/>
              </p:nvGrpSpPr>
              <p:grpSpPr>
                <a:xfrm>
                  <a:off x="13103513" y="3705268"/>
                  <a:ext cx="145820" cy="146462"/>
                  <a:chOff x="13096169" y="3602278"/>
                  <a:chExt cx="145820" cy="146462"/>
                </a:xfrm>
              </p:grpSpPr>
              <p:sp>
                <p:nvSpPr>
                  <p:cNvPr id="134" name="Rechthoek 133">
                    <a:extLst>
                      <a:ext uri="{FF2B5EF4-FFF2-40B4-BE49-F238E27FC236}">
                        <a16:creationId xmlns:a16="http://schemas.microsoft.com/office/drawing/2014/main" id="{3D456874-356C-41B6-84FE-89FFFE73E3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8D810E9D-6875-4A00-A79A-D3493924C7D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29" name="Groep 128">
                  <a:extLst>
                    <a:ext uri="{FF2B5EF4-FFF2-40B4-BE49-F238E27FC236}">
                      <a16:creationId xmlns:a16="http://schemas.microsoft.com/office/drawing/2014/main" id="{4E355913-CDBC-4C17-884A-B791153F4152}"/>
                    </a:ext>
                  </a:extLst>
                </p:cNvPr>
                <p:cNvGrpSpPr/>
                <p:nvPr userDrawn="1"/>
              </p:nvGrpSpPr>
              <p:grpSpPr>
                <a:xfrm rot="10800000">
                  <a:off x="13061402" y="3665637"/>
                  <a:ext cx="145820" cy="146462"/>
                  <a:chOff x="13096169" y="3602278"/>
                  <a:chExt cx="145820" cy="146462"/>
                </a:xfrm>
              </p:grpSpPr>
              <p:sp>
                <p:nvSpPr>
                  <p:cNvPr id="132" name="Rechthoek 131">
                    <a:extLst>
                      <a:ext uri="{FF2B5EF4-FFF2-40B4-BE49-F238E27FC236}">
                        <a16:creationId xmlns:a16="http://schemas.microsoft.com/office/drawing/2014/main" id="{322563D0-7D06-4277-AC90-BE541DCAAC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3" name="Rechthoek 132">
                    <a:extLst>
                      <a:ext uri="{FF2B5EF4-FFF2-40B4-BE49-F238E27FC236}">
                        <a16:creationId xmlns:a16="http://schemas.microsoft.com/office/drawing/2014/main" id="{B63B614A-08D1-49DA-A4A9-75CF378223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21" name="Rechthoek 120">
                <a:extLst>
                  <a:ext uri="{FF2B5EF4-FFF2-40B4-BE49-F238E27FC236}">
                    <a16:creationId xmlns:a16="http://schemas.microsoft.com/office/drawing/2014/main" id="{066C44A1-B85B-4D12-9AD8-7E64C2720FA4}"/>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122" name="Gelijkbenige driehoek 121">
                <a:extLst>
                  <a:ext uri="{FF2B5EF4-FFF2-40B4-BE49-F238E27FC236}">
                    <a16:creationId xmlns:a16="http://schemas.microsoft.com/office/drawing/2014/main" id="{2E64F03F-2EE9-48F3-B7B5-454BF496E21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2993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53" presetClass="entr" presetSubtype="16" fill="hold" grpId="1" nodeType="withEffect">
                                  <p:stCondLst>
                                    <p:cond delay="15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par>
                                <p:cTn id="14" presetID="8" presetClass="emph" presetSubtype="0" decel="60000" fill="hold" grpId="0" nodeType="withEffect">
                                  <p:stCondLst>
                                    <p:cond delay="150"/>
                                  </p:stCondLst>
                                  <p:childTnLst>
                                    <p:animRot by="21600000">
                                      <p:cBhvr>
                                        <p:cTn id="15" dur="750" fill="hold"/>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tmplLst>
          <p:tmpl>
            <p:tnLst>
              <p:par>
                <p:cTn presetID="17" presetClass="entr" presetSubtype="1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strVal val="#ppt_h"/>
                          </p:val>
                        </p:tav>
                        <p:tav tm="100000">
                          <p:val>
                            <p:strVal val="#ppt_h"/>
                          </p:val>
                        </p:tav>
                      </p:tavLst>
                    </p:anim>
                  </p:childTnLst>
                </p:cTn>
              </p:par>
            </p:tnLst>
          </p:tmpl>
        </p:tmplLst>
      </p:bldP>
      <p:bldP spid="103" grpId="0" animBg="1">
        <p:tmplLst>
          <p:tmpl>
            <p:tnLst>
              <p:par>
                <p:cTn presetID="8" presetClass="emph" presetSubtype="0" decel="60000" fill="hold" nodeType="withEffect">
                  <p:stCondLst>
                    <p:cond delay="150"/>
                  </p:stCondLst>
                  <p:childTnLst>
                    <p:animRot by="21600000">
                      <p:cBhvr>
                        <p:cTn dur="750" fill="hold"/>
                        <p:tgtEl>
                          <p:spTgt spid="103"/>
                        </p:tgtEl>
                        <p:attrNameLst>
                          <p:attrName>r</p:attrName>
                        </p:attrNameLst>
                      </p:cBhvr>
                    </p:animRot>
                  </p:childTnLst>
                </p:cTn>
              </p:par>
            </p:tnLst>
          </p:tmpl>
        </p:tmplLst>
      </p:bldP>
      <p:bldP spid="103" grpId="1" animBg="1">
        <p:tmplLst>
          <p:tmpl>
            <p:tnLst>
              <p:par>
                <p:cTn presetID="53" presetClass="entr" presetSubtype="16" fill="hold" nodeType="withEffect">
                  <p:stCondLst>
                    <p:cond delay="150"/>
                  </p:stCondLst>
                  <p:childTnLst>
                    <p:set>
                      <p:cBhvr>
                        <p:cTn dur="1" fill="hold">
                          <p:stCondLst>
                            <p:cond delay="0"/>
                          </p:stCondLst>
                        </p:cTn>
                        <p:tgtEl>
                          <p:spTgt spid="103"/>
                        </p:tgtEl>
                        <p:attrNameLst>
                          <p:attrName>style.visibility</p:attrName>
                        </p:attrNameLst>
                      </p:cBhvr>
                      <p:to>
                        <p:strVal val="visible"/>
                      </p:to>
                    </p:set>
                    <p:anim calcmode="lin" valueType="num">
                      <p:cBhvr>
                        <p:cTn dur="500" fill="hold"/>
                        <p:tgtEl>
                          <p:spTgt spid="103"/>
                        </p:tgtEl>
                        <p:attrNameLst>
                          <p:attrName>ppt_w</p:attrName>
                        </p:attrNameLst>
                      </p:cBhvr>
                      <p:tavLst>
                        <p:tav tm="0">
                          <p:val>
                            <p:fltVal val="0"/>
                          </p:val>
                        </p:tav>
                        <p:tav tm="100000">
                          <p:val>
                            <p:strVal val="#ppt_w"/>
                          </p:val>
                        </p:tav>
                      </p:tavLst>
                    </p:anim>
                    <p:anim calcmode="lin" valueType="num">
                      <p:cBhvr>
                        <p:cTn dur="500" fill="hold"/>
                        <p:tgtEl>
                          <p:spTgt spid="103"/>
                        </p:tgtEl>
                        <p:attrNameLst>
                          <p:attrName>ppt_h</p:attrName>
                        </p:attrNameLst>
                      </p:cBhvr>
                      <p:tavLst>
                        <p:tav tm="0">
                          <p:val>
                            <p:fltVal val="0"/>
                          </p:val>
                        </p:tav>
                        <p:tav tm="100000">
                          <p:val>
                            <p:strVal val="#ppt_h"/>
                          </p:val>
                        </p:tav>
                      </p:tavLst>
                    </p:anim>
                    <p:animEffect transition="in" filter="fade">
                      <p:cBhvr>
                        <p:cTn dur="500"/>
                        <p:tgtEl>
                          <p:spTgt spid="10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G (CUSTOM)">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AB46D2A-1CC7-45DC-9E0F-F66C66E8E257}" type="datetime1">
              <a:rPr lang="nl-NL" smtClean="0"/>
              <a:t>8-7-2019</a:t>
            </a:fld>
            <a:endParaRPr lang="nl-NL"/>
          </a:p>
        </p:txBody>
      </p:sp>
      <p:sp>
        <p:nvSpPr>
          <p:cNvPr id="3" name="Tijdelijke aanduiding voor voettekst 2"/>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4" name="Tijdelijke aanduiding voor dianummer 3"/>
          <p:cNvSpPr>
            <a:spLocks noGrp="1"/>
          </p:cNvSpPr>
          <p:nvPr>
            <p:ph type="sldNum" sz="quarter" idx="12"/>
          </p:nvPr>
        </p:nvSpPr>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LEEG (CUSTOM)</a:t>
            </a:r>
          </a:p>
        </p:txBody>
      </p:sp>
      <p:sp>
        <p:nvSpPr>
          <p:cNvPr id="6" name="Titel 5"/>
          <p:cNvSpPr>
            <a:spLocks noGrp="1"/>
          </p:cNvSpPr>
          <p:nvPr>
            <p:ph type="title" hasCustomPrompt="1"/>
          </p:nvPr>
        </p:nvSpPr>
        <p:spPr/>
        <p:txBody>
          <a:bodyPr/>
          <a:lstStyle>
            <a:lvl1pPr>
              <a:defRPr/>
            </a:lvl1pPr>
          </a:lstStyle>
          <a:p>
            <a:r>
              <a:rPr lang="nl-NL" dirty="0"/>
              <a:t>Plaats hier je titel</a:t>
            </a:r>
          </a:p>
        </p:txBody>
      </p:sp>
      <p:sp>
        <p:nvSpPr>
          <p:cNvPr id="8" name="Tijdelijke aanduiding voor tekst 8">
            <a:extLst>
              <a:ext uri="{FF2B5EF4-FFF2-40B4-BE49-F238E27FC236}">
                <a16:creationId xmlns:a16="http://schemas.microsoft.com/office/drawing/2014/main" id="{78916CB4-673B-4DB5-9F20-0D198A585533}"/>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Tree>
    <p:extLst>
      <p:ext uri="{BB962C8B-B14F-4D97-AF65-F5344CB8AC3E}">
        <p14:creationId xmlns:p14="http://schemas.microsoft.com/office/powerpoint/2010/main" val="19499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tmplLst>
          <p:tmpl>
            <p:tnLst>
              <p:par>
                <p:cTn presetID="2" presetClass="entr" presetSubtype="1" accel="80000" decel="2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0% TEKS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lIns="0" tIns="0" rIns="0" bIns="0"/>
          <a:lstStyle>
            <a:lvl1pPr>
              <a:defRPr/>
            </a:lvl1pPr>
          </a:lstStyle>
          <a:p>
            <a:r>
              <a:rPr lang="nl-NL" dirty="0"/>
              <a:t>Plaats hier je titel</a:t>
            </a:r>
          </a:p>
        </p:txBody>
      </p:sp>
      <p:sp>
        <p:nvSpPr>
          <p:cNvPr id="3" name="Tijdelijke aanduiding voor verticale tekst 2"/>
          <p:cNvSpPr>
            <a:spLocks noGrp="1"/>
          </p:cNvSpPr>
          <p:nvPr>
            <p:ph type="body" orient="vert" idx="1" hasCustomPrompt="1"/>
          </p:nvPr>
        </p:nvSpPr>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4" name="Tijdelijke aanduiding voor datum 3"/>
          <p:cNvSpPr>
            <a:spLocks noGrp="1"/>
          </p:cNvSpPr>
          <p:nvPr>
            <p:ph type="dt" sz="half" idx="10"/>
          </p:nvPr>
        </p:nvSpPr>
        <p:spPr/>
        <p:txBody>
          <a:bodyPr/>
          <a:lstStyle/>
          <a:p>
            <a:fld id="{0FC71D6E-BD2D-49CC-8633-2F6278294723}"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TEKST</a:t>
            </a:r>
          </a:p>
        </p:txBody>
      </p:sp>
      <p:sp>
        <p:nvSpPr>
          <p:cNvPr id="101" name="Tijdelijke aanduiding voor tekst 8">
            <a:extLst>
              <a:ext uri="{FF2B5EF4-FFF2-40B4-BE49-F238E27FC236}">
                <a16:creationId xmlns:a16="http://schemas.microsoft.com/office/drawing/2014/main" id="{91F4E935-268D-405B-A033-B6DFD740ED8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99" name="Instruction">
            <a:extLst>
              <a:ext uri="{FF2B5EF4-FFF2-40B4-BE49-F238E27FC236}">
                <a16:creationId xmlns:a16="http://schemas.microsoft.com/office/drawing/2014/main" id="{691C94C1-0982-4F3F-9F28-AD3129C436EF}"/>
              </a:ext>
            </a:extLst>
          </p:cNvPr>
          <p:cNvGrpSpPr/>
          <p:nvPr userDrawn="1"/>
        </p:nvGrpSpPr>
        <p:grpSpPr>
          <a:xfrm>
            <a:off x="-3437547" y="1434"/>
            <a:ext cx="3201327" cy="4495586"/>
            <a:chOff x="-3437547" y="1434"/>
            <a:chExt cx="3201327" cy="4495586"/>
          </a:xfrm>
        </p:grpSpPr>
        <p:sp>
          <p:nvSpPr>
            <p:cNvPr id="100" name="Rechthoek 99">
              <a:extLst>
                <a:ext uri="{FF2B5EF4-FFF2-40B4-BE49-F238E27FC236}">
                  <a16:creationId xmlns:a16="http://schemas.microsoft.com/office/drawing/2014/main" id="{F45AAEFB-FA35-4305-8406-D124051EC52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02" name="Ovaal 101">
              <a:extLst>
                <a:ext uri="{FF2B5EF4-FFF2-40B4-BE49-F238E27FC236}">
                  <a16:creationId xmlns:a16="http://schemas.microsoft.com/office/drawing/2014/main" id="{447FCB43-2918-46DD-B4A4-CE260818DD16}"/>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3" name="Rechte verbindingslijn 102">
              <a:extLst>
                <a:ext uri="{FF2B5EF4-FFF2-40B4-BE49-F238E27FC236}">
                  <a16:creationId xmlns:a16="http://schemas.microsoft.com/office/drawing/2014/main" id="{E86B5870-A63B-4E45-B654-D18BF507B1D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04" name="Groep 103">
              <a:extLst>
                <a:ext uri="{FF2B5EF4-FFF2-40B4-BE49-F238E27FC236}">
                  <a16:creationId xmlns:a16="http://schemas.microsoft.com/office/drawing/2014/main" id="{7E3C9859-24B2-462C-A99E-D3E45BCDA6B1}"/>
                </a:ext>
              </a:extLst>
            </p:cNvPr>
            <p:cNvGrpSpPr/>
            <p:nvPr userDrawn="1"/>
          </p:nvGrpSpPr>
          <p:grpSpPr>
            <a:xfrm>
              <a:off x="-3437547" y="349413"/>
              <a:ext cx="2933825" cy="558875"/>
              <a:chOff x="-3419346" y="368233"/>
              <a:chExt cx="3904920" cy="743862"/>
            </a:xfrm>
          </p:grpSpPr>
          <p:sp>
            <p:nvSpPr>
              <p:cNvPr id="121" name="Rechthoek 120">
                <a:extLst>
                  <a:ext uri="{FF2B5EF4-FFF2-40B4-BE49-F238E27FC236}">
                    <a16:creationId xmlns:a16="http://schemas.microsoft.com/office/drawing/2014/main" id="{E6ECE0A1-F812-4F6F-BBCD-7EF3BCECBD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22" name="Rechte verbindingslijn 121">
                <a:extLst>
                  <a:ext uri="{FF2B5EF4-FFF2-40B4-BE49-F238E27FC236}">
                    <a16:creationId xmlns:a16="http://schemas.microsoft.com/office/drawing/2014/main" id="{59303A24-E68C-47A0-8949-86288EFE6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65DA767A-1664-4384-8812-F550F5FB90D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Rechthoek 123">
                <a:extLst>
                  <a:ext uri="{FF2B5EF4-FFF2-40B4-BE49-F238E27FC236}">
                    <a16:creationId xmlns:a16="http://schemas.microsoft.com/office/drawing/2014/main" id="{B54A7362-2364-457F-99BD-DE1D5AF07F2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5" name="Groep 124">
                <a:extLst>
                  <a:ext uri="{FF2B5EF4-FFF2-40B4-BE49-F238E27FC236}">
                    <a16:creationId xmlns:a16="http://schemas.microsoft.com/office/drawing/2014/main" id="{99657D61-9704-4711-BA61-E3AA3429FF22}"/>
                  </a:ext>
                </a:extLst>
              </p:cNvPr>
              <p:cNvGrpSpPr/>
              <p:nvPr userDrawn="1"/>
            </p:nvGrpSpPr>
            <p:grpSpPr>
              <a:xfrm>
                <a:off x="-3002834" y="720303"/>
                <a:ext cx="182598" cy="143759"/>
                <a:chOff x="-3310843" y="700986"/>
                <a:chExt cx="182598" cy="143759"/>
              </a:xfrm>
            </p:grpSpPr>
            <p:grpSp>
              <p:nvGrpSpPr>
                <p:cNvPr id="164" name="Groep 163">
                  <a:extLst>
                    <a:ext uri="{FF2B5EF4-FFF2-40B4-BE49-F238E27FC236}">
                      <a16:creationId xmlns:a16="http://schemas.microsoft.com/office/drawing/2014/main" id="{A0767657-43C5-4E07-91D9-050A8242BEAA}"/>
                    </a:ext>
                  </a:extLst>
                </p:cNvPr>
                <p:cNvGrpSpPr/>
                <p:nvPr userDrawn="1"/>
              </p:nvGrpSpPr>
              <p:grpSpPr>
                <a:xfrm>
                  <a:off x="-3310843" y="700986"/>
                  <a:ext cx="182598" cy="143759"/>
                  <a:chOff x="-3310843" y="700986"/>
                  <a:chExt cx="182598" cy="143759"/>
                </a:xfrm>
              </p:grpSpPr>
              <p:cxnSp>
                <p:nvCxnSpPr>
                  <p:cNvPr id="168" name="Rechte verbindingslijn 167">
                    <a:extLst>
                      <a:ext uri="{FF2B5EF4-FFF2-40B4-BE49-F238E27FC236}">
                        <a16:creationId xmlns:a16="http://schemas.microsoft.com/office/drawing/2014/main" id="{A4EA4D42-DF4F-4D33-9F8A-D169D0C1BF3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69" name="Rechte verbindingslijn 168">
                    <a:extLst>
                      <a:ext uri="{FF2B5EF4-FFF2-40B4-BE49-F238E27FC236}">
                        <a16:creationId xmlns:a16="http://schemas.microsoft.com/office/drawing/2014/main" id="{F45AEA81-187E-4400-94AF-9075D3C62A3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0" name="Rechte verbindingslijn 169">
                    <a:extLst>
                      <a:ext uri="{FF2B5EF4-FFF2-40B4-BE49-F238E27FC236}">
                        <a16:creationId xmlns:a16="http://schemas.microsoft.com/office/drawing/2014/main" id="{3E11D72F-5E1B-4883-9FFB-5146B5DF90A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1" name="Rechte verbindingslijn 170">
                    <a:extLst>
                      <a:ext uri="{FF2B5EF4-FFF2-40B4-BE49-F238E27FC236}">
                        <a16:creationId xmlns:a16="http://schemas.microsoft.com/office/drawing/2014/main" id="{13C73EA7-C422-4D45-939E-322F8CB76A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2" name="Rechte verbindingslijn 171">
                    <a:extLst>
                      <a:ext uri="{FF2B5EF4-FFF2-40B4-BE49-F238E27FC236}">
                        <a16:creationId xmlns:a16="http://schemas.microsoft.com/office/drawing/2014/main" id="{AF2767A8-6AE2-40AE-8303-AC5221BAEFB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5" name="Groep 164">
                  <a:extLst>
                    <a:ext uri="{FF2B5EF4-FFF2-40B4-BE49-F238E27FC236}">
                      <a16:creationId xmlns:a16="http://schemas.microsoft.com/office/drawing/2014/main" id="{B662EED2-8071-46CD-BF06-D715954F2669}"/>
                    </a:ext>
                  </a:extLst>
                </p:cNvPr>
                <p:cNvGrpSpPr/>
                <p:nvPr userDrawn="1"/>
              </p:nvGrpSpPr>
              <p:grpSpPr>
                <a:xfrm flipH="1">
                  <a:off x="-3310774" y="735854"/>
                  <a:ext cx="88801" cy="72568"/>
                  <a:chOff x="-2091059" y="1395403"/>
                  <a:chExt cx="157316" cy="128558"/>
                </a:xfrm>
              </p:grpSpPr>
              <p:sp>
                <p:nvSpPr>
                  <p:cNvPr id="166" name="Rechthoek 165">
                    <a:extLst>
                      <a:ext uri="{FF2B5EF4-FFF2-40B4-BE49-F238E27FC236}">
                        <a16:creationId xmlns:a16="http://schemas.microsoft.com/office/drawing/2014/main" id="{FBCCAABF-5345-4C66-A81C-F3BA094349C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Pijl: punthaak 166">
                    <a:extLst>
                      <a:ext uri="{FF2B5EF4-FFF2-40B4-BE49-F238E27FC236}">
                        <a16:creationId xmlns:a16="http://schemas.microsoft.com/office/drawing/2014/main" id="{9DF496EF-AE60-4B48-A9F2-6B16D976C9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6" name="Groep 125">
                <a:extLst>
                  <a:ext uri="{FF2B5EF4-FFF2-40B4-BE49-F238E27FC236}">
                    <a16:creationId xmlns:a16="http://schemas.microsoft.com/office/drawing/2014/main" id="{490939E7-8A67-4464-8CB7-DE19A8CA2687}"/>
                  </a:ext>
                </a:extLst>
              </p:cNvPr>
              <p:cNvGrpSpPr/>
              <p:nvPr userDrawn="1"/>
            </p:nvGrpSpPr>
            <p:grpSpPr>
              <a:xfrm>
                <a:off x="-3326107" y="720303"/>
                <a:ext cx="182598" cy="143759"/>
                <a:chOff x="-3634116" y="700986"/>
                <a:chExt cx="182598" cy="143759"/>
              </a:xfrm>
            </p:grpSpPr>
            <p:grpSp>
              <p:nvGrpSpPr>
                <p:cNvPr id="155" name="Groep 154">
                  <a:extLst>
                    <a:ext uri="{FF2B5EF4-FFF2-40B4-BE49-F238E27FC236}">
                      <a16:creationId xmlns:a16="http://schemas.microsoft.com/office/drawing/2014/main" id="{114BB97C-2FFD-49CC-99F6-E610FD6EEF3C}"/>
                    </a:ext>
                  </a:extLst>
                </p:cNvPr>
                <p:cNvGrpSpPr/>
                <p:nvPr userDrawn="1"/>
              </p:nvGrpSpPr>
              <p:grpSpPr>
                <a:xfrm>
                  <a:off x="-3634116" y="700986"/>
                  <a:ext cx="182598" cy="143759"/>
                  <a:chOff x="-3634116" y="700986"/>
                  <a:chExt cx="182598" cy="143759"/>
                </a:xfrm>
              </p:grpSpPr>
              <p:cxnSp>
                <p:nvCxnSpPr>
                  <p:cNvPr id="159" name="Rechte verbindingslijn 158">
                    <a:extLst>
                      <a:ext uri="{FF2B5EF4-FFF2-40B4-BE49-F238E27FC236}">
                        <a16:creationId xmlns:a16="http://schemas.microsoft.com/office/drawing/2014/main" id="{1F548644-3D0F-497D-A841-EF252D9E626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5DA279BE-9BB0-42A1-93B4-2B9CC974986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53817645-D8E2-453E-AEE4-CC1070B1A08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131F30AB-2E18-45FE-BF8F-9034DBADF1F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3" name="Rechte verbindingslijn 162">
                    <a:extLst>
                      <a:ext uri="{FF2B5EF4-FFF2-40B4-BE49-F238E27FC236}">
                        <a16:creationId xmlns:a16="http://schemas.microsoft.com/office/drawing/2014/main" id="{6FD2E6BC-C38D-4319-A760-03742C01AA3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6" name="Groep 155">
                  <a:extLst>
                    <a:ext uri="{FF2B5EF4-FFF2-40B4-BE49-F238E27FC236}">
                      <a16:creationId xmlns:a16="http://schemas.microsoft.com/office/drawing/2014/main" id="{1DA3D242-C8AD-4641-B44A-0E6405466D3E}"/>
                    </a:ext>
                  </a:extLst>
                </p:cNvPr>
                <p:cNvGrpSpPr/>
                <p:nvPr userDrawn="1"/>
              </p:nvGrpSpPr>
              <p:grpSpPr>
                <a:xfrm>
                  <a:off x="-3634047" y="735854"/>
                  <a:ext cx="88801" cy="72568"/>
                  <a:chOff x="-2091059" y="1395403"/>
                  <a:chExt cx="157316" cy="128558"/>
                </a:xfrm>
              </p:grpSpPr>
              <p:sp>
                <p:nvSpPr>
                  <p:cNvPr id="157" name="Rechthoek 156">
                    <a:extLst>
                      <a:ext uri="{FF2B5EF4-FFF2-40B4-BE49-F238E27FC236}">
                        <a16:creationId xmlns:a16="http://schemas.microsoft.com/office/drawing/2014/main" id="{42052C66-4930-47DB-9328-FC301BCD4C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8" name="Pijl: punthaak 157">
                    <a:extLst>
                      <a:ext uri="{FF2B5EF4-FFF2-40B4-BE49-F238E27FC236}">
                        <a16:creationId xmlns:a16="http://schemas.microsoft.com/office/drawing/2014/main" id="{567C4549-A0BA-4C1C-B412-7BF99ABBC66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7" name="Rechte verbindingslijn 126">
                <a:extLst>
                  <a:ext uri="{FF2B5EF4-FFF2-40B4-BE49-F238E27FC236}">
                    <a16:creationId xmlns:a16="http://schemas.microsoft.com/office/drawing/2014/main" id="{405E466A-0AD8-40E3-A497-41F84719C2C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8" name="Rechte verbindingslijn 127">
                <a:extLst>
                  <a:ext uri="{FF2B5EF4-FFF2-40B4-BE49-F238E27FC236}">
                    <a16:creationId xmlns:a16="http://schemas.microsoft.com/office/drawing/2014/main" id="{C8FCCA72-B64C-48BF-8774-F0BF20C1BF5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9" name="Groep 128">
                <a:extLst>
                  <a:ext uri="{FF2B5EF4-FFF2-40B4-BE49-F238E27FC236}">
                    <a16:creationId xmlns:a16="http://schemas.microsoft.com/office/drawing/2014/main" id="{055709AC-3A75-48FC-9CDF-594861EB7FDE}"/>
                  </a:ext>
                </a:extLst>
              </p:cNvPr>
              <p:cNvGrpSpPr/>
              <p:nvPr userDrawn="1"/>
            </p:nvGrpSpPr>
            <p:grpSpPr>
              <a:xfrm>
                <a:off x="-2425037" y="370226"/>
                <a:ext cx="357690" cy="330595"/>
                <a:chOff x="-2721817" y="347336"/>
                <a:chExt cx="432805" cy="400021"/>
              </a:xfrm>
            </p:grpSpPr>
            <p:sp>
              <p:nvSpPr>
                <p:cNvPr id="144" name="Rechthoek 143">
                  <a:extLst>
                    <a:ext uri="{FF2B5EF4-FFF2-40B4-BE49-F238E27FC236}">
                      <a16:creationId xmlns:a16="http://schemas.microsoft.com/office/drawing/2014/main" id="{25EBA157-26B6-433C-A95E-22A5BAAB44E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5" name="Groep 144">
                  <a:extLst>
                    <a:ext uri="{FF2B5EF4-FFF2-40B4-BE49-F238E27FC236}">
                      <a16:creationId xmlns:a16="http://schemas.microsoft.com/office/drawing/2014/main" id="{90B4586E-1874-4B6F-8FA6-ED530BBBB24A}"/>
                    </a:ext>
                  </a:extLst>
                </p:cNvPr>
                <p:cNvGrpSpPr/>
                <p:nvPr userDrawn="1"/>
              </p:nvGrpSpPr>
              <p:grpSpPr>
                <a:xfrm>
                  <a:off x="-2652453" y="431583"/>
                  <a:ext cx="294076" cy="231526"/>
                  <a:chOff x="-3634116" y="700986"/>
                  <a:chExt cx="182598" cy="143759"/>
                </a:xfrm>
              </p:grpSpPr>
              <p:grpSp>
                <p:nvGrpSpPr>
                  <p:cNvPr id="146" name="Groep 145">
                    <a:extLst>
                      <a:ext uri="{FF2B5EF4-FFF2-40B4-BE49-F238E27FC236}">
                        <a16:creationId xmlns:a16="http://schemas.microsoft.com/office/drawing/2014/main" id="{F2081B51-77C5-4D6A-8E01-0D4393C4A6A6}"/>
                      </a:ext>
                    </a:extLst>
                  </p:cNvPr>
                  <p:cNvGrpSpPr/>
                  <p:nvPr userDrawn="1"/>
                </p:nvGrpSpPr>
                <p:grpSpPr>
                  <a:xfrm>
                    <a:off x="-3634116" y="700986"/>
                    <a:ext cx="182598" cy="143759"/>
                    <a:chOff x="-3634116" y="700986"/>
                    <a:chExt cx="182598" cy="143759"/>
                  </a:xfrm>
                </p:grpSpPr>
                <p:cxnSp>
                  <p:nvCxnSpPr>
                    <p:cNvPr id="150" name="Rechte verbindingslijn 149">
                      <a:extLst>
                        <a:ext uri="{FF2B5EF4-FFF2-40B4-BE49-F238E27FC236}">
                          <a16:creationId xmlns:a16="http://schemas.microsoft.com/office/drawing/2014/main" id="{8E0CEE8C-E2AA-44CA-8A87-8139140E93C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0B87E92A-4177-4F34-A143-B28D5B76C4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C80430B-E232-45FF-9136-DD4C4AAD36B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4F7F3FF1-AD59-4EE3-9742-B8F1DFEC3DD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4" name="Rechte verbindingslijn 153">
                      <a:extLst>
                        <a:ext uri="{FF2B5EF4-FFF2-40B4-BE49-F238E27FC236}">
                          <a16:creationId xmlns:a16="http://schemas.microsoft.com/office/drawing/2014/main" id="{DFA8C07B-6200-4896-8FF3-3532C6CCAAD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7" name="Groep 146">
                    <a:extLst>
                      <a:ext uri="{FF2B5EF4-FFF2-40B4-BE49-F238E27FC236}">
                        <a16:creationId xmlns:a16="http://schemas.microsoft.com/office/drawing/2014/main" id="{6693DD88-805E-4FFE-9142-76AAD1D6C2C0}"/>
                      </a:ext>
                    </a:extLst>
                  </p:cNvPr>
                  <p:cNvGrpSpPr/>
                  <p:nvPr userDrawn="1"/>
                </p:nvGrpSpPr>
                <p:grpSpPr>
                  <a:xfrm>
                    <a:off x="-3634047" y="735854"/>
                    <a:ext cx="88801" cy="72568"/>
                    <a:chOff x="-2091059" y="1395403"/>
                    <a:chExt cx="157316" cy="128558"/>
                  </a:xfrm>
                </p:grpSpPr>
                <p:sp>
                  <p:nvSpPr>
                    <p:cNvPr id="148" name="Rechthoek 147">
                      <a:extLst>
                        <a:ext uri="{FF2B5EF4-FFF2-40B4-BE49-F238E27FC236}">
                          <a16:creationId xmlns:a16="http://schemas.microsoft.com/office/drawing/2014/main" id="{5FAA6FBF-1632-4FC6-8E47-C8D282517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9" name="Pijl: punthaak 148">
                      <a:extLst>
                        <a:ext uri="{FF2B5EF4-FFF2-40B4-BE49-F238E27FC236}">
                          <a16:creationId xmlns:a16="http://schemas.microsoft.com/office/drawing/2014/main" id="{25EDAC64-2868-44EB-9EAA-2EECA4F008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0" name="Groep 129">
                <a:extLst>
                  <a:ext uri="{FF2B5EF4-FFF2-40B4-BE49-F238E27FC236}">
                    <a16:creationId xmlns:a16="http://schemas.microsoft.com/office/drawing/2014/main" id="{8353B121-7580-4F91-AE4D-6781273D3ED5}"/>
                  </a:ext>
                </a:extLst>
              </p:cNvPr>
              <p:cNvGrpSpPr/>
              <p:nvPr userDrawn="1"/>
            </p:nvGrpSpPr>
            <p:grpSpPr>
              <a:xfrm>
                <a:off x="-2425037" y="781500"/>
                <a:ext cx="357690" cy="330595"/>
                <a:chOff x="-2721817" y="782525"/>
                <a:chExt cx="432805" cy="400021"/>
              </a:xfrm>
            </p:grpSpPr>
            <p:sp>
              <p:nvSpPr>
                <p:cNvPr id="133" name="Rechthoek 132">
                  <a:extLst>
                    <a:ext uri="{FF2B5EF4-FFF2-40B4-BE49-F238E27FC236}">
                      <a16:creationId xmlns:a16="http://schemas.microsoft.com/office/drawing/2014/main" id="{92F5FF27-D6B2-4401-834F-2EBCF0C20EA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4" name="Groep 133">
                  <a:extLst>
                    <a:ext uri="{FF2B5EF4-FFF2-40B4-BE49-F238E27FC236}">
                      <a16:creationId xmlns:a16="http://schemas.microsoft.com/office/drawing/2014/main" id="{066F2DA5-C39D-42ED-A773-48DB95FD70AA}"/>
                    </a:ext>
                  </a:extLst>
                </p:cNvPr>
                <p:cNvGrpSpPr/>
                <p:nvPr userDrawn="1"/>
              </p:nvGrpSpPr>
              <p:grpSpPr>
                <a:xfrm>
                  <a:off x="-2652453" y="866772"/>
                  <a:ext cx="294076" cy="231526"/>
                  <a:chOff x="-3310843" y="700986"/>
                  <a:chExt cx="182598" cy="143759"/>
                </a:xfrm>
              </p:grpSpPr>
              <p:grpSp>
                <p:nvGrpSpPr>
                  <p:cNvPr id="135" name="Groep 134">
                    <a:extLst>
                      <a:ext uri="{FF2B5EF4-FFF2-40B4-BE49-F238E27FC236}">
                        <a16:creationId xmlns:a16="http://schemas.microsoft.com/office/drawing/2014/main" id="{8851088B-EE63-4A19-84BC-4FB217666C36}"/>
                      </a:ext>
                    </a:extLst>
                  </p:cNvPr>
                  <p:cNvGrpSpPr/>
                  <p:nvPr userDrawn="1"/>
                </p:nvGrpSpPr>
                <p:grpSpPr>
                  <a:xfrm>
                    <a:off x="-3310843" y="700986"/>
                    <a:ext cx="182598" cy="143759"/>
                    <a:chOff x="-3310843" y="700986"/>
                    <a:chExt cx="182598" cy="143759"/>
                  </a:xfrm>
                </p:grpSpPr>
                <p:cxnSp>
                  <p:nvCxnSpPr>
                    <p:cNvPr id="139" name="Rechte verbindingslijn 138">
                      <a:extLst>
                        <a:ext uri="{FF2B5EF4-FFF2-40B4-BE49-F238E27FC236}">
                          <a16:creationId xmlns:a16="http://schemas.microsoft.com/office/drawing/2014/main" id="{5CCCF15E-FA29-4FC7-860A-70F65384534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0" name="Rechte verbindingslijn 139">
                      <a:extLst>
                        <a:ext uri="{FF2B5EF4-FFF2-40B4-BE49-F238E27FC236}">
                          <a16:creationId xmlns:a16="http://schemas.microsoft.com/office/drawing/2014/main" id="{12233ABE-A4A2-4A8B-8FCB-E5FFC49B1A1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170FCBDB-03C8-4839-9835-EC1454F118B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5B8A381A-84B4-4C05-B5A4-C9C02AD5FDE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486C6209-6CD8-415C-BCF9-8C30703D664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6" name="Groep 135">
                    <a:extLst>
                      <a:ext uri="{FF2B5EF4-FFF2-40B4-BE49-F238E27FC236}">
                        <a16:creationId xmlns:a16="http://schemas.microsoft.com/office/drawing/2014/main" id="{1C9F271D-157C-497E-B524-C976D6896096}"/>
                      </a:ext>
                    </a:extLst>
                  </p:cNvPr>
                  <p:cNvGrpSpPr/>
                  <p:nvPr userDrawn="1"/>
                </p:nvGrpSpPr>
                <p:grpSpPr>
                  <a:xfrm flipH="1">
                    <a:off x="-3310774" y="735854"/>
                    <a:ext cx="88801" cy="72568"/>
                    <a:chOff x="-2091059" y="1395403"/>
                    <a:chExt cx="157316" cy="128558"/>
                  </a:xfrm>
                </p:grpSpPr>
                <p:sp>
                  <p:nvSpPr>
                    <p:cNvPr id="137" name="Rechthoek 136">
                      <a:extLst>
                        <a:ext uri="{FF2B5EF4-FFF2-40B4-BE49-F238E27FC236}">
                          <a16:creationId xmlns:a16="http://schemas.microsoft.com/office/drawing/2014/main" id="{147EB8E1-B02B-4859-972E-D8822BC989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8" name="Pijl: punthaak 137">
                      <a:extLst>
                        <a:ext uri="{FF2B5EF4-FFF2-40B4-BE49-F238E27FC236}">
                          <a16:creationId xmlns:a16="http://schemas.microsoft.com/office/drawing/2014/main" id="{D7F170B1-85A3-4C6A-9E34-5AC77FE6FC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1" name="Rechthoek 130">
                <a:extLst>
                  <a:ext uri="{FF2B5EF4-FFF2-40B4-BE49-F238E27FC236}">
                    <a16:creationId xmlns:a16="http://schemas.microsoft.com/office/drawing/2014/main" id="{4E4A3091-D91A-4BB4-A9F4-25B55F7A213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32" name="Rechthoek 131">
                <a:extLst>
                  <a:ext uri="{FF2B5EF4-FFF2-40B4-BE49-F238E27FC236}">
                    <a16:creationId xmlns:a16="http://schemas.microsoft.com/office/drawing/2014/main" id="{E11BBFD1-5B4D-4958-8F02-E13220A6DBA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05" name="Rechte verbindingslijn 104">
              <a:extLst>
                <a:ext uri="{FF2B5EF4-FFF2-40B4-BE49-F238E27FC236}">
                  <a16:creationId xmlns:a16="http://schemas.microsoft.com/office/drawing/2014/main" id="{46A72034-7403-43A8-9A99-F73F30A86B8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06" name="Rechthoek 105">
              <a:extLst>
                <a:ext uri="{FF2B5EF4-FFF2-40B4-BE49-F238E27FC236}">
                  <a16:creationId xmlns:a16="http://schemas.microsoft.com/office/drawing/2014/main" id="{A397ED48-294F-422B-9AFA-7FD7F39BE0B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107" name="Ovaal 106">
              <a:extLst>
                <a:ext uri="{FF2B5EF4-FFF2-40B4-BE49-F238E27FC236}">
                  <a16:creationId xmlns:a16="http://schemas.microsoft.com/office/drawing/2014/main" id="{895262CD-EF75-4C10-A0DE-FA0654CCB62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8" name="Rechthoek 107">
              <a:extLst>
                <a:ext uri="{FF2B5EF4-FFF2-40B4-BE49-F238E27FC236}">
                  <a16:creationId xmlns:a16="http://schemas.microsoft.com/office/drawing/2014/main" id="{33F60397-D0DC-4966-B411-91DBBCF705F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109" name="Ovaal 108">
              <a:extLst>
                <a:ext uri="{FF2B5EF4-FFF2-40B4-BE49-F238E27FC236}">
                  <a16:creationId xmlns:a16="http://schemas.microsoft.com/office/drawing/2014/main" id="{B43668B2-C9B2-4CFE-B483-96B107DC672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0" name="Rechthoek 109">
              <a:extLst>
                <a:ext uri="{FF2B5EF4-FFF2-40B4-BE49-F238E27FC236}">
                  <a16:creationId xmlns:a16="http://schemas.microsoft.com/office/drawing/2014/main" id="{4C6E97EA-40C9-4F11-8A1D-7DED9B8CF06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111" name="Ovaal 110">
              <a:extLst>
                <a:ext uri="{FF2B5EF4-FFF2-40B4-BE49-F238E27FC236}">
                  <a16:creationId xmlns:a16="http://schemas.microsoft.com/office/drawing/2014/main" id="{1BB1C880-7E70-46CA-A78F-566BEBF4EB7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2" name="Rechthoek 111">
              <a:extLst>
                <a:ext uri="{FF2B5EF4-FFF2-40B4-BE49-F238E27FC236}">
                  <a16:creationId xmlns:a16="http://schemas.microsoft.com/office/drawing/2014/main" id="{A90E3155-D5E9-4152-8AA1-887B0200A45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113" name="Ovaal 112">
              <a:extLst>
                <a:ext uri="{FF2B5EF4-FFF2-40B4-BE49-F238E27FC236}">
                  <a16:creationId xmlns:a16="http://schemas.microsoft.com/office/drawing/2014/main" id="{CB371DF1-8B6C-4FAF-A6E3-1F20959D68F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14" name="Rechthoek 113">
              <a:extLst>
                <a:ext uri="{FF2B5EF4-FFF2-40B4-BE49-F238E27FC236}">
                  <a16:creationId xmlns:a16="http://schemas.microsoft.com/office/drawing/2014/main" id="{EA87D28B-964B-450A-8A7F-4F871DAFEEC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115" name="Rechte verbindingslijn 114">
              <a:extLst>
                <a:ext uri="{FF2B5EF4-FFF2-40B4-BE49-F238E27FC236}">
                  <a16:creationId xmlns:a16="http://schemas.microsoft.com/office/drawing/2014/main" id="{62082F4F-CDFF-4D30-B111-8DE64F9D4C55}"/>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16" name="Meer informatie">
              <a:extLst>
                <a:ext uri="{FF2B5EF4-FFF2-40B4-BE49-F238E27FC236}">
                  <a16:creationId xmlns:a16="http://schemas.microsoft.com/office/drawing/2014/main" id="{11D7C234-B1DB-468A-9166-4A6160E0D229}"/>
                </a:ext>
              </a:extLst>
            </p:cNvPr>
            <p:cNvGrpSpPr/>
            <p:nvPr userDrawn="1"/>
          </p:nvGrpSpPr>
          <p:grpSpPr>
            <a:xfrm>
              <a:off x="-3421298" y="3713747"/>
              <a:ext cx="3178515" cy="783273"/>
              <a:chOff x="-3741486" y="3359148"/>
              <a:chExt cx="3178515" cy="783273"/>
            </a:xfrm>
          </p:grpSpPr>
          <p:sp>
            <p:nvSpPr>
              <p:cNvPr id="118" name="Freeform 101">
                <a:extLst>
                  <a:ext uri="{FF2B5EF4-FFF2-40B4-BE49-F238E27FC236}">
                    <a16:creationId xmlns:a16="http://schemas.microsoft.com/office/drawing/2014/main" id="{AD59FACE-E34E-4F80-B066-B48A3569355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0A611B3C-6E9D-42AD-B547-00F38E9F298F}"/>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5EF1303A-BCC0-4E58-BC44-19FC8C8849A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17" name="Rechthoek 116">
              <a:extLst>
                <a:ext uri="{FF2B5EF4-FFF2-40B4-BE49-F238E27FC236}">
                  <a16:creationId xmlns:a16="http://schemas.microsoft.com/office/drawing/2014/main" id="{19498024-E66F-4BB0-A55D-3649AE1D387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256683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1000" fill="hold"/>
                                        <p:tgtEl>
                                          <p:spTgt spid="101"/>
                                        </p:tgtEl>
                                        <p:attrNameLst>
                                          <p:attrName>ppt_x</p:attrName>
                                        </p:attrNameLst>
                                      </p:cBhvr>
                                      <p:tavLst>
                                        <p:tav tm="0">
                                          <p:val>
                                            <p:strVal val="#ppt_x"/>
                                          </p:val>
                                        </p:tav>
                                        <p:tav tm="100000">
                                          <p:val>
                                            <p:strVal val="#ppt_x"/>
                                          </p:val>
                                        </p:tav>
                                      </p:tavLst>
                                    </p:anim>
                                    <p:anim calcmode="lin" valueType="num">
                                      <p:cBhvr additive="base">
                                        <p:cTn id="12" dur="1000" fill="hold"/>
                                        <p:tgtEl>
                                          <p:spTgt spid="101"/>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10" presetClass="entr" presetSubtype="0"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101" grpId="0" animBg="1">
        <p:tmplLst>
          <p:tmpl>
            <p:tnLst>
              <p:par>
                <p:cTn presetID="2" presetClass="entr" presetSubtype="1" accel="80000" decel="2000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fill="hold"/>
                        <p:tgtEl>
                          <p:spTgt spid="101"/>
                        </p:tgtEl>
                        <p:attrNameLst>
                          <p:attrName>ppt_x</p:attrName>
                        </p:attrNameLst>
                      </p:cBhvr>
                      <p:tavLst>
                        <p:tav tm="0">
                          <p:val>
                            <p:strVal val="#ppt_x"/>
                          </p:val>
                        </p:tav>
                        <p:tav tm="100000">
                          <p:val>
                            <p:strVal val="#ppt_x"/>
                          </p:val>
                        </p:tav>
                      </p:tavLst>
                    </p:anim>
                    <p:anim calcmode="lin" valueType="num">
                      <p:cBhvr additive="base">
                        <p:cTn dur="1000" fill="hold"/>
                        <p:tgtEl>
                          <p:spTgt spid="10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5% TEKST, 25% FOTO">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75% TEKST, 25% FOTO</a:t>
            </a:r>
          </a:p>
        </p:txBody>
      </p:sp>
      <p:sp>
        <p:nvSpPr>
          <p:cNvPr id="87" name="Tijdelijke aanduiding voor afbeelding 8"/>
          <p:cNvSpPr>
            <a:spLocks noGrp="1"/>
          </p:cNvSpPr>
          <p:nvPr>
            <p:ph type="pic" sz="quarter" idx="14" hasCustomPrompt="1"/>
          </p:nvPr>
        </p:nvSpPr>
        <p:spPr>
          <a:xfrm>
            <a:off x="-9356"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A9744E62-C13C-4D02-BA54-219DF6818AC7}"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4171614"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151" name="Titel 1">
            <a:extLst>
              <a:ext uri="{FF2B5EF4-FFF2-40B4-BE49-F238E27FC236}">
                <a16:creationId xmlns:a16="http://schemas.microsoft.com/office/drawing/2014/main" id="{8F4137C5-964B-4919-9E85-552A90110E25}"/>
              </a:ext>
            </a:extLst>
          </p:cNvPr>
          <p:cNvSpPr>
            <a:spLocks noGrp="1"/>
          </p:cNvSpPr>
          <p:nvPr>
            <p:ph type="title" hasCustomPrompt="1"/>
          </p:nvPr>
        </p:nvSpPr>
        <p:spPr>
          <a:xfrm>
            <a:off x="4171614" y="741500"/>
            <a:ext cx="7192394" cy="490400"/>
          </a:xfrm>
        </p:spPr>
        <p:txBody>
          <a:bodyPr lIns="0" tIns="0" rIns="0" bIns="0"/>
          <a:lstStyle>
            <a:lvl1pPr>
              <a:defRPr/>
            </a:lvl1pPr>
          </a:lstStyle>
          <a:p>
            <a:r>
              <a:rPr lang="nl-NL" dirty="0"/>
              <a:t>Plaats hier je titel</a:t>
            </a:r>
          </a:p>
        </p:txBody>
      </p:sp>
      <p:sp>
        <p:nvSpPr>
          <p:cNvPr id="226" name="Tijdelijke aanduiding voor verticale tekst 2">
            <a:extLst>
              <a:ext uri="{FF2B5EF4-FFF2-40B4-BE49-F238E27FC236}">
                <a16:creationId xmlns:a16="http://schemas.microsoft.com/office/drawing/2014/main" id="{1060A732-FAD9-4558-92CE-7B1D6F25597D}"/>
              </a:ext>
            </a:extLst>
          </p:cNvPr>
          <p:cNvSpPr>
            <a:spLocks noGrp="1"/>
          </p:cNvSpPr>
          <p:nvPr>
            <p:ph type="body" orient="vert" idx="1" hasCustomPrompt="1"/>
          </p:nvPr>
        </p:nvSpPr>
        <p:spPr>
          <a:xfrm>
            <a:off x="4171634" y="1778986"/>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5" name="Tijdelijke aanduiding voor verticale tekst 2">
            <a:extLst>
              <a:ext uri="{FF2B5EF4-FFF2-40B4-BE49-F238E27FC236}">
                <a16:creationId xmlns:a16="http://schemas.microsoft.com/office/drawing/2014/main" id="{42429184-3533-4552-B56B-9B0CF1D9CDB3}"/>
              </a:ext>
            </a:extLst>
          </p:cNvPr>
          <p:cNvSpPr>
            <a:spLocks noGrp="1"/>
          </p:cNvSpPr>
          <p:nvPr>
            <p:ph type="body" orient="vert" idx="22" hasCustomPrompt="1"/>
          </p:nvPr>
        </p:nvSpPr>
        <p:spPr>
          <a:xfrm>
            <a:off x="4171634" y="2683230"/>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6" name="Tijdelijke aanduiding voor verticale tekst 2">
            <a:extLst>
              <a:ext uri="{FF2B5EF4-FFF2-40B4-BE49-F238E27FC236}">
                <a16:creationId xmlns:a16="http://schemas.microsoft.com/office/drawing/2014/main" id="{1A92A30C-D51A-4B46-945B-1C9E4D3FB1F6}"/>
              </a:ext>
            </a:extLst>
          </p:cNvPr>
          <p:cNvSpPr>
            <a:spLocks noGrp="1"/>
          </p:cNvSpPr>
          <p:nvPr>
            <p:ph type="body" orient="vert" idx="23" hasCustomPrompt="1"/>
          </p:nvPr>
        </p:nvSpPr>
        <p:spPr>
          <a:xfrm>
            <a:off x="4171634" y="3587474"/>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7" name="Tijdelijke aanduiding voor verticale tekst 2">
            <a:extLst>
              <a:ext uri="{FF2B5EF4-FFF2-40B4-BE49-F238E27FC236}">
                <a16:creationId xmlns:a16="http://schemas.microsoft.com/office/drawing/2014/main" id="{D0B790BE-7318-49CA-9226-C785D3512F8F}"/>
              </a:ext>
            </a:extLst>
          </p:cNvPr>
          <p:cNvSpPr>
            <a:spLocks noGrp="1"/>
          </p:cNvSpPr>
          <p:nvPr>
            <p:ph type="body" orient="vert" idx="24" hasCustomPrompt="1"/>
          </p:nvPr>
        </p:nvSpPr>
        <p:spPr>
          <a:xfrm>
            <a:off x="4171634" y="4491719"/>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8" name="Tijdelijke aanduiding voor verticale tekst 2">
            <a:extLst>
              <a:ext uri="{FF2B5EF4-FFF2-40B4-BE49-F238E27FC236}">
                <a16:creationId xmlns:a16="http://schemas.microsoft.com/office/drawing/2014/main" id="{BEC6AB41-F2B9-4BEA-97C7-E4108B2E0A96}"/>
              </a:ext>
            </a:extLst>
          </p:cNvPr>
          <p:cNvSpPr>
            <a:spLocks noGrp="1"/>
          </p:cNvSpPr>
          <p:nvPr>
            <p:ph type="body" orient="vert" idx="25" hasCustomPrompt="1"/>
          </p:nvPr>
        </p:nvSpPr>
        <p:spPr>
          <a:xfrm>
            <a:off x="4171634" y="5395965"/>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grpSp>
        <p:nvGrpSpPr>
          <p:cNvPr id="64" name="Instruction">
            <a:extLst>
              <a:ext uri="{FF2B5EF4-FFF2-40B4-BE49-F238E27FC236}">
                <a16:creationId xmlns:a16="http://schemas.microsoft.com/office/drawing/2014/main" id="{45DC82E7-743E-427B-963F-50BA6C5803A7}"/>
              </a:ext>
            </a:extLst>
          </p:cNvPr>
          <p:cNvGrpSpPr/>
          <p:nvPr userDrawn="1"/>
        </p:nvGrpSpPr>
        <p:grpSpPr>
          <a:xfrm>
            <a:off x="12391602" y="0"/>
            <a:ext cx="3183678" cy="4784167"/>
            <a:chOff x="12391601" y="0"/>
            <a:chExt cx="3183678" cy="4784167"/>
          </a:xfrm>
        </p:grpSpPr>
        <p:grpSp>
          <p:nvGrpSpPr>
            <p:cNvPr id="65" name="Groep 64">
              <a:extLst>
                <a:ext uri="{FF2B5EF4-FFF2-40B4-BE49-F238E27FC236}">
                  <a16:creationId xmlns:a16="http://schemas.microsoft.com/office/drawing/2014/main" id="{5AAEF394-02CD-43E6-896A-5458FA0235E2}"/>
                </a:ext>
              </a:extLst>
            </p:cNvPr>
            <p:cNvGrpSpPr/>
            <p:nvPr userDrawn="1"/>
          </p:nvGrpSpPr>
          <p:grpSpPr>
            <a:xfrm>
              <a:off x="12757282" y="3100116"/>
              <a:ext cx="1499406" cy="678267"/>
              <a:chOff x="12757283" y="3120781"/>
              <a:chExt cx="1499406" cy="678267"/>
            </a:xfrm>
          </p:grpSpPr>
          <p:sp>
            <p:nvSpPr>
              <p:cNvPr id="93" name="Rechthoek 92">
                <a:extLst>
                  <a:ext uri="{FF2B5EF4-FFF2-40B4-BE49-F238E27FC236}">
                    <a16:creationId xmlns:a16="http://schemas.microsoft.com/office/drawing/2014/main" id="{1E8F61AC-C3D1-48C2-9A8B-943E5DFE69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4" name="Rechthoek 93">
                <a:extLst>
                  <a:ext uri="{FF2B5EF4-FFF2-40B4-BE49-F238E27FC236}">
                    <a16:creationId xmlns:a16="http://schemas.microsoft.com/office/drawing/2014/main" id="{E22A69A8-133A-4771-9668-3EAC9FB14BC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5" name="Tekstvak 94">
                <a:extLst>
                  <a:ext uri="{FF2B5EF4-FFF2-40B4-BE49-F238E27FC236}">
                    <a16:creationId xmlns:a16="http://schemas.microsoft.com/office/drawing/2014/main" id="{5D6B7569-15DF-4391-B3B5-DEFBC18B98FA}"/>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96" name="Tekstvak 95">
                <a:extLst>
                  <a:ext uri="{FF2B5EF4-FFF2-40B4-BE49-F238E27FC236}">
                    <a16:creationId xmlns:a16="http://schemas.microsoft.com/office/drawing/2014/main" id="{916B05C4-1412-4334-92DD-DB3A8C52E9D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97" name="Picture 3">
                <a:extLst>
                  <a:ext uri="{FF2B5EF4-FFF2-40B4-BE49-F238E27FC236}">
                    <a16:creationId xmlns:a16="http://schemas.microsoft.com/office/drawing/2014/main" id="{9ECB88A9-D33E-4B02-800C-96D97C7131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Gelijkbenige driehoek 97">
                <a:extLst>
                  <a:ext uri="{FF2B5EF4-FFF2-40B4-BE49-F238E27FC236}">
                    <a16:creationId xmlns:a16="http://schemas.microsoft.com/office/drawing/2014/main" id="{D3C78469-E08E-4086-AA6C-8429FFF01C4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9" name="Groep 98">
                <a:extLst>
                  <a:ext uri="{FF2B5EF4-FFF2-40B4-BE49-F238E27FC236}">
                    <a16:creationId xmlns:a16="http://schemas.microsoft.com/office/drawing/2014/main" id="{09D0F06C-7209-4DCE-B361-E9FD2B8DDE34}"/>
                  </a:ext>
                </a:extLst>
              </p:cNvPr>
              <p:cNvGrpSpPr/>
              <p:nvPr userDrawn="1"/>
            </p:nvGrpSpPr>
            <p:grpSpPr>
              <a:xfrm>
                <a:off x="12822311" y="3178534"/>
                <a:ext cx="182309" cy="163794"/>
                <a:chOff x="12832541" y="3162395"/>
                <a:chExt cx="219532" cy="197236"/>
              </a:xfrm>
            </p:grpSpPr>
            <p:sp>
              <p:nvSpPr>
                <p:cNvPr id="104" name="Rechthoek 103">
                  <a:extLst>
                    <a:ext uri="{FF2B5EF4-FFF2-40B4-BE49-F238E27FC236}">
                      <a16:creationId xmlns:a16="http://schemas.microsoft.com/office/drawing/2014/main" id="{D956E3ED-8EB2-4A3E-9548-212C9F0972F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5" name="Rechthoek 104">
                  <a:extLst>
                    <a:ext uri="{FF2B5EF4-FFF2-40B4-BE49-F238E27FC236}">
                      <a16:creationId xmlns:a16="http://schemas.microsoft.com/office/drawing/2014/main" id="{7FDD1066-96DD-47BD-A11E-F956A10437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6" name="Rechthoek 105">
                  <a:extLst>
                    <a:ext uri="{FF2B5EF4-FFF2-40B4-BE49-F238E27FC236}">
                      <a16:creationId xmlns:a16="http://schemas.microsoft.com/office/drawing/2014/main" id="{A0899052-1E43-4724-8A61-A8DCF1D2FB3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00" name="Groep 99">
                <a:extLst>
                  <a:ext uri="{FF2B5EF4-FFF2-40B4-BE49-F238E27FC236}">
                    <a16:creationId xmlns:a16="http://schemas.microsoft.com/office/drawing/2014/main" id="{E4A23B2A-A28D-4106-94FD-EBE4A2F44D2E}"/>
                  </a:ext>
                </a:extLst>
              </p:cNvPr>
              <p:cNvGrpSpPr/>
              <p:nvPr userDrawn="1"/>
            </p:nvGrpSpPr>
            <p:grpSpPr>
              <a:xfrm>
                <a:off x="12822311" y="3480352"/>
                <a:ext cx="182309" cy="163794"/>
                <a:chOff x="12832541" y="3162395"/>
                <a:chExt cx="219532" cy="197236"/>
              </a:xfrm>
            </p:grpSpPr>
            <p:sp>
              <p:nvSpPr>
                <p:cNvPr id="101" name="Rechthoek 100">
                  <a:extLst>
                    <a:ext uri="{FF2B5EF4-FFF2-40B4-BE49-F238E27FC236}">
                      <a16:creationId xmlns:a16="http://schemas.microsoft.com/office/drawing/2014/main" id="{93A04A4E-2137-4847-8BAF-9FA0678CA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2" name="Rechthoek 101">
                  <a:extLst>
                    <a:ext uri="{FF2B5EF4-FFF2-40B4-BE49-F238E27FC236}">
                      <a16:creationId xmlns:a16="http://schemas.microsoft.com/office/drawing/2014/main" id="{A000B659-6D78-4D76-B158-23D5E4539D7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Rechthoek 102">
                  <a:extLst>
                    <a:ext uri="{FF2B5EF4-FFF2-40B4-BE49-F238E27FC236}">
                      <a16:creationId xmlns:a16="http://schemas.microsoft.com/office/drawing/2014/main" id="{4915B03D-AB83-4C06-A7CF-D59BDA6140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66" name="Meer informatie">
              <a:extLst>
                <a:ext uri="{FF2B5EF4-FFF2-40B4-BE49-F238E27FC236}">
                  <a16:creationId xmlns:a16="http://schemas.microsoft.com/office/drawing/2014/main" id="{9A81050A-01F1-427E-937E-04F190D265F2}"/>
                </a:ext>
              </a:extLst>
            </p:cNvPr>
            <p:cNvGrpSpPr/>
            <p:nvPr userDrawn="1"/>
          </p:nvGrpSpPr>
          <p:grpSpPr>
            <a:xfrm>
              <a:off x="12396764" y="4000894"/>
              <a:ext cx="3178515" cy="783273"/>
              <a:chOff x="-3741486" y="3386444"/>
              <a:chExt cx="3178515" cy="783273"/>
            </a:xfrm>
          </p:grpSpPr>
          <p:sp>
            <p:nvSpPr>
              <p:cNvPr id="90" name="Freeform 101">
                <a:extLst>
                  <a:ext uri="{FF2B5EF4-FFF2-40B4-BE49-F238E27FC236}">
                    <a16:creationId xmlns:a16="http://schemas.microsoft.com/office/drawing/2014/main" id="{75F54308-A16D-4A23-B683-982447F889E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91" name="Rechthoek 90">
                <a:extLst>
                  <a:ext uri="{FF2B5EF4-FFF2-40B4-BE49-F238E27FC236}">
                    <a16:creationId xmlns:a16="http://schemas.microsoft.com/office/drawing/2014/main" id="{9C3DC5F1-1FD8-49A5-8DEC-82AD1DD92E20}"/>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92" name="Rechte verbindingslijn 91">
                <a:extLst>
                  <a:ext uri="{FF2B5EF4-FFF2-40B4-BE49-F238E27FC236}">
                    <a16:creationId xmlns:a16="http://schemas.microsoft.com/office/drawing/2014/main" id="{B304958D-3AD5-4E38-9508-5DCE8D36D70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484FDB5D-E13A-4C25-8475-C50FC256B33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68" name="Ovaal 67">
              <a:extLst>
                <a:ext uri="{FF2B5EF4-FFF2-40B4-BE49-F238E27FC236}">
                  <a16:creationId xmlns:a16="http://schemas.microsoft.com/office/drawing/2014/main" id="{29D67AFD-7B4D-484F-A936-272D21740A1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9" name="Rechte verbindingslijn 68">
              <a:extLst>
                <a:ext uri="{FF2B5EF4-FFF2-40B4-BE49-F238E27FC236}">
                  <a16:creationId xmlns:a16="http://schemas.microsoft.com/office/drawing/2014/main" id="{73B35A06-352A-4FB7-A494-0ED7B11F774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0" name="Rechte verbindingslijn 69">
              <a:extLst>
                <a:ext uri="{FF2B5EF4-FFF2-40B4-BE49-F238E27FC236}">
                  <a16:creationId xmlns:a16="http://schemas.microsoft.com/office/drawing/2014/main" id="{3240F340-59E0-4765-A721-B5E18792A79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1" name="Rechthoek 70">
              <a:extLst>
                <a:ext uri="{FF2B5EF4-FFF2-40B4-BE49-F238E27FC236}">
                  <a16:creationId xmlns:a16="http://schemas.microsoft.com/office/drawing/2014/main" id="{529DCF03-6777-45A0-8DA1-BD5CA30C6F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0923C3F7-F16C-4CF8-8DD7-FA609A7A24B0}"/>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73" name="Ovaal 72">
              <a:extLst>
                <a:ext uri="{FF2B5EF4-FFF2-40B4-BE49-F238E27FC236}">
                  <a16:creationId xmlns:a16="http://schemas.microsoft.com/office/drawing/2014/main" id="{E5B2B166-D645-441A-BF9D-788546B5B15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C46E5D9F-0AAB-4185-B87B-CE95F5E785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D2686558-97BB-4C2C-85F4-3D5706742155}"/>
                </a:ext>
              </a:extLst>
            </p:cNvPr>
            <p:cNvGrpSpPr/>
            <p:nvPr userDrawn="1"/>
          </p:nvGrpSpPr>
          <p:grpSpPr>
            <a:xfrm>
              <a:off x="12757282" y="2184550"/>
              <a:ext cx="825500" cy="209550"/>
              <a:chOff x="13504624" y="2482850"/>
              <a:chExt cx="825500" cy="209550"/>
            </a:xfrm>
          </p:grpSpPr>
          <p:sp>
            <p:nvSpPr>
              <p:cNvPr id="86" name="Rechthoek 85">
                <a:extLst>
                  <a:ext uri="{FF2B5EF4-FFF2-40B4-BE49-F238E27FC236}">
                    <a16:creationId xmlns:a16="http://schemas.microsoft.com/office/drawing/2014/main" id="{931CF852-20C9-4242-B07A-E48067B1F0E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88" name="Rechte verbindingslijn 87">
                <a:extLst>
                  <a:ext uri="{FF2B5EF4-FFF2-40B4-BE49-F238E27FC236}">
                    <a16:creationId xmlns:a16="http://schemas.microsoft.com/office/drawing/2014/main" id="{60A57471-6A03-4B1A-BDB8-55C05377DC7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9" name="Gelijkbenige driehoek 88">
                <a:extLst>
                  <a:ext uri="{FF2B5EF4-FFF2-40B4-BE49-F238E27FC236}">
                    <a16:creationId xmlns:a16="http://schemas.microsoft.com/office/drawing/2014/main" id="{81E652FF-0D50-4CE4-9DBF-649B7DF968A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714EC2E0-7822-42FF-B50C-7BA9A5D3BF9F}"/>
                </a:ext>
              </a:extLst>
            </p:cNvPr>
            <p:cNvGrpSpPr/>
            <p:nvPr userDrawn="1"/>
          </p:nvGrpSpPr>
          <p:grpSpPr>
            <a:xfrm>
              <a:off x="12757282" y="1141626"/>
              <a:ext cx="294789" cy="318834"/>
              <a:chOff x="14466489" y="1001522"/>
              <a:chExt cx="290627" cy="314333"/>
            </a:xfrm>
          </p:grpSpPr>
          <p:sp>
            <p:nvSpPr>
              <p:cNvPr id="80" name="Rechthoek 79">
                <a:extLst>
                  <a:ext uri="{FF2B5EF4-FFF2-40B4-BE49-F238E27FC236}">
                    <a16:creationId xmlns:a16="http://schemas.microsoft.com/office/drawing/2014/main" id="{DA9F6C11-BEF4-4034-A882-2F33B7967CB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1" name="Ovaal 80">
                <a:extLst>
                  <a:ext uri="{FF2B5EF4-FFF2-40B4-BE49-F238E27FC236}">
                    <a16:creationId xmlns:a16="http://schemas.microsoft.com/office/drawing/2014/main" id="{92D37463-F590-4381-9F70-EFC83272C69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Vrije vorm: vorm 81">
                <a:extLst>
                  <a:ext uri="{FF2B5EF4-FFF2-40B4-BE49-F238E27FC236}">
                    <a16:creationId xmlns:a16="http://schemas.microsoft.com/office/drawing/2014/main" id="{6711BBAA-4EBE-41F0-80D1-C59709208D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afgeronde hoeken 82">
                <a:extLst>
                  <a:ext uri="{FF2B5EF4-FFF2-40B4-BE49-F238E27FC236}">
                    <a16:creationId xmlns:a16="http://schemas.microsoft.com/office/drawing/2014/main" id="{FEA0A2B8-9588-4378-92A2-DC43E7C68A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84" name="Rechte verbindingslijn 83">
                <a:extLst>
                  <a:ext uri="{FF2B5EF4-FFF2-40B4-BE49-F238E27FC236}">
                    <a16:creationId xmlns:a16="http://schemas.microsoft.com/office/drawing/2014/main" id="{3834C47A-4645-432D-8B02-6B89C867BC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011AD9C9-3130-44C8-B0B7-244B8D423A9A}"/>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5F38517A-88E0-4BD7-BC6D-AD17F619F75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8904D055-5890-4F93-87FC-002C2934A7D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78EE98E8-7FDE-47EA-B65B-ED3A073DDE8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Tree>
    <p:extLst>
      <p:ext uri="{BB962C8B-B14F-4D97-AF65-F5344CB8AC3E}">
        <p14:creationId xmlns:p14="http://schemas.microsoft.com/office/powerpoint/2010/main" val="20331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1000" fill="hold"/>
                                        <p:tgtEl>
                                          <p:spTgt spid="151"/>
                                        </p:tgtEl>
                                        <p:attrNameLst>
                                          <p:attrName>ppt_x</p:attrName>
                                        </p:attrNameLst>
                                      </p:cBhvr>
                                      <p:tavLst>
                                        <p:tav tm="0">
                                          <p:val>
                                            <p:strVal val="#ppt_x"/>
                                          </p:val>
                                        </p:tav>
                                        <p:tav tm="100000">
                                          <p:val>
                                            <p:strVal val="#ppt_x"/>
                                          </p:val>
                                        </p:tav>
                                      </p:tavLst>
                                    </p:anim>
                                    <p:anim calcmode="lin" valueType="num">
                                      <p:cBhvr additive="base">
                                        <p:cTn id="16" dur="1000"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P spid="15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 FOTO, 75%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576B085-54CF-4105-BDA2-9236E0DD33C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25% FOTO, 75% TEKST</a:t>
            </a:r>
          </a:p>
        </p:txBody>
      </p:sp>
      <p:sp>
        <p:nvSpPr>
          <p:cNvPr id="87" name="Tijdelijke aanduiding voor afbeelding 8"/>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F2F40F6D-DEAA-4CF9-A319-412417287B82}"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49" name="Titel 1">
            <a:extLst>
              <a:ext uri="{FF2B5EF4-FFF2-40B4-BE49-F238E27FC236}">
                <a16:creationId xmlns:a16="http://schemas.microsoft.com/office/drawing/2014/main" id="{289765FF-4540-484E-8956-2C6114CB1FFA}"/>
              </a:ext>
            </a:extLst>
          </p:cNvPr>
          <p:cNvSpPr>
            <a:spLocks noGrp="1"/>
          </p:cNvSpPr>
          <p:nvPr>
            <p:ph type="title" hasCustomPrompt="1"/>
          </p:nvPr>
        </p:nvSpPr>
        <p:spPr>
          <a:xfrm>
            <a:off x="558162" y="741500"/>
            <a:ext cx="6950800" cy="490400"/>
          </a:xfrm>
        </p:spPr>
        <p:txBody>
          <a:bodyPr lIns="0" tIns="0" rIns="0" bIns="0"/>
          <a:lstStyle>
            <a:lvl1pPr>
              <a:defRPr/>
            </a:lvl1pPr>
          </a:lstStyle>
          <a:p>
            <a:r>
              <a:rPr lang="nl-NL" dirty="0"/>
              <a:t>Plaats hier je titel</a:t>
            </a:r>
          </a:p>
        </p:txBody>
      </p:sp>
      <p:sp>
        <p:nvSpPr>
          <p:cNvPr id="150" name="Tijdelijke aanduiding voor verticale tekst 2">
            <a:extLst>
              <a:ext uri="{FF2B5EF4-FFF2-40B4-BE49-F238E27FC236}">
                <a16:creationId xmlns:a16="http://schemas.microsoft.com/office/drawing/2014/main" id="{56A55A83-3A3A-4941-802E-980C36E142F4}"/>
              </a:ext>
            </a:extLst>
          </p:cNvPr>
          <p:cNvSpPr>
            <a:spLocks noGrp="1"/>
          </p:cNvSpPr>
          <p:nvPr>
            <p:ph type="body" orient="vert" idx="1" hasCustomPrompt="1"/>
          </p:nvPr>
        </p:nvSpPr>
        <p:spPr>
          <a:xfrm>
            <a:off x="558182" y="1485900"/>
            <a:ext cx="6950800"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28" name="Instruction">
            <a:extLst>
              <a:ext uri="{FF2B5EF4-FFF2-40B4-BE49-F238E27FC236}">
                <a16:creationId xmlns:a16="http://schemas.microsoft.com/office/drawing/2014/main" id="{685E1825-2380-4E82-8BC8-0845B5B4721B}"/>
              </a:ext>
            </a:extLst>
          </p:cNvPr>
          <p:cNvGrpSpPr/>
          <p:nvPr userDrawn="1"/>
        </p:nvGrpSpPr>
        <p:grpSpPr>
          <a:xfrm>
            <a:off x="12391602" y="0"/>
            <a:ext cx="3183678" cy="5229113"/>
            <a:chOff x="12391601" y="0"/>
            <a:chExt cx="3183678" cy="5229113"/>
          </a:xfrm>
        </p:grpSpPr>
        <p:grpSp>
          <p:nvGrpSpPr>
            <p:cNvPr id="229" name="Meer informatie">
              <a:extLst>
                <a:ext uri="{FF2B5EF4-FFF2-40B4-BE49-F238E27FC236}">
                  <a16:creationId xmlns:a16="http://schemas.microsoft.com/office/drawing/2014/main" id="{93BA0903-7FF9-4AA6-A901-856CC0AEF8D5}"/>
                </a:ext>
              </a:extLst>
            </p:cNvPr>
            <p:cNvGrpSpPr/>
            <p:nvPr userDrawn="1"/>
          </p:nvGrpSpPr>
          <p:grpSpPr>
            <a:xfrm>
              <a:off x="12396764" y="4445840"/>
              <a:ext cx="3178515" cy="783273"/>
              <a:chOff x="-3741486" y="3386444"/>
              <a:chExt cx="3178515" cy="783273"/>
            </a:xfrm>
          </p:grpSpPr>
          <p:sp>
            <p:nvSpPr>
              <p:cNvPr id="275" name="Freeform 101">
                <a:extLst>
                  <a:ext uri="{FF2B5EF4-FFF2-40B4-BE49-F238E27FC236}">
                    <a16:creationId xmlns:a16="http://schemas.microsoft.com/office/drawing/2014/main" id="{C2B08FF4-7F75-414A-8A7D-655694A9867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6" name="Rechthoek 275">
                <a:extLst>
                  <a:ext uri="{FF2B5EF4-FFF2-40B4-BE49-F238E27FC236}">
                    <a16:creationId xmlns:a16="http://schemas.microsoft.com/office/drawing/2014/main" id="{23BED603-0C98-4346-B777-13EDAC57DEDD}"/>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7" name="Rechte verbindingslijn 276">
                <a:extLst>
                  <a:ext uri="{FF2B5EF4-FFF2-40B4-BE49-F238E27FC236}">
                    <a16:creationId xmlns:a16="http://schemas.microsoft.com/office/drawing/2014/main" id="{08590905-2242-4BED-A16B-95F40F1AD650}"/>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68195A90-2F60-4D9D-B156-D57E7A0E02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1" name="Ovaal 230">
              <a:extLst>
                <a:ext uri="{FF2B5EF4-FFF2-40B4-BE49-F238E27FC236}">
                  <a16:creationId xmlns:a16="http://schemas.microsoft.com/office/drawing/2014/main" id="{C92664CB-D154-4D98-805D-95E7DE46956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D3E40DB8-3AC5-4EEC-AE44-6B59A3CF596F}"/>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B6BD01CA-64D7-439D-B85E-2BB89314A60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CBE6F9EE-6679-4C0B-A11C-3EF022F45D57}"/>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5" name="Rechte verbindingslijn 234">
              <a:extLst>
                <a:ext uri="{FF2B5EF4-FFF2-40B4-BE49-F238E27FC236}">
                  <a16:creationId xmlns:a16="http://schemas.microsoft.com/office/drawing/2014/main" id="{6C949157-FDA8-4A49-8C6A-094CF87BD9C9}"/>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6" name="Ovaal 235">
              <a:extLst>
                <a:ext uri="{FF2B5EF4-FFF2-40B4-BE49-F238E27FC236}">
                  <a16:creationId xmlns:a16="http://schemas.microsoft.com/office/drawing/2014/main" id="{A818CD08-9C94-4BC0-9E0B-6CC4939FE88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7" name="Rechthoek 236">
              <a:extLst>
                <a:ext uri="{FF2B5EF4-FFF2-40B4-BE49-F238E27FC236}">
                  <a16:creationId xmlns:a16="http://schemas.microsoft.com/office/drawing/2014/main" id="{03EB736B-15FB-4AD3-8AA9-B64FA3C6A8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8" name="Groep 237">
              <a:extLst>
                <a:ext uri="{FF2B5EF4-FFF2-40B4-BE49-F238E27FC236}">
                  <a16:creationId xmlns:a16="http://schemas.microsoft.com/office/drawing/2014/main" id="{39DB2B88-19E1-473C-A9FE-5FBE58E6B802}"/>
                </a:ext>
              </a:extLst>
            </p:cNvPr>
            <p:cNvGrpSpPr/>
            <p:nvPr userDrawn="1"/>
          </p:nvGrpSpPr>
          <p:grpSpPr>
            <a:xfrm>
              <a:off x="12757282" y="2184550"/>
              <a:ext cx="825500" cy="209550"/>
              <a:chOff x="13504624" y="2482850"/>
              <a:chExt cx="825500" cy="209550"/>
            </a:xfrm>
          </p:grpSpPr>
          <p:sp>
            <p:nvSpPr>
              <p:cNvPr id="272" name="Rechthoek 271">
                <a:extLst>
                  <a:ext uri="{FF2B5EF4-FFF2-40B4-BE49-F238E27FC236}">
                    <a16:creationId xmlns:a16="http://schemas.microsoft.com/office/drawing/2014/main" id="{D422241C-3AB6-4445-8F90-0D3D0FA4AC8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3" name="Rechte verbindingslijn 272">
                <a:extLst>
                  <a:ext uri="{FF2B5EF4-FFF2-40B4-BE49-F238E27FC236}">
                    <a16:creationId xmlns:a16="http://schemas.microsoft.com/office/drawing/2014/main" id="{485A9457-181E-4901-ABF2-1513D3CB0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4" name="Gelijkbenige driehoek 273">
                <a:extLst>
                  <a:ext uri="{FF2B5EF4-FFF2-40B4-BE49-F238E27FC236}">
                    <a16:creationId xmlns:a16="http://schemas.microsoft.com/office/drawing/2014/main" id="{BEC9E8CB-0860-457A-A18E-59EB2EEF0C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39" name="Groep 238">
              <a:extLst>
                <a:ext uri="{FF2B5EF4-FFF2-40B4-BE49-F238E27FC236}">
                  <a16:creationId xmlns:a16="http://schemas.microsoft.com/office/drawing/2014/main" id="{82D4D7F3-7244-41AB-B90A-504633C399C2}"/>
                </a:ext>
              </a:extLst>
            </p:cNvPr>
            <p:cNvGrpSpPr/>
            <p:nvPr userDrawn="1"/>
          </p:nvGrpSpPr>
          <p:grpSpPr>
            <a:xfrm>
              <a:off x="12757282" y="1141626"/>
              <a:ext cx="294789" cy="318834"/>
              <a:chOff x="14466489" y="1001522"/>
              <a:chExt cx="290627" cy="314333"/>
            </a:xfrm>
          </p:grpSpPr>
          <p:sp>
            <p:nvSpPr>
              <p:cNvPr id="266" name="Rechthoek 265">
                <a:extLst>
                  <a:ext uri="{FF2B5EF4-FFF2-40B4-BE49-F238E27FC236}">
                    <a16:creationId xmlns:a16="http://schemas.microsoft.com/office/drawing/2014/main" id="{E85949A7-572F-466A-8F70-D2CFC172029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7" name="Ovaal 266">
                <a:extLst>
                  <a:ext uri="{FF2B5EF4-FFF2-40B4-BE49-F238E27FC236}">
                    <a16:creationId xmlns:a16="http://schemas.microsoft.com/office/drawing/2014/main" id="{76BC4BF7-C0E6-47BA-A0FC-7C823ADC15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8" name="Vrije vorm: vorm 267">
                <a:extLst>
                  <a:ext uri="{FF2B5EF4-FFF2-40B4-BE49-F238E27FC236}">
                    <a16:creationId xmlns:a16="http://schemas.microsoft.com/office/drawing/2014/main" id="{0266FD9F-0646-4126-9755-CD46D09FF2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9" name="Rechthoek: afgeronde hoeken 268">
                <a:extLst>
                  <a:ext uri="{FF2B5EF4-FFF2-40B4-BE49-F238E27FC236}">
                    <a16:creationId xmlns:a16="http://schemas.microsoft.com/office/drawing/2014/main" id="{CD0162C7-5F01-40C1-82D5-3E66542ABB8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0" name="Rechte verbindingslijn 269">
                <a:extLst>
                  <a:ext uri="{FF2B5EF4-FFF2-40B4-BE49-F238E27FC236}">
                    <a16:creationId xmlns:a16="http://schemas.microsoft.com/office/drawing/2014/main" id="{F6E35747-E490-4689-BE08-2EA746665E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270">
                <a:extLst>
                  <a:ext uri="{FF2B5EF4-FFF2-40B4-BE49-F238E27FC236}">
                    <a16:creationId xmlns:a16="http://schemas.microsoft.com/office/drawing/2014/main" id="{18C06E47-A292-4AA6-AEDC-09E87E27415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0" name="Ovaal 239">
              <a:extLst>
                <a:ext uri="{FF2B5EF4-FFF2-40B4-BE49-F238E27FC236}">
                  <a16:creationId xmlns:a16="http://schemas.microsoft.com/office/drawing/2014/main" id="{52E90C4B-2461-4642-9635-2FEEFA12947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Rechthoek 240">
              <a:extLst>
                <a:ext uri="{FF2B5EF4-FFF2-40B4-BE49-F238E27FC236}">
                  <a16:creationId xmlns:a16="http://schemas.microsoft.com/office/drawing/2014/main" id="{2A5C18B9-1196-4B47-B9AA-2452BE83FDB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2" name="Rechte verbindingslijn 241">
              <a:extLst>
                <a:ext uri="{FF2B5EF4-FFF2-40B4-BE49-F238E27FC236}">
                  <a16:creationId xmlns:a16="http://schemas.microsoft.com/office/drawing/2014/main" id="{EDF225A2-D065-493F-A0B8-4841BA7BEA6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3" name="Rechthoek 242">
              <a:extLst>
                <a:ext uri="{FF2B5EF4-FFF2-40B4-BE49-F238E27FC236}">
                  <a16:creationId xmlns:a16="http://schemas.microsoft.com/office/drawing/2014/main" id="{5D57E67C-B358-4297-A7E9-636BE44D68D5}"/>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4" name="Groep 243">
              <a:extLst>
                <a:ext uri="{FF2B5EF4-FFF2-40B4-BE49-F238E27FC236}">
                  <a16:creationId xmlns:a16="http://schemas.microsoft.com/office/drawing/2014/main" id="{30C1DF10-A9F7-4E13-8A28-5213172B2EFF}"/>
                </a:ext>
              </a:extLst>
            </p:cNvPr>
            <p:cNvGrpSpPr/>
            <p:nvPr userDrawn="1"/>
          </p:nvGrpSpPr>
          <p:grpSpPr>
            <a:xfrm>
              <a:off x="13614067" y="3535184"/>
              <a:ext cx="1195723" cy="678267"/>
              <a:chOff x="12757284" y="3224292"/>
              <a:chExt cx="1195723" cy="678267"/>
            </a:xfrm>
          </p:grpSpPr>
          <p:sp>
            <p:nvSpPr>
              <p:cNvPr id="245" name="Rechthoek 244">
                <a:extLst>
                  <a:ext uri="{FF2B5EF4-FFF2-40B4-BE49-F238E27FC236}">
                    <a16:creationId xmlns:a16="http://schemas.microsoft.com/office/drawing/2014/main" id="{950B9923-2E09-4BC9-B9D9-F40BE561FCC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6" name="Rechthoek 245">
                <a:extLst>
                  <a:ext uri="{FF2B5EF4-FFF2-40B4-BE49-F238E27FC236}">
                    <a16:creationId xmlns:a16="http://schemas.microsoft.com/office/drawing/2014/main" id="{7E4BB34C-66AF-40A2-A4B2-438741B9E5A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7" name="Groep 246">
                <a:extLst>
                  <a:ext uri="{FF2B5EF4-FFF2-40B4-BE49-F238E27FC236}">
                    <a16:creationId xmlns:a16="http://schemas.microsoft.com/office/drawing/2014/main" id="{62AE8FE7-F016-479C-8BB2-D2466E0A3D06}"/>
                  </a:ext>
                </a:extLst>
              </p:cNvPr>
              <p:cNvGrpSpPr/>
              <p:nvPr userDrawn="1"/>
            </p:nvGrpSpPr>
            <p:grpSpPr>
              <a:xfrm>
                <a:off x="12839234" y="3289794"/>
                <a:ext cx="155951" cy="131922"/>
                <a:chOff x="12968836" y="3354170"/>
                <a:chExt cx="404806" cy="342433"/>
              </a:xfrm>
            </p:grpSpPr>
            <p:sp>
              <p:nvSpPr>
                <p:cNvPr id="260" name="Rechthoek: afgeronde hoeken 259">
                  <a:extLst>
                    <a:ext uri="{FF2B5EF4-FFF2-40B4-BE49-F238E27FC236}">
                      <a16:creationId xmlns:a16="http://schemas.microsoft.com/office/drawing/2014/main" id="{34DE1BF5-1CB9-4116-936F-C7C32A6A3C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1" name="Rechthoek 260">
                  <a:extLst>
                    <a:ext uri="{FF2B5EF4-FFF2-40B4-BE49-F238E27FC236}">
                      <a16:creationId xmlns:a16="http://schemas.microsoft.com/office/drawing/2014/main" id="{7288FDB5-2664-4B8B-8504-8A10925DC79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2" name="Rechthoek 261">
                  <a:extLst>
                    <a:ext uri="{FF2B5EF4-FFF2-40B4-BE49-F238E27FC236}">
                      <a16:creationId xmlns:a16="http://schemas.microsoft.com/office/drawing/2014/main" id="{C055F234-44B7-4AC5-A869-B2F70E3B04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3" name="Rechthoek 262">
                  <a:extLst>
                    <a:ext uri="{FF2B5EF4-FFF2-40B4-BE49-F238E27FC236}">
                      <a16:creationId xmlns:a16="http://schemas.microsoft.com/office/drawing/2014/main" id="{F015B2DB-64E2-4B33-A142-5323003002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9EC4442-00D1-4691-A81C-4A1C0333D29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E656A4DB-BD99-47CE-8660-84E05DC8DD6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8" name="Groep 247">
                <a:extLst>
                  <a:ext uri="{FF2B5EF4-FFF2-40B4-BE49-F238E27FC236}">
                    <a16:creationId xmlns:a16="http://schemas.microsoft.com/office/drawing/2014/main" id="{BE1BD1D6-E3F0-4086-A167-CAA7B89FF87F}"/>
                  </a:ext>
                </a:extLst>
              </p:cNvPr>
              <p:cNvGrpSpPr/>
              <p:nvPr userDrawn="1"/>
            </p:nvGrpSpPr>
            <p:grpSpPr>
              <a:xfrm>
                <a:off x="12819679" y="3589117"/>
                <a:ext cx="166739" cy="218963"/>
                <a:chOff x="12940828" y="3950597"/>
                <a:chExt cx="432813" cy="568367"/>
              </a:xfrm>
            </p:grpSpPr>
            <p:grpSp>
              <p:nvGrpSpPr>
                <p:cNvPr id="252" name="Groep 251">
                  <a:extLst>
                    <a:ext uri="{FF2B5EF4-FFF2-40B4-BE49-F238E27FC236}">
                      <a16:creationId xmlns:a16="http://schemas.microsoft.com/office/drawing/2014/main" id="{5445E68C-C92A-44D8-849C-AEF3CEE06E77}"/>
                    </a:ext>
                  </a:extLst>
                </p:cNvPr>
                <p:cNvGrpSpPr/>
                <p:nvPr userDrawn="1"/>
              </p:nvGrpSpPr>
              <p:grpSpPr>
                <a:xfrm>
                  <a:off x="13000382" y="4006891"/>
                  <a:ext cx="373259" cy="315747"/>
                  <a:chOff x="12968836" y="3354170"/>
                  <a:chExt cx="404806" cy="342433"/>
                </a:xfrm>
              </p:grpSpPr>
              <p:sp>
                <p:nvSpPr>
                  <p:cNvPr id="254" name="Rechthoek: afgeronde hoeken 253">
                    <a:extLst>
                      <a:ext uri="{FF2B5EF4-FFF2-40B4-BE49-F238E27FC236}">
                        <a16:creationId xmlns:a16="http://schemas.microsoft.com/office/drawing/2014/main" id="{AA8A8562-623F-48F1-B681-5B3C9B1F8C9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5" name="Rechthoek 254">
                    <a:extLst>
                      <a:ext uri="{FF2B5EF4-FFF2-40B4-BE49-F238E27FC236}">
                        <a16:creationId xmlns:a16="http://schemas.microsoft.com/office/drawing/2014/main" id="{C3ADBA76-F7B5-4B2A-9B54-993A706FE47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6" name="Rechthoek 255">
                    <a:extLst>
                      <a:ext uri="{FF2B5EF4-FFF2-40B4-BE49-F238E27FC236}">
                        <a16:creationId xmlns:a16="http://schemas.microsoft.com/office/drawing/2014/main" id="{45CE83AB-4D5B-4352-9307-85D1925B6BB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7" name="Rechthoek 256">
                    <a:extLst>
                      <a:ext uri="{FF2B5EF4-FFF2-40B4-BE49-F238E27FC236}">
                        <a16:creationId xmlns:a16="http://schemas.microsoft.com/office/drawing/2014/main" id="{BFB545F1-C906-436F-8C9A-51927AC5CD2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38EEC7AC-8206-48C5-BF52-70543B8583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C731B49F-9C35-4844-96D9-142CE83E63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3" name="Boog 252">
                  <a:extLst>
                    <a:ext uri="{FF2B5EF4-FFF2-40B4-BE49-F238E27FC236}">
                      <a16:creationId xmlns:a16="http://schemas.microsoft.com/office/drawing/2014/main" id="{0128952F-D130-4AA4-9C17-8EB56B9EA2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49" name="Tekstvak 248">
                <a:extLst>
                  <a:ext uri="{FF2B5EF4-FFF2-40B4-BE49-F238E27FC236}">
                    <a16:creationId xmlns:a16="http://schemas.microsoft.com/office/drawing/2014/main" id="{074C5598-5806-45AF-8A41-D61C650113DD}"/>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0" name="Tekstvak 249">
                <a:extLst>
                  <a:ext uri="{FF2B5EF4-FFF2-40B4-BE49-F238E27FC236}">
                    <a16:creationId xmlns:a16="http://schemas.microsoft.com/office/drawing/2014/main" id="{A0CED67E-9924-4E54-BF95-83237D804F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1" name="Picture 3">
                <a:extLst>
                  <a:ext uri="{FF2B5EF4-FFF2-40B4-BE49-F238E27FC236}">
                    <a16:creationId xmlns:a16="http://schemas.microsoft.com/office/drawing/2014/main" id="{A1DBBEBE-93C3-4EF6-9EE4-A29E3F6C17C0}"/>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78" name="Instruction">
            <a:extLst>
              <a:ext uri="{FF2B5EF4-FFF2-40B4-BE49-F238E27FC236}">
                <a16:creationId xmlns:a16="http://schemas.microsoft.com/office/drawing/2014/main" id="{C5938231-26FB-44CE-B85A-DDCC5EA8CCD7}"/>
              </a:ext>
            </a:extLst>
          </p:cNvPr>
          <p:cNvGrpSpPr/>
          <p:nvPr userDrawn="1"/>
        </p:nvGrpSpPr>
        <p:grpSpPr>
          <a:xfrm>
            <a:off x="-3437547" y="1434"/>
            <a:ext cx="3201327" cy="4495586"/>
            <a:chOff x="-3437547" y="1434"/>
            <a:chExt cx="3201327" cy="4495586"/>
          </a:xfrm>
        </p:grpSpPr>
        <p:sp>
          <p:nvSpPr>
            <p:cNvPr id="279" name="Rechthoek 278">
              <a:extLst>
                <a:ext uri="{FF2B5EF4-FFF2-40B4-BE49-F238E27FC236}">
                  <a16:creationId xmlns:a16="http://schemas.microsoft.com/office/drawing/2014/main" id="{0BD484E4-23B2-497D-A14E-0D87F2068CF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0" name="Ovaal 279">
              <a:extLst>
                <a:ext uri="{FF2B5EF4-FFF2-40B4-BE49-F238E27FC236}">
                  <a16:creationId xmlns:a16="http://schemas.microsoft.com/office/drawing/2014/main" id="{D6AAB142-D98C-4565-A719-31F2E063A882}"/>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1" name="Rechte verbindingslijn 280">
              <a:extLst>
                <a:ext uri="{FF2B5EF4-FFF2-40B4-BE49-F238E27FC236}">
                  <a16:creationId xmlns:a16="http://schemas.microsoft.com/office/drawing/2014/main" id="{9FD69E7B-893D-4DE6-AE1D-DE6E5E1D647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2" name="Groep 281">
              <a:extLst>
                <a:ext uri="{FF2B5EF4-FFF2-40B4-BE49-F238E27FC236}">
                  <a16:creationId xmlns:a16="http://schemas.microsoft.com/office/drawing/2014/main" id="{EB75E0E2-2D6E-4DC7-A2A5-3D3C0773DE7D}"/>
                </a:ext>
              </a:extLst>
            </p:cNvPr>
            <p:cNvGrpSpPr/>
            <p:nvPr userDrawn="1"/>
          </p:nvGrpSpPr>
          <p:grpSpPr>
            <a:xfrm>
              <a:off x="-3437547" y="349413"/>
              <a:ext cx="2933825" cy="558875"/>
              <a:chOff x="-3419346" y="368233"/>
              <a:chExt cx="3904920" cy="743862"/>
            </a:xfrm>
          </p:grpSpPr>
          <p:sp>
            <p:nvSpPr>
              <p:cNvPr id="299" name="Rechthoek 298">
                <a:extLst>
                  <a:ext uri="{FF2B5EF4-FFF2-40B4-BE49-F238E27FC236}">
                    <a16:creationId xmlns:a16="http://schemas.microsoft.com/office/drawing/2014/main" id="{E7DE9058-CFF1-4C16-B550-C8BA21025EA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0" name="Rechte verbindingslijn 299">
                <a:extLst>
                  <a:ext uri="{FF2B5EF4-FFF2-40B4-BE49-F238E27FC236}">
                    <a16:creationId xmlns:a16="http://schemas.microsoft.com/office/drawing/2014/main" id="{56AB1110-A23D-4E6B-97CA-7847CC83DB3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8DEFE3-E070-42BD-BE33-F49A197F90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2" name="Rechthoek 301">
                <a:extLst>
                  <a:ext uri="{FF2B5EF4-FFF2-40B4-BE49-F238E27FC236}">
                    <a16:creationId xmlns:a16="http://schemas.microsoft.com/office/drawing/2014/main" id="{DE15B21C-D354-46F1-A9D8-185EBA25649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3" name="Groep 302">
                <a:extLst>
                  <a:ext uri="{FF2B5EF4-FFF2-40B4-BE49-F238E27FC236}">
                    <a16:creationId xmlns:a16="http://schemas.microsoft.com/office/drawing/2014/main" id="{E49941D7-0647-4CDC-9553-787428D9BB0D}"/>
                  </a:ext>
                </a:extLst>
              </p:cNvPr>
              <p:cNvGrpSpPr/>
              <p:nvPr userDrawn="1"/>
            </p:nvGrpSpPr>
            <p:grpSpPr>
              <a:xfrm>
                <a:off x="-3002834" y="720303"/>
                <a:ext cx="182598" cy="143759"/>
                <a:chOff x="-3310843" y="700986"/>
                <a:chExt cx="182598" cy="143759"/>
              </a:xfrm>
            </p:grpSpPr>
            <p:grpSp>
              <p:nvGrpSpPr>
                <p:cNvPr id="342" name="Groep 341">
                  <a:extLst>
                    <a:ext uri="{FF2B5EF4-FFF2-40B4-BE49-F238E27FC236}">
                      <a16:creationId xmlns:a16="http://schemas.microsoft.com/office/drawing/2014/main" id="{9DC02D92-05D7-4D36-A7FC-31B02CEA8903}"/>
                    </a:ext>
                  </a:extLst>
                </p:cNvPr>
                <p:cNvGrpSpPr/>
                <p:nvPr userDrawn="1"/>
              </p:nvGrpSpPr>
              <p:grpSpPr>
                <a:xfrm>
                  <a:off x="-3310843" y="700986"/>
                  <a:ext cx="182598" cy="143759"/>
                  <a:chOff x="-3310843" y="700986"/>
                  <a:chExt cx="182598" cy="143759"/>
                </a:xfrm>
              </p:grpSpPr>
              <p:cxnSp>
                <p:nvCxnSpPr>
                  <p:cNvPr id="346" name="Rechte verbindingslijn 345">
                    <a:extLst>
                      <a:ext uri="{FF2B5EF4-FFF2-40B4-BE49-F238E27FC236}">
                        <a16:creationId xmlns:a16="http://schemas.microsoft.com/office/drawing/2014/main" id="{7EF66461-1EAB-48D0-9AD8-5E57C33C8C1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6EED3B7F-6CFA-46BD-8E6B-FEEE8099465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65912EFB-72E6-432F-93E3-1A05AB71127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D7E3725-A468-475E-8242-39B271B8573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6AD95965-5FE5-471A-9CB8-4289432FB20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3" name="Groep 342">
                  <a:extLst>
                    <a:ext uri="{FF2B5EF4-FFF2-40B4-BE49-F238E27FC236}">
                      <a16:creationId xmlns:a16="http://schemas.microsoft.com/office/drawing/2014/main" id="{97298AC5-8D9D-47FE-9A6F-571794DAFE28}"/>
                    </a:ext>
                  </a:extLst>
                </p:cNvPr>
                <p:cNvGrpSpPr/>
                <p:nvPr userDrawn="1"/>
              </p:nvGrpSpPr>
              <p:grpSpPr>
                <a:xfrm flipH="1">
                  <a:off x="-3310774" y="735854"/>
                  <a:ext cx="88801" cy="72568"/>
                  <a:chOff x="-2091059" y="1395403"/>
                  <a:chExt cx="157316" cy="128558"/>
                </a:xfrm>
              </p:grpSpPr>
              <p:sp>
                <p:nvSpPr>
                  <p:cNvPr id="344" name="Rechthoek 343">
                    <a:extLst>
                      <a:ext uri="{FF2B5EF4-FFF2-40B4-BE49-F238E27FC236}">
                        <a16:creationId xmlns:a16="http://schemas.microsoft.com/office/drawing/2014/main" id="{9C38F574-EEF3-49ED-9F89-C0772E9944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5" name="Pijl: punthaak 344">
                    <a:extLst>
                      <a:ext uri="{FF2B5EF4-FFF2-40B4-BE49-F238E27FC236}">
                        <a16:creationId xmlns:a16="http://schemas.microsoft.com/office/drawing/2014/main" id="{AE734075-AACC-4ACB-B509-67824C475E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4" name="Groep 303">
                <a:extLst>
                  <a:ext uri="{FF2B5EF4-FFF2-40B4-BE49-F238E27FC236}">
                    <a16:creationId xmlns:a16="http://schemas.microsoft.com/office/drawing/2014/main" id="{09CDD3EF-A462-432F-96B0-C69D5075F654}"/>
                  </a:ext>
                </a:extLst>
              </p:cNvPr>
              <p:cNvGrpSpPr/>
              <p:nvPr userDrawn="1"/>
            </p:nvGrpSpPr>
            <p:grpSpPr>
              <a:xfrm>
                <a:off x="-3326107" y="720303"/>
                <a:ext cx="182598" cy="143759"/>
                <a:chOff x="-3634116" y="700986"/>
                <a:chExt cx="182598" cy="143759"/>
              </a:xfrm>
            </p:grpSpPr>
            <p:grpSp>
              <p:nvGrpSpPr>
                <p:cNvPr id="333" name="Groep 332">
                  <a:extLst>
                    <a:ext uri="{FF2B5EF4-FFF2-40B4-BE49-F238E27FC236}">
                      <a16:creationId xmlns:a16="http://schemas.microsoft.com/office/drawing/2014/main" id="{7342AD20-B2D3-4C53-8C33-3AD9A9BB68AD}"/>
                    </a:ext>
                  </a:extLst>
                </p:cNvPr>
                <p:cNvGrpSpPr/>
                <p:nvPr userDrawn="1"/>
              </p:nvGrpSpPr>
              <p:grpSpPr>
                <a:xfrm>
                  <a:off x="-3634116" y="700986"/>
                  <a:ext cx="182598" cy="143759"/>
                  <a:chOff x="-3634116" y="700986"/>
                  <a:chExt cx="182598" cy="143759"/>
                </a:xfrm>
              </p:grpSpPr>
              <p:cxnSp>
                <p:nvCxnSpPr>
                  <p:cNvPr id="337" name="Rechte verbindingslijn 336">
                    <a:extLst>
                      <a:ext uri="{FF2B5EF4-FFF2-40B4-BE49-F238E27FC236}">
                        <a16:creationId xmlns:a16="http://schemas.microsoft.com/office/drawing/2014/main" id="{827713BF-28CF-47CB-B1C8-823B67660B5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789B6AC-4E72-4C98-8E79-315A8393C54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DC52C54-B0A7-47BC-B01F-13711C4EF05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20D7DF9-34F9-435B-A64F-881D30FD866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19059585-9FB5-4FA0-8E4E-70B0E1B5880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10AEFF5A-BD9D-49C7-8CA8-C90AACB7F13F}"/>
                    </a:ext>
                  </a:extLst>
                </p:cNvPr>
                <p:cNvGrpSpPr/>
                <p:nvPr userDrawn="1"/>
              </p:nvGrpSpPr>
              <p:grpSpPr>
                <a:xfrm>
                  <a:off x="-3634047" y="735854"/>
                  <a:ext cx="88801" cy="72568"/>
                  <a:chOff x="-2091059" y="1395403"/>
                  <a:chExt cx="157316" cy="128558"/>
                </a:xfrm>
              </p:grpSpPr>
              <p:sp>
                <p:nvSpPr>
                  <p:cNvPr id="335" name="Rechthoek 334">
                    <a:extLst>
                      <a:ext uri="{FF2B5EF4-FFF2-40B4-BE49-F238E27FC236}">
                        <a16:creationId xmlns:a16="http://schemas.microsoft.com/office/drawing/2014/main" id="{E6F8CE10-D98A-4116-960D-0097BD2120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6" name="Pijl: punthaak 335">
                    <a:extLst>
                      <a:ext uri="{FF2B5EF4-FFF2-40B4-BE49-F238E27FC236}">
                        <a16:creationId xmlns:a16="http://schemas.microsoft.com/office/drawing/2014/main" id="{2EBEDD85-F227-48A3-8255-44B3C36BF2A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5" name="Rechte verbindingslijn 304">
                <a:extLst>
                  <a:ext uri="{FF2B5EF4-FFF2-40B4-BE49-F238E27FC236}">
                    <a16:creationId xmlns:a16="http://schemas.microsoft.com/office/drawing/2014/main" id="{B0229094-14C2-415F-BCF2-B6194B318CF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6" name="Rechte verbindingslijn 305">
                <a:extLst>
                  <a:ext uri="{FF2B5EF4-FFF2-40B4-BE49-F238E27FC236}">
                    <a16:creationId xmlns:a16="http://schemas.microsoft.com/office/drawing/2014/main" id="{D55D1644-DD9A-483A-867E-DC5A581C0E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7" name="Groep 306">
                <a:extLst>
                  <a:ext uri="{FF2B5EF4-FFF2-40B4-BE49-F238E27FC236}">
                    <a16:creationId xmlns:a16="http://schemas.microsoft.com/office/drawing/2014/main" id="{7B438237-BD1A-430F-BB64-2F59F224329C}"/>
                  </a:ext>
                </a:extLst>
              </p:cNvPr>
              <p:cNvGrpSpPr/>
              <p:nvPr userDrawn="1"/>
            </p:nvGrpSpPr>
            <p:grpSpPr>
              <a:xfrm>
                <a:off x="-2425037" y="370226"/>
                <a:ext cx="357690" cy="330595"/>
                <a:chOff x="-2721817" y="347336"/>
                <a:chExt cx="432805" cy="400021"/>
              </a:xfrm>
            </p:grpSpPr>
            <p:sp>
              <p:nvSpPr>
                <p:cNvPr id="322" name="Rechthoek 321">
                  <a:extLst>
                    <a:ext uri="{FF2B5EF4-FFF2-40B4-BE49-F238E27FC236}">
                      <a16:creationId xmlns:a16="http://schemas.microsoft.com/office/drawing/2014/main" id="{85BA5F33-5393-425C-A580-841AD4385D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3" name="Groep 322">
                  <a:extLst>
                    <a:ext uri="{FF2B5EF4-FFF2-40B4-BE49-F238E27FC236}">
                      <a16:creationId xmlns:a16="http://schemas.microsoft.com/office/drawing/2014/main" id="{D1410D62-FD0F-49B6-A343-F3B7AFCF16CE}"/>
                    </a:ext>
                  </a:extLst>
                </p:cNvPr>
                <p:cNvGrpSpPr/>
                <p:nvPr userDrawn="1"/>
              </p:nvGrpSpPr>
              <p:grpSpPr>
                <a:xfrm>
                  <a:off x="-2652453" y="431583"/>
                  <a:ext cx="294076" cy="231526"/>
                  <a:chOff x="-3634116" y="700986"/>
                  <a:chExt cx="182598" cy="143759"/>
                </a:xfrm>
              </p:grpSpPr>
              <p:grpSp>
                <p:nvGrpSpPr>
                  <p:cNvPr id="324" name="Groep 323">
                    <a:extLst>
                      <a:ext uri="{FF2B5EF4-FFF2-40B4-BE49-F238E27FC236}">
                        <a16:creationId xmlns:a16="http://schemas.microsoft.com/office/drawing/2014/main" id="{1961FD4D-EFE4-4C60-9A5F-12E9AE59CB47}"/>
                      </a:ext>
                    </a:extLst>
                  </p:cNvPr>
                  <p:cNvGrpSpPr/>
                  <p:nvPr userDrawn="1"/>
                </p:nvGrpSpPr>
                <p:grpSpPr>
                  <a:xfrm>
                    <a:off x="-3634116" y="700986"/>
                    <a:ext cx="182598" cy="143759"/>
                    <a:chOff x="-3634116" y="700986"/>
                    <a:chExt cx="182598" cy="143759"/>
                  </a:xfrm>
                </p:grpSpPr>
                <p:cxnSp>
                  <p:nvCxnSpPr>
                    <p:cNvPr id="328" name="Rechte verbindingslijn 327">
                      <a:extLst>
                        <a:ext uri="{FF2B5EF4-FFF2-40B4-BE49-F238E27FC236}">
                          <a16:creationId xmlns:a16="http://schemas.microsoft.com/office/drawing/2014/main" id="{4DB1C4E5-F7AC-4D76-A81D-7D3FBCD46EAC}"/>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802F18D1-8DC9-4B22-973C-63E58789EEC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6070221B-473E-4095-BDAD-5E0F0779B66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936056B9-E5D8-45F9-869A-B16515520F0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C3E1CCF7-F53C-4681-886B-A8D7458431C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5" name="Groep 324">
                    <a:extLst>
                      <a:ext uri="{FF2B5EF4-FFF2-40B4-BE49-F238E27FC236}">
                        <a16:creationId xmlns:a16="http://schemas.microsoft.com/office/drawing/2014/main" id="{AB1D8A3E-76B9-4095-A7A0-493A861D1E97}"/>
                      </a:ext>
                    </a:extLst>
                  </p:cNvPr>
                  <p:cNvGrpSpPr/>
                  <p:nvPr userDrawn="1"/>
                </p:nvGrpSpPr>
                <p:grpSpPr>
                  <a:xfrm>
                    <a:off x="-3634047" y="735854"/>
                    <a:ext cx="88801" cy="72568"/>
                    <a:chOff x="-2091059" y="1395403"/>
                    <a:chExt cx="157316" cy="128558"/>
                  </a:xfrm>
                </p:grpSpPr>
                <p:sp>
                  <p:nvSpPr>
                    <p:cNvPr id="326" name="Rechthoek 325">
                      <a:extLst>
                        <a:ext uri="{FF2B5EF4-FFF2-40B4-BE49-F238E27FC236}">
                          <a16:creationId xmlns:a16="http://schemas.microsoft.com/office/drawing/2014/main" id="{0623DFCD-3DCF-497D-AF15-B4A90AD90C7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7" name="Pijl: punthaak 326">
                      <a:extLst>
                        <a:ext uri="{FF2B5EF4-FFF2-40B4-BE49-F238E27FC236}">
                          <a16:creationId xmlns:a16="http://schemas.microsoft.com/office/drawing/2014/main" id="{626969B8-001E-49F9-8B86-53DC0E4877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08" name="Groep 307">
                <a:extLst>
                  <a:ext uri="{FF2B5EF4-FFF2-40B4-BE49-F238E27FC236}">
                    <a16:creationId xmlns:a16="http://schemas.microsoft.com/office/drawing/2014/main" id="{3A020047-E13C-4093-A5FE-F6635BBB2629}"/>
                  </a:ext>
                </a:extLst>
              </p:cNvPr>
              <p:cNvGrpSpPr/>
              <p:nvPr userDrawn="1"/>
            </p:nvGrpSpPr>
            <p:grpSpPr>
              <a:xfrm>
                <a:off x="-2425037" y="781500"/>
                <a:ext cx="357690" cy="330595"/>
                <a:chOff x="-2721817" y="782525"/>
                <a:chExt cx="432805" cy="400021"/>
              </a:xfrm>
            </p:grpSpPr>
            <p:sp>
              <p:nvSpPr>
                <p:cNvPr id="311" name="Rechthoek 310">
                  <a:extLst>
                    <a:ext uri="{FF2B5EF4-FFF2-40B4-BE49-F238E27FC236}">
                      <a16:creationId xmlns:a16="http://schemas.microsoft.com/office/drawing/2014/main" id="{EBEBF0E9-5DF3-4D59-A08A-D89F77B2B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2" name="Groep 311">
                  <a:extLst>
                    <a:ext uri="{FF2B5EF4-FFF2-40B4-BE49-F238E27FC236}">
                      <a16:creationId xmlns:a16="http://schemas.microsoft.com/office/drawing/2014/main" id="{15613C90-812B-4F9B-B1A1-52B67BDAC4A0}"/>
                    </a:ext>
                  </a:extLst>
                </p:cNvPr>
                <p:cNvGrpSpPr/>
                <p:nvPr userDrawn="1"/>
              </p:nvGrpSpPr>
              <p:grpSpPr>
                <a:xfrm>
                  <a:off x="-2652453" y="866772"/>
                  <a:ext cx="294076" cy="231526"/>
                  <a:chOff x="-3310843" y="700986"/>
                  <a:chExt cx="182598" cy="143759"/>
                </a:xfrm>
              </p:grpSpPr>
              <p:grpSp>
                <p:nvGrpSpPr>
                  <p:cNvPr id="313" name="Groep 312">
                    <a:extLst>
                      <a:ext uri="{FF2B5EF4-FFF2-40B4-BE49-F238E27FC236}">
                        <a16:creationId xmlns:a16="http://schemas.microsoft.com/office/drawing/2014/main" id="{81398E43-86D0-45DC-857D-F0442ABEC5D6}"/>
                      </a:ext>
                    </a:extLst>
                  </p:cNvPr>
                  <p:cNvGrpSpPr/>
                  <p:nvPr userDrawn="1"/>
                </p:nvGrpSpPr>
                <p:grpSpPr>
                  <a:xfrm>
                    <a:off x="-3310843" y="700986"/>
                    <a:ext cx="182598" cy="143759"/>
                    <a:chOff x="-3310843" y="700986"/>
                    <a:chExt cx="182598" cy="143759"/>
                  </a:xfrm>
                </p:grpSpPr>
                <p:cxnSp>
                  <p:nvCxnSpPr>
                    <p:cNvPr id="317" name="Rechte verbindingslijn 316">
                      <a:extLst>
                        <a:ext uri="{FF2B5EF4-FFF2-40B4-BE49-F238E27FC236}">
                          <a16:creationId xmlns:a16="http://schemas.microsoft.com/office/drawing/2014/main" id="{80AE70E9-CE14-46B8-9961-141B8ACBB6B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0B1B6408-0E88-4CDB-ACDA-1DA86C74287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BBA34F22-F806-4B9A-9498-538CC1F35E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2E28043C-4BCC-47E3-BB9D-DB918A8FD83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AEE2B85A-BD65-48BB-BD7A-38E6C4BDE1E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4" name="Groep 313">
                    <a:extLst>
                      <a:ext uri="{FF2B5EF4-FFF2-40B4-BE49-F238E27FC236}">
                        <a16:creationId xmlns:a16="http://schemas.microsoft.com/office/drawing/2014/main" id="{B9F44DF2-F3D8-4497-9C40-F34B1AADEE9E}"/>
                      </a:ext>
                    </a:extLst>
                  </p:cNvPr>
                  <p:cNvGrpSpPr/>
                  <p:nvPr userDrawn="1"/>
                </p:nvGrpSpPr>
                <p:grpSpPr>
                  <a:xfrm flipH="1">
                    <a:off x="-3310774" y="735854"/>
                    <a:ext cx="88801" cy="72568"/>
                    <a:chOff x="-2091059" y="1395403"/>
                    <a:chExt cx="157316" cy="128558"/>
                  </a:xfrm>
                </p:grpSpPr>
                <p:sp>
                  <p:nvSpPr>
                    <p:cNvPr id="315" name="Rechthoek 314">
                      <a:extLst>
                        <a:ext uri="{FF2B5EF4-FFF2-40B4-BE49-F238E27FC236}">
                          <a16:creationId xmlns:a16="http://schemas.microsoft.com/office/drawing/2014/main" id="{406CC2CB-57BE-4F22-8470-7C810ED177A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6" name="Pijl: punthaak 315">
                      <a:extLst>
                        <a:ext uri="{FF2B5EF4-FFF2-40B4-BE49-F238E27FC236}">
                          <a16:creationId xmlns:a16="http://schemas.microsoft.com/office/drawing/2014/main" id="{212C434F-69A9-45A3-84FD-6AF3B30533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09" name="Rechthoek 308">
                <a:extLst>
                  <a:ext uri="{FF2B5EF4-FFF2-40B4-BE49-F238E27FC236}">
                    <a16:creationId xmlns:a16="http://schemas.microsoft.com/office/drawing/2014/main" id="{D9CA088A-EBD6-480B-918A-046B9889C28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0" name="Rechthoek 309">
                <a:extLst>
                  <a:ext uri="{FF2B5EF4-FFF2-40B4-BE49-F238E27FC236}">
                    <a16:creationId xmlns:a16="http://schemas.microsoft.com/office/drawing/2014/main" id="{C45A6377-2D4A-4C0C-8BA8-D851B0849B0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3" name="Rechte verbindingslijn 282">
              <a:extLst>
                <a:ext uri="{FF2B5EF4-FFF2-40B4-BE49-F238E27FC236}">
                  <a16:creationId xmlns:a16="http://schemas.microsoft.com/office/drawing/2014/main" id="{50BF15C3-673C-48A4-9766-F71F7FC275A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4" name="Rechthoek 283">
              <a:extLst>
                <a:ext uri="{FF2B5EF4-FFF2-40B4-BE49-F238E27FC236}">
                  <a16:creationId xmlns:a16="http://schemas.microsoft.com/office/drawing/2014/main" id="{C5D9E292-920B-493D-B7E3-4A6AD0B1F7D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5" name="Ovaal 284">
              <a:extLst>
                <a:ext uri="{FF2B5EF4-FFF2-40B4-BE49-F238E27FC236}">
                  <a16:creationId xmlns:a16="http://schemas.microsoft.com/office/drawing/2014/main" id="{A669D498-DCC6-47A4-9EC8-6246741AD34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6" name="Rechthoek 285">
              <a:extLst>
                <a:ext uri="{FF2B5EF4-FFF2-40B4-BE49-F238E27FC236}">
                  <a16:creationId xmlns:a16="http://schemas.microsoft.com/office/drawing/2014/main" id="{E1E98752-292B-428B-B0C4-F6A63F59390B}"/>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7" name="Ovaal 286">
              <a:extLst>
                <a:ext uri="{FF2B5EF4-FFF2-40B4-BE49-F238E27FC236}">
                  <a16:creationId xmlns:a16="http://schemas.microsoft.com/office/drawing/2014/main" id="{909C3F44-087D-4A7D-B939-9C55A43A292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8" name="Rechthoek 287">
              <a:extLst>
                <a:ext uri="{FF2B5EF4-FFF2-40B4-BE49-F238E27FC236}">
                  <a16:creationId xmlns:a16="http://schemas.microsoft.com/office/drawing/2014/main" id="{C966146D-EA86-4CB2-8D48-BF1C62465B7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89" name="Ovaal 288">
              <a:extLst>
                <a:ext uri="{FF2B5EF4-FFF2-40B4-BE49-F238E27FC236}">
                  <a16:creationId xmlns:a16="http://schemas.microsoft.com/office/drawing/2014/main" id="{9735871D-27AB-4932-A8E4-843FE2338FBB}"/>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0" name="Rechthoek 289">
              <a:extLst>
                <a:ext uri="{FF2B5EF4-FFF2-40B4-BE49-F238E27FC236}">
                  <a16:creationId xmlns:a16="http://schemas.microsoft.com/office/drawing/2014/main" id="{34EB0B23-7F6E-4702-9BB9-1C0C5207387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7C9F05B-925C-417E-88CF-E258F2DDAAD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2" name="Rechthoek 291">
              <a:extLst>
                <a:ext uri="{FF2B5EF4-FFF2-40B4-BE49-F238E27FC236}">
                  <a16:creationId xmlns:a16="http://schemas.microsoft.com/office/drawing/2014/main" id="{1B942424-D803-431E-8037-A677A8F195A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3" name="Rechte verbindingslijn 292">
              <a:extLst>
                <a:ext uri="{FF2B5EF4-FFF2-40B4-BE49-F238E27FC236}">
                  <a16:creationId xmlns:a16="http://schemas.microsoft.com/office/drawing/2014/main" id="{F73A0FA8-398B-4884-96DB-EE28C04337D0}"/>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4" name="Meer informatie">
              <a:extLst>
                <a:ext uri="{FF2B5EF4-FFF2-40B4-BE49-F238E27FC236}">
                  <a16:creationId xmlns:a16="http://schemas.microsoft.com/office/drawing/2014/main" id="{079CDB2A-201D-4FC0-B909-BF1F2AAB6676}"/>
                </a:ext>
              </a:extLst>
            </p:cNvPr>
            <p:cNvGrpSpPr/>
            <p:nvPr userDrawn="1"/>
          </p:nvGrpSpPr>
          <p:grpSpPr>
            <a:xfrm>
              <a:off x="-3421298" y="3713747"/>
              <a:ext cx="3178515" cy="783273"/>
              <a:chOff x="-3741486" y="3359148"/>
              <a:chExt cx="3178515" cy="783273"/>
            </a:xfrm>
          </p:grpSpPr>
          <p:sp>
            <p:nvSpPr>
              <p:cNvPr id="296" name="Freeform 101">
                <a:extLst>
                  <a:ext uri="{FF2B5EF4-FFF2-40B4-BE49-F238E27FC236}">
                    <a16:creationId xmlns:a16="http://schemas.microsoft.com/office/drawing/2014/main" id="{10E56B51-BFDB-43F5-9C1F-2D67A236D11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7" name="Rechthoek 296">
                <a:extLst>
                  <a:ext uri="{FF2B5EF4-FFF2-40B4-BE49-F238E27FC236}">
                    <a16:creationId xmlns:a16="http://schemas.microsoft.com/office/drawing/2014/main" id="{1E5CC300-FD92-4907-B0B5-1297060E21A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8" name="Rechte verbindingslijn 297">
                <a:extLst>
                  <a:ext uri="{FF2B5EF4-FFF2-40B4-BE49-F238E27FC236}">
                    <a16:creationId xmlns:a16="http://schemas.microsoft.com/office/drawing/2014/main" id="{7519CB96-966E-4B04-9201-A71BF1DC08A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5" name="Rechthoek 294">
              <a:extLst>
                <a:ext uri="{FF2B5EF4-FFF2-40B4-BE49-F238E27FC236}">
                  <a16:creationId xmlns:a16="http://schemas.microsoft.com/office/drawing/2014/main" id="{73658470-0C84-4B8E-BD86-784FC00F7EC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27555D2D-C346-4CE0-9298-4913CE8FC79D}"/>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10730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49"/>
                                        </p:tgtEl>
                                        <p:attrNameLst>
                                          <p:attrName>style.visibility</p:attrName>
                                        </p:attrNameLst>
                                      </p:cBhvr>
                                      <p:to>
                                        <p:strVal val="visible"/>
                                      </p:to>
                                    </p:set>
                                    <p:anim calcmode="lin" valueType="num">
                                      <p:cBhvr additive="base">
                                        <p:cTn id="15" dur="1000" fill="hold"/>
                                        <p:tgtEl>
                                          <p:spTgt spid="149"/>
                                        </p:tgtEl>
                                        <p:attrNameLst>
                                          <p:attrName>ppt_x</p:attrName>
                                        </p:attrNameLst>
                                      </p:cBhvr>
                                      <p:tavLst>
                                        <p:tav tm="0">
                                          <p:val>
                                            <p:strVal val="#ppt_x"/>
                                          </p:val>
                                        </p:tav>
                                        <p:tav tm="100000">
                                          <p:val>
                                            <p:strVal val="#ppt_x"/>
                                          </p:val>
                                        </p:tav>
                                      </p:tavLst>
                                    </p:anim>
                                    <p:anim calcmode="lin" valueType="num">
                                      <p:cBhvr additive="base">
                                        <p:cTn id="16" dur="1000" fill="hold"/>
                                        <p:tgtEl>
                                          <p:spTgt spid="149"/>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49" grpId="0"/>
      <p:bldP spid="150" grpId="0">
        <p:tmplLst>
          <p:tmpl>
            <p:tnLst>
              <p:par>
                <p:cTn presetID="10" presetClass="entr" presetSubtype="0" fill="hold" nodeType="withEffect">
                  <p:stCondLst>
                    <p:cond delay="750"/>
                  </p:stCondLst>
                  <p:childTnLst>
                    <p:set>
                      <p:cBhvr>
                        <p:cTn dur="1" fill="hold">
                          <p:stCondLst>
                            <p:cond delay="0"/>
                          </p:stCondLst>
                        </p:cTn>
                        <p:tgtEl>
                          <p:spTgt spid="150"/>
                        </p:tgtEl>
                        <p:attrNameLst>
                          <p:attrName>style.visibility</p:attrName>
                        </p:attrNameLst>
                      </p:cBhvr>
                      <p:to>
                        <p:strVal val="visible"/>
                      </p:to>
                    </p:set>
                    <p:animEffect transition="in" filter="fade">
                      <p:cBhvr>
                        <p:cTn dur="750"/>
                        <p:tgtEl>
                          <p:spTgt spid="150"/>
                        </p:tgtEl>
                      </p:cBhvr>
                    </p:animEffect>
                  </p:childTnLst>
                </p:cTn>
              </p:par>
            </p:tnLst>
          </p:tmpl>
        </p:tmplLst>
      </p:bldP>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 FOTO, 50%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9" name="Tijdelijke aanduiding voor afbeelding 8">
            <a:extLst>
              <a:ext uri="{FF2B5EF4-FFF2-40B4-BE49-F238E27FC236}">
                <a16:creationId xmlns:a16="http://schemas.microsoft.com/office/drawing/2014/main" id="{E909BB5C-4BBE-4A17-B7C9-9421049DFC83}"/>
              </a:ext>
            </a:extLst>
          </p:cNvPr>
          <p:cNvSpPr>
            <a:spLocks noGrp="1"/>
          </p:cNvSpPr>
          <p:nvPr>
            <p:ph type="pic" sz="quarter" idx="14" hasCustomPrompt="1"/>
          </p:nvPr>
        </p:nvSpPr>
        <p:spPr>
          <a:xfrm>
            <a:off x="6096000" y="1434"/>
            <a:ext cx="55588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FOTO, 50% TEKST</a:t>
            </a:r>
          </a:p>
        </p:txBody>
      </p:sp>
      <p:sp>
        <p:nvSpPr>
          <p:cNvPr id="4" name="Tijdelijke aanduiding voor datum 3"/>
          <p:cNvSpPr>
            <a:spLocks noGrp="1"/>
          </p:cNvSpPr>
          <p:nvPr>
            <p:ph type="dt" sz="half" idx="10"/>
          </p:nvPr>
        </p:nvSpPr>
        <p:spPr/>
        <p:txBody>
          <a:bodyPr/>
          <a:lstStyle/>
          <a:p>
            <a:fld id="{56936F24-066B-43D4-B9D6-BDD526C8290D}" type="datetime1">
              <a:rPr lang="nl-NL" smtClean="0"/>
              <a:t>8-7-2019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2" y="741500"/>
            <a:ext cx="5267838" cy="490400"/>
          </a:xfrm>
        </p:spPr>
        <p:txBody>
          <a:bodyPr lIns="0" tIns="0" rIns="0" bIns="0"/>
          <a:lstStyle>
            <a:lvl1pPr>
              <a:defRPr/>
            </a:lvl1pPr>
          </a:lstStyle>
          <a:p>
            <a:r>
              <a:rPr lang="nl-NL" dirty="0"/>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5267838"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8A7D5E42-BED4-4403-B1C7-1C28F612D008}"/>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228774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500" fill="hold"/>
                                        <p:tgtEl>
                                          <p:spTgt spid="149"/>
                                        </p:tgtEl>
                                        <p:attrNameLst>
                                          <p:attrName>ppt_x</p:attrName>
                                        </p:attrNameLst>
                                      </p:cBhvr>
                                      <p:tavLst>
                                        <p:tav tm="0">
                                          <p:val>
                                            <p:strVal val="#ppt_x"/>
                                          </p:val>
                                        </p:tav>
                                        <p:tav tm="100000">
                                          <p:val>
                                            <p:strVal val="#ppt_x"/>
                                          </p:val>
                                        </p:tav>
                                      </p:tavLst>
                                    </p:anim>
                                    <p:anim calcmode="lin" valueType="num">
                                      <p:cBhvr additive="base">
                                        <p:cTn id="8" dur="1500" fill="hold"/>
                                        <p:tgtEl>
                                          <p:spTgt spid="149"/>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223"/>
                                        </p:tgtEl>
                                        <p:attrNameLst>
                                          <p:attrName>style.visibility</p:attrName>
                                        </p:attrNameLst>
                                      </p:cBhvr>
                                      <p:to>
                                        <p:strVal val="visible"/>
                                      </p:to>
                                    </p:set>
                                    <p:anim calcmode="lin" valueType="num">
                                      <p:cBhvr additive="base">
                                        <p:cTn id="15" dur="1000" fill="hold"/>
                                        <p:tgtEl>
                                          <p:spTgt spid="223"/>
                                        </p:tgtEl>
                                        <p:attrNameLst>
                                          <p:attrName>ppt_x</p:attrName>
                                        </p:attrNameLst>
                                      </p:cBhvr>
                                      <p:tavLst>
                                        <p:tav tm="0">
                                          <p:val>
                                            <p:strVal val="#ppt_x"/>
                                          </p:val>
                                        </p:tav>
                                        <p:tav tm="100000">
                                          <p:val>
                                            <p:strVal val="#ppt_x"/>
                                          </p:val>
                                        </p:tav>
                                      </p:tavLst>
                                    </p:anim>
                                    <p:anim calcmode="lin" valueType="num">
                                      <p:cBhvr additive="base">
                                        <p:cTn id="16" dur="1000" fill="hold"/>
                                        <p:tgtEl>
                                          <p:spTgt spid="22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23" grpId="0"/>
      <p:bldP spid="224" grpId="0">
        <p:tmplLst>
          <p:tmpl>
            <p:tnLst>
              <p:par>
                <p:cTn presetID="10" presetClass="entr" presetSubtype="0" fill="hold" nodeType="withEffect">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58162" y="741500"/>
            <a:ext cx="10805846" cy="490400"/>
          </a:xfrm>
          <a:prstGeom prst="rect">
            <a:avLst/>
          </a:prstGeom>
        </p:spPr>
        <p:txBody>
          <a:bodyPr vert="horz" lIns="0" tIns="0" rIns="0" bIns="0" rtlCol="0" anchor="t">
            <a:noAutofit/>
          </a:bodyPr>
          <a:lstStyle/>
          <a:p>
            <a:r>
              <a:rPr lang="nl-NL" dirty="0"/>
              <a:t>Plaats hier je titel</a:t>
            </a:r>
          </a:p>
        </p:txBody>
      </p:sp>
      <p:sp>
        <p:nvSpPr>
          <p:cNvPr id="3" name="Tijdelijke aanduiding voor tekst 2"/>
          <p:cNvSpPr>
            <a:spLocks noGrp="1"/>
          </p:cNvSpPr>
          <p:nvPr>
            <p:ph type="body" idx="1"/>
          </p:nvPr>
        </p:nvSpPr>
        <p:spPr>
          <a:xfrm>
            <a:off x="558182" y="1485900"/>
            <a:ext cx="10805846" cy="4521200"/>
          </a:xfrm>
          <a:prstGeom prst="rect">
            <a:avLst/>
          </a:prstGeom>
        </p:spPr>
        <p:txBody>
          <a:bodyPr vert="horz" lIns="0" tIns="0" rIns="0" bIns="0" rtlCol="0">
            <a:noAutofit/>
          </a:body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a:t>Ondertitel</a:t>
            </a:r>
          </a:p>
          <a:p>
            <a:pPr lvl="6"/>
            <a:r>
              <a:rPr lang="en-US" dirty="0"/>
              <a:t>O</a:t>
            </a:r>
            <a:r>
              <a:rPr lang="nl-NL" dirty="0" err="1"/>
              <a:t>ndertitel</a:t>
            </a:r>
            <a:r>
              <a:rPr lang="nl-NL" dirty="0"/>
              <a:t> donker</a:t>
            </a:r>
          </a:p>
          <a:p>
            <a:pPr lvl="7"/>
            <a:r>
              <a:rPr lang="nl-NL" dirty="0"/>
              <a:t>Leestekst</a:t>
            </a:r>
          </a:p>
          <a:p>
            <a:pPr lvl="8"/>
            <a:r>
              <a:rPr lang="nl-NL" dirty="0"/>
              <a:t>Subtitel</a:t>
            </a:r>
          </a:p>
        </p:txBody>
      </p:sp>
      <p:sp>
        <p:nvSpPr>
          <p:cNvPr id="4" name="Tijdelijke aanduiding voor datum 3"/>
          <p:cNvSpPr>
            <a:spLocks noGrp="1"/>
          </p:cNvSpPr>
          <p:nvPr>
            <p:ph type="dt" sz="half" idx="2"/>
          </p:nvPr>
        </p:nvSpPr>
        <p:spPr>
          <a:xfrm>
            <a:off x="698500" y="6947693"/>
            <a:ext cx="2044700" cy="365125"/>
          </a:xfrm>
          <a:prstGeom prst="rect">
            <a:avLst/>
          </a:prstGeom>
        </p:spPr>
        <p:txBody>
          <a:bodyPr vert="horz" lIns="91440" tIns="45720" rIns="91440" bIns="45720" rtlCol="0" anchor="ctr">
            <a:noAutofit/>
          </a:bodyPr>
          <a:lstStyle>
            <a:lvl1pPr algn="l">
              <a:defRPr sz="1200">
                <a:solidFill>
                  <a:schemeClr val="bg1">
                    <a:lumMod val="50000"/>
                  </a:schemeClr>
                </a:solidFill>
              </a:defRPr>
            </a:lvl1pPr>
          </a:lstStyle>
          <a:p>
            <a:fld id="{24AFFAC1-7CC5-442E-978D-8E5FC5F8852F}" type="datetime1">
              <a:rPr lang="nl-NL" smtClean="0"/>
              <a:t>8-7-2019</a:t>
            </a:fld>
            <a:endParaRPr lang="nl-NL" dirty="0"/>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dirty="0" err="1">
                <a:solidFill>
                  <a:schemeClr val="accent1"/>
                </a:solidFill>
                <a:latin typeface="Calibri" panose="020F0502020204030204" pitchFamily="34" charset="0"/>
                <a:cs typeface="Calibri" panose="020F0502020204030204" pitchFamily="34" charset="0"/>
              </a:rPr>
              <a:t>Deltares</a:t>
            </a:r>
            <a:endParaRPr lang="nl-NL" sz="1600" b="0" dirty="0">
              <a:solidFill>
                <a:schemeClr val="accent1"/>
              </a:solidFill>
              <a:latin typeface="Calibri" panose="020F0502020204030204" pitchFamily="34" charset="0"/>
              <a:cs typeface="Calibri" panose="020F0502020204030204" pitchFamily="34" charset="0"/>
            </a:endParaRPr>
          </a:p>
        </p:txBody>
      </p:sp>
      <p:grpSp>
        <p:nvGrpSpPr>
          <p:cNvPr id="8" name="GRID" hidden="1">
            <a:extLst>
              <a:ext uri="{FF2B5EF4-FFF2-40B4-BE49-F238E27FC236}">
                <a16:creationId xmlns:a16="http://schemas.microsoft.com/office/drawing/2014/main" id="{5411A5D9-E028-4D06-9C98-7FF92BC3E1C9}"/>
              </a:ext>
            </a:extLst>
          </p:cNvPr>
          <p:cNvGrpSpPr/>
          <p:nvPr userDrawn="1"/>
        </p:nvGrpSpPr>
        <p:grpSpPr>
          <a:xfrm>
            <a:off x="0" y="0"/>
            <a:ext cx="12191999" cy="6858000"/>
            <a:chOff x="0" y="0"/>
            <a:chExt cx="12169774" cy="6858000"/>
          </a:xfrm>
        </p:grpSpPr>
        <p:sp>
          <p:nvSpPr>
            <p:cNvPr id="9" name="Rechthoek 8">
              <a:extLst>
                <a:ext uri="{FF2B5EF4-FFF2-40B4-BE49-F238E27FC236}">
                  <a16:creationId xmlns:a16="http://schemas.microsoft.com/office/drawing/2014/main" id="{3C0D51EA-2C0B-423F-808A-D7E320607645}"/>
                </a:ext>
              </a:extLst>
            </p:cNvPr>
            <p:cNvSpPr/>
            <p:nvPr userDrawn="1"/>
          </p:nvSpPr>
          <p:spPr>
            <a:xfrm>
              <a:off x="0" y="6017187"/>
              <a:ext cx="12169774" cy="8408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0" name="Rechthoek 9">
              <a:extLst>
                <a:ext uri="{FF2B5EF4-FFF2-40B4-BE49-F238E27FC236}">
                  <a16:creationId xmlns:a16="http://schemas.microsoft.com/office/drawing/2014/main" id="{E19B9C6E-D591-4B5A-88EC-0D456E9EEA77}"/>
                </a:ext>
              </a:extLst>
            </p:cNvPr>
            <p:cNvSpPr/>
            <p:nvPr userDrawn="1"/>
          </p:nvSpPr>
          <p:spPr>
            <a:xfrm>
              <a:off x="0" y="0"/>
              <a:ext cx="12169774" cy="741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1" name="Rechthoek 10">
              <a:extLst>
                <a:ext uri="{FF2B5EF4-FFF2-40B4-BE49-F238E27FC236}">
                  <a16:creationId xmlns:a16="http://schemas.microsoft.com/office/drawing/2014/main" id="{C5969C4B-FE96-4B5E-AC7E-F03D13C17B67}"/>
                </a:ext>
              </a:extLst>
            </p:cNvPr>
            <p:cNvSpPr/>
            <p:nvPr userDrawn="1"/>
          </p:nvSpPr>
          <p:spPr>
            <a:xfrm rot="5400000">
              <a:off x="-3150428" y="3150428"/>
              <a:ext cx="6858000" cy="55714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2" name="Rechthoek 11">
              <a:extLst>
                <a:ext uri="{FF2B5EF4-FFF2-40B4-BE49-F238E27FC236}">
                  <a16:creationId xmlns:a16="http://schemas.microsoft.com/office/drawing/2014/main" id="{AAE7E668-C2A5-4854-9DA1-0B4C4EAB09BF}"/>
                </a:ext>
              </a:extLst>
            </p:cNvPr>
            <p:cNvSpPr/>
            <p:nvPr userDrawn="1"/>
          </p:nvSpPr>
          <p:spPr>
            <a:xfrm rot="5400000">
              <a:off x="8379719" y="3071367"/>
              <a:ext cx="6858000" cy="71526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sp>
          <p:nvSpPr>
            <p:cNvPr id="14" name="Rechthoek 13">
              <a:extLst>
                <a:ext uri="{FF2B5EF4-FFF2-40B4-BE49-F238E27FC236}">
                  <a16:creationId xmlns:a16="http://schemas.microsoft.com/office/drawing/2014/main" id="{3DB02457-A563-4894-84F5-CDE73B5FDF1D}"/>
                </a:ext>
              </a:extLst>
            </p:cNvPr>
            <p:cNvSpPr/>
            <p:nvPr userDrawn="1"/>
          </p:nvSpPr>
          <p:spPr>
            <a:xfrm>
              <a:off x="0" y="1231900"/>
              <a:ext cx="12169774" cy="2531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grpSp>
      <p:sp>
        <p:nvSpPr>
          <p:cNvPr id="43" name="Vrije vorm: vorm 42">
            <a:extLst>
              <a:ext uri="{FF2B5EF4-FFF2-40B4-BE49-F238E27FC236}">
                <a16:creationId xmlns:a16="http://schemas.microsoft.com/office/drawing/2014/main" id="{9C071E80-E95D-472A-BDEA-D7D3A05DBBFC}"/>
              </a:ext>
            </a:extLst>
          </p:cNvPr>
          <p:cNvSpPr/>
          <p:nvPr/>
        </p:nvSpPr>
        <p:spPr>
          <a:xfrm>
            <a:off x="10145692" y="6285079"/>
            <a:ext cx="1242749" cy="250164"/>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46" name="Rechthoek 45">
            <a:extLst>
              <a:ext uri="{FF2B5EF4-FFF2-40B4-BE49-F238E27FC236}">
                <a16:creationId xmlns:a16="http://schemas.microsoft.com/office/drawing/2014/main" id="{694A7B3A-A33F-4135-9DA9-464285867831}"/>
              </a:ext>
            </a:extLst>
          </p:cNvPr>
          <p:cNvSpPr/>
          <p:nvPr userDrawn="1"/>
        </p:nvSpPr>
        <p:spPr>
          <a:xfrm>
            <a:off x="11654743" y="-8930"/>
            <a:ext cx="540000"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11707386" y="5779547"/>
            <a:ext cx="434714" cy="365125"/>
          </a:xfrm>
          <a:prstGeom prst="rect">
            <a:avLst/>
          </a:prstGeom>
        </p:spPr>
        <p:txBody>
          <a:bodyPr vert="horz" lIns="0" tIns="0" rIns="0" bIns="0" rtlCol="0" anchor="ctr">
            <a:noAutofit/>
          </a:bodyPr>
          <a:lstStyle>
            <a:lvl1pPr algn="ctr">
              <a:defRPr sz="1100" b="1">
                <a:solidFill>
                  <a:schemeClr val="bg1"/>
                </a:solidFill>
                <a:latin typeface="+mn-lt"/>
              </a:defRPr>
            </a:lvl1pPr>
          </a:lstStyle>
          <a:p>
            <a:fld id="{B502C9A5-716F-45E6-800B-D4D02CE26F90}" type="slidenum">
              <a:rPr lang="nl-NL" smtClean="0"/>
              <a:pPr/>
              <a:t>‹#›</a:t>
            </a:fld>
            <a:endParaRPr lang="nl-NL" dirty="0"/>
          </a:p>
        </p:txBody>
      </p:sp>
      <p:sp>
        <p:nvSpPr>
          <p:cNvPr id="5" name="Tijdelijke aanduiding voor voettekst 4"/>
          <p:cNvSpPr>
            <a:spLocks noGrp="1"/>
          </p:cNvSpPr>
          <p:nvPr>
            <p:ph type="ftr" sz="quarter" idx="3"/>
          </p:nvPr>
        </p:nvSpPr>
        <p:spPr>
          <a:xfrm rot="16200000">
            <a:off x="9405929" y="3034635"/>
            <a:ext cx="5037629" cy="451355"/>
          </a:xfrm>
          <a:prstGeom prst="rect">
            <a:avLst/>
          </a:prstGeom>
        </p:spPr>
        <p:txBody>
          <a:bodyPr vert="horz" lIns="0" tIns="0" rIns="0" bIns="0" rtlCol="0" anchor="ctr">
            <a:normAutofit/>
          </a:bodyPr>
          <a:lstStyle>
            <a:lvl1pPr algn="ctr">
              <a:defRPr sz="1100" spc="300">
                <a:solidFill>
                  <a:schemeClr val="accent1"/>
                </a:solidFill>
              </a:defRPr>
            </a:lvl1pPr>
          </a:lstStyle>
          <a:p>
            <a:r>
              <a:rPr lang="it-IT"/>
              <a:t>Deltares - Data visualization in Python</a:t>
            </a:r>
            <a:endParaRPr lang="nl-NL" dirty="0"/>
          </a:p>
        </p:txBody>
      </p:sp>
      <p:grpSp>
        <p:nvGrpSpPr>
          <p:cNvPr id="15" name="menu">
            <a:extLst>
              <a:ext uri="{FF2B5EF4-FFF2-40B4-BE49-F238E27FC236}">
                <a16:creationId xmlns:a16="http://schemas.microsoft.com/office/drawing/2014/main" id="{E9D0F0FC-C0EB-4566-9931-DFBE6628FEE0}"/>
              </a:ext>
            </a:extLst>
          </p:cNvPr>
          <p:cNvGrpSpPr/>
          <p:nvPr/>
        </p:nvGrpSpPr>
        <p:grpSpPr>
          <a:xfrm>
            <a:off x="11784076" y="238593"/>
            <a:ext cx="281062" cy="182246"/>
            <a:chOff x="11784076" y="238593"/>
            <a:chExt cx="281062" cy="182246"/>
          </a:xfrm>
        </p:grpSpPr>
        <p:sp>
          <p:nvSpPr>
            <p:cNvPr id="16" name="Rechthoek 15">
              <a:extLst>
                <a:ext uri="{FF2B5EF4-FFF2-40B4-BE49-F238E27FC236}">
                  <a16:creationId xmlns:a16="http://schemas.microsoft.com/office/drawing/2014/main" id="{5824CEB2-41B0-42AB-85E8-79FEA8B391B6}"/>
                </a:ext>
              </a:extLst>
            </p:cNvPr>
            <p:cNvSpPr/>
            <p:nvPr/>
          </p:nvSpPr>
          <p:spPr>
            <a:xfrm>
              <a:off x="11784076" y="315316"/>
              <a:ext cx="281062" cy="28800"/>
            </a:xfrm>
            <a:prstGeom prst="rect">
              <a:avLst/>
            </a:prstGeom>
            <a:solidFill>
              <a:schemeClr val="bg1"/>
            </a:solidFill>
            <a:ln w="9525" cap="flat">
              <a:noFill/>
              <a:prstDash val="solid"/>
              <a:miter/>
            </a:ln>
          </p:spPr>
          <p:txBody>
            <a:bodyPr rtlCol="0" anchor="ctr"/>
            <a:lstStyle/>
            <a:p>
              <a:endParaRPr lang="nl-NL"/>
            </a:p>
          </p:txBody>
        </p:sp>
        <p:sp>
          <p:nvSpPr>
            <p:cNvPr id="17" name="Rechthoek 16">
              <a:extLst>
                <a:ext uri="{FF2B5EF4-FFF2-40B4-BE49-F238E27FC236}">
                  <a16:creationId xmlns:a16="http://schemas.microsoft.com/office/drawing/2014/main" id="{3C7C5A28-C871-4592-9E33-4125D8BA1EDC}"/>
                </a:ext>
              </a:extLst>
            </p:cNvPr>
            <p:cNvSpPr/>
            <p:nvPr/>
          </p:nvSpPr>
          <p:spPr>
            <a:xfrm>
              <a:off x="11784076" y="392039"/>
              <a:ext cx="281062" cy="28800"/>
            </a:xfrm>
            <a:prstGeom prst="rect">
              <a:avLst/>
            </a:prstGeom>
            <a:solidFill>
              <a:schemeClr val="bg1"/>
            </a:solidFill>
            <a:ln w="9525" cap="flat">
              <a:noFill/>
              <a:prstDash val="solid"/>
              <a:miter/>
            </a:ln>
          </p:spPr>
          <p:txBody>
            <a:bodyPr rtlCol="0" anchor="ctr"/>
            <a:lstStyle/>
            <a:p>
              <a:endParaRPr lang="nl-NL"/>
            </a:p>
          </p:txBody>
        </p:sp>
        <p:sp>
          <p:nvSpPr>
            <p:cNvPr id="18" name="Rechthoek 17">
              <a:extLst>
                <a:ext uri="{FF2B5EF4-FFF2-40B4-BE49-F238E27FC236}">
                  <a16:creationId xmlns:a16="http://schemas.microsoft.com/office/drawing/2014/main" id="{52AC1F93-AA0D-47F4-8A7D-82CACDC4C5E4}"/>
                </a:ext>
              </a:extLst>
            </p:cNvPr>
            <p:cNvSpPr/>
            <p:nvPr/>
          </p:nvSpPr>
          <p:spPr>
            <a:xfrm>
              <a:off x="11784076" y="238593"/>
              <a:ext cx="281062" cy="28800"/>
            </a:xfrm>
            <a:prstGeom prst="rect">
              <a:avLst/>
            </a:prstGeom>
            <a:solidFill>
              <a:schemeClr val="bg1"/>
            </a:solidFill>
            <a:ln w="9525" cap="flat">
              <a:noFill/>
              <a:prstDash val="solid"/>
              <a:miter/>
            </a:ln>
          </p:spPr>
          <p:txBody>
            <a:bodyPr rtlCol="0" anchor="ctr"/>
            <a:lstStyle/>
            <a:p>
              <a:endParaRPr lang="nl-NL" dirty="0"/>
            </a:p>
          </p:txBody>
        </p:sp>
      </p:grpSp>
      <p:sp>
        <p:nvSpPr>
          <p:cNvPr id="7" name="hyperlink naar menu">
            <a:hlinkClick r:id="" action="ppaction://noaction"/>
            <a:extLst>
              <a:ext uri="{FF2B5EF4-FFF2-40B4-BE49-F238E27FC236}">
                <a16:creationId xmlns:a16="http://schemas.microsoft.com/office/drawing/2014/main" id="{07AD5DDE-ECF4-4319-A627-E39A536FC7EB}"/>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52523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tabLst>
          <a:tab pos="1255713" algn="l"/>
        </a:tabLst>
        <a:defRPr sz="3000" b="1" kern="1200">
          <a:solidFill>
            <a:schemeClr val="accent1"/>
          </a:solidFill>
          <a:latin typeface="+mj-lt"/>
          <a:ea typeface="+mj-ea"/>
          <a:cs typeface="+mj-cs"/>
        </a:defRPr>
      </a:lvl1pPr>
    </p:titleStyle>
    <p:body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776">
          <p15:clr>
            <a:srgbClr val="F26B43"/>
          </p15:clr>
        </p15:guide>
        <p15:guide id="3" orient="horz" pos="1002">
          <p15:clr>
            <a:srgbClr val="F26B43"/>
          </p15:clr>
        </p15:guide>
        <p15:guide id="5" orient="horz" pos="38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209258EB-5731-45DD-A975-B6812C41315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02C9A5-716F-45E6-800B-D4D02CE26F90}" type="slidenum">
              <a:rPr kumimoji="0" lang="nl-NL" sz="11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nl-NL" sz="1100" b="1" i="0" u="none" strike="noStrike" kern="1200" cap="none" spc="0" normalizeH="0" baseline="0" noProof="0">
              <a:ln>
                <a:noFill/>
              </a:ln>
              <a:solidFill>
                <a:prstClr val="white"/>
              </a:solidFill>
              <a:effectLst/>
              <a:uLnTx/>
              <a:uFillTx/>
              <a:latin typeface="Calibri"/>
              <a:ea typeface="+mn-ea"/>
              <a:cs typeface="+mn-cs"/>
            </a:endParaRPr>
          </a:p>
        </p:txBody>
      </p:sp>
      <p:sp>
        <p:nvSpPr>
          <p:cNvPr id="4" name="Tijdelijke aanduiding voor voettekst 3">
            <a:extLst>
              <a:ext uri="{FF2B5EF4-FFF2-40B4-BE49-F238E27FC236}">
                <a16:creationId xmlns:a16="http://schemas.microsoft.com/office/drawing/2014/main" id="{47B6DCB7-4A51-4CA9-9E98-3FA56C78352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300" normalizeH="0" baseline="0" noProof="0">
                <a:ln>
                  <a:noFill/>
                </a:ln>
                <a:solidFill>
                  <a:srgbClr val="008FC5"/>
                </a:solidFill>
                <a:effectLst/>
                <a:uLnTx/>
                <a:uFillTx/>
                <a:latin typeface="Calibri"/>
                <a:ea typeface="+mn-ea"/>
                <a:cs typeface="+mn-cs"/>
              </a:rPr>
              <a:t>Deltares - Data visualization in Python</a:t>
            </a:r>
            <a:endParaRPr kumimoji="0" lang="nl-NL" sz="1100" b="0" i="0" u="none" strike="noStrike" kern="1200" cap="none" spc="300" normalizeH="0" baseline="0" noProof="0" dirty="0">
              <a:ln>
                <a:noFill/>
              </a:ln>
              <a:solidFill>
                <a:srgbClr val="008FC5"/>
              </a:solidFill>
              <a:effectLst/>
              <a:uLnTx/>
              <a:uFillTx/>
              <a:latin typeface="Calibri"/>
              <a:ea typeface="+mn-ea"/>
              <a:cs typeface="+mn-cs"/>
            </a:endParaRPr>
          </a:p>
        </p:txBody>
      </p:sp>
    </p:spTree>
    <p:extLst>
      <p:ext uri="{BB962C8B-B14F-4D97-AF65-F5344CB8AC3E}">
        <p14:creationId xmlns:p14="http://schemas.microsoft.com/office/powerpoint/2010/main" val="261328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2F7A-9BA2-49DF-8D8E-56CAFED16F24}"/>
              </a:ext>
            </a:extLst>
          </p:cNvPr>
          <p:cNvSpPr>
            <a:spLocks noGrp="1"/>
          </p:cNvSpPr>
          <p:nvPr>
            <p:ph type="title"/>
          </p:nvPr>
        </p:nvSpPr>
        <p:spPr/>
        <p:txBody>
          <a:bodyPr/>
          <a:lstStyle/>
          <a:p>
            <a:endParaRPr lang="nl-NL" dirty="0"/>
          </a:p>
        </p:txBody>
      </p:sp>
      <p:sp>
        <p:nvSpPr>
          <p:cNvPr id="3" name="Content Placeholder 2">
            <a:extLst>
              <a:ext uri="{FF2B5EF4-FFF2-40B4-BE49-F238E27FC236}">
                <a16:creationId xmlns:a16="http://schemas.microsoft.com/office/drawing/2014/main" id="{59B468A3-FB4E-4577-A00D-96D2D78639C3}"/>
              </a:ext>
            </a:extLst>
          </p:cNvPr>
          <p:cNvSpPr>
            <a:spLocks noGrp="1"/>
          </p:cNvSpPr>
          <p:nvPr>
            <p:ph idx="1"/>
          </p:nvPr>
        </p:nvSpPr>
        <p:spPr/>
        <p:txBody>
          <a:bodyPr/>
          <a:lstStyle/>
          <a:p>
            <a:endParaRPr lang="nl-NL" dirty="0"/>
          </a:p>
        </p:txBody>
      </p:sp>
      <p:pic>
        <p:nvPicPr>
          <p:cNvPr id="1026" name="Picture 2" descr="image007">
            <a:extLst>
              <a:ext uri="{FF2B5EF4-FFF2-40B4-BE49-F238E27FC236}">
                <a16:creationId xmlns:a16="http://schemas.microsoft.com/office/drawing/2014/main" id="{7C0FA819-7F64-4E82-ABC5-2807DCF392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8"/>
          <a:stretch/>
        </p:blipFill>
        <p:spPr bwMode="auto">
          <a:xfrm>
            <a:off x="0" y="1600200"/>
            <a:ext cx="11649600" cy="437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3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3B05-240B-46E0-82C5-51C2B5641F98}"/>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330A580-F783-4632-97D3-0C798F385BAC}"/>
              </a:ext>
            </a:extLst>
          </p:cNvPr>
          <p:cNvSpPr>
            <a:spLocks noGrp="1"/>
          </p:cNvSpPr>
          <p:nvPr>
            <p:ph idx="1"/>
          </p:nvPr>
        </p:nvSpPr>
        <p:spPr/>
        <p:txBody>
          <a:bodyPr/>
          <a:lstStyle/>
          <a:p>
            <a:endParaRPr lang="nl-NL"/>
          </a:p>
        </p:txBody>
      </p:sp>
      <p:pic>
        <p:nvPicPr>
          <p:cNvPr id="2050" name="Picture 2" descr="image008">
            <a:extLst>
              <a:ext uri="{FF2B5EF4-FFF2-40B4-BE49-F238E27FC236}">
                <a16:creationId xmlns:a16="http://schemas.microsoft.com/office/drawing/2014/main" id="{DC12A804-C84E-4BE7-952E-C8B1641B1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0241"/>
            <a:ext cx="11649600" cy="447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02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739-959C-493A-A13F-9F6B00710A77}"/>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00C383C5-B799-41D1-AC8D-C0E268AE4523}"/>
              </a:ext>
            </a:extLst>
          </p:cNvPr>
          <p:cNvSpPr>
            <a:spLocks noGrp="1"/>
          </p:cNvSpPr>
          <p:nvPr>
            <p:ph idx="1"/>
          </p:nvPr>
        </p:nvSpPr>
        <p:spPr/>
        <p:txBody>
          <a:bodyPr/>
          <a:lstStyle/>
          <a:p>
            <a:endParaRPr lang="nl-NL"/>
          </a:p>
        </p:txBody>
      </p:sp>
      <p:pic>
        <p:nvPicPr>
          <p:cNvPr id="5122" name="Picture 2">
            <a:extLst>
              <a:ext uri="{FF2B5EF4-FFF2-40B4-BE49-F238E27FC236}">
                <a16:creationId xmlns:a16="http://schemas.microsoft.com/office/drawing/2014/main" id="{1414877F-7319-4D27-B189-F155C3C72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938" y="0"/>
            <a:ext cx="4554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06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B60-800B-4FEC-BBF5-AF1A573BA2C7}"/>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D840F86C-9363-413C-AE4A-4B1FC39DC005}"/>
              </a:ext>
            </a:extLst>
          </p:cNvPr>
          <p:cNvSpPr>
            <a:spLocks noGrp="1"/>
          </p:cNvSpPr>
          <p:nvPr>
            <p:ph idx="1"/>
          </p:nvPr>
        </p:nvSpPr>
        <p:spPr/>
        <p:txBody>
          <a:bodyPr/>
          <a:lstStyle/>
          <a:p>
            <a:endParaRPr lang="nl-NL"/>
          </a:p>
        </p:txBody>
      </p:sp>
      <p:pic>
        <p:nvPicPr>
          <p:cNvPr id="6146" name="Picture 2">
            <a:extLst>
              <a:ext uri="{FF2B5EF4-FFF2-40B4-BE49-F238E27FC236}">
                <a16:creationId xmlns:a16="http://schemas.microsoft.com/office/drawing/2014/main" id="{5F053178-8416-436F-85E9-0D7F11C6B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838325"/>
            <a:ext cx="720299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18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55EA379F-8ADD-4606-B37B-C001BB1803F0}"/>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02C9A5-716F-45E6-800B-D4D02CE26F90}" type="slidenum">
              <a:rPr kumimoji="0" lang="nl-NL" sz="11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nl-NL" sz="1100" b="1" i="0" u="none" strike="noStrike" kern="1200" cap="none" spc="0" normalizeH="0" baseline="0" noProof="0">
              <a:ln>
                <a:noFill/>
              </a:ln>
              <a:solidFill>
                <a:prstClr val="white"/>
              </a:solidFill>
              <a:effectLst/>
              <a:uLnTx/>
              <a:uFillTx/>
              <a:latin typeface="Calibri"/>
              <a:ea typeface="+mn-ea"/>
              <a:cs typeface="+mn-cs"/>
            </a:endParaRPr>
          </a:p>
        </p:txBody>
      </p:sp>
      <p:sp>
        <p:nvSpPr>
          <p:cNvPr id="4" name="Tijdelijke aanduiding voor voettekst 3">
            <a:extLst>
              <a:ext uri="{FF2B5EF4-FFF2-40B4-BE49-F238E27FC236}">
                <a16:creationId xmlns:a16="http://schemas.microsoft.com/office/drawing/2014/main" id="{86A70836-6F94-4A41-9BBE-8D90F3CFF842}"/>
              </a:ext>
            </a:extLst>
          </p:cNvPr>
          <p:cNvSpPr>
            <a:spLocks noGrp="1"/>
          </p:cNvSpPr>
          <p:nvPr>
            <p:ph type="ftr" sz="quarter" idx="11"/>
          </p:nvPr>
        </p:nvSpPr>
        <p:spPr>
          <a:xfrm>
            <a:off x="810260" y="6360925"/>
            <a:ext cx="7508240" cy="45135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300" normalizeH="0" baseline="0" noProof="0">
                <a:ln>
                  <a:noFill/>
                </a:ln>
                <a:solidFill>
                  <a:srgbClr val="008FC5"/>
                </a:solidFill>
                <a:effectLst/>
                <a:uLnTx/>
                <a:uFillTx/>
                <a:latin typeface="Calibri"/>
                <a:ea typeface="+mn-ea"/>
                <a:cs typeface="+mn-cs"/>
              </a:rPr>
              <a:t>Deltares - Data visualization in Python</a:t>
            </a:r>
            <a:endParaRPr kumimoji="0" lang="nl-NL" sz="1300" b="0" i="0" u="none" strike="noStrike" kern="1200" cap="none" spc="300" normalizeH="0" baseline="0" noProof="0" dirty="0">
              <a:ln>
                <a:noFill/>
              </a:ln>
              <a:solidFill>
                <a:srgbClr val="008FC5"/>
              </a:solidFill>
              <a:effectLst/>
              <a:uLnTx/>
              <a:uFillTx/>
              <a:latin typeface="Calibri"/>
              <a:ea typeface="+mn-ea"/>
              <a:cs typeface="+mn-cs"/>
            </a:endParaRPr>
          </a:p>
        </p:txBody>
      </p:sp>
      <p:sp>
        <p:nvSpPr>
          <p:cNvPr id="5" name="Tijdelijke aanduiding voor tekst 4">
            <a:extLst>
              <a:ext uri="{FF2B5EF4-FFF2-40B4-BE49-F238E27FC236}">
                <a16:creationId xmlns:a16="http://schemas.microsoft.com/office/drawing/2014/main" id="{FB168BF0-90E0-4312-87FA-D5450E7132E2}"/>
              </a:ext>
            </a:extLst>
          </p:cNvPr>
          <p:cNvSpPr>
            <a:spLocks noGrp="1"/>
          </p:cNvSpPr>
          <p:nvPr>
            <p:ph type="body" sz="quarter" idx="16"/>
          </p:nvPr>
        </p:nvSpPr>
        <p:spPr/>
        <p:txBody>
          <a:bodyPr/>
          <a:lstStyle/>
          <a:p>
            <a:r>
              <a:rPr lang="en-US" dirty="0"/>
              <a:t>Data visualization in Python</a:t>
            </a:r>
            <a:endParaRPr lang="nl-NL" dirty="0"/>
          </a:p>
        </p:txBody>
      </p:sp>
      <p:sp>
        <p:nvSpPr>
          <p:cNvPr id="6" name="Tijdelijke aanduiding voor tekst 5">
            <a:extLst>
              <a:ext uri="{FF2B5EF4-FFF2-40B4-BE49-F238E27FC236}">
                <a16:creationId xmlns:a16="http://schemas.microsoft.com/office/drawing/2014/main" id="{0A42BE2B-9D10-485E-962D-91F5062E9653}"/>
              </a:ext>
            </a:extLst>
          </p:cNvPr>
          <p:cNvSpPr>
            <a:spLocks noGrp="1"/>
          </p:cNvSpPr>
          <p:nvPr>
            <p:ph type="body" sz="quarter" idx="17"/>
          </p:nvPr>
        </p:nvSpPr>
        <p:spPr/>
        <p:txBody>
          <a:bodyPr/>
          <a:lstStyle/>
          <a:p>
            <a:r>
              <a:rPr lang="en-US" dirty="0"/>
              <a:t>Cindy van de Vries – Safavi Nic &amp; Dave de Koning</a:t>
            </a:r>
            <a:endParaRPr lang="nl-NL" dirty="0"/>
          </a:p>
        </p:txBody>
      </p:sp>
    </p:spTree>
    <p:extLst>
      <p:ext uri="{BB962C8B-B14F-4D97-AF65-F5344CB8AC3E}">
        <p14:creationId xmlns:p14="http://schemas.microsoft.com/office/powerpoint/2010/main" val="132871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3467FF-B524-44B3-8DBA-A3CF6FF50781}"/>
              </a:ext>
            </a:extLst>
          </p:cNvPr>
          <p:cNvSpPr>
            <a:spLocks noGrp="1"/>
          </p:cNvSpPr>
          <p:nvPr>
            <p:ph type="ftr" sz="quarter" idx="11"/>
          </p:nvPr>
        </p:nvSpPr>
        <p:spPr/>
        <p:txBody>
          <a:bodyPr/>
          <a:lstStyle/>
          <a:p>
            <a:r>
              <a:rPr lang="it-IT"/>
              <a:t>Deltares - Data visualization in Python</a:t>
            </a:r>
            <a:endParaRPr lang="nl-NL" dirty="0"/>
          </a:p>
        </p:txBody>
      </p:sp>
      <p:sp>
        <p:nvSpPr>
          <p:cNvPr id="2" name="Slide Number Placeholder 1">
            <a:extLst>
              <a:ext uri="{FF2B5EF4-FFF2-40B4-BE49-F238E27FC236}">
                <a16:creationId xmlns:a16="http://schemas.microsoft.com/office/drawing/2014/main" id="{1B55F6B9-C62C-4944-85B6-39BA3FE89333}"/>
              </a:ext>
            </a:extLst>
          </p:cNvPr>
          <p:cNvSpPr>
            <a:spLocks noGrp="1"/>
          </p:cNvSpPr>
          <p:nvPr>
            <p:ph type="sldNum" sz="quarter" idx="12"/>
          </p:nvPr>
        </p:nvSpPr>
        <p:spPr/>
        <p:txBody>
          <a:bodyPr/>
          <a:lstStyle/>
          <a:p>
            <a:fld id="{B502C9A5-716F-45E6-800B-D4D02CE26F90}" type="slidenum">
              <a:rPr lang="nl-NL" smtClean="0"/>
              <a:t>3</a:t>
            </a:fld>
            <a:endParaRPr lang="nl-NL"/>
          </a:p>
        </p:txBody>
      </p:sp>
      <p:sp>
        <p:nvSpPr>
          <p:cNvPr id="6" name="Title 5">
            <a:extLst>
              <a:ext uri="{FF2B5EF4-FFF2-40B4-BE49-F238E27FC236}">
                <a16:creationId xmlns:a16="http://schemas.microsoft.com/office/drawing/2014/main" id="{1765B881-0BE8-44B4-ADA8-8F5F5870EF65}"/>
              </a:ext>
            </a:extLst>
          </p:cNvPr>
          <p:cNvSpPr>
            <a:spLocks noGrp="1"/>
          </p:cNvSpPr>
          <p:nvPr>
            <p:ph type="title"/>
          </p:nvPr>
        </p:nvSpPr>
        <p:spPr/>
        <p:txBody>
          <a:bodyPr/>
          <a:lstStyle/>
          <a:p>
            <a:r>
              <a:rPr lang="en-US" dirty="0"/>
              <a:t>Time schedule</a:t>
            </a:r>
            <a:endParaRPr lang="nl-NL" dirty="0"/>
          </a:p>
        </p:txBody>
      </p:sp>
      <p:sp>
        <p:nvSpPr>
          <p:cNvPr id="11" name="Text Placeholder 10">
            <a:extLst>
              <a:ext uri="{FF2B5EF4-FFF2-40B4-BE49-F238E27FC236}">
                <a16:creationId xmlns:a16="http://schemas.microsoft.com/office/drawing/2014/main" id="{D90AC7D7-434E-45EF-801A-FB2088EC08FB}"/>
              </a:ext>
            </a:extLst>
          </p:cNvPr>
          <p:cNvSpPr>
            <a:spLocks noGrp="1"/>
          </p:cNvSpPr>
          <p:nvPr>
            <p:ph type="body" sz="quarter" idx="21"/>
          </p:nvPr>
        </p:nvSpPr>
        <p:spPr/>
        <p:txBody>
          <a:bodyPr/>
          <a:lstStyle/>
          <a:p>
            <a:endParaRPr lang="nl-NL"/>
          </a:p>
        </p:txBody>
      </p:sp>
      <p:graphicFrame>
        <p:nvGraphicFramePr>
          <p:cNvPr id="12" name="Table Placeholder 11">
            <a:extLst>
              <a:ext uri="{FF2B5EF4-FFF2-40B4-BE49-F238E27FC236}">
                <a16:creationId xmlns:a16="http://schemas.microsoft.com/office/drawing/2014/main" id="{9BAE1C57-1F2B-40D2-A73E-3EC9A73C408E}"/>
              </a:ext>
            </a:extLst>
          </p:cNvPr>
          <p:cNvGraphicFramePr>
            <a:graphicFrameLocks noGrp="1"/>
          </p:cNvGraphicFramePr>
          <p:nvPr>
            <p:ph type="tbl" sz="quarter" idx="15"/>
            <p:extLst>
              <p:ext uri="{D42A27DB-BD31-4B8C-83A1-F6EECF244321}">
                <p14:modId xmlns:p14="http://schemas.microsoft.com/office/powerpoint/2010/main" val="412397687"/>
              </p:ext>
            </p:extLst>
          </p:nvPr>
        </p:nvGraphicFramePr>
        <p:xfrm>
          <a:off x="558800" y="1470025"/>
          <a:ext cx="8339327" cy="3941185"/>
        </p:xfrm>
        <a:graphic>
          <a:graphicData uri="http://schemas.openxmlformats.org/drawingml/2006/table">
            <a:tbl>
              <a:tblPr/>
              <a:tblGrid>
                <a:gridCol w="2058546">
                  <a:extLst>
                    <a:ext uri="{9D8B030D-6E8A-4147-A177-3AD203B41FA5}">
                      <a16:colId xmlns:a16="http://schemas.microsoft.com/office/drawing/2014/main" val="4252903644"/>
                    </a:ext>
                  </a:extLst>
                </a:gridCol>
                <a:gridCol w="5325291">
                  <a:extLst>
                    <a:ext uri="{9D8B030D-6E8A-4147-A177-3AD203B41FA5}">
                      <a16:colId xmlns:a16="http://schemas.microsoft.com/office/drawing/2014/main" val="913413457"/>
                    </a:ext>
                  </a:extLst>
                </a:gridCol>
                <a:gridCol w="955490">
                  <a:extLst>
                    <a:ext uri="{9D8B030D-6E8A-4147-A177-3AD203B41FA5}">
                      <a16:colId xmlns:a16="http://schemas.microsoft.com/office/drawing/2014/main" val="3071302269"/>
                    </a:ext>
                  </a:extLst>
                </a:gridCol>
              </a:tblGrid>
              <a:tr h="788237">
                <a:tc>
                  <a:txBody>
                    <a:bodyPr/>
                    <a:lstStyle/>
                    <a:p>
                      <a:pPr marL="0" marR="0" fontAlgn="t">
                        <a:spcBef>
                          <a:spcPts val="0"/>
                        </a:spcBef>
                        <a:spcAft>
                          <a:spcPts val="0"/>
                        </a:spcAft>
                      </a:pPr>
                      <a:r>
                        <a:rPr lang="en-US" sz="1500" dirty="0">
                          <a:effectLst/>
                          <a:latin typeface="Calibri" panose="020F0502020204030204" pitchFamily="34" charset="0"/>
                        </a:rPr>
                        <a:t>16:00-16:30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Introduction + installation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Dave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06178809"/>
                  </a:ext>
                </a:extLst>
              </a:tr>
              <a:tr h="788237">
                <a:tc>
                  <a:txBody>
                    <a:bodyPr/>
                    <a:lstStyle/>
                    <a:p>
                      <a:pPr marL="0" marR="0" fontAlgn="t">
                        <a:spcBef>
                          <a:spcPts val="0"/>
                        </a:spcBef>
                        <a:spcAft>
                          <a:spcPts val="0"/>
                        </a:spcAft>
                      </a:pPr>
                      <a:r>
                        <a:rPr lang="en-US" sz="1500">
                          <a:effectLst/>
                          <a:latin typeface="Calibri" panose="020F0502020204030204" pitchFamily="34" charset="0"/>
                        </a:rPr>
                        <a:t>16:30-17:30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Ex1 (last 15 minutes discussion of exercise)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Cindy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28130663"/>
                  </a:ext>
                </a:extLst>
              </a:tr>
              <a:tr h="788237">
                <a:tc>
                  <a:txBody>
                    <a:bodyPr/>
                    <a:lstStyle/>
                    <a:p>
                      <a:pPr marL="0" marR="0" fontAlgn="t">
                        <a:spcBef>
                          <a:spcPts val="0"/>
                        </a:spcBef>
                        <a:spcAft>
                          <a:spcPts val="0"/>
                        </a:spcAft>
                      </a:pPr>
                      <a:r>
                        <a:rPr lang="en-US" sz="1500">
                          <a:effectLst/>
                          <a:latin typeface="Calibri" panose="020F0502020204030204" pitchFamily="34" charset="0"/>
                        </a:rPr>
                        <a:t>17:30-18:00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Dinner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All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96789688"/>
                  </a:ext>
                </a:extLst>
              </a:tr>
              <a:tr h="788237">
                <a:tc>
                  <a:txBody>
                    <a:bodyPr/>
                    <a:lstStyle/>
                    <a:p>
                      <a:pPr marL="0" marR="0" fontAlgn="t">
                        <a:spcBef>
                          <a:spcPts val="0"/>
                        </a:spcBef>
                        <a:spcAft>
                          <a:spcPts val="0"/>
                        </a:spcAft>
                      </a:pPr>
                      <a:r>
                        <a:rPr lang="en-US" sz="1500">
                          <a:effectLst/>
                          <a:latin typeface="Calibri" panose="020F0502020204030204" pitchFamily="34" charset="0"/>
                        </a:rPr>
                        <a:t>18:00-19:00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Ex2 (last 15 minutes discussion of exercise)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Dave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84846942"/>
                  </a:ext>
                </a:extLst>
              </a:tr>
              <a:tr h="788237">
                <a:tc>
                  <a:txBody>
                    <a:bodyPr/>
                    <a:lstStyle/>
                    <a:p>
                      <a:pPr marL="0" marR="0" fontAlgn="t">
                        <a:spcBef>
                          <a:spcPts val="0"/>
                        </a:spcBef>
                        <a:spcAft>
                          <a:spcPts val="0"/>
                        </a:spcAft>
                      </a:pPr>
                      <a:r>
                        <a:rPr lang="en-US" sz="1500" dirty="0">
                          <a:effectLst/>
                          <a:latin typeface="Calibri" panose="020F0502020204030204" pitchFamily="34" charset="0"/>
                        </a:rPr>
                        <a:t>19:00-20:00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a:effectLst/>
                          <a:latin typeface="Calibri" panose="020F0502020204030204" pitchFamily="34" charset="0"/>
                        </a:rPr>
                        <a:t>Ex3 (last 15 minutes discussion of exercise)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500" dirty="0">
                          <a:effectLst/>
                          <a:latin typeface="Calibri" panose="020F0502020204030204" pitchFamily="34" charset="0"/>
                        </a:rPr>
                        <a:t>Cindy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50709912"/>
                  </a:ext>
                </a:extLst>
              </a:tr>
            </a:tbl>
          </a:graphicData>
        </a:graphic>
      </p:graphicFrame>
    </p:spTree>
    <p:extLst>
      <p:ext uri="{BB962C8B-B14F-4D97-AF65-F5344CB8AC3E}">
        <p14:creationId xmlns:p14="http://schemas.microsoft.com/office/powerpoint/2010/main" val="354205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751A-77B0-4F3A-8D5B-710FBE74FA5F}"/>
              </a:ext>
            </a:extLst>
          </p:cNvPr>
          <p:cNvSpPr>
            <a:spLocks noGrp="1"/>
          </p:cNvSpPr>
          <p:nvPr>
            <p:ph type="title"/>
          </p:nvPr>
        </p:nvSpPr>
        <p:spPr/>
        <p:txBody>
          <a:bodyPr/>
          <a:lstStyle/>
          <a:p>
            <a:r>
              <a:rPr lang="en-US" dirty="0"/>
              <a:t>Type of plots</a:t>
            </a:r>
            <a:endParaRPr lang="nl-NL" dirty="0"/>
          </a:p>
        </p:txBody>
      </p:sp>
      <p:sp>
        <p:nvSpPr>
          <p:cNvPr id="3" name="Vertical Text Placeholder 2">
            <a:extLst>
              <a:ext uri="{FF2B5EF4-FFF2-40B4-BE49-F238E27FC236}">
                <a16:creationId xmlns:a16="http://schemas.microsoft.com/office/drawing/2014/main" id="{8C01308E-2AFA-4C93-9A1E-B668BE0FACA8}"/>
              </a:ext>
            </a:extLst>
          </p:cNvPr>
          <p:cNvSpPr>
            <a:spLocks noGrp="1"/>
          </p:cNvSpPr>
          <p:nvPr>
            <p:ph type="body" orient="vert" idx="1"/>
          </p:nvPr>
        </p:nvSpPr>
        <p:spPr/>
        <p:txBody>
          <a:bodyPr/>
          <a:lstStyle/>
          <a:p>
            <a:r>
              <a:rPr lang="en-US" dirty="0"/>
              <a:t>Time series</a:t>
            </a:r>
          </a:p>
          <a:p>
            <a:r>
              <a:rPr lang="en-US" dirty="0"/>
              <a:t>Spatial maps</a:t>
            </a:r>
          </a:p>
          <a:p>
            <a:r>
              <a:rPr lang="en-US" dirty="0"/>
              <a:t>2D graphs</a:t>
            </a:r>
          </a:p>
          <a:p>
            <a:r>
              <a:rPr lang="en-US" dirty="0"/>
              <a:t>Categorical plots</a:t>
            </a:r>
          </a:p>
          <a:p>
            <a:r>
              <a:rPr lang="nl-NL" dirty="0"/>
              <a:t>Bar </a:t>
            </a:r>
            <a:r>
              <a:rPr lang="nl-NL" dirty="0" err="1"/>
              <a:t>charts</a:t>
            </a:r>
            <a:endParaRPr lang="nl-NL" dirty="0"/>
          </a:p>
          <a:p>
            <a:r>
              <a:rPr lang="nl-NL" dirty="0" err="1"/>
              <a:t>Longitudinal</a:t>
            </a:r>
            <a:r>
              <a:rPr lang="nl-NL" dirty="0"/>
              <a:t> </a:t>
            </a:r>
            <a:r>
              <a:rPr lang="nl-NL" dirty="0" err="1"/>
              <a:t>charts</a:t>
            </a:r>
            <a:endParaRPr lang="nl-NL" dirty="0"/>
          </a:p>
          <a:p>
            <a:endParaRPr lang="nl-NL" dirty="0"/>
          </a:p>
        </p:txBody>
      </p:sp>
      <p:sp>
        <p:nvSpPr>
          <p:cNvPr id="4" name="Footer Placeholder 3">
            <a:extLst>
              <a:ext uri="{FF2B5EF4-FFF2-40B4-BE49-F238E27FC236}">
                <a16:creationId xmlns:a16="http://schemas.microsoft.com/office/drawing/2014/main" id="{4AFF0529-9D51-4DD0-B46D-BAFC8934816C}"/>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48AEC53A-2FD1-4FC5-8C5C-90E85DB6ACDA}"/>
              </a:ext>
            </a:extLst>
          </p:cNvPr>
          <p:cNvSpPr>
            <a:spLocks noGrp="1"/>
          </p:cNvSpPr>
          <p:nvPr>
            <p:ph type="sldNum" sz="quarter" idx="12"/>
          </p:nvPr>
        </p:nvSpPr>
        <p:spPr/>
        <p:txBody>
          <a:bodyPr/>
          <a:lstStyle/>
          <a:p>
            <a:fld id="{B502C9A5-716F-45E6-800B-D4D02CE26F90}" type="slidenum">
              <a:rPr lang="nl-NL" smtClean="0"/>
              <a:t>4</a:t>
            </a:fld>
            <a:endParaRPr lang="nl-NL"/>
          </a:p>
        </p:txBody>
      </p:sp>
      <p:sp>
        <p:nvSpPr>
          <p:cNvPr id="6" name="Text Placeholder 5">
            <a:extLst>
              <a:ext uri="{FF2B5EF4-FFF2-40B4-BE49-F238E27FC236}">
                <a16:creationId xmlns:a16="http://schemas.microsoft.com/office/drawing/2014/main" id="{9C4513D7-D8D6-45C8-BC52-DEED8E034A9A}"/>
              </a:ext>
            </a:extLst>
          </p:cNvPr>
          <p:cNvSpPr>
            <a:spLocks noGrp="1"/>
          </p:cNvSpPr>
          <p:nvPr>
            <p:ph type="body" sz="quarter" idx="21"/>
          </p:nvPr>
        </p:nvSpPr>
        <p:spPr/>
        <p:txBody>
          <a:bodyPr/>
          <a:lstStyle/>
          <a:p>
            <a:endParaRPr lang="nl-NL"/>
          </a:p>
        </p:txBody>
      </p:sp>
    </p:spTree>
    <p:extLst>
      <p:ext uri="{BB962C8B-B14F-4D97-AF65-F5344CB8AC3E}">
        <p14:creationId xmlns:p14="http://schemas.microsoft.com/office/powerpoint/2010/main" val="421700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7B78-DE58-4122-B907-A26D9DE99760}"/>
              </a:ext>
            </a:extLst>
          </p:cNvPr>
          <p:cNvSpPr>
            <a:spLocks noGrp="1"/>
          </p:cNvSpPr>
          <p:nvPr>
            <p:ph type="title"/>
          </p:nvPr>
        </p:nvSpPr>
        <p:spPr/>
        <p:txBody>
          <a:bodyPr/>
          <a:lstStyle/>
          <a:p>
            <a:r>
              <a:rPr lang="en-US" dirty="0"/>
              <a:t>Packages</a:t>
            </a:r>
            <a:endParaRPr lang="nl-NL" dirty="0"/>
          </a:p>
        </p:txBody>
      </p:sp>
      <p:sp>
        <p:nvSpPr>
          <p:cNvPr id="3" name="Vertical Text Placeholder 2">
            <a:extLst>
              <a:ext uri="{FF2B5EF4-FFF2-40B4-BE49-F238E27FC236}">
                <a16:creationId xmlns:a16="http://schemas.microsoft.com/office/drawing/2014/main" id="{20F6EC2E-7B88-4AFB-B752-7D2635D9EEC3}"/>
              </a:ext>
            </a:extLst>
          </p:cNvPr>
          <p:cNvSpPr>
            <a:spLocks noGrp="1"/>
          </p:cNvSpPr>
          <p:nvPr>
            <p:ph type="body" orient="vert" idx="1"/>
          </p:nvPr>
        </p:nvSpPr>
        <p:spPr/>
        <p:txBody>
          <a:bodyPr/>
          <a:lstStyle/>
          <a:p>
            <a:r>
              <a:rPr lang="en-US" b="1" dirty="0"/>
              <a:t>Matplotlib</a:t>
            </a:r>
          </a:p>
          <a:p>
            <a:r>
              <a:rPr lang="en-US" b="1" dirty="0"/>
              <a:t>Bokeh</a:t>
            </a:r>
          </a:p>
          <a:p>
            <a:r>
              <a:rPr lang="en-US" b="1" dirty="0"/>
              <a:t>Seaborn</a:t>
            </a:r>
          </a:p>
          <a:p>
            <a:r>
              <a:rPr lang="en-US" dirty="0" err="1"/>
              <a:t>ggplot</a:t>
            </a:r>
            <a:endParaRPr lang="en-US" dirty="0"/>
          </a:p>
          <a:p>
            <a:r>
              <a:rPr lang="en-US" b="1" dirty="0" err="1"/>
              <a:t>Cartopy</a:t>
            </a:r>
            <a:endParaRPr lang="en-US" b="1" dirty="0"/>
          </a:p>
          <a:p>
            <a:r>
              <a:rPr lang="nl-NL" dirty="0"/>
              <a:t>Altair</a:t>
            </a:r>
          </a:p>
          <a:p>
            <a:r>
              <a:rPr lang="nl-NL" dirty="0" err="1"/>
              <a:t>Holoviews</a:t>
            </a:r>
            <a:endParaRPr lang="nl-NL" dirty="0"/>
          </a:p>
          <a:p>
            <a:endParaRPr lang="nl-NL" dirty="0"/>
          </a:p>
          <a:p>
            <a:r>
              <a:rPr lang="nl-NL" i="1" dirty="0" err="1"/>
              <a:t>Plotly</a:t>
            </a:r>
            <a:endParaRPr lang="nl-NL" i="1" dirty="0"/>
          </a:p>
          <a:p>
            <a:pPr marL="0" indent="0">
              <a:buNone/>
            </a:pPr>
            <a:endParaRPr lang="nl-NL" dirty="0"/>
          </a:p>
        </p:txBody>
      </p:sp>
      <p:sp>
        <p:nvSpPr>
          <p:cNvPr id="4" name="Footer Placeholder 3">
            <a:extLst>
              <a:ext uri="{FF2B5EF4-FFF2-40B4-BE49-F238E27FC236}">
                <a16:creationId xmlns:a16="http://schemas.microsoft.com/office/drawing/2014/main" id="{6BC80CE1-96DC-4E10-8815-6586E7AF8730}"/>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AEEFDDAD-A9CA-49D0-95EE-60E4A794C90E}"/>
              </a:ext>
            </a:extLst>
          </p:cNvPr>
          <p:cNvSpPr>
            <a:spLocks noGrp="1"/>
          </p:cNvSpPr>
          <p:nvPr>
            <p:ph type="sldNum" sz="quarter" idx="12"/>
          </p:nvPr>
        </p:nvSpPr>
        <p:spPr/>
        <p:txBody>
          <a:bodyPr/>
          <a:lstStyle/>
          <a:p>
            <a:fld id="{B502C9A5-716F-45E6-800B-D4D02CE26F90}" type="slidenum">
              <a:rPr lang="nl-NL" smtClean="0"/>
              <a:t>5</a:t>
            </a:fld>
            <a:endParaRPr lang="nl-NL"/>
          </a:p>
        </p:txBody>
      </p:sp>
      <p:sp>
        <p:nvSpPr>
          <p:cNvPr id="6" name="Text Placeholder 5">
            <a:extLst>
              <a:ext uri="{FF2B5EF4-FFF2-40B4-BE49-F238E27FC236}">
                <a16:creationId xmlns:a16="http://schemas.microsoft.com/office/drawing/2014/main" id="{5ED08B20-4AE0-42BB-90D0-3B155F7FDFFA}"/>
              </a:ext>
            </a:extLst>
          </p:cNvPr>
          <p:cNvSpPr>
            <a:spLocks noGrp="1"/>
          </p:cNvSpPr>
          <p:nvPr>
            <p:ph type="body" sz="quarter" idx="21"/>
          </p:nvPr>
        </p:nvSpPr>
        <p:spPr/>
        <p:txBody>
          <a:bodyPr/>
          <a:lstStyle/>
          <a:p>
            <a:endParaRPr lang="nl-NL"/>
          </a:p>
        </p:txBody>
      </p:sp>
      <p:grpSp>
        <p:nvGrpSpPr>
          <p:cNvPr id="14" name="Group 13">
            <a:extLst>
              <a:ext uri="{FF2B5EF4-FFF2-40B4-BE49-F238E27FC236}">
                <a16:creationId xmlns:a16="http://schemas.microsoft.com/office/drawing/2014/main" id="{F5A0E89B-B869-4E48-9C84-C64C8354E0FC}"/>
              </a:ext>
            </a:extLst>
          </p:cNvPr>
          <p:cNvGrpSpPr/>
          <p:nvPr/>
        </p:nvGrpSpPr>
        <p:grpSpPr>
          <a:xfrm>
            <a:off x="3478185" y="1066822"/>
            <a:ext cx="3825725" cy="3861432"/>
            <a:chOff x="3478185" y="1066822"/>
            <a:chExt cx="3825725" cy="3861432"/>
          </a:xfrm>
        </p:grpSpPr>
        <p:pic>
          <p:nvPicPr>
            <p:cNvPr id="7" name="Picture 2" descr="https://upload.wikimedia.org/wikipedia/commons/thumb/8/84/Matplotlib_icon.svg/1024px-Matplotlib_icon.svg.png">
              <a:extLst>
                <a:ext uri="{FF2B5EF4-FFF2-40B4-BE49-F238E27FC236}">
                  <a16:creationId xmlns:a16="http://schemas.microsoft.com/office/drawing/2014/main" id="{D848F8DA-84A2-4971-B4E2-E8A1E1DC3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15" y="106682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276DAA7-5FAB-4A26-9E9A-7E15F6C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915" y="1699078"/>
              <a:ext cx="720000" cy="720000"/>
            </a:xfrm>
            <a:prstGeom prst="rect">
              <a:avLst/>
            </a:prstGeom>
          </p:spPr>
        </p:pic>
        <p:pic>
          <p:nvPicPr>
            <p:cNvPr id="9" name="Picture 4" descr="SciTools Home">
              <a:extLst>
                <a:ext uri="{FF2B5EF4-FFF2-40B4-BE49-F238E27FC236}">
                  <a16:creationId xmlns:a16="http://schemas.microsoft.com/office/drawing/2014/main" id="{F2490832-A2F5-4B7E-803B-9FCEB54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185" y="2709000"/>
              <a:ext cx="1080516"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holoviews.org/_static/logo_horizontal.png">
              <a:extLst>
                <a:ext uri="{FF2B5EF4-FFF2-40B4-BE49-F238E27FC236}">
                  <a16:creationId xmlns:a16="http://schemas.microsoft.com/office/drawing/2014/main" id="{F5FA1F35-9935-47A5-8C5E-DE83F1DC8C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915" y="3458627"/>
              <a:ext cx="2802995"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plot.ly/gh-pages/documentation/static/images/plotly_graphing_libraries.png">
              <a:extLst>
                <a:ext uri="{FF2B5EF4-FFF2-40B4-BE49-F238E27FC236}">
                  <a16:creationId xmlns:a16="http://schemas.microsoft.com/office/drawing/2014/main" id="{6111B356-7289-4613-8F0E-F4C0FA4015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32"/>
            <a:stretch/>
          </p:blipFill>
          <p:spPr bwMode="auto">
            <a:xfrm>
              <a:off x="3551702" y="4208254"/>
              <a:ext cx="3172194" cy="720000"/>
            </a:xfrm>
            <a:prstGeom prst="rect">
              <a:avLst/>
            </a:prstGeom>
            <a:solidFill>
              <a:schemeClr val="accent1">
                <a:lumMod val="50000"/>
              </a:schemeClr>
            </a:solidFill>
          </p:spPr>
        </p:pic>
      </p:grpSp>
    </p:spTree>
    <p:extLst>
      <p:ext uri="{BB962C8B-B14F-4D97-AF65-F5344CB8AC3E}">
        <p14:creationId xmlns:p14="http://schemas.microsoft.com/office/powerpoint/2010/main" val="411586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E6C0-BB3B-4B7E-8D93-6570BEFFC289}"/>
              </a:ext>
            </a:extLst>
          </p:cNvPr>
          <p:cNvSpPr>
            <a:spLocks noGrp="1"/>
          </p:cNvSpPr>
          <p:nvPr>
            <p:ph type="title"/>
          </p:nvPr>
        </p:nvSpPr>
        <p:spPr/>
        <p:txBody>
          <a:bodyPr/>
          <a:lstStyle/>
          <a:p>
            <a:r>
              <a:rPr lang="en-US" dirty="0"/>
              <a:t>Ways of plotting</a:t>
            </a:r>
            <a:endParaRPr lang="nl-NL" dirty="0"/>
          </a:p>
        </p:txBody>
      </p:sp>
      <p:sp>
        <p:nvSpPr>
          <p:cNvPr id="3" name="Vertical Text Placeholder 2">
            <a:extLst>
              <a:ext uri="{FF2B5EF4-FFF2-40B4-BE49-F238E27FC236}">
                <a16:creationId xmlns:a16="http://schemas.microsoft.com/office/drawing/2014/main" id="{54D246AC-285A-4912-808F-5CB744BD8C1D}"/>
              </a:ext>
            </a:extLst>
          </p:cNvPr>
          <p:cNvSpPr>
            <a:spLocks noGrp="1"/>
          </p:cNvSpPr>
          <p:nvPr>
            <p:ph type="body" orient="vert" idx="1"/>
          </p:nvPr>
        </p:nvSpPr>
        <p:spPr/>
        <p:txBody>
          <a:bodyPr/>
          <a:lstStyle/>
          <a:p>
            <a:endParaRPr lang="nl-NL"/>
          </a:p>
        </p:txBody>
      </p:sp>
      <p:sp>
        <p:nvSpPr>
          <p:cNvPr id="4" name="Footer Placeholder 3">
            <a:extLst>
              <a:ext uri="{FF2B5EF4-FFF2-40B4-BE49-F238E27FC236}">
                <a16:creationId xmlns:a16="http://schemas.microsoft.com/office/drawing/2014/main" id="{7C5067E4-5498-4846-A4B7-3E3CEC8A10A7}"/>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4FF46480-D6A8-4E18-A36F-2C487E476E0D}"/>
              </a:ext>
            </a:extLst>
          </p:cNvPr>
          <p:cNvSpPr>
            <a:spLocks noGrp="1"/>
          </p:cNvSpPr>
          <p:nvPr>
            <p:ph type="sldNum" sz="quarter" idx="12"/>
          </p:nvPr>
        </p:nvSpPr>
        <p:spPr/>
        <p:txBody>
          <a:bodyPr/>
          <a:lstStyle/>
          <a:p>
            <a:fld id="{B502C9A5-716F-45E6-800B-D4D02CE26F90}" type="slidenum">
              <a:rPr lang="nl-NL" smtClean="0"/>
              <a:t>6</a:t>
            </a:fld>
            <a:endParaRPr lang="nl-NL"/>
          </a:p>
        </p:txBody>
      </p:sp>
      <p:sp>
        <p:nvSpPr>
          <p:cNvPr id="6" name="Text Placeholder 5">
            <a:extLst>
              <a:ext uri="{FF2B5EF4-FFF2-40B4-BE49-F238E27FC236}">
                <a16:creationId xmlns:a16="http://schemas.microsoft.com/office/drawing/2014/main" id="{0CED4D20-E775-440A-9ECF-D25A9A8D1B4C}"/>
              </a:ext>
            </a:extLst>
          </p:cNvPr>
          <p:cNvSpPr>
            <a:spLocks noGrp="1"/>
          </p:cNvSpPr>
          <p:nvPr>
            <p:ph type="body" sz="quarter" idx="21"/>
          </p:nvPr>
        </p:nvSpPr>
        <p:spPr/>
        <p:txBody>
          <a:bodyPr/>
          <a:lstStyle/>
          <a:p>
            <a:endParaRPr lang="nl-NL"/>
          </a:p>
        </p:txBody>
      </p:sp>
    </p:spTree>
    <p:extLst>
      <p:ext uri="{BB962C8B-B14F-4D97-AF65-F5344CB8AC3E}">
        <p14:creationId xmlns:p14="http://schemas.microsoft.com/office/powerpoint/2010/main" val="26131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D8DA9B-9770-4EE4-8FAA-803C17369689}"/>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F4776A62-F48A-4FCD-BB2C-FC2E56F564BE}"/>
              </a:ext>
            </a:extLst>
          </p:cNvPr>
          <p:cNvSpPr>
            <a:spLocks noGrp="1"/>
          </p:cNvSpPr>
          <p:nvPr>
            <p:ph type="sldNum" sz="quarter" idx="12"/>
          </p:nvPr>
        </p:nvSpPr>
        <p:spPr/>
        <p:txBody>
          <a:bodyPr/>
          <a:lstStyle/>
          <a:p>
            <a:fld id="{B502C9A5-716F-45E6-800B-D4D02CE26F90}" type="slidenum">
              <a:rPr lang="nl-NL" smtClean="0"/>
              <a:t>7</a:t>
            </a:fld>
            <a:endParaRPr lang="nl-NL"/>
          </a:p>
        </p:txBody>
      </p:sp>
      <p:sp>
        <p:nvSpPr>
          <p:cNvPr id="2" name="Title 1">
            <a:extLst>
              <a:ext uri="{FF2B5EF4-FFF2-40B4-BE49-F238E27FC236}">
                <a16:creationId xmlns:a16="http://schemas.microsoft.com/office/drawing/2014/main" id="{327C7B6A-32C6-4AAF-B0C0-11F2B70CDA1F}"/>
              </a:ext>
            </a:extLst>
          </p:cNvPr>
          <p:cNvSpPr>
            <a:spLocks noGrp="1"/>
          </p:cNvSpPr>
          <p:nvPr>
            <p:ph type="title"/>
          </p:nvPr>
        </p:nvSpPr>
        <p:spPr/>
        <p:txBody>
          <a:bodyPr/>
          <a:lstStyle/>
          <a:p>
            <a:r>
              <a:rPr lang="en-US" dirty="0"/>
              <a:t>Basic plot</a:t>
            </a:r>
            <a:endParaRPr lang="nl-NL" dirty="0"/>
          </a:p>
        </p:txBody>
      </p:sp>
      <p:sp>
        <p:nvSpPr>
          <p:cNvPr id="8" name="Text Placeholder 7">
            <a:extLst>
              <a:ext uri="{FF2B5EF4-FFF2-40B4-BE49-F238E27FC236}">
                <a16:creationId xmlns:a16="http://schemas.microsoft.com/office/drawing/2014/main" id="{AE28C031-09CB-4ECC-8067-2E95B02AB3AB}"/>
              </a:ext>
            </a:extLst>
          </p:cNvPr>
          <p:cNvSpPr>
            <a:spLocks noGrp="1"/>
          </p:cNvSpPr>
          <p:nvPr>
            <p:ph type="body" sz="quarter" idx="21"/>
          </p:nvPr>
        </p:nvSpPr>
        <p:spPr/>
        <p:txBody>
          <a:bodyPr/>
          <a:lstStyle/>
          <a:p>
            <a:endParaRPr lang="nl-NL"/>
          </a:p>
        </p:txBody>
      </p:sp>
      <p:graphicFrame>
        <p:nvGraphicFramePr>
          <p:cNvPr id="9" name="Content Placeholder 5">
            <a:extLst>
              <a:ext uri="{FF2B5EF4-FFF2-40B4-BE49-F238E27FC236}">
                <a16:creationId xmlns:a16="http://schemas.microsoft.com/office/drawing/2014/main" id="{4A9BB0F5-6D92-4269-87C3-5CFCAB78716B}"/>
              </a:ext>
            </a:extLst>
          </p:cNvPr>
          <p:cNvGraphicFramePr>
            <a:graphicFrameLocks noGrp="1"/>
          </p:cNvGraphicFramePr>
          <p:nvPr>
            <p:ph type="chart" sz="quarter" idx="14"/>
            <p:extLst>
              <p:ext uri="{D42A27DB-BD31-4B8C-83A1-F6EECF244321}">
                <p14:modId xmlns:p14="http://schemas.microsoft.com/office/powerpoint/2010/main" val="420169735"/>
              </p:ext>
            </p:extLst>
          </p:nvPr>
        </p:nvGraphicFramePr>
        <p:xfrm>
          <a:off x="558800" y="1485900"/>
          <a:ext cx="10820400" cy="452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054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DADC-88DE-467D-AF91-035E6E46B683}"/>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A5AA499B-3678-4D98-A7E5-B6B9C12DF702}"/>
              </a:ext>
            </a:extLst>
          </p:cNvPr>
          <p:cNvSpPr>
            <a:spLocks noGrp="1"/>
          </p:cNvSpPr>
          <p:nvPr>
            <p:ph idx="1"/>
          </p:nvPr>
        </p:nvSpPr>
        <p:spPr/>
        <p:txBody>
          <a:bodyPr/>
          <a:lstStyle/>
          <a:p>
            <a:endParaRPr lang="nl-NL"/>
          </a:p>
        </p:txBody>
      </p:sp>
      <p:pic>
        <p:nvPicPr>
          <p:cNvPr id="3075" name="Picture 1" descr="image001">
            <a:extLst>
              <a:ext uri="{FF2B5EF4-FFF2-40B4-BE49-F238E27FC236}">
                <a16:creationId xmlns:a16="http://schemas.microsoft.com/office/drawing/2014/main" id="{772A9B5A-882C-4404-88F8-6817380C95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64"/>
          <a:stretch/>
        </p:blipFill>
        <p:spPr bwMode="auto">
          <a:xfrm>
            <a:off x="0" y="1838325"/>
            <a:ext cx="11649600" cy="324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6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058B-FF5C-4792-B364-1A30884EC011}"/>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472CB5D0-C164-4DB8-B58E-92AF3657263E}"/>
              </a:ext>
            </a:extLst>
          </p:cNvPr>
          <p:cNvSpPr>
            <a:spLocks noGrp="1"/>
          </p:cNvSpPr>
          <p:nvPr>
            <p:ph idx="1"/>
          </p:nvPr>
        </p:nvSpPr>
        <p:spPr/>
        <p:txBody>
          <a:bodyPr/>
          <a:lstStyle/>
          <a:p>
            <a:endParaRPr lang="nl-NL" dirty="0"/>
          </a:p>
        </p:txBody>
      </p:sp>
      <p:pic>
        <p:nvPicPr>
          <p:cNvPr id="4098" name="Picture 2" descr="image002">
            <a:extLst>
              <a:ext uri="{FF2B5EF4-FFF2-40B4-BE49-F238E27FC236}">
                <a16:creationId xmlns:a16="http://schemas.microsoft.com/office/drawing/2014/main" id="{5A8F3DA9-109C-487E-AECD-007FC8855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4566"/>
            <a:ext cx="11649600" cy="304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612609"/>
      </p:ext>
    </p:extLst>
  </p:cSld>
  <p:clrMapOvr>
    <a:masterClrMapping/>
  </p:clrMapOvr>
</p:sld>
</file>

<file path=ppt/theme/theme1.xml><?xml version="1.0" encoding="utf-8"?>
<a:theme xmlns:a="http://schemas.openxmlformats.org/drawingml/2006/main" name="Deltares">
  <a:themeElements>
    <a:clrScheme name="Aangepast 62">
      <a:dk1>
        <a:srgbClr val="091C35"/>
      </a:dk1>
      <a:lt1>
        <a:sysClr val="window" lastClr="FFFFFF"/>
      </a:lt1>
      <a:dk2>
        <a:srgbClr val="7D9AAA"/>
      </a:dk2>
      <a:lt2>
        <a:srgbClr val="0066A1"/>
      </a:lt2>
      <a:accent1>
        <a:srgbClr val="008FC5"/>
      </a:accent1>
      <a:accent2>
        <a:srgbClr val="091C35"/>
      </a:accent2>
      <a:accent3>
        <a:srgbClr val="B4D300"/>
      </a:accent3>
      <a:accent4>
        <a:srgbClr val="A8A799"/>
      </a:accent4>
      <a:accent5>
        <a:srgbClr val="EB0073"/>
      </a:accent5>
      <a:accent6>
        <a:srgbClr val="D17B35"/>
      </a:accent6>
      <a:hlink>
        <a:srgbClr val="7D9AAA"/>
      </a:hlink>
      <a:folHlink>
        <a:srgbClr val="0066A1"/>
      </a:folHlink>
    </a:clrScheme>
    <a:fontScheme name="Ace Company - Calibri">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138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Open Sans</vt:lpstr>
      <vt:lpstr>Arial</vt:lpstr>
      <vt:lpstr>Calibri</vt:lpstr>
      <vt:lpstr>Segoe UI Light</vt:lpstr>
      <vt:lpstr>Deltares</vt:lpstr>
      <vt:lpstr>PowerPoint Presentation</vt:lpstr>
      <vt:lpstr>PowerPoint Presentation</vt:lpstr>
      <vt:lpstr>Time schedule</vt:lpstr>
      <vt:lpstr>Type of plots</vt:lpstr>
      <vt:lpstr>Packages</vt:lpstr>
      <vt:lpstr>Ways of plotting</vt:lpstr>
      <vt:lpstr>Basic plot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de Koning</dc:creator>
  <cp:lastModifiedBy>Dave de Koning</cp:lastModifiedBy>
  <cp:revision>9</cp:revision>
  <dcterms:created xsi:type="dcterms:W3CDTF">2019-06-24T09:15:27Z</dcterms:created>
  <dcterms:modified xsi:type="dcterms:W3CDTF">2019-07-08T11:38:09Z</dcterms:modified>
</cp:coreProperties>
</file>