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7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8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1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4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53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9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32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96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2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89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0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5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225D9-A401-4748-9D44-D5E4EC1A28A0}" type="datetimeFigureOut">
              <a:rPr lang="en-GB" smtClean="0"/>
              <a:t>18/09/2015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6C02-4C0F-40EA-A61F-BA88CD45E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US" dirty="0" smtClean="0"/>
              <a:t>Automated WFLOW-RIBASIM build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50594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Procedure to setup combined WFLOW-RIBASIM schematizations. </a:t>
            </a:r>
          </a:p>
          <a:p>
            <a:pPr algn="l"/>
            <a:endParaRPr lang="en-US" sz="2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02/11/2014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By: Daniel Tollenaar</a:t>
            </a:r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Improved network – Toba </a:t>
            </a:r>
            <a:r>
              <a:rPr lang="en-US" dirty="0" err="1" smtClean="0"/>
              <a:t>Asahan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503034"/>
            <a:ext cx="7845229" cy="488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2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 smtClean="0"/>
              <a:t>3 Sobek 2 </a:t>
            </a:r>
            <a:r>
              <a:rPr lang="en-US" dirty="0" err="1" smtClean="0"/>
              <a:t>Ribasim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119675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 script converts the </a:t>
            </a:r>
            <a:r>
              <a:rPr lang="en-US" dirty="0" err="1" smtClean="0"/>
              <a:t>network.ntw</a:t>
            </a:r>
            <a:r>
              <a:rPr lang="en-US" dirty="0" smtClean="0"/>
              <a:t> (</a:t>
            </a:r>
            <a:r>
              <a:rPr lang="en-US" dirty="0" err="1" smtClean="0"/>
              <a:t>sobek</a:t>
            </a:r>
            <a:r>
              <a:rPr lang="en-US" dirty="0" smtClean="0"/>
              <a:t>) to a </a:t>
            </a:r>
            <a:r>
              <a:rPr lang="en-US" dirty="0" err="1" smtClean="0"/>
              <a:t>confill.ntw</a:t>
            </a:r>
            <a:r>
              <a:rPr lang="en-US" dirty="0" smtClean="0"/>
              <a:t> (</a:t>
            </a:r>
            <a:r>
              <a:rPr lang="en-US" dirty="0" err="1" smtClean="0"/>
              <a:t>ribasm</a:t>
            </a:r>
            <a:r>
              <a:rPr lang="en-US" dirty="0" smtClean="0"/>
              <a:t>), using node types and ID pre-scripts used in step 2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3083"/>
            <a:ext cx="6971878" cy="473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 smtClean="0"/>
              <a:t>3 Sobek 2 </a:t>
            </a:r>
            <a:r>
              <a:rPr lang="en-US" dirty="0" err="1" smtClean="0"/>
              <a:t>Ribasim</a:t>
            </a:r>
            <a:endParaRPr lang="en-GB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8"/>
          <a:stretch/>
        </p:blipFill>
        <p:spPr bwMode="auto">
          <a:xfrm>
            <a:off x="611560" y="1484784"/>
            <a:ext cx="7771780" cy="5106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34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 smtClean="0"/>
              <a:t>4 filling binaries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96015" y="1217847"/>
            <a:ext cx="806489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All </a:t>
            </a:r>
            <a:r>
              <a:rPr lang="en-US" dirty="0" err="1" smtClean="0"/>
              <a:t>Ribasim</a:t>
            </a:r>
            <a:r>
              <a:rPr lang="en-US" dirty="0" smtClean="0"/>
              <a:t>-parameters are stored in binary files (.bin). Data for variable inflows (supply) and ‘lumped’ demand can largely be found in the water district shape-file. This can automatically be converted ******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****** So far only the binary code from the variable inflow and PWS bin-files have been ‘hacked’. For the Variable inflow, a script is ready. The PWS version should be finished by tomorrow. Much better would be active support from RIBASIM development (!!!) by sharing the (right!) binary structure. </a:t>
            </a:r>
          </a:p>
        </p:txBody>
      </p:sp>
    </p:spTree>
    <p:extLst>
      <p:ext uri="{BB962C8B-B14F-4D97-AF65-F5344CB8AC3E}">
        <p14:creationId xmlns:p14="http://schemas.microsoft.com/office/powerpoint/2010/main" val="161680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US" dirty="0" smtClean="0"/>
              <a:t>WFLOW-RIBASIM so far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848872" cy="396044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4 schematizations have been setup following this method in the BWRMP project (currently time spend to setup one schematization is 2h with proper data)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FEWS is used to run WFLOW and provide boundary conditions for RIBASIM. WFLOW is part of the FEWS, RIBASIM not.</a:t>
            </a:r>
          </a:p>
        </p:txBody>
      </p:sp>
    </p:spTree>
    <p:extLst>
      <p:ext uri="{BB962C8B-B14F-4D97-AF65-F5344CB8AC3E}">
        <p14:creationId xmlns:p14="http://schemas.microsoft.com/office/powerpoint/2010/main" val="18155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US" dirty="0" smtClean="0"/>
              <a:t>WFLOW-RIBASIM so far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848872" cy="396044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sz="2800" dirty="0" smtClean="0">
                <a:solidFill>
                  <a:schemeClr val="tx1"/>
                </a:solidFill>
              </a:rPr>
              <a:t>Some RIBASIM issues have emerged: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RIBASIM is a bit ‘buggy’ in some places. It seems the different programs (netter, model editor and model) do not really work together that well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RIBASIM is clearly not build to setup models fast (therefore we use SOBEK) </a:t>
            </a: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approach easily generates large (more complex) schematizations. RIBASIM itself needs a bit of an upgrade to handle a sufficient amount of nodes.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9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US" dirty="0" smtClean="0"/>
              <a:t>Current version uses 5 steps (to be further automated in 1 step)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7848872" cy="3960440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Define your river network, using Sobek for the moment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Create </a:t>
            </a:r>
            <a:r>
              <a:rPr lang="en-US" sz="2800" dirty="0" err="1" smtClean="0">
                <a:solidFill>
                  <a:schemeClr val="tx1"/>
                </a:solidFill>
              </a:rPr>
              <a:t>WaterDistricts</a:t>
            </a:r>
            <a:r>
              <a:rPr lang="en-US" sz="2800" dirty="0" smtClean="0">
                <a:solidFill>
                  <a:schemeClr val="tx1"/>
                </a:solidFill>
              </a:rPr>
              <a:t> (for the moment only Sub-Catchment ‘types’), and all WFLOW static maps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‘Improve network’: adding all demands per water district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Convert the Sobek network to a </a:t>
            </a:r>
            <a:r>
              <a:rPr lang="en-US" sz="2800" dirty="0" err="1" smtClean="0">
                <a:solidFill>
                  <a:schemeClr val="tx1"/>
                </a:solidFill>
              </a:rPr>
              <a:t>Ribasim</a:t>
            </a:r>
            <a:r>
              <a:rPr lang="en-US" sz="2800" dirty="0" smtClean="0">
                <a:solidFill>
                  <a:schemeClr val="tx1"/>
                </a:solidFill>
              </a:rPr>
              <a:t> network (</a:t>
            </a:r>
            <a:r>
              <a:rPr lang="en-US" sz="2800" dirty="0" err="1" smtClean="0">
                <a:solidFill>
                  <a:schemeClr val="tx1"/>
                </a:solidFill>
              </a:rPr>
              <a:t>network.ntw</a:t>
            </a:r>
            <a:r>
              <a:rPr lang="en-US" sz="2800" dirty="0" smtClean="0">
                <a:solidFill>
                  <a:schemeClr val="tx1"/>
                </a:solidFill>
              </a:rPr>
              <a:t> to </a:t>
            </a:r>
            <a:r>
              <a:rPr lang="en-US" sz="2800" dirty="0" err="1" smtClean="0">
                <a:solidFill>
                  <a:schemeClr val="tx1"/>
                </a:solidFill>
              </a:rPr>
              <a:t>confill.ntw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Fill </a:t>
            </a:r>
            <a:r>
              <a:rPr lang="en-US" sz="2800" dirty="0" err="1" smtClean="0">
                <a:solidFill>
                  <a:schemeClr val="tx1"/>
                </a:solidFill>
              </a:rPr>
              <a:t>Ribasim</a:t>
            </a:r>
            <a:r>
              <a:rPr lang="en-US" sz="2800" dirty="0" smtClean="0">
                <a:solidFill>
                  <a:schemeClr val="tx1"/>
                </a:solidFill>
              </a:rPr>
              <a:t> binary data files with parameters</a:t>
            </a:r>
          </a:p>
          <a:p>
            <a:pPr marL="514350" indent="-514350" algn="l">
              <a:buAutoNum type="arabicPeriod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0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US" dirty="0" smtClean="0"/>
              <a:t>Current version uses 5 steps (to be further automated in 1 step)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132856"/>
            <a:ext cx="7848872" cy="396044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How I organize my models </a:t>
            </a:r>
            <a:r>
              <a:rPr lang="en-US" sz="2800" dirty="0" err="1" smtClean="0">
                <a:solidFill>
                  <a:schemeClr val="tx1"/>
                </a:solidFill>
              </a:rPr>
              <a:t>atm</a:t>
            </a:r>
            <a:r>
              <a:rPr lang="en-US" sz="2800" dirty="0" smtClean="0">
                <a:solidFill>
                  <a:schemeClr val="tx1"/>
                </a:solidFill>
              </a:rPr>
              <a:t>:</a:t>
            </a:r>
            <a:endParaRPr lang="en-GB" sz="2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68456"/>
            <a:ext cx="5040560" cy="404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0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US" dirty="0" smtClean="0"/>
              <a:t>0 Collecting river network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19" y="2060848"/>
            <a:ext cx="828092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Using custom node types (all “connection node types”), so: between all structures there is 1 uniqu</a:t>
            </a:r>
            <a:r>
              <a:rPr lang="en-US" dirty="0" smtClean="0"/>
              <a:t>e reach-vector*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Two types discriminated,  vectors for which a water district will be generated, and vectors for which its catchment will be merged by the downstream one**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Currently </a:t>
            </a:r>
            <a:r>
              <a:rPr lang="en-US" dirty="0" smtClean="0"/>
              <a:t>it </a:t>
            </a:r>
            <a:r>
              <a:rPr lang="en-US" dirty="0" smtClean="0">
                <a:solidFill>
                  <a:schemeClr val="tx1"/>
                </a:solidFill>
              </a:rPr>
              <a:t>can handle reservoirs, weirs (‘diversions’) and Runoff-Rivers (</a:t>
            </a:r>
            <a:r>
              <a:rPr lang="en-US" dirty="0" smtClean="0"/>
              <a:t>power plants without storage)***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* If we use a GIS-snapping function, we can do the whole procedure without using SOBEK (the Netter of Sobek)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** All reaches are burned in the DEM for </a:t>
            </a:r>
            <a:r>
              <a:rPr lang="en-US" dirty="0" err="1" smtClean="0">
                <a:solidFill>
                  <a:schemeClr val="tx1"/>
                </a:solidFill>
              </a:rPr>
              <a:t>ldd</a:t>
            </a:r>
            <a:r>
              <a:rPr lang="en-US" dirty="0" smtClean="0">
                <a:solidFill>
                  <a:schemeClr val="tx1"/>
                </a:solidFill>
              </a:rPr>
              <a:t>-generation. I would suggest to add a third type for being able to add irrigation schemes and such (which should not be burned and not be split up in more water districts)</a:t>
            </a:r>
          </a:p>
          <a:p>
            <a:r>
              <a:rPr lang="en-US" dirty="0" smtClean="0"/>
              <a:t>*** Would be nice to add location-specific demand (large irrigation schemes, cities, etc.) with their intakes and outlets in the network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6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1470025"/>
          </a:xfrm>
        </p:spPr>
        <p:txBody>
          <a:bodyPr/>
          <a:lstStyle/>
          <a:p>
            <a:r>
              <a:rPr lang="en-US" dirty="0" smtClean="0"/>
              <a:t>0 Collecting river network – Toba </a:t>
            </a:r>
            <a:r>
              <a:rPr lang="en-US" dirty="0" err="1" smtClean="0"/>
              <a:t>Asahan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7411688" cy="4687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 smtClean="0"/>
              <a:t>1 Creating water districts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1556792"/>
            <a:ext cx="84249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Water district is basically a sub-catchment; it is derived from the LDD. For all catchments, </a:t>
            </a:r>
            <a:r>
              <a:rPr lang="en-US" b="1" dirty="0" smtClean="0">
                <a:solidFill>
                  <a:schemeClr val="tx1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having a river defined, water districts are defined using the ‘clump’ method in </a:t>
            </a:r>
            <a:r>
              <a:rPr lang="en-US" dirty="0" err="1" smtClean="0">
                <a:solidFill>
                  <a:schemeClr val="tx1"/>
                </a:solidFill>
              </a:rPr>
              <a:t>PCRaster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/>
              <a:t>WFLOW static maps are generated at the same time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LDD procedure is quite advanced: (1) it burns from upstream to downstream  deriving </a:t>
            </a:r>
            <a:r>
              <a:rPr lang="en-US" dirty="0" err="1" smtClean="0">
                <a:solidFill>
                  <a:schemeClr val="tx1"/>
                </a:solidFill>
              </a:rPr>
              <a:t>strahler</a:t>
            </a:r>
            <a:r>
              <a:rPr lang="en-US" dirty="0" smtClean="0">
                <a:solidFill>
                  <a:schemeClr val="tx1"/>
                </a:solidFill>
              </a:rPr>
              <a:t> order from the river-</a:t>
            </a:r>
            <a:r>
              <a:rPr lang="en-US" dirty="0" err="1" smtClean="0">
                <a:solidFill>
                  <a:schemeClr val="tx1"/>
                </a:solidFill>
              </a:rPr>
              <a:t>shapefile</a:t>
            </a:r>
            <a:r>
              <a:rPr lang="en-US" dirty="0" smtClean="0">
                <a:solidFill>
                  <a:schemeClr val="tx1"/>
                </a:solidFill>
              </a:rPr>
              <a:t>, (2) it burns confluences a bit extra, (3) it burns outflows even deeper, (4) it can merge multiple catchments into 1 LDD (one unique outflow per catchment polygon)****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/>
              <a:t>**** There is still an issue with about 5-10% of the catchments; if a tributary cell is adjacent to a main-river cell just upstream the confluence, the LDD can turn to the main-river 1 cell upstream of the actual confluence. RIBASIM solution would be to regenerate the river from the LDD (in OSM2HYDRO?) , but this is not a proper approach if you would like to connect Sobek 2 WFLOW using the same method (which could work essentially the same).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 smtClean="0"/>
              <a:t>1 Creating water districts – Toba </a:t>
            </a:r>
            <a:r>
              <a:rPr lang="en-US" dirty="0" err="1" smtClean="0"/>
              <a:t>Asahan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3"/>
            <a:ext cx="8106793" cy="5098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Improved network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79512" y="1196752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For every vector with a water district a ‘Variable Inflow’ node is added to add supply to the network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For every vector with a water district, demand nodes are added. This is ‘lumped’ demand. For example; all ‘rural’ population in a water district, or the sum of all small irrigation plots.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The river network is automatically extended based on </a:t>
            </a:r>
            <a:r>
              <a:rPr lang="en-US" dirty="0" smtClean="0"/>
              <a:t>demand specified in attributes of the water district shape-file. Only if a lumped demand is 0, no node is added *****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A ‘dummy’ network is generated for all water districts which do not have a river (see previous slide, first bullet)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***** We should automatically connect demand data (</a:t>
            </a:r>
            <a:r>
              <a:rPr lang="en-US" dirty="0" err="1" smtClean="0">
                <a:solidFill>
                  <a:schemeClr val="tx1"/>
                </a:solidFill>
              </a:rPr>
              <a:t>rasters</a:t>
            </a:r>
            <a:r>
              <a:rPr lang="en-US" dirty="0" smtClean="0">
                <a:solidFill>
                  <a:schemeClr val="tx1"/>
                </a:solidFill>
              </a:rPr>
              <a:t>, shapes,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 to the water district shape-file.</a:t>
            </a:r>
          </a:p>
        </p:txBody>
      </p:sp>
    </p:spTree>
    <p:extLst>
      <p:ext uri="{BB962C8B-B14F-4D97-AF65-F5344CB8AC3E}">
        <p14:creationId xmlns:p14="http://schemas.microsoft.com/office/powerpoint/2010/main" val="21220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4624"/>
            <a:ext cx="7772400" cy="1470025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Improved network – Toba </a:t>
            </a:r>
            <a:r>
              <a:rPr lang="en-US" dirty="0" err="1" smtClean="0"/>
              <a:t>Asahan</a:t>
            </a:r>
            <a:r>
              <a:rPr lang="en-US" dirty="0" smtClean="0"/>
              <a:t> example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65584"/>
            <a:ext cx="7217618" cy="502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4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903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Automated WFLOW-RIBASIM build</vt:lpstr>
      <vt:lpstr>Current version uses 5 steps (to be further automated in 1 step)</vt:lpstr>
      <vt:lpstr>Current version uses 5 steps (to be further automated in 1 step)</vt:lpstr>
      <vt:lpstr>0 Collecting river network</vt:lpstr>
      <vt:lpstr>0 Collecting river network – Toba Asahan example</vt:lpstr>
      <vt:lpstr>1 Creating water districts</vt:lpstr>
      <vt:lpstr>1 Creating water districts – Toba Asahan Example</vt:lpstr>
      <vt:lpstr>2 Improved network</vt:lpstr>
      <vt:lpstr>2 Improved network – Toba Asahan example</vt:lpstr>
      <vt:lpstr>2 Improved network – Toba Asahan example</vt:lpstr>
      <vt:lpstr>3 Sobek 2 Ribasim</vt:lpstr>
      <vt:lpstr>3 Sobek 2 Ribasim</vt:lpstr>
      <vt:lpstr>4 filling binaries</vt:lpstr>
      <vt:lpstr>WFLOW-RIBASIM so far</vt:lpstr>
      <vt:lpstr>WFLOW-RIBASIM so far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WFLOW-RIBASIM build</dc:title>
  <dc:creator>Daniel Tollenaar</dc:creator>
  <cp:lastModifiedBy>Daniel Tollenaar</cp:lastModifiedBy>
  <cp:revision>19</cp:revision>
  <dcterms:created xsi:type="dcterms:W3CDTF">2014-11-02T04:21:42Z</dcterms:created>
  <dcterms:modified xsi:type="dcterms:W3CDTF">2015-09-18T07:38:04Z</dcterms:modified>
</cp:coreProperties>
</file>