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C141F-C80A-4383-B794-2F104398292A}" v="33" dt="2024-09-17T15:26:48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6723-3B42-5129-CF2D-5B8F90EE3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30147-E0B0-28A3-311D-93954606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FB31E-A85F-FE2D-08A1-C65735E4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C5B5B-2480-C074-509E-1519BEF3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3A2BA-B2B8-CF18-85D6-5F5EAABF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787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75F66-4F81-76B4-A0B1-C1F9F26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7AEC2-C0B9-18B6-8CA0-BF77B71D4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DF9F8-69A5-E2CE-5B88-27B76D42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4E5EC-DF4A-EC37-4C33-2F4ECC35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DC202-F155-5A6E-AFAA-6DA4A5F9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46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F75862-FD37-BB8A-9D22-D04399DB5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B48A5-5C40-AB80-810E-3E70C49E1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5F758-7E4F-6067-77F1-83A5DA2D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09D06-98DA-F024-B18D-75A909F8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A0EE6-ACE3-A6D2-6DC5-554E0361B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45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D39AB-786F-F034-EE98-6A22900F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C239-DA60-BA73-40C8-261F3464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3B88E-0DE0-5064-9048-5C76DDA03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A750-B38B-E451-FC3A-34806AD5A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F65A-8D70-CEB5-98A0-DB80DB36C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59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6B44-0AB1-42B3-9F6C-5C9473B6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DAEC5-FAD9-D25B-2CBB-33CEBDB7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70675-1481-D449-7478-CEF1A8EED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345D-2FEA-DBA4-6570-307DAFFD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9DCAA-43BA-DC00-8BEA-5285026E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28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0639-0EC1-C04B-2CCC-000B2F5C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953E-8C8E-B2DE-C2F5-C9CB605C6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7767F-528B-B8A6-D6AB-82D755900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729F2-1AA0-6E77-C874-2B1B1111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519EA-5B5F-3741-6DDD-F3C9C2B85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C2F27-463F-E6C0-591F-24ECE7B6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2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D199-1ABE-641C-AE69-0247E819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131EB-F881-E799-47A9-C503EC981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C36C7-25BF-5A4B-3DD8-4A0669A2E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8C169-16EB-32D5-C996-47DD55148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1B1B9-7C55-1570-B8C4-8E3DF52B2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A12D4-630E-5676-94F2-7D5834AC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CC447-6576-F9F3-8354-4E1779A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3D813-ED79-85CB-5EBA-4A7EA46D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10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C52B-10DA-5BEE-6F3C-38C43243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47541-357C-5831-694E-9E2FC686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B92A5-F2C3-71A2-6764-93334922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477A-616B-B067-43BA-0C188CD0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3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45923-7319-01FB-8B83-A388C793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A2253-8D24-6A42-A74A-E2AF6056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D875-C5FB-7E5C-9E4A-45EE5451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35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F867-92BB-1532-7BCD-D9A3F6E6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AC15-7B03-FC11-C9CD-D3571F6EB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571AC-554B-EFF9-7E80-78EC9E5DE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A7B8-3119-6F88-88A0-33A6E083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E2009-2DEF-1ED5-F392-2D721610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76E44-AEB6-034E-74B0-1A80DB20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11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E534E-606C-F0D7-8974-ABA1F934C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28D905-2E27-BB3A-5020-29DB7A798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2D2B7-5141-12CD-0235-EFB320668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3976E1-55FE-4FF4-28B7-85D9DD17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69368-9615-4301-E533-573E44AC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ED9AF-4811-1281-4DC0-B98EEED4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70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D8BEA-2BFE-6C70-6080-626D5F5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42128-9AF6-4481-F74D-31EB7A82A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117AE-917C-4C8C-7D35-B779E51BD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4F67F-B393-4959-B21D-32988A56D168}" type="datetimeFigureOut">
              <a:rPr lang="nl-NL" smtClean="0"/>
              <a:t>17-9-2024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92AF4-F62B-DFD5-170C-91054B83A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9F9C1-2456-2F07-0623-6C337A8B4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BE873-F194-4424-96B0-022C08C31A3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08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8D8EE20-E6F2-CDED-186B-6E1FA8E3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954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3A853C-9EDF-A925-A793-D57CA7B92718}"/>
              </a:ext>
            </a:extLst>
          </p:cNvPr>
          <p:cNvSpPr/>
          <p:nvPr/>
        </p:nvSpPr>
        <p:spPr>
          <a:xfrm>
            <a:off x="2240845" y="3801755"/>
            <a:ext cx="1214177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Previous</a:t>
            </a:r>
            <a:r>
              <a:rPr lang="nl-NL" dirty="0">
                <a:solidFill>
                  <a:schemeClr val="tx1"/>
                </a:solidFill>
              </a:rPr>
              <a:t> scenario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2847B-5319-603B-23A3-D8E2C7DC9CFB}"/>
              </a:ext>
            </a:extLst>
          </p:cNvPr>
          <p:cNvSpPr/>
          <p:nvPr/>
        </p:nvSpPr>
        <p:spPr>
          <a:xfrm>
            <a:off x="3547774" y="4226591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Next scenario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299AC4-5E76-5A52-1111-1FBED4521CD8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847934" y="2792763"/>
            <a:ext cx="871657" cy="100899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AE47F3-B220-BF79-E44E-C11A9B82CCE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093443" y="2894202"/>
            <a:ext cx="21257" cy="13323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128B6-D6BF-EE64-9FC4-8410E90761D9}"/>
              </a:ext>
            </a:extLst>
          </p:cNvPr>
          <p:cNvSpPr/>
          <p:nvPr/>
        </p:nvSpPr>
        <p:spPr>
          <a:xfrm>
            <a:off x="125835" y="3428999"/>
            <a:ext cx="1976820" cy="5355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Slider in x </a:t>
            </a:r>
            <a:r>
              <a:rPr lang="nl-NL" dirty="0" err="1">
                <a:solidFill>
                  <a:schemeClr val="tx1"/>
                </a:solidFill>
              </a:rPr>
              <a:t>direction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7FF305-76AC-0C89-8C18-CB47394BC98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1114245" y="2466363"/>
            <a:ext cx="2644023" cy="96263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6024F1A-006C-C15F-A221-BB392D791424}"/>
              </a:ext>
            </a:extLst>
          </p:cNvPr>
          <p:cNvSpPr/>
          <p:nvPr/>
        </p:nvSpPr>
        <p:spPr>
          <a:xfrm>
            <a:off x="4176793" y="5062111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Conc</a:t>
            </a:r>
            <a:r>
              <a:rPr lang="nl-NL" dirty="0">
                <a:solidFill>
                  <a:schemeClr val="tx1"/>
                </a:solidFill>
              </a:rPr>
              <a:t>. Salt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E8DAA1-8ED8-193D-6931-2F065DEE0FE9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630373" y="2978092"/>
            <a:ext cx="92089" cy="208401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042D5C-4775-9A43-2092-1777CD2EBC70}"/>
              </a:ext>
            </a:extLst>
          </p:cNvPr>
          <p:cNvSpPr/>
          <p:nvPr/>
        </p:nvSpPr>
        <p:spPr>
          <a:xfrm>
            <a:off x="9957346" y="4314773"/>
            <a:ext cx="1250345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Start </a:t>
            </a:r>
            <a:r>
              <a:rPr lang="nl-NL" dirty="0" err="1">
                <a:solidFill>
                  <a:schemeClr val="tx1"/>
                </a:solidFill>
              </a:rPr>
              <a:t>animation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B3C12-6021-41D3-8886-8629348E0C99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127044" y="3607266"/>
            <a:ext cx="2830302" cy="964016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277E87-0772-17E5-C9A6-36226859E740}"/>
              </a:ext>
            </a:extLst>
          </p:cNvPr>
          <p:cNvSpPr/>
          <p:nvPr/>
        </p:nvSpPr>
        <p:spPr>
          <a:xfrm>
            <a:off x="4894279" y="4404650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GSR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C8F758-7443-4E98-0344-E5859EB0A985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5047085" y="2978092"/>
            <a:ext cx="392863" cy="142655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841E41C-37F5-B4F2-783A-14D03C5955B2}"/>
              </a:ext>
            </a:extLst>
          </p:cNvPr>
          <p:cNvSpPr/>
          <p:nvPr/>
        </p:nvSpPr>
        <p:spPr>
          <a:xfrm>
            <a:off x="4767330" y="1050764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GXGs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6B17C7-6B0E-21FC-1FE7-CC3342779A06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5312999" y="1563782"/>
            <a:ext cx="198568" cy="147223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E0AAE901-A38E-8C0D-DF4D-8AFE136FA663}"/>
              </a:ext>
            </a:extLst>
          </p:cNvPr>
          <p:cNvSpPr/>
          <p:nvPr/>
        </p:nvSpPr>
        <p:spPr>
          <a:xfrm>
            <a:off x="5718588" y="456576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Ecotopen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3BE5888D-1CB9-8BFB-7818-E6F4C242ACC7}"/>
              </a:ext>
            </a:extLst>
          </p:cNvPr>
          <p:cNvCxnSpPr>
            <a:cxnSpLocks/>
            <a:stCxn id="1026" idx="2"/>
          </p:cNvCxnSpPr>
          <p:nvPr/>
        </p:nvCxnSpPr>
        <p:spPr>
          <a:xfrm flipH="1">
            <a:off x="5985617" y="969594"/>
            <a:ext cx="278640" cy="224338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C32A6CF-D10E-A52B-E247-59CAD437C5EB}"/>
              </a:ext>
            </a:extLst>
          </p:cNvPr>
          <p:cNvSpPr/>
          <p:nvPr/>
        </p:nvSpPr>
        <p:spPr>
          <a:xfrm>
            <a:off x="2531405" y="456576"/>
            <a:ext cx="1670068" cy="5580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Slider in time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B84D0DA7-E98A-E968-44A3-680E4A256FDD}"/>
              </a:ext>
            </a:extLst>
          </p:cNvPr>
          <p:cNvCxnSpPr>
            <a:cxnSpLocks/>
            <a:stCxn id="1031" idx="2"/>
          </p:cNvCxnSpPr>
          <p:nvPr/>
        </p:nvCxnSpPr>
        <p:spPr>
          <a:xfrm>
            <a:off x="3366439" y="1014635"/>
            <a:ext cx="1514214" cy="1616774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907883F-5E04-955A-CCAD-011122B5ECE9}"/>
              </a:ext>
            </a:extLst>
          </p:cNvPr>
          <p:cNvSpPr/>
          <p:nvPr/>
        </p:nvSpPr>
        <p:spPr>
          <a:xfrm>
            <a:off x="6470072" y="1169661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Bodem-kaart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CCB537B-DA5B-1BF7-D31B-2CB86634CFA4}"/>
              </a:ext>
            </a:extLst>
          </p:cNvPr>
          <p:cNvCxnSpPr>
            <a:cxnSpLocks/>
            <a:stCxn id="1034" idx="2"/>
          </p:cNvCxnSpPr>
          <p:nvPr/>
        </p:nvCxnSpPr>
        <p:spPr>
          <a:xfrm flipH="1">
            <a:off x="6509127" y="1682679"/>
            <a:ext cx="506614" cy="16058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E5B6724-A0D4-813A-AC47-395202344F23}"/>
              </a:ext>
            </a:extLst>
          </p:cNvPr>
          <p:cNvSpPr/>
          <p:nvPr/>
        </p:nvSpPr>
        <p:spPr>
          <a:xfrm>
            <a:off x="7221555" y="1839341"/>
            <a:ext cx="1167435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Floodmap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655657FA-D986-2A49-71D7-55E090B78F31}"/>
              </a:ext>
            </a:extLst>
          </p:cNvPr>
          <p:cNvCxnSpPr>
            <a:cxnSpLocks/>
            <a:stCxn id="1038" idx="2"/>
          </p:cNvCxnSpPr>
          <p:nvPr/>
        </p:nvCxnSpPr>
        <p:spPr>
          <a:xfrm flipH="1">
            <a:off x="6957694" y="2352359"/>
            <a:ext cx="847579" cy="104267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54C8FE56-C0EF-3FDF-88FF-20C35D029C9F}"/>
              </a:ext>
            </a:extLst>
          </p:cNvPr>
          <p:cNvSpPr/>
          <p:nvPr/>
        </p:nvSpPr>
        <p:spPr>
          <a:xfrm>
            <a:off x="5691250" y="5083557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>
                <a:solidFill>
                  <a:schemeClr val="tx1"/>
                </a:solidFill>
              </a:rPr>
              <a:t>Previous</a:t>
            </a:r>
            <a:r>
              <a:rPr lang="nl-NL" dirty="0">
                <a:solidFill>
                  <a:schemeClr val="tx1"/>
                </a:solidFill>
              </a:rPr>
              <a:t> GXG</a:t>
            </a:r>
          </a:p>
        </p:txBody>
      </p: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E5A86640-47F5-8FA5-BBBA-2EBE12FC30DE}"/>
              </a:ext>
            </a:extLst>
          </p:cNvPr>
          <p:cNvCxnSpPr>
            <a:cxnSpLocks/>
            <a:stCxn id="1043" idx="0"/>
          </p:cNvCxnSpPr>
          <p:nvPr/>
        </p:nvCxnSpPr>
        <p:spPr>
          <a:xfrm flipH="1" flipV="1">
            <a:off x="6088524" y="3347636"/>
            <a:ext cx="148395" cy="173592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DDDE6617-0A97-6D00-195E-B0D89C06B228}"/>
              </a:ext>
            </a:extLst>
          </p:cNvPr>
          <p:cNvSpPr/>
          <p:nvPr/>
        </p:nvSpPr>
        <p:spPr>
          <a:xfrm>
            <a:off x="6509127" y="5719372"/>
            <a:ext cx="1091338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Next GXG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49010C32-253A-4A84-5ED2-CDC62C7F95CB}"/>
              </a:ext>
            </a:extLst>
          </p:cNvPr>
          <p:cNvCxnSpPr>
            <a:cxnSpLocks/>
            <a:stCxn id="1046" idx="0"/>
          </p:cNvCxnSpPr>
          <p:nvPr/>
        </p:nvCxnSpPr>
        <p:spPr>
          <a:xfrm flipH="1" flipV="1">
            <a:off x="6408736" y="3428999"/>
            <a:ext cx="646060" cy="229037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2F2FA980-CD97-2514-5E11-DC0C6DB1481A}"/>
              </a:ext>
            </a:extLst>
          </p:cNvPr>
          <p:cNvSpPr/>
          <p:nvPr/>
        </p:nvSpPr>
        <p:spPr>
          <a:xfrm>
            <a:off x="8217334" y="5630384"/>
            <a:ext cx="1195113" cy="513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</a:rPr>
              <a:t>Stop </a:t>
            </a:r>
            <a:r>
              <a:rPr lang="nl-NL" dirty="0" err="1">
                <a:solidFill>
                  <a:schemeClr val="tx1"/>
                </a:solidFill>
              </a:rPr>
              <a:t>animation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5AE40E43-88C6-9489-529A-D9AA67D83049}"/>
              </a:ext>
            </a:extLst>
          </p:cNvPr>
          <p:cNvCxnSpPr>
            <a:cxnSpLocks/>
            <a:stCxn id="1049" idx="0"/>
          </p:cNvCxnSpPr>
          <p:nvPr/>
        </p:nvCxnSpPr>
        <p:spPr>
          <a:xfrm flipH="1" flipV="1">
            <a:off x="6806010" y="3548543"/>
            <a:ext cx="2008881" cy="208184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948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Guus van Hemert</dc:creator>
  <cp:lastModifiedBy>Guus van Hemert</cp:lastModifiedBy>
  <cp:revision>2</cp:revision>
  <dcterms:created xsi:type="dcterms:W3CDTF">2024-03-05T14:53:02Z</dcterms:created>
  <dcterms:modified xsi:type="dcterms:W3CDTF">2024-09-17T15:28:14Z</dcterms:modified>
</cp:coreProperties>
</file>