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13905-8031-4663-8D80-3C84051CE0A4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A7ACD-681B-462D-ACD1-35CEF19AA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0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048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048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048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048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048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DE6163-F8DC-4EA2-88DA-F6F5AD080F6B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26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8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1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8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3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6556-6981-4E1D-9847-DE9528E5547A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B9E2-FEB3-4CB4-B685-EA899376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2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908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62819" name="AutoShape 3"/>
          <p:cNvSpPr>
            <a:spLocks noChangeArrowheads="1"/>
          </p:cNvSpPr>
          <p:nvPr/>
        </p:nvSpPr>
        <p:spPr bwMode="auto">
          <a:xfrm>
            <a:off x="1725614" y="685800"/>
            <a:ext cx="8791575" cy="28146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762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2000" b="0">
                <a:solidFill>
                  <a:srgbClr val="3333FF"/>
                </a:solidFill>
                <a:latin typeface="HY헤드라인B"/>
                <a:ea typeface="HY헤드라인B"/>
                <a:cs typeface="HY헤드라인B"/>
              </a:rPr>
              <a:t> </a:t>
            </a:r>
          </a:p>
          <a:p>
            <a:pPr algn="ctr" eaLnBrk="1" latinLnBrk="1" hangingPunct="1"/>
            <a:r>
              <a:rPr lang="en-US" altLang="ko-KR" sz="2000" b="0">
                <a:solidFill>
                  <a:srgbClr val="3333FF"/>
                </a:solidFill>
                <a:latin typeface="HY헤드라인B"/>
                <a:ea typeface="HY헤드라인B"/>
                <a:cs typeface="HY헤드라인B"/>
              </a:rPr>
              <a:t> </a:t>
            </a:r>
          </a:p>
          <a:p>
            <a:pPr algn="ctr" eaLnBrk="1" latinLnBrk="1" hangingPunct="1"/>
            <a:endParaRPr lang="en-US" altLang="ko-KR" sz="24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4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400">
              <a:solidFill>
                <a:srgbClr val="3333FF"/>
              </a:solidFill>
            </a:endParaRPr>
          </a:p>
          <a:p>
            <a:pPr algn="ctr" eaLnBrk="1" latinLnBrk="1" hangingPunct="1"/>
            <a:r>
              <a:rPr lang="en-US" altLang="ko-KR" sz="2400">
                <a:solidFill>
                  <a:srgbClr val="3333FF"/>
                </a:solidFill>
              </a:rPr>
              <a:t> </a:t>
            </a: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8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0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000">
              <a:solidFill>
                <a:srgbClr val="3333FF"/>
              </a:solidFill>
            </a:endParaRPr>
          </a:p>
          <a:p>
            <a:pPr algn="ctr" eaLnBrk="1" latinLnBrk="1" hangingPunct="1"/>
            <a:endParaRPr lang="en-US" altLang="ko-KR" sz="2400">
              <a:solidFill>
                <a:srgbClr val="3333FF"/>
              </a:solidFill>
            </a:endParaRPr>
          </a:p>
          <a:p>
            <a:pPr algn="ctr" eaLnBrk="1" latinLnBrk="1" hangingPunct="1"/>
            <a:r>
              <a:rPr lang="en-US" altLang="ko-KR" sz="2800">
                <a:solidFill>
                  <a:srgbClr val="3333FF"/>
                </a:solidFill>
                <a:latin typeface="HY헤드라인B"/>
                <a:ea typeface="HY헤드라인B"/>
                <a:cs typeface="HY헤드라인B"/>
              </a:rPr>
              <a:t/>
            </a:r>
            <a:br>
              <a:rPr lang="en-US" altLang="ko-KR" sz="2800">
                <a:solidFill>
                  <a:srgbClr val="3333FF"/>
                </a:solidFill>
                <a:latin typeface="HY헤드라인B"/>
                <a:ea typeface="HY헤드라인B"/>
                <a:cs typeface="HY헤드라인B"/>
              </a:rPr>
            </a:br>
            <a:endParaRPr lang="en-US" altLang="ko-KR" sz="2000">
              <a:solidFill>
                <a:srgbClr val="3333FF"/>
              </a:solidFill>
            </a:endParaRPr>
          </a:p>
          <a:p>
            <a:pPr algn="ctr" eaLnBrk="1" latinLnBrk="1" hangingPunct="1"/>
            <a:r>
              <a:rPr lang="en-US" altLang="ko-KR" sz="2000">
                <a:solidFill>
                  <a:srgbClr val="3333FF"/>
                </a:solidFill>
              </a:rPr>
              <a:t/>
            </a:r>
            <a:br>
              <a:rPr lang="en-US" altLang="ko-KR" sz="2000">
                <a:solidFill>
                  <a:srgbClr val="3333FF"/>
                </a:solidFill>
              </a:rPr>
            </a:br>
            <a:r>
              <a:rPr lang="en-US" altLang="ko-KR" sz="1200" b="0">
                <a:solidFill>
                  <a:srgbClr val="3333FF"/>
                </a:solidFill>
              </a:rPr>
              <a:t> </a:t>
            </a:r>
          </a:p>
          <a:p>
            <a:pPr algn="ctr" eaLnBrk="1" latinLnBrk="1" hangingPunct="1"/>
            <a:endParaRPr lang="en-US" altLang="ko-KR" sz="1200" b="0">
              <a:solidFill>
                <a:srgbClr val="3333FF"/>
              </a:solidFill>
              <a:latin typeface="HY헤드라인B"/>
              <a:ea typeface="HY헤드라인B"/>
              <a:cs typeface="HY헤드라인B"/>
            </a:endParaRPr>
          </a:p>
        </p:txBody>
      </p:sp>
      <p:sp>
        <p:nvSpPr>
          <p:cNvPr id="162820" name="AutoShape 4"/>
          <p:cNvSpPr>
            <a:spLocks noChangeArrowheads="1"/>
          </p:cNvSpPr>
          <p:nvPr/>
        </p:nvSpPr>
        <p:spPr bwMode="auto">
          <a:xfrm>
            <a:off x="1881189" y="782638"/>
            <a:ext cx="8480425" cy="2595562"/>
          </a:xfrm>
          <a:prstGeom prst="bevel">
            <a:avLst>
              <a:gd name="adj" fmla="val 12500"/>
            </a:avLst>
          </a:prstGeom>
          <a:solidFill>
            <a:srgbClr val="66FFFF"/>
          </a:solidFill>
          <a:ln>
            <a:noFill/>
          </a:ln>
          <a:effectLst>
            <a:prstShdw prst="shdw17" dist="17961" dir="13500000">
              <a:srgbClr val="3D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</a:pPr>
            <a:endParaRPr lang="en-US" altLang="ko-KR" sz="24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4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8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24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4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4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24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1700"/>
              <a:t> </a:t>
            </a:r>
            <a:endParaRPr lang="en-US" altLang="ko-KR" sz="22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8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2200"/>
              <a:t> </a:t>
            </a:r>
            <a:r>
              <a:rPr lang="en-US" altLang="ko-KR" sz="2400"/>
              <a:t>  </a:t>
            </a:r>
            <a:endParaRPr lang="en-US" altLang="ko-KR" sz="2800"/>
          </a:p>
        </p:txBody>
      </p:sp>
      <p:sp>
        <p:nvSpPr>
          <p:cNvPr id="162821" name="AutoShape 6"/>
          <p:cNvSpPr>
            <a:spLocks noChangeArrowheads="1"/>
          </p:cNvSpPr>
          <p:nvPr/>
        </p:nvSpPr>
        <p:spPr bwMode="auto">
          <a:xfrm>
            <a:off x="1966914" y="908051"/>
            <a:ext cx="8320087" cy="2384425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>
            <a:noFill/>
          </a:ln>
          <a:effectLst>
            <a:prstShdw prst="shdw17" dist="17961" dir="13500000">
              <a:srgbClr val="9999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32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/>
              <a:t> 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7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7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17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6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2600"/>
              <a:t> </a:t>
            </a:r>
            <a:r>
              <a:rPr lang="en-US" altLang="ko-KR" sz="27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40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4000"/>
              <a:t> </a:t>
            </a:r>
            <a:r>
              <a:rPr lang="en-US" altLang="ko-KR" sz="4000">
                <a:solidFill>
                  <a:srgbClr val="0000CC"/>
                </a:solidFill>
              </a:rPr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4400">
                <a:solidFill>
                  <a:srgbClr val="0000CC"/>
                </a:solidFill>
              </a:rPr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40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8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800"/>
          </a:p>
          <a:p>
            <a:pPr algn="ctr" eaLnBrk="1" latinLnBrk="1" hangingPunct="1">
              <a:lnSpc>
                <a:spcPct val="110000"/>
              </a:lnSpc>
            </a:pPr>
            <a:endParaRPr lang="ko-KR" altLang="en-US" sz="3200"/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3200"/>
              <a:t> </a:t>
            </a:r>
            <a:endParaRPr lang="ko-KR" altLang="en-US" sz="4400">
              <a:solidFill>
                <a:srgbClr val="0000CC"/>
              </a:solidFill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4000">
                <a:solidFill>
                  <a:srgbClr val="FF0000"/>
                </a:solidFill>
              </a:rPr>
              <a:t> </a:t>
            </a:r>
            <a:r>
              <a:rPr lang="ko-KR" altLang="en-US" sz="4000"/>
              <a:t>    </a:t>
            </a:r>
          </a:p>
          <a:p>
            <a:pPr algn="ctr" eaLnBrk="1" latinLnBrk="1" hangingPunct="1">
              <a:lnSpc>
                <a:spcPct val="110000"/>
              </a:lnSpc>
            </a:pPr>
            <a:endParaRPr lang="ko-KR" altLang="en-US" sz="2400"/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2600">
                <a:solidFill>
                  <a:srgbClr val="FF0000"/>
                </a:solidFill>
              </a:rPr>
              <a:t> </a:t>
            </a:r>
            <a:r>
              <a:rPr lang="ko-KR" altLang="en-US" sz="3600">
                <a:solidFill>
                  <a:srgbClr val="FF0000"/>
                </a:solidFill>
              </a:rPr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28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24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endParaRPr lang="ko-KR" altLang="en-US" sz="2400"/>
          </a:p>
          <a:p>
            <a:pPr algn="ctr" eaLnBrk="1" latinLnBrk="1" hangingPunct="1">
              <a:lnSpc>
                <a:spcPct val="110000"/>
              </a:lnSpc>
            </a:pPr>
            <a:endParaRPr lang="ko-KR" altLang="en-US" sz="2200"/>
          </a:p>
          <a:p>
            <a:pPr algn="ctr" eaLnBrk="1" latinLnBrk="1" hangingPunct="1">
              <a:lnSpc>
                <a:spcPct val="110000"/>
              </a:lnSpc>
            </a:pPr>
            <a:endParaRPr lang="ko-KR" altLang="en-US" sz="2200"/>
          </a:p>
          <a:p>
            <a:pPr algn="ctr" eaLnBrk="1" latinLnBrk="1" hangingPunct="1">
              <a:lnSpc>
                <a:spcPct val="110000"/>
              </a:lnSpc>
            </a:pPr>
            <a:endParaRPr lang="ko-KR" altLang="en-US" sz="2200"/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22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</p:txBody>
      </p:sp>
      <p:sp>
        <p:nvSpPr>
          <p:cNvPr id="162822" name="AutoShape 8"/>
          <p:cNvSpPr>
            <a:spLocks noChangeArrowheads="1"/>
          </p:cNvSpPr>
          <p:nvPr/>
        </p:nvSpPr>
        <p:spPr bwMode="auto">
          <a:xfrm>
            <a:off x="1631951" y="77788"/>
            <a:ext cx="1571625" cy="500062"/>
          </a:xfrm>
          <a:prstGeom prst="bevel">
            <a:avLst>
              <a:gd name="adj" fmla="val 12500"/>
            </a:avLst>
          </a:prstGeom>
          <a:solidFill>
            <a:srgbClr val="FFFF99"/>
          </a:solidFill>
          <a:ln>
            <a:noFill/>
          </a:ln>
          <a:effectLst>
            <a:prstShdw prst="shdw17" dist="17961" dir="135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32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/>
              <a:t> </a:t>
            </a:r>
            <a:r>
              <a:rPr lang="en-US" altLang="ko-KR" sz="20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2000"/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2000">
                <a:solidFill>
                  <a:srgbClr val="FF0000"/>
                </a:solidFill>
              </a:rPr>
              <a:t>대외비</a:t>
            </a:r>
            <a:endParaRPr lang="en-US" altLang="ko-KR" sz="2000">
              <a:solidFill>
                <a:srgbClr val="FF0000"/>
              </a:solidFill>
            </a:endParaRPr>
          </a:p>
          <a:p>
            <a:pPr algn="ctr" eaLnBrk="1" latinLnBrk="1" hangingPunct="1">
              <a:lnSpc>
                <a:spcPct val="110000"/>
              </a:lnSpc>
            </a:pPr>
            <a:r>
              <a:rPr lang="ko-KR" altLang="en-US" sz="2000"/>
              <a:t> </a:t>
            </a:r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 sz="1600"/>
              <a:t>    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  <a:p>
            <a:pPr algn="ctr" eaLnBrk="1" latinLnBrk="1" hangingPunct="1">
              <a:lnSpc>
                <a:spcPct val="110000"/>
              </a:lnSpc>
            </a:pPr>
            <a:r>
              <a:rPr lang="en-US" altLang="ko-KR"/>
              <a:t>  </a:t>
            </a:r>
          </a:p>
          <a:p>
            <a:pPr algn="ctr" eaLnBrk="1" latinLnBrk="1" hangingPunct="1">
              <a:lnSpc>
                <a:spcPct val="110000"/>
              </a:lnSpc>
            </a:pPr>
            <a:endParaRPr lang="en-US" altLang="ko-KR"/>
          </a:p>
          <a:p>
            <a:pPr algn="ctr" eaLnBrk="1" latinLnBrk="1" hangingPunct="1">
              <a:lnSpc>
                <a:spcPct val="110000"/>
              </a:lnSpc>
            </a:pPr>
            <a:endParaRPr lang="en-US" altLang="ko-KR" sz="1600"/>
          </a:p>
        </p:txBody>
      </p:sp>
      <p:sp>
        <p:nvSpPr>
          <p:cNvPr id="162823" name="AutoShape 25"/>
          <p:cNvSpPr>
            <a:spLocks noChangeArrowheads="1"/>
          </p:cNvSpPr>
          <p:nvPr/>
        </p:nvSpPr>
        <p:spPr bwMode="auto">
          <a:xfrm>
            <a:off x="2279650" y="1773238"/>
            <a:ext cx="76327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762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endParaRPr lang="en-US" altLang="ko-KR" sz="2800" dirty="0"/>
          </a:p>
          <a:p>
            <a:pPr algn="ctr" eaLnBrk="1" latinLnBrk="1" hangingPunct="1"/>
            <a:r>
              <a:rPr lang="en-US" altLang="ko-KR" sz="2800" dirty="0"/>
              <a:t> </a:t>
            </a:r>
          </a:p>
          <a:p>
            <a:pPr algn="ctr" eaLnBrk="1" latinLnBrk="1" hangingPunct="1"/>
            <a:r>
              <a:rPr lang="ko-KR" altLang="en-US" sz="1900" dirty="0"/>
              <a:t>과학적인 시력 치료 사례</a:t>
            </a:r>
            <a:endParaRPr lang="en-US" altLang="ko-KR" sz="1900" dirty="0"/>
          </a:p>
          <a:p>
            <a:pPr algn="ctr" eaLnBrk="1" latinLnBrk="1" hangingPunct="1"/>
            <a:r>
              <a:rPr lang="ko-KR" altLang="en-US" sz="2400" dirty="0"/>
              <a:t> </a:t>
            </a:r>
            <a:r>
              <a:rPr lang="en-US" altLang="ko-KR" sz="2400" dirty="0"/>
              <a:t>     </a:t>
            </a:r>
          </a:p>
          <a:p>
            <a:pPr algn="ctr" eaLnBrk="1" latinLnBrk="1" hangingPunct="1"/>
            <a:endParaRPr lang="en-US" altLang="ko-KR" sz="2000" noProof="1"/>
          </a:p>
        </p:txBody>
      </p:sp>
    </p:spTree>
    <p:extLst>
      <p:ext uri="{BB962C8B-B14F-4D97-AF65-F5344CB8AC3E}">
        <p14:creationId xmlns:p14="http://schemas.microsoft.com/office/powerpoint/2010/main" val="879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01630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6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40067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57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53926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57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40239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28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353599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9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3923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83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12357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2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517629"/>
              </p:ext>
            </p:extLst>
          </p:nvPr>
        </p:nvGraphicFramePr>
        <p:xfrm>
          <a:off x="492982" y="733425"/>
          <a:ext cx="9394825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워크시트" r:id="rId3" imgW="9395354" imgH="5387190" progId="Excel.Sheet.12">
                  <p:embed/>
                </p:oleObj>
              </mc:Choice>
              <mc:Fallback>
                <p:oleObj name="워크시트" r:id="rId3" imgW="9395354" imgH="53871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982" y="733425"/>
                        <a:ext cx="9394825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00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64102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34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14350"/>
              </p:ext>
            </p:extLst>
          </p:nvPr>
        </p:nvGraphicFramePr>
        <p:xfrm>
          <a:off x="484189" y="893763"/>
          <a:ext cx="939482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워크시트" r:id="rId3" imgW="9395354" imgH="5067387" progId="Excel.Sheet.12">
                  <p:embed/>
                </p:oleObj>
              </mc:Choice>
              <mc:Fallback>
                <p:oleObj name="워크시트" r:id="rId3" imgW="939535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189" y="893763"/>
                        <a:ext cx="939482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08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70422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77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692878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34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79205"/>
              </p:ext>
            </p:extLst>
          </p:nvPr>
        </p:nvGraphicFramePr>
        <p:xfrm>
          <a:off x="392113" y="893763"/>
          <a:ext cx="114077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워크시트" r:id="rId3" imgW="11407034" imgH="5067387" progId="Excel.Sheet.12">
                  <p:embed/>
                </p:oleObj>
              </mc:Choice>
              <mc:Fallback>
                <p:oleObj name="워크시트" r:id="rId3" imgW="11407034" imgH="5067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3" y="893763"/>
                        <a:ext cx="11407775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1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와이드스크린</PresentationFormat>
  <Paragraphs>73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HY견고딕</vt:lpstr>
      <vt:lpstr>HY헤드라인B</vt:lpstr>
      <vt:lpstr>굴림</vt:lpstr>
      <vt:lpstr>맑은 고딕</vt:lpstr>
      <vt:lpstr>Arial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2018-12-07T05:38:28Z</dcterms:created>
  <dcterms:modified xsi:type="dcterms:W3CDTF">2018-12-07T05:45:38Z</dcterms:modified>
</cp:coreProperties>
</file>