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howGuides="1">
      <p:cViewPr varScale="1">
        <p:scale>
          <a:sx n="102" d="100"/>
          <a:sy n="102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单位：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21" y="3021525"/>
            <a:ext cx="5539353" cy="67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2310" y="294104"/>
            <a:ext cx="1851555" cy="848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0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2024/9/26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BBB4E3-73A9-40B0-912F-7C8F66D366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739C0AC-F640-489C-ACA0-9C4BD62261C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1683AA-CDD5-4AE5-B90D-7DF8466C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980B48-F0CD-4D1A-AD1A-1524F397F6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94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257E7-7732-44EA-8317-72C33307C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1D9353-DA86-481D-A15F-E6FE508292E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9507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Microsoft YaHei</vt:lpstr>
      <vt:lpstr>Microsoft YaHei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yijinjing</dc:creator>
  <cp:lastModifiedBy>1005460447@qq.com</cp:lastModifiedBy>
  <cp:revision>20</cp:revision>
  <dcterms:created xsi:type="dcterms:W3CDTF">2021-09-22T17:27:27Z</dcterms:created>
  <dcterms:modified xsi:type="dcterms:W3CDTF">2024-09-26T08:50:34Z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(3)VUCzVHZ4SrjRDrR6GYfJoWnW+Gd44j2qONpGB+NFtjI0aFk/fpX2sxPh164kkm5oI5sxN5sW
1wvjkLtdnpa05F7BekZpZSeuCuPNyjf/ZynlM9NJincvz5kQVs4ABiHnkaBzGK6gXbX7RKJF
PAmIrgAI+fOplNDKYujycT5SmhSQ2WQyK3r3W8b7WsIs5vYG1pM6ltO118WVidFhWepailLb
3cuBNosCJoafVPJNrB</vt:lpwstr>
  </property>
  <property fmtid="{D5CDD505-2E9C-101B-9397-08002B2CF9AE}" pid="3" name="_2015_ms_pID_7253431">
    <vt:lpwstr>CVisj3CgW3f2fu4rH2SBzu/OnY111TbJVhcFEXQ6YEktC1ZczkrGlR
gSwWFvR6uqQCAVdOL30uc401juYpUaflicBId9dkaCT4ulEu7Os4mYlZuoaraNbI53gWrse8
rlzf2Scb55tCc0WObkZjFXnoDzoaOU+qbhGKKkCMJZeHzMYlgGkVndHPvXxUYIDBe/QIbJNV
BGvRIMW69NqcY0DAeb74BZSK7JvWz9HNVqxl</vt:lpwstr>
  </property>
  <property fmtid="{D5CDD505-2E9C-101B-9397-08002B2CF9AE}" pid="4" name="_2015_ms_pID_7253432">
    <vt:lpwstr>9g==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1646357180</vt:lpwstr>
  </property>
</Properties>
</file>