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7"/>
        <p:guide pos="285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8896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7370" y="117475"/>
            <a:ext cx="2076450" cy="104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hyperlink" Target="https://gitee.com/openeuler/bishengjdk-17/pulls/8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9580" y="476250"/>
            <a:ext cx="5581015" cy="683895"/>
          </a:xfrm>
        </p:spPr>
        <p:txBody>
          <a:bodyPr>
            <a:normAutofit/>
          </a:bodyPr>
          <a:lstStyle/>
          <a:p>
            <a:pPr algn="l"/>
            <a:r>
              <a:rPr lang="zh-CN" altLang="en-US" sz="2220"/>
              <a:t>董晓峰</a:t>
            </a:r>
            <a:r>
              <a:rPr lang="en-US" altLang="zh-CN" sz="2220"/>
              <a:t>-</a:t>
            </a:r>
            <a:r>
              <a:rPr lang="zh-CN" altLang="en-US" sz="2220"/>
              <a:t>申请</a:t>
            </a:r>
            <a:r>
              <a:rPr lang="en-US" altLang="zh-CN" sz="2220"/>
              <a:t>committer</a:t>
            </a:r>
            <a:endParaRPr lang="en-US" altLang="zh-CN" sz="2220"/>
          </a:p>
        </p:txBody>
      </p:sp>
      <p:sp>
        <p:nvSpPr>
          <p:cNvPr id="8" name="文本框 7"/>
          <p:cNvSpPr txBox="1"/>
          <p:nvPr/>
        </p:nvSpPr>
        <p:spPr>
          <a:xfrm>
            <a:off x="467360" y="1505585"/>
            <a:ext cx="3737610" cy="179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1600"/>
              <a:t>日常维护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200"/>
              <a:t>https://gitee.com/openeuler/bishengjdk-17/pulls/90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https://gitee.com/openeuler/bishengjdk-21/pulls/62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>
                <a:sym typeface="+mn-ea"/>
              </a:rPr>
              <a:t>https://gitee.com/openeuler/bishengjdk-21/pulls/60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4572000" y="1556385"/>
            <a:ext cx="3969385" cy="179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1600"/>
              <a:t>评审</a:t>
            </a:r>
            <a:endParaRPr lang="zh-CN" altLang="en-US" sz="16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https://gitee.com/openeuler/bishengjdk-21/pulls/112</a:t>
            </a:r>
            <a:r>
              <a:rPr lang="en-US" altLang="zh-CN" sz="1200"/>
              <a:t> </a:t>
            </a:r>
            <a:endParaRPr lang="en-US" altLang="zh-CN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200"/>
              <a:t>https://gitee.com/openeuler/bishengjdk-17/pulls/96</a:t>
            </a:r>
            <a:endParaRPr lang="en-US" altLang="zh-CN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200"/>
              <a:t>https://gitee.com/openeuler/bishengjdk-21/pulls/113</a:t>
            </a:r>
            <a:endParaRPr lang="en-US" altLang="zh-CN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200"/>
              <a:t>...</a:t>
            </a:r>
            <a:endParaRPr lang="en-US" altLang="zh-CN" sz="1200"/>
          </a:p>
        </p:txBody>
      </p:sp>
      <p:sp>
        <p:nvSpPr>
          <p:cNvPr id="13" name="文本框 12"/>
          <p:cNvSpPr txBox="1"/>
          <p:nvPr/>
        </p:nvSpPr>
        <p:spPr>
          <a:xfrm>
            <a:off x="378460" y="3501390"/>
            <a:ext cx="4276090" cy="2383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60000"/>
              </a:lnSpc>
              <a:buFont typeface="Wingdings" panose="05000000000000000000" charset="0"/>
              <a:buChar char="l"/>
            </a:pPr>
            <a:r>
              <a:rPr lang="zh-CN" altLang="en-US" sz="1600"/>
              <a:t>整体情况</a:t>
            </a:r>
            <a:endParaRPr lang="zh-CN" altLang="en-US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合入pr</a:t>
            </a:r>
            <a:r>
              <a:rPr lang="zh-CN" altLang="en-US" sz="1200"/>
              <a:t>次数：</a:t>
            </a:r>
            <a:r>
              <a:rPr lang="en-US" altLang="zh-CN" sz="1200"/>
              <a:t>22          </a:t>
            </a:r>
            <a:r>
              <a:rPr lang="zh-CN" altLang="en-US" sz="1200"/>
              <a:t>有效检视次数：</a:t>
            </a:r>
            <a:r>
              <a:rPr lang="en-US" altLang="zh-CN" sz="1200"/>
              <a:t>7</a:t>
            </a:r>
            <a:endParaRPr lang="zh-CN" altLang="en-US" sz="1200"/>
          </a:p>
          <a:p>
            <a:pPr>
              <a:buFont typeface="Wingdings" panose="05000000000000000000" charset="0"/>
            </a:pPr>
            <a:endParaRPr lang="zh-CN" altLang="en-US" sz="120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600"/>
              <a:t>申请仓库</a:t>
            </a:r>
            <a:endParaRPr lang="zh-CN" altLang="en-US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openEuler: bishengjdk-8、bishengjdk-11、bishengjdk-17、bishengjdk-21</a:t>
            </a:r>
            <a:endParaRPr lang="zh-CN" altLang="en-US" sz="1200"/>
          </a:p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1200"/>
              <a:t>src-openEuler: openjdk-1.8.0、openjdk-11、openjdk-17、openjdk-21</a:t>
            </a:r>
            <a:endParaRPr lang="zh-CN" altLang="en-US" sz="1200"/>
          </a:p>
        </p:txBody>
      </p:sp>
      <p:grpSp>
        <p:nvGrpSpPr>
          <p:cNvPr id="32" name="组合 31"/>
          <p:cNvGrpSpPr/>
          <p:nvPr/>
        </p:nvGrpSpPr>
        <p:grpSpPr>
          <a:xfrm>
            <a:off x="4860290" y="4077504"/>
            <a:ext cx="3392805" cy="1613523"/>
            <a:chOff x="7540" y="6450"/>
            <a:chExt cx="5450" cy="3208"/>
          </a:xfrm>
        </p:grpSpPr>
        <p:sp>
          <p:nvSpPr>
            <p:cNvPr id="15" name="文本框 14"/>
            <p:cNvSpPr txBox="1"/>
            <p:nvPr/>
          </p:nvSpPr>
          <p:spPr>
            <a:xfrm>
              <a:off x="7540" y="6450"/>
              <a:ext cx="5450" cy="3208"/>
            </a:xfrm>
            <a:prstGeom prst="rect">
              <a:avLst/>
            </a:prstGeom>
            <a:solidFill>
              <a:srgbClr val="F5F6F8"/>
            </a:solidFill>
          </p:spPr>
          <p:txBody>
            <a:bodyPr wrap="square" rtlCol="0">
              <a:noAutofit/>
            </a:bodyPr>
            <a:p>
              <a:endParaRPr lang="en-US" altLang="zh-CN">
                <a:solidFill>
                  <a:schemeClr val="bg2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 rot="0">
              <a:off x="7994" y="6803"/>
              <a:ext cx="2266" cy="1373"/>
              <a:chOff x="8640" y="6313"/>
              <a:chExt cx="2266" cy="1373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8640" y="6313"/>
                <a:ext cx="2266" cy="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合并请求</a:t>
                </a:r>
                <a:r>
                  <a:rPr lang="en-US" altLang="zh-CN"/>
                  <a:t>pr</a:t>
                </a:r>
                <a:endParaRPr lang="en-US" altLang="zh-CN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9241" y="6893"/>
                <a:ext cx="869" cy="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22</a:t>
                </a:r>
                <a:endParaRPr lang="en-US" altLang="zh-CN" sz="20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10183" y="6797"/>
              <a:ext cx="2666" cy="1379"/>
              <a:chOff x="10942" y="6307"/>
              <a:chExt cx="2666" cy="137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10942" y="6307"/>
                <a:ext cx="2666" cy="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评审</a:t>
                </a:r>
                <a:r>
                  <a:rPr lang="en-US" altLang="zh-CN"/>
                  <a:t>comment</a:t>
                </a:r>
                <a:endParaRPr lang="en-US" altLang="zh-CN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2012" y="6893"/>
                <a:ext cx="546" cy="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8253" y="8271"/>
              <a:ext cx="2267" cy="1361"/>
              <a:chOff x="8788" y="8008"/>
              <a:chExt cx="2267" cy="1361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8788" y="8008"/>
                <a:ext cx="2267" cy="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SIG</a:t>
                </a:r>
                <a:r>
                  <a:rPr lang="zh-CN" altLang="en-US"/>
                  <a:t>数量</a:t>
                </a:r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9242" y="8576"/>
                <a:ext cx="869" cy="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1</a:t>
                </a:r>
                <a:endParaRPr lang="en-US" altLang="zh-CN" sz="2000"/>
              </a:p>
            </p:txBody>
          </p:sp>
        </p:grpSp>
      </p:grp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5889625" cy="633095"/>
          </a:xfrm>
        </p:spPr>
        <p:txBody>
          <a:bodyPr/>
          <a:p>
            <a:pPr algn="l"/>
            <a:r>
              <a:rPr lang="zh-CN" altLang="en-US" sz="2400"/>
              <a:t>贡献举证</a:t>
            </a:r>
            <a:endParaRPr lang="zh-CN" altLang="en-US" sz="2400"/>
          </a:p>
        </p:txBody>
      </p:sp>
      <p:sp>
        <p:nvSpPr>
          <p:cNvPr id="4" name="文本框 3">
            <a:hlinkClick r:id="rId1" action="ppaction://hlinkfile"/>
          </p:cNvPr>
          <p:cNvSpPr txBox="1"/>
          <p:nvPr/>
        </p:nvSpPr>
        <p:spPr>
          <a:xfrm>
            <a:off x="539115" y="919480"/>
            <a:ext cx="7984490" cy="4946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合入</a:t>
            </a:r>
            <a:r>
              <a:rPr lang="zh-CN" altLang="en-US"/>
              <a:t>毕昇总</a:t>
            </a:r>
            <a:r>
              <a:rPr lang="en-US" altLang="zh-CN"/>
              <a:t>pr</a:t>
            </a:r>
            <a:r>
              <a:rPr lang="zh-CN" altLang="en-US"/>
              <a:t>数：</a:t>
            </a:r>
            <a:r>
              <a:rPr lang="en-US" altLang="zh-CN"/>
              <a:t>22</a:t>
            </a:r>
            <a:endParaRPr lang="zh-CN" altLang="en-US"/>
          </a:p>
          <a:p>
            <a:r>
              <a:rPr lang="zh-CN" altLang="en-US"/>
              <a:t>https://gitee.com/openeuler/bishengjdk-17/pulls/84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90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86</a:t>
            </a:r>
            <a:endParaRPr lang="zh-CN" altLang="en-US"/>
          </a:p>
          <a:p>
            <a:r>
              <a:rPr lang="zh-CN" altLang="en-US"/>
              <a:t>https://gitee.com/openeuler/bishengjdk-17/pulls/8</a:t>
            </a:r>
            <a:r>
              <a:rPr lang="en-US" altLang="zh-CN"/>
              <a:t>7</a:t>
            </a:r>
            <a:endParaRPr lang="zh-CN" altLang="en-US"/>
          </a:p>
          <a:p>
            <a:r>
              <a:rPr lang="zh-CN" altLang="en-US"/>
              <a:t>https://gitee.com/openeuler/bishengjdk-17/pulls/8</a:t>
            </a:r>
            <a:r>
              <a:rPr lang="en-US" altLang="zh-CN"/>
              <a:t>9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91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92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93</a:t>
            </a:r>
            <a:endParaRPr lang="zh-CN" altLang="en-US"/>
          </a:p>
          <a:p>
            <a:r>
              <a:rPr lang="zh-CN" altLang="en-US"/>
              <a:t>https://gitee.com/openeuler/bishengjdk-17/pulls/</a:t>
            </a:r>
            <a:r>
              <a:rPr lang="en-US" altLang="zh-CN"/>
              <a:t>94</a:t>
            </a:r>
            <a:endParaRPr lang="zh-CN" altLang="en-US"/>
          </a:p>
          <a:p>
            <a:r>
              <a:rPr lang="zh-CN" altLang="en-US"/>
              <a:t>https://gitee.com/openeuler/bishengjdk-21/pulls/42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https://gitee.com/openeuler/bishengjdk-21/pulls/4</a:t>
            </a:r>
            <a:r>
              <a:rPr lang="en-US" altLang="zh-CN">
                <a:sym typeface="+mn-ea"/>
              </a:rPr>
              <a:t>4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https://gitee.com/openeuler/bishengjdk-21/pulls/4</a:t>
            </a:r>
            <a:r>
              <a:rPr lang="en-US" altLang="zh-CN">
                <a:sym typeface="+mn-ea"/>
              </a:rPr>
              <a:t>5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https://gitee.com/openeuler/bishengjdk-21/pulls/4</a:t>
            </a:r>
            <a:r>
              <a:rPr lang="en-US" altLang="zh-CN">
                <a:sym typeface="+mn-ea"/>
              </a:rPr>
              <a:t>7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https://gitee.com/openeuler/bishengjdk-21/pulls/4</a:t>
            </a:r>
            <a:r>
              <a:rPr lang="en-US" altLang="zh-CN">
                <a:sym typeface="+mn-ea"/>
              </a:rPr>
              <a:t>8</a:t>
            </a:r>
            <a:endParaRPr lang="zh-CN" altLang="en-US"/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56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57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7200" y="1196340"/>
            <a:ext cx="8115300" cy="179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59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60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62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70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72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https://gitee.com/openeuler/bishengjdk-21/pulls/</a:t>
            </a:r>
            <a:r>
              <a:rPr lang="en-US" altLang="zh-CN">
                <a:sym typeface="+mn-ea"/>
              </a:rPr>
              <a:t>73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835" y="3464560"/>
            <a:ext cx="8114030" cy="2679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sym typeface="+mn-ea"/>
              </a:rPr>
              <a:t>现状及规划</a:t>
            </a:r>
            <a:endParaRPr lang="zh-CN" altLang="en-US"/>
          </a:p>
          <a:p>
            <a:pPr>
              <a:buFont typeface="Wingdings" panose="05000000000000000000" charset="0"/>
            </a:pPr>
            <a:r>
              <a:rPr lang="zh-CN" altLang="en-US">
                <a:sym typeface="+mn-ea"/>
              </a:rPr>
              <a:t>目前通过编译、测试发现并修复现有的问题。后续聚焦</a:t>
            </a:r>
            <a:r>
              <a:rPr lang="en-US" altLang="zh-CN">
                <a:sym typeface="+mn-ea"/>
              </a:rPr>
              <a:t>GC</a:t>
            </a:r>
            <a:r>
              <a:rPr lang="zh-CN" altLang="en-US">
                <a:sym typeface="+mn-ea"/>
              </a:rPr>
              <a:t>算法，通过代码审查和测试修复潜在问题，针对特定场景引入新特性、优化算法部分环节以提升效率；并</a:t>
            </a:r>
            <a:r>
              <a:rPr lang="zh-CN" altLang="en-US"/>
              <a:t>将东方通在行业用户生产系统中遇到的问题和需求合并到社区中，推动毕昇JDK在实际行业中的应用推广。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289-1"/>
  <p:tag name="KSO_WM_UNIT_TYPE" val="a"/>
  <p:tag name="KSO_WM_UNIT_INDEX" val="1"/>
  <p:tag name="KSO_WM_UNIT_ID" val="custom20231727_1*a*1"/>
  <p:tag name="KSO_WM_TEMPLATE_CATEGORY" val="custom"/>
  <p:tag name="KSO_WM_TEMPLATE_INDEX" val="20231727"/>
  <p:tag name="KSO_WM_UNIT_LAYERLEVEL" val="1"/>
  <p:tag name="KSO_WM_TAG_VERSION" val="3.0"/>
  <p:tag name="KSO_WM_BEAUTIFY_FLAG" val="#wm#"/>
  <p:tag name="KSO_WM_UNIT_VALUE" val="30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.xml><?xml version="1.0" encoding="utf-8"?>
<p:tagLst xmlns:p="http://schemas.openxmlformats.org/presentationml/2006/main">
  <p:tag name="KSO_WM_SLIDE_ID" val="custom20231727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1727"/>
  <p:tag name="KSO_WM_SLIDE_TYPE" val="text"/>
  <p:tag name="KSO_WM_SLIDE_SUBTYPE" val="picTxt"/>
  <p:tag name="KSO_WM_SLIDE_SIZE" val="362.75*317.05"/>
  <p:tag name="KSO_WM_SLIDE_POSITION" val="52.7*168.4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31727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31727"/>
</p:tagLst>
</file>

<file path=ppt/tags/tag5.xml><?xml version="1.0" encoding="utf-8"?>
<p:tagLst xmlns:p="http://schemas.openxmlformats.org/presentationml/2006/main">
  <p:tag name="commondata" val="eyJoZGlkIjoiZWRlMGIxMzA1NWFjMzFiMmQ3YzllYjA1YzkwYmI5MTQ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WPS 演示</Application>
  <PresentationFormat/>
  <Paragraphs>69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默认设计模板</vt:lpstr>
      <vt:lpstr>董晓峰-申请committer</vt:lpstr>
      <vt:lpstr>举证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董晓峰-申请commiter</dc:title>
  <dc:creator>dft</dc:creator>
  <cp:lastModifiedBy>坏猫猫</cp:lastModifiedBy>
  <cp:revision>23</cp:revision>
  <dcterms:created xsi:type="dcterms:W3CDTF">2024-10-21T07:11:00Z</dcterms:created>
  <dcterms:modified xsi:type="dcterms:W3CDTF">2024-10-30T09:15:52Z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FDD4832CCEFA4D5390ACD59E487C177C_12</vt:lpwstr>
  </property>
</Properties>
</file>