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1828007" r:id="rId2"/>
    <p:sldId id="11827958" r:id="rId3"/>
    <p:sldId id="11827959" r:id="rId4"/>
    <p:sldId id="11828008" r:id="rId5"/>
    <p:sldId id="11828010" r:id="rId6"/>
    <p:sldId id="11828011" r:id="rId7"/>
    <p:sldId id="118280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2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B37D5-4EB8-474F-AEB2-57C2EB05CDB0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C560-299F-4E3C-B1D4-121776E12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7B432C-64FE-4AC3-959A-9B9633D512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33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7B432C-64FE-4AC3-959A-9B9633D512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5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7B432C-64FE-4AC3-959A-9B9633D512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56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7B432C-64FE-4AC3-959A-9B9633D512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62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7B432C-64FE-4AC3-959A-9B9633D512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6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7B432C-64FE-4AC3-959A-9B9633D512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7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6A80-6691-E7D1-785A-D80A768E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4CD46-667B-6D8A-A0EC-427D6610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2DE9D-7D44-632A-46FB-91ED3171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81133-675A-05FC-2D18-AEC52999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D801C-9067-9A9E-4041-92BBDF36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4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50C0-17DA-CFB0-60E7-FFEC6059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23601-3FD1-6B14-EA80-93BF3400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351A0-32E6-5B7E-BC67-7C314CDD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25254-1136-7CB6-1D29-2CD5E2C6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CB07D-9EE8-569E-8A51-48E737BB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2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B22992-CBBA-4269-99A7-1753A675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A88FB1-8BF0-EA7A-34B6-5FF58603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E865E-013E-4067-3054-4D8128D0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B5BD0-1C35-CD69-66DD-2698138C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DCC57-271E-69C4-6DC4-CD396378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4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1467"/>
            <a:ext cx="12192000" cy="626533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  <a:prstGeom prst="rect">
            <a:avLst/>
          </a:prstGeom>
        </p:spPr>
        <p:txBody>
          <a:bodyPr vert="horz" lIns="91300" tIns="45650" rIns="91300" bIns="45650" rtlCol="0" anchor="ctr"/>
          <a:lstStyle>
            <a:lvl1pPr algn="ctr">
              <a:defRPr sz="1467" b="1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254447" y="620636"/>
            <a:ext cx="528000" cy="33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-624747" y="620636"/>
            <a:ext cx="528000" cy="336000"/>
          </a:xfrm>
          <a:prstGeom prst="rect">
            <a:avLst/>
          </a:prstGeom>
          <a:solidFill>
            <a:srgbClr val="002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067" dirty="0"/>
              <a:t>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624747" y="1079036"/>
            <a:ext cx="528000" cy="336000"/>
          </a:xfrm>
          <a:prstGeom prst="rect">
            <a:avLst/>
          </a:prstGeom>
          <a:solidFill>
            <a:srgbClr val="25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>
            <a:off x="-624747" y="1995836"/>
            <a:ext cx="528000" cy="3360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624747" y="2454236"/>
            <a:ext cx="528000" cy="336000"/>
          </a:xfrm>
          <a:prstGeom prst="rect">
            <a:avLst/>
          </a:prstGeom>
          <a:solidFill>
            <a:srgbClr val="9BB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-624747" y="2912636"/>
            <a:ext cx="528000" cy="336000"/>
          </a:xfrm>
          <a:prstGeom prst="rect">
            <a:avLst/>
          </a:prstGeom>
          <a:solidFill>
            <a:srgbClr val="BCC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-1250664" y="1537436"/>
            <a:ext cx="528000" cy="336000"/>
          </a:xfrm>
          <a:prstGeom prst="rect">
            <a:avLst/>
          </a:prstGeom>
          <a:solidFill>
            <a:srgbClr val="EE8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-1254447" y="1997851"/>
            <a:ext cx="528000" cy="336000"/>
          </a:xfrm>
          <a:prstGeom prst="rect">
            <a:avLst/>
          </a:prstGeom>
          <a:solidFill>
            <a:srgbClr val="F6C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 userDrawn="1"/>
        </p:nvSpPr>
        <p:spPr>
          <a:xfrm>
            <a:off x="-1250664" y="1077021"/>
            <a:ext cx="528000" cy="336000"/>
          </a:xfrm>
          <a:prstGeom prst="rect">
            <a:avLst/>
          </a:prstGeom>
          <a:solidFill>
            <a:srgbClr val="CC5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 userDrawn="1"/>
        </p:nvSpPr>
        <p:spPr>
          <a:xfrm>
            <a:off x="-1245915" y="2454236"/>
            <a:ext cx="528000" cy="3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-624747" y="1534061"/>
            <a:ext cx="528000" cy="336000"/>
          </a:xfrm>
          <a:prstGeom prst="rect">
            <a:avLst/>
          </a:prstGeom>
          <a:solidFill>
            <a:srgbClr val="325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 userDrawn="1"/>
        </p:nvSpPr>
        <p:spPr>
          <a:xfrm>
            <a:off x="-1245915" y="2912636"/>
            <a:ext cx="528000" cy="33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9023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1467"/>
            <a:ext cx="12192000" cy="626533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  <a:prstGeom prst="rect">
            <a:avLst/>
          </a:prstGeom>
        </p:spPr>
        <p:txBody>
          <a:bodyPr vert="horz" lIns="91300" tIns="45650" rIns="91300" bIns="45650" rtlCol="0" anchor="ctr"/>
          <a:lstStyle>
            <a:lvl1pPr algn="ctr">
              <a:defRPr sz="1467" b="1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7328" y="719571"/>
            <a:ext cx="12144672" cy="0"/>
          </a:xfrm>
          <a:prstGeom prst="line">
            <a:avLst/>
          </a:prstGeom>
          <a:ln w="15875">
            <a:solidFill>
              <a:srgbClr val="254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54" y="63075"/>
            <a:ext cx="10852237" cy="648000"/>
          </a:xfrm>
        </p:spPr>
        <p:txBody>
          <a:bodyPr/>
          <a:lstStyle>
            <a:lvl1pPr>
              <a:defRPr sz="3200">
                <a:solidFill>
                  <a:srgbClr val="00246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93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930B-E235-C270-C651-5AEDC1B1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61D3F-85F4-0D00-95CB-8384DCA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B6CE2-4619-AAC5-73BE-1026AC80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577F6-B6C9-E263-1133-4A4CA67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265D8-DCFD-B5F2-3A73-3BC99DDA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35D8-DF8B-36A8-AA42-997ED75C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D1A2B-0FE2-ABF9-4773-B1BF55327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7D505-7968-2B00-B24A-D082E951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C370F-BBB0-EE94-65A9-6A2FE0D1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FECE6-6BD1-44E4-F03A-5AFAE864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64782-5BC5-C83F-69B5-74B0BA09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DD5F4-98F7-82E3-6462-1C42828FA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B709D-E62F-5F71-F698-5DB8F633D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7ED25-E53D-38A3-B4E6-C3742CF5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FA48A-7C47-D2A8-B081-6D354828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7C6E4-0B76-093B-F378-53CB5D35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7C19-B97A-B065-CD4B-CC706885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AA518-1A53-CC30-C68D-5CF04D86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14E7C-D1EF-BE56-76BC-0C848763E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964C39-F4C3-DAE2-A6A5-28407FE38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27851-762F-6F06-FBC8-627D7F71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6CFD8B-D281-D2B5-E904-B53C6045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7168BC-92B8-40CD-E234-CB36B61E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8D886-A3B3-C590-74B0-67D8FDEB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2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FFEC-1973-4893-1D3A-1BB4B03B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59CA5A-DA4E-019E-2925-89AA52B3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AFF1F-F107-AF61-B78D-2F136089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E3A20E-6278-C326-A613-7B39528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69E26-E721-7856-F211-A587272F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64D462-D9F6-3060-BA2D-0C9A58B9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5B128-A491-8B44-47A8-15E65ADA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9D5F-DA55-248F-4D32-7D09B4C8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1D905-3105-2CA7-8BF9-E6DBDB93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5B286-01D9-DD8A-5AC8-B59675A7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086A7-2321-82F8-7C0A-03CEE9CD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73C66-44C9-482D-07A6-67B32395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033C0-3C1B-88BA-13D5-BFF04863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8F33A-F45D-5B3D-F576-513BADB9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F245B-620C-751A-3F4D-50D16F2BD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82D4F-C331-0334-EE3C-B838EC24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8F654-8BD3-E260-9350-517140FF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97D11-9327-4058-F0DD-323744EC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2F156-6FCD-471D-7C52-F17FD7A3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6662E3-D112-6BEB-09F2-E0E3C16F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45870-66D2-E7FC-3BD8-0F67D89B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4CF9-3C57-75A2-3DB5-C8FD2D511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3CBA-F566-42C4-94F2-39824F78236E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8025-4EEF-C704-334E-7BBB06F84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78903-81D7-63FD-14E1-B90913DDB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C3DC-50A1-4050-843F-2E1528098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7768" y="4184203"/>
            <a:ext cx="15183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2023/12/16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943225" y="2278800"/>
            <a:ext cx="6922651" cy="748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42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开源合规知识库建设分享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8FA0DEC-5E4E-1792-DA51-044F5996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6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</p:spPr>
        <p:txBody>
          <a:bodyPr/>
          <a:lstStyle/>
          <a:p>
            <a:pPr defTabSz="1216630">
              <a:defRPr/>
            </a:pPr>
            <a:fld id="{0C913308-F349-4B6D-A68A-DD1791B4A57B}" type="slidenum">
              <a: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pPr defTabSz="1216630">
                <a:defRPr/>
              </a:pPr>
              <a:t>2</a:t>
            </a:fld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328" y="644691"/>
            <a:ext cx="12144672" cy="0"/>
          </a:xfrm>
          <a:prstGeom prst="line">
            <a:avLst/>
          </a:prstGeom>
          <a:ln w="15875">
            <a:solidFill>
              <a:srgbClr val="254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119269" y="-13106"/>
            <a:ext cx="10515600" cy="633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noProof="1">
                <a:sym typeface="+mn-ea"/>
              </a:rPr>
              <a:t>进度汇报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857AF4-08D2-F5C2-9CBA-76A06C708966}"/>
              </a:ext>
            </a:extLst>
          </p:cNvPr>
          <p:cNvSpPr txBox="1"/>
          <p:nvPr/>
        </p:nvSpPr>
        <p:spPr>
          <a:xfrm>
            <a:off x="232535" y="783192"/>
            <a:ext cx="5282439" cy="2484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目前完成度：</a:t>
            </a:r>
            <a:r>
              <a:rPr lang="en-US" altLang="zh-CN" sz="1600" dirty="0">
                <a:ea typeface="微软雅黑" panose="020B0503020204020204" pitchFamily="34" charset="-122"/>
              </a:rPr>
              <a:t>95%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开源计划：</a:t>
            </a:r>
            <a:r>
              <a:rPr lang="en-US" altLang="zh-CN" sz="1600" dirty="0"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ea typeface="微软雅黑" panose="020B0503020204020204" pitchFamily="34" charset="-122"/>
              </a:rPr>
              <a:t>月底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ea typeface="微软雅黑" panose="020B0503020204020204" pitchFamily="34" charset="-122"/>
              </a:rPr>
              <a:t>openEuler</a:t>
            </a:r>
            <a:r>
              <a:rPr lang="en-US" altLang="zh-CN" sz="1600" dirty="0">
                <a:ea typeface="微软雅黑" panose="020B0503020204020204" pitchFamily="34" charset="-122"/>
              </a:rPr>
              <a:t> compliance Sig</a:t>
            </a:r>
            <a:r>
              <a:rPr lang="zh-CN" altLang="en-US" sz="1600" dirty="0">
                <a:ea typeface="微软雅黑" panose="020B0503020204020204" pitchFamily="34" charset="-122"/>
              </a:rPr>
              <a:t>许可证评审记录归档：</a:t>
            </a:r>
            <a:r>
              <a:rPr lang="en-US" altLang="zh-CN" sz="1600" dirty="0">
                <a:ea typeface="微软雅黑" panose="020B0503020204020204" pitchFamily="34" charset="-122"/>
              </a:rPr>
              <a:t>38</a:t>
            </a:r>
            <a:r>
              <a:rPr lang="zh-CN" altLang="en-US" sz="1600" dirty="0">
                <a:ea typeface="微软雅黑" panose="020B0503020204020204" pitchFamily="34" charset="-122"/>
              </a:rPr>
              <a:t>个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合规案例梳理：</a:t>
            </a:r>
            <a:r>
              <a:rPr lang="en-US" altLang="zh-CN" sz="1600" dirty="0"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ea typeface="微软雅黑" panose="020B0503020204020204" pitchFamily="34" charset="-122"/>
              </a:rPr>
              <a:t>个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21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</p:spPr>
        <p:txBody>
          <a:bodyPr/>
          <a:lstStyle/>
          <a:p>
            <a:pPr defTabSz="1216630">
              <a:defRPr/>
            </a:pPr>
            <a:fld id="{0C913308-F349-4B6D-A68A-DD1791B4A57B}" type="slidenum">
              <a: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pPr defTabSz="1216630">
                <a:defRPr/>
              </a:pPr>
              <a:t>3</a:t>
            </a:fld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328" y="644691"/>
            <a:ext cx="12144672" cy="0"/>
          </a:xfrm>
          <a:prstGeom prst="line">
            <a:avLst/>
          </a:prstGeom>
          <a:ln w="15875">
            <a:solidFill>
              <a:srgbClr val="254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223581" y="0"/>
            <a:ext cx="10515600" cy="633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noProof="1">
                <a:sym typeface="+mn-ea"/>
              </a:rPr>
              <a:t>新增内容 </a:t>
            </a:r>
            <a:r>
              <a:rPr lang="en-US" altLang="zh-CN" sz="3200" noProof="1">
                <a:sym typeface="+mn-ea"/>
              </a:rPr>
              <a:t>—— </a:t>
            </a:r>
            <a:r>
              <a:rPr lang="zh-CN" altLang="en-US" sz="3200" noProof="1">
                <a:sym typeface="+mn-ea"/>
              </a:rPr>
              <a:t>外部社区讨论许可证信息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B1624C-04BC-15B9-590C-A13771B30969}"/>
              </a:ext>
            </a:extLst>
          </p:cNvPr>
          <p:cNvSpPr txBox="1"/>
          <p:nvPr/>
        </p:nvSpPr>
        <p:spPr>
          <a:xfrm>
            <a:off x="232535" y="783192"/>
            <a:ext cx="5282439" cy="515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以</a:t>
            </a:r>
            <a:r>
              <a:rPr lang="en-US" altLang="zh-CN" sz="1600" dirty="0" err="1">
                <a:ea typeface="微软雅黑" panose="020B0503020204020204" pitchFamily="34" charset="-122"/>
              </a:rPr>
              <a:t>beerware</a:t>
            </a:r>
            <a:r>
              <a:rPr lang="zh-CN" altLang="en-US" sz="1600" dirty="0">
                <a:ea typeface="微软雅黑" panose="020B0503020204020204" pitchFamily="34" charset="-122"/>
              </a:rPr>
              <a:t>为例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A6CC9CC-B5B6-DDA4-E512-F4D8238E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5" y="1612107"/>
            <a:ext cx="7502549" cy="36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</p:spPr>
        <p:txBody>
          <a:bodyPr/>
          <a:lstStyle/>
          <a:p>
            <a:pPr defTabSz="1216630">
              <a:defRPr/>
            </a:pPr>
            <a:fld id="{0C913308-F349-4B6D-A68A-DD1791B4A57B}" type="slidenum">
              <a: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pPr defTabSz="1216630">
                <a:defRPr/>
              </a:pPr>
              <a:t>4</a:t>
            </a:fld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328" y="644691"/>
            <a:ext cx="12144672" cy="0"/>
          </a:xfrm>
          <a:prstGeom prst="line">
            <a:avLst/>
          </a:prstGeom>
          <a:ln w="15875">
            <a:solidFill>
              <a:srgbClr val="254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223581" y="0"/>
            <a:ext cx="10515600" cy="633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noProof="1">
                <a:sym typeface="+mn-ea"/>
              </a:rPr>
              <a:t>新增内容 </a:t>
            </a:r>
            <a:r>
              <a:rPr lang="en-US" altLang="zh-CN" sz="3200" noProof="1">
                <a:sym typeface="+mn-ea"/>
              </a:rPr>
              <a:t>—— </a:t>
            </a:r>
            <a:r>
              <a:rPr lang="zh-CN" altLang="en-US" sz="3200" noProof="1">
                <a:sym typeface="+mn-ea"/>
              </a:rPr>
              <a:t>更多的开源合规案例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B1624C-04BC-15B9-590C-A13771B30969}"/>
              </a:ext>
            </a:extLst>
          </p:cNvPr>
          <p:cNvSpPr txBox="1"/>
          <p:nvPr/>
        </p:nvSpPr>
        <p:spPr>
          <a:xfrm>
            <a:off x="232535" y="783192"/>
            <a:ext cx="5282439" cy="515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ea typeface="微软雅黑" panose="020B0503020204020204" pitchFamily="34" charset="-122"/>
              </a:rPr>
              <a:t>Artistic-1.0</a:t>
            </a:r>
            <a:r>
              <a:rPr lang="zh-CN" altLang="en-US" sz="1600" dirty="0">
                <a:ea typeface="微软雅黑" panose="020B0503020204020204" pitchFamily="34" charset="-122"/>
              </a:rPr>
              <a:t>为例 </a:t>
            </a:r>
            <a:r>
              <a:rPr lang="en-US" altLang="zh-CN" sz="1600" dirty="0">
                <a:ea typeface="微软雅黑" panose="020B0503020204020204" pitchFamily="34" charset="-122"/>
              </a:rPr>
              <a:t>—— </a:t>
            </a:r>
            <a:r>
              <a:rPr lang="zh-CN" altLang="en-US" sz="1600" dirty="0">
                <a:ea typeface="微软雅黑" panose="020B0503020204020204" pitchFamily="34" charset="-122"/>
              </a:rPr>
              <a:t>补充国外各个社区中的讨论记录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F3CEC7-8596-90DA-8753-8716DEC3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1" y="1724110"/>
            <a:ext cx="6023807" cy="30574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610EC0-9647-F54D-0433-370F3A4C5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76" y="1183967"/>
            <a:ext cx="6569024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</p:spPr>
        <p:txBody>
          <a:bodyPr/>
          <a:lstStyle/>
          <a:p>
            <a:pPr defTabSz="1216630">
              <a:defRPr/>
            </a:pPr>
            <a:fld id="{0C913308-F349-4B6D-A68A-DD1791B4A57B}" type="slidenum">
              <a: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pPr defTabSz="1216630">
                <a:defRPr/>
              </a:pPr>
              <a:t>5</a:t>
            </a:fld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328" y="644691"/>
            <a:ext cx="12144672" cy="0"/>
          </a:xfrm>
          <a:prstGeom prst="line">
            <a:avLst/>
          </a:prstGeom>
          <a:ln w="15875">
            <a:solidFill>
              <a:srgbClr val="254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223581" y="0"/>
            <a:ext cx="10515600" cy="633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noProof="1">
                <a:sym typeface="+mn-ea"/>
              </a:rPr>
              <a:t>新增内容 </a:t>
            </a:r>
            <a:r>
              <a:rPr lang="en-US" altLang="zh-CN" sz="3200" noProof="1">
                <a:sym typeface="+mn-ea"/>
              </a:rPr>
              <a:t>—— </a:t>
            </a:r>
            <a:r>
              <a:rPr lang="zh-CN" altLang="en-US" sz="3200" noProof="1">
                <a:sym typeface="+mn-ea"/>
              </a:rPr>
              <a:t>更多的开源合规案例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B1624C-04BC-15B9-590C-A13771B30969}"/>
              </a:ext>
            </a:extLst>
          </p:cNvPr>
          <p:cNvSpPr txBox="1"/>
          <p:nvPr/>
        </p:nvSpPr>
        <p:spPr>
          <a:xfrm>
            <a:off x="232535" y="783192"/>
            <a:ext cx="5282439" cy="515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ea typeface="微软雅黑" panose="020B0503020204020204" pitchFamily="34" charset="-122"/>
              </a:rPr>
              <a:t>Artistic-1.0</a:t>
            </a:r>
            <a:r>
              <a:rPr lang="zh-CN" altLang="en-US" sz="1600" dirty="0">
                <a:ea typeface="微软雅黑" panose="020B0503020204020204" pitchFamily="34" charset="-122"/>
              </a:rPr>
              <a:t>为例 </a:t>
            </a:r>
            <a:r>
              <a:rPr lang="en-US" altLang="zh-CN" sz="1600" dirty="0">
                <a:ea typeface="微软雅黑" panose="020B0503020204020204" pitchFamily="34" charset="-122"/>
              </a:rPr>
              <a:t>—— </a:t>
            </a:r>
            <a:r>
              <a:rPr lang="zh-CN" altLang="en-US" sz="1600" dirty="0">
                <a:ea typeface="微软雅黑" panose="020B0503020204020204" pitchFamily="34" charset="-122"/>
              </a:rPr>
              <a:t>补充判决书下载地址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D2ED01-F7A5-06BC-F3AD-03C41B4A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1" y="2324100"/>
            <a:ext cx="5758119" cy="27097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BFDDB3-7D1B-A190-D50F-731EE227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29" y="2059557"/>
            <a:ext cx="629000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</p:spPr>
        <p:txBody>
          <a:bodyPr/>
          <a:lstStyle/>
          <a:p>
            <a:pPr defTabSz="1216630">
              <a:defRPr/>
            </a:pPr>
            <a:fld id="{0C913308-F349-4B6D-A68A-DD1791B4A57B}" type="slidenum">
              <a: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pPr defTabSz="1216630">
                <a:defRPr/>
              </a:pPr>
              <a:t>6</a:t>
            </a:fld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328" y="644691"/>
            <a:ext cx="12144672" cy="0"/>
          </a:xfrm>
          <a:prstGeom prst="line">
            <a:avLst/>
          </a:prstGeom>
          <a:ln w="15875">
            <a:solidFill>
              <a:srgbClr val="254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223581" y="0"/>
            <a:ext cx="10515600" cy="633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noProof="1">
                <a:sym typeface="+mn-ea"/>
              </a:rPr>
              <a:t>新增内容 </a:t>
            </a:r>
            <a:r>
              <a:rPr lang="en-US" altLang="zh-CN" sz="3200" noProof="1">
                <a:sym typeface="+mn-ea"/>
              </a:rPr>
              <a:t>—— </a:t>
            </a:r>
            <a:r>
              <a:rPr lang="zh-CN" altLang="en-US" sz="3200" noProof="1">
                <a:sym typeface="+mn-ea"/>
              </a:rPr>
              <a:t>开源编辑器潜在的合规风险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B1624C-04BC-15B9-590C-A13771B30969}"/>
              </a:ext>
            </a:extLst>
          </p:cNvPr>
          <p:cNvSpPr txBox="1"/>
          <p:nvPr/>
        </p:nvSpPr>
        <p:spPr>
          <a:xfrm>
            <a:off x="232535" y="783192"/>
            <a:ext cx="5282439" cy="515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开源编辑器创建的项目存在合规风险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9BCCB7-48EE-A18A-ED4D-D33C61AA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2" y="1571625"/>
            <a:ext cx="5854646" cy="4784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4A44AD-6C88-4B01-5365-709DE555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71687"/>
            <a:ext cx="6096001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595349" y="6356352"/>
            <a:ext cx="2844800" cy="365125"/>
          </a:xfrm>
        </p:spPr>
        <p:txBody>
          <a:bodyPr/>
          <a:lstStyle/>
          <a:p>
            <a:pPr defTabSz="1216630">
              <a:defRPr/>
            </a:pPr>
            <a:fld id="{0C913308-F349-4B6D-A68A-DD1791B4A57B}" type="slidenum">
              <a: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pPr defTabSz="1216630">
                <a:defRPr/>
              </a:pPr>
              <a:t>7</a:t>
            </a:fld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328" y="644691"/>
            <a:ext cx="12144672" cy="0"/>
          </a:xfrm>
          <a:prstGeom prst="line">
            <a:avLst/>
          </a:prstGeom>
          <a:ln w="15875">
            <a:solidFill>
              <a:srgbClr val="254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119269" y="-13106"/>
            <a:ext cx="10515600" cy="633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noProof="1">
                <a:sym typeface="+mn-ea"/>
              </a:rPr>
              <a:t>后续完善计划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857AF4-08D2-F5C2-9CBA-76A06C708966}"/>
              </a:ext>
            </a:extLst>
          </p:cNvPr>
          <p:cNvSpPr txBox="1"/>
          <p:nvPr/>
        </p:nvSpPr>
        <p:spPr>
          <a:xfrm>
            <a:off x="232535" y="783192"/>
            <a:ext cx="9578215" cy="1500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开源计划：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>
                <a:ea typeface="微软雅黑" panose="020B0503020204020204" pitchFamily="34" charset="-122"/>
              </a:rPr>
              <a:t>WordPress+IKnow</a:t>
            </a:r>
            <a:r>
              <a:rPr lang="zh-CN" altLang="en-US" sz="1600" dirty="0">
                <a:ea typeface="微软雅黑" panose="020B0503020204020204" pitchFamily="34" charset="-122"/>
              </a:rPr>
              <a:t>主题直接使用，未做代码的二次开发，</a:t>
            </a:r>
            <a:r>
              <a:rPr lang="en-US" altLang="zh-CN" sz="1600" dirty="0" err="1">
                <a:ea typeface="微软雅黑" panose="020B0503020204020204" pitchFamily="34" charset="-122"/>
              </a:rPr>
              <a:t>Wordpress</a:t>
            </a:r>
            <a:r>
              <a:rPr lang="zh-CN" altLang="en-US" sz="1600" dirty="0"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ea typeface="微软雅黑" panose="020B0503020204020204" pitchFamily="34" charset="-122"/>
              </a:rPr>
              <a:t>GPL2.0</a:t>
            </a:r>
            <a:r>
              <a:rPr lang="zh-CN" altLang="en-US" sz="1600" dirty="0">
                <a:ea typeface="微软雅黑" panose="020B0503020204020204" pitchFamily="34" charset="-122"/>
              </a:rPr>
              <a:t>许可证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更新方式：</a:t>
            </a:r>
            <a:r>
              <a:rPr lang="en-US" altLang="zh-CN" sz="1600" dirty="0" err="1">
                <a:ea typeface="微软雅黑" panose="020B0503020204020204" pitchFamily="34" charset="-122"/>
              </a:rPr>
              <a:t>Wordpress</a:t>
            </a:r>
            <a:r>
              <a:rPr lang="zh-CN" altLang="en-US" sz="1600" dirty="0">
                <a:ea typeface="微软雅黑" panose="020B0503020204020204" pitchFamily="34" charset="-122"/>
              </a:rPr>
              <a:t>克隆生成数据库文件，可直接导入更新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D012F3-6D5C-ECC9-EDCA-172B08B18C95}"/>
              </a:ext>
            </a:extLst>
          </p:cNvPr>
          <p:cNvSpPr txBox="1"/>
          <p:nvPr/>
        </p:nvSpPr>
        <p:spPr>
          <a:xfrm>
            <a:off x="232534" y="2819726"/>
            <a:ext cx="7787515" cy="199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功能项：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打上</a:t>
            </a:r>
            <a:r>
              <a:rPr lang="en-US" altLang="zh-CN" sz="1600" dirty="0" err="1">
                <a:ea typeface="微软雅黑" panose="020B0503020204020204" pitchFamily="34" charset="-122"/>
              </a:rPr>
              <a:t>oE</a:t>
            </a:r>
            <a:r>
              <a:rPr lang="zh-CN" altLang="en-US" sz="1600" dirty="0">
                <a:ea typeface="微软雅黑" panose="020B0503020204020204" pitchFamily="34" charset="-122"/>
              </a:rPr>
              <a:t>受限</a:t>
            </a:r>
            <a:r>
              <a:rPr lang="en-US" altLang="zh-CN" sz="1600" dirty="0"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ea typeface="微软雅黑" panose="020B0503020204020204" pitchFamily="34" charset="-122"/>
              </a:rPr>
              <a:t>认可标签方便筛选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补充鸿蒙的许可证评审信息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ea typeface="微软雅黑" panose="020B0503020204020204" pitchFamily="34" charset="-122"/>
              </a:rPr>
              <a:t>持续补充案例信息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0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190</Words>
  <Application>Microsoft Office PowerPoint</Application>
  <PresentationFormat>宽屏</PresentationFormat>
  <Paragraphs>36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许渊聪</dc:creator>
  <cp:lastModifiedBy>许渊聪</cp:lastModifiedBy>
  <cp:revision>39</cp:revision>
  <dcterms:created xsi:type="dcterms:W3CDTF">2023-11-28T01:36:35Z</dcterms:created>
  <dcterms:modified xsi:type="dcterms:W3CDTF">2023-12-16T06:48:30Z</dcterms:modified>
</cp:coreProperties>
</file>