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2" r:id="rId2"/>
    <p:sldMasterId id="2147483674" r:id="rId3"/>
  </p:sldMasterIdLst>
  <p:notesMasterIdLst>
    <p:notesMasterId r:id="rId19"/>
  </p:notesMasterIdLst>
  <p:handoutMasterIdLst>
    <p:handoutMasterId r:id="rId20"/>
  </p:handoutMasterIdLst>
  <p:sldIdLst>
    <p:sldId id="305" r:id="rId4"/>
    <p:sldId id="307" r:id="rId5"/>
    <p:sldId id="316" r:id="rId6"/>
    <p:sldId id="315" r:id="rId7"/>
    <p:sldId id="317" r:id="rId8"/>
    <p:sldId id="318" r:id="rId9"/>
    <p:sldId id="319" r:id="rId10"/>
    <p:sldId id="320" r:id="rId11"/>
    <p:sldId id="321" r:id="rId12"/>
    <p:sldId id="16776775" r:id="rId13"/>
    <p:sldId id="322" r:id="rId14"/>
    <p:sldId id="16776776" r:id="rId15"/>
    <p:sldId id="16776772" r:id="rId16"/>
    <p:sldId id="16776773" r:id="rId17"/>
    <p:sldId id="1677677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6BE11CAE-F551-4857-9171-589958D4851F}">
          <p14:sldIdLst>
            <p14:sldId id="305"/>
          </p14:sldIdLst>
        </p14:section>
        <p14:section name="目录" id="{ED9F655A-7E2E-48A4-84D0-B7B753C3FCEA}">
          <p14:sldIdLst>
            <p14:sldId id="307"/>
          </p14:sldIdLst>
        </p14:section>
        <p14:section name="正文" id="{20B04FF2-BE23-4D40-A99A-DA41E749C7B1}">
          <p14:sldIdLst>
            <p14:sldId id="316"/>
            <p14:sldId id="315"/>
            <p14:sldId id="317"/>
            <p14:sldId id="318"/>
            <p14:sldId id="319"/>
            <p14:sldId id="320"/>
            <p14:sldId id="321"/>
            <p14:sldId id="16776775"/>
            <p14:sldId id="322"/>
            <p14:sldId id="16776776"/>
            <p14:sldId id="16776772"/>
            <p14:sldId id="16776773"/>
            <p14:sldId id="167767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B5C0"/>
    <a:srgbClr val="EBECEE"/>
    <a:srgbClr val="AFD89C"/>
    <a:srgbClr val="2356DE"/>
    <a:srgbClr val="FFC492"/>
    <a:srgbClr val="F8F8F8"/>
    <a:srgbClr val="002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44" autoAdjust="0"/>
    <p:restoredTop sz="76847" autoAdjust="0"/>
  </p:normalViewPr>
  <p:slideViewPr>
    <p:cSldViewPr snapToGrid="0" snapToObjects="1" showGuides="1">
      <p:cViewPr>
        <p:scale>
          <a:sx n="96" d="100"/>
          <a:sy n="96" d="100"/>
        </p:scale>
        <p:origin x="348" y="-465"/>
      </p:cViewPr>
      <p:guideLst/>
    </p:cSldViewPr>
  </p:slideViewPr>
  <p:notesTextViewPr>
    <p:cViewPr>
      <p:scale>
        <a:sx n="1" d="1"/>
        <a:sy n="1" d="1"/>
      </p:scale>
      <p:origin x="0" y="0"/>
    </p:cViewPr>
  </p:notesTextViewPr>
  <p:notesViewPr>
    <p:cSldViewPr snapToGrid="0" snapToObjects="1" showGuides="1">
      <p:cViewPr varScale="1">
        <p:scale>
          <a:sx n="99" d="100"/>
          <a:sy n="99" d="100"/>
        </p:scale>
        <p:origin x="369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11_2024&#24037;&#20316;\23%20PGO&#20248;&#21270;&#22686;&#24378;\&#21453;&#39304;&#20248;&#21270;ci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0_2023&#24180;&#24037;&#20316;\1_&#21453;&#39304;&#20248;&#21270;\3_&#21160;&#24577;&#21453;&#39304;&#20248;&#21270;\0_&#27979;&#35797;&#25968;&#25454;\3-2\&#27979;&#35797;1\&#27979;&#35797;&#32467;&#26524;.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[反馈优化cite.xlsx]Sheet1!$B$1</c:f>
              <c:strCache>
                <c:ptCount val="1"/>
                <c:pt idx="0">
                  <c:v>论文数量</c:v>
                </c:pt>
              </c:strCache>
            </c:strRef>
          </c:tx>
          <c:spPr>
            <a:ln w="28575" cap="rnd">
              <a:solidFill>
                <a:schemeClr val="accent2"/>
              </a:solidFill>
              <a:round/>
            </a:ln>
            <a:effectLst/>
          </c:spPr>
          <c:marker>
            <c:symbol val="none"/>
          </c:marker>
          <c:cat>
            <c:numRef>
              <c:f>[反馈优化cite.xlsx]Sheet1!$A$2:$A$18</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[反馈优化cite.xlsx]Sheet1!$B$2:$B$16</c:f>
              <c:numCache>
                <c:formatCode>General</c:formatCode>
                <c:ptCount val="15"/>
                <c:pt idx="0">
                  <c:v>35</c:v>
                </c:pt>
                <c:pt idx="1">
                  <c:v>33</c:v>
                </c:pt>
                <c:pt idx="2">
                  <c:v>34</c:v>
                </c:pt>
                <c:pt idx="3">
                  <c:v>46</c:v>
                </c:pt>
                <c:pt idx="4">
                  <c:v>56</c:v>
                </c:pt>
                <c:pt idx="5">
                  <c:v>75</c:v>
                </c:pt>
                <c:pt idx="6">
                  <c:v>77</c:v>
                </c:pt>
                <c:pt idx="7">
                  <c:v>80</c:v>
                </c:pt>
                <c:pt idx="8">
                  <c:v>99</c:v>
                </c:pt>
                <c:pt idx="9">
                  <c:v>99</c:v>
                </c:pt>
                <c:pt idx="10">
                  <c:v>112</c:v>
                </c:pt>
                <c:pt idx="11">
                  <c:v>126</c:v>
                </c:pt>
                <c:pt idx="12">
                  <c:v>155</c:v>
                </c:pt>
                <c:pt idx="13">
                  <c:v>195</c:v>
                </c:pt>
                <c:pt idx="14">
                  <c:v>197</c:v>
                </c:pt>
              </c:numCache>
            </c:numRef>
          </c:val>
          <c:smooth val="0"/>
          <c:extLst>
            <c:ext xmlns:c16="http://schemas.microsoft.com/office/drawing/2014/chart" uri="{C3380CC4-5D6E-409C-BE32-E72D297353CC}">
              <c16:uniqueId val="{00000000-92FD-42AE-99AE-11F010EAF9EB}"/>
            </c:ext>
          </c:extLst>
        </c:ser>
        <c:ser>
          <c:idx val="0"/>
          <c:order val="1"/>
          <c:tx>
            <c:strRef>
              <c:f>[反馈优化cite.xlsx]Sheet1!$B$1</c:f>
              <c:strCache>
                <c:ptCount val="1"/>
                <c:pt idx="0">
                  <c:v>论文数量</c:v>
                </c:pt>
              </c:strCache>
            </c:strRef>
          </c:tx>
          <c:spPr>
            <a:ln w="28575" cap="rnd">
              <a:solidFill>
                <a:srgbClr val="FF0000"/>
              </a:solidFill>
              <a:round/>
            </a:ln>
            <a:effectLst/>
          </c:spPr>
          <c:marker>
            <c:symbol val="none"/>
          </c:marker>
          <c:cat>
            <c:numRef>
              <c:f>[反馈优化cite.xlsx]Sheet1!$A$2:$A$18</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[反馈优化cite.xlsx]Sheet1!$B$2:$B$18</c:f>
              <c:numCache>
                <c:formatCode>General</c:formatCode>
                <c:ptCount val="17"/>
                <c:pt idx="0">
                  <c:v>35</c:v>
                </c:pt>
                <c:pt idx="1">
                  <c:v>33</c:v>
                </c:pt>
                <c:pt idx="2">
                  <c:v>34</c:v>
                </c:pt>
                <c:pt idx="3">
                  <c:v>46</c:v>
                </c:pt>
                <c:pt idx="4">
                  <c:v>56</c:v>
                </c:pt>
                <c:pt idx="5">
                  <c:v>75</c:v>
                </c:pt>
                <c:pt idx="6">
                  <c:v>77</c:v>
                </c:pt>
                <c:pt idx="7">
                  <c:v>80</c:v>
                </c:pt>
                <c:pt idx="8">
                  <c:v>99</c:v>
                </c:pt>
                <c:pt idx="9">
                  <c:v>99</c:v>
                </c:pt>
                <c:pt idx="10">
                  <c:v>112</c:v>
                </c:pt>
                <c:pt idx="11">
                  <c:v>126</c:v>
                </c:pt>
                <c:pt idx="12">
                  <c:v>155</c:v>
                </c:pt>
                <c:pt idx="13">
                  <c:v>195</c:v>
                </c:pt>
                <c:pt idx="14">
                  <c:v>197</c:v>
                </c:pt>
                <c:pt idx="15">
                  <c:v>177</c:v>
                </c:pt>
                <c:pt idx="16">
                  <c:v>148</c:v>
                </c:pt>
              </c:numCache>
            </c:numRef>
          </c:val>
          <c:smooth val="0"/>
          <c:extLst>
            <c:ext xmlns:c16="http://schemas.microsoft.com/office/drawing/2014/chart" uri="{C3380CC4-5D6E-409C-BE32-E72D297353CC}">
              <c16:uniqueId val="{00000001-92FD-42AE-99AE-11F010EAF9EB}"/>
            </c:ext>
          </c:extLst>
        </c:ser>
        <c:dLbls>
          <c:showLegendKey val="0"/>
          <c:showVal val="0"/>
          <c:showCatName val="0"/>
          <c:showSerName val="0"/>
          <c:showPercent val="0"/>
          <c:showBubbleSize val="0"/>
        </c:dLbls>
        <c:smooth val="0"/>
        <c:axId val="690355136"/>
        <c:axId val="690354048"/>
      </c:lineChart>
      <c:catAx>
        <c:axId val="69035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0354048"/>
        <c:crosses val="autoZero"/>
        <c:auto val="1"/>
        <c:lblAlgn val="ctr"/>
        <c:lblOffset val="100"/>
        <c:noMultiLvlLbl val="0"/>
      </c:catAx>
      <c:valAx>
        <c:axId val="69035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0355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PGO插桩版本</c:v>
                </c:pt>
              </c:strCache>
            </c:strRef>
          </c:tx>
          <c:spPr>
            <a:ln w="28575" cap="rnd">
              <a:solidFill>
                <a:schemeClr val="accent1"/>
              </a:solidFill>
              <a:round/>
            </a:ln>
            <a:effectLst/>
          </c:spPr>
          <c:marker>
            <c:symbol val="none"/>
          </c:marker>
          <c:cat>
            <c:numRef>
              <c:f>Sheet1!$B$1:$U$1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Sheet1!$B$2:$U$2</c:f>
              <c:numCache>
                <c:formatCode>General</c:formatCode>
                <c:ptCount val="20"/>
                <c:pt idx="0">
                  <c:v>4673</c:v>
                </c:pt>
                <c:pt idx="1">
                  <c:v>4398</c:v>
                </c:pt>
                <c:pt idx="2">
                  <c:v>4295</c:v>
                </c:pt>
                <c:pt idx="3">
                  <c:v>4191</c:v>
                </c:pt>
                <c:pt idx="4">
                  <c:v>4141</c:v>
                </c:pt>
                <c:pt idx="5">
                  <c:v>4471</c:v>
                </c:pt>
                <c:pt idx="6">
                  <c:v>4558</c:v>
                </c:pt>
                <c:pt idx="7">
                  <c:v>4606</c:v>
                </c:pt>
                <c:pt idx="8">
                  <c:v>4546</c:v>
                </c:pt>
                <c:pt idx="9">
                  <c:v>4137</c:v>
                </c:pt>
                <c:pt idx="10">
                  <c:v>4781</c:v>
                </c:pt>
                <c:pt idx="11">
                  <c:v>4738</c:v>
                </c:pt>
                <c:pt idx="12">
                  <c:v>4755</c:v>
                </c:pt>
                <c:pt idx="13">
                  <c:v>4625</c:v>
                </c:pt>
                <c:pt idx="14">
                  <c:v>4543</c:v>
                </c:pt>
                <c:pt idx="15">
                  <c:v>4303</c:v>
                </c:pt>
                <c:pt idx="16">
                  <c:v>4207</c:v>
                </c:pt>
                <c:pt idx="17">
                  <c:v>4769</c:v>
                </c:pt>
                <c:pt idx="18">
                  <c:v>4280</c:v>
                </c:pt>
                <c:pt idx="19">
                  <c:v>4175</c:v>
                </c:pt>
              </c:numCache>
            </c:numRef>
          </c:val>
          <c:smooth val="0"/>
          <c:extLst>
            <c:ext xmlns:c16="http://schemas.microsoft.com/office/drawing/2014/chart" uri="{C3380CC4-5D6E-409C-BE32-E72D297353CC}">
              <c16:uniqueId val="{00000000-3F5A-487F-9F1A-63128F9BFB69}"/>
            </c:ext>
          </c:extLst>
        </c:ser>
        <c:ser>
          <c:idx val="1"/>
          <c:order val="1"/>
          <c:tx>
            <c:strRef>
              <c:f>Sheet1!$A$3</c:f>
              <c:strCache>
                <c:ptCount val="1"/>
                <c:pt idx="0">
                  <c:v>基线版本</c:v>
                </c:pt>
              </c:strCache>
            </c:strRef>
          </c:tx>
          <c:spPr>
            <a:ln w="28575" cap="rnd">
              <a:solidFill>
                <a:schemeClr val="accent2"/>
              </a:solidFill>
              <a:round/>
            </a:ln>
            <a:effectLst/>
          </c:spPr>
          <c:marker>
            <c:symbol val="none"/>
          </c:marker>
          <c:cat>
            <c:numRef>
              <c:f>Sheet1!$B$1:$U$1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Sheet1!$B$3:$U$3</c:f>
              <c:numCache>
                <c:formatCode>General</c:formatCode>
                <c:ptCount val="20"/>
                <c:pt idx="0">
                  <c:v>35480</c:v>
                </c:pt>
                <c:pt idx="1">
                  <c:v>35250</c:v>
                </c:pt>
                <c:pt idx="2">
                  <c:v>35135</c:v>
                </c:pt>
                <c:pt idx="3">
                  <c:v>35887</c:v>
                </c:pt>
                <c:pt idx="4">
                  <c:v>35982</c:v>
                </c:pt>
                <c:pt idx="5">
                  <c:v>34936</c:v>
                </c:pt>
                <c:pt idx="6">
                  <c:v>34019</c:v>
                </c:pt>
                <c:pt idx="7">
                  <c:v>34600</c:v>
                </c:pt>
                <c:pt idx="8">
                  <c:v>35790</c:v>
                </c:pt>
                <c:pt idx="9">
                  <c:v>34898</c:v>
                </c:pt>
                <c:pt idx="10">
                  <c:v>35090</c:v>
                </c:pt>
                <c:pt idx="11">
                  <c:v>35046</c:v>
                </c:pt>
                <c:pt idx="12">
                  <c:v>34599</c:v>
                </c:pt>
                <c:pt idx="13">
                  <c:v>34777</c:v>
                </c:pt>
                <c:pt idx="14">
                  <c:v>34857</c:v>
                </c:pt>
                <c:pt idx="15">
                  <c:v>34611</c:v>
                </c:pt>
                <c:pt idx="16">
                  <c:v>35540</c:v>
                </c:pt>
                <c:pt idx="17">
                  <c:v>34067</c:v>
                </c:pt>
                <c:pt idx="18">
                  <c:v>34295</c:v>
                </c:pt>
                <c:pt idx="19">
                  <c:v>34825</c:v>
                </c:pt>
              </c:numCache>
            </c:numRef>
          </c:val>
          <c:smooth val="0"/>
          <c:extLst>
            <c:ext xmlns:c16="http://schemas.microsoft.com/office/drawing/2014/chart" uri="{C3380CC4-5D6E-409C-BE32-E72D297353CC}">
              <c16:uniqueId val="{00000001-3F5A-487F-9F1A-63128F9BFB69}"/>
            </c:ext>
          </c:extLst>
        </c:ser>
        <c:dLbls>
          <c:showLegendKey val="0"/>
          <c:showVal val="0"/>
          <c:showCatName val="0"/>
          <c:showSerName val="0"/>
          <c:showPercent val="0"/>
          <c:showBubbleSize val="0"/>
        </c:dLbls>
        <c:smooth val="0"/>
        <c:axId val="100207983"/>
        <c:axId val="100213391"/>
      </c:lineChart>
      <c:catAx>
        <c:axId val="10020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0213391"/>
        <c:crosses val="autoZero"/>
        <c:auto val="1"/>
        <c:lblAlgn val="ctr"/>
        <c:lblOffset val="100"/>
        <c:noMultiLvlLbl val="0"/>
      </c:catAx>
      <c:valAx>
        <c:axId val="100213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020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dirty="0">
                <a:solidFill>
                  <a:schemeClr val="tx1"/>
                </a:solidFill>
              </a:rPr>
              <a:t>MySQL 8.0.20 </a:t>
            </a:r>
            <a:r>
              <a:rPr lang="en-US" altLang="zh-CN" b="1" dirty="0" err="1">
                <a:solidFill>
                  <a:schemeClr val="tx1"/>
                </a:solidFill>
              </a:rPr>
              <a:t>Sysbench</a:t>
            </a:r>
            <a:r>
              <a:rPr lang="en-US" altLang="zh-CN" b="1" dirty="0">
                <a:solidFill>
                  <a:schemeClr val="tx1"/>
                </a:solidFill>
              </a:rPr>
              <a:t> OLTP</a:t>
            </a:r>
            <a:r>
              <a:rPr lang="zh-CN" altLang="en-US" b="1" dirty="0">
                <a:solidFill>
                  <a:schemeClr val="tx1"/>
                </a:solidFill>
              </a:rPr>
              <a:t>测试</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基线</c:v>
                </c:pt>
              </c:strCache>
            </c:strRef>
          </c:tx>
          <c:spPr>
            <a:ln w="15875" cap="rnd">
              <a:solidFill>
                <a:srgbClr val="F08500"/>
              </a:solidFill>
              <a:round/>
            </a:ln>
            <a:effectLst/>
          </c:spPr>
          <c:marker>
            <c:symbol val="none"/>
          </c:marker>
          <c:cat>
            <c:numRef>
              <c:f>Sheet1!$A$2:$A$602</c:f>
              <c:numCache>
                <c:formatCode>General</c:formatCode>
                <c:ptCount val="6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numCache>
            </c:numRef>
          </c:cat>
          <c:val>
            <c:numRef>
              <c:f>Sheet1!$B$1:$B$602</c:f>
              <c:numCache>
                <c:formatCode>General</c:formatCode>
                <c:ptCount val="602"/>
                <c:pt idx="0">
                  <c:v>0</c:v>
                </c:pt>
                <c:pt idx="1">
                  <c:v>0</c:v>
                </c:pt>
                <c:pt idx="2">
                  <c:v>583.44000000000005</c:v>
                </c:pt>
                <c:pt idx="3">
                  <c:v>1661.75</c:v>
                </c:pt>
                <c:pt idx="4">
                  <c:v>9554.59</c:v>
                </c:pt>
                <c:pt idx="5">
                  <c:v>16191.8</c:v>
                </c:pt>
                <c:pt idx="6">
                  <c:v>18985.8</c:v>
                </c:pt>
                <c:pt idx="7">
                  <c:v>10655.3</c:v>
                </c:pt>
                <c:pt idx="8">
                  <c:v>5366.05</c:v>
                </c:pt>
                <c:pt idx="9">
                  <c:v>6181.96</c:v>
                </c:pt>
                <c:pt idx="10">
                  <c:v>13334.68</c:v>
                </c:pt>
                <c:pt idx="11">
                  <c:v>10568.6</c:v>
                </c:pt>
                <c:pt idx="12">
                  <c:v>16064.11</c:v>
                </c:pt>
                <c:pt idx="13">
                  <c:v>18052.150000000001</c:v>
                </c:pt>
                <c:pt idx="14">
                  <c:v>21743.46</c:v>
                </c:pt>
                <c:pt idx="15">
                  <c:v>21179.03</c:v>
                </c:pt>
                <c:pt idx="16">
                  <c:v>23015.54</c:v>
                </c:pt>
                <c:pt idx="17">
                  <c:v>22873.13</c:v>
                </c:pt>
                <c:pt idx="18">
                  <c:v>23721.47</c:v>
                </c:pt>
                <c:pt idx="19">
                  <c:v>21327.9</c:v>
                </c:pt>
                <c:pt idx="20">
                  <c:v>23529.45</c:v>
                </c:pt>
                <c:pt idx="21">
                  <c:v>24155.61</c:v>
                </c:pt>
                <c:pt idx="22">
                  <c:v>22559.53</c:v>
                </c:pt>
                <c:pt idx="23">
                  <c:v>25033.77</c:v>
                </c:pt>
                <c:pt idx="24">
                  <c:v>25362.41</c:v>
                </c:pt>
                <c:pt idx="25">
                  <c:v>23289.52</c:v>
                </c:pt>
                <c:pt idx="26">
                  <c:v>25190.28</c:v>
                </c:pt>
                <c:pt idx="27">
                  <c:v>25074.32</c:v>
                </c:pt>
                <c:pt idx="28">
                  <c:v>25549.200000000001</c:v>
                </c:pt>
                <c:pt idx="29">
                  <c:v>25582.33</c:v>
                </c:pt>
                <c:pt idx="30">
                  <c:v>20538.3</c:v>
                </c:pt>
                <c:pt idx="31">
                  <c:v>25224.19</c:v>
                </c:pt>
                <c:pt idx="32">
                  <c:v>20811.47</c:v>
                </c:pt>
                <c:pt idx="33">
                  <c:v>25528.31</c:v>
                </c:pt>
                <c:pt idx="34">
                  <c:v>26007.119999999999</c:v>
                </c:pt>
                <c:pt idx="35">
                  <c:v>25856.880000000001</c:v>
                </c:pt>
                <c:pt idx="36">
                  <c:v>26273.8</c:v>
                </c:pt>
                <c:pt idx="37">
                  <c:v>26319</c:v>
                </c:pt>
                <c:pt idx="38">
                  <c:v>26012.99</c:v>
                </c:pt>
                <c:pt idx="39">
                  <c:v>26256.29</c:v>
                </c:pt>
                <c:pt idx="40">
                  <c:v>26496.31</c:v>
                </c:pt>
                <c:pt idx="41">
                  <c:v>24113.85</c:v>
                </c:pt>
                <c:pt idx="42">
                  <c:v>24807.040000000001</c:v>
                </c:pt>
                <c:pt idx="43">
                  <c:v>26235.85</c:v>
                </c:pt>
                <c:pt idx="44">
                  <c:v>26517.9</c:v>
                </c:pt>
                <c:pt idx="45">
                  <c:v>26388.86</c:v>
                </c:pt>
                <c:pt idx="46">
                  <c:v>26509.08</c:v>
                </c:pt>
                <c:pt idx="47">
                  <c:v>26614.84</c:v>
                </c:pt>
                <c:pt idx="48">
                  <c:v>26634.71</c:v>
                </c:pt>
                <c:pt idx="49">
                  <c:v>26315.09</c:v>
                </c:pt>
                <c:pt idx="50">
                  <c:v>26577.75</c:v>
                </c:pt>
                <c:pt idx="51">
                  <c:v>26376.07</c:v>
                </c:pt>
                <c:pt idx="52">
                  <c:v>26118.14</c:v>
                </c:pt>
                <c:pt idx="53">
                  <c:v>26221.06</c:v>
                </c:pt>
                <c:pt idx="54">
                  <c:v>23224.639999999999</c:v>
                </c:pt>
                <c:pt idx="55">
                  <c:v>26464.04</c:v>
                </c:pt>
                <c:pt idx="56">
                  <c:v>26389.09</c:v>
                </c:pt>
                <c:pt idx="57">
                  <c:v>22162.25</c:v>
                </c:pt>
                <c:pt idx="58">
                  <c:v>26653.66</c:v>
                </c:pt>
                <c:pt idx="59">
                  <c:v>26471.75</c:v>
                </c:pt>
                <c:pt idx="60">
                  <c:v>26481.9</c:v>
                </c:pt>
                <c:pt idx="61">
                  <c:v>26191.71</c:v>
                </c:pt>
                <c:pt idx="62">
                  <c:v>26414.95</c:v>
                </c:pt>
                <c:pt idx="63">
                  <c:v>26403.65</c:v>
                </c:pt>
                <c:pt idx="64">
                  <c:v>26207.74</c:v>
                </c:pt>
                <c:pt idx="65">
                  <c:v>26433.82</c:v>
                </c:pt>
                <c:pt idx="66">
                  <c:v>26457.759999999998</c:v>
                </c:pt>
                <c:pt idx="67">
                  <c:v>21436.92</c:v>
                </c:pt>
                <c:pt idx="68">
                  <c:v>26719.63</c:v>
                </c:pt>
                <c:pt idx="69">
                  <c:v>26586.81</c:v>
                </c:pt>
                <c:pt idx="70">
                  <c:v>26607.88</c:v>
                </c:pt>
                <c:pt idx="71">
                  <c:v>26549.26</c:v>
                </c:pt>
                <c:pt idx="72">
                  <c:v>26443.32</c:v>
                </c:pt>
                <c:pt idx="73">
                  <c:v>26897.15</c:v>
                </c:pt>
                <c:pt idx="74">
                  <c:v>26562.71</c:v>
                </c:pt>
                <c:pt idx="75">
                  <c:v>26629.68</c:v>
                </c:pt>
                <c:pt idx="76">
                  <c:v>26503.360000000001</c:v>
                </c:pt>
                <c:pt idx="77">
                  <c:v>26829.48</c:v>
                </c:pt>
                <c:pt idx="78">
                  <c:v>26529.1</c:v>
                </c:pt>
                <c:pt idx="79">
                  <c:v>26832.73</c:v>
                </c:pt>
                <c:pt idx="80">
                  <c:v>26789.5</c:v>
                </c:pt>
                <c:pt idx="81">
                  <c:v>26362.31</c:v>
                </c:pt>
                <c:pt idx="82">
                  <c:v>26464.959999999999</c:v>
                </c:pt>
                <c:pt idx="83">
                  <c:v>26481.49</c:v>
                </c:pt>
                <c:pt idx="84">
                  <c:v>26629.38</c:v>
                </c:pt>
                <c:pt idx="85">
                  <c:v>26563.759999999998</c:v>
                </c:pt>
                <c:pt idx="86">
                  <c:v>26597.42</c:v>
                </c:pt>
                <c:pt idx="87">
                  <c:v>26825.03</c:v>
                </c:pt>
                <c:pt idx="88">
                  <c:v>26581.040000000001</c:v>
                </c:pt>
                <c:pt idx="89">
                  <c:v>26604.9</c:v>
                </c:pt>
                <c:pt idx="90">
                  <c:v>26279.59</c:v>
                </c:pt>
                <c:pt idx="91">
                  <c:v>26675.74</c:v>
                </c:pt>
                <c:pt idx="92">
                  <c:v>26341.63</c:v>
                </c:pt>
                <c:pt idx="93">
                  <c:v>26313.439999999999</c:v>
                </c:pt>
                <c:pt idx="94">
                  <c:v>26823.33</c:v>
                </c:pt>
                <c:pt idx="95">
                  <c:v>26475.21</c:v>
                </c:pt>
                <c:pt idx="96">
                  <c:v>26281.07</c:v>
                </c:pt>
                <c:pt idx="97">
                  <c:v>26478.1</c:v>
                </c:pt>
                <c:pt idx="98">
                  <c:v>26732.880000000001</c:v>
                </c:pt>
                <c:pt idx="99">
                  <c:v>26137.46</c:v>
                </c:pt>
                <c:pt idx="100">
                  <c:v>25998.12</c:v>
                </c:pt>
                <c:pt idx="101">
                  <c:v>26120.71</c:v>
                </c:pt>
                <c:pt idx="102">
                  <c:v>25062.37</c:v>
                </c:pt>
                <c:pt idx="103">
                  <c:v>15794.82</c:v>
                </c:pt>
                <c:pt idx="104">
                  <c:v>16537.78</c:v>
                </c:pt>
                <c:pt idx="105">
                  <c:v>20831.080000000002</c:v>
                </c:pt>
                <c:pt idx="106">
                  <c:v>25579.9</c:v>
                </c:pt>
                <c:pt idx="107">
                  <c:v>25903.58</c:v>
                </c:pt>
                <c:pt idx="108">
                  <c:v>26097.49</c:v>
                </c:pt>
                <c:pt idx="109">
                  <c:v>26550.31</c:v>
                </c:pt>
                <c:pt idx="110">
                  <c:v>26192.06</c:v>
                </c:pt>
                <c:pt idx="111">
                  <c:v>26147.54</c:v>
                </c:pt>
                <c:pt idx="112">
                  <c:v>26361.93</c:v>
                </c:pt>
                <c:pt idx="113">
                  <c:v>26506.51</c:v>
                </c:pt>
                <c:pt idx="114">
                  <c:v>26116.23</c:v>
                </c:pt>
                <c:pt idx="115">
                  <c:v>26132.9</c:v>
                </c:pt>
                <c:pt idx="116">
                  <c:v>26194.7</c:v>
                </c:pt>
                <c:pt idx="117">
                  <c:v>26118.5</c:v>
                </c:pt>
                <c:pt idx="118">
                  <c:v>26266.21</c:v>
                </c:pt>
                <c:pt idx="119">
                  <c:v>26001.65</c:v>
                </c:pt>
                <c:pt idx="120">
                  <c:v>26195.759999999998</c:v>
                </c:pt>
                <c:pt idx="121">
                  <c:v>26220.73</c:v>
                </c:pt>
                <c:pt idx="122">
                  <c:v>26279.99</c:v>
                </c:pt>
                <c:pt idx="123">
                  <c:v>26311.85</c:v>
                </c:pt>
                <c:pt idx="124">
                  <c:v>26397.88</c:v>
                </c:pt>
                <c:pt idx="125">
                  <c:v>26334.33</c:v>
                </c:pt>
                <c:pt idx="126">
                  <c:v>26516.880000000001</c:v>
                </c:pt>
                <c:pt idx="127">
                  <c:v>25983.5</c:v>
                </c:pt>
                <c:pt idx="128">
                  <c:v>26276</c:v>
                </c:pt>
                <c:pt idx="129">
                  <c:v>26258.41</c:v>
                </c:pt>
                <c:pt idx="130">
                  <c:v>26424.19</c:v>
                </c:pt>
                <c:pt idx="131">
                  <c:v>26335.040000000001</c:v>
                </c:pt>
                <c:pt idx="132">
                  <c:v>26212.83</c:v>
                </c:pt>
                <c:pt idx="133">
                  <c:v>26471.03</c:v>
                </c:pt>
                <c:pt idx="134">
                  <c:v>26195.439999999999</c:v>
                </c:pt>
                <c:pt idx="135">
                  <c:v>25980.89</c:v>
                </c:pt>
                <c:pt idx="136">
                  <c:v>26013.27</c:v>
                </c:pt>
                <c:pt idx="137">
                  <c:v>25533.82</c:v>
                </c:pt>
                <c:pt idx="138">
                  <c:v>26510.11</c:v>
                </c:pt>
                <c:pt idx="139">
                  <c:v>26242.400000000001</c:v>
                </c:pt>
                <c:pt idx="140">
                  <c:v>26414.82</c:v>
                </c:pt>
                <c:pt idx="141">
                  <c:v>26241.49</c:v>
                </c:pt>
                <c:pt idx="142">
                  <c:v>26284.38</c:v>
                </c:pt>
                <c:pt idx="143">
                  <c:v>26145.03</c:v>
                </c:pt>
                <c:pt idx="144">
                  <c:v>26368.46</c:v>
                </c:pt>
                <c:pt idx="145">
                  <c:v>26226.98</c:v>
                </c:pt>
                <c:pt idx="146">
                  <c:v>26445.64</c:v>
                </c:pt>
                <c:pt idx="147">
                  <c:v>26568.76</c:v>
                </c:pt>
                <c:pt idx="148">
                  <c:v>26262.639999999999</c:v>
                </c:pt>
                <c:pt idx="149">
                  <c:v>26377.24</c:v>
                </c:pt>
                <c:pt idx="150">
                  <c:v>26501.11</c:v>
                </c:pt>
                <c:pt idx="151">
                  <c:v>26421.07</c:v>
                </c:pt>
                <c:pt idx="152">
                  <c:v>26868.14</c:v>
                </c:pt>
                <c:pt idx="153">
                  <c:v>26436.7</c:v>
                </c:pt>
                <c:pt idx="154">
                  <c:v>26151.03</c:v>
                </c:pt>
                <c:pt idx="155">
                  <c:v>26284.25</c:v>
                </c:pt>
                <c:pt idx="156">
                  <c:v>26339.64</c:v>
                </c:pt>
                <c:pt idx="157">
                  <c:v>26132.82</c:v>
                </c:pt>
                <c:pt idx="158">
                  <c:v>26370.11</c:v>
                </c:pt>
                <c:pt idx="159">
                  <c:v>26669.55</c:v>
                </c:pt>
                <c:pt idx="160">
                  <c:v>26558.720000000001</c:v>
                </c:pt>
                <c:pt idx="161">
                  <c:v>26219.23</c:v>
                </c:pt>
                <c:pt idx="162">
                  <c:v>26805.4</c:v>
                </c:pt>
                <c:pt idx="163">
                  <c:v>26727.09</c:v>
                </c:pt>
                <c:pt idx="164">
                  <c:v>26604.84</c:v>
                </c:pt>
                <c:pt idx="165">
                  <c:v>26677.99</c:v>
                </c:pt>
                <c:pt idx="166">
                  <c:v>26917.69</c:v>
                </c:pt>
                <c:pt idx="167">
                  <c:v>26539.599999999999</c:v>
                </c:pt>
                <c:pt idx="168">
                  <c:v>26586.52</c:v>
                </c:pt>
                <c:pt idx="169">
                  <c:v>26659.82</c:v>
                </c:pt>
                <c:pt idx="170">
                  <c:v>26283.91</c:v>
                </c:pt>
                <c:pt idx="171">
                  <c:v>26133.91</c:v>
                </c:pt>
                <c:pt idx="172">
                  <c:v>26634.98</c:v>
                </c:pt>
                <c:pt idx="173">
                  <c:v>26515.86</c:v>
                </c:pt>
                <c:pt idx="174">
                  <c:v>26674.17</c:v>
                </c:pt>
                <c:pt idx="175">
                  <c:v>26836.94</c:v>
                </c:pt>
                <c:pt idx="176">
                  <c:v>26525.67</c:v>
                </c:pt>
                <c:pt idx="177">
                  <c:v>26629.35</c:v>
                </c:pt>
                <c:pt idx="178">
                  <c:v>26357.18</c:v>
                </c:pt>
                <c:pt idx="179">
                  <c:v>26542.59</c:v>
                </c:pt>
                <c:pt idx="180">
                  <c:v>26606.77</c:v>
                </c:pt>
                <c:pt idx="181">
                  <c:v>26536.79</c:v>
                </c:pt>
                <c:pt idx="182">
                  <c:v>26717.22</c:v>
                </c:pt>
                <c:pt idx="183">
                  <c:v>26680.3</c:v>
                </c:pt>
                <c:pt idx="184">
                  <c:v>26736.240000000002</c:v>
                </c:pt>
                <c:pt idx="185">
                  <c:v>26535.41</c:v>
                </c:pt>
                <c:pt idx="186">
                  <c:v>26358.2</c:v>
                </c:pt>
                <c:pt idx="187">
                  <c:v>26715.599999999999</c:v>
                </c:pt>
                <c:pt idx="188">
                  <c:v>26611.09</c:v>
                </c:pt>
                <c:pt idx="189">
                  <c:v>26880.25</c:v>
                </c:pt>
                <c:pt idx="190">
                  <c:v>24566.57</c:v>
                </c:pt>
                <c:pt idx="191">
                  <c:v>21584.63</c:v>
                </c:pt>
                <c:pt idx="192">
                  <c:v>24889.42</c:v>
                </c:pt>
                <c:pt idx="193">
                  <c:v>26753.81</c:v>
                </c:pt>
                <c:pt idx="194">
                  <c:v>26800.74</c:v>
                </c:pt>
                <c:pt idx="195">
                  <c:v>26599.32</c:v>
                </c:pt>
                <c:pt idx="196">
                  <c:v>26778.77</c:v>
                </c:pt>
                <c:pt idx="197">
                  <c:v>26670.959999999999</c:v>
                </c:pt>
                <c:pt idx="198">
                  <c:v>26808.43</c:v>
                </c:pt>
                <c:pt idx="199">
                  <c:v>26605.3</c:v>
                </c:pt>
                <c:pt idx="200">
                  <c:v>26512.93</c:v>
                </c:pt>
                <c:pt idx="201">
                  <c:v>26529.78</c:v>
                </c:pt>
                <c:pt idx="202">
                  <c:v>26376.12</c:v>
                </c:pt>
                <c:pt idx="203">
                  <c:v>26312.33</c:v>
                </c:pt>
                <c:pt idx="204">
                  <c:v>26457.73</c:v>
                </c:pt>
                <c:pt idx="205">
                  <c:v>26561.26</c:v>
                </c:pt>
                <c:pt idx="206">
                  <c:v>26615.62</c:v>
                </c:pt>
                <c:pt idx="207">
                  <c:v>26609.55</c:v>
                </c:pt>
                <c:pt idx="208">
                  <c:v>26718.01</c:v>
                </c:pt>
                <c:pt idx="209">
                  <c:v>26676.71</c:v>
                </c:pt>
                <c:pt idx="210">
                  <c:v>26460.06</c:v>
                </c:pt>
                <c:pt idx="211">
                  <c:v>26757.54</c:v>
                </c:pt>
                <c:pt idx="212">
                  <c:v>26980.7</c:v>
                </c:pt>
                <c:pt idx="213">
                  <c:v>26702.02</c:v>
                </c:pt>
                <c:pt idx="214">
                  <c:v>26721.88</c:v>
                </c:pt>
                <c:pt idx="215">
                  <c:v>26485.39</c:v>
                </c:pt>
                <c:pt idx="216">
                  <c:v>26554.7</c:v>
                </c:pt>
                <c:pt idx="217">
                  <c:v>26549.11</c:v>
                </c:pt>
                <c:pt idx="218">
                  <c:v>26455.96</c:v>
                </c:pt>
                <c:pt idx="219">
                  <c:v>26687.02</c:v>
                </c:pt>
                <c:pt idx="220">
                  <c:v>26547.33</c:v>
                </c:pt>
                <c:pt idx="221">
                  <c:v>26784.63</c:v>
                </c:pt>
                <c:pt idx="222">
                  <c:v>26691.38</c:v>
                </c:pt>
                <c:pt idx="223">
                  <c:v>26604.52</c:v>
                </c:pt>
                <c:pt idx="224">
                  <c:v>26711.24</c:v>
                </c:pt>
                <c:pt idx="225">
                  <c:v>26603.79</c:v>
                </c:pt>
                <c:pt idx="226">
                  <c:v>26628.9</c:v>
                </c:pt>
                <c:pt idx="227">
                  <c:v>26378.07</c:v>
                </c:pt>
                <c:pt idx="228">
                  <c:v>26372.87</c:v>
                </c:pt>
                <c:pt idx="229">
                  <c:v>22363.54</c:v>
                </c:pt>
                <c:pt idx="230">
                  <c:v>23151.89</c:v>
                </c:pt>
                <c:pt idx="231">
                  <c:v>23894.23</c:v>
                </c:pt>
                <c:pt idx="232">
                  <c:v>26440.74</c:v>
                </c:pt>
                <c:pt idx="233">
                  <c:v>26394.25</c:v>
                </c:pt>
                <c:pt idx="234">
                  <c:v>26433.3</c:v>
                </c:pt>
                <c:pt idx="235">
                  <c:v>26353.69</c:v>
                </c:pt>
                <c:pt idx="236">
                  <c:v>26648.97</c:v>
                </c:pt>
                <c:pt idx="237">
                  <c:v>26473.3</c:v>
                </c:pt>
                <c:pt idx="238">
                  <c:v>26215.17</c:v>
                </c:pt>
                <c:pt idx="239">
                  <c:v>26589.94</c:v>
                </c:pt>
                <c:pt idx="240">
                  <c:v>26821.74</c:v>
                </c:pt>
                <c:pt idx="241">
                  <c:v>26743.87</c:v>
                </c:pt>
                <c:pt idx="242">
                  <c:v>26605.77</c:v>
                </c:pt>
                <c:pt idx="243">
                  <c:v>26228.959999999999</c:v>
                </c:pt>
                <c:pt idx="244">
                  <c:v>26453.63</c:v>
                </c:pt>
                <c:pt idx="245">
                  <c:v>26597.53</c:v>
                </c:pt>
                <c:pt idx="246">
                  <c:v>27025.31</c:v>
                </c:pt>
                <c:pt idx="247">
                  <c:v>26515.8</c:v>
                </c:pt>
                <c:pt idx="248">
                  <c:v>26401.82</c:v>
                </c:pt>
                <c:pt idx="249">
                  <c:v>26443.95</c:v>
                </c:pt>
                <c:pt idx="250">
                  <c:v>26707.29</c:v>
                </c:pt>
                <c:pt idx="251">
                  <c:v>26176.05</c:v>
                </c:pt>
                <c:pt idx="252">
                  <c:v>26220.720000000001</c:v>
                </c:pt>
                <c:pt idx="253">
                  <c:v>26667.29</c:v>
                </c:pt>
                <c:pt idx="254">
                  <c:v>26668.18</c:v>
                </c:pt>
                <c:pt idx="255">
                  <c:v>26819.9</c:v>
                </c:pt>
                <c:pt idx="256">
                  <c:v>26604.560000000001</c:v>
                </c:pt>
                <c:pt idx="257">
                  <c:v>26463.07</c:v>
                </c:pt>
                <c:pt idx="258">
                  <c:v>26653.03</c:v>
                </c:pt>
                <c:pt idx="259">
                  <c:v>26361.91</c:v>
                </c:pt>
                <c:pt idx="260">
                  <c:v>26247.68</c:v>
                </c:pt>
                <c:pt idx="261">
                  <c:v>26790.36</c:v>
                </c:pt>
                <c:pt idx="262">
                  <c:v>26319.17</c:v>
                </c:pt>
                <c:pt idx="263">
                  <c:v>26369.98</c:v>
                </c:pt>
                <c:pt idx="264">
                  <c:v>26559.72</c:v>
                </c:pt>
                <c:pt idx="265">
                  <c:v>26313.21</c:v>
                </c:pt>
                <c:pt idx="266">
                  <c:v>26773.95</c:v>
                </c:pt>
                <c:pt idx="267">
                  <c:v>26494.880000000001</c:v>
                </c:pt>
                <c:pt idx="268">
                  <c:v>26822.31</c:v>
                </c:pt>
                <c:pt idx="269">
                  <c:v>26745.119999999999</c:v>
                </c:pt>
                <c:pt idx="270">
                  <c:v>26597.8</c:v>
                </c:pt>
                <c:pt idx="271">
                  <c:v>26712.55</c:v>
                </c:pt>
                <c:pt idx="272">
                  <c:v>26627.52</c:v>
                </c:pt>
                <c:pt idx="273">
                  <c:v>26751.18</c:v>
                </c:pt>
                <c:pt idx="274">
                  <c:v>26461.39</c:v>
                </c:pt>
                <c:pt idx="275">
                  <c:v>26941.65</c:v>
                </c:pt>
                <c:pt idx="276">
                  <c:v>26536.49</c:v>
                </c:pt>
                <c:pt idx="277">
                  <c:v>26713.73</c:v>
                </c:pt>
                <c:pt idx="278">
                  <c:v>26510.86</c:v>
                </c:pt>
                <c:pt idx="279">
                  <c:v>26795.69</c:v>
                </c:pt>
                <c:pt idx="280">
                  <c:v>26370.95</c:v>
                </c:pt>
                <c:pt idx="281">
                  <c:v>26675.17</c:v>
                </c:pt>
                <c:pt idx="282">
                  <c:v>26397.05</c:v>
                </c:pt>
                <c:pt idx="283">
                  <c:v>26445.4</c:v>
                </c:pt>
                <c:pt idx="284">
                  <c:v>26795.18</c:v>
                </c:pt>
                <c:pt idx="285">
                  <c:v>26465.56</c:v>
                </c:pt>
                <c:pt idx="286">
                  <c:v>26692.63</c:v>
                </c:pt>
                <c:pt idx="287">
                  <c:v>26541.759999999998</c:v>
                </c:pt>
                <c:pt idx="288">
                  <c:v>26587.39</c:v>
                </c:pt>
                <c:pt idx="289">
                  <c:v>26599.45</c:v>
                </c:pt>
                <c:pt idx="290">
                  <c:v>26403.53</c:v>
                </c:pt>
                <c:pt idx="291">
                  <c:v>26338.49</c:v>
                </c:pt>
                <c:pt idx="292">
                  <c:v>26499.599999999999</c:v>
                </c:pt>
                <c:pt idx="293">
                  <c:v>26533.3</c:v>
                </c:pt>
                <c:pt idx="294">
                  <c:v>26426.7</c:v>
                </c:pt>
                <c:pt idx="295">
                  <c:v>26492.77</c:v>
                </c:pt>
                <c:pt idx="296">
                  <c:v>26829.07</c:v>
                </c:pt>
                <c:pt idx="297">
                  <c:v>26621.85</c:v>
                </c:pt>
                <c:pt idx="298">
                  <c:v>26567.07</c:v>
                </c:pt>
                <c:pt idx="299">
                  <c:v>26736.47</c:v>
                </c:pt>
                <c:pt idx="300">
                  <c:v>26477.81</c:v>
                </c:pt>
                <c:pt idx="301">
                  <c:v>26215.09</c:v>
                </c:pt>
                <c:pt idx="302">
                  <c:v>26628.92</c:v>
                </c:pt>
                <c:pt idx="303">
                  <c:v>26875.35</c:v>
                </c:pt>
                <c:pt idx="304">
                  <c:v>26640.59</c:v>
                </c:pt>
                <c:pt idx="305">
                  <c:v>27010.95</c:v>
                </c:pt>
                <c:pt idx="306">
                  <c:v>26489.02</c:v>
                </c:pt>
                <c:pt idx="307">
                  <c:v>26617.21</c:v>
                </c:pt>
                <c:pt idx="308">
                  <c:v>26657.18</c:v>
                </c:pt>
                <c:pt idx="309">
                  <c:v>26477.5</c:v>
                </c:pt>
                <c:pt idx="310">
                  <c:v>26759.29</c:v>
                </c:pt>
                <c:pt idx="311">
                  <c:v>26565.48</c:v>
                </c:pt>
                <c:pt idx="312">
                  <c:v>26397.22</c:v>
                </c:pt>
                <c:pt idx="313">
                  <c:v>26723.15</c:v>
                </c:pt>
                <c:pt idx="314">
                  <c:v>26697.47</c:v>
                </c:pt>
                <c:pt idx="315">
                  <c:v>26421.8</c:v>
                </c:pt>
                <c:pt idx="316">
                  <c:v>26894.82</c:v>
                </c:pt>
                <c:pt idx="317">
                  <c:v>26664.67</c:v>
                </c:pt>
                <c:pt idx="318">
                  <c:v>26650.6</c:v>
                </c:pt>
                <c:pt idx="319">
                  <c:v>26693.19</c:v>
                </c:pt>
                <c:pt idx="320">
                  <c:v>26732.67</c:v>
                </c:pt>
                <c:pt idx="321">
                  <c:v>26752.89</c:v>
                </c:pt>
                <c:pt idx="322">
                  <c:v>26656.33</c:v>
                </c:pt>
                <c:pt idx="323">
                  <c:v>26511.34</c:v>
                </c:pt>
                <c:pt idx="324">
                  <c:v>26394.81</c:v>
                </c:pt>
                <c:pt idx="325">
                  <c:v>26997.119999999999</c:v>
                </c:pt>
                <c:pt idx="326">
                  <c:v>26401.31</c:v>
                </c:pt>
                <c:pt idx="327">
                  <c:v>26338.799999999999</c:v>
                </c:pt>
                <c:pt idx="328">
                  <c:v>26726.55</c:v>
                </c:pt>
                <c:pt idx="329">
                  <c:v>26751.96</c:v>
                </c:pt>
                <c:pt idx="330">
                  <c:v>26518.78</c:v>
                </c:pt>
                <c:pt idx="331">
                  <c:v>26852.19</c:v>
                </c:pt>
                <c:pt idx="332">
                  <c:v>26386.43</c:v>
                </c:pt>
                <c:pt idx="333">
                  <c:v>26532.959999999999</c:v>
                </c:pt>
                <c:pt idx="334">
                  <c:v>26468.89</c:v>
                </c:pt>
                <c:pt idx="335">
                  <c:v>26532.21</c:v>
                </c:pt>
                <c:pt idx="336">
                  <c:v>27076.9</c:v>
                </c:pt>
                <c:pt idx="337">
                  <c:v>26338.26</c:v>
                </c:pt>
                <c:pt idx="338">
                  <c:v>26758.17</c:v>
                </c:pt>
                <c:pt idx="339">
                  <c:v>26647.29</c:v>
                </c:pt>
                <c:pt idx="340">
                  <c:v>26472.13</c:v>
                </c:pt>
                <c:pt idx="341">
                  <c:v>26650.04</c:v>
                </c:pt>
                <c:pt idx="342">
                  <c:v>25759.54</c:v>
                </c:pt>
                <c:pt idx="343">
                  <c:v>22995.95</c:v>
                </c:pt>
                <c:pt idx="344">
                  <c:v>23453.13</c:v>
                </c:pt>
                <c:pt idx="345">
                  <c:v>26685.759999999998</c:v>
                </c:pt>
                <c:pt idx="346">
                  <c:v>26325.18</c:v>
                </c:pt>
                <c:pt idx="347">
                  <c:v>26473.56</c:v>
                </c:pt>
                <c:pt idx="348">
                  <c:v>26467.75</c:v>
                </c:pt>
                <c:pt idx="349">
                  <c:v>26076.1</c:v>
                </c:pt>
                <c:pt idx="350">
                  <c:v>26740.25</c:v>
                </c:pt>
                <c:pt idx="351">
                  <c:v>26958.49</c:v>
                </c:pt>
                <c:pt idx="352">
                  <c:v>26462.14</c:v>
                </c:pt>
                <c:pt idx="353">
                  <c:v>26336.93</c:v>
                </c:pt>
                <c:pt idx="354">
                  <c:v>26430.58</c:v>
                </c:pt>
                <c:pt idx="355">
                  <c:v>26583.31</c:v>
                </c:pt>
                <c:pt idx="356">
                  <c:v>26547.34</c:v>
                </c:pt>
                <c:pt idx="357">
                  <c:v>26915.19</c:v>
                </c:pt>
                <c:pt idx="358">
                  <c:v>26665.7</c:v>
                </c:pt>
                <c:pt idx="359">
                  <c:v>26791.58</c:v>
                </c:pt>
                <c:pt idx="360">
                  <c:v>26881.98</c:v>
                </c:pt>
                <c:pt idx="361">
                  <c:v>26618.78</c:v>
                </c:pt>
                <c:pt idx="362">
                  <c:v>26640.07</c:v>
                </c:pt>
                <c:pt idx="363">
                  <c:v>26904.1</c:v>
                </c:pt>
                <c:pt idx="364">
                  <c:v>26634.080000000002</c:v>
                </c:pt>
                <c:pt idx="365">
                  <c:v>26421.93</c:v>
                </c:pt>
                <c:pt idx="366">
                  <c:v>26437.72</c:v>
                </c:pt>
                <c:pt idx="367">
                  <c:v>26435.18</c:v>
                </c:pt>
                <c:pt idx="368">
                  <c:v>26470.99</c:v>
                </c:pt>
                <c:pt idx="369">
                  <c:v>26692.11</c:v>
                </c:pt>
                <c:pt idx="370">
                  <c:v>26500.91</c:v>
                </c:pt>
                <c:pt idx="371">
                  <c:v>26485.759999999998</c:v>
                </c:pt>
                <c:pt idx="372">
                  <c:v>26634.38</c:v>
                </c:pt>
                <c:pt idx="373">
                  <c:v>26801.29</c:v>
                </c:pt>
                <c:pt idx="374">
                  <c:v>26443.73</c:v>
                </c:pt>
                <c:pt idx="375">
                  <c:v>26602.2</c:v>
                </c:pt>
                <c:pt idx="376">
                  <c:v>26593.09</c:v>
                </c:pt>
                <c:pt idx="377">
                  <c:v>26408.82</c:v>
                </c:pt>
                <c:pt idx="378">
                  <c:v>26636.52</c:v>
                </c:pt>
                <c:pt idx="379">
                  <c:v>26712.37</c:v>
                </c:pt>
                <c:pt idx="380">
                  <c:v>26372.41</c:v>
                </c:pt>
                <c:pt idx="381">
                  <c:v>26774.65</c:v>
                </c:pt>
                <c:pt idx="382">
                  <c:v>26431.16</c:v>
                </c:pt>
                <c:pt idx="383">
                  <c:v>26728.04</c:v>
                </c:pt>
                <c:pt idx="384">
                  <c:v>26770.38</c:v>
                </c:pt>
                <c:pt idx="385">
                  <c:v>26531.39</c:v>
                </c:pt>
                <c:pt idx="386">
                  <c:v>26708.53</c:v>
                </c:pt>
                <c:pt idx="387">
                  <c:v>26632.639999999999</c:v>
                </c:pt>
                <c:pt idx="388">
                  <c:v>26614.74</c:v>
                </c:pt>
                <c:pt idx="389">
                  <c:v>26864.79</c:v>
                </c:pt>
                <c:pt idx="390">
                  <c:v>26656.39</c:v>
                </c:pt>
                <c:pt idx="391">
                  <c:v>26644.57</c:v>
                </c:pt>
                <c:pt idx="392">
                  <c:v>26543.55</c:v>
                </c:pt>
                <c:pt idx="393">
                  <c:v>26621.57</c:v>
                </c:pt>
                <c:pt idx="394">
                  <c:v>26715.62</c:v>
                </c:pt>
                <c:pt idx="395">
                  <c:v>26623.49</c:v>
                </c:pt>
                <c:pt idx="396">
                  <c:v>26827</c:v>
                </c:pt>
                <c:pt idx="397">
                  <c:v>26726.31</c:v>
                </c:pt>
                <c:pt idx="398">
                  <c:v>26484.48</c:v>
                </c:pt>
                <c:pt idx="399">
                  <c:v>26696.02</c:v>
                </c:pt>
                <c:pt idx="400">
                  <c:v>26492.76</c:v>
                </c:pt>
                <c:pt idx="401">
                  <c:v>26552.69</c:v>
                </c:pt>
                <c:pt idx="402">
                  <c:v>26597.13</c:v>
                </c:pt>
                <c:pt idx="403">
                  <c:v>26695.89</c:v>
                </c:pt>
                <c:pt idx="404">
                  <c:v>26879.279999999999</c:v>
                </c:pt>
                <c:pt idx="405">
                  <c:v>26814.6</c:v>
                </c:pt>
                <c:pt idx="406">
                  <c:v>26349.759999999998</c:v>
                </c:pt>
                <c:pt idx="407">
                  <c:v>26855.279999999999</c:v>
                </c:pt>
                <c:pt idx="408">
                  <c:v>26587.68</c:v>
                </c:pt>
                <c:pt idx="409">
                  <c:v>26867.88</c:v>
                </c:pt>
                <c:pt idx="410">
                  <c:v>26453.25</c:v>
                </c:pt>
                <c:pt idx="411">
                  <c:v>26316.59</c:v>
                </c:pt>
                <c:pt idx="412">
                  <c:v>26822.61</c:v>
                </c:pt>
                <c:pt idx="413">
                  <c:v>26713.73</c:v>
                </c:pt>
                <c:pt idx="414">
                  <c:v>26842.36</c:v>
                </c:pt>
                <c:pt idx="415">
                  <c:v>26394.560000000001</c:v>
                </c:pt>
                <c:pt idx="416">
                  <c:v>26435.360000000001</c:v>
                </c:pt>
                <c:pt idx="417">
                  <c:v>26529.4</c:v>
                </c:pt>
                <c:pt idx="418">
                  <c:v>26426.05</c:v>
                </c:pt>
                <c:pt idx="419">
                  <c:v>26664.29</c:v>
                </c:pt>
                <c:pt idx="420">
                  <c:v>26450.7</c:v>
                </c:pt>
                <c:pt idx="421">
                  <c:v>26948.54</c:v>
                </c:pt>
                <c:pt idx="422">
                  <c:v>26559.69</c:v>
                </c:pt>
                <c:pt idx="423">
                  <c:v>26552.880000000001</c:v>
                </c:pt>
                <c:pt idx="424">
                  <c:v>26257.03</c:v>
                </c:pt>
                <c:pt idx="425">
                  <c:v>26762.26</c:v>
                </c:pt>
                <c:pt idx="426">
                  <c:v>26544.31</c:v>
                </c:pt>
                <c:pt idx="427">
                  <c:v>26820.81</c:v>
                </c:pt>
                <c:pt idx="428">
                  <c:v>26588.45</c:v>
                </c:pt>
                <c:pt idx="429">
                  <c:v>26859.66</c:v>
                </c:pt>
                <c:pt idx="430">
                  <c:v>26527.119999999999</c:v>
                </c:pt>
                <c:pt idx="431">
                  <c:v>26723.74</c:v>
                </c:pt>
                <c:pt idx="432">
                  <c:v>26806.29</c:v>
                </c:pt>
                <c:pt idx="433">
                  <c:v>26676.92</c:v>
                </c:pt>
                <c:pt idx="434">
                  <c:v>26796.16</c:v>
                </c:pt>
                <c:pt idx="435">
                  <c:v>26872.82</c:v>
                </c:pt>
                <c:pt idx="436">
                  <c:v>26869.1</c:v>
                </c:pt>
                <c:pt idx="437">
                  <c:v>26953.34</c:v>
                </c:pt>
                <c:pt idx="438">
                  <c:v>26786.14</c:v>
                </c:pt>
                <c:pt idx="439">
                  <c:v>26746.75</c:v>
                </c:pt>
                <c:pt idx="440">
                  <c:v>26492.28</c:v>
                </c:pt>
                <c:pt idx="441">
                  <c:v>26553.85</c:v>
                </c:pt>
                <c:pt idx="442">
                  <c:v>26148.67</c:v>
                </c:pt>
                <c:pt idx="443">
                  <c:v>26520.65</c:v>
                </c:pt>
                <c:pt idx="444">
                  <c:v>26480.07</c:v>
                </c:pt>
                <c:pt idx="445">
                  <c:v>26464.15</c:v>
                </c:pt>
                <c:pt idx="446">
                  <c:v>26334.67</c:v>
                </c:pt>
                <c:pt idx="447">
                  <c:v>26594.67</c:v>
                </c:pt>
                <c:pt idx="448">
                  <c:v>26320.560000000001</c:v>
                </c:pt>
                <c:pt idx="449">
                  <c:v>26214.18</c:v>
                </c:pt>
                <c:pt idx="450">
                  <c:v>26302.95</c:v>
                </c:pt>
                <c:pt idx="451">
                  <c:v>26585.65</c:v>
                </c:pt>
                <c:pt idx="452">
                  <c:v>26630.06</c:v>
                </c:pt>
                <c:pt idx="453">
                  <c:v>26159.87</c:v>
                </c:pt>
                <c:pt idx="454">
                  <c:v>26556.39</c:v>
                </c:pt>
                <c:pt idx="455">
                  <c:v>26450.3</c:v>
                </c:pt>
                <c:pt idx="456">
                  <c:v>26180.38</c:v>
                </c:pt>
                <c:pt idx="457">
                  <c:v>26276.28</c:v>
                </c:pt>
                <c:pt idx="458">
                  <c:v>26768.79</c:v>
                </c:pt>
                <c:pt idx="459">
                  <c:v>26401.48</c:v>
                </c:pt>
                <c:pt idx="460">
                  <c:v>26236.3</c:v>
                </c:pt>
                <c:pt idx="461">
                  <c:v>26609.85</c:v>
                </c:pt>
                <c:pt idx="462">
                  <c:v>26277.58</c:v>
                </c:pt>
                <c:pt idx="463">
                  <c:v>26396.9</c:v>
                </c:pt>
                <c:pt idx="464">
                  <c:v>26179.74</c:v>
                </c:pt>
                <c:pt idx="465">
                  <c:v>26052.71</c:v>
                </c:pt>
                <c:pt idx="466">
                  <c:v>26184.36</c:v>
                </c:pt>
                <c:pt idx="467">
                  <c:v>26379.599999999999</c:v>
                </c:pt>
                <c:pt idx="468">
                  <c:v>26449.94</c:v>
                </c:pt>
                <c:pt idx="469">
                  <c:v>26412.83</c:v>
                </c:pt>
                <c:pt idx="470">
                  <c:v>26430.18</c:v>
                </c:pt>
                <c:pt idx="471">
                  <c:v>26463.82</c:v>
                </c:pt>
                <c:pt idx="472">
                  <c:v>26528.49</c:v>
                </c:pt>
                <c:pt idx="473">
                  <c:v>26502.880000000001</c:v>
                </c:pt>
                <c:pt idx="474">
                  <c:v>26831.56</c:v>
                </c:pt>
                <c:pt idx="475">
                  <c:v>26562.03</c:v>
                </c:pt>
                <c:pt idx="476">
                  <c:v>26642.5</c:v>
                </c:pt>
                <c:pt idx="477">
                  <c:v>26596.45</c:v>
                </c:pt>
                <c:pt idx="478">
                  <c:v>26358.98</c:v>
                </c:pt>
                <c:pt idx="479">
                  <c:v>26083.33</c:v>
                </c:pt>
                <c:pt idx="480">
                  <c:v>26409.759999999998</c:v>
                </c:pt>
                <c:pt idx="481">
                  <c:v>26348.51</c:v>
                </c:pt>
                <c:pt idx="482">
                  <c:v>26573.25</c:v>
                </c:pt>
                <c:pt idx="483">
                  <c:v>26431.69</c:v>
                </c:pt>
                <c:pt idx="484">
                  <c:v>26532.83</c:v>
                </c:pt>
                <c:pt idx="485">
                  <c:v>26424.49</c:v>
                </c:pt>
                <c:pt idx="486">
                  <c:v>26580.25</c:v>
                </c:pt>
                <c:pt idx="487">
                  <c:v>26598.97</c:v>
                </c:pt>
                <c:pt idx="488">
                  <c:v>26819.86</c:v>
                </c:pt>
                <c:pt idx="489">
                  <c:v>26659.01</c:v>
                </c:pt>
                <c:pt idx="490">
                  <c:v>26771.21</c:v>
                </c:pt>
                <c:pt idx="491">
                  <c:v>26609.65</c:v>
                </c:pt>
                <c:pt idx="492">
                  <c:v>26895.32</c:v>
                </c:pt>
                <c:pt idx="493">
                  <c:v>26855.26</c:v>
                </c:pt>
                <c:pt idx="494">
                  <c:v>24887.26</c:v>
                </c:pt>
                <c:pt idx="495">
                  <c:v>26729.85</c:v>
                </c:pt>
                <c:pt idx="496">
                  <c:v>26494.63</c:v>
                </c:pt>
                <c:pt idx="497">
                  <c:v>26720.77</c:v>
                </c:pt>
                <c:pt idx="498">
                  <c:v>26515.5</c:v>
                </c:pt>
                <c:pt idx="499">
                  <c:v>26976.02</c:v>
                </c:pt>
                <c:pt idx="500">
                  <c:v>26756.01</c:v>
                </c:pt>
                <c:pt idx="501">
                  <c:v>26747.56</c:v>
                </c:pt>
                <c:pt idx="502">
                  <c:v>26797.15</c:v>
                </c:pt>
                <c:pt idx="503">
                  <c:v>26963.99</c:v>
                </c:pt>
                <c:pt idx="504">
                  <c:v>26648.639999999999</c:v>
                </c:pt>
                <c:pt idx="505">
                  <c:v>26507.74</c:v>
                </c:pt>
                <c:pt idx="506">
                  <c:v>26776.35</c:v>
                </c:pt>
                <c:pt idx="507">
                  <c:v>26594.87</c:v>
                </c:pt>
                <c:pt idx="508">
                  <c:v>26691.41</c:v>
                </c:pt>
                <c:pt idx="509">
                  <c:v>26682.92</c:v>
                </c:pt>
                <c:pt idx="510">
                  <c:v>26845.25</c:v>
                </c:pt>
                <c:pt idx="511">
                  <c:v>26599.67</c:v>
                </c:pt>
                <c:pt idx="512">
                  <c:v>26657.759999999998</c:v>
                </c:pt>
                <c:pt idx="513">
                  <c:v>26754.639999999999</c:v>
                </c:pt>
                <c:pt idx="514">
                  <c:v>26720.76</c:v>
                </c:pt>
                <c:pt idx="515">
                  <c:v>26699.19</c:v>
                </c:pt>
                <c:pt idx="516">
                  <c:v>26638.45</c:v>
                </c:pt>
                <c:pt idx="517">
                  <c:v>26653.63</c:v>
                </c:pt>
                <c:pt idx="518">
                  <c:v>26823.7</c:v>
                </c:pt>
                <c:pt idx="519">
                  <c:v>26795.82</c:v>
                </c:pt>
                <c:pt idx="520">
                  <c:v>26778.17</c:v>
                </c:pt>
                <c:pt idx="521">
                  <c:v>26690.52</c:v>
                </c:pt>
                <c:pt idx="522">
                  <c:v>26746.240000000002</c:v>
                </c:pt>
                <c:pt idx="523">
                  <c:v>26721.55</c:v>
                </c:pt>
                <c:pt idx="524">
                  <c:v>27052.82</c:v>
                </c:pt>
                <c:pt idx="525">
                  <c:v>26987.78</c:v>
                </c:pt>
                <c:pt idx="526">
                  <c:v>26513.72</c:v>
                </c:pt>
                <c:pt idx="527">
                  <c:v>26851.19</c:v>
                </c:pt>
                <c:pt idx="528">
                  <c:v>27048.61</c:v>
                </c:pt>
                <c:pt idx="529">
                  <c:v>26862.43</c:v>
                </c:pt>
                <c:pt idx="530">
                  <c:v>26627.46</c:v>
                </c:pt>
                <c:pt idx="531">
                  <c:v>26565.89</c:v>
                </c:pt>
                <c:pt idx="532">
                  <c:v>26932.36</c:v>
                </c:pt>
                <c:pt idx="533">
                  <c:v>26834.12</c:v>
                </c:pt>
                <c:pt idx="534">
                  <c:v>27051.64</c:v>
                </c:pt>
                <c:pt idx="535">
                  <c:v>26689.51</c:v>
                </c:pt>
                <c:pt idx="536">
                  <c:v>26702.33</c:v>
                </c:pt>
                <c:pt idx="537">
                  <c:v>26716.99</c:v>
                </c:pt>
                <c:pt idx="538">
                  <c:v>26891.42</c:v>
                </c:pt>
                <c:pt idx="539">
                  <c:v>26836.25</c:v>
                </c:pt>
                <c:pt idx="540">
                  <c:v>26709.87</c:v>
                </c:pt>
                <c:pt idx="541">
                  <c:v>26612.23</c:v>
                </c:pt>
                <c:pt idx="542">
                  <c:v>26540.44</c:v>
                </c:pt>
                <c:pt idx="543">
                  <c:v>26585.73</c:v>
                </c:pt>
                <c:pt idx="544">
                  <c:v>26760.54</c:v>
                </c:pt>
                <c:pt idx="545">
                  <c:v>26977.69</c:v>
                </c:pt>
                <c:pt idx="546">
                  <c:v>26572.04</c:v>
                </c:pt>
                <c:pt idx="547">
                  <c:v>26740.38</c:v>
                </c:pt>
                <c:pt idx="548">
                  <c:v>26758.28</c:v>
                </c:pt>
                <c:pt idx="549">
                  <c:v>26846.29</c:v>
                </c:pt>
                <c:pt idx="550">
                  <c:v>27001.200000000001</c:v>
                </c:pt>
                <c:pt idx="551">
                  <c:v>26657.99</c:v>
                </c:pt>
                <c:pt idx="552">
                  <c:v>26753.9</c:v>
                </c:pt>
                <c:pt idx="553">
                  <c:v>26612.79</c:v>
                </c:pt>
                <c:pt idx="554">
                  <c:v>26739.49</c:v>
                </c:pt>
                <c:pt idx="555">
                  <c:v>26771.3</c:v>
                </c:pt>
                <c:pt idx="556">
                  <c:v>26899.52</c:v>
                </c:pt>
                <c:pt idx="557">
                  <c:v>26465.65</c:v>
                </c:pt>
                <c:pt idx="558">
                  <c:v>26730.2</c:v>
                </c:pt>
                <c:pt idx="559">
                  <c:v>26460.28</c:v>
                </c:pt>
                <c:pt idx="560">
                  <c:v>26613.919999999998</c:v>
                </c:pt>
                <c:pt idx="561">
                  <c:v>26748.1</c:v>
                </c:pt>
                <c:pt idx="562">
                  <c:v>26819.93</c:v>
                </c:pt>
                <c:pt idx="563">
                  <c:v>26482.77</c:v>
                </c:pt>
                <c:pt idx="564">
                  <c:v>26191.74</c:v>
                </c:pt>
                <c:pt idx="565">
                  <c:v>26823.200000000001</c:v>
                </c:pt>
                <c:pt idx="566">
                  <c:v>26698.59</c:v>
                </c:pt>
                <c:pt idx="567">
                  <c:v>26653.5</c:v>
                </c:pt>
                <c:pt idx="568">
                  <c:v>26645.66</c:v>
                </c:pt>
                <c:pt idx="569">
                  <c:v>26515.94</c:v>
                </c:pt>
                <c:pt idx="570">
                  <c:v>26925.68</c:v>
                </c:pt>
                <c:pt idx="571">
                  <c:v>26908.61</c:v>
                </c:pt>
                <c:pt idx="572">
                  <c:v>26791.1</c:v>
                </c:pt>
                <c:pt idx="573">
                  <c:v>26928.22</c:v>
                </c:pt>
                <c:pt idx="574">
                  <c:v>26851.49</c:v>
                </c:pt>
                <c:pt idx="575">
                  <c:v>26663.279999999999</c:v>
                </c:pt>
                <c:pt idx="576">
                  <c:v>26714.35</c:v>
                </c:pt>
                <c:pt idx="577">
                  <c:v>26810.35</c:v>
                </c:pt>
                <c:pt idx="578">
                  <c:v>26605.279999999999</c:v>
                </c:pt>
                <c:pt idx="579">
                  <c:v>26668.41</c:v>
                </c:pt>
                <c:pt idx="580">
                  <c:v>26675.52</c:v>
                </c:pt>
                <c:pt idx="581">
                  <c:v>26555.82</c:v>
                </c:pt>
                <c:pt idx="582">
                  <c:v>26818.29</c:v>
                </c:pt>
                <c:pt idx="583">
                  <c:v>26894.58</c:v>
                </c:pt>
                <c:pt idx="584">
                  <c:v>26511.53</c:v>
                </c:pt>
                <c:pt idx="585">
                  <c:v>26854.39</c:v>
                </c:pt>
                <c:pt idx="586">
                  <c:v>26702.55</c:v>
                </c:pt>
                <c:pt idx="587">
                  <c:v>26851.61</c:v>
                </c:pt>
                <c:pt idx="588">
                  <c:v>26367.18</c:v>
                </c:pt>
                <c:pt idx="589">
                  <c:v>26736.720000000001</c:v>
                </c:pt>
                <c:pt idx="590">
                  <c:v>26978.89</c:v>
                </c:pt>
                <c:pt idx="591">
                  <c:v>26643.07</c:v>
                </c:pt>
                <c:pt idx="592">
                  <c:v>27125.94</c:v>
                </c:pt>
                <c:pt idx="593">
                  <c:v>26849.91</c:v>
                </c:pt>
                <c:pt idx="594">
                  <c:v>26708.15</c:v>
                </c:pt>
                <c:pt idx="595">
                  <c:v>26694.92</c:v>
                </c:pt>
                <c:pt idx="596">
                  <c:v>27113.78</c:v>
                </c:pt>
                <c:pt idx="597">
                  <c:v>26704.06</c:v>
                </c:pt>
                <c:pt idx="598">
                  <c:v>26578.3</c:v>
                </c:pt>
                <c:pt idx="599">
                  <c:v>27023.32</c:v>
                </c:pt>
                <c:pt idx="600">
                  <c:v>27058.13</c:v>
                </c:pt>
                <c:pt idx="601">
                  <c:v>26342.1</c:v>
                </c:pt>
              </c:numCache>
            </c:numRef>
          </c:val>
          <c:smooth val="0"/>
          <c:extLst>
            <c:ext xmlns:c16="http://schemas.microsoft.com/office/drawing/2014/chart" uri="{C3380CC4-5D6E-409C-BE32-E72D297353CC}">
              <c16:uniqueId val="{00000000-A471-41D6-ACFF-F099145B5E1E}"/>
            </c:ext>
          </c:extLst>
        </c:ser>
        <c:ser>
          <c:idx val="1"/>
          <c:order val="1"/>
          <c:tx>
            <c:strRef>
              <c:f>Sheet1!$L$1</c:f>
              <c:strCache>
                <c:ptCount val="1"/>
                <c:pt idx="0">
                  <c:v>动态反馈优化</c:v>
                </c:pt>
              </c:strCache>
            </c:strRef>
          </c:tx>
          <c:spPr>
            <a:ln w="15875" cap="rnd">
              <a:solidFill>
                <a:srgbClr val="0070C0"/>
              </a:solidFill>
              <a:round/>
            </a:ln>
            <a:effectLst/>
          </c:spPr>
          <c:marker>
            <c:symbol val="none"/>
          </c:marker>
          <c:cat>
            <c:numRef>
              <c:f>Sheet1!$A$2:$A$602</c:f>
              <c:numCache>
                <c:formatCode>General</c:formatCode>
                <c:ptCount val="6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numCache>
            </c:numRef>
          </c:cat>
          <c:val>
            <c:numRef>
              <c:f>Sheet1!$L$1:$L$602</c:f>
              <c:numCache>
                <c:formatCode>General</c:formatCode>
                <c:ptCount val="602"/>
                <c:pt idx="0">
                  <c:v>0</c:v>
                </c:pt>
                <c:pt idx="1">
                  <c:v>0</c:v>
                </c:pt>
                <c:pt idx="2">
                  <c:v>1.98</c:v>
                </c:pt>
                <c:pt idx="3">
                  <c:v>73.53</c:v>
                </c:pt>
                <c:pt idx="4">
                  <c:v>448.72</c:v>
                </c:pt>
                <c:pt idx="5">
                  <c:v>1228.9100000000001</c:v>
                </c:pt>
                <c:pt idx="6">
                  <c:v>5772.71</c:v>
                </c:pt>
                <c:pt idx="7">
                  <c:v>6885.09</c:v>
                </c:pt>
                <c:pt idx="8">
                  <c:v>2277.88</c:v>
                </c:pt>
                <c:pt idx="9">
                  <c:v>1964.36</c:v>
                </c:pt>
                <c:pt idx="10">
                  <c:v>1716.78</c:v>
                </c:pt>
                <c:pt idx="11">
                  <c:v>1710.99</c:v>
                </c:pt>
                <c:pt idx="12">
                  <c:v>1313.01</c:v>
                </c:pt>
                <c:pt idx="13">
                  <c:v>1229</c:v>
                </c:pt>
                <c:pt idx="14">
                  <c:v>1399.98</c:v>
                </c:pt>
                <c:pt idx="15">
                  <c:v>1920.99</c:v>
                </c:pt>
                <c:pt idx="16">
                  <c:v>1784.01</c:v>
                </c:pt>
                <c:pt idx="17">
                  <c:v>963.12</c:v>
                </c:pt>
                <c:pt idx="18">
                  <c:v>1653.8</c:v>
                </c:pt>
                <c:pt idx="19">
                  <c:v>2275.0100000000002</c:v>
                </c:pt>
                <c:pt idx="20">
                  <c:v>4621.1000000000004</c:v>
                </c:pt>
                <c:pt idx="21">
                  <c:v>15886.89</c:v>
                </c:pt>
                <c:pt idx="22">
                  <c:v>19014.03</c:v>
                </c:pt>
                <c:pt idx="23">
                  <c:v>18739.330000000002</c:v>
                </c:pt>
                <c:pt idx="24">
                  <c:v>19415.66</c:v>
                </c:pt>
                <c:pt idx="25">
                  <c:v>21211.37</c:v>
                </c:pt>
                <c:pt idx="26">
                  <c:v>22030.09</c:v>
                </c:pt>
                <c:pt idx="27">
                  <c:v>22568.43</c:v>
                </c:pt>
                <c:pt idx="28">
                  <c:v>22810.21</c:v>
                </c:pt>
                <c:pt idx="29">
                  <c:v>23743.51</c:v>
                </c:pt>
                <c:pt idx="30">
                  <c:v>24581.21</c:v>
                </c:pt>
                <c:pt idx="31">
                  <c:v>24514.31</c:v>
                </c:pt>
                <c:pt idx="32">
                  <c:v>24234.05</c:v>
                </c:pt>
                <c:pt idx="33">
                  <c:v>22239.24</c:v>
                </c:pt>
                <c:pt idx="34">
                  <c:v>21696.75</c:v>
                </c:pt>
                <c:pt idx="35">
                  <c:v>22318.39</c:v>
                </c:pt>
                <c:pt idx="36">
                  <c:v>22126.19</c:v>
                </c:pt>
                <c:pt idx="37">
                  <c:v>22479.200000000001</c:v>
                </c:pt>
                <c:pt idx="38">
                  <c:v>22906.959999999999</c:v>
                </c:pt>
                <c:pt idx="39">
                  <c:v>22950.41</c:v>
                </c:pt>
                <c:pt idx="40">
                  <c:v>22938.31</c:v>
                </c:pt>
                <c:pt idx="41">
                  <c:v>22495.54</c:v>
                </c:pt>
                <c:pt idx="42">
                  <c:v>22881.119999999999</c:v>
                </c:pt>
                <c:pt idx="43">
                  <c:v>22974.94</c:v>
                </c:pt>
                <c:pt idx="44">
                  <c:v>23508.66</c:v>
                </c:pt>
                <c:pt idx="45">
                  <c:v>23275.63</c:v>
                </c:pt>
                <c:pt idx="46">
                  <c:v>23605.75</c:v>
                </c:pt>
                <c:pt idx="47">
                  <c:v>23593.93</c:v>
                </c:pt>
                <c:pt idx="48">
                  <c:v>23815.55</c:v>
                </c:pt>
                <c:pt idx="49">
                  <c:v>25050.79</c:v>
                </c:pt>
                <c:pt idx="50">
                  <c:v>24886.97</c:v>
                </c:pt>
                <c:pt idx="51">
                  <c:v>24903.47</c:v>
                </c:pt>
                <c:pt idx="52">
                  <c:v>24586.27</c:v>
                </c:pt>
                <c:pt idx="53">
                  <c:v>24950.240000000002</c:v>
                </c:pt>
                <c:pt idx="54">
                  <c:v>24766.61</c:v>
                </c:pt>
                <c:pt idx="55">
                  <c:v>25352.07</c:v>
                </c:pt>
                <c:pt idx="56">
                  <c:v>25213.24</c:v>
                </c:pt>
                <c:pt idx="57">
                  <c:v>25270.74</c:v>
                </c:pt>
                <c:pt idx="58">
                  <c:v>25576.51</c:v>
                </c:pt>
                <c:pt idx="59">
                  <c:v>25500.33</c:v>
                </c:pt>
                <c:pt idx="60">
                  <c:v>25369.93</c:v>
                </c:pt>
                <c:pt idx="61">
                  <c:v>25503.040000000001</c:v>
                </c:pt>
                <c:pt idx="62">
                  <c:v>25679.360000000001</c:v>
                </c:pt>
                <c:pt idx="63">
                  <c:v>26092.83</c:v>
                </c:pt>
                <c:pt idx="64">
                  <c:v>26028.2</c:v>
                </c:pt>
                <c:pt idx="65">
                  <c:v>26218.92</c:v>
                </c:pt>
                <c:pt idx="66">
                  <c:v>25922.71</c:v>
                </c:pt>
                <c:pt idx="67">
                  <c:v>25762.91</c:v>
                </c:pt>
                <c:pt idx="68">
                  <c:v>25570.9</c:v>
                </c:pt>
                <c:pt idx="69">
                  <c:v>26081.81</c:v>
                </c:pt>
                <c:pt idx="70">
                  <c:v>25836.28</c:v>
                </c:pt>
                <c:pt idx="71">
                  <c:v>26371.65</c:v>
                </c:pt>
                <c:pt idx="72">
                  <c:v>26201.75</c:v>
                </c:pt>
                <c:pt idx="73">
                  <c:v>26086.14</c:v>
                </c:pt>
                <c:pt idx="74">
                  <c:v>25584.22</c:v>
                </c:pt>
                <c:pt idx="75">
                  <c:v>25611.39</c:v>
                </c:pt>
                <c:pt idx="76">
                  <c:v>25067.63</c:v>
                </c:pt>
                <c:pt idx="77">
                  <c:v>23549.86</c:v>
                </c:pt>
                <c:pt idx="78">
                  <c:v>14964.8</c:v>
                </c:pt>
                <c:pt idx="79">
                  <c:v>17972.46</c:v>
                </c:pt>
                <c:pt idx="80">
                  <c:v>21108.85</c:v>
                </c:pt>
                <c:pt idx="81">
                  <c:v>25876.34</c:v>
                </c:pt>
                <c:pt idx="82">
                  <c:v>25817.7</c:v>
                </c:pt>
                <c:pt idx="83">
                  <c:v>25925.13</c:v>
                </c:pt>
                <c:pt idx="84">
                  <c:v>25940.31</c:v>
                </c:pt>
                <c:pt idx="85">
                  <c:v>25980.38</c:v>
                </c:pt>
                <c:pt idx="86">
                  <c:v>26039.17</c:v>
                </c:pt>
                <c:pt idx="87">
                  <c:v>25965.05</c:v>
                </c:pt>
                <c:pt idx="88">
                  <c:v>26083.86</c:v>
                </c:pt>
                <c:pt idx="89">
                  <c:v>25787.58</c:v>
                </c:pt>
                <c:pt idx="90">
                  <c:v>26438.87</c:v>
                </c:pt>
                <c:pt idx="91">
                  <c:v>26115.45</c:v>
                </c:pt>
                <c:pt idx="92">
                  <c:v>26203.09</c:v>
                </c:pt>
                <c:pt idx="93">
                  <c:v>26245.02</c:v>
                </c:pt>
                <c:pt idx="94">
                  <c:v>26690.49</c:v>
                </c:pt>
                <c:pt idx="95">
                  <c:v>26643.94</c:v>
                </c:pt>
                <c:pt idx="96">
                  <c:v>26286.68</c:v>
                </c:pt>
                <c:pt idx="97">
                  <c:v>26360.25</c:v>
                </c:pt>
                <c:pt idx="98">
                  <c:v>26653.46</c:v>
                </c:pt>
                <c:pt idx="99">
                  <c:v>26279.82</c:v>
                </c:pt>
                <c:pt idx="100">
                  <c:v>26349.82</c:v>
                </c:pt>
                <c:pt idx="101">
                  <c:v>26363.95</c:v>
                </c:pt>
                <c:pt idx="102">
                  <c:v>26572.959999999999</c:v>
                </c:pt>
                <c:pt idx="103">
                  <c:v>26209.02</c:v>
                </c:pt>
                <c:pt idx="104">
                  <c:v>26305.27</c:v>
                </c:pt>
                <c:pt idx="105">
                  <c:v>25996.11</c:v>
                </c:pt>
                <c:pt idx="106">
                  <c:v>26459.16</c:v>
                </c:pt>
                <c:pt idx="107">
                  <c:v>26238.65</c:v>
                </c:pt>
                <c:pt idx="108">
                  <c:v>26309.8</c:v>
                </c:pt>
                <c:pt idx="109">
                  <c:v>26385.55</c:v>
                </c:pt>
                <c:pt idx="110">
                  <c:v>26527.86</c:v>
                </c:pt>
                <c:pt idx="111">
                  <c:v>25708.99</c:v>
                </c:pt>
                <c:pt idx="112">
                  <c:v>25935.78</c:v>
                </c:pt>
                <c:pt idx="113">
                  <c:v>26355.25</c:v>
                </c:pt>
                <c:pt idx="114">
                  <c:v>26733.759999999998</c:v>
                </c:pt>
                <c:pt idx="115">
                  <c:v>26400.09</c:v>
                </c:pt>
                <c:pt idx="116">
                  <c:v>26763.84</c:v>
                </c:pt>
                <c:pt idx="117">
                  <c:v>26516.1</c:v>
                </c:pt>
                <c:pt idx="118">
                  <c:v>26672.29</c:v>
                </c:pt>
                <c:pt idx="119">
                  <c:v>26170.42</c:v>
                </c:pt>
                <c:pt idx="120">
                  <c:v>26637.17</c:v>
                </c:pt>
                <c:pt idx="121">
                  <c:v>26134.94</c:v>
                </c:pt>
                <c:pt idx="122">
                  <c:v>26623.32</c:v>
                </c:pt>
                <c:pt idx="123">
                  <c:v>26154.41</c:v>
                </c:pt>
                <c:pt idx="124">
                  <c:v>26495.55</c:v>
                </c:pt>
                <c:pt idx="125">
                  <c:v>25870.41</c:v>
                </c:pt>
                <c:pt idx="126">
                  <c:v>26298</c:v>
                </c:pt>
                <c:pt idx="127">
                  <c:v>26151.5</c:v>
                </c:pt>
                <c:pt idx="128">
                  <c:v>26287.39</c:v>
                </c:pt>
                <c:pt idx="129">
                  <c:v>26383.29</c:v>
                </c:pt>
                <c:pt idx="130">
                  <c:v>26342.51</c:v>
                </c:pt>
                <c:pt idx="131">
                  <c:v>26082.49</c:v>
                </c:pt>
                <c:pt idx="132">
                  <c:v>26171.06</c:v>
                </c:pt>
                <c:pt idx="133">
                  <c:v>26713.56</c:v>
                </c:pt>
                <c:pt idx="134">
                  <c:v>26309.81</c:v>
                </c:pt>
                <c:pt idx="135">
                  <c:v>26368.55</c:v>
                </c:pt>
                <c:pt idx="136">
                  <c:v>26643.81</c:v>
                </c:pt>
                <c:pt idx="137">
                  <c:v>26269.08</c:v>
                </c:pt>
                <c:pt idx="138">
                  <c:v>26088.86</c:v>
                </c:pt>
                <c:pt idx="139">
                  <c:v>26029.53</c:v>
                </c:pt>
                <c:pt idx="140">
                  <c:v>25327.919999999998</c:v>
                </c:pt>
                <c:pt idx="141">
                  <c:v>26031.01</c:v>
                </c:pt>
                <c:pt idx="142">
                  <c:v>26335.65</c:v>
                </c:pt>
                <c:pt idx="143">
                  <c:v>26351.42</c:v>
                </c:pt>
                <c:pt idx="144">
                  <c:v>26353.47</c:v>
                </c:pt>
                <c:pt idx="145">
                  <c:v>26025.52</c:v>
                </c:pt>
                <c:pt idx="146">
                  <c:v>25743.3</c:v>
                </c:pt>
                <c:pt idx="147">
                  <c:v>26300.21</c:v>
                </c:pt>
                <c:pt idx="148">
                  <c:v>26239.18</c:v>
                </c:pt>
                <c:pt idx="149">
                  <c:v>23832.44</c:v>
                </c:pt>
                <c:pt idx="150">
                  <c:v>23030.59</c:v>
                </c:pt>
                <c:pt idx="151">
                  <c:v>24643.29</c:v>
                </c:pt>
                <c:pt idx="152">
                  <c:v>24209.16</c:v>
                </c:pt>
                <c:pt idx="153">
                  <c:v>26002.31</c:v>
                </c:pt>
                <c:pt idx="154">
                  <c:v>25509.599999999999</c:v>
                </c:pt>
                <c:pt idx="155">
                  <c:v>25915.23</c:v>
                </c:pt>
                <c:pt idx="156">
                  <c:v>26115.61</c:v>
                </c:pt>
                <c:pt idx="157">
                  <c:v>26526.53</c:v>
                </c:pt>
                <c:pt idx="158">
                  <c:v>26456.31</c:v>
                </c:pt>
                <c:pt idx="159">
                  <c:v>26275.9</c:v>
                </c:pt>
                <c:pt idx="160">
                  <c:v>26317.84</c:v>
                </c:pt>
                <c:pt idx="161">
                  <c:v>26406.46</c:v>
                </c:pt>
                <c:pt idx="162">
                  <c:v>26227.99</c:v>
                </c:pt>
                <c:pt idx="163">
                  <c:v>26218.84</c:v>
                </c:pt>
                <c:pt idx="164">
                  <c:v>26246.34</c:v>
                </c:pt>
                <c:pt idx="165">
                  <c:v>22547.51</c:v>
                </c:pt>
                <c:pt idx="166">
                  <c:v>21018.81</c:v>
                </c:pt>
                <c:pt idx="167">
                  <c:v>23608.54</c:v>
                </c:pt>
                <c:pt idx="168">
                  <c:v>24324.76</c:v>
                </c:pt>
                <c:pt idx="169">
                  <c:v>26542.55</c:v>
                </c:pt>
                <c:pt idx="170">
                  <c:v>26107.35</c:v>
                </c:pt>
                <c:pt idx="171">
                  <c:v>26115.45</c:v>
                </c:pt>
                <c:pt idx="172">
                  <c:v>25993.85</c:v>
                </c:pt>
                <c:pt idx="173">
                  <c:v>25996.92</c:v>
                </c:pt>
                <c:pt idx="174">
                  <c:v>1534.35</c:v>
                </c:pt>
                <c:pt idx="175">
                  <c:v>0</c:v>
                </c:pt>
                <c:pt idx="176">
                  <c:v>0</c:v>
                </c:pt>
                <c:pt idx="177">
                  <c:v>0</c:v>
                </c:pt>
                <c:pt idx="178">
                  <c:v>0</c:v>
                </c:pt>
                <c:pt idx="179">
                  <c:v>0</c:v>
                </c:pt>
                <c:pt idx="180">
                  <c:v>20240.14</c:v>
                </c:pt>
                <c:pt idx="181">
                  <c:v>33843.99</c:v>
                </c:pt>
                <c:pt idx="182">
                  <c:v>32316.87</c:v>
                </c:pt>
                <c:pt idx="183">
                  <c:v>31640.36</c:v>
                </c:pt>
                <c:pt idx="184">
                  <c:v>31512.5</c:v>
                </c:pt>
                <c:pt idx="185">
                  <c:v>31670.17</c:v>
                </c:pt>
                <c:pt idx="186">
                  <c:v>31164.92</c:v>
                </c:pt>
                <c:pt idx="187">
                  <c:v>31869.39</c:v>
                </c:pt>
                <c:pt idx="188">
                  <c:v>30741.27</c:v>
                </c:pt>
                <c:pt idx="189">
                  <c:v>31821.46</c:v>
                </c:pt>
                <c:pt idx="190">
                  <c:v>31415.95</c:v>
                </c:pt>
                <c:pt idx="191">
                  <c:v>31624.48</c:v>
                </c:pt>
                <c:pt idx="192">
                  <c:v>31364.11</c:v>
                </c:pt>
                <c:pt idx="193">
                  <c:v>31387.06</c:v>
                </c:pt>
                <c:pt idx="194">
                  <c:v>31554.19</c:v>
                </c:pt>
                <c:pt idx="195">
                  <c:v>31433.47</c:v>
                </c:pt>
                <c:pt idx="196">
                  <c:v>31516.23</c:v>
                </c:pt>
                <c:pt idx="197">
                  <c:v>31198.1</c:v>
                </c:pt>
                <c:pt idx="198">
                  <c:v>32020.85</c:v>
                </c:pt>
                <c:pt idx="199">
                  <c:v>31480.13</c:v>
                </c:pt>
                <c:pt idx="200">
                  <c:v>31637.48</c:v>
                </c:pt>
                <c:pt idx="201">
                  <c:v>31475.1</c:v>
                </c:pt>
                <c:pt idx="202">
                  <c:v>31094.44</c:v>
                </c:pt>
                <c:pt idx="203">
                  <c:v>31813.07</c:v>
                </c:pt>
                <c:pt idx="204">
                  <c:v>31622.07</c:v>
                </c:pt>
                <c:pt idx="205">
                  <c:v>31465.73</c:v>
                </c:pt>
                <c:pt idx="206">
                  <c:v>31169.85</c:v>
                </c:pt>
                <c:pt idx="207">
                  <c:v>31423.68</c:v>
                </c:pt>
                <c:pt idx="208">
                  <c:v>31392.63</c:v>
                </c:pt>
                <c:pt idx="209">
                  <c:v>28139.67</c:v>
                </c:pt>
                <c:pt idx="210">
                  <c:v>23336.86</c:v>
                </c:pt>
                <c:pt idx="211">
                  <c:v>27907.56</c:v>
                </c:pt>
                <c:pt idx="212">
                  <c:v>31506.03</c:v>
                </c:pt>
                <c:pt idx="213">
                  <c:v>31854.82</c:v>
                </c:pt>
                <c:pt idx="214">
                  <c:v>31644.59</c:v>
                </c:pt>
                <c:pt idx="215">
                  <c:v>31808.68</c:v>
                </c:pt>
                <c:pt idx="216">
                  <c:v>31853.52</c:v>
                </c:pt>
                <c:pt idx="217">
                  <c:v>31308.84</c:v>
                </c:pt>
                <c:pt idx="218">
                  <c:v>32006.82</c:v>
                </c:pt>
                <c:pt idx="219">
                  <c:v>31278.06</c:v>
                </c:pt>
                <c:pt idx="220">
                  <c:v>31556.33</c:v>
                </c:pt>
                <c:pt idx="221">
                  <c:v>31955.45</c:v>
                </c:pt>
                <c:pt idx="222">
                  <c:v>31509.26</c:v>
                </c:pt>
                <c:pt idx="223">
                  <c:v>31360.59</c:v>
                </c:pt>
                <c:pt idx="224">
                  <c:v>31818.62</c:v>
                </c:pt>
                <c:pt idx="225">
                  <c:v>31818.37</c:v>
                </c:pt>
                <c:pt idx="226">
                  <c:v>31437.53</c:v>
                </c:pt>
                <c:pt idx="227">
                  <c:v>31515</c:v>
                </c:pt>
                <c:pt idx="228">
                  <c:v>31372.26</c:v>
                </c:pt>
                <c:pt idx="229">
                  <c:v>31747.57</c:v>
                </c:pt>
                <c:pt idx="230">
                  <c:v>31813.85</c:v>
                </c:pt>
                <c:pt idx="231">
                  <c:v>31502.42</c:v>
                </c:pt>
                <c:pt idx="232">
                  <c:v>31909.4</c:v>
                </c:pt>
                <c:pt idx="233">
                  <c:v>31665.22</c:v>
                </c:pt>
                <c:pt idx="234">
                  <c:v>31391.69</c:v>
                </c:pt>
                <c:pt idx="235">
                  <c:v>31516.25</c:v>
                </c:pt>
                <c:pt idx="236">
                  <c:v>31427.47</c:v>
                </c:pt>
                <c:pt idx="237">
                  <c:v>31516.2</c:v>
                </c:pt>
                <c:pt idx="238">
                  <c:v>31558.51</c:v>
                </c:pt>
                <c:pt idx="239">
                  <c:v>31767.74</c:v>
                </c:pt>
                <c:pt idx="240">
                  <c:v>31411.86</c:v>
                </c:pt>
                <c:pt idx="241">
                  <c:v>31969</c:v>
                </c:pt>
                <c:pt idx="242">
                  <c:v>31696.240000000002</c:v>
                </c:pt>
                <c:pt idx="243">
                  <c:v>31774.11</c:v>
                </c:pt>
                <c:pt idx="244">
                  <c:v>31665.7</c:v>
                </c:pt>
                <c:pt idx="245">
                  <c:v>31762.61</c:v>
                </c:pt>
                <c:pt idx="246">
                  <c:v>31730.17</c:v>
                </c:pt>
                <c:pt idx="247">
                  <c:v>31484.04</c:v>
                </c:pt>
                <c:pt idx="248">
                  <c:v>31074.76</c:v>
                </c:pt>
                <c:pt idx="249">
                  <c:v>31173.360000000001</c:v>
                </c:pt>
                <c:pt idx="250">
                  <c:v>31826.560000000001</c:v>
                </c:pt>
                <c:pt idx="251">
                  <c:v>31910.05</c:v>
                </c:pt>
                <c:pt idx="252">
                  <c:v>31871.5</c:v>
                </c:pt>
                <c:pt idx="253">
                  <c:v>31773.31</c:v>
                </c:pt>
                <c:pt idx="254">
                  <c:v>31672.560000000001</c:v>
                </c:pt>
                <c:pt idx="255">
                  <c:v>31972.38</c:v>
                </c:pt>
                <c:pt idx="256">
                  <c:v>31741.599999999999</c:v>
                </c:pt>
                <c:pt idx="257">
                  <c:v>31126.639999999999</c:v>
                </c:pt>
                <c:pt idx="258">
                  <c:v>31634.19</c:v>
                </c:pt>
                <c:pt idx="259">
                  <c:v>31313.99</c:v>
                </c:pt>
                <c:pt idx="260">
                  <c:v>31694.99</c:v>
                </c:pt>
                <c:pt idx="261">
                  <c:v>31794.32</c:v>
                </c:pt>
                <c:pt idx="262">
                  <c:v>31149.73</c:v>
                </c:pt>
                <c:pt idx="263">
                  <c:v>31490.49</c:v>
                </c:pt>
                <c:pt idx="264">
                  <c:v>31565.11</c:v>
                </c:pt>
                <c:pt idx="265">
                  <c:v>31462.89</c:v>
                </c:pt>
                <c:pt idx="266">
                  <c:v>30891.96</c:v>
                </c:pt>
                <c:pt idx="267">
                  <c:v>31107.69</c:v>
                </c:pt>
                <c:pt idx="268">
                  <c:v>31208.14</c:v>
                </c:pt>
                <c:pt idx="269">
                  <c:v>31629.51</c:v>
                </c:pt>
                <c:pt idx="270">
                  <c:v>31401.13</c:v>
                </c:pt>
                <c:pt idx="271">
                  <c:v>31362.09</c:v>
                </c:pt>
                <c:pt idx="272">
                  <c:v>31314.66</c:v>
                </c:pt>
                <c:pt idx="273">
                  <c:v>31507.16</c:v>
                </c:pt>
                <c:pt idx="274">
                  <c:v>31611.29</c:v>
                </c:pt>
                <c:pt idx="275">
                  <c:v>31641.81</c:v>
                </c:pt>
                <c:pt idx="276">
                  <c:v>31668.04</c:v>
                </c:pt>
                <c:pt idx="277">
                  <c:v>31526.880000000001</c:v>
                </c:pt>
                <c:pt idx="278">
                  <c:v>31439.82</c:v>
                </c:pt>
                <c:pt idx="279">
                  <c:v>31347.06</c:v>
                </c:pt>
                <c:pt idx="280">
                  <c:v>31887.42</c:v>
                </c:pt>
                <c:pt idx="281">
                  <c:v>31857.31</c:v>
                </c:pt>
                <c:pt idx="282">
                  <c:v>31607.37</c:v>
                </c:pt>
                <c:pt idx="283">
                  <c:v>32046.23</c:v>
                </c:pt>
                <c:pt idx="284">
                  <c:v>31775.32</c:v>
                </c:pt>
                <c:pt idx="285">
                  <c:v>31163.86</c:v>
                </c:pt>
                <c:pt idx="286">
                  <c:v>31806.86</c:v>
                </c:pt>
                <c:pt idx="287">
                  <c:v>31739.119999999999</c:v>
                </c:pt>
                <c:pt idx="288">
                  <c:v>31570.21</c:v>
                </c:pt>
                <c:pt idx="289">
                  <c:v>32003.74</c:v>
                </c:pt>
                <c:pt idx="290">
                  <c:v>31891.67</c:v>
                </c:pt>
                <c:pt idx="291">
                  <c:v>31283.279999999999</c:v>
                </c:pt>
                <c:pt idx="292">
                  <c:v>31802.799999999999</c:v>
                </c:pt>
                <c:pt idx="293">
                  <c:v>31916.86</c:v>
                </c:pt>
                <c:pt idx="294">
                  <c:v>31647.05</c:v>
                </c:pt>
                <c:pt idx="295">
                  <c:v>31971.75</c:v>
                </c:pt>
                <c:pt idx="296">
                  <c:v>31460.78</c:v>
                </c:pt>
                <c:pt idx="297">
                  <c:v>31774.65</c:v>
                </c:pt>
                <c:pt idx="298">
                  <c:v>31550.41</c:v>
                </c:pt>
                <c:pt idx="299">
                  <c:v>31614.67</c:v>
                </c:pt>
                <c:pt idx="300">
                  <c:v>31710.74</c:v>
                </c:pt>
                <c:pt idx="301">
                  <c:v>31464.77</c:v>
                </c:pt>
                <c:pt idx="302">
                  <c:v>31110.25</c:v>
                </c:pt>
                <c:pt idx="303">
                  <c:v>31730.34</c:v>
                </c:pt>
                <c:pt idx="304">
                  <c:v>31714.76</c:v>
                </c:pt>
                <c:pt idx="305">
                  <c:v>31536.38</c:v>
                </c:pt>
                <c:pt idx="306">
                  <c:v>31731.09</c:v>
                </c:pt>
                <c:pt idx="307">
                  <c:v>31372.04</c:v>
                </c:pt>
                <c:pt idx="308">
                  <c:v>31554.18</c:v>
                </c:pt>
                <c:pt idx="309">
                  <c:v>31782.41</c:v>
                </c:pt>
                <c:pt idx="310">
                  <c:v>31829.18</c:v>
                </c:pt>
                <c:pt idx="311">
                  <c:v>31932.05</c:v>
                </c:pt>
                <c:pt idx="312">
                  <c:v>31241.83</c:v>
                </c:pt>
                <c:pt idx="313">
                  <c:v>31539.759999999998</c:v>
                </c:pt>
                <c:pt idx="314">
                  <c:v>31445.37</c:v>
                </c:pt>
                <c:pt idx="315">
                  <c:v>31485.81</c:v>
                </c:pt>
                <c:pt idx="316">
                  <c:v>31576.720000000001</c:v>
                </c:pt>
                <c:pt idx="317">
                  <c:v>31947.27</c:v>
                </c:pt>
                <c:pt idx="318">
                  <c:v>31805.14</c:v>
                </c:pt>
                <c:pt idx="319">
                  <c:v>30857.17</c:v>
                </c:pt>
                <c:pt idx="320">
                  <c:v>31580.07</c:v>
                </c:pt>
                <c:pt idx="321">
                  <c:v>31409.599999999999</c:v>
                </c:pt>
                <c:pt idx="322">
                  <c:v>31400.54</c:v>
                </c:pt>
                <c:pt idx="323">
                  <c:v>31645.81</c:v>
                </c:pt>
                <c:pt idx="324">
                  <c:v>31182.35</c:v>
                </c:pt>
                <c:pt idx="325">
                  <c:v>31718.98</c:v>
                </c:pt>
                <c:pt idx="326">
                  <c:v>31457.56</c:v>
                </c:pt>
                <c:pt idx="327">
                  <c:v>31677.43</c:v>
                </c:pt>
                <c:pt idx="328">
                  <c:v>31772.46</c:v>
                </c:pt>
                <c:pt idx="329">
                  <c:v>31341.37</c:v>
                </c:pt>
                <c:pt idx="330">
                  <c:v>31753.86</c:v>
                </c:pt>
                <c:pt idx="331">
                  <c:v>31717.13</c:v>
                </c:pt>
                <c:pt idx="332">
                  <c:v>31688.880000000001</c:v>
                </c:pt>
                <c:pt idx="333">
                  <c:v>31747.18</c:v>
                </c:pt>
                <c:pt idx="334">
                  <c:v>31448.66</c:v>
                </c:pt>
                <c:pt idx="335">
                  <c:v>26027.02</c:v>
                </c:pt>
                <c:pt idx="336">
                  <c:v>26367.63</c:v>
                </c:pt>
                <c:pt idx="337">
                  <c:v>30259.65</c:v>
                </c:pt>
                <c:pt idx="338">
                  <c:v>31743.41</c:v>
                </c:pt>
                <c:pt idx="339">
                  <c:v>31526.15</c:v>
                </c:pt>
                <c:pt idx="340">
                  <c:v>31709.119999999999</c:v>
                </c:pt>
                <c:pt idx="341">
                  <c:v>31562.720000000001</c:v>
                </c:pt>
                <c:pt idx="342">
                  <c:v>31854.77</c:v>
                </c:pt>
                <c:pt idx="343">
                  <c:v>31587.86</c:v>
                </c:pt>
                <c:pt idx="344">
                  <c:v>32201.65</c:v>
                </c:pt>
                <c:pt idx="345">
                  <c:v>31689</c:v>
                </c:pt>
                <c:pt idx="346">
                  <c:v>31719.67</c:v>
                </c:pt>
                <c:pt idx="347">
                  <c:v>31355.54</c:v>
                </c:pt>
                <c:pt idx="348">
                  <c:v>31249.33</c:v>
                </c:pt>
                <c:pt idx="349">
                  <c:v>31436.11</c:v>
                </c:pt>
                <c:pt idx="350">
                  <c:v>31507.41</c:v>
                </c:pt>
                <c:pt idx="351">
                  <c:v>31679.200000000001</c:v>
                </c:pt>
                <c:pt idx="352">
                  <c:v>31892.69</c:v>
                </c:pt>
                <c:pt idx="353">
                  <c:v>31742.59</c:v>
                </c:pt>
                <c:pt idx="354">
                  <c:v>31471.47</c:v>
                </c:pt>
                <c:pt idx="355">
                  <c:v>31416.02</c:v>
                </c:pt>
                <c:pt idx="356">
                  <c:v>31975.48</c:v>
                </c:pt>
                <c:pt idx="357">
                  <c:v>31390.65</c:v>
                </c:pt>
                <c:pt idx="358">
                  <c:v>31679.56</c:v>
                </c:pt>
                <c:pt idx="359">
                  <c:v>31923.18</c:v>
                </c:pt>
                <c:pt idx="360">
                  <c:v>31546.93</c:v>
                </c:pt>
                <c:pt idx="361">
                  <c:v>32216.85</c:v>
                </c:pt>
                <c:pt idx="362">
                  <c:v>32206.42</c:v>
                </c:pt>
                <c:pt idx="363">
                  <c:v>31874.86</c:v>
                </c:pt>
                <c:pt idx="364">
                  <c:v>31981.07</c:v>
                </c:pt>
                <c:pt idx="365">
                  <c:v>32338.03</c:v>
                </c:pt>
                <c:pt idx="366">
                  <c:v>31627.79</c:v>
                </c:pt>
                <c:pt idx="367">
                  <c:v>31806.53</c:v>
                </c:pt>
                <c:pt idx="368">
                  <c:v>31650.39</c:v>
                </c:pt>
                <c:pt idx="369">
                  <c:v>31374.03</c:v>
                </c:pt>
                <c:pt idx="370">
                  <c:v>31278.85</c:v>
                </c:pt>
                <c:pt idx="371">
                  <c:v>31872.12</c:v>
                </c:pt>
                <c:pt idx="372">
                  <c:v>31697.48</c:v>
                </c:pt>
                <c:pt idx="373">
                  <c:v>31450.18</c:v>
                </c:pt>
                <c:pt idx="374">
                  <c:v>31595.79</c:v>
                </c:pt>
                <c:pt idx="375">
                  <c:v>31534.91</c:v>
                </c:pt>
                <c:pt idx="376">
                  <c:v>31232.47</c:v>
                </c:pt>
                <c:pt idx="377">
                  <c:v>32143.39</c:v>
                </c:pt>
                <c:pt idx="378">
                  <c:v>31986.04</c:v>
                </c:pt>
                <c:pt idx="379">
                  <c:v>31852.86</c:v>
                </c:pt>
                <c:pt idx="380">
                  <c:v>31492.66</c:v>
                </c:pt>
                <c:pt idx="381">
                  <c:v>31260.87</c:v>
                </c:pt>
                <c:pt idx="382">
                  <c:v>31874.57</c:v>
                </c:pt>
                <c:pt idx="383">
                  <c:v>31817.13</c:v>
                </c:pt>
                <c:pt idx="384">
                  <c:v>32301.040000000001</c:v>
                </c:pt>
                <c:pt idx="385">
                  <c:v>31939.03</c:v>
                </c:pt>
                <c:pt idx="386">
                  <c:v>31818.22</c:v>
                </c:pt>
                <c:pt idx="387">
                  <c:v>31883.58</c:v>
                </c:pt>
                <c:pt idx="388">
                  <c:v>31873.200000000001</c:v>
                </c:pt>
                <c:pt idx="389">
                  <c:v>31729.75</c:v>
                </c:pt>
                <c:pt idx="390">
                  <c:v>31747.200000000001</c:v>
                </c:pt>
                <c:pt idx="391">
                  <c:v>31970.87</c:v>
                </c:pt>
                <c:pt idx="392">
                  <c:v>32226.99</c:v>
                </c:pt>
                <c:pt idx="393">
                  <c:v>31517.72</c:v>
                </c:pt>
                <c:pt idx="394">
                  <c:v>31983.49</c:v>
                </c:pt>
                <c:pt idx="395">
                  <c:v>31656.080000000002</c:v>
                </c:pt>
                <c:pt idx="396">
                  <c:v>31943.34</c:v>
                </c:pt>
                <c:pt idx="397">
                  <c:v>31883.74</c:v>
                </c:pt>
                <c:pt idx="398">
                  <c:v>31723.99</c:v>
                </c:pt>
                <c:pt idx="399">
                  <c:v>31639.55</c:v>
                </c:pt>
                <c:pt idx="400">
                  <c:v>31977.67</c:v>
                </c:pt>
                <c:pt idx="401">
                  <c:v>31773.38</c:v>
                </c:pt>
                <c:pt idx="402">
                  <c:v>31762.28</c:v>
                </c:pt>
                <c:pt idx="403">
                  <c:v>31995.38</c:v>
                </c:pt>
                <c:pt idx="404">
                  <c:v>31642.31</c:v>
                </c:pt>
                <c:pt idx="405">
                  <c:v>31945.22</c:v>
                </c:pt>
                <c:pt idx="406">
                  <c:v>31980.43</c:v>
                </c:pt>
                <c:pt idx="407">
                  <c:v>31812.02</c:v>
                </c:pt>
                <c:pt idx="408">
                  <c:v>31903.119999999999</c:v>
                </c:pt>
                <c:pt idx="409">
                  <c:v>31573.06</c:v>
                </c:pt>
                <c:pt idx="410">
                  <c:v>31855.56</c:v>
                </c:pt>
                <c:pt idx="411">
                  <c:v>31992.080000000002</c:v>
                </c:pt>
                <c:pt idx="412">
                  <c:v>32032.87</c:v>
                </c:pt>
                <c:pt idx="413">
                  <c:v>32087.279999999999</c:v>
                </c:pt>
                <c:pt idx="414">
                  <c:v>32241.84</c:v>
                </c:pt>
                <c:pt idx="415">
                  <c:v>32345.39</c:v>
                </c:pt>
                <c:pt idx="416">
                  <c:v>32091.43</c:v>
                </c:pt>
                <c:pt idx="417">
                  <c:v>31641.11</c:v>
                </c:pt>
                <c:pt idx="418">
                  <c:v>31812.14</c:v>
                </c:pt>
                <c:pt idx="419">
                  <c:v>32103.45</c:v>
                </c:pt>
                <c:pt idx="420">
                  <c:v>31788.5</c:v>
                </c:pt>
                <c:pt idx="421">
                  <c:v>32012.55</c:v>
                </c:pt>
                <c:pt idx="422">
                  <c:v>31562.560000000001</c:v>
                </c:pt>
                <c:pt idx="423">
                  <c:v>32318.1</c:v>
                </c:pt>
                <c:pt idx="424">
                  <c:v>32139.17</c:v>
                </c:pt>
                <c:pt idx="425">
                  <c:v>31627.79</c:v>
                </c:pt>
                <c:pt idx="426">
                  <c:v>31808.32</c:v>
                </c:pt>
                <c:pt idx="427">
                  <c:v>31903.5</c:v>
                </c:pt>
                <c:pt idx="428">
                  <c:v>32052.62</c:v>
                </c:pt>
                <c:pt idx="429">
                  <c:v>32090.04</c:v>
                </c:pt>
                <c:pt idx="430">
                  <c:v>31933.39</c:v>
                </c:pt>
                <c:pt idx="431">
                  <c:v>32000.35</c:v>
                </c:pt>
                <c:pt idx="432">
                  <c:v>31692.97</c:v>
                </c:pt>
                <c:pt idx="433">
                  <c:v>31966.29</c:v>
                </c:pt>
                <c:pt idx="434">
                  <c:v>31965.439999999999</c:v>
                </c:pt>
                <c:pt idx="435">
                  <c:v>31856.49</c:v>
                </c:pt>
                <c:pt idx="436">
                  <c:v>32276.99</c:v>
                </c:pt>
                <c:pt idx="437">
                  <c:v>32266.9</c:v>
                </c:pt>
                <c:pt idx="438">
                  <c:v>32264.86</c:v>
                </c:pt>
                <c:pt idx="439">
                  <c:v>32119.9</c:v>
                </c:pt>
                <c:pt idx="440">
                  <c:v>31883.46</c:v>
                </c:pt>
                <c:pt idx="441">
                  <c:v>31603.18</c:v>
                </c:pt>
                <c:pt idx="442">
                  <c:v>31832.34</c:v>
                </c:pt>
                <c:pt idx="443">
                  <c:v>31763.9</c:v>
                </c:pt>
                <c:pt idx="444">
                  <c:v>32030.89</c:v>
                </c:pt>
                <c:pt idx="445">
                  <c:v>31685.03</c:v>
                </c:pt>
                <c:pt idx="446">
                  <c:v>31906.5</c:v>
                </c:pt>
                <c:pt idx="447">
                  <c:v>31527.56</c:v>
                </c:pt>
                <c:pt idx="448">
                  <c:v>31664.34</c:v>
                </c:pt>
                <c:pt idx="449">
                  <c:v>31988.23</c:v>
                </c:pt>
                <c:pt idx="450">
                  <c:v>32088.66</c:v>
                </c:pt>
                <c:pt idx="451">
                  <c:v>32170.45</c:v>
                </c:pt>
                <c:pt idx="452">
                  <c:v>31770.79</c:v>
                </c:pt>
                <c:pt idx="453">
                  <c:v>32429.8</c:v>
                </c:pt>
                <c:pt idx="454">
                  <c:v>32245.16</c:v>
                </c:pt>
                <c:pt idx="455">
                  <c:v>32268.400000000001</c:v>
                </c:pt>
                <c:pt idx="456">
                  <c:v>32232.74</c:v>
                </c:pt>
                <c:pt idx="457">
                  <c:v>32035</c:v>
                </c:pt>
                <c:pt idx="458">
                  <c:v>32079.66</c:v>
                </c:pt>
                <c:pt idx="459">
                  <c:v>32022.82</c:v>
                </c:pt>
                <c:pt idx="460">
                  <c:v>31844.54</c:v>
                </c:pt>
                <c:pt idx="461">
                  <c:v>32314.53</c:v>
                </c:pt>
                <c:pt idx="462">
                  <c:v>31795.18</c:v>
                </c:pt>
                <c:pt idx="463">
                  <c:v>31461.759999999998</c:v>
                </c:pt>
                <c:pt idx="464">
                  <c:v>31745.62</c:v>
                </c:pt>
                <c:pt idx="465">
                  <c:v>32267.71</c:v>
                </c:pt>
                <c:pt idx="466">
                  <c:v>32034.17</c:v>
                </c:pt>
                <c:pt idx="467">
                  <c:v>32182.03</c:v>
                </c:pt>
                <c:pt idx="468">
                  <c:v>31464.74</c:v>
                </c:pt>
                <c:pt idx="469">
                  <c:v>31274.98</c:v>
                </c:pt>
                <c:pt idx="470">
                  <c:v>32013.85</c:v>
                </c:pt>
                <c:pt idx="471">
                  <c:v>31710.62</c:v>
                </c:pt>
                <c:pt idx="472">
                  <c:v>31908.33</c:v>
                </c:pt>
                <c:pt idx="473">
                  <c:v>31702.93</c:v>
                </c:pt>
                <c:pt idx="474">
                  <c:v>31740.31</c:v>
                </c:pt>
                <c:pt idx="475">
                  <c:v>31857.71</c:v>
                </c:pt>
                <c:pt idx="476">
                  <c:v>31582.82</c:v>
                </c:pt>
                <c:pt idx="477">
                  <c:v>32044.87</c:v>
                </c:pt>
                <c:pt idx="478">
                  <c:v>31642.54</c:v>
                </c:pt>
                <c:pt idx="479">
                  <c:v>31101.58</c:v>
                </c:pt>
                <c:pt idx="480">
                  <c:v>31736.07</c:v>
                </c:pt>
                <c:pt idx="481">
                  <c:v>31791.54</c:v>
                </c:pt>
                <c:pt idx="482">
                  <c:v>32128.36</c:v>
                </c:pt>
                <c:pt idx="483">
                  <c:v>32067.52</c:v>
                </c:pt>
                <c:pt idx="484">
                  <c:v>31642.37</c:v>
                </c:pt>
                <c:pt idx="485">
                  <c:v>32158.3</c:v>
                </c:pt>
                <c:pt idx="486">
                  <c:v>31526.33</c:v>
                </c:pt>
                <c:pt idx="487">
                  <c:v>31756.36</c:v>
                </c:pt>
                <c:pt idx="488">
                  <c:v>31942.43</c:v>
                </c:pt>
                <c:pt idx="489">
                  <c:v>31924.41</c:v>
                </c:pt>
                <c:pt idx="490">
                  <c:v>31883.49</c:v>
                </c:pt>
                <c:pt idx="491">
                  <c:v>31686.48</c:v>
                </c:pt>
                <c:pt idx="492">
                  <c:v>31386.62</c:v>
                </c:pt>
                <c:pt idx="493">
                  <c:v>31959.439999999999</c:v>
                </c:pt>
                <c:pt idx="494">
                  <c:v>32081.45</c:v>
                </c:pt>
                <c:pt idx="495">
                  <c:v>32156.52</c:v>
                </c:pt>
                <c:pt idx="496">
                  <c:v>32125.85</c:v>
                </c:pt>
                <c:pt idx="497">
                  <c:v>31492.91</c:v>
                </c:pt>
                <c:pt idx="498">
                  <c:v>31249.24</c:v>
                </c:pt>
                <c:pt idx="499">
                  <c:v>31997.13</c:v>
                </c:pt>
                <c:pt idx="500">
                  <c:v>32056.3</c:v>
                </c:pt>
                <c:pt idx="501">
                  <c:v>32077.74</c:v>
                </c:pt>
                <c:pt idx="502">
                  <c:v>32251.9</c:v>
                </c:pt>
                <c:pt idx="503">
                  <c:v>31938.97</c:v>
                </c:pt>
                <c:pt idx="504">
                  <c:v>31881.14</c:v>
                </c:pt>
                <c:pt idx="505">
                  <c:v>31869.360000000001</c:v>
                </c:pt>
                <c:pt idx="506">
                  <c:v>32194.54</c:v>
                </c:pt>
                <c:pt idx="507">
                  <c:v>32177.79</c:v>
                </c:pt>
                <c:pt idx="508">
                  <c:v>32067.43</c:v>
                </c:pt>
                <c:pt idx="509">
                  <c:v>31900.71</c:v>
                </c:pt>
                <c:pt idx="510">
                  <c:v>31539</c:v>
                </c:pt>
                <c:pt idx="511">
                  <c:v>32368.76</c:v>
                </c:pt>
                <c:pt idx="512">
                  <c:v>32086.9</c:v>
                </c:pt>
                <c:pt idx="513">
                  <c:v>31758.639999999999</c:v>
                </c:pt>
                <c:pt idx="514">
                  <c:v>31899.85</c:v>
                </c:pt>
                <c:pt idx="515">
                  <c:v>32171.26</c:v>
                </c:pt>
                <c:pt idx="516">
                  <c:v>31856.65</c:v>
                </c:pt>
                <c:pt idx="517">
                  <c:v>31923.25</c:v>
                </c:pt>
                <c:pt idx="518">
                  <c:v>31961.66</c:v>
                </c:pt>
                <c:pt idx="519">
                  <c:v>32341.5</c:v>
                </c:pt>
                <c:pt idx="520">
                  <c:v>31860.04</c:v>
                </c:pt>
                <c:pt idx="521">
                  <c:v>31903.81</c:v>
                </c:pt>
                <c:pt idx="522">
                  <c:v>32462.54</c:v>
                </c:pt>
                <c:pt idx="523">
                  <c:v>31617.38</c:v>
                </c:pt>
                <c:pt idx="524">
                  <c:v>31940.38</c:v>
                </c:pt>
                <c:pt idx="525">
                  <c:v>31961.48</c:v>
                </c:pt>
                <c:pt idx="526">
                  <c:v>31852.240000000002</c:v>
                </c:pt>
                <c:pt idx="527">
                  <c:v>31632.86</c:v>
                </c:pt>
                <c:pt idx="528">
                  <c:v>32169.34</c:v>
                </c:pt>
                <c:pt idx="529">
                  <c:v>31968.82</c:v>
                </c:pt>
                <c:pt idx="530">
                  <c:v>32094.68</c:v>
                </c:pt>
                <c:pt idx="531">
                  <c:v>32058.82</c:v>
                </c:pt>
                <c:pt idx="532">
                  <c:v>32314.99</c:v>
                </c:pt>
                <c:pt idx="533">
                  <c:v>31594.44</c:v>
                </c:pt>
                <c:pt idx="534">
                  <c:v>32192.22</c:v>
                </c:pt>
                <c:pt idx="535">
                  <c:v>32249.85</c:v>
                </c:pt>
                <c:pt idx="536">
                  <c:v>31958.67</c:v>
                </c:pt>
                <c:pt idx="537">
                  <c:v>32187.65</c:v>
                </c:pt>
                <c:pt idx="538">
                  <c:v>32038.17</c:v>
                </c:pt>
                <c:pt idx="539">
                  <c:v>32084.82</c:v>
                </c:pt>
                <c:pt idx="540">
                  <c:v>31502.94</c:v>
                </c:pt>
                <c:pt idx="541">
                  <c:v>31877.14</c:v>
                </c:pt>
                <c:pt idx="542">
                  <c:v>31899.32</c:v>
                </c:pt>
                <c:pt idx="543">
                  <c:v>32090.35</c:v>
                </c:pt>
                <c:pt idx="544">
                  <c:v>32277.79</c:v>
                </c:pt>
                <c:pt idx="545">
                  <c:v>32045.759999999998</c:v>
                </c:pt>
                <c:pt idx="546">
                  <c:v>31986.41</c:v>
                </c:pt>
                <c:pt idx="547">
                  <c:v>31829.25</c:v>
                </c:pt>
                <c:pt idx="548">
                  <c:v>31945.17</c:v>
                </c:pt>
                <c:pt idx="549">
                  <c:v>32085.49</c:v>
                </c:pt>
                <c:pt idx="550">
                  <c:v>32093.94</c:v>
                </c:pt>
                <c:pt idx="551">
                  <c:v>32308.48</c:v>
                </c:pt>
                <c:pt idx="552">
                  <c:v>31798.28</c:v>
                </c:pt>
                <c:pt idx="553">
                  <c:v>32286.62</c:v>
                </c:pt>
                <c:pt idx="554">
                  <c:v>32276.49</c:v>
                </c:pt>
                <c:pt idx="555">
                  <c:v>32144.13</c:v>
                </c:pt>
                <c:pt idx="556">
                  <c:v>32645.84</c:v>
                </c:pt>
                <c:pt idx="557">
                  <c:v>32560.92</c:v>
                </c:pt>
                <c:pt idx="558">
                  <c:v>32122.45</c:v>
                </c:pt>
                <c:pt idx="559">
                  <c:v>32011.54</c:v>
                </c:pt>
                <c:pt idx="560">
                  <c:v>32367.07</c:v>
                </c:pt>
                <c:pt idx="561">
                  <c:v>32267.75</c:v>
                </c:pt>
                <c:pt idx="562">
                  <c:v>32159.34</c:v>
                </c:pt>
                <c:pt idx="563">
                  <c:v>32085.67</c:v>
                </c:pt>
                <c:pt idx="564">
                  <c:v>32205.46</c:v>
                </c:pt>
                <c:pt idx="565">
                  <c:v>32216.54</c:v>
                </c:pt>
                <c:pt idx="566">
                  <c:v>32134.26</c:v>
                </c:pt>
                <c:pt idx="567">
                  <c:v>32112.29</c:v>
                </c:pt>
                <c:pt idx="568">
                  <c:v>32078.67</c:v>
                </c:pt>
                <c:pt idx="569">
                  <c:v>31711.88</c:v>
                </c:pt>
                <c:pt idx="570">
                  <c:v>32076.39</c:v>
                </c:pt>
                <c:pt idx="571">
                  <c:v>31981.59</c:v>
                </c:pt>
                <c:pt idx="572">
                  <c:v>32062.02</c:v>
                </c:pt>
                <c:pt idx="573">
                  <c:v>31715.15</c:v>
                </c:pt>
                <c:pt idx="574">
                  <c:v>31912.09</c:v>
                </c:pt>
                <c:pt idx="575">
                  <c:v>31737.919999999998</c:v>
                </c:pt>
                <c:pt idx="576">
                  <c:v>32041.24</c:v>
                </c:pt>
                <c:pt idx="577">
                  <c:v>31914.05</c:v>
                </c:pt>
                <c:pt idx="578">
                  <c:v>31896.51</c:v>
                </c:pt>
                <c:pt idx="579">
                  <c:v>32516.27</c:v>
                </c:pt>
                <c:pt idx="580">
                  <c:v>31869.16</c:v>
                </c:pt>
                <c:pt idx="581">
                  <c:v>31978.99</c:v>
                </c:pt>
                <c:pt idx="582">
                  <c:v>31995.09</c:v>
                </c:pt>
                <c:pt idx="583">
                  <c:v>32162.31</c:v>
                </c:pt>
                <c:pt idx="584">
                  <c:v>32025.9</c:v>
                </c:pt>
                <c:pt idx="585">
                  <c:v>31839.52</c:v>
                </c:pt>
                <c:pt idx="586">
                  <c:v>29632.73</c:v>
                </c:pt>
                <c:pt idx="587">
                  <c:v>32301.18</c:v>
                </c:pt>
                <c:pt idx="588">
                  <c:v>32508.54</c:v>
                </c:pt>
                <c:pt idx="589">
                  <c:v>32370.67</c:v>
                </c:pt>
                <c:pt idx="590">
                  <c:v>32174.33</c:v>
                </c:pt>
                <c:pt idx="591">
                  <c:v>32078.92</c:v>
                </c:pt>
                <c:pt idx="592">
                  <c:v>32196.720000000001</c:v>
                </c:pt>
                <c:pt idx="593">
                  <c:v>31884</c:v>
                </c:pt>
                <c:pt idx="594">
                  <c:v>32255.41</c:v>
                </c:pt>
                <c:pt idx="595">
                  <c:v>32472.76</c:v>
                </c:pt>
                <c:pt idx="596">
                  <c:v>32285.62</c:v>
                </c:pt>
                <c:pt idx="597">
                  <c:v>32134.799999999999</c:v>
                </c:pt>
                <c:pt idx="598">
                  <c:v>31744.06</c:v>
                </c:pt>
                <c:pt idx="599">
                  <c:v>32121.86</c:v>
                </c:pt>
                <c:pt idx="600">
                  <c:v>32407.25</c:v>
                </c:pt>
              </c:numCache>
            </c:numRef>
          </c:val>
          <c:smooth val="0"/>
          <c:extLst>
            <c:ext xmlns:c16="http://schemas.microsoft.com/office/drawing/2014/chart" uri="{C3380CC4-5D6E-409C-BE32-E72D297353CC}">
              <c16:uniqueId val="{00000001-A471-41D6-ACFF-F099145B5E1E}"/>
            </c:ext>
          </c:extLst>
        </c:ser>
        <c:dLbls>
          <c:showLegendKey val="0"/>
          <c:showVal val="0"/>
          <c:showCatName val="0"/>
          <c:showSerName val="0"/>
          <c:showPercent val="0"/>
          <c:showBubbleSize val="0"/>
        </c:dLbls>
        <c:smooth val="0"/>
        <c:axId val="553736912"/>
        <c:axId val="553751056"/>
      </c:lineChart>
      <c:catAx>
        <c:axId val="5537369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a:t>时间</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3751056"/>
        <c:crosses val="autoZero"/>
        <c:auto val="1"/>
        <c:lblAlgn val="ctr"/>
        <c:lblOffset val="100"/>
        <c:noMultiLvlLbl val="0"/>
      </c:catAx>
      <c:valAx>
        <c:axId val="553751056"/>
        <c:scaling>
          <c:orientation val="minMax"/>
          <c:max val="3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a:t>测试得分</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3736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51F0885-519F-2140-81CF-210F7B25B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D48909E-368E-CB4C-9645-7B33099FF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8086DB-17F3-D143-84B7-6785B95D1431}" type="datetimeFigureOut">
              <a:rPr kumimoji="1" lang="zh-CN" altLang="en-US" smtClean="0"/>
              <a:t>2024/11/15</a:t>
            </a:fld>
            <a:endParaRPr kumimoji="1" lang="zh-CN" altLang="en-US"/>
          </a:p>
        </p:txBody>
      </p:sp>
      <p:sp>
        <p:nvSpPr>
          <p:cNvPr id="4" name="页脚占位符 3">
            <a:extLst>
              <a:ext uri="{FF2B5EF4-FFF2-40B4-BE49-F238E27FC236}">
                <a16:creationId xmlns:a16="http://schemas.microsoft.com/office/drawing/2014/main" id="{F714A26D-6F20-0644-8EA0-13FA2084C0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AB406BFD-1091-0040-BF1A-3A1ADF0B28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EA845A-D161-814F-ADFA-373BFEEF0853}" type="slidenum">
              <a:rPr kumimoji="1" lang="zh-CN" altLang="en-US" smtClean="0"/>
              <a:t>‹#›</a:t>
            </a:fld>
            <a:endParaRPr kumimoji="1" lang="zh-CN" altLang="en-US"/>
          </a:p>
        </p:txBody>
      </p:sp>
    </p:spTree>
    <p:extLst>
      <p:ext uri="{BB962C8B-B14F-4D97-AF65-F5344CB8AC3E}">
        <p14:creationId xmlns:p14="http://schemas.microsoft.com/office/powerpoint/2010/main" val="313420950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E4BA5-34B3-A44C-AEB1-6EFAB49E6D52}" type="datetimeFigureOut">
              <a:rPr kumimoji="1" lang="zh-CN" altLang="en-US" smtClean="0"/>
              <a:t>2024/11/15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E862B-C71E-E94B-AC4F-5609ED8B15D7}" type="slidenum">
              <a:rPr kumimoji="1" lang="zh-CN" altLang="en-US" smtClean="0"/>
              <a:t>‹#›</a:t>
            </a:fld>
            <a:endParaRPr kumimoji="1" lang="zh-CN" altLang="en-US"/>
          </a:p>
        </p:txBody>
      </p:sp>
    </p:spTree>
    <p:extLst>
      <p:ext uri="{BB962C8B-B14F-4D97-AF65-F5344CB8AC3E}">
        <p14:creationId xmlns:p14="http://schemas.microsoft.com/office/powerpoint/2010/main" val="711804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感谢主持人；首先我做一个简单的自我介绍，我是王如锋，来自华为公司的编译器团队，主要是负责编译器优化相关的开发工作，尤其是反馈优化领域；</a:t>
            </a:r>
          </a:p>
          <a:p>
            <a:r>
              <a:rPr lang="zh-CN" altLang="en-US" dirty="0"/>
              <a:t>然后，今天就由我，给大家介绍一下当前我们</a:t>
            </a:r>
            <a:r>
              <a:rPr lang="en-US" altLang="zh-CN" dirty="0" err="1"/>
              <a:t>gcc</a:t>
            </a:r>
            <a:r>
              <a:rPr lang="en-US" altLang="zh-CN" dirty="0"/>
              <a:t> for </a:t>
            </a:r>
            <a:r>
              <a:rPr lang="en-US" altLang="zh-CN" dirty="0" err="1"/>
              <a:t>openEuler</a:t>
            </a:r>
            <a:r>
              <a:rPr lang="zh-CN" altLang="en-US" dirty="0"/>
              <a:t>在反馈优化领域的一些进展。</a:t>
            </a:r>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1</a:t>
            </a:fld>
            <a:endParaRPr kumimoji="1" lang="zh-CN" altLang="en-US"/>
          </a:p>
        </p:txBody>
      </p:sp>
    </p:spTree>
    <p:extLst>
      <p:ext uri="{BB962C8B-B14F-4D97-AF65-F5344CB8AC3E}">
        <p14:creationId xmlns:p14="http://schemas.microsoft.com/office/powerpoint/2010/main" val="3558502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这里同样有一个调优的例子：</a:t>
            </a:r>
          </a:p>
          <a:p>
            <a:r>
              <a:rPr lang="zh-CN" altLang="en-US" dirty="0"/>
              <a:t>以</a:t>
            </a:r>
            <a:r>
              <a:rPr lang="en-US" altLang="zh-CN" dirty="0"/>
              <a:t>MySQL</a:t>
            </a:r>
            <a:r>
              <a:rPr lang="zh-CN" altLang="en-US" dirty="0"/>
              <a:t>的</a:t>
            </a:r>
            <a:r>
              <a:rPr lang="en-US" altLang="zh-CN" dirty="0" err="1"/>
              <a:t>sysbench</a:t>
            </a:r>
            <a:r>
              <a:rPr lang="zh-CN" altLang="en-US" dirty="0"/>
              <a:t>测试为例，可以看到整个过程分为四个时间段，一开始会有几十秒的一个采样，数据充分收集之后就会自动执行优化，中间可以看到，有一段大概几秒的时间出现一个测试停滞，这里就是热更新过程，程序暂时无法响应测试请求。更新完之后，可以看到得分马上就上去了，大概有一个</a:t>
            </a:r>
            <a:r>
              <a:rPr lang="en-US" altLang="zh-CN" dirty="0"/>
              <a:t>15%</a:t>
            </a:r>
            <a:r>
              <a:rPr lang="zh-CN" altLang="en-US" dirty="0"/>
              <a:t>的性能提升。</a:t>
            </a:r>
          </a:p>
          <a:p>
            <a:r>
              <a:rPr lang="zh-CN" altLang="en-US" dirty="0"/>
              <a:t>这个热更新我再补充一下，它还有一个名字叫热补丁，这个可能大家更熟悉一些，业界有各种各样的实现，在</a:t>
            </a:r>
            <a:r>
              <a:rPr lang="en-US" altLang="zh-CN" dirty="0"/>
              <a:t>ICT</a:t>
            </a:r>
            <a:r>
              <a:rPr lang="zh-CN" altLang="en-US" dirty="0"/>
              <a:t>领域也被广泛使用，因为像基站，核心网场景的一些软件，它是不能轻易重启的，所以补丁用到的比较多，然后基本上目前的各类热补丁技术都是从及时性、一致性、中断时长上做相应的权衡；</a:t>
            </a:r>
          </a:p>
          <a:p>
            <a:r>
              <a:rPr lang="zh-CN" altLang="en-US" dirty="0"/>
              <a:t>大家看到的这个例子呢，在中断时长上还有较大的优化空间，我们还会在这个地方做深度的优化。</a:t>
            </a:r>
          </a:p>
          <a:p>
            <a:endParaRPr lang="zh-CN" altLang="en-US" dirty="0"/>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12</a:t>
            </a:fld>
            <a:endParaRPr kumimoji="1" lang="zh-CN" altLang="en-US"/>
          </a:p>
        </p:txBody>
      </p:sp>
    </p:spTree>
    <p:extLst>
      <p:ext uri="{BB962C8B-B14F-4D97-AF65-F5344CB8AC3E}">
        <p14:creationId xmlns:p14="http://schemas.microsoft.com/office/powerpoint/2010/main" val="3830457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好的，那么两类动态优化技术呢已经基本讲完了，启动时优化目前我们已经做了完整实现，马上就会随着版本更新发布到社区；运行时优化还处于探索阶段，预计呢是到明年的下半年可以做到技术</a:t>
            </a:r>
            <a:r>
              <a:rPr lang="en-US" altLang="zh-CN" dirty="0"/>
              <a:t>ready</a:t>
            </a:r>
            <a:r>
              <a:rPr lang="zh-CN" altLang="en-US" dirty="0"/>
              <a:t>；</a:t>
            </a:r>
          </a:p>
          <a:p>
            <a:r>
              <a:rPr lang="zh-CN" altLang="en-US" dirty="0"/>
              <a:t>最后是我们对接下去反馈优化发展的方向的一个展望：</a:t>
            </a:r>
          </a:p>
          <a:p>
            <a:r>
              <a:rPr lang="zh-CN" altLang="en-US" dirty="0"/>
              <a:t>首先还是要做动态反馈优化的持续优化，进一步提高易用性；</a:t>
            </a:r>
            <a:endParaRPr lang="en-US" altLang="zh-CN" dirty="0"/>
          </a:p>
          <a:p>
            <a:r>
              <a:rPr lang="zh-CN" altLang="en-US" dirty="0"/>
              <a:t>再有就是目前的工作基本都是基于二进制优化，怎么和高级优化相结合，也是一个探索方向；</a:t>
            </a:r>
          </a:p>
          <a:p>
            <a:r>
              <a:rPr lang="zh-CN" altLang="en-US" dirty="0"/>
              <a:t>第三就是与我们的</a:t>
            </a:r>
            <a:r>
              <a:rPr lang="en-US" altLang="zh-CN" dirty="0"/>
              <a:t>AI4C</a:t>
            </a:r>
            <a:r>
              <a:rPr lang="zh-CN" altLang="en-US" dirty="0"/>
              <a:t>框架相结合，利用模型提升精度，甚至于替代采样过程。</a:t>
            </a:r>
          </a:p>
          <a:p>
            <a:r>
              <a:rPr lang="zh-CN" altLang="en-US" dirty="0"/>
              <a:t>最后呢是探索降低后端</a:t>
            </a:r>
            <a:r>
              <a:rPr lang="en-US" altLang="zh-CN" dirty="0"/>
              <a:t>bound</a:t>
            </a:r>
            <a:r>
              <a:rPr lang="zh-CN" altLang="en-US" dirty="0"/>
              <a:t>的一些技术。比如结合反馈信息提高一些计算单元的利用率，降低</a:t>
            </a:r>
            <a:r>
              <a:rPr lang="en-US" altLang="zh-CN" dirty="0"/>
              <a:t>core-bound</a:t>
            </a:r>
            <a:r>
              <a:rPr lang="zh-CN" altLang="en-US" dirty="0"/>
              <a:t>，还有就是做结构体布局亲和优化，堆内存排布优化等等，主要是为了提高</a:t>
            </a:r>
            <a:r>
              <a:rPr lang="en-US" altLang="zh-CN" dirty="0" err="1"/>
              <a:t>dcache</a:t>
            </a:r>
            <a:r>
              <a:rPr lang="en-US" altLang="zh-CN" dirty="0"/>
              <a:t>/</a:t>
            </a:r>
            <a:r>
              <a:rPr lang="en-US" altLang="zh-CN" dirty="0" err="1"/>
              <a:t>tlb</a:t>
            </a:r>
            <a:r>
              <a:rPr lang="zh-CN" altLang="en-US" dirty="0"/>
              <a:t>的命中率，降低</a:t>
            </a:r>
            <a:r>
              <a:rPr lang="en-US" altLang="zh-CN" dirty="0"/>
              <a:t>memory bound</a:t>
            </a:r>
            <a:r>
              <a:rPr lang="zh-CN" altLang="en-US" dirty="0"/>
              <a:t>。</a:t>
            </a:r>
            <a:endParaRPr lang="en-US" altLang="zh-CN" dirty="0"/>
          </a:p>
          <a:p>
            <a:r>
              <a:rPr lang="zh-CN" altLang="en-US" dirty="0"/>
              <a:t>以上就是我分享的关于反馈优化的所有内容，谢谢大家。</a:t>
            </a:r>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14</a:t>
            </a:fld>
            <a:endParaRPr kumimoji="1" lang="zh-CN" altLang="en-US"/>
          </a:p>
        </p:txBody>
      </p:sp>
    </p:spTree>
    <p:extLst>
      <p:ext uri="{BB962C8B-B14F-4D97-AF65-F5344CB8AC3E}">
        <p14:creationId xmlns:p14="http://schemas.microsoft.com/office/powerpoint/2010/main" val="3648837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好的，这个是我今天要分享的主要内容：</a:t>
            </a:r>
          </a:p>
          <a:p>
            <a:r>
              <a:rPr lang="zh-CN" altLang="en-US" dirty="0"/>
              <a:t>首先是关于反馈优化技术本身，以及我们编译器的</a:t>
            </a:r>
            <a:r>
              <a:rPr lang="en-US" altLang="zh-CN" dirty="0"/>
              <a:t>CFGO</a:t>
            </a:r>
            <a:r>
              <a:rPr lang="zh-CN" altLang="en-US" dirty="0"/>
              <a:t>框架的一个介绍；</a:t>
            </a:r>
          </a:p>
          <a:p>
            <a:r>
              <a:rPr lang="zh-CN" altLang="en-US" dirty="0"/>
              <a:t>然后是我们在推广反馈优化特性过程中，接收到的一些用户的反馈，他们觉得使用上不太好用的一些地方，我们归类成静态优化的一个局限性；</a:t>
            </a:r>
          </a:p>
          <a:p>
            <a:r>
              <a:rPr lang="zh-CN" altLang="en-US" dirty="0"/>
              <a:t>基于这些反馈，我们认为必须要朝动态优化这个方向去发展，这里就提出了我们动态优化的两个方案；</a:t>
            </a:r>
          </a:p>
          <a:p>
            <a:r>
              <a:rPr lang="zh-CN" altLang="en-US" dirty="0"/>
              <a:t>最后是在动态反馈优化之后，我们觉得下一步还可以做的一些内容；</a:t>
            </a:r>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2</a:t>
            </a:fld>
            <a:endParaRPr kumimoji="1" lang="zh-CN" altLang="en-US"/>
          </a:p>
        </p:txBody>
      </p:sp>
    </p:spTree>
    <p:extLst>
      <p:ext uri="{BB962C8B-B14F-4D97-AF65-F5344CB8AC3E}">
        <p14:creationId xmlns:p14="http://schemas.microsoft.com/office/powerpoint/2010/main" val="151612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3</a:t>
            </a:fld>
            <a:endParaRPr kumimoji="1" lang="zh-CN" altLang="en-US"/>
          </a:p>
        </p:txBody>
      </p:sp>
    </p:spTree>
    <p:extLst>
      <p:ext uri="{BB962C8B-B14F-4D97-AF65-F5344CB8AC3E}">
        <p14:creationId xmlns:p14="http://schemas.microsoft.com/office/powerpoint/2010/main" val="96552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传统的编译器优化呢，比如内联，向量化，循环展开等等，大多利用的是编译时的信息，结合源码或者</a:t>
            </a:r>
            <a:r>
              <a:rPr kumimoji="0" lang="en-US" altLang="zh-CN"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IR</a:t>
            </a: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a:t>
            </a:r>
            <a:r>
              <a:rPr kumimoji="0" lang="en-US" altLang="zh-CN"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Gimple</a:t>
            </a: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的一些特征去做分析。</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反馈优化也是一种编译器优化技术，但它是从另一个角度，不是编译阶段，而是通过收集运行时的一些信息，比如哪些函数或者分支经常被执行等等，知道这些信息之后呢，可以进一步指导优化。</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主要是两类：</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一是二进制布局优化，第二呢是可以指导上面的提到这些优化做更精准的优化决策。</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下面这个图呢，是整个反馈优化领域的发展趋势，里面可以看到有比较常用的</a:t>
            </a:r>
            <a:r>
              <a:rPr kumimoji="0" lang="en-US" altLang="zh-CN" sz="1400" b="0" i="0" u="none" strike="noStrike" kern="120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cs typeface="+mn-cs"/>
              </a:rPr>
              <a:t>AutoFDO</a:t>
            </a: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a:t>
            </a:r>
            <a:r>
              <a:rPr kumimoji="0" lang="en-US" altLang="zh-CN"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BOLT</a:t>
            </a: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，包括还有没画出来的，很早之前就有的</a:t>
            </a:r>
            <a:r>
              <a:rPr kumimoji="0" lang="en-US" altLang="zh-CN"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PGO</a:t>
            </a: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，他们的应用都比较广泛。</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从这个图中，我们可以得到一些结论：</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比如说大家在提升反馈优化性能的同时，还在努力提高它的易用性；还有像</a:t>
            </a:r>
            <a:r>
              <a:rPr kumimoji="0" lang="en-US" altLang="zh-CN" sz="1400" b="0" i="0" u="none" strike="noStrike" kern="120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cs typeface="+mn-cs"/>
              </a:rPr>
              <a:t>icache</a:t>
            </a: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优化到</a:t>
            </a:r>
            <a:r>
              <a:rPr kumimoji="0" lang="en-US" altLang="zh-CN" sz="1400" b="0" i="0" u="none" strike="noStrike" kern="120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cs typeface="+mn-cs"/>
              </a:rPr>
              <a:t>dcache</a:t>
            </a: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优化的转变；以及近两年开始出现动态优化的趋势；</a:t>
            </a:r>
            <a:endParaRPr kumimoji="0" lang="en-US" altLang="zh-CN"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2020</a:t>
            </a:r>
            <a:r>
              <a:rPr kumimoji="0" lang="zh-CN" altLang="en-US" sz="1400"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mn-cs"/>
              </a:rPr>
              <a:t>年之后，国内的各大厂商也在积极推动反馈优化技术的落地，这里举了三个友商的例子，都完成了相关技术落地和商用，性能提升也比较可观。</a:t>
            </a:r>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4</a:t>
            </a:fld>
            <a:endParaRPr kumimoji="1" lang="zh-CN" altLang="en-US"/>
          </a:p>
        </p:txBody>
      </p:sp>
    </p:spTree>
    <p:extLst>
      <p:ext uri="{BB962C8B-B14F-4D97-AF65-F5344CB8AC3E}">
        <p14:creationId xmlns:p14="http://schemas.microsoft.com/office/powerpoint/2010/main" val="334783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然后是我们</a:t>
            </a:r>
            <a:r>
              <a:rPr lang="en-US" altLang="zh-CN" dirty="0" err="1"/>
              <a:t>gcc</a:t>
            </a:r>
            <a:r>
              <a:rPr lang="en-US" altLang="zh-CN" dirty="0"/>
              <a:t> for </a:t>
            </a:r>
            <a:r>
              <a:rPr lang="en-US" altLang="zh-CN" dirty="0" err="1"/>
              <a:t>openEuler</a:t>
            </a:r>
            <a:r>
              <a:rPr lang="zh-CN" altLang="en-US" dirty="0"/>
              <a:t>的反馈优化能力，也就是</a:t>
            </a:r>
            <a:r>
              <a:rPr lang="en-US" altLang="zh-CN" dirty="0"/>
              <a:t>CFGO</a:t>
            </a:r>
            <a:r>
              <a:rPr lang="zh-CN" altLang="en-US" dirty="0"/>
              <a:t>框架，</a:t>
            </a:r>
            <a:r>
              <a:rPr lang="en-US" altLang="zh-CN" dirty="0"/>
              <a:t>CFGO</a:t>
            </a:r>
            <a:r>
              <a:rPr lang="zh-CN" altLang="en-US" dirty="0"/>
              <a:t>整合了一系列的反馈优化手段，它有基于源代码，汇编码，以及二进制的分析，在编译时，链接时，以及链接后都可以使能相应的优化；</a:t>
            </a:r>
          </a:p>
          <a:p>
            <a:r>
              <a:rPr lang="zh-CN" altLang="en-US" dirty="0"/>
              <a:t>左边展示的是</a:t>
            </a:r>
            <a:r>
              <a:rPr lang="en-US" altLang="zh-CN" dirty="0"/>
              <a:t>CFGO</a:t>
            </a:r>
            <a:r>
              <a:rPr lang="zh-CN" altLang="en-US" dirty="0"/>
              <a:t>的全景图，我们在静态反馈优化和系统协同优化方面做了较多工作，目前在稳定性、易用性、高性能几个方面都有不错的表现；</a:t>
            </a:r>
          </a:p>
          <a:p>
            <a:r>
              <a:rPr lang="zh-CN" altLang="en-US" dirty="0"/>
              <a:t>我们有投入大量的时间，来验证像数据库，分布式存储等场景的常用应用使能反馈优化之后的功能、性能表现，形成了一些最佳配置，来确保优化后功能稳定，性能最优；</a:t>
            </a:r>
          </a:p>
          <a:p>
            <a:r>
              <a:rPr lang="zh-CN" altLang="en-US" dirty="0"/>
              <a:t>还有像</a:t>
            </a:r>
            <a:r>
              <a:rPr lang="en-US" altLang="zh-CN" dirty="0"/>
              <a:t>PGO</a:t>
            </a:r>
            <a:r>
              <a:rPr lang="zh-CN" altLang="en-US" dirty="0"/>
              <a:t>叠加</a:t>
            </a:r>
            <a:r>
              <a:rPr lang="en-US" altLang="zh-CN" dirty="0"/>
              <a:t>BOLT</a:t>
            </a:r>
            <a:r>
              <a:rPr lang="zh-CN" altLang="en-US" dirty="0"/>
              <a:t>的场景，一般都是需要先做插桩优化再做采样优化，跑两次测试，我们开发的</a:t>
            </a:r>
            <a:r>
              <a:rPr lang="en-US" altLang="zh-CN" dirty="0" err="1"/>
              <a:t>AutoBOLT</a:t>
            </a:r>
            <a:r>
              <a:rPr lang="zh-CN" altLang="en-US" dirty="0"/>
              <a:t>呢可以直接利用</a:t>
            </a:r>
            <a:r>
              <a:rPr lang="en-US" altLang="zh-CN" dirty="0"/>
              <a:t>PGO</a:t>
            </a:r>
            <a:r>
              <a:rPr lang="zh-CN" altLang="en-US" dirty="0"/>
              <a:t>的数据自动执行二进制优化，省下了一半的工作量；</a:t>
            </a:r>
          </a:p>
          <a:p>
            <a:r>
              <a:rPr lang="zh-CN" altLang="en-US" dirty="0"/>
              <a:t>性能方面还有针对特定优化的增强，比如</a:t>
            </a:r>
            <a:r>
              <a:rPr lang="en-US" altLang="zh-CN" dirty="0"/>
              <a:t>BOLT</a:t>
            </a:r>
            <a:r>
              <a:rPr lang="zh-CN" altLang="en-US" dirty="0"/>
              <a:t>在</a:t>
            </a:r>
            <a:r>
              <a:rPr lang="en-US" altLang="zh-CN" dirty="0"/>
              <a:t>aarch64</a:t>
            </a:r>
            <a:r>
              <a:rPr lang="zh-CN" altLang="en-US" dirty="0"/>
              <a:t>下的自动大页，对内联做了进一步增强等等；</a:t>
            </a:r>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5</a:t>
            </a:fld>
            <a:endParaRPr kumimoji="1" lang="zh-CN" altLang="en-US"/>
          </a:p>
        </p:txBody>
      </p:sp>
    </p:spTree>
    <p:extLst>
      <p:ext uri="{BB962C8B-B14F-4D97-AF65-F5344CB8AC3E}">
        <p14:creationId xmlns:p14="http://schemas.microsoft.com/office/powerpoint/2010/main" val="138885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尽管静态反馈优化的调优效果很好，但它也是存在一些短板的。</a:t>
            </a:r>
          </a:p>
          <a:p>
            <a:r>
              <a:rPr kumimoji="1" lang="zh-CN" altLang="en-US" dirty="0"/>
              <a:t>首先是构建适配上，常用的几类反馈优化通过编译选项使能，面对不同的构建工具，甚至于不同的应用，都要做单独的适配，工作量大大增加；反馈优化本身，也有不同的步骤，像</a:t>
            </a:r>
            <a:r>
              <a:rPr kumimoji="1" lang="en-US" altLang="zh-CN" dirty="0"/>
              <a:t>PGO</a:t>
            </a:r>
            <a:r>
              <a:rPr kumimoji="1" lang="zh-CN" altLang="en-US" dirty="0"/>
              <a:t>就是插桩编译，</a:t>
            </a:r>
            <a:r>
              <a:rPr kumimoji="1" lang="en-US" altLang="zh-CN" dirty="0" err="1"/>
              <a:t>AutoFDO</a:t>
            </a:r>
            <a:r>
              <a:rPr kumimoji="1" lang="zh-CN" altLang="en-US" dirty="0"/>
              <a:t>则是依靠采样；</a:t>
            </a:r>
          </a:p>
          <a:p>
            <a:r>
              <a:rPr kumimoji="1" lang="zh-CN" altLang="en-US" dirty="0"/>
              <a:t>然后，在实际收集性能事件过程中，开销也很明显，</a:t>
            </a:r>
            <a:r>
              <a:rPr kumimoji="1" lang="en-US" altLang="zh-CN" dirty="0"/>
              <a:t>PGO</a:t>
            </a:r>
            <a:r>
              <a:rPr kumimoji="1" lang="zh-CN" altLang="en-US" dirty="0"/>
              <a:t>插桩的中间版本性能往往较差；常用的采样工具</a:t>
            </a:r>
            <a:r>
              <a:rPr kumimoji="1" lang="en-US" altLang="zh-CN" dirty="0"/>
              <a:t>perf</a:t>
            </a:r>
            <a:r>
              <a:rPr kumimoji="1" lang="zh-CN" altLang="en-US" dirty="0"/>
              <a:t>也有大量</a:t>
            </a:r>
            <a:r>
              <a:rPr kumimoji="1" lang="en-US" altLang="zh-CN" dirty="0"/>
              <a:t>IO</a:t>
            </a:r>
            <a:r>
              <a:rPr kumimoji="1" lang="zh-CN" altLang="en-US" dirty="0"/>
              <a:t>操作导致</a:t>
            </a:r>
            <a:r>
              <a:rPr kumimoji="1" lang="en-US" altLang="zh-CN" dirty="0"/>
              <a:t>CPU</a:t>
            </a:r>
            <a:r>
              <a:rPr kumimoji="1" lang="zh-CN" altLang="en-US" dirty="0"/>
              <a:t>占用偏高；</a:t>
            </a:r>
          </a:p>
          <a:p>
            <a:r>
              <a:rPr kumimoji="1" lang="zh-CN" altLang="en-US" dirty="0"/>
              <a:t>最后一个问题，是静态反馈优化的泛化性较差，甚至于极端情况下，当场景变化导致热点转移的时候，可能还会出现劣化的情况。</a:t>
            </a:r>
          </a:p>
          <a:p>
            <a:r>
              <a:rPr kumimoji="1" lang="zh-CN" altLang="en-US" dirty="0"/>
              <a:t>那么，如何才能解决上面几个问题呢？</a:t>
            </a:r>
          </a:p>
          <a:p>
            <a:r>
              <a:rPr kumimoji="1" lang="zh-CN" altLang="en-US" dirty="0"/>
              <a:t>针对构建的问题，我们可以看到，以</a:t>
            </a:r>
            <a:r>
              <a:rPr kumimoji="1" lang="en-US" altLang="zh-CN" dirty="0"/>
              <a:t>BOLT</a:t>
            </a:r>
            <a:r>
              <a:rPr kumimoji="1" lang="zh-CN" altLang="en-US" dirty="0"/>
              <a:t>为代表的二进制反馈优化技术不需要二次编译，对构建系统的冲击是最小的；如果要做持续的优化，那么它是最合适的选择；然后开销的问题，我们需要的是一个轻量级的，只采集必要信息的采集工具；场景变化的问题，我们期望出现新的热点时，可以自动完成采样和新一轮的调优，做到实时更新；</a:t>
            </a:r>
          </a:p>
          <a:p>
            <a:r>
              <a:rPr kumimoji="1" lang="zh-CN" altLang="en-US" dirty="0"/>
              <a:t>于是可以引出我们关于动态反馈优化的两个方案：</a:t>
            </a:r>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7</a:t>
            </a:fld>
            <a:endParaRPr kumimoji="1" lang="zh-CN" altLang="en-US"/>
          </a:p>
        </p:txBody>
      </p:sp>
    </p:spTree>
    <p:extLst>
      <p:ext uri="{BB962C8B-B14F-4D97-AF65-F5344CB8AC3E}">
        <p14:creationId xmlns:p14="http://schemas.microsoft.com/office/powerpoint/2010/main" val="1981553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我们把第一个方案叫做启动时优化，它可以在应用运行时自动的做采样和优化，完成优化之后呢，下一次启动就可以自动拉起最新的优化版本。</a:t>
            </a:r>
          </a:p>
          <a:p>
            <a:r>
              <a:rPr lang="zh-CN" altLang="en-US" dirty="0"/>
              <a:t>整个流程可以看这个图，应用启动时触发接管，自动选择优化版本启动，这是通过</a:t>
            </a:r>
            <a:r>
              <a:rPr lang="en-US" altLang="zh-CN" dirty="0" err="1"/>
              <a:t>openeuler</a:t>
            </a:r>
            <a:r>
              <a:rPr lang="zh-CN" altLang="en-US" dirty="0"/>
              <a:t>下面一个微架构优化工具</a:t>
            </a:r>
            <a:r>
              <a:rPr lang="en-US" altLang="zh-CN" dirty="0" err="1"/>
              <a:t>sysboost</a:t>
            </a:r>
            <a:r>
              <a:rPr lang="zh-CN" altLang="en-US" dirty="0"/>
              <a:t>实现的，运行过程中集成了</a:t>
            </a:r>
            <a:r>
              <a:rPr lang="en-US" altLang="zh-CN" dirty="0" err="1"/>
              <a:t>libkperf</a:t>
            </a:r>
            <a:r>
              <a:rPr lang="zh-CN" altLang="en-US" dirty="0"/>
              <a:t>，一个轻量级全内存化的采集工具，可以在保证低开销的同时，采集到优化必要信息；然后是数据处理和调用</a:t>
            </a:r>
            <a:r>
              <a:rPr lang="en-US" altLang="zh-CN" dirty="0"/>
              <a:t>BOLT</a:t>
            </a:r>
            <a:r>
              <a:rPr lang="zh-CN" altLang="en-US" dirty="0"/>
              <a:t>来生成优化版本；整个过程循环往复，以此来达成最优的性能表现；</a:t>
            </a:r>
          </a:p>
          <a:p>
            <a:r>
              <a:rPr lang="zh-CN" altLang="en-US" dirty="0"/>
              <a:t>相比于静态优化时要做构建适配，手动采样等等，启动时优化场景下，只需要操作重启，就能提高性能；</a:t>
            </a:r>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9</a:t>
            </a:fld>
            <a:endParaRPr kumimoji="1" lang="zh-CN" altLang="en-US"/>
          </a:p>
        </p:txBody>
      </p:sp>
    </p:spTree>
    <p:extLst>
      <p:ext uri="{BB962C8B-B14F-4D97-AF65-F5344CB8AC3E}">
        <p14:creationId xmlns:p14="http://schemas.microsoft.com/office/powerpoint/2010/main" val="216832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好，我们来看一个性能泛化性的例子：</a:t>
            </a:r>
          </a:p>
          <a:p>
            <a:r>
              <a:rPr lang="zh-CN" altLang="en-US" dirty="0"/>
              <a:t>这个是我们实际测试到的一个劣化场景，基于一个只写场景采样得到的优化版本，在</a:t>
            </a:r>
            <a:r>
              <a:rPr lang="en-US" altLang="zh-CN" dirty="0"/>
              <a:t>Q1</a:t>
            </a:r>
            <a:r>
              <a:rPr lang="zh-CN" altLang="en-US" dirty="0"/>
              <a:t>这个查询用例上，实测会有</a:t>
            </a:r>
            <a:r>
              <a:rPr lang="en-US" altLang="zh-CN" dirty="0"/>
              <a:t>2.7%</a:t>
            </a:r>
            <a:r>
              <a:rPr lang="zh-CN" altLang="en-US" dirty="0"/>
              <a:t>的一个性能劣化。原因是两个场景的热点差异很大，写场景的热点信息，优化时可能会将查询场景的函数和分支放到冷区里面。</a:t>
            </a:r>
          </a:p>
          <a:p>
            <a:r>
              <a:rPr lang="zh-CN" altLang="en-US" dirty="0"/>
              <a:t>静态优化场景下我们是怎么解决这个问题的呢，当出现劣化的时候，基本上是构建时没有采集到的场景，所以需要先在构建环境模拟测试，然后手动采样和数据合并，最后执行优化，放到生产环境做替换，整个流程会比较长。</a:t>
            </a:r>
          </a:p>
          <a:p>
            <a:r>
              <a:rPr lang="zh-CN" altLang="en-US" dirty="0"/>
              <a:t>用了启动时优化之后，只要出现劣化，通过自动采集就可以马上生成新的优化版本，然后只需要重启一次就可以解决这个问题，大大提高了调优效率。</a:t>
            </a:r>
            <a:endParaRPr lang="en-US" altLang="zh-CN" dirty="0"/>
          </a:p>
          <a:p>
            <a:r>
              <a:rPr lang="zh-CN" altLang="en-US" dirty="0"/>
              <a:t>当然，这个方案还不是那么完美，还是需要用户介入来操作重启，重启前的这段时间呢也不可避免的会出现原来静态优化一样的情况。</a:t>
            </a:r>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10</a:t>
            </a:fld>
            <a:endParaRPr kumimoji="1" lang="zh-CN" altLang="en-US"/>
          </a:p>
        </p:txBody>
      </p:sp>
    </p:spTree>
    <p:extLst>
      <p:ext uri="{BB962C8B-B14F-4D97-AF65-F5344CB8AC3E}">
        <p14:creationId xmlns:p14="http://schemas.microsoft.com/office/powerpoint/2010/main" val="383240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所以，在这个基础上，我们又开始探索完全自动化的方式，我们叫运行时优化。</a:t>
            </a:r>
          </a:p>
          <a:p>
            <a:r>
              <a:rPr lang="zh-CN" altLang="en-US" dirty="0"/>
              <a:t>我们保留了启动时优化阶段的自动采样和自动调优过程，在这个基础上，增加了下面这三个步骤。</a:t>
            </a:r>
          </a:p>
          <a:p>
            <a:r>
              <a:rPr lang="zh-CN" altLang="en-US" dirty="0"/>
              <a:t>首先是程序中断，让每一个线程都停下来，保存当前的进程状态。</a:t>
            </a:r>
          </a:p>
          <a:p>
            <a:r>
              <a:rPr lang="zh-CN" altLang="en-US" dirty="0"/>
              <a:t>然后是代码注入，将已经调优好的二进制的代码段和其他一些必要的数据都加载到内存中，设置好相应的权限，比如代码段就需要执行权限。</a:t>
            </a:r>
          </a:p>
          <a:p>
            <a:r>
              <a:rPr lang="zh-CN" altLang="en-US" dirty="0"/>
              <a:t>一切准备就绪后，在中断时间内完成优化前后代码和数据的映射，然后刷新一些跳转指令或者指针等等，这就是热更新的流程。</a:t>
            </a:r>
          </a:p>
          <a:p>
            <a:r>
              <a:rPr lang="zh-CN" altLang="en-US" dirty="0"/>
              <a:t>这样就完成了一次纯动态的调优；</a:t>
            </a:r>
          </a:p>
          <a:p>
            <a:r>
              <a:rPr lang="zh-CN" altLang="en-US" dirty="0"/>
              <a:t>因为有中断时间，所以这种方式比较适合实时性不高的应用。</a:t>
            </a:r>
          </a:p>
        </p:txBody>
      </p:sp>
      <p:sp>
        <p:nvSpPr>
          <p:cNvPr id="4" name="灯片编号占位符 3"/>
          <p:cNvSpPr>
            <a:spLocks noGrp="1"/>
          </p:cNvSpPr>
          <p:nvPr>
            <p:ph type="sldNum" sz="quarter" idx="5"/>
          </p:nvPr>
        </p:nvSpPr>
        <p:spPr/>
        <p:txBody>
          <a:bodyPr/>
          <a:lstStyle/>
          <a:p>
            <a:fld id="{BA2E862B-C71E-E94B-AC4F-5609ED8B15D7}" type="slidenum">
              <a:rPr kumimoji="1" lang="zh-CN" altLang="en-US" smtClean="0"/>
              <a:t>11</a:t>
            </a:fld>
            <a:endParaRPr kumimoji="1" lang="zh-CN" altLang="en-US"/>
          </a:p>
        </p:txBody>
      </p:sp>
    </p:spTree>
    <p:extLst>
      <p:ext uri="{BB962C8B-B14F-4D97-AF65-F5344CB8AC3E}">
        <p14:creationId xmlns:p14="http://schemas.microsoft.com/office/powerpoint/2010/main" val="2172088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90E1C9E-B6DD-D843-9BC2-9820F2124817}"/>
              </a:ext>
            </a:extLst>
          </p:cNvPr>
          <p:cNvPicPr>
            <a:picLocks noChangeAspect="1"/>
          </p:cNvPicPr>
          <p:nvPr userDrawn="1"/>
        </p:nvPicPr>
        <p:blipFill>
          <a:blip r:embed="rId3"/>
          <a:stretch>
            <a:fillRect/>
          </a:stretch>
        </p:blipFill>
        <p:spPr>
          <a:xfrm>
            <a:off x="550863" y="6175988"/>
            <a:ext cx="2732848" cy="277200"/>
          </a:xfrm>
          <a:prstGeom prst="rect">
            <a:avLst/>
          </a:prstGeom>
        </p:spPr>
      </p:pic>
      <p:sp>
        <p:nvSpPr>
          <p:cNvPr id="10" name="标题 1">
            <a:extLst>
              <a:ext uri="{FF2B5EF4-FFF2-40B4-BE49-F238E27FC236}">
                <a16:creationId xmlns:a16="http://schemas.microsoft.com/office/drawing/2014/main" id="{78014C46-AEE6-F4A8-28CC-63B790547097}"/>
              </a:ext>
            </a:extLst>
          </p:cNvPr>
          <p:cNvSpPr>
            <a:spLocks noGrp="1"/>
          </p:cNvSpPr>
          <p:nvPr>
            <p:ph type="ctrTitle" hasCustomPrompt="1"/>
          </p:nvPr>
        </p:nvSpPr>
        <p:spPr>
          <a:xfrm>
            <a:off x="460623" y="2772274"/>
            <a:ext cx="11282400" cy="748800"/>
          </a:xfrm>
          <a:prstGeom prst="rect">
            <a:avLst/>
          </a:prstGeom>
        </p:spPr>
        <p:txBody>
          <a:bodyPr anchor="b">
            <a:normAutofit/>
          </a:bodyPr>
          <a:lstStyle>
            <a:lvl1pPr algn="l">
              <a:defRPr sz="4000" b="1" i="0" baseline="0">
                <a:solidFill>
                  <a:schemeClr val="bg1"/>
                </a:solidFill>
                <a:latin typeface="Arial" panose="020B0604020202020204" pitchFamily="34" charset="0"/>
                <a:ea typeface="Microsoft YaHei" panose="020B0503020204020204" pitchFamily="34" charset="-122"/>
              </a:defRPr>
            </a:lvl1pPr>
          </a:lstStyle>
          <a:p>
            <a:r>
              <a:rPr kumimoji="1" lang="zh-CN" altLang="en-US" dirty="0"/>
              <a:t>单击此处编辑主标题</a:t>
            </a:r>
          </a:p>
        </p:txBody>
      </p:sp>
      <p:sp>
        <p:nvSpPr>
          <p:cNvPr id="12" name="副标题 2">
            <a:extLst>
              <a:ext uri="{FF2B5EF4-FFF2-40B4-BE49-F238E27FC236}">
                <a16:creationId xmlns:a16="http://schemas.microsoft.com/office/drawing/2014/main" id="{4E2F2162-293B-5B13-03DD-E4BF5C9715F6}"/>
              </a:ext>
            </a:extLst>
          </p:cNvPr>
          <p:cNvSpPr>
            <a:spLocks noGrp="1"/>
          </p:cNvSpPr>
          <p:nvPr>
            <p:ph type="subTitle" idx="1" hasCustomPrompt="1"/>
          </p:nvPr>
        </p:nvSpPr>
        <p:spPr>
          <a:xfrm>
            <a:off x="468000" y="3657600"/>
            <a:ext cx="11282400" cy="288000"/>
          </a:xfrm>
          <a:prstGeom prst="rect">
            <a:avLst/>
          </a:prstGeom>
        </p:spPr>
        <p:txBody>
          <a:bodyPr>
            <a:normAutofit/>
          </a:bodyPr>
          <a:lstStyle>
            <a:lvl1pPr marL="0" indent="0" algn="l">
              <a:buNone/>
              <a:defRPr sz="1400" b="0" i="0" baseline="0">
                <a:solidFill>
                  <a:schemeClr val="bg1"/>
                </a:solidFill>
                <a:latin typeface="Arial" panose="020B0604020202020204" pitchFamily="34" charset="0"/>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单击此处编辑副标题</a:t>
            </a:r>
          </a:p>
        </p:txBody>
      </p:sp>
    </p:spTree>
    <p:extLst>
      <p:ext uri="{BB962C8B-B14F-4D97-AF65-F5344CB8AC3E}">
        <p14:creationId xmlns:p14="http://schemas.microsoft.com/office/powerpoint/2010/main" val="198009105"/>
      </p:ext>
    </p:extLst>
  </p:cSld>
  <p:clrMapOvr>
    <a:masterClrMapping/>
  </p:clrMapOvr>
  <p:extLst>
    <p:ext uri="{DCECCB84-F9BA-43D5-87BE-67443E8EF086}">
      <p15:sldGuideLst xmlns:p15="http://schemas.microsoft.com/office/powerpoint/2012/main">
        <p15:guide id="1" orient="horz" pos="2160" userDrawn="1">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6F47719B-32CC-0243-8011-4D5AF9FB0094}"/>
              </a:ext>
            </a:extLst>
          </p:cNvPr>
          <p:cNvSpPr>
            <a:spLocks noGrp="1"/>
          </p:cNvSpPr>
          <p:nvPr>
            <p:ph type="ctrTitle" hasCustomPrompt="1"/>
          </p:nvPr>
        </p:nvSpPr>
        <p:spPr>
          <a:xfrm>
            <a:off x="460625" y="3054600"/>
            <a:ext cx="11282400" cy="748800"/>
          </a:xfrm>
          <a:prstGeom prst="rect">
            <a:avLst/>
          </a:prstGeom>
        </p:spPr>
        <p:txBody>
          <a:bodyPr anchor="ctr">
            <a:normAutofit/>
          </a:bodyPr>
          <a:lstStyle>
            <a:lvl1pPr algn="l">
              <a:defRPr sz="4000" b="1" i="0">
                <a:solidFill>
                  <a:schemeClr val="bg1"/>
                </a:solidFill>
                <a:latin typeface="Arial" panose="020B0604020202020204" pitchFamily="34" charset="0"/>
                <a:ea typeface="Microsoft YaHei" panose="020B0503020204020204" pitchFamily="34" charset="-122"/>
                <a:cs typeface="Arial" panose="020B0604020202020204" pitchFamily="34" charset="0"/>
              </a:defRPr>
            </a:lvl1pPr>
          </a:lstStyle>
          <a:p>
            <a:r>
              <a:rPr kumimoji="1" lang="en-US" altLang="zh-CN" dirty="0"/>
              <a:t>THANKS</a:t>
            </a:r>
            <a:endParaRPr kumimoji="1" lang="zh-CN" altLang="en-US" dirty="0"/>
          </a:p>
        </p:txBody>
      </p:sp>
      <p:pic>
        <p:nvPicPr>
          <p:cNvPr id="3" name="图片 2">
            <a:extLst>
              <a:ext uri="{FF2B5EF4-FFF2-40B4-BE49-F238E27FC236}">
                <a16:creationId xmlns:a16="http://schemas.microsoft.com/office/drawing/2014/main" id="{80A69A77-C4CE-A96A-0AC7-D190FC7DAB1D}"/>
              </a:ext>
            </a:extLst>
          </p:cNvPr>
          <p:cNvPicPr>
            <a:picLocks noChangeAspect="1"/>
          </p:cNvPicPr>
          <p:nvPr userDrawn="1"/>
        </p:nvPicPr>
        <p:blipFill>
          <a:blip r:embed="rId3"/>
          <a:stretch>
            <a:fillRect/>
          </a:stretch>
        </p:blipFill>
        <p:spPr>
          <a:xfrm>
            <a:off x="550863" y="6175988"/>
            <a:ext cx="2732848" cy="277200"/>
          </a:xfrm>
          <a:prstGeom prst="rect">
            <a:avLst/>
          </a:prstGeom>
        </p:spPr>
      </p:pic>
    </p:spTree>
    <p:extLst>
      <p:ext uri="{BB962C8B-B14F-4D97-AF65-F5344CB8AC3E}">
        <p14:creationId xmlns:p14="http://schemas.microsoft.com/office/powerpoint/2010/main" val="2426618653"/>
      </p:ext>
    </p:extLst>
  </p:cSld>
  <p:clrMapOvr>
    <a:masterClrMapping/>
  </p:clrMapOvr>
  <p:extLst>
    <p:ext uri="{DCECCB84-F9BA-43D5-87BE-67443E8EF086}">
      <p15:sldGuideLst xmlns:p15="http://schemas.microsoft.com/office/powerpoint/2012/main">
        <p15:guide id="1" orient="horz" pos="2160"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a:fillRect/>
          </a:stretch>
        </p:blipFill>
        <p:spPr>
          <a:xfrm>
            <a:off x="0" y="1"/>
            <a:ext cx="12201373" cy="5594695"/>
          </a:xfrm>
          <a:prstGeom prst="rect">
            <a:avLst/>
          </a:prstGeom>
        </p:spPr>
      </p:pic>
      <p:sp>
        <p:nvSpPr>
          <p:cNvPr id="7" name="L 形 6"/>
          <p:cNvSpPr/>
          <p:nvPr userDrawn="1"/>
        </p:nvSpPr>
        <p:spPr>
          <a:xfrm rot="5400000">
            <a:off x="7850738" y="2130702"/>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p:cNvSpPr>
            <a:spLocks noGrp="1"/>
          </p:cNvSpPr>
          <p:nvPr>
            <p:ph type="ctrTitle" hasCustomPrompt="1"/>
          </p:nvPr>
        </p:nvSpPr>
        <p:spPr>
          <a:xfrm>
            <a:off x="898646" y="907093"/>
            <a:ext cx="6557247" cy="690255"/>
          </a:xfrm>
          <a:prstGeom prst="rect">
            <a:avLst/>
          </a:prstGeom>
          <a:ln>
            <a:noFill/>
            <a:prstDash val="dash"/>
          </a:ln>
        </p:spPr>
        <p:txBody>
          <a:bodyPr lIns="0" tIns="0" rIns="0" bIns="0" anchor="t">
            <a:normAutofit/>
          </a:bodyPr>
          <a:lstStyle>
            <a:lvl1pPr algn="l">
              <a:defRPr sz="3199"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6" name="Text Placeholder 5"/>
          <p:cNvSpPr>
            <a:spLocks noGrp="1"/>
          </p:cNvSpPr>
          <p:nvPr>
            <p:ph type="body" sz="quarter" idx="10" hasCustomPrompt="1"/>
          </p:nvPr>
        </p:nvSpPr>
        <p:spPr>
          <a:xfrm>
            <a:off x="928897" y="1949372"/>
            <a:ext cx="6533290" cy="643926"/>
          </a:xfrm>
          <a:prstGeom prst="rect">
            <a:avLst/>
          </a:prstGeom>
        </p:spPr>
        <p:txBody>
          <a:bodyPr lIns="0" tIns="0" rIns="0" bIns="0"/>
          <a:lstStyle>
            <a:lvl1pPr>
              <a:defRPr sz="1399">
                <a:solidFill>
                  <a:schemeClr val="tx1"/>
                </a:solidFill>
              </a:defRPr>
            </a:lvl1pPr>
          </a:lstStyle>
          <a:p>
            <a:pPr lvl="0"/>
            <a:r>
              <a:rPr lang="zh-CN" altLang="en-US" dirty="0"/>
              <a:t>单击此处添加文本</a:t>
            </a:r>
            <a:endParaRPr lang="en-US" dirty="0"/>
          </a:p>
        </p:txBody>
      </p:sp>
      <p:sp>
        <p:nvSpPr>
          <p:cNvPr id="9" name="Text Placeholder 5"/>
          <p:cNvSpPr>
            <a:spLocks noGrp="1"/>
          </p:cNvSpPr>
          <p:nvPr>
            <p:ph type="body" sz="quarter" idx="11"/>
          </p:nvPr>
        </p:nvSpPr>
        <p:spPr>
          <a:xfrm>
            <a:off x="913231" y="6227191"/>
            <a:ext cx="1616538"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408139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18604"/>
          <a:stretch>
            <a:fillRect/>
          </a:stretch>
        </p:blipFill>
        <p:spPr>
          <a:xfrm>
            <a:off x="0" y="375"/>
            <a:ext cx="12192669" cy="5599236"/>
          </a:xfrm>
          <a:prstGeom prst="rect">
            <a:avLst/>
          </a:prstGeom>
        </p:spPr>
      </p:pic>
      <p:sp>
        <p:nvSpPr>
          <p:cNvPr id="8" name="Title 1"/>
          <p:cNvSpPr>
            <a:spLocks noGrp="1"/>
          </p:cNvSpPr>
          <p:nvPr>
            <p:ph type="ctrTitle" hasCustomPrompt="1"/>
          </p:nvPr>
        </p:nvSpPr>
        <p:spPr>
          <a:xfrm>
            <a:off x="898646" y="907093"/>
            <a:ext cx="6557247" cy="690255"/>
          </a:xfrm>
          <a:prstGeom prst="rect">
            <a:avLst/>
          </a:prstGeom>
        </p:spPr>
        <p:txBody>
          <a:bodyPr lIns="0" tIns="0" rIns="0" bIns="0" anchor="t">
            <a:normAutofit/>
          </a:bodyPr>
          <a:lstStyle>
            <a:lvl1pPr algn="l">
              <a:defRPr sz="3199"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8897" y="1949372"/>
            <a:ext cx="4126550" cy="643926"/>
          </a:xfrm>
          <a:prstGeom prst="rect">
            <a:avLst/>
          </a:prstGeom>
        </p:spPr>
        <p:txBody>
          <a:bodyPr lIns="0" tIns="0" rIns="0" bIns="0"/>
          <a:lstStyle>
            <a:lvl1pPr>
              <a:defRPr sz="1399">
                <a:solidFill>
                  <a:schemeClr val="tx1"/>
                </a:solidFill>
              </a:defRPr>
            </a:lvl1pPr>
          </a:lstStyle>
          <a:p>
            <a:pPr lvl="0"/>
            <a:r>
              <a:rPr lang="zh-CN" altLang="en-US" dirty="0"/>
              <a:t>单击此处添加文本</a:t>
            </a:r>
            <a:endParaRPr lang="en-US" dirty="0"/>
          </a:p>
        </p:txBody>
      </p:sp>
      <p:sp>
        <p:nvSpPr>
          <p:cNvPr id="6" name="Text Placeholder 5"/>
          <p:cNvSpPr>
            <a:spLocks noGrp="1"/>
          </p:cNvSpPr>
          <p:nvPr>
            <p:ph type="body" sz="quarter" idx="11"/>
          </p:nvPr>
        </p:nvSpPr>
        <p:spPr>
          <a:xfrm>
            <a:off x="913231" y="6227191"/>
            <a:ext cx="1616538"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
        <p:nvSpPr>
          <p:cNvPr id="14" name="L 形 17"/>
          <p:cNvSpPr/>
          <p:nvPr userDrawn="1"/>
        </p:nvSpPr>
        <p:spPr>
          <a:xfrm rot="5400000">
            <a:off x="5367287" y="2370889"/>
            <a:ext cx="744262" cy="761910"/>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2454110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 b="18476"/>
          <a:stretch>
            <a:fillRect/>
          </a:stretch>
        </p:blipFill>
        <p:spPr>
          <a:xfrm>
            <a:off x="0" y="375"/>
            <a:ext cx="12192669" cy="5590529"/>
          </a:xfrm>
          <a:prstGeom prst="rect">
            <a:avLst/>
          </a:prstGeom>
        </p:spPr>
      </p:pic>
      <p:sp>
        <p:nvSpPr>
          <p:cNvPr id="9" name="L 形 8"/>
          <p:cNvSpPr/>
          <p:nvPr userDrawn="1"/>
        </p:nvSpPr>
        <p:spPr>
          <a:xfrm rot="5400000">
            <a:off x="5943057" y="2323659"/>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p:cNvSpPr>
            <a:spLocks noGrp="1"/>
          </p:cNvSpPr>
          <p:nvPr>
            <p:ph type="ctrTitle" hasCustomPrompt="1"/>
          </p:nvPr>
        </p:nvSpPr>
        <p:spPr>
          <a:xfrm>
            <a:off x="898646" y="907093"/>
            <a:ext cx="6557247" cy="690255"/>
          </a:xfrm>
          <a:prstGeom prst="rect">
            <a:avLst/>
          </a:prstGeom>
        </p:spPr>
        <p:txBody>
          <a:bodyPr lIns="0" tIns="0" rIns="0" bIns="0" anchor="t">
            <a:normAutofit/>
          </a:bodyPr>
          <a:lstStyle>
            <a:lvl1pPr algn="l">
              <a:defRPr sz="3199"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8897" y="1949372"/>
            <a:ext cx="6533290" cy="643926"/>
          </a:xfrm>
          <a:prstGeom prst="rect">
            <a:avLst/>
          </a:prstGeom>
        </p:spPr>
        <p:txBody>
          <a:bodyPr lIns="0" tIns="0" rIns="0" bIns="0"/>
          <a:lstStyle>
            <a:lvl1pPr>
              <a:defRPr sz="1399">
                <a:solidFill>
                  <a:schemeClr val="tx1"/>
                </a:solidFill>
              </a:defRPr>
            </a:lvl1pPr>
          </a:lstStyle>
          <a:p>
            <a:pPr lvl="0"/>
            <a:r>
              <a:rPr lang="zh-CN" altLang="en-US" dirty="0"/>
              <a:t>单击此处添加文本</a:t>
            </a:r>
            <a:endParaRPr lang="en-US" dirty="0"/>
          </a:p>
        </p:txBody>
      </p:sp>
      <p:sp>
        <p:nvSpPr>
          <p:cNvPr id="6" name="Text Placeholder 5"/>
          <p:cNvSpPr>
            <a:spLocks noGrp="1"/>
          </p:cNvSpPr>
          <p:nvPr>
            <p:ph type="body" sz="quarter" idx="11"/>
          </p:nvPr>
        </p:nvSpPr>
        <p:spPr>
          <a:xfrm>
            <a:off x="913231" y="6227191"/>
            <a:ext cx="1616538"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15900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17902"/>
          <a:stretch>
            <a:fillRect/>
          </a:stretch>
        </p:blipFill>
        <p:spPr>
          <a:xfrm>
            <a:off x="0" y="-74021"/>
            <a:ext cx="12192669" cy="5668718"/>
          </a:xfrm>
          <a:prstGeom prst="rect">
            <a:avLst/>
          </a:prstGeom>
        </p:spPr>
      </p:pic>
      <p:sp>
        <p:nvSpPr>
          <p:cNvPr id="2" name="Title 1"/>
          <p:cNvSpPr>
            <a:spLocks noGrp="1"/>
          </p:cNvSpPr>
          <p:nvPr>
            <p:ph type="ctrTitle" hasCustomPrompt="1"/>
          </p:nvPr>
        </p:nvSpPr>
        <p:spPr>
          <a:xfrm>
            <a:off x="898646" y="907093"/>
            <a:ext cx="6557247" cy="690255"/>
          </a:xfrm>
          <a:prstGeom prst="rect">
            <a:avLst/>
          </a:prstGeom>
        </p:spPr>
        <p:txBody>
          <a:bodyPr lIns="0" tIns="0" rIns="0" bIns="0" anchor="t">
            <a:normAutofit/>
          </a:bodyPr>
          <a:lstStyle>
            <a:lvl1pPr algn="l">
              <a:defRPr sz="3199"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p:cNvSpPr>
            <a:spLocks noGrp="1"/>
          </p:cNvSpPr>
          <p:nvPr>
            <p:ph type="body" sz="quarter" idx="10" hasCustomPrompt="1"/>
          </p:nvPr>
        </p:nvSpPr>
        <p:spPr>
          <a:xfrm>
            <a:off x="928897" y="1949372"/>
            <a:ext cx="6533290" cy="643926"/>
          </a:xfrm>
          <a:prstGeom prst="rect">
            <a:avLst/>
          </a:prstGeom>
        </p:spPr>
        <p:txBody>
          <a:bodyPr lIns="0" tIns="0" rIns="0" bIns="0"/>
          <a:lstStyle>
            <a:lvl1pPr>
              <a:defRPr sz="1399">
                <a:solidFill>
                  <a:schemeClr val="tx1"/>
                </a:solidFill>
              </a:defRPr>
            </a:lvl1pPr>
          </a:lstStyle>
          <a:p>
            <a:pPr lvl="0"/>
            <a:r>
              <a:rPr lang="zh-CN" altLang="en-US" dirty="0"/>
              <a:t>单击此处添加文本</a:t>
            </a:r>
            <a:endParaRPr lang="en-US" dirty="0"/>
          </a:p>
        </p:txBody>
      </p:sp>
      <p:sp>
        <p:nvSpPr>
          <p:cNvPr id="6" name="Text Placeholder 5"/>
          <p:cNvSpPr>
            <a:spLocks noGrp="1"/>
          </p:cNvSpPr>
          <p:nvPr>
            <p:ph type="body" sz="quarter" idx="11"/>
          </p:nvPr>
        </p:nvSpPr>
        <p:spPr>
          <a:xfrm>
            <a:off x="913231" y="6227191"/>
            <a:ext cx="1616538"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3382688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TextBox 2"/>
          <p:cNvSpPr txBox="1"/>
          <p:nvPr userDrawn="1"/>
        </p:nvSpPr>
        <p:spPr>
          <a:xfrm>
            <a:off x="1095041" y="6356943"/>
            <a:ext cx="1462895" cy="246221"/>
          </a:xfrm>
          <a:prstGeom prst="rect">
            <a:avLst/>
          </a:prstGeom>
          <a:noFill/>
        </p:spPr>
        <p:txBody>
          <a:bodyPr wrap="square" rtlCol="0">
            <a:spAutoFit/>
          </a:bodyPr>
          <a:lstStyle/>
          <a:p>
            <a:r>
              <a:rPr lang="en-US" sz="1000" b="0" baseline="0" dirty="0">
                <a:solidFill>
                  <a:srgbClr val="1D1D1B"/>
                </a:solidFill>
                <a:latin typeface="Arial" panose="020B0604020202020204" pitchFamily="34" charset="0"/>
                <a:cs typeface="Arial" panose="020B0604020202020204" pitchFamily="34" charset="0"/>
              </a:rPr>
              <a:t>Huawei Confidential</a:t>
            </a:r>
          </a:p>
        </p:txBody>
      </p:sp>
      <p:sp>
        <p:nvSpPr>
          <p:cNvPr id="4" name="TextBox 3"/>
          <p:cNvSpPr txBox="1"/>
          <p:nvPr userDrawn="1"/>
        </p:nvSpPr>
        <p:spPr>
          <a:xfrm>
            <a:off x="733846" y="6402806"/>
            <a:ext cx="499534" cy="150296"/>
          </a:xfrm>
          <a:prstGeom prst="rect">
            <a:avLst/>
          </a:prstGeom>
          <a:noFill/>
        </p:spPr>
        <p:txBody>
          <a:bodyPr wrap="square" lIns="0" tIns="0" rIns="0" bIns="0" rtlCol="0">
            <a:spAutoFit/>
          </a:bodyPr>
          <a:lstStyle/>
          <a:p>
            <a:pPr marL="0" marR="0" lvl="0" indent="0" algn="l" defTabSz="889914" rtl="0" eaLnBrk="1" fontAlgn="auto" latinLnBrk="0" hangingPunct="1">
              <a:lnSpc>
                <a:spcPct val="100000"/>
              </a:lnSpc>
              <a:spcBef>
                <a:spcPts val="0"/>
              </a:spcBef>
              <a:spcAft>
                <a:spcPts val="0"/>
              </a:spcAft>
              <a:buClrTx/>
              <a:buSzTx/>
              <a:buFontTx/>
              <a:buNone/>
              <a:defRPr/>
            </a:pPr>
            <a:fld id="{C3837181-38C6-AD4F-B8BA-B444770388BB}" type="slidenum">
              <a:rPr lang="en-US" sz="975" smtClean="0">
                <a:solidFill>
                  <a:srgbClr val="1D1D1B"/>
                </a:solidFill>
                <a:latin typeface="Arial" panose="020B0604020202020204" pitchFamily="34" charset="0"/>
                <a:cs typeface="Arial" panose="020B0604020202020204" pitchFamily="34" charset="0"/>
              </a:rPr>
              <a:pPr marL="0" marR="0" lvl="0" indent="0" algn="l" defTabSz="889914" rtl="0" eaLnBrk="1" fontAlgn="auto" latinLnBrk="0" hangingPunct="1">
                <a:lnSpc>
                  <a:spcPct val="100000"/>
                </a:lnSpc>
                <a:spcBef>
                  <a:spcPts val="0"/>
                </a:spcBef>
                <a:spcAft>
                  <a:spcPts val="0"/>
                </a:spcAft>
                <a:buClrTx/>
                <a:buSzTx/>
                <a:buFontTx/>
                <a:buNone/>
                <a:defRPr/>
              </a:pPr>
              <a:t>‹#›</a:t>
            </a:fld>
            <a:endParaRPr lang="en-US" sz="975" dirty="0">
              <a:solidFill>
                <a:srgbClr val="1D1D1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544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4302" y="3369600"/>
            <a:ext cx="12196302" cy="348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9"/>
            <a:endParaRPr lang="zh-CN" altLang="en-US" sz="1794">
              <a:solidFill>
                <a:srgbClr val="FFFFFF"/>
              </a:solidFill>
            </a:endParaRPr>
          </a:p>
        </p:txBody>
      </p:sp>
      <p:pic>
        <p:nvPicPr>
          <p:cNvPr id="5" name="图片 4"/>
          <p:cNvPicPr>
            <a:picLocks noChangeAspect="1"/>
          </p:cNvPicPr>
          <p:nvPr userDrawn="1"/>
        </p:nvPicPr>
        <p:blipFill>
          <a:blip r:embed="rId2" cstate="screen"/>
          <a:stretch>
            <a:fillRect/>
          </a:stretch>
        </p:blipFill>
        <p:spPr>
          <a:xfrm>
            <a:off x="-4302" y="0"/>
            <a:ext cx="12199476" cy="5602262"/>
          </a:xfrm>
          <a:prstGeom prst="rect">
            <a:avLst/>
          </a:prstGeom>
        </p:spPr>
      </p:pic>
      <p:sp>
        <p:nvSpPr>
          <p:cNvPr id="7" name="L 形 6"/>
          <p:cNvSpPr/>
          <p:nvPr userDrawn="1"/>
        </p:nvSpPr>
        <p:spPr>
          <a:xfrm rot="10800000">
            <a:off x="10501532" y="1522948"/>
            <a:ext cx="717843"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9"/>
            <a:endParaRPr kumimoji="1" lang="zh-CN" altLang="en-US" sz="900">
              <a:solidFill>
                <a:srgbClr val="FFFFFF"/>
              </a:solidFill>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19758" y="5901691"/>
            <a:ext cx="2256372" cy="493531"/>
          </a:xfrm>
          <a:prstGeom prst="rect">
            <a:avLst/>
          </a:prstGeom>
        </p:spPr>
      </p:pic>
      <p:sp>
        <p:nvSpPr>
          <p:cNvPr id="12" name="标题 8"/>
          <p:cNvSpPr txBox="1"/>
          <p:nvPr userDrawn="1"/>
        </p:nvSpPr>
        <p:spPr>
          <a:xfrm>
            <a:off x="898883" y="907100"/>
            <a:ext cx="6558955" cy="690255"/>
          </a:xfrm>
          <a:prstGeom prst="rect">
            <a:avLst/>
          </a:prstGeom>
          <a:ln>
            <a:noFill/>
            <a:prstDash val="dash"/>
          </a:ln>
        </p:spPr>
        <p:txBody>
          <a:bodyPr lIns="0" tIns="0" rIns="0" bIns="0" anchor="t">
            <a:normAutofit/>
          </a:bodyPr>
          <a:lstStyle>
            <a:lvl1pPr algn="l" defTabSz="914400" rtl="0" eaLnBrk="1" latinLnBrk="0" hangingPunct="1">
              <a:lnSpc>
                <a:spcPts val="3440"/>
              </a:lnSpc>
              <a:spcBef>
                <a:spcPct val="0"/>
              </a:spcBef>
              <a:buNone/>
              <a:defRPr sz="3200" b="0" i="0" kern="1200">
                <a:solidFill>
                  <a:schemeClr val="tx1"/>
                </a:solidFill>
                <a:latin typeface="微软雅黑" panose="020B0503020204020204" pitchFamily="34" charset="-122"/>
                <a:ea typeface="微软雅黑" panose="020B0503020204020204" pitchFamily="34" charset="-122"/>
                <a:cs typeface="+mj-cs"/>
              </a:defRPr>
            </a:lvl1pPr>
          </a:lstStyle>
          <a:p>
            <a:pPr>
              <a:defRPr/>
            </a:pPr>
            <a:endParaRPr lang="zh-CN" altLang="en-US" sz="3194" dirty="0">
              <a:solidFill>
                <a:srgbClr val="1D1D1A"/>
              </a:solidFill>
            </a:endParaRPr>
          </a:p>
        </p:txBody>
      </p:sp>
      <p:sp>
        <p:nvSpPr>
          <p:cNvPr id="14" name="标题 8"/>
          <p:cNvSpPr>
            <a:spLocks noGrp="1"/>
          </p:cNvSpPr>
          <p:nvPr>
            <p:ph type="ctrTitle"/>
          </p:nvPr>
        </p:nvSpPr>
        <p:spPr>
          <a:xfrm>
            <a:off x="898883" y="907100"/>
            <a:ext cx="6558955" cy="690255"/>
          </a:xfrm>
          <a:prstGeom prst="rect">
            <a:avLst/>
          </a:prstGeom>
        </p:spPr>
        <p:txBody>
          <a:bodyPr/>
          <a:lstStyle>
            <a:lvl1pPr>
              <a:defRPr sz="3194">
                <a:solidFill>
                  <a:schemeClr val="tx1"/>
                </a:solidFill>
              </a:defRPr>
            </a:lvl1pPr>
          </a:lstStyle>
          <a:p>
            <a:r>
              <a:rPr lang="zh-CN" altLang="en-US"/>
              <a:t>单击此处编辑母版标题样式</a:t>
            </a:r>
            <a:endParaRPr lang="zh-CN" altLang="en-US" dirty="0"/>
          </a:p>
        </p:txBody>
      </p:sp>
      <p:sp>
        <p:nvSpPr>
          <p:cNvPr id="15" name="Text Placeholder 7"/>
          <p:cNvSpPr>
            <a:spLocks noGrp="1"/>
          </p:cNvSpPr>
          <p:nvPr>
            <p:ph type="body" sz="quarter" idx="10" hasCustomPrompt="1"/>
          </p:nvPr>
        </p:nvSpPr>
        <p:spPr>
          <a:xfrm>
            <a:off x="929139" y="1949372"/>
            <a:ext cx="6534991" cy="643926"/>
          </a:xfrm>
          <a:prstGeom prst="rect">
            <a:avLst/>
          </a:prstGeom>
        </p:spPr>
        <p:txBody>
          <a:bodyPr/>
          <a:lstStyle>
            <a:lvl1pPr marL="0" indent="0">
              <a:lnSpc>
                <a:spcPct val="100000"/>
              </a:lnSpc>
              <a:buNone/>
              <a:defRPr sz="1394">
                <a:latin typeface="+mn-ea"/>
                <a:ea typeface="+mn-ea"/>
              </a:defRPr>
            </a:lvl1pPr>
          </a:lstStyle>
          <a:p>
            <a:pPr lvl="0"/>
            <a:r>
              <a:rPr lang="zh-CN" altLang="en-US"/>
              <a:t>编辑母版文本样式</a:t>
            </a:r>
          </a:p>
        </p:txBody>
      </p:sp>
      <p:sp>
        <p:nvSpPr>
          <p:cNvPr id="16" name="Text Placeholder 3"/>
          <p:cNvSpPr txBox="1"/>
          <p:nvPr userDrawn="1"/>
        </p:nvSpPr>
        <p:spPr>
          <a:xfrm>
            <a:off x="528800" y="6080110"/>
            <a:ext cx="2606531" cy="136693"/>
          </a:xfrm>
          <a:prstGeom prst="rect">
            <a:avLst/>
          </a:prstGeom>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000" dirty="0">
                <a:solidFill>
                  <a:srgbClr val="282828"/>
                </a:solidFill>
              </a:rPr>
              <a:t>Security Level:</a:t>
            </a:r>
            <a:endParaRPr lang="en-US" sz="1000" dirty="0">
              <a:solidFill>
                <a:srgbClr val="282828"/>
              </a:solidFill>
            </a:endParaRPr>
          </a:p>
        </p:txBody>
      </p:sp>
      <p:sp>
        <p:nvSpPr>
          <p:cNvPr id="17" name="矩形 16"/>
          <p:cNvSpPr/>
          <p:nvPr userDrawn="1"/>
        </p:nvSpPr>
        <p:spPr>
          <a:xfrm>
            <a:off x="372485" y="6515947"/>
            <a:ext cx="426664" cy="230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9"/>
            <a:endParaRPr lang="zh-CN" altLang="en-US" sz="1794">
              <a:solidFill>
                <a:srgbClr val="FFFFFF"/>
              </a:solidFill>
            </a:endParaRPr>
          </a:p>
        </p:txBody>
      </p:sp>
      <p:sp>
        <p:nvSpPr>
          <p:cNvPr id="18" name="矩形 17"/>
          <p:cNvSpPr/>
          <p:nvPr userDrawn="1"/>
        </p:nvSpPr>
        <p:spPr>
          <a:xfrm>
            <a:off x="10202700" y="6488855"/>
            <a:ext cx="1682955" cy="230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9"/>
            <a:endParaRPr lang="zh-CN" altLang="en-US" sz="1794">
              <a:solidFill>
                <a:srgbClr val="FFFFFF"/>
              </a:solidFill>
            </a:endParaRPr>
          </a:p>
        </p:txBody>
      </p:sp>
    </p:spTree>
    <p:extLst>
      <p:ext uri="{BB962C8B-B14F-4D97-AF65-F5344CB8AC3E}">
        <p14:creationId xmlns:p14="http://schemas.microsoft.com/office/powerpoint/2010/main" val="1468250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汇报提纲">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9"/>
            <a:endParaRPr lang="zh-CN" altLang="en-US" sz="1794">
              <a:solidFill>
                <a:srgbClr val="FFFFFF"/>
              </a:solidFill>
            </a:endParaRPr>
          </a:p>
        </p:txBody>
      </p:sp>
      <p:sp>
        <p:nvSpPr>
          <p:cNvPr id="6" name="Text Placeholder 7"/>
          <p:cNvSpPr>
            <a:spLocks noGrp="1"/>
          </p:cNvSpPr>
          <p:nvPr>
            <p:ph type="body" sz="quarter" idx="10" hasCustomPrompt="1"/>
          </p:nvPr>
        </p:nvSpPr>
        <p:spPr>
          <a:xfrm>
            <a:off x="1033485" y="1843096"/>
            <a:ext cx="10120742" cy="3013725"/>
          </a:xfrm>
          <a:prstGeom prst="rect">
            <a:avLst/>
          </a:prstGeom>
        </p:spPr>
        <p:txBody>
          <a:bodyPr tIns="90000" bIns="90000"/>
          <a:lstStyle>
            <a:lvl1pPr marL="411950" indent="-397986">
              <a:lnSpc>
                <a:spcPct val="150000"/>
              </a:lnSpc>
              <a:buClr>
                <a:schemeClr val="tx1">
                  <a:lumMod val="50000"/>
                  <a:lumOff val="50000"/>
                </a:schemeClr>
              </a:buClr>
              <a:buSzPct val="80000"/>
              <a:buFont typeface="Wingdings" panose="05000000000000000000" pitchFamily="2" charset="2"/>
              <a:buChar char="n"/>
              <a:defRPr sz="2394">
                <a:solidFill>
                  <a:schemeClr val="tx1"/>
                </a:solidFill>
                <a:latin typeface="微软雅黑" panose="020B0503020204020204" pitchFamily="34" charset="-122"/>
                <a:ea typeface="微软雅黑" panose="020B0503020204020204" pitchFamily="34" charset="-122"/>
              </a:defRPr>
            </a:lvl1pPr>
            <a:lvl2pPr marL="411950" indent="-397986">
              <a:buFont typeface="+mj-lt"/>
              <a:buAutoNum type="arabicPeriod"/>
              <a:defRPr/>
            </a:lvl2pPr>
            <a:lvl3pPr marL="13964" indent="0">
              <a:buFont typeface="+mj-lt"/>
              <a:buNone/>
              <a:defRPr sz="2194">
                <a:latin typeface="微软雅黑" panose="020B0503020204020204" pitchFamily="34" charset="-122"/>
                <a:ea typeface="微软雅黑" panose="020B0503020204020204" pitchFamily="34" charset="-122"/>
              </a:defRPr>
            </a:lvl3pPr>
            <a:lvl4pPr marL="13964" indent="0">
              <a:buFont typeface="+mj-lt"/>
              <a:buNone/>
              <a:defRPr sz="2194">
                <a:latin typeface="微软雅黑" panose="020B0503020204020204" pitchFamily="34" charset="-122"/>
                <a:ea typeface="微软雅黑" panose="020B0503020204020204" pitchFamily="34" charset="-122"/>
              </a:defRPr>
            </a:lvl4pPr>
            <a:lvl5pPr marL="13964" indent="0">
              <a:buFont typeface="+mj-lt"/>
              <a:buNone/>
              <a:defRPr sz="2194">
                <a:latin typeface="微软雅黑" panose="020B0503020204020204" pitchFamily="34" charset="-122"/>
                <a:ea typeface="微软雅黑" panose="020B0503020204020204" pitchFamily="34" charset="-122"/>
              </a:defRPr>
            </a:lvl5pPr>
          </a:lstStyle>
          <a:p>
            <a:pPr lvl="0"/>
            <a:r>
              <a:rPr lang="zh-CN" altLang="en-US" dirty="0"/>
              <a:t>单击此处添加文本</a:t>
            </a:r>
            <a:endParaRPr lang="en-US" altLang="zh-CN" dirty="0"/>
          </a:p>
        </p:txBody>
      </p:sp>
      <p:cxnSp>
        <p:nvCxnSpPr>
          <p:cNvPr id="8" name="直线连接符 14"/>
          <p:cNvCxnSpPr/>
          <p:nvPr userDrawn="1"/>
        </p:nvCxnSpPr>
        <p:spPr>
          <a:xfrm flipH="1">
            <a:off x="1029785" y="1349255"/>
            <a:ext cx="885852"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9" name="文本框 16"/>
          <p:cNvSpPr txBox="1"/>
          <p:nvPr userDrawn="1"/>
        </p:nvSpPr>
        <p:spPr>
          <a:xfrm>
            <a:off x="918797" y="630376"/>
            <a:ext cx="1147336" cy="653509"/>
          </a:xfrm>
          <a:prstGeom prst="rect">
            <a:avLst/>
          </a:prstGeom>
          <a:noFill/>
        </p:spPr>
        <p:txBody>
          <a:bodyPr wrap="none" rtlCol="0">
            <a:spAutoFit/>
          </a:bodyPr>
          <a:lstStyle/>
          <a:p>
            <a:pPr defTabSz="913399"/>
            <a:r>
              <a:rPr kumimoji="1" lang="zh-CN" altLang="en-US" sz="3594" dirty="0">
                <a:solidFill>
                  <a:srgbClr val="282828"/>
                </a:solidFill>
                <a:latin typeface="微软雅黑" panose="020B0503020204020204" pitchFamily="34" charset="-122"/>
                <a:cs typeface="微软雅黑" panose="020B0503020204020204" pitchFamily="34" charset="-122"/>
              </a:rPr>
              <a:t>目录</a:t>
            </a:r>
          </a:p>
        </p:txBody>
      </p:sp>
    </p:spTree>
    <p:extLst>
      <p:ext uri="{BB962C8B-B14F-4D97-AF65-F5344CB8AC3E}">
        <p14:creationId xmlns:p14="http://schemas.microsoft.com/office/powerpoint/2010/main" val="2114369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TextBox 2"/>
          <p:cNvSpPr txBox="1"/>
          <p:nvPr userDrawn="1"/>
        </p:nvSpPr>
        <p:spPr>
          <a:xfrm>
            <a:off x="1095041" y="6356943"/>
            <a:ext cx="1462895" cy="246221"/>
          </a:xfrm>
          <a:prstGeom prst="rect">
            <a:avLst/>
          </a:prstGeom>
          <a:noFill/>
        </p:spPr>
        <p:txBody>
          <a:bodyPr wrap="square" rtlCol="0">
            <a:spAutoFit/>
          </a:bodyPr>
          <a:lstStyle/>
          <a:p>
            <a:r>
              <a:rPr lang="en-US" sz="1000" b="0" baseline="0" dirty="0">
                <a:solidFill>
                  <a:srgbClr val="1D1D1B"/>
                </a:solidFill>
                <a:latin typeface="Arial" panose="020B0604020202020204" pitchFamily="34" charset="0"/>
                <a:cs typeface="Arial" panose="020B0604020202020204" pitchFamily="34" charset="0"/>
              </a:rPr>
              <a:t>Huawei Confidential</a:t>
            </a:r>
          </a:p>
        </p:txBody>
      </p:sp>
      <p:sp>
        <p:nvSpPr>
          <p:cNvPr id="3" name="TextBox 3"/>
          <p:cNvSpPr txBox="1"/>
          <p:nvPr userDrawn="1"/>
        </p:nvSpPr>
        <p:spPr>
          <a:xfrm>
            <a:off x="733846" y="6402806"/>
            <a:ext cx="499534" cy="150296"/>
          </a:xfrm>
          <a:prstGeom prst="rect">
            <a:avLst/>
          </a:prstGeom>
          <a:noFill/>
        </p:spPr>
        <p:txBody>
          <a:bodyPr wrap="square" lIns="0" tIns="0" rIns="0" bIns="0" rtlCol="0">
            <a:spAutoFit/>
          </a:bodyPr>
          <a:lstStyle/>
          <a:p>
            <a:pPr marL="0" marR="0" lvl="0" indent="0" algn="l" defTabSz="889914" rtl="0" eaLnBrk="1" fontAlgn="auto" latinLnBrk="0" hangingPunct="1">
              <a:lnSpc>
                <a:spcPct val="100000"/>
              </a:lnSpc>
              <a:spcBef>
                <a:spcPts val="0"/>
              </a:spcBef>
              <a:spcAft>
                <a:spcPts val="0"/>
              </a:spcAft>
              <a:buClrTx/>
              <a:buSzTx/>
              <a:buFontTx/>
              <a:buNone/>
              <a:defRPr/>
            </a:pPr>
            <a:fld id="{C3837181-38C6-AD4F-B8BA-B444770388BB}" type="slidenum">
              <a:rPr lang="en-US" sz="975" smtClean="0">
                <a:solidFill>
                  <a:srgbClr val="1D1D1B"/>
                </a:solidFill>
                <a:latin typeface="Arial" panose="020B0604020202020204" pitchFamily="34" charset="0"/>
                <a:cs typeface="Arial" panose="020B0604020202020204" pitchFamily="34" charset="0"/>
              </a:rPr>
              <a:pPr marL="0" marR="0" lvl="0" indent="0" algn="l" defTabSz="889914" rtl="0" eaLnBrk="1" fontAlgn="auto" latinLnBrk="0" hangingPunct="1">
                <a:lnSpc>
                  <a:spcPct val="100000"/>
                </a:lnSpc>
                <a:spcBef>
                  <a:spcPts val="0"/>
                </a:spcBef>
                <a:spcAft>
                  <a:spcPts val="0"/>
                </a:spcAft>
                <a:buClrTx/>
                <a:buSzTx/>
                <a:buFontTx/>
                <a:buNone/>
                <a:defRPr/>
              </a:pPr>
              <a:t>‹#›</a:t>
            </a:fld>
            <a:endParaRPr lang="en-US" sz="975" dirty="0">
              <a:solidFill>
                <a:srgbClr val="1D1D1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0101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矩形 1"/>
          <p:cNvSpPr/>
          <p:nvPr userDrawn="1"/>
        </p:nvSpPr>
        <p:spPr>
          <a:xfrm>
            <a:off x="0" y="5052915"/>
            <a:ext cx="12192000" cy="1805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9"/>
            <a:endParaRPr lang="zh-CN" altLang="en-US" sz="1794">
              <a:solidFill>
                <a:srgbClr val="FFFFFF"/>
              </a:solidFill>
            </a:endParaRPr>
          </a:p>
        </p:txBody>
      </p:sp>
      <p:sp>
        <p:nvSpPr>
          <p:cNvPr id="8" name="Text Placeholder 1"/>
          <p:cNvSpPr txBox="1"/>
          <p:nvPr userDrawn="1"/>
        </p:nvSpPr>
        <p:spPr>
          <a:xfrm>
            <a:off x="7978318" y="2794960"/>
            <a:ext cx="322474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dirty="0">
                <a:solidFill>
                  <a:srgbClr val="1D1D1B"/>
                </a:solidFill>
                <a:latin typeface="Arial" panose="020B0604020202020204"/>
              </a:rPr>
              <a:t>Copyright©2018 Huawei Technologies Co., Ltd.</a:t>
            </a:r>
            <a:br>
              <a:rPr kumimoji="1" lang="en-US" altLang="zh-CN" sz="850" b="1" dirty="0">
                <a:solidFill>
                  <a:srgbClr val="1D1D1B"/>
                </a:solidFill>
                <a:latin typeface="Arial" panose="020B0604020202020204"/>
              </a:rPr>
            </a:br>
            <a:r>
              <a:rPr kumimoji="1" lang="en-US" altLang="zh-CN" sz="850" b="1" dirty="0">
                <a:solidFill>
                  <a:srgbClr val="1D1D1B"/>
                </a:solidFill>
                <a:latin typeface="Arial" panose="020B0604020202020204"/>
              </a:rPr>
              <a:t>All Rights Reserved.</a:t>
            </a:r>
            <a:br>
              <a:rPr kumimoji="1" lang="en-US" altLang="zh-CN" sz="780" dirty="0">
                <a:solidFill>
                  <a:srgbClr val="1D1D1B"/>
                </a:solidFill>
                <a:latin typeface="Arial" panose="020B0604020202020204"/>
              </a:rPr>
            </a:br>
            <a:br>
              <a:rPr kumimoji="1" lang="en-US" altLang="zh-CN" sz="780" dirty="0">
                <a:solidFill>
                  <a:srgbClr val="1D1D1B"/>
                </a:solidFill>
                <a:latin typeface="Arial" panose="020B0604020202020204"/>
              </a:rPr>
            </a:br>
            <a:r>
              <a:rPr kumimoji="1" lang="en-US" altLang="zh-CN" sz="850" dirty="0">
                <a:solidFill>
                  <a:srgbClr val="1D1D1B"/>
                </a:solidFill>
                <a:latin typeface="Arial" panose="020B0604020202020204"/>
                <a:cs typeface="Arial" panose="020B0604020202020204" pitchFamily="34" charset="0"/>
              </a:rPr>
              <a:t>The information in this document may contain predictive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statements including, without limitation, statements regarding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the future financial and operating results, future product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portfolio, new technology, etc. There are a number of factors that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could cause actual results and developments to differ materially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from those expressed or implied in the predictive statements.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Therefore, such information is provided for reference purpose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only and constitutes neither an offer nor an acceptance. Huawei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may change the information at any time without notice. </a:t>
            </a:r>
          </a:p>
          <a:p>
            <a:pPr>
              <a:lnSpc>
                <a:spcPts val="1065"/>
              </a:lnSpc>
            </a:pPr>
            <a:endParaRPr kumimoji="1" lang="zh-CN" altLang="en-US" sz="780" dirty="0">
              <a:solidFill>
                <a:srgbClr val="1D1D1B"/>
              </a:solidFill>
              <a:latin typeface="Arial" panose="020B0604020202020204"/>
            </a:endParaRPr>
          </a:p>
        </p:txBody>
      </p:sp>
      <p:sp>
        <p:nvSpPr>
          <p:cNvPr id="9" name="Subtitle 6"/>
          <p:cNvSpPr txBox="1"/>
          <p:nvPr userDrawn="1"/>
        </p:nvSpPr>
        <p:spPr>
          <a:xfrm>
            <a:off x="7986239" y="1631849"/>
            <a:ext cx="3477249"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79"/>
              </a:lnSpc>
              <a:spcBef>
                <a:spcPts val="0"/>
              </a:spcBef>
            </a:pPr>
            <a:r>
              <a:rPr kumimoji="1" lang="zh-CN" altLang="en-US" sz="1294"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t>把数字世界带入每个人、每个家庭、</a:t>
            </a:r>
            <a:br>
              <a:rPr kumimoji="1" lang="en-US" altLang="zh-CN" sz="1294"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br>
            <a:r>
              <a:rPr kumimoji="1" lang="zh-CN" altLang="en-US" sz="1294"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t>每个组织，构建万物互联的智能世界。</a:t>
            </a:r>
          </a:p>
        </p:txBody>
      </p:sp>
      <p:sp>
        <p:nvSpPr>
          <p:cNvPr id="10" name="Subtitle 6"/>
          <p:cNvSpPr txBox="1"/>
          <p:nvPr userDrawn="1"/>
        </p:nvSpPr>
        <p:spPr>
          <a:xfrm>
            <a:off x="7976634" y="2106124"/>
            <a:ext cx="3481380"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89"/>
              </a:lnSpc>
            </a:pPr>
            <a:r>
              <a:rPr kumimoji="1" lang="en-US" altLang="zh-CN" sz="1200" dirty="0">
                <a:solidFill>
                  <a:srgbClr val="1D1D1B"/>
                </a:solidFill>
                <a:latin typeface="Arial" panose="020B0604020202020204"/>
                <a:cs typeface="Arial" panose="020B0604020202020204" pitchFamily="34" charset="0"/>
              </a:rPr>
              <a:t>Bring digital to every person, home, and </a:t>
            </a:r>
            <a:br>
              <a:rPr kumimoji="1" lang="en-US" altLang="zh-CN" sz="1200" dirty="0">
                <a:solidFill>
                  <a:srgbClr val="1D1D1B"/>
                </a:solidFill>
                <a:latin typeface="Arial" panose="020B0604020202020204"/>
                <a:cs typeface="Arial" panose="020B0604020202020204" pitchFamily="34" charset="0"/>
              </a:rPr>
            </a:br>
            <a:r>
              <a:rPr kumimoji="1" lang="en-US" altLang="zh-CN" sz="1200" dirty="0">
                <a:solidFill>
                  <a:srgbClr val="1D1D1B"/>
                </a:solidFill>
                <a:latin typeface="Arial" panose="020B0604020202020204"/>
                <a:cs typeface="Arial" panose="020B0604020202020204" pitchFamily="34" charset="0"/>
              </a:rPr>
              <a:t>organization for a fully connected, </a:t>
            </a:r>
            <a:br>
              <a:rPr kumimoji="1" lang="en-US" altLang="zh-CN" sz="1200" dirty="0">
                <a:solidFill>
                  <a:srgbClr val="1D1D1B"/>
                </a:solidFill>
                <a:latin typeface="Arial" panose="020B0604020202020204"/>
                <a:cs typeface="Arial" panose="020B0604020202020204" pitchFamily="34" charset="0"/>
              </a:rPr>
            </a:br>
            <a:r>
              <a:rPr kumimoji="1" lang="en-US" altLang="zh-CN" sz="1200" dirty="0">
                <a:solidFill>
                  <a:srgbClr val="1D1D1B"/>
                </a:solidFill>
                <a:latin typeface="Arial" panose="020B0604020202020204"/>
                <a:cs typeface="Arial" panose="020B0604020202020204" pitchFamily="34" charset="0"/>
              </a:rPr>
              <a:t>intelligent world.</a:t>
            </a:r>
            <a:endParaRPr kumimoji="1" lang="zh-CN" altLang="en-US" sz="1200" dirty="0">
              <a:solidFill>
                <a:srgbClr val="1D1D1B"/>
              </a:solidFill>
              <a:latin typeface="Arial" panose="020B0604020202020204"/>
              <a:ea typeface="微软雅黑" panose="020B0503020204020204" pitchFamily="34" charset="-122"/>
              <a:cs typeface="微软雅黑" panose="020B0503020204020204" pitchFamily="34" charset="-122"/>
            </a:endParaRPr>
          </a:p>
        </p:txBody>
      </p:sp>
      <p:sp>
        <p:nvSpPr>
          <p:cNvPr id="12" name="TextBox 3"/>
          <p:cNvSpPr txBox="1"/>
          <p:nvPr userDrawn="1"/>
        </p:nvSpPr>
        <p:spPr>
          <a:xfrm>
            <a:off x="607410" y="1402067"/>
            <a:ext cx="3920523" cy="854717"/>
          </a:xfrm>
          <a:prstGeom prst="rect">
            <a:avLst/>
          </a:prstGeom>
          <a:noFill/>
        </p:spPr>
        <p:txBody>
          <a:bodyPr wrap="square" rtlCol="0">
            <a:spAutoFit/>
          </a:bodyPr>
          <a:lstStyle/>
          <a:p>
            <a:pPr defTabSz="913399"/>
            <a:r>
              <a:rPr lang="en-US" sz="4793" dirty="0">
                <a:solidFill>
                  <a:srgbClr val="282828"/>
                </a:solidFill>
              </a:rPr>
              <a:t>Thank you.</a:t>
            </a:r>
          </a:p>
        </p:txBody>
      </p:sp>
      <p:sp>
        <p:nvSpPr>
          <p:cNvPr id="13" name="矩形 12"/>
          <p:cNvSpPr/>
          <p:nvPr userDrawn="1"/>
        </p:nvSpPr>
        <p:spPr>
          <a:xfrm>
            <a:off x="372485" y="6515947"/>
            <a:ext cx="426664" cy="230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9"/>
            <a:endParaRPr lang="zh-CN" altLang="en-US" sz="1794">
              <a:solidFill>
                <a:srgbClr val="FFFFFF"/>
              </a:solidFill>
            </a:endParaRPr>
          </a:p>
        </p:txBody>
      </p:sp>
      <p:sp>
        <p:nvSpPr>
          <p:cNvPr id="14" name="矩形 13"/>
          <p:cNvSpPr/>
          <p:nvPr userDrawn="1"/>
        </p:nvSpPr>
        <p:spPr>
          <a:xfrm>
            <a:off x="10202700" y="6488855"/>
            <a:ext cx="1682955" cy="230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99"/>
            <a:endParaRPr lang="zh-CN" altLang="en-US" sz="1794">
              <a:solidFill>
                <a:srgbClr val="FFFFFF"/>
              </a:solidFill>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6236" y="5251412"/>
            <a:ext cx="1871756" cy="409621"/>
          </a:xfrm>
          <a:prstGeom prst="rect">
            <a:avLst/>
          </a:prstGeom>
        </p:spPr>
      </p:pic>
    </p:spTree>
    <p:extLst>
      <p:ext uri="{BB962C8B-B14F-4D97-AF65-F5344CB8AC3E}">
        <p14:creationId xmlns:p14="http://schemas.microsoft.com/office/powerpoint/2010/main" val="27739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1ED22-B39A-A842-8BBB-B109D6342BAA}"/>
              </a:ext>
            </a:extLst>
          </p:cNvPr>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目录页</a:t>
            </a:r>
            <a:r>
              <a:rPr kumimoji="1" lang="en-US" altLang="zh-CN" dirty="0"/>
              <a:t>_1</a:t>
            </a:r>
            <a:endParaRPr kumimoji="1" lang="zh-CN" altLang="en-US" dirty="0"/>
          </a:p>
        </p:txBody>
      </p:sp>
      <p:sp>
        <p:nvSpPr>
          <p:cNvPr id="6" name="文本占位符 3">
            <a:extLst>
              <a:ext uri="{FF2B5EF4-FFF2-40B4-BE49-F238E27FC236}">
                <a16:creationId xmlns:a16="http://schemas.microsoft.com/office/drawing/2014/main" id="{04606BC8-400D-ED7B-76B0-EAC101335A4F}"/>
              </a:ext>
            </a:extLst>
          </p:cNvPr>
          <p:cNvSpPr>
            <a:spLocks noGrp="1"/>
          </p:cNvSpPr>
          <p:nvPr>
            <p:ph type="body" sz="half" idx="34" hasCustomPrompt="1"/>
          </p:nvPr>
        </p:nvSpPr>
        <p:spPr>
          <a:xfrm>
            <a:off x="460792" y="1052514"/>
            <a:ext cx="11282028" cy="5256212"/>
          </a:xfrm>
          <a:prstGeom prst="rect">
            <a:avLst/>
          </a:prstGeom>
        </p:spPr>
        <p:txBody>
          <a:bodyPr anchor="t">
            <a:noAutofit/>
          </a:bodyPr>
          <a:lstStyle>
            <a:lvl1pPr marL="171450" indent="-171450">
              <a:lnSpc>
                <a:spcPct val="200000"/>
              </a:lnSpc>
              <a:spcBef>
                <a:spcPts val="0"/>
              </a:spcBef>
              <a:buFont typeface="Wingdings" pitchFamily="2" charset="2"/>
              <a:buChar char="l"/>
              <a:defRPr sz="1600" b="1" i="0" baseline="0">
                <a:solidFill>
                  <a:schemeClr val="bg1"/>
                </a:solidFill>
                <a:latin typeface="Arial" panose="020B0604020202020204" pitchFamily="34" charset="0"/>
                <a:ea typeface="Microsoft YaHei" panose="020B0503020204020204" pitchFamily="34" charset="-122"/>
              </a:defRPr>
            </a:lvl1pPr>
            <a:lvl2pPr marL="457200" indent="0">
              <a:lnSpc>
                <a:spcPct val="150000"/>
              </a:lnSpc>
              <a:buNone/>
              <a:defRPr sz="1200">
                <a:solidFill>
                  <a:schemeClr val="bg1"/>
                </a:solidFill>
                <a:latin typeface="Microsoft YaHei" panose="020B0503020204020204" pitchFamily="34" charset="-122"/>
                <a:ea typeface="Microsoft YaHei" panose="020B0503020204020204" pitchFamily="34" charset="-122"/>
              </a:defRPr>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 单击此处编辑章节标题</a:t>
            </a:r>
            <a:r>
              <a:rPr kumimoji="1" lang="en-US" altLang="zh-CN" dirty="0"/>
              <a:t>1</a:t>
            </a:r>
          </a:p>
          <a:p>
            <a:pPr lvl="0"/>
            <a:r>
              <a:rPr kumimoji="1" lang="zh-CN" altLang="en-US" dirty="0"/>
              <a:t> 单击此处编辑章节标题</a:t>
            </a:r>
            <a:r>
              <a:rPr kumimoji="1" lang="en-US" altLang="zh-CN" dirty="0"/>
              <a:t>2</a:t>
            </a:r>
          </a:p>
          <a:p>
            <a:pPr lvl="1"/>
            <a:r>
              <a:rPr kumimoji="1" lang="zh-CN" altLang="en-US" dirty="0"/>
              <a:t>章节小标题</a:t>
            </a:r>
            <a:r>
              <a:rPr kumimoji="1" lang="en-US" altLang="zh-CN" dirty="0"/>
              <a:t>2.1</a:t>
            </a:r>
          </a:p>
          <a:p>
            <a:pPr lvl="1"/>
            <a:r>
              <a:rPr kumimoji="1" lang="zh-CN" altLang="en-US" dirty="0"/>
              <a:t>章节小标题</a:t>
            </a:r>
            <a:r>
              <a:rPr kumimoji="1" lang="en-US" altLang="zh-CN" dirty="0"/>
              <a:t>2.2</a:t>
            </a:r>
          </a:p>
          <a:p>
            <a:pPr marL="171450" marR="0" lvl="0" indent="-171450" algn="l" defTabSz="914400" rtl="0" eaLnBrk="1" fontAlgn="auto" latinLnBrk="0" hangingPunct="1">
              <a:lnSpc>
                <a:spcPct val="200000"/>
              </a:lnSpc>
              <a:spcBef>
                <a:spcPts val="0"/>
              </a:spcBef>
              <a:spcAft>
                <a:spcPts val="0"/>
              </a:spcAft>
              <a:buClrTx/>
              <a:buSzTx/>
              <a:buFont typeface="Wingdings" pitchFamily="2" charset="2"/>
              <a:buChar char="l"/>
              <a:tabLst/>
              <a:defRPr/>
            </a:pPr>
            <a:r>
              <a:rPr kumimoji="1" lang="zh-CN" altLang="en-US" dirty="0"/>
              <a:t> 单击此处编辑章节标题</a:t>
            </a:r>
            <a:r>
              <a:rPr kumimoji="1" lang="en-US" altLang="zh-CN" dirty="0"/>
              <a:t>3</a:t>
            </a:r>
          </a:p>
          <a:p>
            <a:pPr lvl="1"/>
            <a:r>
              <a:rPr kumimoji="1" lang="zh-CN" altLang="en-US" dirty="0"/>
              <a:t>章节小标题</a:t>
            </a:r>
            <a:r>
              <a:rPr kumimoji="1" lang="en-US" altLang="zh-CN" dirty="0"/>
              <a:t>3.1</a:t>
            </a:r>
          </a:p>
          <a:p>
            <a:pPr lvl="1"/>
            <a:r>
              <a:rPr kumimoji="1" lang="zh-CN" altLang="en-US" dirty="0"/>
              <a:t>章节小标题</a:t>
            </a:r>
            <a:r>
              <a:rPr kumimoji="1" lang="en-US" altLang="zh-CN" dirty="0"/>
              <a:t>3.2</a:t>
            </a:r>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r>
              <a:rPr kumimoji="1" lang="zh-CN" altLang="en-US" dirty="0"/>
              <a:t>章节小标题</a:t>
            </a:r>
            <a:r>
              <a:rPr kumimoji="1" lang="en-US" altLang="zh-CN" dirty="0"/>
              <a:t>3.3</a:t>
            </a:r>
          </a:p>
          <a:p>
            <a:pPr marL="171450" marR="0" lvl="0" indent="-171450" algn="l" defTabSz="914400" rtl="0" eaLnBrk="1" fontAlgn="auto" latinLnBrk="0" hangingPunct="1">
              <a:lnSpc>
                <a:spcPct val="200000"/>
              </a:lnSpc>
              <a:spcBef>
                <a:spcPts val="0"/>
              </a:spcBef>
              <a:spcAft>
                <a:spcPts val="0"/>
              </a:spcAft>
              <a:buClrTx/>
              <a:buSzTx/>
              <a:buFont typeface="Wingdings" pitchFamily="2" charset="2"/>
              <a:buChar char="l"/>
              <a:tabLst/>
              <a:defRPr/>
            </a:pPr>
            <a:r>
              <a:rPr kumimoji="1" lang="zh-CN" altLang="en-US" dirty="0"/>
              <a:t> 单击此处编辑章节标题</a:t>
            </a:r>
            <a:r>
              <a:rPr kumimoji="1" lang="en-US" altLang="zh-CN" dirty="0"/>
              <a:t>4</a:t>
            </a:r>
          </a:p>
          <a:p>
            <a:pPr marL="171450" marR="0" lvl="0" indent="-171450" algn="l" defTabSz="914400" rtl="0" eaLnBrk="1" fontAlgn="auto" latinLnBrk="0" hangingPunct="1">
              <a:lnSpc>
                <a:spcPct val="200000"/>
              </a:lnSpc>
              <a:spcBef>
                <a:spcPts val="0"/>
              </a:spcBef>
              <a:spcAft>
                <a:spcPts val="0"/>
              </a:spcAft>
              <a:buClrTx/>
              <a:buSzTx/>
              <a:buFont typeface="Wingdings" pitchFamily="2" charset="2"/>
              <a:buChar char="l"/>
              <a:tabLst/>
              <a:defRPr/>
            </a:pPr>
            <a:r>
              <a:rPr kumimoji="1" lang="zh-CN" altLang="en-US" dirty="0"/>
              <a:t> 单击此处编辑章节标题</a:t>
            </a:r>
            <a:r>
              <a:rPr kumimoji="1" lang="en-US" altLang="zh-CN" dirty="0"/>
              <a:t>5</a:t>
            </a:r>
          </a:p>
        </p:txBody>
      </p:sp>
      <p:pic>
        <p:nvPicPr>
          <p:cNvPr id="16" name="图片 15">
            <a:extLst>
              <a:ext uri="{FF2B5EF4-FFF2-40B4-BE49-F238E27FC236}">
                <a16:creationId xmlns:a16="http://schemas.microsoft.com/office/drawing/2014/main" id="{F97F86EC-BB11-014E-9569-1D52FA7C91BC}"/>
              </a:ext>
            </a:extLst>
          </p:cNvPr>
          <p:cNvPicPr>
            <a:picLocks noChangeAspect="1"/>
          </p:cNvPicPr>
          <p:nvPr userDrawn="1"/>
        </p:nvPicPr>
        <p:blipFill>
          <a:blip r:embed="rId3"/>
          <a:stretch>
            <a:fillRect/>
          </a:stretch>
        </p:blipFill>
        <p:spPr>
          <a:xfrm>
            <a:off x="9792000" y="6458400"/>
            <a:ext cx="1845556" cy="187200"/>
          </a:xfrm>
          <a:prstGeom prst="rect">
            <a:avLst/>
          </a:prstGeom>
        </p:spPr>
      </p:pic>
    </p:spTree>
    <p:extLst>
      <p:ext uri="{BB962C8B-B14F-4D97-AF65-F5344CB8AC3E}">
        <p14:creationId xmlns:p14="http://schemas.microsoft.com/office/powerpoint/2010/main" val="3327560591"/>
      </p:ext>
    </p:extLst>
  </p:cSld>
  <p:clrMapOvr>
    <a:masterClrMapping/>
  </p:clrMapOvr>
  <p:extLst>
    <p:ext uri="{DCECCB84-F9BA-43D5-87BE-67443E8EF086}">
      <p15:sldGuideLst xmlns:p15="http://schemas.microsoft.com/office/powerpoint/2012/main">
        <p15:guide id="3" orient="horz" pos="550" userDrawn="1">
          <p15:clr>
            <a:srgbClr val="A4A3A4"/>
          </p15:clr>
        </p15:guide>
        <p15:guide id="4" orient="horz" pos="663" userDrawn="1">
          <p15:clr>
            <a:srgbClr val="A4A3A4"/>
          </p15:clr>
        </p15:guide>
        <p15:guide id="5" orient="horz" pos="3974" userDrawn="1">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4"/>
              </a:lnSpc>
              <a:spcBef>
                <a:spcPts val="0"/>
              </a:spcBef>
              <a:buNone/>
              <a:defRPr sz="3194" baseline="0">
                <a:solidFill>
                  <a:schemeClr val="tx1"/>
                </a:solidFill>
                <a:latin typeface="微软雅黑" panose="020B0503020204020204" pitchFamily="34" charset="-122"/>
                <a:ea typeface="微软雅黑" panose="020B0503020204020204" pitchFamily="34" charset="-122"/>
              </a:defRPr>
            </a:lvl1pPr>
            <a:lvl2pPr marL="592853" indent="0" algn="ctr">
              <a:buNone/>
              <a:defRPr sz="2594"/>
            </a:lvl2pPr>
            <a:lvl3pPr marL="1185706" indent="0" algn="ctr">
              <a:buNone/>
              <a:defRPr sz="2334"/>
            </a:lvl3pPr>
            <a:lvl4pPr marL="1777924" indent="0" algn="ctr">
              <a:buNone/>
              <a:defRPr sz="2074"/>
            </a:lvl4pPr>
            <a:lvl5pPr marL="2370776" indent="0" algn="ctr">
              <a:buNone/>
              <a:defRPr sz="2074"/>
            </a:lvl5pPr>
            <a:lvl6pPr marL="2963629" indent="0" algn="ctr">
              <a:buNone/>
              <a:defRPr sz="2074"/>
            </a:lvl6pPr>
            <a:lvl7pPr marL="3556482" indent="0" algn="ctr">
              <a:buNone/>
              <a:defRPr sz="2074"/>
            </a:lvl7pPr>
            <a:lvl8pPr marL="4148700" indent="0" algn="ctr">
              <a:buNone/>
              <a:defRPr sz="2074"/>
            </a:lvl8pPr>
            <a:lvl9pPr marL="4741553" indent="0" algn="ctr">
              <a:buNone/>
              <a:defRPr sz="2074"/>
            </a:lvl9pPr>
          </a:lstStyle>
          <a:p>
            <a:r>
              <a:rPr lang="zh-CN" altLang="en-US" dirty="0"/>
              <a:t>单击此处添加标题</a:t>
            </a:r>
            <a:endParaRPr lang="en-US" dirty="0"/>
          </a:p>
        </p:txBody>
      </p:sp>
      <p:sp>
        <p:nvSpPr>
          <p:cNvPr id="6" name="Content Placeholder 2"/>
          <p:cNvSpPr>
            <a:spLocks noGrp="1"/>
          </p:cNvSpPr>
          <p:nvPr>
            <p:ph idx="10" hasCustomPrompt="1"/>
          </p:nvPr>
        </p:nvSpPr>
        <p:spPr>
          <a:xfrm>
            <a:off x="736625" y="1501989"/>
            <a:ext cx="10729365" cy="4690459"/>
          </a:xfrm>
          <a:prstGeom prst="rect">
            <a:avLst/>
          </a:prstGeom>
        </p:spPr>
        <p:txBody>
          <a:bodyPr lIns="0" tIns="0" rIns="0" bIns="0"/>
          <a:lstStyle>
            <a:lvl1pPr marL="12060" indent="0">
              <a:lnSpc>
                <a:spcPct val="100000"/>
              </a:lnSpc>
              <a:spcBef>
                <a:spcPts val="0"/>
              </a:spcBef>
              <a:buFontTx/>
              <a:buNone/>
              <a:tabLst>
                <a:tab pos="1205383" algn="ctr"/>
              </a:tabLst>
              <a:defRPr sz="1794"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4935" indent="-170747">
              <a:buFont typeface="Arial" panose="020B0604020202020204" pitchFamily="34" charset="0"/>
              <a:buChar char="•"/>
              <a:tabLst>
                <a:tab pos="1205383" algn="ctr"/>
              </a:tabLst>
              <a:defRPr sz="1294" baseline="0"/>
            </a:lvl2pPr>
            <a:lvl3pPr marL="524935" indent="-170747">
              <a:buFont typeface="Arial" panose="020B0604020202020204" pitchFamily="34" charset="0"/>
              <a:buChar char="•"/>
              <a:tabLst>
                <a:tab pos="1205383" algn="ctr"/>
              </a:tabLst>
              <a:defRPr sz="1294" baseline="0"/>
            </a:lvl3pPr>
            <a:lvl4pPr marL="524935" indent="-170747">
              <a:buFont typeface="Arial" panose="020B0604020202020204" pitchFamily="34" charset="0"/>
              <a:buChar char="•"/>
              <a:tabLst>
                <a:tab pos="1205383" algn="ctr"/>
              </a:tabLst>
              <a:defRPr sz="1294" baseline="0"/>
            </a:lvl4pPr>
            <a:lvl5pPr marL="524935" indent="-170747">
              <a:buFont typeface="Arial" panose="020B0604020202020204" pitchFamily="34" charset="0"/>
              <a:buChar char="•"/>
              <a:tabLst>
                <a:tab pos="1205383" algn="ctr"/>
              </a:tabLst>
              <a:defRPr sz="1294"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2066089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4"/>
              </a:lnSpc>
              <a:spcBef>
                <a:spcPts val="0"/>
              </a:spcBef>
              <a:buNone/>
              <a:defRPr sz="3194" baseline="0">
                <a:solidFill>
                  <a:schemeClr val="tx1"/>
                </a:solidFill>
                <a:latin typeface="微软雅黑" panose="020B0503020204020204" pitchFamily="34" charset="-122"/>
                <a:ea typeface="微软雅黑" panose="020B0503020204020204" pitchFamily="34" charset="-122"/>
              </a:defRPr>
            </a:lvl1pPr>
            <a:lvl2pPr marL="592853" indent="0" algn="ctr">
              <a:buNone/>
              <a:defRPr sz="2594"/>
            </a:lvl2pPr>
            <a:lvl3pPr marL="1185706" indent="0" algn="ctr">
              <a:buNone/>
              <a:defRPr sz="2334"/>
            </a:lvl3pPr>
            <a:lvl4pPr marL="1778558" indent="0" algn="ctr">
              <a:buNone/>
              <a:defRPr sz="2074"/>
            </a:lvl4pPr>
            <a:lvl5pPr marL="2372046" indent="0" algn="ctr">
              <a:buNone/>
              <a:defRPr sz="2074"/>
            </a:lvl5pPr>
            <a:lvl6pPr marL="2964899" indent="0" algn="ctr">
              <a:buNone/>
              <a:defRPr sz="2074"/>
            </a:lvl6pPr>
            <a:lvl7pPr marL="3557751" indent="0" algn="ctr">
              <a:buNone/>
              <a:defRPr sz="2074"/>
            </a:lvl7pPr>
            <a:lvl8pPr marL="4150604" indent="0" algn="ctr">
              <a:buNone/>
              <a:defRPr sz="2074"/>
            </a:lvl8pPr>
            <a:lvl9pPr marL="4743457" indent="0" algn="ctr">
              <a:buNone/>
              <a:defRPr sz="2074"/>
            </a:lvl9pPr>
          </a:lstStyle>
          <a:p>
            <a:r>
              <a:rPr lang="zh-CN" altLang="en-US" dirty="0"/>
              <a:t>单击此处添加标题</a:t>
            </a:r>
            <a:endParaRPr lang="en-US" dirty="0"/>
          </a:p>
        </p:txBody>
      </p:sp>
      <p:sp>
        <p:nvSpPr>
          <p:cNvPr id="7" name="Content Placeholder 2"/>
          <p:cNvSpPr>
            <a:spLocks noGrp="1"/>
          </p:cNvSpPr>
          <p:nvPr>
            <p:ph idx="10" hasCustomPrompt="1"/>
          </p:nvPr>
        </p:nvSpPr>
        <p:spPr>
          <a:xfrm>
            <a:off x="736624" y="1501989"/>
            <a:ext cx="10729365" cy="4690459"/>
          </a:xfrm>
          <a:prstGeom prst="rect">
            <a:avLst/>
          </a:prstGeom>
        </p:spPr>
        <p:txBody>
          <a:bodyPr lIns="0" tIns="0" rIns="0" bIns="0"/>
          <a:lstStyle>
            <a:lvl1pPr marL="12060" indent="0">
              <a:lnSpc>
                <a:spcPct val="100000"/>
              </a:lnSpc>
              <a:spcBef>
                <a:spcPts val="0"/>
              </a:spcBef>
              <a:buFontTx/>
              <a:buNone/>
              <a:tabLst>
                <a:tab pos="1206017" algn="ctr"/>
              </a:tabLst>
              <a:defRPr sz="1794"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4935" indent="-170747">
              <a:buFont typeface="Arial" panose="020B0604020202020204" pitchFamily="34" charset="0"/>
              <a:buChar char="•"/>
              <a:tabLst>
                <a:tab pos="1206017" algn="ctr"/>
              </a:tabLst>
              <a:defRPr sz="1294" baseline="0"/>
            </a:lvl2pPr>
            <a:lvl3pPr marL="524935" indent="-170747">
              <a:buFont typeface="Arial" panose="020B0604020202020204" pitchFamily="34" charset="0"/>
              <a:buChar char="•"/>
              <a:tabLst>
                <a:tab pos="1206017" algn="ctr"/>
              </a:tabLst>
              <a:defRPr sz="1294" baseline="0"/>
            </a:lvl3pPr>
            <a:lvl4pPr marL="524935" indent="-170747">
              <a:buFont typeface="Arial" panose="020B0604020202020204" pitchFamily="34" charset="0"/>
              <a:buChar char="•"/>
              <a:tabLst>
                <a:tab pos="1206017" algn="ctr"/>
              </a:tabLst>
              <a:defRPr sz="1294" baseline="0"/>
            </a:lvl4pPr>
            <a:lvl5pPr marL="524935" indent="-170747">
              <a:buFont typeface="Arial" panose="020B0604020202020204" pitchFamily="34" charset="0"/>
              <a:buChar char="•"/>
              <a:tabLst>
                <a:tab pos="1206017" algn="ctr"/>
              </a:tabLst>
              <a:defRPr sz="1294"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3847912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3" y="456141"/>
            <a:ext cx="10781281" cy="644533"/>
          </a:xfrm>
          <a:prstGeom prst="rect">
            <a:avLst/>
          </a:prstGeom>
        </p:spPr>
        <p:txBody>
          <a:bodyPr>
            <a:normAutofit/>
          </a:bodyPr>
          <a:lstStyle>
            <a:lvl1pPr marL="0" indent="0" algn="ctr">
              <a:buNone/>
              <a:defRPr lang="en-US" sz="2799" b="1" dirty="0">
                <a:solidFill>
                  <a:srgbClr val="990000"/>
                </a:solidFill>
                <a:latin typeface="微软雅黑" panose="020B0503020204020204" pitchFamily="34" charset="-122"/>
                <a:ea typeface="微软雅黑" panose="020B0503020204020204" pitchFamily="34" charset="-122"/>
                <a:cs typeface="+mj-cs"/>
              </a:defRPr>
            </a:lvl1pPr>
          </a:lstStyle>
          <a:p>
            <a:pPr lvl="0" defTabSz="1217443">
              <a:spcBef>
                <a:spcPct val="0"/>
              </a:spcBef>
            </a:pPr>
            <a:r>
              <a:rPr lang="zh-CN" altLang="en-US" dirty="0"/>
              <a:t>单击此处编辑母版标题样式</a:t>
            </a:r>
            <a:endParaRPr lang="en-US" dirty="0"/>
          </a:p>
        </p:txBody>
      </p:sp>
    </p:spTree>
    <p:extLst>
      <p:ext uri="{BB962C8B-B14F-4D97-AF65-F5344CB8AC3E}">
        <p14:creationId xmlns:p14="http://schemas.microsoft.com/office/powerpoint/2010/main" val="25365922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7906157" y="6400805"/>
            <a:ext cx="1409280" cy="1102180"/>
          </a:xfrm>
          <a:prstGeom prst="rect">
            <a:avLst/>
          </a:prstGeom>
        </p:spPr>
        <p:txBody>
          <a:bodyPr lIns="91438" tIns="45719" rIns="91438" bIns="45719"/>
          <a:lstStyle>
            <a:lvl1pPr>
              <a:defRPr/>
            </a:lvl1pPr>
          </a:lstStyle>
          <a:p>
            <a:r>
              <a:rPr lang="de-DE">
                <a:solidFill>
                  <a:srgbClr val="000000"/>
                </a:solidFill>
              </a:rPr>
              <a:t>Page </a:t>
            </a:r>
            <a:fld id="{7230D8B4-35EA-419C-8794-EE11CE1A33C9}" type="slidenum">
              <a:rPr lang="de-DE">
                <a:solidFill>
                  <a:srgbClr val="000000"/>
                </a:solidFill>
              </a:rPr>
              <a:t>‹#›</a:t>
            </a:fld>
            <a:endParaRPr lang="en-GB" dirty="0">
              <a:solidFill>
                <a:srgbClr val="000000"/>
              </a:solidFill>
            </a:endParaRPr>
          </a:p>
        </p:txBody>
      </p:sp>
    </p:spTree>
    <p:extLst>
      <p:ext uri="{BB962C8B-B14F-4D97-AF65-F5344CB8AC3E}">
        <p14:creationId xmlns:p14="http://schemas.microsoft.com/office/powerpoint/2010/main" val="82947371"/>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1ED22-B39A-A842-8BBB-B109D6342BAA}"/>
              </a:ext>
            </a:extLst>
          </p:cNvPr>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目录页</a:t>
            </a:r>
            <a:r>
              <a:rPr kumimoji="1" lang="en-US" altLang="zh-CN" dirty="0"/>
              <a:t>_2</a:t>
            </a:r>
            <a:endParaRPr kumimoji="1" lang="zh-CN" altLang="en-US" dirty="0"/>
          </a:p>
        </p:txBody>
      </p:sp>
      <p:sp>
        <p:nvSpPr>
          <p:cNvPr id="3" name="文本占位符 3">
            <a:extLst>
              <a:ext uri="{FF2B5EF4-FFF2-40B4-BE49-F238E27FC236}">
                <a16:creationId xmlns:a16="http://schemas.microsoft.com/office/drawing/2014/main" id="{11111AE2-6BCC-33A9-31F8-57A4FF785424}"/>
              </a:ext>
            </a:extLst>
          </p:cNvPr>
          <p:cNvSpPr>
            <a:spLocks noGrp="1"/>
          </p:cNvSpPr>
          <p:nvPr>
            <p:ph type="body" sz="half" idx="33" hasCustomPrompt="1"/>
          </p:nvPr>
        </p:nvSpPr>
        <p:spPr>
          <a:xfrm>
            <a:off x="1049191" y="1766133"/>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p>
        </p:txBody>
      </p:sp>
      <p:sp>
        <p:nvSpPr>
          <p:cNvPr id="6" name="文本占位符 3">
            <a:extLst>
              <a:ext uri="{FF2B5EF4-FFF2-40B4-BE49-F238E27FC236}">
                <a16:creationId xmlns:a16="http://schemas.microsoft.com/office/drawing/2014/main" id="{04606BC8-400D-ED7B-76B0-EAC101335A4F}"/>
              </a:ext>
            </a:extLst>
          </p:cNvPr>
          <p:cNvSpPr>
            <a:spLocks noGrp="1"/>
          </p:cNvSpPr>
          <p:nvPr>
            <p:ph type="body" sz="half" idx="34" hasCustomPrompt="1"/>
          </p:nvPr>
        </p:nvSpPr>
        <p:spPr>
          <a:xfrm>
            <a:off x="1049191" y="2078537"/>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p>
          <a:p>
            <a:pPr lvl="0"/>
            <a:r>
              <a:rPr kumimoji="1" lang="zh-CN" altLang="en-US" dirty="0"/>
              <a:t>章节小标题</a:t>
            </a:r>
            <a:r>
              <a:rPr kumimoji="1" lang="en-US" altLang="zh-CN" dirty="0"/>
              <a:t>02</a:t>
            </a:r>
          </a:p>
          <a:p>
            <a:pPr lvl="0"/>
            <a:r>
              <a:rPr kumimoji="1" lang="en-US" altLang="zh-CN" dirty="0"/>
              <a:t>……</a:t>
            </a:r>
            <a:endParaRPr kumimoji="1" lang="zh-CN" altLang="en-US" dirty="0"/>
          </a:p>
        </p:txBody>
      </p:sp>
      <p:sp>
        <p:nvSpPr>
          <p:cNvPr id="21" name="文本占位符 3">
            <a:extLst>
              <a:ext uri="{FF2B5EF4-FFF2-40B4-BE49-F238E27FC236}">
                <a16:creationId xmlns:a16="http://schemas.microsoft.com/office/drawing/2014/main" id="{D8521214-146E-7A04-33B3-08908371CF07}"/>
              </a:ext>
            </a:extLst>
          </p:cNvPr>
          <p:cNvSpPr>
            <a:spLocks noGrp="1"/>
          </p:cNvSpPr>
          <p:nvPr>
            <p:ph type="body" sz="half" idx="21" hasCustomPrompt="1"/>
          </p:nvPr>
        </p:nvSpPr>
        <p:spPr>
          <a:xfrm>
            <a:off x="1049191" y="3993824"/>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p>
        </p:txBody>
      </p:sp>
      <p:sp>
        <p:nvSpPr>
          <p:cNvPr id="22" name="文本占位符 3">
            <a:extLst>
              <a:ext uri="{FF2B5EF4-FFF2-40B4-BE49-F238E27FC236}">
                <a16:creationId xmlns:a16="http://schemas.microsoft.com/office/drawing/2014/main" id="{BF48E8D5-9034-0A75-1A37-C11D30FD8167}"/>
              </a:ext>
            </a:extLst>
          </p:cNvPr>
          <p:cNvSpPr>
            <a:spLocks noGrp="1"/>
          </p:cNvSpPr>
          <p:nvPr>
            <p:ph type="body" sz="half" idx="22" hasCustomPrompt="1"/>
          </p:nvPr>
        </p:nvSpPr>
        <p:spPr>
          <a:xfrm>
            <a:off x="1049191" y="4306228"/>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p>
          <a:p>
            <a:pPr lvl="0"/>
            <a:r>
              <a:rPr kumimoji="1" lang="zh-CN" altLang="en-US" dirty="0"/>
              <a:t>章节小标题</a:t>
            </a:r>
            <a:r>
              <a:rPr kumimoji="1" lang="en-US" altLang="zh-CN" dirty="0"/>
              <a:t>02</a:t>
            </a:r>
          </a:p>
          <a:p>
            <a:pPr lvl="0"/>
            <a:r>
              <a:rPr kumimoji="1" lang="en-US" altLang="zh-CN" dirty="0"/>
              <a:t>……</a:t>
            </a:r>
            <a:endParaRPr kumimoji="1" lang="zh-CN" altLang="en-US" dirty="0"/>
          </a:p>
        </p:txBody>
      </p:sp>
      <p:sp>
        <p:nvSpPr>
          <p:cNvPr id="62" name="文本占位符 3">
            <a:extLst>
              <a:ext uri="{FF2B5EF4-FFF2-40B4-BE49-F238E27FC236}">
                <a16:creationId xmlns:a16="http://schemas.microsoft.com/office/drawing/2014/main" id="{58ED5491-39E1-50EA-5E3D-B30F47F8755A}"/>
              </a:ext>
            </a:extLst>
          </p:cNvPr>
          <p:cNvSpPr>
            <a:spLocks noGrp="1"/>
          </p:cNvSpPr>
          <p:nvPr>
            <p:ph type="body" sz="half" idx="35" hasCustomPrompt="1"/>
          </p:nvPr>
        </p:nvSpPr>
        <p:spPr>
          <a:xfrm>
            <a:off x="4946930" y="1767602"/>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p>
        </p:txBody>
      </p:sp>
      <p:sp>
        <p:nvSpPr>
          <p:cNvPr id="64" name="文本占位符 3">
            <a:extLst>
              <a:ext uri="{FF2B5EF4-FFF2-40B4-BE49-F238E27FC236}">
                <a16:creationId xmlns:a16="http://schemas.microsoft.com/office/drawing/2014/main" id="{4F622ECF-4F3D-9B18-BE44-19CCB98A7D6D}"/>
              </a:ext>
            </a:extLst>
          </p:cNvPr>
          <p:cNvSpPr>
            <a:spLocks noGrp="1"/>
          </p:cNvSpPr>
          <p:nvPr>
            <p:ph type="body" sz="half" idx="36" hasCustomPrompt="1"/>
          </p:nvPr>
        </p:nvSpPr>
        <p:spPr>
          <a:xfrm>
            <a:off x="4946930" y="2077202"/>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p>
          <a:p>
            <a:pPr lvl="0"/>
            <a:r>
              <a:rPr kumimoji="1" lang="zh-CN" altLang="en-US" dirty="0"/>
              <a:t>章节小标题</a:t>
            </a:r>
            <a:r>
              <a:rPr kumimoji="1" lang="en-US" altLang="zh-CN" dirty="0"/>
              <a:t>02</a:t>
            </a:r>
          </a:p>
          <a:p>
            <a:pPr lvl="0"/>
            <a:r>
              <a:rPr kumimoji="1" lang="en-US" altLang="zh-CN" dirty="0"/>
              <a:t>……</a:t>
            </a:r>
            <a:endParaRPr kumimoji="1" lang="zh-CN" altLang="en-US" dirty="0"/>
          </a:p>
        </p:txBody>
      </p:sp>
      <p:sp>
        <p:nvSpPr>
          <p:cNvPr id="66" name="文本占位符 3">
            <a:extLst>
              <a:ext uri="{FF2B5EF4-FFF2-40B4-BE49-F238E27FC236}">
                <a16:creationId xmlns:a16="http://schemas.microsoft.com/office/drawing/2014/main" id="{85A6A433-EE77-F2B4-CEB5-BBF0A6DFF4ED}"/>
              </a:ext>
            </a:extLst>
          </p:cNvPr>
          <p:cNvSpPr>
            <a:spLocks noGrp="1"/>
          </p:cNvSpPr>
          <p:nvPr>
            <p:ph type="body" sz="half" idx="37" hasCustomPrompt="1"/>
          </p:nvPr>
        </p:nvSpPr>
        <p:spPr>
          <a:xfrm>
            <a:off x="4946930" y="3993826"/>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p>
        </p:txBody>
      </p:sp>
      <p:sp>
        <p:nvSpPr>
          <p:cNvPr id="67" name="文本占位符 3">
            <a:extLst>
              <a:ext uri="{FF2B5EF4-FFF2-40B4-BE49-F238E27FC236}">
                <a16:creationId xmlns:a16="http://schemas.microsoft.com/office/drawing/2014/main" id="{EB96CAE5-EBCE-E682-433A-ABB6177B31FD}"/>
              </a:ext>
            </a:extLst>
          </p:cNvPr>
          <p:cNvSpPr>
            <a:spLocks noGrp="1"/>
          </p:cNvSpPr>
          <p:nvPr>
            <p:ph type="body" sz="half" idx="38" hasCustomPrompt="1"/>
          </p:nvPr>
        </p:nvSpPr>
        <p:spPr>
          <a:xfrm>
            <a:off x="4946930" y="4306230"/>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p>
          <a:p>
            <a:pPr lvl="0"/>
            <a:r>
              <a:rPr kumimoji="1" lang="zh-CN" altLang="en-US" dirty="0"/>
              <a:t>章节小标题</a:t>
            </a:r>
            <a:r>
              <a:rPr kumimoji="1" lang="en-US" altLang="zh-CN" dirty="0"/>
              <a:t>02</a:t>
            </a:r>
          </a:p>
          <a:p>
            <a:pPr lvl="0"/>
            <a:r>
              <a:rPr kumimoji="1" lang="en-US" altLang="zh-CN" dirty="0"/>
              <a:t>……</a:t>
            </a:r>
            <a:endParaRPr kumimoji="1" lang="zh-CN" altLang="en-US" dirty="0"/>
          </a:p>
        </p:txBody>
      </p:sp>
      <p:pic>
        <p:nvPicPr>
          <p:cNvPr id="16" name="图片 15">
            <a:extLst>
              <a:ext uri="{FF2B5EF4-FFF2-40B4-BE49-F238E27FC236}">
                <a16:creationId xmlns:a16="http://schemas.microsoft.com/office/drawing/2014/main" id="{F97F86EC-BB11-014E-9569-1D52FA7C91BC}"/>
              </a:ext>
            </a:extLst>
          </p:cNvPr>
          <p:cNvPicPr>
            <a:picLocks noChangeAspect="1"/>
          </p:cNvPicPr>
          <p:nvPr userDrawn="1"/>
        </p:nvPicPr>
        <p:blipFill>
          <a:blip r:embed="rId3"/>
          <a:stretch>
            <a:fillRect/>
          </a:stretch>
        </p:blipFill>
        <p:spPr>
          <a:xfrm>
            <a:off x="9792000" y="6458400"/>
            <a:ext cx="1845556" cy="187200"/>
          </a:xfrm>
          <a:prstGeom prst="rect">
            <a:avLst/>
          </a:prstGeom>
        </p:spPr>
      </p:pic>
      <p:sp>
        <p:nvSpPr>
          <p:cNvPr id="23" name="文本占位符 3">
            <a:extLst>
              <a:ext uri="{FF2B5EF4-FFF2-40B4-BE49-F238E27FC236}">
                <a16:creationId xmlns:a16="http://schemas.microsoft.com/office/drawing/2014/main" id="{8BA8C8D4-10CB-E74C-A218-E2D53AADA30E}"/>
              </a:ext>
            </a:extLst>
          </p:cNvPr>
          <p:cNvSpPr>
            <a:spLocks noGrp="1"/>
          </p:cNvSpPr>
          <p:nvPr>
            <p:ph type="body" sz="half" idx="39" hasCustomPrompt="1"/>
          </p:nvPr>
        </p:nvSpPr>
        <p:spPr>
          <a:xfrm>
            <a:off x="9013445" y="1767600"/>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p>
        </p:txBody>
      </p:sp>
      <p:sp>
        <p:nvSpPr>
          <p:cNvPr id="24" name="文本占位符 3">
            <a:extLst>
              <a:ext uri="{FF2B5EF4-FFF2-40B4-BE49-F238E27FC236}">
                <a16:creationId xmlns:a16="http://schemas.microsoft.com/office/drawing/2014/main" id="{98A9343B-510B-C34B-8C43-0F87E2E82231}"/>
              </a:ext>
            </a:extLst>
          </p:cNvPr>
          <p:cNvSpPr>
            <a:spLocks noGrp="1"/>
          </p:cNvSpPr>
          <p:nvPr>
            <p:ph type="body" sz="half" idx="40" hasCustomPrompt="1"/>
          </p:nvPr>
        </p:nvSpPr>
        <p:spPr>
          <a:xfrm>
            <a:off x="9013445" y="2077200"/>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p>
          <a:p>
            <a:pPr lvl="0"/>
            <a:r>
              <a:rPr kumimoji="1" lang="zh-CN" altLang="en-US" dirty="0"/>
              <a:t>章节小标题</a:t>
            </a:r>
            <a:r>
              <a:rPr kumimoji="1" lang="en-US" altLang="zh-CN" dirty="0"/>
              <a:t>02</a:t>
            </a:r>
          </a:p>
          <a:p>
            <a:pPr lvl="0"/>
            <a:r>
              <a:rPr kumimoji="1" lang="en-US" altLang="zh-CN" dirty="0"/>
              <a:t>……</a:t>
            </a:r>
            <a:endParaRPr kumimoji="1" lang="zh-CN" altLang="en-US" dirty="0"/>
          </a:p>
        </p:txBody>
      </p:sp>
      <p:sp>
        <p:nvSpPr>
          <p:cNvPr id="25" name="文本占位符 3">
            <a:extLst>
              <a:ext uri="{FF2B5EF4-FFF2-40B4-BE49-F238E27FC236}">
                <a16:creationId xmlns:a16="http://schemas.microsoft.com/office/drawing/2014/main" id="{8DA16E86-38DF-9D48-AABA-F51F3F4D79C9}"/>
              </a:ext>
            </a:extLst>
          </p:cNvPr>
          <p:cNvSpPr>
            <a:spLocks noGrp="1"/>
          </p:cNvSpPr>
          <p:nvPr>
            <p:ph type="body" sz="half" idx="41" hasCustomPrompt="1"/>
          </p:nvPr>
        </p:nvSpPr>
        <p:spPr>
          <a:xfrm>
            <a:off x="9013445" y="3993824"/>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p>
        </p:txBody>
      </p:sp>
      <p:sp>
        <p:nvSpPr>
          <p:cNvPr id="26" name="文本占位符 3">
            <a:extLst>
              <a:ext uri="{FF2B5EF4-FFF2-40B4-BE49-F238E27FC236}">
                <a16:creationId xmlns:a16="http://schemas.microsoft.com/office/drawing/2014/main" id="{2EFE56E9-1775-324F-89F7-A85684A76A52}"/>
              </a:ext>
            </a:extLst>
          </p:cNvPr>
          <p:cNvSpPr>
            <a:spLocks noGrp="1"/>
          </p:cNvSpPr>
          <p:nvPr>
            <p:ph type="body" sz="half" idx="42" hasCustomPrompt="1"/>
          </p:nvPr>
        </p:nvSpPr>
        <p:spPr>
          <a:xfrm>
            <a:off x="9013445" y="4306228"/>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p>
          <a:p>
            <a:pPr lvl="0"/>
            <a:r>
              <a:rPr kumimoji="1" lang="zh-CN" altLang="en-US" dirty="0"/>
              <a:t>章节小标题</a:t>
            </a:r>
            <a:r>
              <a:rPr kumimoji="1" lang="en-US" altLang="zh-CN" dirty="0"/>
              <a:t>02</a:t>
            </a:r>
          </a:p>
          <a:p>
            <a:pPr lvl="0"/>
            <a:r>
              <a:rPr kumimoji="1" lang="en-US" altLang="zh-CN" dirty="0"/>
              <a:t>……</a:t>
            </a:r>
            <a:endParaRPr kumimoji="1" lang="zh-CN" altLang="en-US" dirty="0"/>
          </a:p>
        </p:txBody>
      </p:sp>
    </p:spTree>
    <p:extLst>
      <p:ext uri="{BB962C8B-B14F-4D97-AF65-F5344CB8AC3E}">
        <p14:creationId xmlns:p14="http://schemas.microsoft.com/office/powerpoint/2010/main" val="1817048909"/>
      </p:ext>
    </p:extLst>
  </p:cSld>
  <p:clrMapOvr>
    <a:masterClrMapping/>
  </p:clrMapOvr>
  <p:extLst>
    <p:ext uri="{DCECCB84-F9BA-43D5-87BE-67443E8EF086}">
      <p15:sldGuideLst xmlns:p15="http://schemas.microsoft.com/office/powerpoint/2012/main">
        <p15:guide id="3" orient="horz" pos="550" userDrawn="1">
          <p15:clr>
            <a:srgbClr val="A4A3A4"/>
          </p15:clr>
        </p15:guide>
        <p15:guide id="4" orient="horz" pos="663" userDrawn="1">
          <p15:clr>
            <a:srgbClr val="A4A3A4"/>
          </p15:clr>
        </p15:guide>
        <p15:guide id="5" orient="horz" pos="3974"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标题_白底">
    <p:spTree>
      <p:nvGrpSpPr>
        <p:cNvPr id="1" name=""/>
        <p:cNvGrpSpPr/>
        <p:nvPr/>
      </p:nvGrpSpPr>
      <p:grpSpPr>
        <a:xfrm>
          <a:off x="0" y="0"/>
          <a:ext cx="0" cy="0"/>
          <a:chOff x="0" y="0"/>
          <a:chExt cx="0" cy="0"/>
        </a:xfrm>
      </p:grpSpPr>
      <p:sp>
        <p:nvSpPr>
          <p:cNvPr id="8" name="六边形 7">
            <a:extLst>
              <a:ext uri="{FF2B5EF4-FFF2-40B4-BE49-F238E27FC236}">
                <a16:creationId xmlns:a16="http://schemas.microsoft.com/office/drawing/2014/main" id="{915D22FF-C59E-4E24-A97D-EE71D4F78374}"/>
              </a:ext>
            </a:extLst>
          </p:cNvPr>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FDD92C66-97B6-A844-B883-C98DB502B2C6}"/>
              </a:ext>
            </a:extLst>
          </p:cNvPr>
          <p:cNvSpPr>
            <a:spLocks noGrp="1"/>
          </p:cNvSpPr>
          <p:nvPr>
            <p:ph type="ctrTitle" hasCustomPrompt="1"/>
          </p:nvPr>
        </p:nvSpPr>
        <p:spPr>
          <a:xfrm>
            <a:off x="460623" y="3054600"/>
            <a:ext cx="11282400" cy="748800"/>
          </a:xfrm>
          <a:prstGeom prst="rect">
            <a:avLst/>
          </a:prstGeom>
        </p:spPr>
        <p:txBody>
          <a:bodyPr anchor="b">
            <a:normAutofit/>
          </a:bodyPr>
          <a:lstStyle>
            <a:lvl1pPr algn="l">
              <a:defRPr sz="4000" b="1" i="0" baseline="0">
                <a:latin typeface="Arial" panose="020B0604020202020204" pitchFamily="34" charset="0"/>
                <a:ea typeface="Microsoft YaHei" panose="020B0503020204020204" pitchFamily="34" charset="-122"/>
              </a:defRPr>
            </a:lvl1pPr>
          </a:lstStyle>
          <a:p>
            <a:r>
              <a:rPr kumimoji="1" lang="zh-CN" altLang="en-US" dirty="0"/>
              <a:t>单击此处编辑章节标题</a:t>
            </a:r>
          </a:p>
        </p:txBody>
      </p:sp>
      <p:sp>
        <p:nvSpPr>
          <p:cNvPr id="4" name="灯片编号占位符 5">
            <a:extLst>
              <a:ext uri="{FF2B5EF4-FFF2-40B4-BE49-F238E27FC236}">
                <a16:creationId xmlns:a16="http://schemas.microsoft.com/office/drawing/2014/main" id="{BA9DB0D0-10E2-A93C-3456-7F5784D66B78}"/>
              </a:ext>
            </a:extLst>
          </p:cNvPr>
          <p:cNvSpPr txBox="1">
            <a:spLocks/>
          </p:cNvSpPr>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pPr/>
              <a:t>‹#›</a:t>
            </a:fld>
            <a:endParaRPr kumimoji="1" lang="zh-CN" altLang="en-US" dirty="0"/>
          </a:p>
        </p:txBody>
      </p:sp>
      <p:pic>
        <p:nvPicPr>
          <p:cNvPr id="7" name="图片 6">
            <a:extLst>
              <a:ext uri="{FF2B5EF4-FFF2-40B4-BE49-F238E27FC236}">
                <a16:creationId xmlns:a16="http://schemas.microsoft.com/office/drawing/2014/main" id="{D44DB698-1414-D798-8092-30E4BAA62DED}"/>
              </a:ext>
            </a:extLst>
          </p:cNvPr>
          <p:cNvPicPr>
            <a:picLocks noChangeAspect="1"/>
          </p:cNvPicPr>
          <p:nvPr userDrawn="1"/>
        </p:nvPicPr>
        <p:blipFill>
          <a:blip r:embed="rId2"/>
          <a:stretch>
            <a:fillRect/>
          </a:stretch>
        </p:blipFill>
        <p:spPr>
          <a:xfrm>
            <a:off x="9792338" y="6458400"/>
            <a:ext cx="1845555" cy="187200"/>
          </a:xfrm>
          <a:prstGeom prst="rect">
            <a:avLst/>
          </a:prstGeom>
        </p:spPr>
      </p:pic>
    </p:spTree>
    <p:extLst>
      <p:ext uri="{BB962C8B-B14F-4D97-AF65-F5344CB8AC3E}">
        <p14:creationId xmlns:p14="http://schemas.microsoft.com/office/powerpoint/2010/main" val="519127173"/>
      </p:ext>
    </p:extLst>
  </p:cSld>
  <p:clrMapOvr>
    <a:masterClrMapping/>
  </p:clrMapOvr>
  <p:extLst>
    <p:ext uri="{DCECCB84-F9BA-43D5-87BE-67443E8EF086}">
      <p15:sldGuideLst xmlns:p15="http://schemas.microsoft.com/office/powerpoint/2012/main">
        <p15:guide id="3" orient="horz" pos="2160"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标题_蓝底">
    <p:bg>
      <p:bgPr>
        <a:gradFill>
          <a:gsLst>
            <a:gs pos="0">
              <a:srgbClr val="3165F3"/>
            </a:gs>
            <a:gs pos="100000">
              <a:srgbClr val="002FA7"/>
            </a:gs>
          </a:gsLst>
          <a:lin ang="540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92C66-97B6-A844-B883-C98DB502B2C6}"/>
              </a:ext>
            </a:extLst>
          </p:cNvPr>
          <p:cNvSpPr>
            <a:spLocks noGrp="1"/>
          </p:cNvSpPr>
          <p:nvPr>
            <p:ph type="ctrTitle" hasCustomPrompt="1"/>
          </p:nvPr>
        </p:nvSpPr>
        <p:spPr>
          <a:xfrm>
            <a:off x="457157" y="3054600"/>
            <a:ext cx="11282400" cy="748800"/>
          </a:xfrm>
          <a:prstGeom prst="rect">
            <a:avLst/>
          </a:prstGeom>
        </p:spPr>
        <p:txBody>
          <a:bodyPr anchor="b">
            <a:normAutofit/>
          </a:bodyPr>
          <a:lstStyle>
            <a:lvl1pPr algn="l">
              <a:defRPr sz="4000" b="1" i="0" baseline="0">
                <a:solidFill>
                  <a:schemeClr val="bg1"/>
                </a:solidFill>
                <a:latin typeface="Arial" panose="020B0604020202020204" pitchFamily="34" charset="0"/>
                <a:ea typeface="Microsoft YaHei" panose="020B0503020204020204" pitchFamily="34" charset="-122"/>
              </a:defRPr>
            </a:lvl1pPr>
          </a:lstStyle>
          <a:p>
            <a:r>
              <a:rPr kumimoji="1" lang="zh-CN" altLang="en-US" dirty="0"/>
              <a:t>单击此处编辑章节标题</a:t>
            </a:r>
          </a:p>
        </p:txBody>
      </p:sp>
      <p:pic>
        <p:nvPicPr>
          <p:cNvPr id="3" name="图片 2">
            <a:extLst>
              <a:ext uri="{FF2B5EF4-FFF2-40B4-BE49-F238E27FC236}">
                <a16:creationId xmlns:a16="http://schemas.microsoft.com/office/drawing/2014/main" id="{BF5F9644-E5B9-B20E-9298-0C36B8DEF377}"/>
              </a:ext>
            </a:extLst>
          </p:cNvPr>
          <p:cNvPicPr>
            <a:picLocks noChangeAspect="1"/>
          </p:cNvPicPr>
          <p:nvPr userDrawn="1"/>
        </p:nvPicPr>
        <p:blipFill>
          <a:blip r:embed="rId2"/>
          <a:stretch>
            <a:fillRect/>
          </a:stretch>
        </p:blipFill>
        <p:spPr>
          <a:xfrm>
            <a:off x="9792000" y="6458400"/>
            <a:ext cx="1845556" cy="187200"/>
          </a:xfrm>
          <a:prstGeom prst="rect">
            <a:avLst/>
          </a:prstGeom>
        </p:spPr>
      </p:pic>
      <p:sp>
        <p:nvSpPr>
          <p:cNvPr id="4" name="六边形 3">
            <a:extLst>
              <a:ext uri="{FF2B5EF4-FFF2-40B4-BE49-F238E27FC236}">
                <a16:creationId xmlns:a16="http://schemas.microsoft.com/office/drawing/2014/main" id="{A8BD0578-72CF-BCFA-5E31-668F2518E2BD}"/>
              </a:ext>
            </a:extLst>
          </p:cNvPr>
          <p:cNvSpPr>
            <a:spLocks noChangeAspect="1"/>
          </p:cNvSpPr>
          <p:nvPr userDrawn="1"/>
        </p:nvSpPr>
        <p:spPr>
          <a:xfrm rot="5400000">
            <a:off x="540000" y="6472800"/>
            <a:ext cx="192096" cy="1656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灯片编号占位符 5">
            <a:extLst>
              <a:ext uri="{FF2B5EF4-FFF2-40B4-BE49-F238E27FC236}">
                <a16:creationId xmlns:a16="http://schemas.microsoft.com/office/drawing/2014/main" id="{F092C66F-436F-A7B3-5383-B0EE49A2E7F1}"/>
              </a:ext>
            </a:extLst>
          </p:cNvPr>
          <p:cNvSpPr>
            <a:spLocks noGrp="1"/>
          </p:cNvSpPr>
          <p:nvPr>
            <p:ph type="sldNum" sz="quarter" idx="33"/>
          </p:nvPr>
        </p:nvSpPr>
        <p:spPr>
          <a:xfrm>
            <a:off x="446400" y="6372983"/>
            <a:ext cx="379156" cy="365125"/>
          </a:xfrm>
          <a:prstGeom prst="rect">
            <a:avLst/>
          </a:prstGeom>
        </p:spPr>
        <p:txBody>
          <a:bodyPr anchor="ctr" anchorCtr="1"/>
          <a:lstStyle>
            <a:lvl1pPr algn="ctr">
              <a:defRPr sz="600" b="0" i="0">
                <a:solidFill>
                  <a:srgbClr val="002FA7"/>
                </a:solidFill>
                <a:latin typeface="Microsoft YaHei" panose="020B0503020204020204" pitchFamily="34" charset="-122"/>
                <a:ea typeface="Microsoft YaHei" panose="020B0503020204020204" pitchFamily="34" charset="-122"/>
              </a:defRPr>
            </a:lvl1pPr>
          </a:lstStyle>
          <a:p>
            <a:fld id="{665EB1C3-3A1F-5444-83DA-CFB0D9AA77F2}" type="slidenum">
              <a:rPr kumimoji="1" lang="zh-CN" altLang="en-US" smtClean="0"/>
              <a:pPr/>
              <a:t>‹#›</a:t>
            </a:fld>
            <a:endParaRPr kumimoji="1" lang="zh-CN" altLang="en-US" dirty="0"/>
          </a:p>
        </p:txBody>
      </p:sp>
    </p:spTree>
    <p:extLst>
      <p:ext uri="{BB962C8B-B14F-4D97-AF65-F5344CB8AC3E}">
        <p14:creationId xmlns:p14="http://schemas.microsoft.com/office/powerpoint/2010/main" val="2984616581"/>
      </p:ext>
    </p:extLst>
  </p:cSld>
  <p:clrMapOvr>
    <a:masterClrMapping/>
  </p:clrMapOvr>
  <p:extLst>
    <p:ext uri="{DCECCB84-F9BA-43D5-87BE-67443E8EF086}">
      <p15:sldGuideLst xmlns:p15="http://schemas.microsoft.com/office/powerpoint/2012/main">
        <p15:guide id="1" orient="horz" pos="2160"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白底">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832EF9E-4894-6904-212B-EBCEFC31206B}"/>
              </a:ext>
            </a:extLst>
          </p:cNvPr>
          <p:cNvPicPr>
            <a:picLocks noChangeAspect="1"/>
          </p:cNvPicPr>
          <p:nvPr userDrawn="1"/>
        </p:nvPicPr>
        <p:blipFill>
          <a:blip r:embed="rId2"/>
          <a:stretch>
            <a:fillRect/>
          </a:stretch>
        </p:blipFill>
        <p:spPr>
          <a:xfrm>
            <a:off x="9792338" y="6458400"/>
            <a:ext cx="1845555" cy="187200"/>
          </a:xfrm>
          <a:prstGeom prst="rect">
            <a:avLst/>
          </a:prstGeom>
        </p:spPr>
      </p:pic>
      <p:sp>
        <p:nvSpPr>
          <p:cNvPr id="2" name="标题 1">
            <a:extLst>
              <a:ext uri="{FF2B5EF4-FFF2-40B4-BE49-F238E27FC236}">
                <a16:creationId xmlns:a16="http://schemas.microsoft.com/office/drawing/2014/main" id="{8D91ED22-B39A-A842-8BBB-B109D6342BAA}"/>
              </a:ext>
            </a:extLst>
          </p:cNvPr>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latin typeface="Arial" panose="020B0604020202020204" pitchFamily="34" charset="0"/>
                <a:ea typeface="Microsoft YaHei" panose="020B0503020204020204" pitchFamily="34" charset="-122"/>
              </a:defRPr>
            </a:lvl1pPr>
          </a:lstStyle>
          <a:p>
            <a:r>
              <a:rPr kumimoji="1" lang="zh-CN" altLang="en-US" dirty="0"/>
              <a:t>单击此处编辑标题</a:t>
            </a:r>
          </a:p>
        </p:txBody>
      </p:sp>
      <p:sp>
        <p:nvSpPr>
          <p:cNvPr id="4" name="文本占位符 3">
            <a:extLst>
              <a:ext uri="{FF2B5EF4-FFF2-40B4-BE49-F238E27FC236}">
                <a16:creationId xmlns:a16="http://schemas.microsoft.com/office/drawing/2014/main" id="{5508B882-490F-144E-8AF4-0866009AA5C8}"/>
              </a:ext>
            </a:extLst>
          </p:cNvPr>
          <p:cNvSpPr>
            <a:spLocks noGrp="1"/>
          </p:cNvSpPr>
          <p:nvPr>
            <p:ph type="body" sz="half" idx="2" hasCustomPrompt="1"/>
          </p:nvPr>
        </p:nvSpPr>
        <p:spPr>
          <a:xfrm>
            <a:off x="460800" y="1065600"/>
            <a:ext cx="11282028" cy="288000"/>
          </a:xfrm>
          <a:prstGeom prst="rect">
            <a:avLst/>
          </a:prstGeom>
        </p:spPr>
        <p:txBody>
          <a:bodyPr anchor="ctr">
            <a:normAutofit/>
          </a:bodyPr>
          <a:lstStyle>
            <a:lvl1pPr marL="0" indent="0">
              <a:buNone/>
              <a:defRPr sz="1400" b="0" i="0" baseline="0">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单击此处编辑副标题</a:t>
            </a:r>
          </a:p>
        </p:txBody>
      </p:sp>
      <p:sp>
        <p:nvSpPr>
          <p:cNvPr id="8" name="文本占位符 3">
            <a:extLst>
              <a:ext uri="{FF2B5EF4-FFF2-40B4-BE49-F238E27FC236}">
                <a16:creationId xmlns:a16="http://schemas.microsoft.com/office/drawing/2014/main" id="{8F52F4AF-64E1-5D4F-8107-A54C001C30AA}"/>
              </a:ext>
            </a:extLst>
          </p:cNvPr>
          <p:cNvSpPr>
            <a:spLocks noGrp="1"/>
          </p:cNvSpPr>
          <p:nvPr>
            <p:ph type="body" sz="half" idx="10" hasCustomPrompt="1"/>
          </p:nvPr>
        </p:nvSpPr>
        <p:spPr>
          <a:xfrm>
            <a:off x="460793" y="1440844"/>
            <a:ext cx="11282028" cy="4867881"/>
          </a:xfrm>
          <a:prstGeom prst="rect">
            <a:avLst/>
          </a:prstGeom>
        </p:spPr>
        <p:txBody>
          <a:bodyPr anchor="t" anchorCtr="0">
            <a:normAutofit/>
          </a:bodyPr>
          <a:lstStyle>
            <a:lvl1pPr marL="0" indent="0">
              <a:lnSpc>
                <a:spcPct val="150000"/>
              </a:lnSpc>
              <a:spcBef>
                <a:spcPts val="0"/>
              </a:spcBef>
              <a:buNone/>
              <a:defRPr sz="1200" b="0" i="0" baseline="0">
                <a:solidFill>
                  <a:schemeClr val="tx1">
                    <a:lumMod val="75000"/>
                    <a:lumOff val="25000"/>
                  </a:schemeClr>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正文内容</a:t>
            </a:r>
          </a:p>
        </p:txBody>
      </p:sp>
      <p:sp>
        <p:nvSpPr>
          <p:cNvPr id="6" name="六边形 5">
            <a:extLst>
              <a:ext uri="{FF2B5EF4-FFF2-40B4-BE49-F238E27FC236}">
                <a16:creationId xmlns:a16="http://schemas.microsoft.com/office/drawing/2014/main" id="{B51DBB72-9D19-CA9A-964C-5DB6477B20B2}"/>
              </a:ext>
            </a:extLst>
          </p:cNvPr>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灯片编号占位符 5">
            <a:extLst>
              <a:ext uri="{FF2B5EF4-FFF2-40B4-BE49-F238E27FC236}">
                <a16:creationId xmlns:a16="http://schemas.microsoft.com/office/drawing/2014/main" id="{BA052F24-A617-98AB-093D-7D13A27DE6EF}"/>
              </a:ext>
            </a:extLst>
          </p:cNvPr>
          <p:cNvSpPr txBox="1">
            <a:spLocks/>
          </p:cNvSpPr>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pPr/>
              <a:t>‹#›</a:t>
            </a:fld>
            <a:endParaRPr kumimoji="1" lang="zh-CN" altLang="en-US" dirty="0"/>
          </a:p>
        </p:txBody>
      </p:sp>
    </p:spTree>
    <p:extLst>
      <p:ext uri="{BB962C8B-B14F-4D97-AF65-F5344CB8AC3E}">
        <p14:creationId xmlns:p14="http://schemas.microsoft.com/office/powerpoint/2010/main" val="3814212012"/>
      </p:ext>
    </p:extLst>
  </p:cSld>
  <p:clrMapOvr>
    <a:masterClrMapping/>
  </p:clrMapOvr>
  <p:extLst>
    <p:ext uri="{DCECCB84-F9BA-43D5-87BE-67443E8EF086}">
      <p15:sldGuideLst xmlns:p15="http://schemas.microsoft.com/office/powerpoint/2012/main">
        <p15:guide id="3" orient="horz" pos="550" userDrawn="1">
          <p15:clr>
            <a:srgbClr val="A4A3A4"/>
          </p15:clr>
        </p15:guide>
        <p15:guide id="4" orient="horz" pos="663" userDrawn="1">
          <p15:clr>
            <a:srgbClr val="A4A3A4"/>
          </p15:clr>
        </p15:guide>
        <p15:guide id="5" orient="horz" pos="3974"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蓝底">
    <p:bg>
      <p:bgPr>
        <a:gradFill>
          <a:gsLst>
            <a:gs pos="0">
              <a:srgbClr val="3165F3"/>
            </a:gs>
            <a:gs pos="100000">
              <a:srgbClr val="002FA7"/>
            </a:gs>
          </a:gsLst>
          <a:lin ang="5400000" scaled="0"/>
        </a:gra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6C8314B-828B-CDAF-07C5-34CB1A2F3CE9}"/>
              </a:ext>
            </a:extLst>
          </p:cNvPr>
          <p:cNvPicPr>
            <a:picLocks noChangeAspect="1"/>
          </p:cNvPicPr>
          <p:nvPr userDrawn="1"/>
        </p:nvPicPr>
        <p:blipFill>
          <a:blip r:embed="rId2"/>
          <a:stretch>
            <a:fillRect/>
          </a:stretch>
        </p:blipFill>
        <p:spPr>
          <a:xfrm>
            <a:off x="9792000" y="6458400"/>
            <a:ext cx="1845556" cy="187200"/>
          </a:xfrm>
          <a:prstGeom prst="rect">
            <a:avLst/>
          </a:prstGeom>
        </p:spPr>
      </p:pic>
      <p:sp>
        <p:nvSpPr>
          <p:cNvPr id="8" name="六边形 7">
            <a:extLst>
              <a:ext uri="{FF2B5EF4-FFF2-40B4-BE49-F238E27FC236}">
                <a16:creationId xmlns:a16="http://schemas.microsoft.com/office/drawing/2014/main" id="{81DCD0C9-0454-8B1E-84B9-AF832B9F5EB0}"/>
              </a:ext>
            </a:extLst>
          </p:cNvPr>
          <p:cNvSpPr>
            <a:spLocks noChangeAspect="1"/>
          </p:cNvSpPr>
          <p:nvPr userDrawn="1"/>
        </p:nvSpPr>
        <p:spPr>
          <a:xfrm rot="5400000">
            <a:off x="540000" y="6472800"/>
            <a:ext cx="192096" cy="1656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灯片编号占位符 5">
            <a:extLst>
              <a:ext uri="{FF2B5EF4-FFF2-40B4-BE49-F238E27FC236}">
                <a16:creationId xmlns:a16="http://schemas.microsoft.com/office/drawing/2014/main" id="{AA67A857-F526-73BA-FA26-B94C5512CEBE}"/>
              </a:ext>
            </a:extLst>
          </p:cNvPr>
          <p:cNvSpPr>
            <a:spLocks noGrp="1"/>
          </p:cNvSpPr>
          <p:nvPr>
            <p:ph type="sldNum" sz="quarter" idx="33"/>
          </p:nvPr>
        </p:nvSpPr>
        <p:spPr>
          <a:xfrm>
            <a:off x="446400" y="6372983"/>
            <a:ext cx="379156" cy="365125"/>
          </a:xfrm>
          <a:prstGeom prst="rect">
            <a:avLst/>
          </a:prstGeom>
        </p:spPr>
        <p:txBody>
          <a:bodyPr anchor="ctr" anchorCtr="1"/>
          <a:lstStyle>
            <a:lvl1pPr algn="ctr">
              <a:defRPr sz="600" b="0" i="0">
                <a:solidFill>
                  <a:srgbClr val="002FA7"/>
                </a:solidFill>
                <a:latin typeface="Microsoft YaHei" panose="020B0503020204020204" pitchFamily="34" charset="-122"/>
                <a:ea typeface="Microsoft YaHei" panose="020B0503020204020204" pitchFamily="34" charset="-122"/>
              </a:defRPr>
            </a:lvl1pPr>
          </a:lstStyle>
          <a:p>
            <a:fld id="{665EB1C3-3A1F-5444-83DA-CFB0D9AA77F2}" type="slidenum">
              <a:rPr kumimoji="1" lang="zh-CN" altLang="en-US" smtClean="0"/>
              <a:pPr/>
              <a:t>‹#›</a:t>
            </a:fld>
            <a:endParaRPr kumimoji="1" lang="zh-CN" altLang="en-US" dirty="0"/>
          </a:p>
        </p:txBody>
      </p:sp>
      <p:sp>
        <p:nvSpPr>
          <p:cNvPr id="6" name="标题 1">
            <a:extLst>
              <a:ext uri="{FF2B5EF4-FFF2-40B4-BE49-F238E27FC236}">
                <a16:creationId xmlns:a16="http://schemas.microsoft.com/office/drawing/2014/main" id="{80B68589-EC1E-F30C-E7C1-D7EEC29956A2}"/>
              </a:ext>
            </a:extLst>
          </p:cNvPr>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solidFill>
                  <a:schemeClr val="bg1"/>
                </a:solidFill>
                <a:latin typeface="Arial" panose="020B0604020202020204" pitchFamily="34" charset="0"/>
                <a:ea typeface="Microsoft YaHei" panose="020B0503020204020204" pitchFamily="34" charset="-122"/>
              </a:defRPr>
            </a:lvl1pPr>
          </a:lstStyle>
          <a:p>
            <a:r>
              <a:rPr kumimoji="1" lang="zh-CN" altLang="en-US" dirty="0"/>
              <a:t>单击此处编辑标题</a:t>
            </a:r>
          </a:p>
        </p:txBody>
      </p:sp>
      <p:sp>
        <p:nvSpPr>
          <p:cNvPr id="9" name="文本占位符 3">
            <a:extLst>
              <a:ext uri="{FF2B5EF4-FFF2-40B4-BE49-F238E27FC236}">
                <a16:creationId xmlns:a16="http://schemas.microsoft.com/office/drawing/2014/main" id="{2F8AA5AF-5B12-5AFB-2586-266C7B6C0590}"/>
              </a:ext>
            </a:extLst>
          </p:cNvPr>
          <p:cNvSpPr>
            <a:spLocks noGrp="1"/>
          </p:cNvSpPr>
          <p:nvPr>
            <p:ph type="body" sz="half" idx="2" hasCustomPrompt="1"/>
          </p:nvPr>
        </p:nvSpPr>
        <p:spPr>
          <a:xfrm>
            <a:off x="460800" y="1065600"/>
            <a:ext cx="11282028" cy="288000"/>
          </a:xfrm>
          <a:prstGeom prst="rect">
            <a:avLst/>
          </a:prstGeom>
        </p:spPr>
        <p:txBody>
          <a:bodyPr anchor="ctr">
            <a:normAutofit/>
          </a:bodyPr>
          <a:lstStyle>
            <a:lvl1pPr marL="0" indent="0">
              <a:buNone/>
              <a:defRPr sz="1400" b="0"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单击此处编辑副标题</a:t>
            </a:r>
          </a:p>
        </p:txBody>
      </p:sp>
      <p:sp>
        <p:nvSpPr>
          <p:cNvPr id="10" name="文本占位符 3">
            <a:extLst>
              <a:ext uri="{FF2B5EF4-FFF2-40B4-BE49-F238E27FC236}">
                <a16:creationId xmlns:a16="http://schemas.microsoft.com/office/drawing/2014/main" id="{2BC87F01-7F75-245F-5C25-FBC0D965B196}"/>
              </a:ext>
            </a:extLst>
          </p:cNvPr>
          <p:cNvSpPr>
            <a:spLocks noGrp="1"/>
          </p:cNvSpPr>
          <p:nvPr>
            <p:ph type="body" sz="half" idx="10" hasCustomPrompt="1"/>
          </p:nvPr>
        </p:nvSpPr>
        <p:spPr>
          <a:xfrm>
            <a:off x="460793" y="1440000"/>
            <a:ext cx="11282028" cy="4867200"/>
          </a:xfrm>
          <a:prstGeom prst="rect">
            <a:avLst/>
          </a:prstGeom>
        </p:spPr>
        <p:txBody>
          <a:bodyPr anchor="t" anchorCtr="0">
            <a:normAutofit/>
          </a:bodyPr>
          <a:lstStyle>
            <a:lvl1pPr marL="0" indent="0">
              <a:lnSpc>
                <a:spcPct val="150000"/>
              </a:lnSpc>
              <a:spcBef>
                <a:spcPts val="0"/>
              </a:spcBef>
              <a:buNone/>
              <a:defRPr sz="1200" b="0" i="0" baseline="0">
                <a:solidFill>
                  <a:schemeClr val="bg1"/>
                </a:solidFill>
                <a:latin typeface="Arial" panose="020B0604020202020204" pitchFamily="34" charset="0"/>
                <a:ea typeface="Microsoft YaHe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正文内容</a:t>
            </a:r>
          </a:p>
        </p:txBody>
      </p:sp>
    </p:spTree>
    <p:extLst>
      <p:ext uri="{BB962C8B-B14F-4D97-AF65-F5344CB8AC3E}">
        <p14:creationId xmlns:p14="http://schemas.microsoft.com/office/powerpoint/2010/main" val="3008535297"/>
      </p:ext>
    </p:extLst>
  </p:cSld>
  <p:clrMapOvr>
    <a:masterClrMapping/>
  </p:clrMapOvr>
  <p:extLst>
    <p:ext uri="{DCECCB84-F9BA-43D5-87BE-67443E8EF086}">
      <p15:sldGuideLst xmlns:p15="http://schemas.microsoft.com/office/powerpoint/2012/main">
        <p15:guide id="3" orient="horz" pos="550" userDrawn="1">
          <p15:clr>
            <a:srgbClr val="A4A3A4"/>
          </p15:clr>
        </p15:guide>
        <p15:guide id="5" orient="horz" pos="663" userDrawn="1">
          <p15:clr>
            <a:srgbClr val="A4A3A4"/>
          </p15:clr>
        </p15:guide>
        <p15:guide id="6" orient="horz" pos="3974"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_带logo">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7ED2E00-AC2E-D6DB-4554-66491CAB1FB4}"/>
              </a:ext>
            </a:extLst>
          </p:cNvPr>
          <p:cNvPicPr>
            <a:picLocks noChangeAspect="1"/>
          </p:cNvPicPr>
          <p:nvPr userDrawn="1"/>
        </p:nvPicPr>
        <p:blipFill>
          <a:blip r:embed="rId2"/>
          <a:stretch>
            <a:fillRect/>
          </a:stretch>
        </p:blipFill>
        <p:spPr>
          <a:xfrm>
            <a:off x="9792338" y="6458400"/>
            <a:ext cx="1845555" cy="187200"/>
          </a:xfrm>
          <a:prstGeom prst="rect">
            <a:avLst/>
          </a:prstGeom>
        </p:spPr>
      </p:pic>
      <p:sp>
        <p:nvSpPr>
          <p:cNvPr id="8" name="六边形 7">
            <a:extLst>
              <a:ext uri="{FF2B5EF4-FFF2-40B4-BE49-F238E27FC236}">
                <a16:creationId xmlns:a16="http://schemas.microsoft.com/office/drawing/2014/main" id="{BCADD38B-8A83-594B-826C-655E4046A6EF}"/>
              </a:ext>
            </a:extLst>
          </p:cNvPr>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5">
            <a:extLst>
              <a:ext uri="{FF2B5EF4-FFF2-40B4-BE49-F238E27FC236}">
                <a16:creationId xmlns:a16="http://schemas.microsoft.com/office/drawing/2014/main" id="{C797629F-E09E-BE49-E352-3719E8870ABC}"/>
              </a:ext>
            </a:extLst>
          </p:cNvPr>
          <p:cNvSpPr txBox="1">
            <a:spLocks/>
          </p:cNvSpPr>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pPr/>
              <a:t>‹#›</a:t>
            </a:fld>
            <a:endParaRPr kumimoji="1" lang="zh-CN" altLang="en-US" dirty="0"/>
          </a:p>
        </p:txBody>
      </p:sp>
    </p:spTree>
    <p:extLst>
      <p:ext uri="{BB962C8B-B14F-4D97-AF65-F5344CB8AC3E}">
        <p14:creationId xmlns:p14="http://schemas.microsoft.com/office/powerpoint/2010/main" val="2834836680"/>
      </p:ext>
    </p:extLst>
  </p:cSld>
  <p:clrMapOvr>
    <a:masterClrMapping/>
  </p:clrMapOvr>
  <p:extLst>
    <p:ext uri="{DCECCB84-F9BA-43D5-87BE-67443E8EF086}">
      <p15:sldGuideLst xmlns:p15="http://schemas.microsoft.com/office/powerpoint/2012/main">
        <p15:guide id="1" orient="horz" pos="210"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_无logo">
    <p:spTree>
      <p:nvGrpSpPr>
        <p:cNvPr id="1" name=""/>
        <p:cNvGrpSpPr/>
        <p:nvPr/>
      </p:nvGrpSpPr>
      <p:grpSpPr>
        <a:xfrm>
          <a:off x="0" y="0"/>
          <a:ext cx="0" cy="0"/>
          <a:chOff x="0" y="0"/>
          <a:chExt cx="0" cy="0"/>
        </a:xfrm>
      </p:grpSpPr>
      <p:sp>
        <p:nvSpPr>
          <p:cNvPr id="2" name="六边形 1">
            <a:extLst>
              <a:ext uri="{FF2B5EF4-FFF2-40B4-BE49-F238E27FC236}">
                <a16:creationId xmlns:a16="http://schemas.microsoft.com/office/drawing/2014/main" id="{7E0E4024-3BFC-215E-1C8A-906DCFD7345B}"/>
              </a:ext>
            </a:extLst>
          </p:cNvPr>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5">
            <a:extLst>
              <a:ext uri="{FF2B5EF4-FFF2-40B4-BE49-F238E27FC236}">
                <a16:creationId xmlns:a16="http://schemas.microsoft.com/office/drawing/2014/main" id="{21B17B6D-5E44-59ED-7C03-E40903D30867}"/>
              </a:ext>
            </a:extLst>
          </p:cNvPr>
          <p:cNvSpPr txBox="1">
            <a:spLocks/>
          </p:cNvSpPr>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pPr/>
              <a:t>‹#›</a:t>
            </a:fld>
            <a:endParaRPr kumimoji="1" lang="zh-CN" altLang="en-US" dirty="0"/>
          </a:p>
        </p:txBody>
      </p:sp>
    </p:spTree>
    <p:extLst>
      <p:ext uri="{BB962C8B-B14F-4D97-AF65-F5344CB8AC3E}">
        <p14:creationId xmlns:p14="http://schemas.microsoft.com/office/powerpoint/2010/main" val="1023213374"/>
      </p:ext>
    </p:extLst>
  </p:cSld>
  <p:clrMapOvr>
    <a:masterClrMapping/>
  </p:clrMapOvr>
  <p:extLst>
    <p:ext uri="{DCECCB84-F9BA-43D5-87BE-67443E8EF086}">
      <p15:sldGuideLst xmlns:p15="http://schemas.microsoft.com/office/powerpoint/2012/main">
        <p15:guide id="1" orient="horz" pos="210"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6.tiff"/><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334835"/>
      </p:ext>
    </p:extLst>
  </p:cSld>
  <p:clrMap bg1="lt1" tx1="dk1" bg2="lt2" tx2="dk2" accent1="accent1" accent2="accent2" accent3="accent3" accent4="accent4" accent5="accent5" accent6="accent6" hlink="hlink" folHlink="folHlink"/>
  <p:sldLayoutIdLst>
    <p:sldLayoutId id="2147483664" r:id="rId1"/>
    <p:sldLayoutId id="2147483669" r:id="rId2"/>
    <p:sldLayoutId id="2147483670" r:id="rId3"/>
    <p:sldLayoutId id="2147483660" r:id="rId4"/>
    <p:sldLayoutId id="2147483662" r:id="rId5"/>
    <p:sldLayoutId id="2147483657" r:id="rId6"/>
    <p:sldLayoutId id="2147483661" r:id="rId7"/>
    <p:sldLayoutId id="2147483655" r:id="rId8"/>
    <p:sldLayoutId id="2147483671" r:id="rId9"/>
    <p:sldLayoutId id="214748366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A4A3A4"/>
          </p15:clr>
        </p15:guide>
        <p15:guide id="2" pos="347" userDrawn="1">
          <p15:clr>
            <a:srgbClr val="A4A3A4"/>
          </p15:clr>
        </p15:guide>
        <p15:guide id="3" pos="7333"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040" y="6356939"/>
            <a:ext cx="3502597" cy="230832"/>
          </a:xfrm>
          <a:prstGeom prst="rect">
            <a:avLst/>
          </a:prstGeom>
          <a:noFill/>
        </p:spPr>
        <p:txBody>
          <a:bodyPr wrap="square" rtlCol="0">
            <a:spAutoFit/>
          </a:bodyPr>
          <a:lstStyle/>
          <a:p>
            <a:r>
              <a:rPr lang="en-US" altLang="zh-CN" sz="900" b="0" kern="1200" baseline="0" dirty="0">
                <a:solidFill>
                  <a:srgbClr val="1D1D1B"/>
                </a:solidFill>
                <a:latin typeface="Arial" panose="020B0604020202020204" pitchFamily="34" charset="0"/>
                <a:ea typeface="+mn-ea"/>
                <a:cs typeface="Arial" panose="020B0604020202020204" pitchFamily="34" charset="0"/>
              </a:rPr>
              <a:t>Huawei Proprietary - Restricted Distribution</a:t>
            </a:r>
            <a:endParaRPr lang="en-US" sz="900" b="0" kern="1200" baseline="0" dirty="0">
              <a:solidFill>
                <a:srgbClr val="1D1D1B"/>
              </a:solidFill>
              <a:latin typeface="Arial" panose="020B0604020202020204" pitchFamily="34" charset="0"/>
              <a:ea typeface="+mn-ea"/>
              <a:cs typeface="Arial" panose="020B0604020202020204" pitchFamily="34" charset="0"/>
            </a:endParaRPr>
          </a:p>
        </p:txBody>
      </p:sp>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marL="0" marR="0" lvl="0" indent="0" algn="l" defTabSz="890549" rtl="0" eaLnBrk="1" fontAlgn="auto" latinLnBrk="0" hangingPunct="1">
              <a:lnSpc>
                <a:spcPct val="100000"/>
              </a:lnSpc>
              <a:spcBef>
                <a:spcPts val="0"/>
              </a:spcBef>
              <a:spcAft>
                <a:spcPts val="0"/>
              </a:spcAft>
              <a:buClrTx/>
              <a:buSzTx/>
              <a:buFontTx/>
              <a:buNone/>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marL="0" marR="0" lvl="0" indent="0" algn="l" defTabSz="890549" rtl="0" eaLnBrk="1" fontAlgn="auto" latinLnBrk="0" hangingPunct="1">
                <a:lnSpc>
                  <a:spcPct val="100000"/>
                </a:lnSpc>
                <a:spcBef>
                  <a:spcPts val="0"/>
                </a:spcBef>
                <a:spcAft>
                  <a:spcPts val="0"/>
                </a:spcAft>
                <a:buClrTx/>
                <a:buSzTx/>
                <a:buFontTx/>
                <a:buNone/>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p:cNvGrpSpPr>
            <a:grpSpLocks noChangeAspect="1"/>
          </p:cNvGrpSpPr>
          <p:nvPr userDrawn="1"/>
        </p:nvGrpSpPr>
        <p:grpSpPr>
          <a:xfrm>
            <a:off x="12285671" y="2625390"/>
            <a:ext cx="1967204" cy="4233515"/>
            <a:chOff x="5343885" y="-48857"/>
            <a:chExt cx="327131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196/0/84</a:t>
              </a: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公司辅助色</a:t>
              </a: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034"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185C</a:t>
              </a:r>
            </a:p>
            <a:p>
              <a:pPr algn="ctr">
                <a:lnSpc>
                  <a:spcPts val="620"/>
                </a:lnSpc>
                <a:spcBef>
                  <a:spcPts val="0"/>
                </a:spcBef>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199/0/11  </a:t>
              </a: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公司色</a:t>
              </a: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186C</a:t>
              </a:r>
            </a:p>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200/16/46  </a:t>
              </a: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p>
          </p:txBody>
        </p:sp>
        <p:sp>
          <p:nvSpPr>
            <p:cNvPr id="102" name="矩形 13"/>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p>
          </p:txBody>
        </p:sp>
        <p:sp>
          <p:nvSpPr>
            <p:cNvPr id="103" name="矩形 13"/>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p>
          </p:txBody>
        </p:sp>
        <p:sp>
          <p:nvSpPr>
            <p:cNvPr id="104" name="矩形 13"/>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034"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034"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p>
          </p:txBody>
        </p:sp>
        <p:sp>
          <p:nvSpPr>
            <p:cNvPr id="117" name="矩形 13"/>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p>
          </p:txBody>
        </p:sp>
        <p:sp>
          <p:nvSpPr>
            <p:cNvPr id="118" name="矩形 13"/>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p>
          </p:txBody>
        </p:sp>
        <p:sp>
          <p:nvSpPr>
            <p:cNvPr id="119" name="矩形 13"/>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p>
          </p:txBody>
        </p:sp>
        <p:sp>
          <p:nvSpPr>
            <p:cNvPr id="120" name="矩形 13"/>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190/233/238</a:t>
              </a: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0/0/0</a:t>
              </a: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p>
          </p:txBody>
        </p:sp>
        <p:sp>
          <p:nvSpPr>
            <p:cNvPr id="125" name="矩形 13"/>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p>
          </p:txBody>
        </p:sp>
        <p:sp>
          <p:nvSpPr>
            <p:cNvPr id="126" name="矩形 13"/>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p>
          </p:txBody>
        </p:sp>
        <p:sp>
          <p:nvSpPr>
            <p:cNvPr id="127" name="矩形 13"/>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p>
          </p:txBody>
        </p:sp>
        <p:sp>
          <p:nvSpPr>
            <p:cNvPr id="128" name="矩形 13"/>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p>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p>
          </p:txBody>
        </p:sp>
      </p:grpSp>
      <p:pic>
        <p:nvPicPr>
          <p:cNvPr id="47" name="Picture 4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2767891307"/>
      </p:ext>
    </p:extLst>
  </p:cSld>
  <p:clrMap bg1="lt1" tx1="dk1" bg2="lt2" tx2="dk2" accent1="accent1" accent2="accent2" accent3="accent3" accent4="accent4" accent5="accent5" accent6="accent6" hlink="hlink" folHlink="folHlink"/>
  <p:hf hdr="0" ftr="0" dt="0"/>
  <p:txStyles>
    <p:titleStyle>
      <a:lvl1pPr algn="l" defTabSz="1187610" rtl="0" eaLnBrk="1" latinLnBrk="0" hangingPunct="1">
        <a:lnSpc>
          <a:spcPct val="90000"/>
        </a:lnSpc>
        <a:spcBef>
          <a:spcPct val="0"/>
        </a:spcBef>
        <a:buNone/>
        <a:defRPr sz="5713" kern="1200">
          <a:solidFill>
            <a:schemeClr val="tx1"/>
          </a:solidFill>
          <a:latin typeface="+mj-lt"/>
          <a:ea typeface="+mj-ea"/>
          <a:cs typeface="+mj-cs"/>
        </a:defRPr>
      </a:lvl1pPr>
    </p:titleStyle>
    <p:bodyStyle>
      <a:lvl1pPr marL="297061" indent="-297061" algn="l" defTabSz="1187610" rtl="0" eaLnBrk="1" latinLnBrk="0" hangingPunct="1">
        <a:lnSpc>
          <a:spcPct val="90000"/>
        </a:lnSpc>
        <a:spcBef>
          <a:spcPts val="1299"/>
        </a:spcBef>
        <a:buFont typeface="Arial" panose="020B0604020202020204" pitchFamily="34" charset="0"/>
        <a:buChar char="•"/>
        <a:defRPr sz="3634" kern="1200">
          <a:solidFill>
            <a:schemeClr val="tx1"/>
          </a:solidFill>
          <a:latin typeface="+mn-lt"/>
          <a:ea typeface="+mn-ea"/>
          <a:cs typeface="+mn-cs"/>
        </a:defRPr>
      </a:lvl1pPr>
      <a:lvl2pPr marL="890549" indent="-297061" algn="l" defTabSz="1187610" rtl="0" eaLnBrk="1" latinLnBrk="0" hangingPunct="1">
        <a:lnSpc>
          <a:spcPct val="90000"/>
        </a:lnSpc>
        <a:spcBef>
          <a:spcPts val="650"/>
        </a:spcBef>
        <a:buFont typeface="Arial" panose="020B0604020202020204" pitchFamily="34" charset="0"/>
        <a:buChar char="•"/>
        <a:defRPr sz="3119" kern="1200">
          <a:solidFill>
            <a:schemeClr val="tx1"/>
          </a:solidFill>
          <a:latin typeface="+mn-lt"/>
          <a:ea typeface="+mn-ea"/>
          <a:cs typeface="+mn-cs"/>
        </a:defRPr>
      </a:lvl2pPr>
      <a:lvl3pPr marL="1484036" indent="-297061" algn="l" defTabSz="1187610" rtl="0" eaLnBrk="1" latinLnBrk="0" hangingPunct="1">
        <a:lnSpc>
          <a:spcPct val="90000"/>
        </a:lnSpc>
        <a:spcBef>
          <a:spcPts val="650"/>
        </a:spcBef>
        <a:buFont typeface="Arial" panose="020B0604020202020204" pitchFamily="34" charset="0"/>
        <a:buChar char="•"/>
        <a:defRPr sz="2599" kern="1200">
          <a:solidFill>
            <a:schemeClr val="tx1"/>
          </a:solidFill>
          <a:latin typeface="+mn-lt"/>
          <a:ea typeface="+mn-ea"/>
          <a:cs typeface="+mn-cs"/>
        </a:defRPr>
      </a:lvl3pPr>
      <a:lvl4pPr marL="2077524"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4pPr>
      <a:lvl5pPr marL="2671646"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5pPr>
      <a:lvl6pPr marL="3265133"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6pPr>
      <a:lvl7pPr marL="3858621"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7pPr>
      <a:lvl8pPr marL="4452743"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8pPr>
      <a:lvl9pPr marL="5046231"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9pPr>
    </p:bodyStyle>
    <p:otherStyle>
      <a:defPPr>
        <a:defRPr lang="en-US"/>
      </a:defPPr>
      <a:lvl1pPr marL="0" algn="l" defTabSz="1187610" rtl="0" eaLnBrk="1" latinLnBrk="0" hangingPunct="1">
        <a:defRPr sz="2339" kern="1200">
          <a:solidFill>
            <a:schemeClr val="tx1"/>
          </a:solidFill>
          <a:latin typeface="+mn-lt"/>
          <a:ea typeface="+mn-ea"/>
          <a:cs typeface="+mn-cs"/>
        </a:defRPr>
      </a:lvl1pPr>
      <a:lvl2pPr marL="593488" algn="l" defTabSz="1187610" rtl="0" eaLnBrk="1" latinLnBrk="0" hangingPunct="1">
        <a:defRPr sz="2339" kern="1200">
          <a:solidFill>
            <a:schemeClr val="tx1"/>
          </a:solidFill>
          <a:latin typeface="+mn-lt"/>
          <a:ea typeface="+mn-ea"/>
          <a:cs typeface="+mn-cs"/>
        </a:defRPr>
      </a:lvl2pPr>
      <a:lvl3pPr marL="1187610" algn="l" defTabSz="1187610" rtl="0" eaLnBrk="1" latinLnBrk="0" hangingPunct="1">
        <a:defRPr sz="2339" kern="1200">
          <a:solidFill>
            <a:schemeClr val="tx1"/>
          </a:solidFill>
          <a:latin typeface="+mn-lt"/>
          <a:ea typeface="+mn-ea"/>
          <a:cs typeface="+mn-cs"/>
        </a:defRPr>
      </a:lvl3pPr>
      <a:lvl4pPr marL="1781097" algn="l" defTabSz="1187610" rtl="0" eaLnBrk="1" latinLnBrk="0" hangingPunct="1">
        <a:defRPr sz="2339" kern="1200">
          <a:solidFill>
            <a:schemeClr val="tx1"/>
          </a:solidFill>
          <a:latin typeface="+mn-lt"/>
          <a:ea typeface="+mn-ea"/>
          <a:cs typeface="+mn-cs"/>
        </a:defRPr>
      </a:lvl4pPr>
      <a:lvl5pPr marL="2374585" algn="l" defTabSz="1187610" rtl="0" eaLnBrk="1" latinLnBrk="0" hangingPunct="1">
        <a:defRPr sz="2339" kern="1200">
          <a:solidFill>
            <a:schemeClr val="tx1"/>
          </a:solidFill>
          <a:latin typeface="+mn-lt"/>
          <a:ea typeface="+mn-ea"/>
          <a:cs typeface="+mn-cs"/>
        </a:defRPr>
      </a:lvl5pPr>
      <a:lvl6pPr marL="2968072" algn="l" defTabSz="1187610" rtl="0" eaLnBrk="1" latinLnBrk="0" hangingPunct="1">
        <a:defRPr sz="2339" kern="1200">
          <a:solidFill>
            <a:schemeClr val="tx1"/>
          </a:solidFill>
          <a:latin typeface="+mn-lt"/>
          <a:ea typeface="+mn-ea"/>
          <a:cs typeface="+mn-cs"/>
        </a:defRPr>
      </a:lvl6pPr>
      <a:lvl7pPr marL="3562195" algn="l" defTabSz="1187610" rtl="0" eaLnBrk="1" latinLnBrk="0" hangingPunct="1">
        <a:defRPr sz="2339" kern="1200">
          <a:solidFill>
            <a:schemeClr val="tx1"/>
          </a:solidFill>
          <a:latin typeface="+mn-lt"/>
          <a:ea typeface="+mn-ea"/>
          <a:cs typeface="+mn-cs"/>
        </a:defRPr>
      </a:lvl7pPr>
      <a:lvl8pPr marL="4155682" algn="l" defTabSz="1187610" rtl="0" eaLnBrk="1" latinLnBrk="0" hangingPunct="1">
        <a:defRPr sz="2339" kern="1200">
          <a:solidFill>
            <a:schemeClr val="tx1"/>
          </a:solidFill>
          <a:latin typeface="+mn-lt"/>
          <a:ea typeface="+mn-ea"/>
          <a:cs typeface="+mn-cs"/>
        </a:defRPr>
      </a:lvl8pPr>
      <a:lvl9pPr marL="4749170" algn="l" defTabSz="1187610" rtl="0" eaLnBrk="1" latinLnBrk="0" hangingPunct="1">
        <a:defRPr sz="233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0" y="5590904"/>
            <a:ext cx="12192000"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endParaRPr lang="en-US" sz="1799" dirty="0"/>
          </a:p>
        </p:txBody>
      </p:sp>
      <p:pic>
        <p:nvPicPr>
          <p:cNvPr id="5" name="Picture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205155" y="5970991"/>
            <a:ext cx="2259917" cy="489278"/>
          </a:xfrm>
          <a:prstGeom prst="rect">
            <a:avLst/>
          </a:prstGeom>
        </p:spPr>
      </p:pic>
    </p:spTree>
    <p:extLst>
      <p:ext uri="{BB962C8B-B14F-4D97-AF65-F5344CB8AC3E}">
        <p14:creationId xmlns:p14="http://schemas.microsoft.com/office/powerpoint/2010/main" val="220090041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ftr="0" dt="0"/>
  <p:txStyles>
    <p:titleStyle>
      <a:lvl1pPr algn="l" defTabSz="914034" rtl="0" eaLnBrk="1" latinLnBrk="0" hangingPunct="1">
        <a:lnSpc>
          <a:spcPts val="3439"/>
        </a:lnSpc>
        <a:spcBef>
          <a:spcPct val="0"/>
        </a:spcBef>
        <a:buNone/>
        <a:defRPr sz="3199"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034" rtl="0" eaLnBrk="1" latinLnBrk="0" hangingPunct="1">
        <a:lnSpc>
          <a:spcPct val="100000"/>
        </a:lnSpc>
        <a:spcBef>
          <a:spcPts val="0"/>
        </a:spcBef>
        <a:buFontTx/>
        <a:buNone/>
        <a:defRPr sz="1000" kern="1200">
          <a:solidFill>
            <a:srgbClr val="1D1D1B"/>
          </a:solidFill>
          <a:latin typeface="Arial" panose="020B0604020202020204" pitchFamily="34" charset="0"/>
          <a:ea typeface="微软雅黑" panose="020B0503020204020204" pitchFamily="34" charset="-122"/>
          <a:cs typeface="Arial" panose="020B0604020202020204" pitchFamily="34" charset="0"/>
        </a:defRPr>
      </a:lvl1pPr>
      <a:lvl2pPr marL="457017" indent="0" algn="l" defTabSz="914034"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034" indent="0" algn="l" defTabSz="914034"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051" indent="0" algn="l" defTabSz="914034"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068" indent="0" algn="l" defTabSz="914034"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36969-DFFA-8171-3B5C-5AA45AAF99AB}"/>
              </a:ext>
            </a:extLst>
          </p:cNvPr>
          <p:cNvSpPr>
            <a:spLocks noGrp="1"/>
          </p:cNvSpPr>
          <p:nvPr>
            <p:ph type="ctrTitle"/>
          </p:nvPr>
        </p:nvSpPr>
        <p:spPr/>
        <p:txBody>
          <a:bodyPr/>
          <a:lstStyle/>
          <a:p>
            <a:r>
              <a:rPr kumimoji="1" lang="en-US" altLang="zh-CN"/>
              <a:t>CFGO</a:t>
            </a:r>
            <a:r>
              <a:rPr kumimoji="1" lang="zh-CN" altLang="en-US"/>
              <a:t>下一站：动态反馈优化技术</a:t>
            </a:r>
          </a:p>
        </p:txBody>
      </p:sp>
      <p:sp>
        <p:nvSpPr>
          <p:cNvPr id="3" name="副标题 2">
            <a:extLst>
              <a:ext uri="{FF2B5EF4-FFF2-40B4-BE49-F238E27FC236}">
                <a16:creationId xmlns:a16="http://schemas.microsoft.com/office/drawing/2014/main" id="{AB0D3307-9B42-99B3-8BA3-10D8905F05FF}"/>
              </a:ext>
            </a:extLst>
          </p:cNvPr>
          <p:cNvSpPr>
            <a:spLocks noGrp="1"/>
          </p:cNvSpPr>
          <p:nvPr>
            <p:ph type="subTitle" idx="1"/>
          </p:nvPr>
        </p:nvSpPr>
        <p:spPr>
          <a:xfrm>
            <a:off x="468000" y="3657600"/>
            <a:ext cx="11282400" cy="748800"/>
          </a:xfrm>
        </p:spPr>
        <p:txBody>
          <a:bodyPr/>
          <a:lstStyle/>
          <a:p>
            <a:r>
              <a:rPr kumimoji="1" lang="en-US" altLang="zh-CN" dirty="0"/>
              <a:t>Update on GCC for </a:t>
            </a:r>
            <a:r>
              <a:rPr kumimoji="1" lang="en-US" altLang="zh-CN" dirty="0" err="1"/>
              <a:t>openEuler</a:t>
            </a:r>
            <a:r>
              <a:rPr kumimoji="1" lang="en-US" altLang="zh-CN" dirty="0"/>
              <a:t>       </a:t>
            </a:r>
            <a:r>
              <a:rPr kumimoji="1" lang="zh-CN" altLang="en-US" dirty="0"/>
              <a:t>王如锋</a:t>
            </a:r>
            <a:endParaRPr kumimoji="1" lang="en-US" altLang="zh-CN" dirty="0"/>
          </a:p>
          <a:p>
            <a:endParaRPr kumimoji="1" lang="zh-CN" altLang="en-US" dirty="0"/>
          </a:p>
        </p:txBody>
      </p:sp>
    </p:spTree>
    <p:extLst>
      <p:ext uri="{BB962C8B-B14F-4D97-AF65-F5344CB8AC3E}">
        <p14:creationId xmlns:p14="http://schemas.microsoft.com/office/powerpoint/2010/main" val="851278916"/>
      </p:ext>
    </p:extLst>
  </p:cSld>
  <p:clrMapOvr>
    <a:masterClrMapping/>
  </p:clrMapOvr>
  <mc:AlternateContent xmlns:mc="http://schemas.openxmlformats.org/markup-compatibility/2006">
    <mc:Choice xmlns:p14="http://schemas.microsoft.com/office/powerpoint/2010/main" Requires="p14">
      <p:transition spd="slow" p14:dur="2000" advTm="1360"/>
    </mc:Choice>
    <mc:Fallback>
      <p:transition spd="slow" advTm="13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AD055-541D-4B07-D93E-441C25245DEE}"/>
              </a:ext>
            </a:extLst>
          </p:cNvPr>
          <p:cNvSpPr>
            <a:spLocks noGrp="1"/>
          </p:cNvSpPr>
          <p:nvPr>
            <p:ph type="title"/>
          </p:nvPr>
        </p:nvSpPr>
        <p:spPr/>
        <p:txBody>
          <a:bodyPr/>
          <a:lstStyle/>
          <a:p>
            <a:r>
              <a:rPr kumimoji="1" lang="zh-CN" altLang="en-US" dirty="0"/>
              <a:t>启动时优化应用实例</a:t>
            </a:r>
          </a:p>
        </p:txBody>
      </p:sp>
      <p:sp>
        <p:nvSpPr>
          <p:cNvPr id="6" name="文本占位符 5">
            <a:extLst>
              <a:ext uri="{FF2B5EF4-FFF2-40B4-BE49-F238E27FC236}">
                <a16:creationId xmlns:a16="http://schemas.microsoft.com/office/drawing/2014/main" id="{D3E4A837-9FA7-41CF-8CA4-0A8B1BB47E97}"/>
              </a:ext>
            </a:extLst>
          </p:cNvPr>
          <p:cNvSpPr>
            <a:spLocks noGrp="1"/>
          </p:cNvSpPr>
          <p:nvPr>
            <p:ph type="body" sz="half" idx="2"/>
          </p:nvPr>
        </p:nvSpPr>
        <p:spPr>
          <a:xfrm>
            <a:off x="443932" y="1065600"/>
            <a:ext cx="11282028" cy="288000"/>
          </a:xfrm>
        </p:spPr>
        <p:txBody>
          <a:bodyPr/>
          <a:lstStyle/>
          <a:p>
            <a:r>
              <a:rPr lang="zh-CN" altLang="en-US" dirty="0"/>
              <a:t>场景热点特征变化，动态优化可以及时获取新的热点数据，快速生成新的优化版本</a:t>
            </a:r>
          </a:p>
        </p:txBody>
      </p:sp>
      <p:graphicFrame>
        <p:nvGraphicFramePr>
          <p:cNvPr id="5" name="表格 4">
            <a:extLst>
              <a:ext uri="{FF2B5EF4-FFF2-40B4-BE49-F238E27FC236}">
                <a16:creationId xmlns:a16="http://schemas.microsoft.com/office/drawing/2014/main" id="{51454163-ABB6-416D-B131-C608A8B99EB9}"/>
              </a:ext>
            </a:extLst>
          </p:cNvPr>
          <p:cNvGraphicFramePr>
            <a:graphicFrameLocks noGrp="1"/>
          </p:cNvGraphicFramePr>
          <p:nvPr>
            <p:extLst>
              <p:ext uri="{D42A27DB-BD31-4B8C-83A1-F6EECF244321}">
                <p14:modId xmlns:p14="http://schemas.microsoft.com/office/powerpoint/2010/main" val="1864004591"/>
              </p:ext>
            </p:extLst>
          </p:nvPr>
        </p:nvGraphicFramePr>
        <p:xfrm>
          <a:off x="559219" y="1877985"/>
          <a:ext cx="6675608" cy="958614"/>
        </p:xfrm>
        <a:graphic>
          <a:graphicData uri="http://schemas.openxmlformats.org/drawingml/2006/table">
            <a:tbl>
              <a:tblPr>
                <a:tableStyleId>{9D7B26C5-4107-4FEC-AEDC-1716B250A1EF}</a:tableStyleId>
              </a:tblPr>
              <a:tblGrid>
                <a:gridCol w="2207361">
                  <a:extLst>
                    <a:ext uri="{9D8B030D-6E8A-4147-A177-3AD203B41FA5}">
                      <a16:colId xmlns:a16="http://schemas.microsoft.com/office/drawing/2014/main" val="20000"/>
                    </a:ext>
                  </a:extLst>
                </a:gridCol>
                <a:gridCol w="1982775">
                  <a:extLst>
                    <a:ext uri="{9D8B030D-6E8A-4147-A177-3AD203B41FA5}">
                      <a16:colId xmlns:a16="http://schemas.microsoft.com/office/drawing/2014/main" val="20004"/>
                    </a:ext>
                  </a:extLst>
                </a:gridCol>
                <a:gridCol w="2485472">
                  <a:extLst>
                    <a:ext uri="{9D8B030D-6E8A-4147-A177-3AD203B41FA5}">
                      <a16:colId xmlns:a16="http://schemas.microsoft.com/office/drawing/2014/main" val="2354445187"/>
                    </a:ext>
                  </a:extLst>
                </a:gridCol>
              </a:tblGrid>
              <a:tr h="583957">
                <a:tc>
                  <a:txBody>
                    <a:bodyPr/>
                    <a:lstStyle/>
                    <a:p>
                      <a:pPr algn="ctr" fontAlgn="ctr"/>
                      <a:r>
                        <a:rPr lang="zh-CN" altLang="en-US" sz="1400" u="none" strike="noStrike" dirty="0">
                          <a:solidFill>
                            <a:schemeClr val="tx1"/>
                          </a:solidFill>
                          <a:effectLst/>
                          <a:latin typeface="微软雅黑" panose="020B0503020204020204" pitchFamily="34" charset="-122"/>
                          <a:ea typeface="微软雅黑" panose="020B0503020204020204" pitchFamily="34" charset="-122"/>
                        </a:rPr>
                        <a:t>测试场景</a:t>
                      </a:r>
                      <a:endParaRPr lang="zh-CN" altLang="en-US"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312" marR="9312" marT="9312"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u="none" strike="noStrike" kern="1200" dirty="0" err="1">
                          <a:solidFill>
                            <a:schemeClr val="tx1"/>
                          </a:solidFill>
                          <a:effectLst/>
                          <a:latin typeface="微软雅黑" panose="020B0503020204020204" pitchFamily="34" charset="-122"/>
                          <a:ea typeface="微软雅黑" panose="020B0503020204020204" pitchFamily="34" charset="-122"/>
                        </a:rPr>
                        <a:t>Sysbench</a:t>
                      </a:r>
                      <a:endParaRPr lang="en-US" altLang="zh-CN" sz="1200" u="none" strike="noStrike" kern="1200" dirty="0">
                        <a:solidFill>
                          <a:schemeClr val="tx1"/>
                        </a:solidFill>
                        <a:effectLst/>
                        <a:latin typeface="微软雅黑" panose="020B0503020204020204" pitchFamily="34" charset="-122"/>
                        <a:ea typeface="微软雅黑" panose="020B0503020204020204" pitchFamily="34" charset="-122"/>
                      </a:endParaRPr>
                    </a:p>
                    <a:p>
                      <a:pPr marL="0" algn="ctr" defTabSz="914400" rtl="0" eaLnBrk="1" fontAlgn="ctr" latinLnBrk="0" hangingPunct="1"/>
                      <a:r>
                        <a:rPr lang="en-US" altLang="zh-CN" sz="1100" u="none" strike="noStrike" kern="1200" dirty="0" err="1">
                          <a:solidFill>
                            <a:schemeClr val="tx1"/>
                          </a:solidFill>
                          <a:effectLst/>
                          <a:latin typeface="微软雅黑" panose="020B0503020204020204" pitchFamily="34" charset="-122"/>
                          <a:ea typeface="微软雅黑" panose="020B0503020204020204" pitchFamily="34" charset="-122"/>
                        </a:rPr>
                        <a:t>oltp_write_only</a:t>
                      </a:r>
                      <a:endParaRPr lang="en-US" sz="120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9312" marR="9312" marT="9312"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kern="1200" dirty="0">
                          <a:solidFill>
                            <a:schemeClr val="tx1"/>
                          </a:solidFill>
                          <a:effectLst/>
                          <a:latin typeface="微软雅黑" panose="020B0503020204020204" pitchFamily="34" charset="-122"/>
                          <a:ea typeface="微软雅黑" panose="020B0503020204020204" pitchFamily="34" charset="-122"/>
                        </a:rPr>
                        <a:t>TPC-H</a:t>
                      </a:r>
                      <a:r>
                        <a:rPr lang="en-US" altLang="zh-CN" sz="1400" u="none" strike="noStrike" kern="1200" dirty="0">
                          <a:solidFill>
                            <a:schemeClr val="tx1"/>
                          </a:solidFill>
                          <a:effectLst/>
                          <a:latin typeface="微软雅黑" panose="020B0503020204020204" pitchFamily="34" charset="-122"/>
                          <a:ea typeface="微软雅黑" panose="020B0503020204020204" pitchFamily="34" charset="-122"/>
                        </a:rPr>
                        <a:t> </a:t>
                      </a:r>
                      <a:r>
                        <a:rPr lang="en-US" altLang="zh-CN" sz="1100" u="none" strike="noStrike" kern="1200" dirty="0">
                          <a:solidFill>
                            <a:schemeClr val="tx1"/>
                          </a:solidFill>
                          <a:effectLst/>
                          <a:latin typeface="微软雅黑" panose="020B0503020204020204" pitchFamily="34" charset="-122"/>
                          <a:ea typeface="微软雅黑" panose="020B0503020204020204" pitchFamily="34" charset="-122"/>
                        </a:rPr>
                        <a:t>Q1</a:t>
                      </a:r>
                      <a:r>
                        <a:rPr lang="zh-CN" altLang="en-US" sz="1100" u="none" strike="noStrike" kern="1200" dirty="0">
                          <a:solidFill>
                            <a:schemeClr val="tx1"/>
                          </a:solidFill>
                          <a:effectLst/>
                          <a:latin typeface="微软雅黑" panose="020B0503020204020204" pitchFamily="34" charset="-122"/>
                          <a:ea typeface="微软雅黑" panose="020B0503020204020204" pitchFamily="34" charset="-122"/>
                        </a:rPr>
                        <a:t>（不在采样范围内）</a:t>
                      </a:r>
                      <a:endParaRPr lang="en-US" sz="140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9312" marR="9312" marT="9312"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4657">
                <a:tc>
                  <a:txBody>
                    <a:bodyPr/>
                    <a:lstStyle/>
                    <a:p>
                      <a:pPr algn="ctr"/>
                      <a:r>
                        <a:rPr lang="zh-CN" altLang="en-US" sz="1400" dirty="0">
                          <a:latin typeface="微软雅黑" panose="020B0503020204020204" pitchFamily="34" charset="-122"/>
                          <a:ea typeface="微软雅黑" panose="020B0503020204020204" pitchFamily="34" charset="-122"/>
                        </a:rPr>
                        <a:t>静态反馈优化效果</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dirty="0">
                          <a:latin typeface="微软雅黑" panose="020B0503020204020204" pitchFamily="34" charset="-122"/>
                          <a:ea typeface="微软雅黑" panose="020B0503020204020204" pitchFamily="34" charset="-122"/>
                        </a:rPr>
                        <a:t>+18.7%</a:t>
                      </a:r>
                      <a:endParaRPr lang="zh-CN" altLang="en-US" sz="1400" dirty="0">
                        <a:latin typeface="微软雅黑" panose="020B0503020204020204" pitchFamily="34" charset="-122"/>
                        <a:ea typeface="微软雅黑" panose="020B0503020204020204" pitchFamily="34" charset="-122"/>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dirty="0">
                          <a:solidFill>
                            <a:srgbClr val="FF0000"/>
                          </a:solidFill>
                          <a:latin typeface="微软雅黑" panose="020B0503020204020204" pitchFamily="34" charset="-122"/>
                          <a:ea typeface="微软雅黑" panose="020B0503020204020204" pitchFamily="34" charset="-122"/>
                        </a:rPr>
                        <a:t>-2.7%</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7" name="矩形 6">
            <a:extLst>
              <a:ext uri="{FF2B5EF4-FFF2-40B4-BE49-F238E27FC236}">
                <a16:creationId xmlns:a16="http://schemas.microsoft.com/office/drawing/2014/main" id="{FE1CF9C5-A965-4984-ACD9-912343402188}"/>
              </a:ext>
            </a:extLst>
          </p:cNvPr>
          <p:cNvSpPr/>
          <p:nvPr/>
        </p:nvSpPr>
        <p:spPr>
          <a:xfrm>
            <a:off x="427072" y="1437967"/>
            <a:ext cx="6728784" cy="418191"/>
          </a:xfrm>
          <a:prstGeom prst="rect">
            <a:avLst/>
          </a:prstGeom>
        </p:spPr>
        <p:txBody>
          <a:bodyPr wrap="square">
            <a:spAutoFit/>
          </a:bodyPr>
          <a:lstStyle/>
          <a:p>
            <a:pPr marL="11099">
              <a:lnSpc>
                <a:spcPct val="150000"/>
              </a:lnSpc>
              <a:defRPr/>
            </a:pPr>
            <a:r>
              <a:rPr lang="zh-CN" altLang="en-US" sz="1600" b="1" dirty="0">
                <a:solidFill>
                  <a:srgbClr val="000000"/>
                </a:solidFill>
                <a:latin typeface="微软雅黑" panose="020B0503020204020204" pitchFamily="34" charset="-122"/>
                <a:ea typeface="微软雅黑" panose="020B0503020204020204" pitchFamily="34" charset="-122"/>
              </a:rPr>
              <a:t>测试：</a:t>
            </a:r>
            <a:r>
              <a:rPr lang="zh-CN" altLang="en-US" sz="1400" b="1" dirty="0">
                <a:solidFill>
                  <a:srgbClr val="000000"/>
                </a:solidFill>
                <a:latin typeface="微软雅黑" panose="020B0503020204020204" pitchFamily="34" charset="-122"/>
                <a:ea typeface="微软雅黑" panose="020B0503020204020204" pitchFamily="34" charset="-122"/>
              </a:rPr>
              <a:t>基于</a:t>
            </a:r>
            <a:r>
              <a:rPr lang="en-US" altLang="zh-CN" sz="1400" b="1" dirty="0" err="1">
                <a:solidFill>
                  <a:srgbClr val="000000"/>
                </a:solidFill>
                <a:latin typeface="微软雅黑" panose="020B0503020204020204" pitchFamily="34" charset="-122"/>
                <a:ea typeface="微软雅黑" panose="020B0503020204020204" pitchFamily="34" charset="-122"/>
              </a:rPr>
              <a:t>sysbench</a:t>
            </a:r>
            <a:r>
              <a:rPr lang="zh-CN" altLang="en-US" sz="1400" b="1" dirty="0">
                <a:solidFill>
                  <a:srgbClr val="000000"/>
                </a:solidFill>
                <a:latin typeface="微软雅黑" panose="020B0503020204020204" pitchFamily="34" charset="-122"/>
                <a:ea typeface="微软雅黑" panose="020B0503020204020204" pitchFamily="34" charset="-122"/>
              </a:rPr>
              <a:t>只写场景采样优化的应用，测试</a:t>
            </a:r>
            <a:r>
              <a:rPr lang="en-US" altLang="zh-CN" sz="1400" b="1" dirty="0">
                <a:solidFill>
                  <a:srgbClr val="000000"/>
                </a:solidFill>
                <a:latin typeface="微软雅黑" panose="020B0503020204020204" pitchFamily="34" charset="-122"/>
                <a:ea typeface="微软雅黑" panose="020B0503020204020204" pitchFamily="34" charset="-122"/>
              </a:rPr>
              <a:t>TPCH Q1</a:t>
            </a:r>
            <a:r>
              <a:rPr lang="zh-CN" altLang="en-US" sz="1400" b="1" dirty="0">
                <a:solidFill>
                  <a:srgbClr val="000000"/>
                </a:solidFill>
                <a:latin typeface="微软雅黑" panose="020B0503020204020204" pitchFamily="34" charset="-122"/>
                <a:ea typeface="微软雅黑" panose="020B0503020204020204" pitchFamily="34" charset="-122"/>
              </a:rPr>
              <a:t>用例（复杂查询）</a:t>
            </a:r>
            <a:endParaRPr kumimoji="0" lang="zh-CN"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E8625C0F-D3BB-439C-893B-C4319BBCA8E4}"/>
              </a:ext>
            </a:extLst>
          </p:cNvPr>
          <p:cNvSpPr/>
          <p:nvPr/>
        </p:nvSpPr>
        <p:spPr>
          <a:xfrm>
            <a:off x="7423228" y="1625730"/>
            <a:ext cx="4570636" cy="983026"/>
          </a:xfrm>
          <a:prstGeom prst="rect">
            <a:avLst/>
          </a:prstGeom>
        </p:spPr>
        <p:txBody>
          <a:bodyPr wrap="square">
            <a:spAutoFit/>
          </a:bodyPr>
          <a:lstStyle/>
          <a:p>
            <a:pPr marL="11099">
              <a:lnSpc>
                <a:spcPct val="150000"/>
              </a:lnSpc>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用例说明</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1099">
              <a:lnSpc>
                <a:spcPct val="150000"/>
              </a:lnSpc>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两个场景</a:t>
            </a:r>
            <a:r>
              <a:rPr kumimoji="0" lang="zh-CN" altLang="en-US"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热点差异大</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，在没有</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场景的数据情况下，针对</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场景的优化会有一定几率</a:t>
            </a:r>
            <a:r>
              <a:rPr kumimoji="0" lang="zh-CN" altLang="en-US"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将</a:t>
            </a:r>
            <a:r>
              <a:rPr kumimoji="0" lang="en-US" altLang="zh-CN" sz="1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B</a:t>
            </a:r>
            <a:r>
              <a:rPr lang="zh-CN" altLang="en-US" sz="1200" dirty="0">
                <a:solidFill>
                  <a:srgbClr val="FF0000"/>
                </a:solidFill>
                <a:latin typeface="微软雅黑" panose="020B0503020204020204" pitchFamily="34" charset="-122"/>
                <a:ea typeface="微软雅黑" panose="020B0503020204020204" pitchFamily="34" charset="-122"/>
              </a:rPr>
              <a:t>的热点函数</a:t>
            </a:r>
            <a:r>
              <a:rPr lang="en-US" altLang="zh-CN" sz="1200" dirty="0">
                <a:solidFill>
                  <a:srgbClr val="FF0000"/>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分支放入冷区，导致出现劣化</a:t>
            </a:r>
            <a:endParaRPr kumimoji="0" lang="en-US" altLang="zh-CN"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nvGrpSpPr>
          <p:cNvPr id="10" name="组合 9">
            <a:extLst>
              <a:ext uri="{FF2B5EF4-FFF2-40B4-BE49-F238E27FC236}">
                <a16:creationId xmlns:a16="http://schemas.microsoft.com/office/drawing/2014/main" id="{5036E32A-F833-42B7-8C3D-2EB0F673A755}"/>
              </a:ext>
            </a:extLst>
          </p:cNvPr>
          <p:cNvGrpSpPr/>
          <p:nvPr/>
        </p:nvGrpSpPr>
        <p:grpSpPr>
          <a:xfrm>
            <a:off x="777263" y="3077578"/>
            <a:ext cx="6457564" cy="1603826"/>
            <a:chOff x="957389" y="3139050"/>
            <a:chExt cx="6457564" cy="1555861"/>
          </a:xfrm>
        </p:grpSpPr>
        <p:sp>
          <p:nvSpPr>
            <p:cNvPr id="11" name="文本框 106">
              <a:extLst>
                <a:ext uri="{FF2B5EF4-FFF2-40B4-BE49-F238E27FC236}">
                  <a16:creationId xmlns:a16="http://schemas.microsoft.com/office/drawing/2014/main" id="{1773074B-65DD-4F8B-AF67-9648CACDB4AB}"/>
                </a:ext>
              </a:extLst>
            </p:cNvPr>
            <p:cNvSpPr txBox="1"/>
            <p:nvPr/>
          </p:nvSpPr>
          <p:spPr>
            <a:xfrm>
              <a:off x="1097829" y="4089451"/>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模拟</a:t>
              </a:r>
              <a:r>
                <a:rPr lang="en-US" altLang="zh-CN"/>
                <a:t>B</a:t>
              </a:r>
              <a:r>
                <a:rPr lang="zh-CN" altLang="en-US"/>
                <a:t>场景测试</a:t>
              </a:r>
              <a:endParaRPr lang="zh-CN" altLang="en-US" dirty="0"/>
            </a:p>
          </p:txBody>
        </p:sp>
        <p:sp>
          <p:nvSpPr>
            <p:cNvPr id="12" name="文本框 106">
              <a:extLst>
                <a:ext uri="{FF2B5EF4-FFF2-40B4-BE49-F238E27FC236}">
                  <a16:creationId xmlns:a16="http://schemas.microsoft.com/office/drawing/2014/main" id="{842D10A8-3A3D-4326-903D-43C6D9C52D9E}"/>
                </a:ext>
              </a:extLst>
            </p:cNvPr>
            <p:cNvSpPr txBox="1"/>
            <p:nvPr/>
          </p:nvSpPr>
          <p:spPr>
            <a:xfrm>
              <a:off x="2472200" y="4089450"/>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手动采样</a:t>
              </a:r>
              <a:endParaRPr lang="zh-CN" altLang="en-US" dirty="0"/>
            </a:p>
          </p:txBody>
        </p:sp>
        <p:sp>
          <p:nvSpPr>
            <p:cNvPr id="13" name="文本框 106">
              <a:extLst>
                <a:ext uri="{FF2B5EF4-FFF2-40B4-BE49-F238E27FC236}">
                  <a16:creationId xmlns:a16="http://schemas.microsoft.com/office/drawing/2014/main" id="{6C3558E8-FCEF-48AA-B062-BA61A8371C5F}"/>
                </a:ext>
              </a:extLst>
            </p:cNvPr>
            <p:cNvSpPr txBox="1"/>
            <p:nvPr/>
          </p:nvSpPr>
          <p:spPr>
            <a:xfrm>
              <a:off x="3846571" y="4089450"/>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数据合并</a:t>
              </a:r>
              <a:endParaRPr lang="zh-CN" altLang="en-US" dirty="0"/>
            </a:p>
          </p:txBody>
        </p:sp>
        <p:sp>
          <p:nvSpPr>
            <p:cNvPr id="14" name="文本框 106">
              <a:extLst>
                <a:ext uri="{FF2B5EF4-FFF2-40B4-BE49-F238E27FC236}">
                  <a16:creationId xmlns:a16="http://schemas.microsoft.com/office/drawing/2014/main" id="{5AB0FDAB-6559-49AB-9EED-2F21BB1D60EB}"/>
                </a:ext>
              </a:extLst>
            </p:cNvPr>
            <p:cNvSpPr txBox="1"/>
            <p:nvPr/>
          </p:nvSpPr>
          <p:spPr>
            <a:xfrm>
              <a:off x="5220942" y="4089450"/>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再次优化</a:t>
              </a:r>
              <a:endParaRPr lang="zh-CN" altLang="en-US" dirty="0"/>
            </a:p>
          </p:txBody>
        </p:sp>
        <p:sp>
          <p:nvSpPr>
            <p:cNvPr id="15" name="文本框 106">
              <a:extLst>
                <a:ext uri="{FF2B5EF4-FFF2-40B4-BE49-F238E27FC236}">
                  <a16:creationId xmlns:a16="http://schemas.microsoft.com/office/drawing/2014/main" id="{3E8B83E9-F8D0-4109-B5D8-69633E232B30}"/>
                </a:ext>
              </a:extLst>
            </p:cNvPr>
            <p:cNvSpPr txBox="1"/>
            <p:nvPr/>
          </p:nvSpPr>
          <p:spPr>
            <a:xfrm>
              <a:off x="1097829" y="3348802"/>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en-US" altLang="zh-CN"/>
                <a:t>B</a:t>
              </a:r>
              <a:r>
                <a:rPr lang="zh-CN" altLang="en-US"/>
                <a:t>场景出现劣化</a:t>
              </a:r>
              <a:endParaRPr lang="zh-CN" altLang="en-US" dirty="0"/>
            </a:p>
          </p:txBody>
        </p:sp>
        <p:sp>
          <p:nvSpPr>
            <p:cNvPr id="16" name="文本框 106">
              <a:extLst>
                <a:ext uri="{FF2B5EF4-FFF2-40B4-BE49-F238E27FC236}">
                  <a16:creationId xmlns:a16="http://schemas.microsoft.com/office/drawing/2014/main" id="{7C9D20F5-4D3F-411E-8E57-6B5A32986295}"/>
                </a:ext>
              </a:extLst>
            </p:cNvPr>
            <p:cNvSpPr txBox="1"/>
            <p:nvPr/>
          </p:nvSpPr>
          <p:spPr>
            <a:xfrm>
              <a:off x="5220942" y="3348801"/>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替换二进制</a:t>
              </a:r>
              <a:endParaRPr lang="zh-CN" altLang="en-US" dirty="0"/>
            </a:p>
          </p:txBody>
        </p:sp>
        <p:cxnSp>
          <p:nvCxnSpPr>
            <p:cNvPr id="17" name="直接连接符 16">
              <a:extLst>
                <a:ext uri="{FF2B5EF4-FFF2-40B4-BE49-F238E27FC236}">
                  <a16:creationId xmlns:a16="http://schemas.microsoft.com/office/drawing/2014/main" id="{4AC7B3E5-342F-4CF4-8F9A-181E1D437555}"/>
                </a:ext>
              </a:extLst>
            </p:cNvPr>
            <p:cNvCxnSpPr>
              <a:cxnSpLocks/>
            </p:cNvCxnSpPr>
            <p:nvPr/>
          </p:nvCxnSpPr>
          <p:spPr bwMode="auto">
            <a:xfrm>
              <a:off x="957389" y="3139050"/>
              <a:ext cx="6424313" cy="0"/>
            </a:xfrm>
            <a:prstGeom prst="line">
              <a:avLst/>
            </a:prstGeom>
            <a:solidFill>
              <a:schemeClr val="accent1"/>
            </a:solidFill>
            <a:ln w="9525" cap="flat" cmpd="sng" algn="ctr">
              <a:solidFill>
                <a:schemeClr val="tx1"/>
              </a:solidFill>
              <a:prstDash val="dashDot"/>
              <a:round/>
              <a:headEnd type="none" w="med" len="med"/>
              <a:tailEnd type="none" w="med" len="med"/>
            </a:ln>
          </p:spPr>
        </p:cxnSp>
        <p:cxnSp>
          <p:nvCxnSpPr>
            <p:cNvPr id="18" name="直接连接符 17">
              <a:extLst>
                <a:ext uri="{FF2B5EF4-FFF2-40B4-BE49-F238E27FC236}">
                  <a16:creationId xmlns:a16="http://schemas.microsoft.com/office/drawing/2014/main" id="{A809DE6B-B438-49E8-9A5A-681E14CFC286}"/>
                </a:ext>
              </a:extLst>
            </p:cNvPr>
            <p:cNvCxnSpPr>
              <a:cxnSpLocks/>
            </p:cNvCxnSpPr>
            <p:nvPr/>
          </p:nvCxnSpPr>
          <p:spPr bwMode="auto">
            <a:xfrm>
              <a:off x="957389" y="3889967"/>
              <a:ext cx="6424313" cy="0"/>
            </a:xfrm>
            <a:prstGeom prst="line">
              <a:avLst/>
            </a:prstGeom>
            <a:solidFill>
              <a:schemeClr val="accent1"/>
            </a:solidFill>
            <a:ln w="9525" cap="flat" cmpd="sng" algn="ctr">
              <a:solidFill>
                <a:schemeClr val="tx1"/>
              </a:solidFill>
              <a:prstDash val="dashDot"/>
              <a:round/>
              <a:headEnd type="none" w="med" len="med"/>
              <a:tailEnd type="none" w="med" len="med"/>
            </a:ln>
          </p:spPr>
        </p:cxnSp>
        <p:cxnSp>
          <p:nvCxnSpPr>
            <p:cNvPr id="19" name="直接连接符 18">
              <a:extLst>
                <a:ext uri="{FF2B5EF4-FFF2-40B4-BE49-F238E27FC236}">
                  <a16:creationId xmlns:a16="http://schemas.microsoft.com/office/drawing/2014/main" id="{1087BB5E-C791-4483-BDF3-EAB38A7F31A0}"/>
                </a:ext>
              </a:extLst>
            </p:cNvPr>
            <p:cNvCxnSpPr>
              <a:cxnSpLocks/>
            </p:cNvCxnSpPr>
            <p:nvPr/>
          </p:nvCxnSpPr>
          <p:spPr bwMode="auto">
            <a:xfrm>
              <a:off x="957389" y="4694911"/>
              <a:ext cx="6457564" cy="0"/>
            </a:xfrm>
            <a:prstGeom prst="line">
              <a:avLst/>
            </a:prstGeom>
            <a:solidFill>
              <a:schemeClr val="accent1"/>
            </a:solidFill>
            <a:ln w="9525" cap="flat" cmpd="sng" algn="ctr">
              <a:solidFill>
                <a:schemeClr val="tx1"/>
              </a:solidFill>
              <a:prstDash val="dashDot"/>
              <a:round/>
              <a:headEnd type="none" w="med" len="med"/>
              <a:tailEnd type="none" w="med" len="med"/>
            </a:ln>
          </p:spPr>
        </p:cxnSp>
        <p:cxnSp>
          <p:nvCxnSpPr>
            <p:cNvPr id="20" name="直接箭头连接符 19">
              <a:extLst>
                <a:ext uri="{FF2B5EF4-FFF2-40B4-BE49-F238E27FC236}">
                  <a16:creationId xmlns:a16="http://schemas.microsoft.com/office/drawing/2014/main" id="{FEFB2C0C-F0A6-41A6-AE4F-8F2036A91E3B}"/>
                </a:ext>
              </a:extLst>
            </p:cNvPr>
            <p:cNvCxnSpPr>
              <a:stCxn id="15" idx="2"/>
              <a:endCxn id="11" idx="0"/>
            </p:cNvCxnSpPr>
            <p:nvPr/>
          </p:nvCxnSpPr>
          <p:spPr bwMode="auto">
            <a:xfrm>
              <a:off x="1529894" y="3672675"/>
              <a:ext cx="0" cy="41677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直接箭头连接符 20">
              <a:extLst>
                <a:ext uri="{FF2B5EF4-FFF2-40B4-BE49-F238E27FC236}">
                  <a16:creationId xmlns:a16="http://schemas.microsoft.com/office/drawing/2014/main" id="{6C2B80AA-B720-4F8D-A1C4-367CE8D820CA}"/>
                </a:ext>
              </a:extLst>
            </p:cNvPr>
            <p:cNvCxnSpPr>
              <a:cxnSpLocks/>
              <a:stCxn id="11" idx="3"/>
              <a:endCxn id="12" idx="1"/>
            </p:cNvCxnSpPr>
            <p:nvPr/>
          </p:nvCxnSpPr>
          <p:spPr bwMode="auto">
            <a:xfrm flipV="1">
              <a:off x="1961959" y="4251387"/>
              <a:ext cx="510241"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直接箭头连接符 21">
              <a:extLst>
                <a:ext uri="{FF2B5EF4-FFF2-40B4-BE49-F238E27FC236}">
                  <a16:creationId xmlns:a16="http://schemas.microsoft.com/office/drawing/2014/main" id="{F283A9DE-EE22-472B-BF21-7AEF11F8E28E}"/>
                </a:ext>
              </a:extLst>
            </p:cNvPr>
            <p:cNvCxnSpPr>
              <a:stCxn id="12" idx="3"/>
              <a:endCxn id="13" idx="1"/>
            </p:cNvCxnSpPr>
            <p:nvPr/>
          </p:nvCxnSpPr>
          <p:spPr bwMode="auto">
            <a:xfrm>
              <a:off x="3336330" y="4251387"/>
              <a:ext cx="51024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直接箭头连接符 22">
              <a:extLst>
                <a:ext uri="{FF2B5EF4-FFF2-40B4-BE49-F238E27FC236}">
                  <a16:creationId xmlns:a16="http://schemas.microsoft.com/office/drawing/2014/main" id="{45D01397-8D83-4DC0-B799-7E6FCF03F2E5}"/>
                </a:ext>
              </a:extLst>
            </p:cNvPr>
            <p:cNvCxnSpPr>
              <a:stCxn id="13" idx="3"/>
              <a:endCxn id="14" idx="1"/>
            </p:cNvCxnSpPr>
            <p:nvPr/>
          </p:nvCxnSpPr>
          <p:spPr bwMode="auto">
            <a:xfrm>
              <a:off x="4710701" y="4251387"/>
              <a:ext cx="51024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直接箭头连接符 23">
              <a:extLst>
                <a:ext uri="{FF2B5EF4-FFF2-40B4-BE49-F238E27FC236}">
                  <a16:creationId xmlns:a16="http://schemas.microsoft.com/office/drawing/2014/main" id="{97185339-4B82-41EA-9F40-02FDB2151083}"/>
                </a:ext>
              </a:extLst>
            </p:cNvPr>
            <p:cNvCxnSpPr>
              <a:stCxn id="14" idx="0"/>
              <a:endCxn id="16" idx="2"/>
            </p:cNvCxnSpPr>
            <p:nvPr/>
          </p:nvCxnSpPr>
          <p:spPr bwMode="auto">
            <a:xfrm flipV="1">
              <a:off x="5653007" y="3672674"/>
              <a:ext cx="0" cy="41677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文本框 106">
              <a:extLst>
                <a:ext uri="{FF2B5EF4-FFF2-40B4-BE49-F238E27FC236}">
                  <a16:creationId xmlns:a16="http://schemas.microsoft.com/office/drawing/2014/main" id="{E3FF7A93-D0A5-4AA6-88BF-9541C1A2CA8C}"/>
                </a:ext>
              </a:extLst>
            </p:cNvPr>
            <p:cNvSpPr txBox="1"/>
            <p:nvPr/>
          </p:nvSpPr>
          <p:spPr>
            <a:xfrm>
              <a:off x="6480126" y="3348801"/>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重启</a:t>
              </a:r>
              <a:endParaRPr lang="zh-CN" altLang="en-US" dirty="0"/>
            </a:p>
          </p:txBody>
        </p:sp>
        <p:cxnSp>
          <p:nvCxnSpPr>
            <p:cNvPr id="26" name="直接箭头连接符 25">
              <a:extLst>
                <a:ext uri="{FF2B5EF4-FFF2-40B4-BE49-F238E27FC236}">
                  <a16:creationId xmlns:a16="http://schemas.microsoft.com/office/drawing/2014/main" id="{9451C505-86B1-4643-B275-C88F4E4C8605}"/>
                </a:ext>
              </a:extLst>
            </p:cNvPr>
            <p:cNvCxnSpPr>
              <a:stCxn id="16" idx="3"/>
              <a:endCxn id="25" idx="1"/>
            </p:cNvCxnSpPr>
            <p:nvPr/>
          </p:nvCxnSpPr>
          <p:spPr bwMode="auto">
            <a:xfrm>
              <a:off x="6085072" y="3510737"/>
              <a:ext cx="39505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7" name="TextBox 168">
            <a:extLst>
              <a:ext uri="{FF2B5EF4-FFF2-40B4-BE49-F238E27FC236}">
                <a16:creationId xmlns:a16="http://schemas.microsoft.com/office/drawing/2014/main" id="{B7974E18-E221-4B45-BC56-3A5E8C3C00E8}"/>
              </a:ext>
            </a:extLst>
          </p:cNvPr>
          <p:cNvSpPr txBox="1"/>
          <p:nvPr/>
        </p:nvSpPr>
        <p:spPr>
          <a:xfrm>
            <a:off x="440675" y="3077577"/>
            <a:ext cx="221908" cy="781381"/>
          </a:xfrm>
          <a:prstGeom prst="rect">
            <a:avLst/>
          </a:prstGeom>
          <a:solidFill>
            <a:srgbClr val="F2F2F2"/>
          </a:solidFill>
          <a:ln w="22225">
            <a:noFill/>
          </a:ln>
        </p:spPr>
        <p:txBody>
          <a:bodyPr vert="horz" wrap="square" lIns="103260" tIns="51632" rIns="103260" bIns="51632" rtlCol="0">
            <a:spAutoFit/>
          </a:bodyPr>
          <a:lstStyle/>
          <a:p>
            <a:pPr algn="ctr" defTabSz="805311" fontAlgn="base">
              <a:spcBef>
                <a:spcPct val="0"/>
              </a:spcBef>
              <a:spcAft>
                <a:spcPct val="0"/>
              </a:spcAft>
              <a:buClr>
                <a:srgbClr val="CC9900"/>
              </a:buClr>
              <a:defRPr/>
            </a:pPr>
            <a:r>
              <a:rPr lang="zh-CN" altLang="en-US" sz="1100" b="1" kern="0">
                <a:solidFill>
                  <a:prstClr val="black"/>
                </a:solidFill>
                <a:latin typeface="Calibri" pitchFamily="34" charset="0"/>
                <a:ea typeface="宋体" charset="-122"/>
                <a:cs typeface="Arial" pitchFamily="34" charset="0"/>
              </a:rPr>
              <a:t>生产环境</a:t>
            </a:r>
            <a:endParaRPr lang="zh-CN" altLang="en-US" sz="1100" b="1" kern="0" dirty="0">
              <a:solidFill>
                <a:prstClr val="black"/>
              </a:solidFill>
              <a:latin typeface="Calibri" pitchFamily="34" charset="0"/>
              <a:ea typeface="宋体" charset="-122"/>
              <a:cs typeface="Arial" pitchFamily="34" charset="0"/>
            </a:endParaRPr>
          </a:p>
        </p:txBody>
      </p:sp>
      <p:sp>
        <p:nvSpPr>
          <p:cNvPr id="28" name="TextBox 168">
            <a:extLst>
              <a:ext uri="{FF2B5EF4-FFF2-40B4-BE49-F238E27FC236}">
                <a16:creationId xmlns:a16="http://schemas.microsoft.com/office/drawing/2014/main" id="{F894D7DB-4250-4379-9D73-8D9B94B738B0}"/>
              </a:ext>
            </a:extLst>
          </p:cNvPr>
          <p:cNvSpPr txBox="1"/>
          <p:nvPr/>
        </p:nvSpPr>
        <p:spPr>
          <a:xfrm>
            <a:off x="443932" y="3904536"/>
            <a:ext cx="221908" cy="781381"/>
          </a:xfrm>
          <a:prstGeom prst="rect">
            <a:avLst/>
          </a:prstGeom>
          <a:solidFill>
            <a:srgbClr val="F2F2F2"/>
          </a:solidFill>
          <a:ln w="22225">
            <a:noFill/>
          </a:ln>
        </p:spPr>
        <p:txBody>
          <a:bodyPr vert="horz" wrap="square" lIns="103260" tIns="51632" rIns="103260" bIns="51632" rtlCol="0">
            <a:spAutoFit/>
          </a:bodyPr>
          <a:lstStyle/>
          <a:p>
            <a:pPr algn="ctr" defTabSz="805311" fontAlgn="base">
              <a:spcBef>
                <a:spcPct val="0"/>
              </a:spcBef>
              <a:spcAft>
                <a:spcPct val="0"/>
              </a:spcAft>
              <a:buClr>
                <a:srgbClr val="CC9900"/>
              </a:buClr>
              <a:defRPr/>
            </a:pPr>
            <a:r>
              <a:rPr lang="zh-CN" altLang="en-US" sz="1100" b="1" kern="0">
                <a:solidFill>
                  <a:prstClr val="black"/>
                </a:solidFill>
                <a:latin typeface="Calibri" pitchFamily="34" charset="0"/>
                <a:ea typeface="宋体" charset="-122"/>
                <a:cs typeface="Arial" pitchFamily="34" charset="0"/>
              </a:rPr>
              <a:t>构建环境</a:t>
            </a:r>
            <a:endParaRPr lang="zh-CN" altLang="en-US" sz="1100" b="1" kern="0" dirty="0">
              <a:solidFill>
                <a:prstClr val="black"/>
              </a:solidFill>
              <a:latin typeface="Calibri" pitchFamily="34" charset="0"/>
              <a:ea typeface="宋体" charset="-122"/>
              <a:cs typeface="Arial" pitchFamily="34" charset="0"/>
            </a:endParaRPr>
          </a:p>
        </p:txBody>
      </p:sp>
      <p:sp>
        <p:nvSpPr>
          <p:cNvPr id="29" name="矩形 28">
            <a:extLst>
              <a:ext uri="{FF2B5EF4-FFF2-40B4-BE49-F238E27FC236}">
                <a16:creationId xmlns:a16="http://schemas.microsoft.com/office/drawing/2014/main" id="{3BA5240D-323E-46E9-B8C2-88A1EDEED787}"/>
              </a:ext>
            </a:extLst>
          </p:cNvPr>
          <p:cNvSpPr/>
          <p:nvPr/>
        </p:nvSpPr>
        <p:spPr>
          <a:xfrm>
            <a:off x="7423228" y="3386640"/>
            <a:ext cx="4570636" cy="983026"/>
          </a:xfrm>
          <a:prstGeom prst="rect">
            <a:avLst/>
          </a:prstGeom>
        </p:spPr>
        <p:txBody>
          <a:bodyPr wrap="square">
            <a:spAutoFit/>
          </a:bodyPr>
          <a:lstStyle/>
          <a:p>
            <a:pPr marL="11099">
              <a:lnSpc>
                <a:spcPct val="150000"/>
              </a:lnSpc>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静态优化场景手动解决泛化性问题</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1099">
              <a:lnSpc>
                <a:spcPct val="150000"/>
              </a:lnSpc>
              <a:defRPr/>
            </a:pPr>
            <a:r>
              <a:rPr lang="zh-CN" altLang="en-US" sz="1200" dirty="0">
                <a:solidFill>
                  <a:srgbClr val="000000"/>
                </a:solidFill>
                <a:latin typeface="微软雅黑" panose="020B0503020204020204" pitchFamily="34" charset="-122"/>
                <a:ea typeface="微软雅黑" panose="020B0503020204020204" pitchFamily="34" charset="-122"/>
              </a:rPr>
              <a:t>通过在构建环境中采样</a:t>
            </a:r>
            <a:r>
              <a:rPr lang="en-US" altLang="zh-CN" sz="1200" dirty="0">
                <a:solidFill>
                  <a:srgbClr val="000000"/>
                </a:solidFill>
                <a:latin typeface="微软雅黑" panose="020B0503020204020204" pitchFamily="34" charset="-122"/>
                <a:ea typeface="微软雅黑" panose="020B0503020204020204" pitchFamily="34" charset="-122"/>
              </a:rPr>
              <a:t>B</a:t>
            </a:r>
            <a:r>
              <a:rPr lang="zh-CN" altLang="en-US" sz="1200" dirty="0">
                <a:solidFill>
                  <a:srgbClr val="000000"/>
                </a:solidFill>
                <a:latin typeface="微软雅黑" panose="020B0503020204020204" pitchFamily="34" charset="-122"/>
                <a:ea typeface="微软雅黑" panose="020B0503020204020204" pitchFamily="34" charset="-122"/>
              </a:rPr>
              <a:t>场景、合并采样数据、重新优化后的二进制可以解决上述问题，但</a:t>
            </a:r>
            <a:r>
              <a:rPr lang="zh-CN" altLang="en-US" sz="1200" dirty="0">
                <a:solidFill>
                  <a:srgbClr val="FF0000"/>
                </a:solidFill>
                <a:latin typeface="微软雅黑" panose="020B0503020204020204" pitchFamily="34" charset="-122"/>
                <a:ea typeface="微软雅黑" panose="020B0503020204020204" pitchFamily="34" charset="-122"/>
              </a:rPr>
              <a:t>过程繁琐复杂，无法做到及时调整</a:t>
            </a:r>
            <a:endParaRPr kumimoji="0" lang="en-US" altLang="zh-CN"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30" name="文本框 106">
            <a:extLst>
              <a:ext uri="{FF2B5EF4-FFF2-40B4-BE49-F238E27FC236}">
                <a16:creationId xmlns:a16="http://schemas.microsoft.com/office/drawing/2014/main" id="{17D5EAD1-2727-44F5-8F7E-6468AAFD3EF0}"/>
              </a:ext>
            </a:extLst>
          </p:cNvPr>
          <p:cNvSpPr txBox="1"/>
          <p:nvPr/>
        </p:nvSpPr>
        <p:spPr>
          <a:xfrm>
            <a:off x="917703" y="5029918"/>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en-US" altLang="zh-CN"/>
              <a:t>B</a:t>
            </a:r>
            <a:r>
              <a:rPr lang="zh-CN" altLang="en-US"/>
              <a:t>场景出现劣化</a:t>
            </a:r>
            <a:endParaRPr lang="zh-CN" altLang="en-US" dirty="0"/>
          </a:p>
        </p:txBody>
      </p:sp>
      <p:sp>
        <p:nvSpPr>
          <p:cNvPr id="31" name="TextBox 168">
            <a:extLst>
              <a:ext uri="{FF2B5EF4-FFF2-40B4-BE49-F238E27FC236}">
                <a16:creationId xmlns:a16="http://schemas.microsoft.com/office/drawing/2014/main" id="{C12A3452-34D4-4333-A2FA-7CAB43211D54}"/>
              </a:ext>
            </a:extLst>
          </p:cNvPr>
          <p:cNvSpPr txBox="1"/>
          <p:nvPr/>
        </p:nvSpPr>
        <p:spPr>
          <a:xfrm>
            <a:off x="448265" y="5042621"/>
            <a:ext cx="221908" cy="1115578"/>
          </a:xfrm>
          <a:prstGeom prst="rect">
            <a:avLst/>
          </a:prstGeom>
          <a:solidFill>
            <a:srgbClr val="F2F2F2"/>
          </a:solidFill>
          <a:ln w="22225">
            <a:noFill/>
          </a:ln>
        </p:spPr>
        <p:txBody>
          <a:bodyPr vert="horz" wrap="square" lIns="103260" tIns="51632" rIns="103260" bIns="51632" rtlCol="0" anchor="ctr">
            <a:noAutofit/>
          </a:bodyPr>
          <a:lstStyle/>
          <a:p>
            <a:pPr algn="ctr" defTabSz="805311" fontAlgn="base">
              <a:spcBef>
                <a:spcPct val="0"/>
              </a:spcBef>
              <a:spcAft>
                <a:spcPct val="0"/>
              </a:spcAft>
              <a:buClr>
                <a:srgbClr val="CC9900"/>
              </a:buClr>
              <a:defRPr/>
            </a:pPr>
            <a:r>
              <a:rPr lang="zh-CN" altLang="en-US" sz="1100" b="1" kern="0">
                <a:solidFill>
                  <a:prstClr val="black"/>
                </a:solidFill>
                <a:latin typeface="Calibri" pitchFamily="34" charset="0"/>
                <a:ea typeface="宋体" charset="-122"/>
                <a:cs typeface="Arial" pitchFamily="34" charset="0"/>
              </a:rPr>
              <a:t>生产环境</a:t>
            </a:r>
            <a:endParaRPr lang="zh-CN" altLang="en-US" sz="1100" b="1" kern="0" dirty="0">
              <a:solidFill>
                <a:prstClr val="black"/>
              </a:solidFill>
              <a:latin typeface="Calibri" pitchFamily="34" charset="0"/>
              <a:ea typeface="宋体" charset="-122"/>
              <a:cs typeface="Arial" pitchFamily="34" charset="0"/>
            </a:endParaRPr>
          </a:p>
        </p:txBody>
      </p:sp>
      <p:sp>
        <p:nvSpPr>
          <p:cNvPr id="32" name="文本框 106">
            <a:extLst>
              <a:ext uri="{FF2B5EF4-FFF2-40B4-BE49-F238E27FC236}">
                <a16:creationId xmlns:a16="http://schemas.microsoft.com/office/drawing/2014/main" id="{29FE3922-A70E-4EB9-9B52-06CA66CB02C0}"/>
              </a:ext>
            </a:extLst>
          </p:cNvPr>
          <p:cNvSpPr txBox="1"/>
          <p:nvPr/>
        </p:nvSpPr>
        <p:spPr>
          <a:xfrm>
            <a:off x="3639383" y="5670682"/>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持续采样分析</a:t>
            </a:r>
            <a:endParaRPr lang="zh-CN" altLang="en-US" dirty="0"/>
          </a:p>
        </p:txBody>
      </p:sp>
      <p:sp>
        <p:nvSpPr>
          <p:cNvPr id="33" name="文本框 106">
            <a:extLst>
              <a:ext uri="{FF2B5EF4-FFF2-40B4-BE49-F238E27FC236}">
                <a16:creationId xmlns:a16="http://schemas.microsoft.com/office/drawing/2014/main" id="{DC41977D-CA35-49D2-8AD5-D0532D9257F0}"/>
              </a:ext>
            </a:extLst>
          </p:cNvPr>
          <p:cNvSpPr txBox="1"/>
          <p:nvPr/>
        </p:nvSpPr>
        <p:spPr>
          <a:xfrm>
            <a:off x="5013754" y="5670682"/>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自动优化替换</a:t>
            </a:r>
            <a:endParaRPr lang="zh-CN" altLang="en-US" dirty="0"/>
          </a:p>
        </p:txBody>
      </p:sp>
      <p:sp>
        <p:nvSpPr>
          <p:cNvPr id="34" name="文本框 106">
            <a:extLst>
              <a:ext uri="{FF2B5EF4-FFF2-40B4-BE49-F238E27FC236}">
                <a16:creationId xmlns:a16="http://schemas.microsoft.com/office/drawing/2014/main" id="{87F1A7E4-1372-408C-961F-A40D09E73B4C}"/>
              </a:ext>
            </a:extLst>
          </p:cNvPr>
          <p:cNvSpPr txBox="1"/>
          <p:nvPr/>
        </p:nvSpPr>
        <p:spPr>
          <a:xfrm>
            <a:off x="6300000" y="5029917"/>
            <a:ext cx="864130" cy="323873"/>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重启</a:t>
            </a:r>
            <a:endParaRPr lang="zh-CN" altLang="en-US" dirty="0"/>
          </a:p>
        </p:txBody>
      </p:sp>
      <p:cxnSp>
        <p:nvCxnSpPr>
          <p:cNvPr id="35" name="直接箭头连接符 34">
            <a:extLst>
              <a:ext uri="{FF2B5EF4-FFF2-40B4-BE49-F238E27FC236}">
                <a16:creationId xmlns:a16="http://schemas.microsoft.com/office/drawing/2014/main" id="{9AABA5B0-05B7-40F4-B9CC-AEC13365E2B3}"/>
              </a:ext>
            </a:extLst>
          </p:cNvPr>
          <p:cNvCxnSpPr>
            <a:stCxn id="30" idx="3"/>
            <a:endCxn id="34" idx="1"/>
          </p:cNvCxnSpPr>
          <p:nvPr/>
        </p:nvCxnSpPr>
        <p:spPr bwMode="auto">
          <a:xfrm flipV="1">
            <a:off x="1781833" y="5191854"/>
            <a:ext cx="4518167"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连接符: 肘形 35">
            <a:extLst>
              <a:ext uri="{FF2B5EF4-FFF2-40B4-BE49-F238E27FC236}">
                <a16:creationId xmlns:a16="http://schemas.microsoft.com/office/drawing/2014/main" id="{7A6534B0-4E45-46F3-A0A2-904BDBF27FB8}"/>
              </a:ext>
            </a:extLst>
          </p:cNvPr>
          <p:cNvCxnSpPr>
            <a:stCxn id="32" idx="2"/>
            <a:endCxn id="33" idx="2"/>
          </p:cNvCxnSpPr>
          <p:nvPr/>
        </p:nvCxnSpPr>
        <p:spPr bwMode="auto">
          <a:xfrm rot="16200000" flipH="1">
            <a:off x="4758633" y="5307369"/>
            <a:ext cx="12700" cy="1374371"/>
          </a:xfrm>
          <a:prstGeom prst="bentConnector3">
            <a:avLst>
              <a:gd name="adj1" fmla="val 1309094"/>
            </a:avLst>
          </a:prstGeom>
          <a:solidFill>
            <a:schemeClr val="accent1"/>
          </a:solidFill>
          <a:ln w="9525" cap="flat" cmpd="sng" algn="ctr">
            <a:solidFill>
              <a:schemeClr val="tx1"/>
            </a:solidFill>
            <a:prstDash val="dashDot"/>
            <a:round/>
            <a:headEnd type="none" w="med" len="med"/>
            <a:tailEnd type="triangle"/>
          </a:ln>
        </p:spPr>
      </p:cxnSp>
      <p:cxnSp>
        <p:nvCxnSpPr>
          <p:cNvPr id="37" name="连接符: 肘形 36">
            <a:extLst>
              <a:ext uri="{FF2B5EF4-FFF2-40B4-BE49-F238E27FC236}">
                <a16:creationId xmlns:a16="http://schemas.microsoft.com/office/drawing/2014/main" id="{E4520AE6-8F3A-4767-B045-5EDD1CF7FCCA}"/>
              </a:ext>
            </a:extLst>
          </p:cNvPr>
          <p:cNvCxnSpPr>
            <a:stCxn id="33" idx="0"/>
            <a:endCxn id="32" idx="0"/>
          </p:cNvCxnSpPr>
          <p:nvPr/>
        </p:nvCxnSpPr>
        <p:spPr bwMode="auto">
          <a:xfrm rot="16200000" flipV="1">
            <a:off x="4758634" y="4983496"/>
            <a:ext cx="12700" cy="1374371"/>
          </a:xfrm>
          <a:prstGeom prst="bentConnector3">
            <a:avLst>
              <a:gd name="adj1" fmla="val 1341772"/>
            </a:avLst>
          </a:prstGeom>
          <a:solidFill>
            <a:schemeClr val="accent1"/>
          </a:solidFill>
          <a:ln w="9525" cap="flat" cmpd="sng" algn="ctr">
            <a:solidFill>
              <a:schemeClr val="tx1"/>
            </a:solidFill>
            <a:prstDash val="dashDot"/>
            <a:round/>
            <a:headEnd type="none" w="med" len="med"/>
            <a:tailEnd type="triangle"/>
          </a:ln>
        </p:spPr>
      </p:cxnSp>
      <p:sp>
        <p:nvSpPr>
          <p:cNvPr id="38" name="矩形 37">
            <a:extLst>
              <a:ext uri="{FF2B5EF4-FFF2-40B4-BE49-F238E27FC236}">
                <a16:creationId xmlns:a16="http://schemas.microsoft.com/office/drawing/2014/main" id="{933081F4-3B8A-445E-87FA-33B7808E04FC}"/>
              </a:ext>
            </a:extLst>
          </p:cNvPr>
          <p:cNvSpPr/>
          <p:nvPr/>
        </p:nvSpPr>
        <p:spPr>
          <a:xfrm>
            <a:off x="7423228" y="4898173"/>
            <a:ext cx="4570636" cy="1260025"/>
          </a:xfrm>
          <a:prstGeom prst="rect">
            <a:avLst/>
          </a:prstGeom>
        </p:spPr>
        <p:txBody>
          <a:bodyPr wrap="square">
            <a:spAutoFit/>
          </a:bodyPr>
          <a:lstStyle/>
          <a:p>
            <a:pPr marL="11099">
              <a:lnSpc>
                <a:spcPct val="150000"/>
              </a:lnSpc>
              <a:defRPr/>
            </a:pPr>
            <a:r>
              <a:rPr lang="zh-CN" altLang="en-US" sz="1600" b="1" dirty="0">
                <a:solidFill>
                  <a:srgbClr val="000000"/>
                </a:solidFill>
                <a:latin typeface="微软雅黑" panose="020B0503020204020204" pitchFamily="34" charset="-122"/>
                <a:ea typeface="微软雅黑" panose="020B0503020204020204" pitchFamily="34" charset="-122"/>
              </a:rPr>
              <a:t>动态</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优化自动更新应用</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1099">
              <a:lnSpc>
                <a:spcPct val="150000"/>
              </a:lnSpc>
              <a:defRPr/>
            </a:pPr>
            <a:r>
              <a:rPr lang="zh-CN" altLang="en-US" sz="1200" dirty="0">
                <a:solidFill>
                  <a:srgbClr val="000000"/>
                </a:solidFill>
                <a:latin typeface="微软雅黑" panose="020B0503020204020204" pitchFamily="34" charset="-122"/>
                <a:ea typeface="微软雅黑" panose="020B0503020204020204" pitchFamily="34" charset="-122"/>
              </a:rPr>
              <a:t>启动时优化场景下，出现劣化后仅需重启，即可自动应用最新优化版本；后续运行时优化场景下无需用户干预，可真正做到</a:t>
            </a:r>
            <a:r>
              <a:rPr lang="zh-CN" altLang="en-US" sz="1200" dirty="0">
                <a:solidFill>
                  <a:srgbClr val="FF0000"/>
                </a:solidFill>
                <a:latin typeface="微软雅黑" panose="020B0503020204020204" pitchFamily="34" charset="-122"/>
                <a:ea typeface="微软雅黑" panose="020B0503020204020204" pitchFamily="34" charset="-122"/>
              </a:rPr>
              <a:t>无感知自动更新</a:t>
            </a:r>
            <a:endParaRPr kumimoji="0" lang="en-US" altLang="zh-CN"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1234BDE1-F166-4A89-8D4B-9E365ED744C0}"/>
              </a:ext>
            </a:extLst>
          </p:cNvPr>
          <p:cNvSpPr txBox="1"/>
          <p:nvPr/>
        </p:nvSpPr>
        <p:spPr bwMode="auto">
          <a:xfrm>
            <a:off x="4484313" y="5719038"/>
            <a:ext cx="548640" cy="227159"/>
          </a:xfrm>
          <a:prstGeom prst="rect">
            <a:avLst/>
          </a:prstGeom>
          <a:noFill/>
          <a:ln w="9525" algn="ctr">
            <a:noFill/>
            <a:miter lim="800000"/>
          </a:ln>
        </p:spPr>
        <p:txBody>
          <a:bodyPr vert="horz" wrap="square" lIns="87802" tIns="43901" rIns="87802" bIns="43901" numCol="1" rtlCol="0" anchor="ctr" anchorCtr="0" compatLnSpc="1">
            <a:spAutoFit/>
          </a:bodyPr>
          <a:lstStyle/>
          <a:p>
            <a:pPr algn="ctr"/>
            <a:r>
              <a:rPr lang="zh-CN" altLang="en-US" sz="900" b="1">
                <a:latin typeface="微软雅黑" panose="020B0503020204020204" pitchFamily="34" charset="-122"/>
                <a:ea typeface="微软雅黑" panose="020B0503020204020204" pitchFamily="34" charset="-122"/>
              </a:rPr>
              <a:t>无感知</a:t>
            </a:r>
            <a:endParaRPr lang="zh-CN" altLang="en-US" sz="900" b="1" dirty="0">
              <a:latin typeface="微软雅黑" panose="020B0503020204020204" pitchFamily="34" charset="-122"/>
              <a:ea typeface="微软雅黑" panose="020B0503020204020204" pitchFamily="34" charset="-122"/>
            </a:endParaRPr>
          </a:p>
        </p:txBody>
      </p:sp>
      <p:sp>
        <p:nvSpPr>
          <p:cNvPr id="3" name="双括号 2">
            <a:extLst>
              <a:ext uri="{FF2B5EF4-FFF2-40B4-BE49-F238E27FC236}">
                <a16:creationId xmlns:a16="http://schemas.microsoft.com/office/drawing/2014/main" id="{40C85838-B358-494E-82B2-30C869741764}"/>
              </a:ext>
            </a:extLst>
          </p:cNvPr>
          <p:cNvSpPr/>
          <p:nvPr/>
        </p:nvSpPr>
        <p:spPr>
          <a:xfrm>
            <a:off x="3511826" y="5461473"/>
            <a:ext cx="2509078" cy="733120"/>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0" name="TextBox 168">
            <a:extLst>
              <a:ext uri="{FF2B5EF4-FFF2-40B4-BE49-F238E27FC236}">
                <a16:creationId xmlns:a16="http://schemas.microsoft.com/office/drawing/2014/main" id="{044714F3-C3A4-49E2-96A1-2B082944980A}"/>
              </a:ext>
            </a:extLst>
          </p:cNvPr>
          <p:cNvSpPr txBox="1"/>
          <p:nvPr/>
        </p:nvSpPr>
        <p:spPr>
          <a:xfrm>
            <a:off x="1768791" y="5678884"/>
            <a:ext cx="1651385" cy="300486"/>
          </a:xfrm>
          <a:prstGeom prst="rect">
            <a:avLst/>
          </a:prstGeom>
          <a:solidFill>
            <a:srgbClr val="F2F2F2"/>
          </a:solidFill>
          <a:ln w="22225">
            <a:noFill/>
          </a:ln>
        </p:spPr>
        <p:txBody>
          <a:bodyPr vert="horz" wrap="square" lIns="103260" tIns="51632" rIns="103260" bIns="51632" rtlCol="0" anchor="ctr" anchorCtr="0">
            <a:noAutofit/>
          </a:bodyPr>
          <a:lstStyle/>
          <a:p>
            <a:pPr algn="ctr" defTabSz="805311" fontAlgn="base">
              <a:spcBef>
                <a:spcPct val="0"/>
              </a:spcBef>
              <a:spcAft>
                <a:spcPct val="0"/>
              </a:spcAft>
              <a:buClr>
                <a:srgbClr val="CC9900"/>
              </a:buClr>
              <a:defRPr/>
            </a:pPr>
            <a:r>
              <a:rPr lang="zh-CN" altLang="en-US" sz="1599" b="1" kern="0">
                <a:solidFill>
                  <a:prstClr val="black"/>
                </a:solidFill>
                <a:latin typeface="微软雅黑" panose="020B0503020204020204" pitchFamily="34" charset="-122"/>
                <a:ea typeface="微软雅黑" panose="020B0503020204020204" pitchFamily="34" charset="-122"/>
                <a:cs typeface="Arial" pitchFamily="34" charset="0"/>
              </a:rPr>
              <a:t>启动时优化框架</a:t>
            </a:r>
            <a:endParaRPr lang="zh-CN" altLang="en-US" sz="1599" b="1" kern="0" dirty="0">
              <a:solidFill>
                <a:prstClr val="black"/>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389572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AD055-541D-4B07-D93E-441C25245DEE}"/>
              </a:ext>
            </a:extLst>
          </p:cNvPr>
          <p:cNvSpPr>
            <a:spLocks noGrp="1"/>
          </p:cNvSpPr>
          <p:nvPr>
            <p:ph type="title"/>
          </p:nvPr>
        </p:nvSpPr>
        <p:spPr/>
        <p:txBody>
          <a:bodyPr/>
          <a:lstStyle/>
          <a:p>
            <a:r>
              <a:rPr kumimoji="1" lang="zh-CN" altLang="en-US" dirty="0"/>
              <a:t>第二阶段：运行时优化</a:t>
            </a:r>
          </a:p>
        </p:txBody>
      </p:sp>
      <p:sp>
        <p:nvSpPr>
          <p:cNvPr id="3" name="文本占位符 2">
            <a:extLst>
              <a:ext uri="{FF2B5EF4-FFF2-40B4-BE49-F238E27FC236}">
                <a16:creationId xmlns:a16="http://schemas.microsoft.com/office/drawing/2014/main" id="{9CB10B10-E3B5-E1C1-48E3-8EC5B7EE596B}"/>
              </a:ext>
            </a:extLst>
          </p:cNvPr>
          <p:cNvSpPr>
            <a:spLocks noGrp="1"/>
          </p:cNvSpPr>
          <p:nvPr>
            <p:ph type="body" sz="half" idx="2"/>
          </p:nvPr>
        </p:nvSpPr>
        <p:spPr/>
        <p:txBody>
          <a:bodyPr/>
          <a:lstStyle/>
          <a:p>
            <a:r>
              <a:rPr kumimoji="1" lang="zh-CN" altLang="en-US" dirty="0"/>
              <a:t>运行时优化：应用运行时自动执行采样和反馈优化，不需要重启，仅少量中断后即可使能优化版本。</a:t>
            </a:r>
          </a:p>
        </p:txBody>
      </p:sp>
      <p:grpSp>
        <p:nvGrpSpPr>
          <p:cNvPr id="19" name="组合 18">
            <a:extLst>
              <a:ext uri="{FF2B5EF4-FFF2-40B4-BE49-F238E27FC236}">
                <a16:creationId xmlns:a16="http://schemas.microsoft.com/office/drawing/2014/main" id="{49748359-34E1-4550-A718-DBAFD1DA5186}"/>
              </a:ext>
            </a:extLst>
          </p:cNvPr>
          <p:cNvGrpSpPr/>
          <p:nvPr/>
        </p:nvGrpSpPr>
        <p:grpSpPr>
          <a:xfrm>
            <a:off x="181745" y="1560101"/>
            <a:ext cx="5154604" cy="4793085"/>
            <a:chOff x="6588224" y="1602884"/>
            <a:chExt cx="4753744" cy="4313209"/>
          </a:xfrm>
        </p:grpSpPr>
        <p:grpSp>
          <p:nvGrpSpPr>
            <p:cNvPr id="17" name="组合 16">
              <a:extLst>
                <a:ext uri="{FF2B5EF4-FFF2-40B4-BE49-F238E27FC236}">
                  <a16:creationId xmlns:a16="http://schemas.microsoft.com/office/drawing/2014/main" id="{D9B6C50A-82F4-4070-9B2E-999CC1B0384C}"/>
                </a:ext>
              </a:extLst>
            </p:cNvPr>
            <p:cNvGrpSpPr/>
            <p:nvPr/>
          </p:nvGrpSpPr>
          <p:grpSpPr>
            <a:xfrm>
              <a:off x="6843497" y="1602884"/>
              <a:ext cx="4230190" cy="4274709"/>
              <a:chOff x="6406809" y="1517691"/>
              <a:chExt cx="4230190" cy="4274709"/>
            </a:xfrm>
          </p:grpSpPr>
          <p:pic>
            <p:nvPicPr>
              <p:cNvPr id="6" name="图片 5">
                <a:extLst>
                  <a:ext uri="{FF2B5EF4-FFF2-40B4-BE49-F238E27FC236}">
                    <a16:creationId xmlns:a16="http://schemas.microsoft.com/office/drawing/2014/main" id="{28B0BE9B-BB79-4EBD-84C3-455B1C58447D}"/>
                  </a:ext>
                </a:extLst>
              </p:cNvPr>
              <p:cNvPicPr>
                <a:picLocks noChangeAspect="1"/>
              </p:cNvPicPr>
              <p:nvPr/>
            </p:nvPicPr>
            <p:blipFill>
              <a:blip r:embed="rId3"/>
              <a:stretch>
                <a:fillRect/>
              </a:stretch>
            </p:blipFill>
            <p:spPr>
              <a:xfrm>
                <a:off x="6406809" y="4116287"/>
                <a:ext cx="4230190" cy="1676113"/>
              </a:xfrm>
              <a:prstGeom prst="rect">
                <a:avLst/>
              </a:prstGeom>
            </p:spPr>
          </p:pic>
          <p:grpSp>
            <p:nvGrpSpPr>
              <p:cNvPr id="7" name="组合 6">
                <a:extLst>
                  <a:ext uri="{FF2B5EF4-FFF2-40B4-BE49-F238E27FC236}">
                    <a16:creationId xmlns:a16="http://schemas.microsoft.com/office/drawing/2014/main" id="{431E0432-3457-4655-9AE7-EC0636D95E19}"/>
                  </a:ext>
                </a:extLst>
              </p:cNvPr>
              <p:cNvGrpSpPr/>
              <p:nvPr/>
            </p:nvGrpSpPr>
            <p:grpSpPr>
              <a:xfrm>
                <a:off x="6907693" y="1517691"/>
                <a:ext cx="3228421" cy="2340091"/>
                <a:chOff x="4711031" y="1513935"/>
                <a:chExt cx="3228421" cy="2340091"/>
              </a:xfrm>
            </p:grpSpPr>
            <p:pic>
              <p:nvPicPr>
                <p:cNvPr id="8" name="图片 7">
                  <a:extLst>
                    <a:ext uri="{FF2B5EF4-FFF2-40B4-BE49-F238E27FC236}">
                      <a16:creationId xmlns:a16="http://schemas.microsoft.com/office/drawing/2014/main" id="{A2CC3193-A25A-46E6-8A8C-13BE4F89E25A}"/>
                    </a:ext>
                  </a:extLst>
                </p:cNvPr>
                <p:cNvPicPr>
                  <a:picLocks noChangeAspect="1"/>
                </p:cNvPicPr>
                <p:nvPr/>
              </p:nvPicPr>
              <p:blipFill>
                <a:blip r:embed="rId4"/>
                <a:stretch>
                  <a:fillRect/>
                </a:stretch>
              </p:blipFill>
              <p:spPr>
                <a:xfrm>
                  <a:off x="4711031" y="1513935"/>
                  <a:ext cx="3228421" cy="2340091"/>
                </a:xfrm>
                <a:prstGeom prst="rect">
                  <a:avLst/>
                </a:prstGeom>
              </p:spPr>
            </p:pic>
            <p:sp>
              <p:nvSpPr>
                <p:cNvPr id="9" name="箭头: 上下 8">
                  <a:extLst>
                    <a:ext uri="{FF2B5EF4-FFF2-40B4-BE49-F238E27FC236}">
                      <a16:creationId xmlns:a16="http://schemas.microsoft.com/office/drawing/2014/main" id="{E0F17197-A091-465D-8D25-8FD96BDDE74A}"/>
                    </a:ext>
                  </a:extLst>
                </p:cNvPr>
                <p:cNvSpPr/>
                <p:nvPr/>
              </p:nvSpPr>
              <p:spPr>
                <a:xfrm>
                  <a:off x="6011754" y="2018429"/>
                  <a:ext cx="77002" cy="574666"/>
                </a:xfrm>
                <a:prstGeom prst="up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cxnSp>
              <p:nvCxnSpPr>
                <p:cNvPr id="10" name="直接连接符 9">
                  <a:extLst>
                    <a:ext uri="{FF2B5EF4-FFF2-40B4-BE49-F238E27FC236}">
                      <a16:creationId xmlns:a16="http://schemas.microsoft.com/office/drawing/2014/main" id="{6618602B-7D37-47D0-BA48-183AA723AACC}"/>
                    </a:ext>
                  </a:extLst>
                </p:cNvPr>
                <p:cNvCxnSpPr/>
                <p:nvPr/>
              </p:nvCxnSpPr>
              <p:spPr>
                <a:xfrm>
                  <a:off x="5245768" y="2593095"/>
                  <a:ext cx="107947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6EE5FA3-59D4-4315-83D7-D019A1F6A32C}"/>
                    </a:ext>
                  </a:extLst>
                </p:cNvPr>
                <p:cNvCxnSpPr>
                  <a:cxnSpLocks/>
                </p:cNvCxnSpPr>
                <p:nvPr/>
              </p:nvCxnSpPr>
              <p:spPr>
                <a:xfrm>
                  <a:off x="5919537" y="2018429"/>
                  <a:ext cx="100102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EEE6A3C-AF23-4BD6-BDDF-1A2A318EAD64}"/>
                    </a:ext>
                  </a:extLst>
                </p:cNvPr>
                <p:cNvSpPr txBox="1"/>
                <p:nvPr/>
              </p:nvSpPr>
              <p:spPr>
                <a:xfrm>
                  <a:off x="5507092" y="2123654"/>
                  <a:ext cx="671086" cy="224178"/>
                </a:xfrm>
                <a:prstGeom prst="rect">
                  <a:avLst/>
                </a:prstGeom>
                <a:noFill/>
                <a:ln>
                  <a:noFill/>
                </a:ln>
              </p:spPr>
              <p:txBody>
                <a:bodyPr wrap="square" rtlCol="0">
                  <a:noAutofit/>
                </a:bodyPr>
                <a:lstStyle/>
                <a:p>
                  <a:pPr defTabSz="913765" eaLnBrk="0" fontAlgn="base" hangingPunct="0">
                    <a:lnSpc>
                      <a:spcPct val="130000"/>
                    </a:lnSpc>
                    <a:spcBef>
                      <a:spcPct val="0"/>
                    </a:spcBef>
                    <a:spcAft>
                      <a:spcPct val="0"/>
                    </a:spcAft>
                  </a:pPr>
                  <a:r>
                    <a:rPr lang="en-US" altLang="zh-CN" sz="1100" b="1" dirty="0">
                      <a:solidFill>
                        <a:schemeClr val="accent1"/>
                      </a:solidFill>
                      <a:latin typeface="微软雅黑" panose="020B0503020204020204" pitchFamily="34" charset="-122"/>
                      <a:ea typeface="微软雅黑" panose="020B0503020204020204" pitchFamily="34" charset="-122"/>
                    </a:rPr>
                    <a:t>+36%</a:t>
                  </a:r>
                </a:p>
              </p:txBody>
            </p:sp>
          </p:grpSp>
          <p:sp>
            <p:nvSpPr>
              <p:cNvPr id="13" name="Rectangle 3">
                <a:extLst>
                  <a:ext uri="{FF2B5EF4-FFF2-40B4-BE49-F238E27FC236}">
                    <a16:creationId xmlns:a16="http://schemas.microsoft.com/office/drawing/2014/main" id="{332B3AE5-2A8E-401A-AB84-508270204871}"/>
                  </a:ext>
                </a:extLst>
              </p:cNvPr>
              <p:cNvSpPr txBox="1">
                <a:spLocks noChangeArrowheads="1"/>
              </p:cNvSpPr>
              <p:nvPr/>
            </p:nvSpPr>
            <p:spPr bwMode="auto">
              <a:xfrm>
                <a:off x="8563335" y="4154787"/>
                <a:ext cx="1733169" cy="555499"/>
              </a:xfrm>
              <a:prstGeom prst="rect">
                <a:avLst/>
              </a:prstGeom>
              <a:noFill/>
              <a:ln w="28575">
                <a:solidFill>
                  <a:srgbClr val="00B0F0"/>
                </a:solidFill>
                <a:miter lim="800000"/>
                <a:headEnd/>
                <a:tailEnd/>
              </a:ln>
            </p:spPr>
            <p:txBody>
              <a:bodyPr vert="horz" wrap="square" lIns="90927" tIns="45478" rIns="90927" bIns="45478" numCol="1" anchor="t" anchorCtr="0" compatLnSpc="1">
                <a:prstTxWarp prst="textNoShape">
                  <a:avLst/>
                </a:prstTxWarp>
              </a:bodyPr>
              <a:lstStyle>
                <a:lvl1pPr marL="340801" indent="-340801" algn="l" rtl="0" eaLnBrk="0" fontAlgn="base" hangingPunct="0">
                  <a:lnSpc>
                    <a:spcPct val="140000"/>
                  </a:lnSpc>
                  <a:spcBef>
                    <a:spcPct val="0"/>
                  </a:spcBef>
                  <a:spcAft>
                    <a:spcPct val="0"/>
                  </a:spcAft>
                  <a:buChar char="•"/>
                  <a:defRPr sz="2298" b="0">
                    <a:solidFill>
                      <a:schemeClr val="tx1"/>
                    </a:solidFill>
                    <a:latin typeface="Microsoft YaHei" pitchFamily="34" charset="-122"/>
                    <a:ea typeface="Microsoft YaHei" pitchFamily="34" charset="-122"/>
                    <a:cs typeface="+mn-cs"/>
                  </a:defRPr>
                </a:lvl1pPr>
                <a:lvl2pPr marL="738670" indent="-283740" algn="l" rtl="0" eaLnBrk="0" fontAlgn="base" hangingPunct="0">
                  <a:lnSpc>
                    <a:spcPct val="140000"/>
                  </a:lnSpc>
                  <a:spcBef>
                    <a:spcPct val="0"/>
                  </a:spcBef>
                  <a:spcAft>
                    <a:spcPct val="0"/>
                  </a:spcAft>
                  <a:buChar char="–"/>
                  <a:defRPr sz="2298">
                    <a:solidFill>
                      <a:schemeClr val="tx1"/>
                    </a:solidFill>
                    <a:latin typeface="Microsoft YaHei" pitchFamily="34" charset="-122"/>
                    <a:ea typeface="Microsoft YaHei" pitchFamily="34" charset="-122"/>
                  </a:defRPr>
                </a:lvl2pPr>
                <a:lvl3pPr marL="1138121" indent="-226673" algn="l" rtl="0" eaLnBrk="0" fontAlgn="base" hangingPunct="0">
                  <a:lnSpc>
                    <a:spcPct val="140000"/>
                  </a:lnSpc>
                  <a:spcBef>
                    <a:spcPct val="0"/>
                  </a:spcBef>
                  <a:spcAft>
                    <a:spcPct val="0"/>
                  </a:spcAft>
                  <a:buChar char="•"/>
                  <a:defRPr sz="2298">
                    <a:solidFill>
                      <a:schemeClr val="tx1"/>
                    </a:solidFill>
                    <a:latin typeface="Microsoft YaHei" pitchFamily="34" charset="-122"/>
                    <a:ea typeface="Microsoft YaHei" pitchFamily="34" charset="-122"/>
                  </a:defRPr>
                </a:lvl3pPr>
                <a:lvl4pPr marL="1593054" indent="-228257" algn="l" rtl="0" eaLnBrk="0" fontAlgn="base" hangingPunct="0">
                  <a:lnSpc>
                    <a:spcPct val="140000"/>
                  </a:lnSpc>
                  <a:spcBef>
                    <a:spcPct val="0"/>
                  </a:spcBef>
                  <a:spcAft>
                    <a:spcPct val="0"/>
                  </a:spcAft>
                  <a:buChar char="–"/>
                  <a:defRPr sz="2298">
                    <a:solidFill>
                      <a:schemeClr val="tx1"/>
                    </a:solidFill>
                    <a:latin typeface="Microsoft YaHei" pitchFamily="34" charset="-122"/>
                    <a:ea typeface="Microsoft YaHei" pitchFamily="34" charset="-122"/>
                  </a:defRPr>
                </a:lvl4pPr>
                <a:lvl5pPr marL="2046400" indent="-225086" algn="l" rtl="0" eaLnBrk="0" fontAlgn="base" hangingPunct="0">
                  <a:lnSpc>
                    <a:spcPct val="140000"/>
                  </a:lnSpc>
                  <a:spcBef>
                    <a:spcPct val="0"/>
                  </a:spcBef>
                  <a:spcAft>
                    <a:spcPct val="0"/>
                  </a:spcAft>
                  <a:buChar char="»"/>
                  <a:defRPr sz="2298">
                    <a:solidFill>
                      <a:schemeClr val="tx1"/>
                    </a:solidFill>
                    <a:latin typeface="Microsoft YaHei" pitchFamily="34" charset="-122"/>
                    <a:ea typeface="Microsoft YaHei" pitchFamily="34" charset="-122"/>
                  </a:defRPr>
                </a:lvl5pPr>
                <a:lvl6pPr marL="2502474" indent="-226062" algn="l" rtl="0" fontAlgn="base">
                  <a:lnSpc>
                    <a:spcPct val="140000"/>
                  </a:lnSpc>
                  <a:spcBef>
                    <a:spcPct val="0"/>
                  </a:spcBef>
                  <a:spcAft>
                    <a:spcPct val="0"/>
                  </a:spcAft>
                  <a:defRPr sz="2298">
                    <a:solidFill>
                      <a:schemeClr val="tx1"/>
                    </a:solidFill>
                    <a:latin typeface="+mn-lt"/>
                    <a:ea typeface="华文细黑" pitchFamily="2" charset="-122"/>
                  </a:defRPr>
                </a:lvl6pPr>
                <a:lvl7pPr marL="2957758" indent="-226062" algn="l" rtl="0" fontAlgn="base">
                  <a:lnSpc>
                    <a:spcPct val="140000"/>
                  </a:lnSpc>
                  <a:spcBef>
                    <a:spcPct val="0"/>
                  </a:spcBef>
                  <a:spcAft>
                    <a:spcPct val="0"/>
                  </a:spcAft>
                  <a:defRPr sz="2298">
                    <a:solidFill>
                      <a:schemeClr val="tx1"/>
                    </a:solidFill>
                    <a:latin typeface="+mn-lt"/>
                    <a:ea typeface="华文细黑" pitchFamily="2" charset="-122"/>
                  </a:defRPr>
                </a:lvl7pPr>
                <a:lvl8pPr marL="3413041" indent="-226062" algn="l" rtl="0" fontAlgn="base">
                  <a:lnSpc>
                    <a:spcPct val="140000"/>
                  </a:lnSpc>
                  <a:spcBef>
                    <a:spcPct val="0"/>
                  </a:spcBef>
                  <a:spcAft>
                    <a:spcPct val="0"/>
                  </a:spcAft>
                  <a:defRPr sz="2298">
                    <a:solidFill>
                      <a:schemeClr val="tx1"/>
                    </a:solidFill>
                    <a:latin typeface="+mn-lt"/>
                    <a:ea typeface="华文细黑" pitchFamily="2" charset="-122"/>
                  </a:defRPr>
                </a:lvl8pPr>
                <a:lvl9pPr marL="3868322" indent="-226062" algn="l" rtl="0" fontAlgn="base">
                  <a:lnSpc>
                    <a:spcPct val="140000"/>
                  </a:lnSpc>
                  <a:spcBef>
                    <a:spcPct val="0"/>
                  </a:spcBef>
                  <a:spcAft>
                    <a:spcPct val="0"/>
                  </a:spcAft>
                  <a:defRPr sz="2298">
                    <a:solidFill>
                      <a:schemeClr val="tx1"/>
                    </a:solidFill>
                    <a:latin typeface="+mn-lt"/>
                    <a:ea typeface="华文细黑" pitchFamily="2" charset="-122"/>
                  </a:defRPr>
                </a:lvl9pPr>
              </a:lstStyle>
              <a:p>
                <a:pPr marL="0" indent="0" defTabSz="914400" eaLnBrk="1" hangingPunct="1">
                  <a:spcBef>
                    <a:spcPts val="0"/>
                  </a:spcBef>
                  <a:buNone/>
                  <a:defRPr/>
                </a:pPr>
                <a:endParaRPr lang="en-US" altLang="zh-CN" sz="1100" b="1" kern="0" dirty="0">
                  <a:sym typeface="Wingdings 2" panose="05020102010507070707" pitchFamily="18" charset="2"/>
                </a:endParaRPr>
              </a:p>
            </p:txBody>
          </p:sp>
          <p:cxnSp>
            <p:nvCxnSpPr>
              <p:cNvPr id="14" name="直接箭头连接符 13">
                <a:extLst>
                  <a:ext uri="{FF2B5EF4-FFF2-40B4-BE49-F238E27FC236}">
                    <a16:creationId xmlns:a16="http://schemas.microsoft.com/office/drawing/2014/main" id="{1C2A44C9-5F3E-4530-892C-69E5583390F9}"/>
                  </a:ext>
                </a:extLst>
              </p:cNvPr>
              <p:cNvCxnSpPr>
                <a:endCxn id="13" idx="0"/>
              </p:cNvCxnSpPr>
              <p:nvPr/>
            </p:nvCxnSpPr>
            <p:spPr>
              <a:xfrm>
                <a:off x="8958592" y="3602228"/>
                <a:ext cx="471328" cy="552559"/>
              </a:xfrm>
              <a:prstGeom prst="straightConnector1">
                <a:avLst/>
              </a:prstGeom>
              <a:ln>
                <a:solidFill>
                  <a:schemeClr val="tx1"/>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5" name="直接箭头连接符 14">
                <a:extLst>
                  <a:ext uri="{FF2B5EF4-FFF2-40B4-BE49-F238E27FC236}">
                    <a16:creationId xmlns:a16="http://schemas.microsoft.com/office/drawing/2014/main" id="{B5A02C30-B87D-458D-B284-EF18310F437C}"/>
                  </a:ext>
                </a:extLst>
              </p:cNvPr>
              <p:cNvCxnSpPr/>
              <p:nvPr/>
            </p:nvCxnSpPr>
            <p:spPr>
              <a:xfrm flipH="1">
                <a:off x="8374840" y="3467474"/>
                <a:ext cx="188495" cy="124281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A7B2741-6146-47D4-8F6C-E5925F32DAEE}"/>
                  </a:ext>
                </a:extLst>
              </p:cNvPr>
              <p:cNvCxnSpPr/>
              <p:nvPr/>
            </p:nvCxnSpPr>
            <p:spPr>
              <a:xfrm flipH="1">
                <a:off x="7601430" y="3390472"/>
                <a:ext cx="514769" cy="1319814"/>
              </a:xfrm>
              <a:prstGeom prst="straightConnector1">
                <a:avLst/>
              </a:prstGeom>
              <a:ln>
                <a:solidFill>
                  <a:schemeClr val="tx1"/>
                </a:solidFill>
                <a:headEnd type="triangle"/>
                <a:tailEnd type="triangle"/>
              </a:ln>
            </p:spPr>
            <p:style>
              <a:lnRef idx="1">
                <a:schemeClr val="accent2"/>
              </a:lnRef>
              <a:fillRef idx="0">
                <a:schemeClr val="accent2"/>
              </a:fillRef>
              <a:effectRef idx="0">
                <a:schemeClr val="accent2"/>
              </a:effectRef>
              <a:fontRef idx="minor">
                <a:schemeClr val="tx1"/>
              </a:fontRef>
            </p:style>
          </p:cxnSp>
        </p:grpSp>
        <p:sp>
          <p:nvSpPr>
            <p:cNvPr id="18" name="矩形 17">
              <a:extLst>
                <a:ext uri="{FF2B5EF4-FFF2-40B4-BE49-F238E27FC236}">
                  <a16:creationId xmlns:a16="http://schemas.microsoft.com/office/drawing/2014/main" id="{18A3DC3D-1374-40D2-BD0E-E8DB39C3DE80}"/>
                </a:ext>
              </a:extLst>
            </p:cNvPr>
            <p:cNvSpPr/>
            <p:nvPr/>
          </p:nvSpPr>
          <p:spPr>
            <a:xfrm>
              <a:off x="6588224" y="5588631"/>
              <a:ext cx="4753744" cy="327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a:extLst>
              <a:ext uri="{FF2B5EF4-FFF2-40B4-BE49-F238E27FC236}">
                <a16:creationId xmlns:a16="http://schemas.microsoft.com/office/drawing/2014/main" id="{D51A2625-4C83-4F74-8726-70052AA10D3D}"/>
              </a:ext>
            </a:extLst>
          </p:cNvPr>
          <p:cNvGrpSpPr/>
          <p:nvPr/>
        </p:nvGrpSpPr>
        <p:grpSpPr>
          <a:xfrm>
            <a:off x="899351" y="7025470"/>
            <a:ext cx="4996331" cy="332656"/>
            <a:chOff x="6117720" y="3367069"/>
            <a:chExt cx="4996331" cy="332656"/>
          </a:xfrm>
        </p:grpSpPr>
        <p:sp>
          <p:nvSpPr>
            <p:cNvPr id="82" name="五边形 47">
              <a:extLst>
                <a:ext uri="{FF2B5EF4-FFF2-40B4-BE49-F238E27FC236}">
                  <a16:creationId xmlns:a16="http://schemas.microsoft.com/office/drawing/2014/main" id="{B4BDACC0-33F7-40C2-A9A5-3C2E80355CD9}"/>
                </a:ext>
              </a:extLst>
            </p:cNvPr>
            <p:cNvSpPr/>
            <p:nvPr/>
          </p:nvSpPr>
          <p:spPr>
            <a:xfrm>
              <a:off x="6117720" y="3367069"/>
              <a:ext cx="1678591" cy="332656"/>
            </a:xfrm>
            <a:prstGeom prst="homePlate">
              <a:avLst/>
            </a:prstGeom>
            <a:gradFill>
              <a:gsLst>
                <a:gs pos="0">
                  <a:srgbClr val="FFFFFF">
                    <a:lumMod val="95000"/>
                    <a:alpha val="70000"/>
                  </a:srgbClr>
                </a:gs>
                <a:gs pos="100000">
                  <a:srgbClr val="666666">
                    <a:lumMod val="60000"/>
                    <a:lumOff val="40000"/>
                    <a:alpha val="40000"/>
                  </a:srgbClr>
                </a:gs>
              </a:gsLst>
              <a:lin ang="0" scaled="0"/>
            </a:gradFill>
            <a:ln w="3175" cap="flat">
              <a:noFill/>
              <a:prstDash val="solid"/>
              <a:miter lim="800000"/>
            </a:ln>
            <a:effectLst/>
          </p:spPr>
          <p:txBody>
            <a:bodyPr vert="horz" wrap="square" lIns="0" tIns="0" rIns="0" bIns="0" numCol="1" anchor="ctr" anchorCtr="0">
              <a:noAutofit/>
            </a:bodyPr>
            <a:lstStyle/>
            <a:p>
              <a:pPr marL="0" marR="0" lvl="0" indent="0" algn="ctr" defTabSz="1216442"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1D1D1A"/>
                  </a:solidFill>
                  <a:effectLst/>
                  <a:uLnTx/>
                  <a:uFillTx/>
                  <a:latin typeface="微软雅黑"/>
                  <a:ea typeface="微软雅黑"/>
                </a:rPr>
                <a:t>静态反馈优化</a:t>
              </a:r>
            </a:p>
          </p:txBody>
        </p:sp>
        <p:sp>
          <p:nvSpPr>
            <p:cNvPr id="83" name="燕尾形 48">
              <a:extLst>
                <a:ext uri="{FF2B5EF4-FFF2-40B4-BE49-F238E27FC236}">
                  <a16:creationId xmlns:a16="http://schemas.microsoft.com/office/drawing/2014/main" id="{5198B9A7-AC02-4CE6-A5E5-6E206756CAC4}"/>
                </a:ext>
              </a:extLst>
            </p:cNvPr>
            <p:cNvSpPr/>
            <p:nvPr/>
          </p:nvSpPr>
          <p:spPr>
            <a:xfrm>
              <a:off x="7791323" y="3367069"/>
              <a:ext cx="1666509" cy="332656"/>
            </a:xfrm>
            <a:prstGeom prst="chevron">
              <a:avLst/>
            </a:prstGeom>
            <a:gradFill>
              <a:gsLst>
                <a:gs pos="0">
                  <a:srgbClr val="FFFFFF">
                    <a:lumMod val="95000"/>
                    <a:alpha val="70000"/>
                  </a:srgbClr>
                </a:gs>
                <a:gs pos="100000">
                  <a:srgbClr val="666666">
                    <a:lumMod val="60000"/>
                    <a:lumOff val="40000"/>
                    <a:alpha val="40000"/>
                  </a:srgbClr>
                </a:gs>
              </a:gsLst>
              <a:lin ang="0" scaled="0"/>
            </a:gradFill>
            <a:ln w="3175" cap="flat">
              <a:noFill/>
              <a:prstDash val="solid"/>
              <a:miter lim="800000"/>
            </a:ln>
            <a:effectLst/>
          </p:spPr>
          <p:txBody>
            <a:bodyPr vert="horz" wrap="square" lIns="0" tIns="0" rIns="0" bIns="0" numCol="1" anchor="ctr" anchorCtr="0">
              <a:noAutofit/>
            </a:bodyPr>
            <a:lstStyle/>
            <a:p>
              <a:pPr marL="0" marR="0" lvl="0" indent="0" algn="ctr" defTabSz="1216442"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1D1D1A"/>
                  </a:solidFill>
                  <a:effectLst/>
                  <a:uLnTx/>
                  <a:uFillTx/>
                  <a:latin typeface="微软雅黑"/>
                  <a:ea typeface="微软雅黑"/>
                </a:rPr>
                <a:t>代码注入</a:t>
              </a:r>
            </a:p>
          </p:txBody>
        </p:sp>
        <p:sp>
          <p:nvSpPr>
            <p:cNvPr id="84" name="燕尾形 48">
              <a:extLst>
                <a:ext uri="{FF2B5EF4-FFF2-40B4-BE49-F238E27FC236}">
                  <a16:creationId xmlns:a16="http://schemas.microsoft.com/office/drawing/2014/main" id="{A50E0520-4DAD-46FC-B283-0E8BF6ABABC6}"/>
                </a:ext>
              </a:extLst>
            </p:cNvPr>
            <p:cNvSpPr/>
            <p:nvPr/>
          </p:nvSpPr>
          <p:spPr>
            <a:xfrm>
              <a:off x="9447542" y="3369024"/>
              <a:ext cx="1666509" cy="327236"/>
            </a:xfrm>
            <a:prstGeom prst="chevron">
              <a:avLst/>
            </a:prstGeom>
            <a:gradFill>
              <a:gsLst>
                <a:gs pos="0">
                  <a:srgbClr val="FFFFFF">
                    <a:lumMod val="95000"/>
                    <a:alpha val="70000"/>
                  </a:srgbClr>
                </a:gs>
                <a:gs pos="100000">
                  <a:srgbClr val="666666">
                    <a:lumMod val="60000"/>
                    <a:lumOff val="40000"/>
                    <a:alpha val="40000"/>
                  </a:srgbClr>
                </a:gs>
              </a:gsLst>
              <a:lin ang="0" scaled="0"/>
            </a:gradFill>
            <a:ln w="3175" cap="flat">
              <a:noFill/>
              <a:prstDash val="solid"/>
              <a:miter lim="800000"/>
            </a:ln>
            <a:effectLst/>
          </p:spPr>
          <p:txBody>
            <a:bodyPr vert="horz" wrap="square" lIns="0" tIns="0" rIns="0" bIns="0" numCol="1" anchor="ctr" anchorCtr="0">
              <a:noAutofit/>
            </a:bodyPr>
            <a:lstStyle/>
            <a:p>
              <a:pPr marL="0" marR="0" lvl="0" indent="0" algn="ctr" defTabSz="1216442"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1D1D1A"/>
                  </a:solidFill>
                  <a:effectLst/>
                  <a:uLnTx/>
                  <a:uFillTx/>
                  <a:latin typeface="微软雅黑"/>
                  <a:ea typeface="微软雅黑"/>
                </a:rPr>
                <a:t>热更新</a:t>
              </a:r>
            </a:p>
          </p:txBody>
        </p:sp>
      </p:grpSp>
      <p:sp>
        <p:nvSpPr>
          <p:cNvPr id="32" name="TextBox 86">
            <a:extLst>
              <a:ext uri="{FF2B5EF4-FFF2-40B4-BE49-F238E27FC236}">
                <a16:creationId xmlns:a16="http://schemas.microsoft.com/office/drawing/2014/main" id="{B6D17D9B-9C59-49D0-88FE-0C25572605A9}"/>
              </a:ext>
            </a:extLst>
          </p:cNvPr>
          <p:cNvSpPr txBox="1"/>
          <p:nvPr/>
        </p:nvSpPr>
        <p:spPr>
          <a:xfrm>
            <a:off x="5365512" y="2156011"/>
            <a:ext cx="6141479" cy="671974"/>
          </a:xfrm>
          <a:prstGeom prst="roundRect">
            <a:avLst>
              <a:gd name="adj" fmla="val 4982"/>
            </a:avLst>
          </a:prstGeom>
          <a:solidFill>
            <a:srgbClr val="FFFFFF">
              <a:lumMod val="95000"/>
            </a:srgbClr>
          </a:solidFill>
          <a:ln w="28575" cap="flat" cmpd="sng" algn="ctr">
            <a:noFill/>
            <a:prstDash val="solid"/>
          </a:ln>
          <a:effectLst/>
        </p:spPr>
        <p:txBody>
          <a:bodyPr lIns="1404000" tIns="0" rIns="576000" bIns="0" rtlCol="0" anchor="ctr" anchorCtr="0"/>
          <a:lstStyle>
            <a:defPPr>
              <a:defRPr lang="en-US"/>
            </a:defPPr>
            <a:lvl1pPr lvl="0" defTabSz="1219444">
              <a:defRPr kumimoji="0" sz="1200" b="0" i="0" u="none" strike="noStrike" kern="0" cap="none" spc="0" normalizeH="0" baseline="0">
                <a:ln>
                  <a:noFill/>
                </a:ln>
                <a:solidFill>
                  <a:srgbClr val="666666"/>
                </a:solidFill>
                <a:effectLst/>
                <a:uLnTx/>
                <a:uFillTx/>
                <a:latin typeface="+mn-ea"/>
              </a:defRPr>
            </a:lvl1pPr>
          </a:lstStyle>
          <a:p>
            <a:pPr marL="0" marR="0" lvl="0" indent="0" defTabSz="1219444" eaLnBrk="1" fontAlgn="auto" latinLnBrk="0" hangingPunct="1">
              <a:lnSpc>
                <a:spcPts val="1800"/>
              </a:lnSpc>
              <a:spcBef>
                <a:spcPts val="0"/>
              </a:spcBef>
              <a:spcAft>
                <a:spcPts val="0"/>
              </a:spcAft>
              <a:buClrTx/>
              <a:buSzTx/>
              <a:buFontTx/>
              <a:buNone/>
              <a:tabLst/>
              <a:defRPr/>
            </a:pPr>
            <a:r>
              <a:rPr lang="zh-CN" altLang="en-US" dirty="0">
                <a:latin typeface="微软雅黑"/>
                <a:ea typeface="微软雅黑"/>
                <a:sym typeface="+mn-lt"/>
              </a:rPr>
              <a:t>利用</a:t>
            </a:r>
            <a:r>
              <a:rPr lang="en-US" altLang="zh-CN" dirty="0" err="1">
                <a:latin typeface="微软雅黑"/>
                <a:ea typeface="微软雅黑"/>
                <a:sym typeface="+mn-lt"/>
              </a:rPr>
              <a:t>ptrace</a:t>
            </a:r>
            <a:r>
              <a:rPr lang="zh-CN" altLang="en-US" dirty="0">
                <a:latin typeface="微软雅黑"/>
                <a:ea typeface="微软雅黑"/>
                <a:sym typeface="+mn-lt"/>
              </a:rPr>
              <a:t>等机制暂停应用进程，并保存上下文信息</a:t>
            </a:r>
            <a:endParaRPr kumimoji="0" lang="zh-CN" altLang="en-US" sz="1200" b="0" i="0" u="none" strike="noStrike" kern="0" cap="none" spc="0" normalizeH="0" baseline="0" noProof="0" dirty="0">
              <a:ln>
                <a:noFill/>
              </a:ln>
              <a:solidFill>
                <a:srgbClr val="666666"/>
              </a:solidFill>
              <a:effectLst/>
              <a:uLnTx/>
              <a:uFillTx/>
              <a:latin typeface="微软雅黑"/>
              <a:ea typeface="微软雅黑"/>
            </a:endParaRPr>
          </a:p>
        </p:txBody>
      </p:sp>
      <p:sp>
        <p:nvSpPr>
          <p:cNvPr id="33" name="TextBox 86">
            <a:extLst>
              <a:ext uri="{FF2B5EF4-FFF2-40B4-BE49-F238E27FC236}">
                <a16:creationId xmlns:a16="http://schemas.microsoft.com/office/drawing/2014/main" id="{2EC6900A-17BE-4F8D-9C6F-1CB04DC40C5C}"/>
              </a:ext>
            </a:extLst>
          </p:cNvPr>
          <p:cNvSpPr txBox="1"/>
          <p:nvPr/>
        </p:nvSpPr>
        <p:spPr>
          <a:xfrm>
            <a:off x="5601102" y="2140697"/>
            <a:ext cx="811560" cy="671974"/>
          </a:xfrm>
          <a:prstGeom prst="roundRect">
            <a:avLst>
              <a:gd name="adj" fmla="val 4982"/>
            </a:avLst>
          </a:prstGeom>
          <a:noFill/>
          <a:ln w="28575" cap="flat" cmpd="sng" algn="ctr">
            <a:noFill/>
            <a:prstDash val="solid"/>
          </a:ln>
          <a:effectLst/>
        </p:spPr>
        <p:txBody>
          <a:bodyPr lIns="0" tIns="0" rIns="0" bIns="0" rtlCol="0" anchor="ctr" anchorCtr="1"/>
          <a:lstStyle>
            <a:defPPr>
              <a:defRPr lang="zh-CN"/>
            </a:defPPr>
            <a:lvl1pPr algn="ctr" defTabSz="1219444">
              <a:defRPr sz="1600" b="1" kern="0">
                <a:solidFill>
                  <a:srgbClr val="0000FF"/>
                </a:solidFill>
                <a:latin typeface="微软雅黑" panose="020B0503020204020204" pitchFamily="34" charset="-122"/>
              </a:defRPr>
            </a:lvl1pPr>
          </a:lstStyle>
          <a:p>
            <a:pPr>
              <a:defRPr/>
            </a:pPr>
            <a:r>
              <a:rPr lang="zh-CN" altLang="en-US" sz="1399" dirty="0">
                <a:solidFill>
                  <a:srgbClr val="DDDDDD">
                    <a:lumMod val="10000"/>
                  </a:srgbClr>
                </a:solidFill>
                <a:latin typeface="微软雅黑"/>
                <a:ea typeface="微软雅黑"/>
              </a:rPr>
              <a:t>程序中断</a:t>
            </a:r>
          </a:p>
        </p:txBody>
      </p:sp>
      <p:sp>
        <p:nvSpPr>
          <p:cNvPr id="34" name="TextBox 86">
            <a:extLst>
              <a:ext uri="{FF2B5EF4-FFF2-40B4-BE49-F238E27FC236}">
                <a16:creationId xmlns:a16="http://schemas.microsoft.com/office/drawing/2014/main" id="{B01A8C59-C847-46C8-9701-1003DB7628DC}"/>
              </a:ext>
            </a:extLst>
          </p:cNvPr>
          <p:cNvSpPr txBox="1"/>
          <p:nvPr/>
        </p:nvSpPr>
        <p:spPr>
          <a:xfrm>
            <a:off x="5365512" y="3069191"/>
            <a:ext cx="6141479" cy="671974"/>
          </a:xfrm>
          <a:prstGeom prst="roundRect">
            <a:avLst>
              <a:gd name="adj" fmla="val 4982"/>
            </a:avLst>
          </a:prstGeom>
          <a:solidFill>
            <a:srgbClr val="FFFFFF">
              <a:lumMod val="95000"/>
            </a:srgbClr>
          </a:solidFill>
          <a:ln w="28575" cap="flat" cmpd="sng" algn="ctr">
            <a:noFill/>
            <a:prstDash val="solid"/>
          </a:ln>
          <a:effectLst/>
        </p:spPr>
        <p:txBody>
          <a:bodyPr lIns="1404000" tIns="0" rIns="576000" bIns="0" rtlCol="0" anchor="ctr" anchorCtr="0"/>
          <a:lstStyle>
            <a:defPPr>
              <a:defRPr lang="zh-CN"/>
            </a:defPPr>
            <a:lvl1pPr algn="ctr" defTabSz="1219444">
              <a:defRPr sz="1600" b="1" kern="0">
                <a:solidFill>
                  <a:srgbClr val="0000FF"/>
                </a:solidFill>
                <a:latin typeface="微软雅黑" panose="020B0503020204020204" pitchFamily="34" charset="-122"/>
              </a:defRPr>
            </a:lvl1pPr>
          </a:lstStyle>
          <a:p>
            <a:pPr marL="0" marR="0" lvl="0" indent="0" algn="l" defTabSz="1219444" eaLnBrk="1" fontAlgn="auto" latinLnBrk="0" hangingPunct="1">
              <a:lnSpc>
                <a:spcPts val="1800"/>
              </a:lnSpc>
              <a:spcBef>
                <a:spcPts val="0"/>
              </a:spcBef>
              <a:spcAft>
                <a:spcPts val="0"/>
              </a:spcAft>
              <a:buClrTx/>
              <a:buSzTx/>
              <a:buFontTx/>
              <a:buNone/>
              <a:tabLst/>
              <a:defRPr/>
            </a:pPr>
            <a:r>
              <a:rPr lang="en-US" altLang="zh-CN" sz="1200" b="0" dirty="0">
                <a:solidFill>
                  <a:srgbClr val="666666"/>
                </a:solidFill>
                <a:latin typeface="微软雅黑"/>
                <a:ea typeface="微软雅黑"/>
              </a:rPr>
              <a:t>m</a:t>
            </a:r>
            <a:r>
              <a:rPr kumimoji="0" lang="en-US" altLang="zh-CN" sz="1200" b="0" i="0" u="none" strike="noStrike" kern="0" cap="none" spc="0" normalizeH="0" baseline="0" noProof="0" dirty="0">
                <a:ln>
                  <a:noFill/>
                </a:ln>
                <a:solidFill>
                  <a:srgbClr val="666666"/>
                </a:solidFill>
                <a:effectLst/>
                <a:uLnTx/>
                <a:uFillTx/>
                <a:latin typeface="微软雅黑"/>
                <a:ea typeface="微软雅黑"/>
              </a:rPr>
              <a:t>map</a:t>
            </a:r>
            <a:r>
              <a:rPr kumimoji="0" lang="zh-CN" altLang="en-US" sz="1200" b="0" i="0" u="none" strike="noStrike" kern="0" cap="none" spc="0" normalizeH="0" baseline="0" noProof="0" dirty="0">
                <a:ln>
                  <a:noFill/>
                </a:ln>
                <a:solidFill>
                  <a:srgbClr val="666666"/>
                </a:solidFill>
                <a:effectLst/>
                <a:uLnTx/>
                <a:uFillTx/>
                <a:latin typeface="微软雅黑"/>
                <a:ea typeface="微软雅黑"/>
              </a:rPr>
              <a:t>分配内存，注入优化后二进制信息</a:t>
            </a:r>
            <a:r>
              <a:rPr lang="zh-CN" altLang="en-US" sz="1200" b="0" dirty="0">
                <a:solidFill>
                  <a:srgbClr val="666666"/>
                </a:solidFill>
                <a:latin typeface="微软雅黑"/>
                <a:ea typeface="微软雅黑"/>
              </a:rPr>
              <a:t>，并配置内存权限</a:t>
            </a:r>
            <a:endParaRPr kumimoji="0" lang="zh-CN" altLang="en-US" sz="1200" b="0" i="0" u="none" strike="noStrike" kern="0" cap="none" spc="0" normalizeH="0" baseline="0" noProof="0" dirty="0">
              <a:ln>
                <a:noFill/>
              </a:ln>
              <a:solidFill>
                <a:srgbClr val="666666"/>
              </a:solidFill>
              <a:effectLst/>
              <a:uLnTx/>
              <a:uFillTx/>
              <a:latin typeface="微软雅黑"/>
              <a:ea typeface="微软雅黑"/>
            </a:endParaRPr>
          </a:p>
        </p:txBody>
      </p:sp>
      <p:sp>
        <p:nvSpPr>
          <p:cNvPr id="35" name="TextBox 86">
            <a:extLst>
              <a:ext uri="{FF2B5EF4-FFF2-40B4-BE49-F238E27FC236}">
                <a16:creationId xmlns:a16="http://schemas.microsoft.com/office/drawing/2014/main" id="{24DE0151-BA6A-40BC-A9C8-49301415EE29}"/>
              </a:ext>
            </a:extLst>
          </p:cNvPr>
          <p:cNvSpPr txBox="1"/>
          <p:nvPr/>
        </p:nvSpPr>
        <p:spPr>
          <a:xfrm>
            <a:off x="5601102" y="3069191"/>
            <a:ext cx="811560" cy="671974"/>
          </a:xfrm>
          <a:prstGeom prst="roundRect">
            <a:avLst>
              <a:gd name="adj" fmla="val 4982"/>
            </a:avLst>
          </a:prstGeom>
          <a:noFill/>
          <a:ln w="28575" cap="flat" cmpd="sng" algn="ctr">
            <a:noFill/>
            <a:prstDash val="solid"/>
          </a:ln>
          <a:effectLst/>
        </p:spPr>
        <p:txBody>
          <a:bodyPr lIns="0" tIns="0" rIns="0" bIns="0" rtlCol="0" anchor="ctr" anchorCtr="1"/>
          <a:lstStyle>
            <a:defPPr>
              <a:defRPr lang="zh-CN"/>
            </a:defPPr>
            <a:lvl1pPr algn="ctr" defTabSz="1219444">
              <a:defRPr sz="1600" b="1" kern="0">
                <a:solidFill>
                  <a:srgbClr val="0000FF"/>
                </a:solidFill>
                <a:latin typeface="微软雅黑" panose="020B0503020204020204" pitchFamily="34" charset="-122"/>
              </a:defRPr>
            </a:lvl1pPr>
          </a:lstStyle>
          <a:p>
            <a:pPr>
              <a:defRPr/>
            </a:pPr>
            <a:r>
              <a:rPr lang="zh-CN" altLang="en-US" sz="1399" dirty="0">
                <a:solidFill>
                  <a:srgbClr val="DDDDDD">
                    <a:lumMod val="10000"/>
                  </a:srgbClr>
                </a:solidFill>
                <a:latin typeface="微软雅黑"/>
                <a:ea typeface="微软雅黑"/>
              </a:rPr>
              <a:t>代码注入</a:t>
            </a:r>
          </a:p>
        </p:txBody>
      </p:sp>
      <p:sp>
        <p:nvSpPr>
          <p:cNvPr id="36" name="TextBox 86">
            <a:extLst>
              <a:ext uri="{FF2B5EF4-FFF2-40B4-BE49-F238E27FC236}">
                <a16:creationId xmlns:a16="http://schemas.microsoft.com/office/drawing/2014/main" id="{ED0E58AF-52E9-4198-8338-0D5412187DD0}"/>
              </a:ext>
            </a:extLst>
          </p:cNvPr>
          <p:cNvSpPr txBox="1"/>
          <p:nvPr/>
        </p:nvSpPr>
        <p:spPr>
          <a:xfrm>
            <a:off x="5365512" y="4020744"/>
            <a:ext cx="6141479" cy="671974"/>
          </a:xfrm>
          <a:prstGeom prst="roundRect">
            <a:avLst>
              <a:gd name="adj" fmla="val 4982"/>
            </a:avLst>
          </a:prstGeom>
          <a:solidFill>
            <a:srgbClr val="FFFFFF">
              <a:lumMod val="95000"/>
            </a:srgbClr>
          </a:solidFill>
          <a:ln w="28575" cap="flat" cmpd="sng" algn="ctr">
            <a:noFill/>
            <a:prstDash val="solid"/>
          </a:ln>
          <a:effectLst/>
        </p:spPr>
        <p:txBody>
          <a:bodyPr lIns="1404000" tIns="0" rIns="576000" bIns="0" rtlCol="0" anchor="ctr" anchorCtr="0"/>
          <a:lstStyle>
            <a:defPPr>
              <a:defRPr lang="zh-CN"/>
            </a:defPPr>
            <a:lvl1pPr algn="ctr" defTabSz="1219444">
              <a:defRPr sz="1600" b="1" kern="0">
                <a:solidFill>
                  <a:srgbClr val="0000FF"/>
                </a:solidFill>
                <a:latin typeface="微软雅黑" panose="020B0503020204020204" pitchFamily="34" charset="-122"/>
              </a:defRPr>
            </a:lvl1pPr>
          </a:lstStyle>
          <a:p>
            <a:pPr algn="l">
              <a:lnSpc>
                <a:spcPts val="1800"/>
              </a:lnSpc>
              <a:defRPr/>
            </a:pPr>
            <a:r>
              <a:rPr lang="zh-CN" altLang="en-US" sz="1200" b="0" dirty="0">
                <a:solidFill>
                  <a:srgbClr val="666666"/>
                </a:solidFill>
                <a:latin typeface="微软雅黑"/>
                <a:ea typeface="微软雅黑"/>
              </a:rPr>
              <a:t>映射优化前后代码段，更新跳转指针，下一次执行优化后代码</a:t>
            </a:r>
            <a:endParaRPr kumimoji="0" lang="zh-CN" altLang="en-US" sz="1200" b="0" i="0" u="none" strike="noStrike" kern="0" cap="none" spc="0" normalizeH="0" baseline="0" noProof="0" dirty="0">
              <a:ln>
                <a:noFill/>
              </a:ln>
              <a:solidFill>
                <a:srgbClr val="666666"/>
              </a:solidFill>
              <a:effectLst/>
              <a:uLnTx/>
              <a:uFillTx/>
              <a:latin typeface="微软雅黑"/>
              <a:ea typeface="微软雅黑"/>
            </a:endParaRPr>
          </a:p>
        </p:txBody>
      </p:sp>
      <p:sp>
        <p:nvSpPr>
          <p:cNvPr id="37" name="TextBox 86">
            <a:extLst>
              <a:ext uri="{FF2B5EF4-FFF2-40B4-BE49-F238E27FC236}">
                <a16:creationId xmlns:a16="http://schemas.microsoft.com/office/drawing/2014/main" id="{73AF914E-C486-4ECC-BEEB-475AE59530AA}"/>
              </a:ext>
            </a:extLst>
          </p:cNvPr>
          <p:cNvSpPr txBox="1"/>
          <p:nvPr/>
        </p:nvSpPr>
        <p:spPr>
          <a:xfrm>
            <a:off x="5601102" y="4011993"/>
            <a:ext cx="811560" cy="671974"/>
          </a:xfrm>
          <a:prstGeom prst="roundRect">
            <a:avLst>
              <a:gd name="adj" fmla="val 4982"/>
            </a:avLst>
          </a:prstGeom>
          <a:noFill/>
          <a:ln w="28575" cap="flat" cmpd="sng" algn="ctr">
            <a:noFill/>
            <a:prstDash val="solid"/>
          </a:ln>
          <a:effectLst/>
        </p:spPr>
        <p:txBody>
          <a:bodyPr lIns="0" tIns="0" rIns="0" bIns="0" rtlCol="0" anchor="ctr" anchorCtr="1"/>
          <a:lstStyle>
            <a:defPPr>
              <a:defRPr lang="zh-CN"/>
            </a:defPPr>
            <a:lvl1pPr algn="ctr" defTabSz="1219444">
              <a:defRPr sz="1600" b="1" kern="0">
                <a:solidFill>
                  <a:srgbClr val="0000FF"/>
                </a:solidFill>
                <a:latin typeface="微软雅黑" panose="020B0503020204020204" pitchFamily="34" charset="-122"/>
              </a:defRPr>
            </a:lvl1pPr>
          </a:lstStyle>
          <a:p>
            <a:pPr>
              <a:defRPr/>
            </a:pPr>
            <a:r>
              <a:rPr lang="zh-CN" altLang="en-US" sz="1399" dirty="0">
                <a:solidFill>
                  <a:srgbClr val="DDDDDD">
                    <a:lumMod val="10000"/>
                  </a:srgbClr>
                </a:solidFill>
                <a:latin typeface="微软雅黑"/>
                <a:ea typeface="微软雅黑"/>
              </a:rPr>
              <a:t>热更新</a:t>
            </a:r>
          </a:p>
        </p:txBody>
      </p:sp>
      <p:cxnSp>
        <p:nvCxnSpPr>
          <p:cNvPr id="38" name="直接连接符 37">
            <a:extLst>
              <a:ext uri="{FF2B5EF4-FFF2-40B4-BE49-F238E27FC236}">
                <a16:creationId xmlns:a16="http://schemas.microsoft.com/office/drawing/2014/main" id="{0F2231BA-C8A5-40DA-B1BA-3FAFAE955863}"/>
              </a:ext>
            </a:extLst>
          </p:cNvPr>
          <p:cNvCxnSpPr>
            <a:cxnSpLocks/>
          </p:cNvCxnSpPr>
          <p:nvPr/>
        </p:nvCxnSpPr>
        <p:spPr>
          <a:xfrm>
            <a:off x="6470724" y="2368284"/>
            <a:ext cx="0" cy="266091"/>
          </a:xfrm>
          <a:prstGeom prst="line">
            <a:avLst/>
          </a:prstGeom>
          <a:noFill/>
          <a:ln w="9525" cap="flat" cmpd="sng" algn="ctr">
            <a:solidFill>
              <a:srgbClr val="E9002F"/>
            </a:solidFill>
            <a:prstDash val="solid"/>
            <a:miter lim="800000"/>
          </a:ln>
          <a:effectLst/>
        </p:spPr>
      </p:cxnSp>
      <p:cxnSp>
        <p:nvCxnSpPr>
          <p:cNvPr id="39" name="直接连接符 38">
            <a:extLst>
              <a:ext uri="{FF2B5EF4-FFF2-40B4-BE49-F238E27FC236}">
                <a16:creationId xmlns:a16="http://schemas.microsoft.com/office/drawing/2014/main" id="{24755E50-0B07-4C74-95E6-BC0208DD1623}"/>
              </a:ext>
            </a:extLst>
          </p:cNvPr>
          <p:cNvCxnSpPr>
            <a:cxnSpLocks/>
          </p:cNvCxnSpPr>
          <p:nvPr/>
        </p:nvCxnSpPr>
        <p:spPr>
          <a:xfrm>
            <a:off x="6470724" y="3272133"/>
            <a:ext cx="0" cy="266091"/>
          </a:xfrm>
          <a:prstGeom prst="line">
            <a:avLst/>
          </a:prstGeom>
          <a:noFill/>
          <a:ln w="9525" cap="flat" cmpd="sng" algn="ctr">
            <a:solidFill>
              <a:srgbClr val="E9002F"/>
            </a:solidFill>
            <a:prstDash val="solid"/>
            <a:miter lim="800000"/>
          </a:ln>
          <a:effectLst/>
        </p:spPr>
      </p:cxnSp>
      <p:cxnSp>
        <p:nvCxnSpPr>
          <p:cNvPr id="40" name="直接连接符 39">
            <a:extLst>
              <a:ext uri="{FF2B5EF4-FFF2-40B4-BE49-F238E27FC236}">
                <a16:creationId xmlns:a16="http://schemas.microsoft.com/office/drawing/2014/main" id="{105185F2-3724-441D-8A78-EE04AD0A5369}"/>
              </a:ext>
            </a:extLst>
          </p:cNvPr>
          <p:cNvCxnSpPr>
            <a:cxnSpLocks/>
          </p:cNvCxnSpPr>
          <p:nvPr/>
        </p:nvCxnSpPr>
        <p:spPr>
          <a:xfrm>
            <a:off x="6470724" y="4214935"/>
            <a:ext cx="0" cy="266091"/>
          </a:xfrm>
          <a:prstGeom prst="line">
            <a:avLst/>
          </a:prstGeom>
          <a:noFill/>
          <a:ln w="9525" cap="flat" cmpd="sng" algn="ctr">
            <a:solidFill>
              <a:srgbClr val="E9002F"/>
            </a:solidFill>
            <a:prstDash val="solid"/>
            <a:miter lim="800000"/>
          </a:ln>
          <a:effectLst/>
        </p:spPr>
      </p:cxnSp>
      <p:sp>
        <p:nvSpPr>
          <p:cNvPr id="44" name="Shape 441">
            <a:extLst>
              <a:ext uri="{FF2B5EF4-FFF2-40B4-BE49-F238E27FC236}">
                <a16:creationId xmlns:a16="http://schemas.microsoft.com/office/drawing/2014/main" id="{5F21B609-CD40-4425-82D6-4F5DA233222C}"/>
              </a:ext>
            </a:extLst>
          </p:cNvPr>
          <p:cNvSpPr>
            <a:spLocks/>
          </p:cNvSpPr>
          <p:nvPr/>
        </p:nvSpPr>
        <p:spPr bwMode="auto">
          <a:xfrm>
            <a:off x="5365512" y="1586439"/>
            <a:ext cx="6141479" cy="311181"/>
          </a:xfrm>
          <a:custGeom>
            <a:avLst/>
            <a:gdLst>
              <a:gd name="T0" fmla="*/ 2147483647 w 21600"/>
              <a:gd name="T1" fmla="*/ 1885198645 h 21600"/>
              <a:gd name="T2" fmla="*/ 2147483647 w 21600"/>
              <a:gd name="T3" fmla="*/ 1885198645 h 21600"/>
              <a:gd name="T4" fmla="*/ 2147483647 w 21600"/>
              <a:gd name="T5" fmla="*/ 1885198645 h 21600"/>
              <a:gd name="T6" fmla="*/ 2147483647 w 21600"/>
              <a:gd name="T7" fmla="*/ 1885198645 h 21600"/>
              <a:gd name="T8" fmla="*/ 0 60000 65536"/>
              <a:gd name="T9" fmla="*/ 5898240 60000 65536"/>
              <a:gd name="T10" fmla="*/ 11796480 60000 65536"/>
              <a:gd name="T11" fmla="*/ 17694720 60000 65536"/>
              <a:gd name="T12" fmla="*/ 0 w 21600"/>
              <a:gd name="T13" fmla="*/ 0 h 21600"/>
              <a:gd name="T14" fmla="*/ 21600 w 21600"/>
              <a:gd name="T15" fmla="*/ 21600 h 21600"/>
              <a:gd name="connsiteX0" fmla="*/ 2301 w 21600"/>
              <a:gd name="connsiteY0" fmla="*/ 0 h 21600"/>
              <a:gd name="connsiteX1" fmla="*/ 18261 w 21600"/>
              <a:gd name="connsiteY1" fmla="*/ 0 h 21600"/>
              <a:gd name="connsiteX2" fmla="*/ 21600 w 21600"/>
              <a:gd name="connsiteY2" fmla="*/ 21600 h 21600"/>
              <a:gd name="connsiteX3" fmla="*/ 0 w 21600"/>
              <a:gd name="connsiteY3" fmla="*/ 21600 h 21600"/>
              <a:gd name="connsiteX4" fmla="*/ 2301 w 21600"/>
              <a:gd name="connsiteY4" fmla="*/ 0 h 21600"/>
              <a:gd name="connsiteX0" fmla="*/ 2301 w 21600"/>
              <a:gd name="connsiteY0" fmla="*/ 2353 h 23953"/>
              <a:gd name="connsiteX1" fmla="*/ 19351 w 21600"/>
              <a:gd name="connsiteY1" fmla="*/ 0 h 23953"/>
              <a:gd name="connsiteX2" fmla="*/ 21600 w 21600"/>
              <a:gd name="connsiteY2" fmla="*/ 23953 h 23953"/>
              <a:gd name="connsiteX3" fmla="*/ 0 w 21600"/>
              <a:gd name="connsiteY3" fmla="*/ 23953 h 23953"/>
              <a:gd name="connsiteX4" fmla="*/ 2301 w 21600"/>
              <a:gd name="connsiteY4" fmla="*/ 2353 h 2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3953" extrusionOk="0">
                <a:moveTo>
                  <a:pt x="2301" y="2353"/>
                </a:moveTo>
                <a:lnTo>
                  <a:pt x="19351" y="0"/>
                </a:lnTo>
                <a:lnTo>
                  <a:pt x="21600" y="23953"/>
                </a:lnTo>
                <a:lnTo>
                  <a:pt x="0" y="23953"/>
                </a:lnTo>
                <a:lnTo>
                  <a:pt x="2301" y="2353"/>
                </a:lnTo>
                <a:close/>
              </a:path>
            </a:pathLst>
          </a:custGeom>
          <a:gradFill>
            <a:gsLst>
              <a:gs pos="0">
                <a:srgbClr val="666666">
                  <a:lumMod val="40000"/>
                  <a:lumOff val="60000"/>
                  <a:alpha val="20000"/>
                </a:srgbClr>
              </a:gs>
              <a:gs pos="67000">
                <a:srgbClr val="666666">
                  <a:lumMod val="40000"/>
                  <a:lumOff val="60000"/>
                  <a:alpha val="0"/>
                </a:srgbClr>
              </a:gs>
            </a:gsLst>
            <a:lin ang="16200000" scaled="1"/>
          </a:gradFill>
          <a:ln w="6350" cap="flat" cmpd="sng" algn="ctr">
            <a:gradFill flip="none" rotWithShape="1">
              <a:gsLst>
                <a:gs pos="0">
                  <a:srgbClr val="666666">
                    <a:lumMod val="40000"/>
                    <a:lumOff val="60000"/>
                    <a:alpha val="30000"/>
                  </a:srgbClr>
                </a:gs>
                <a:gs pos="71000">
                  <a:srgbClr val="666666">
                    <a:lumMod val="40000"/>
                    <a:lumOff val="60000"/>
                    <a:alpha val="0"/>
                  </a:srgbClr>
                </a:gs>
              </a:gsLst>
              <a:lin ang="16200000" scaled="1"/>
              <a:tileRect/>
            </a:gradFill>
            <a:prstDash val="solid"/>
            <a:miter lim="800000"/>
          </a:ln>
          <a:effectLst>
            <a:outerShdw blurRad="50800" dist="38100" dir="5400000" sx="99000" sy="99000" algn="ctr" rotWithShape="0">
              <a:srgbClr val="000000">
                <a:alpha val="10000"/>
              </a:srgbClr>
            </a:outerShdw>
          </a:effectLst>
        </p:spPr>
        <p:txBody>
          <a:bodyPr lIns="107966" tIns="45706" rIns="91411" bIns="45706" anchor="ctr">
            <a:noAutofit/>
          </a:bodyPr>
          <a:lstStyle/>
          <a:p>
            <a:pPr defTabSz="1219052" fontAlgn="ctr"/>
            <a:endParaRPr lang="zh-CN" altLang="en-US" sz="1100" b="1" kern="0" dirty="0">
              <a:solidFill>
                <a:prstClr val="black">
                  <a:lumMod val="75000"/>
                  <a:lumOff val="25000"/>
                </a:prstClr>
              </a:solidFill>
              <a:latin typeface="+mn-ea"/>
              <a:cs typeface="arial" panose="020B0604020202020204" pitchFamily="34" charset="0"/>
              <a:sym typeface="+mn-lt"/>
            </a:endParaRPr>
          </a:p>
        </p:txBody>
      </p:sp>
      <p:sp>
        <p:nvSpPr>
          <p:cNvPr id="45" name="TextBox 168">
            <a:extLst>
              <a:ext uri="{FF2B5EF4-FFF2-40B4-BE49-F238E27FC236}">
                <a16:creationId xmlns:a16="http://schemas.microsoft.com/office/drawing/2014/main" id="{6C28AC3F-3495-4E62-8236-52E2C2975562}"/>
              </a:ext>
            </a:extLst>
          </p:cNvPr>
          <p:cNvSpPr txBox="1"/>
          <p:nvPr/>
        </p:nvSpPr>
        <p:spPr>
          <a:xfrm>
            <a:off x="5365512" y="1467631"/>
            <a:ext cx="6141479" cy="377919"/>
          </a:xfrm>
          <a:prstGeom prst="rect">
            <a:avLst/>
          </a:prstGeom>
          <a:noFill/>
        </p:spPr>
        <p:txBody>
          <a:bodyPr vert="horz" wrap="square" lIns="69463" tIns="34732" rIns="69463" bIns="34732" rtlCol="0">
            <a:spAutoFit/>
          </a:bodyPr>
          <a:lstStyle/>
          <a:p>
            <a:pPr marL="0" marR="0" lvl="0" indent="0" algn="ctr" defTabSz="541711" rtl="0" eaLnBrk="0" fontAlgn="base" latinLnBrk="0" hangingPunct="0">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Helvetica Neue"/>
              </a:rPr>
              <a:t>核心技术点</a:t>
            </a:r>
          </a:p>
        </p:txBody>
      </p:sp>
      <p:sp>
        <p:nvSpPr>
          <p:cNvPr id="48" name="矩形 47">
            <a:extLst>
              <a:ext uri="{FF2B5EF4-FFF2-40B4-BE49-F238E27FC236}">
                <a16:creationId xmlns:a16="http://schemas.microsoft.com/office/drawing/2014/main" id="{95F553DB-DC95-4744-A916-6557B208D9DA}"/>
              </a:ext>
            </a:extLst>
          </p:cNvPr>
          <p:cNvSpPr/>
          <p:nvPr/>
        </p:nvSpPr>
        <p:spPr>
          <a:xfrm>
            <a:off x="6264418" y="5319899"/>
            <a:ext cx="5242574" cy="562471"/>
          </a:xfrm>
          <a:prstGeom prst="rect">
            <a:avLst/>
          </a:prstGeom>
          <a:solidFill>
            <a:srgbClr val="FFFFFF">
              <a:lumMod val="95000"/>
            </a:srgbClr>
          </a:solidFill>
          <a:ln>
            <a:solidFill>
              <a:srgbClr val="FFFFFF">
                <a:lumMod val="95000"/>
              </a:srgbClr>
            </a:solidFill>
          </a:ln>
        </p:spPr>
        <p:txBody>
          <a:bodyPr wrap="square" lIns="215916" anchor="ctr">
            <a:noAutofit/>
          </a:bodyPr>
          <a:lstStyle/>
          <a:p>
            <a:pPr marL="0" marR="0" lvl="0" indent="0" defTabSz="914034" eaLnBrk="1" fontAlgn="auto" latinLnBrk="0" hangingPunct="1">
              <a:lnSpc>
                <a:spcPct val="100000"/>
              </a:lnSpc>
              <a:spcBef>
                <a:spcPts val="0"/>
              </a:spcBef>
              <a:spcAft>
                <a:spcPts val="0"/>
              </a:spcAft>
              <a:buClrTx/>
              <a:buSzTx/>
              <a:buFontTx/>
              <a:buNone/>
              <a:tabLst/>
              <a:defRPr/>
            </a:pPr>
            <a:r>
              <a:rPr lang="zh-CN" altLang="en-US" sz="1600" kern="0" dirty="0">
                <a:solidFill>
                  <a:srgbClr val="1D1D1A"/>
                </a:solidFill>
                <a:latin typeface="微软雅黑" panose="020B0503020204020204" pitchFamily="34" charset="-122"/>
                <a:ea typeface="微软雅黑" panose="020B0503020204020204" pitchFamily="34" charset="-122"/>
              </a:rPr>
              <a:t>对实时性要求不高，允许短暂中断，不适合重启的应用</a:t>
            </a:r>
            <a:endParaRPr kumimoji="0" lang="en-US" altLang="zh-CN" sz="16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574FFB1D-E531-411D-9649-9040B73426CA}"/>
              </a:ext>
            </a:extLst>
          </p:cNvPr>
          <p:cNvSpPr/>
          <p:nvPr/>
        </p:nvSpPr>
        <p:spPr>
          <a:xfrm>
            <a:off x="5370703" y="5319899"/>
            <a:ext cx="793374" cy="562471"/>
          </a:xfrm>
          <a:prstGeom prst="rect">
            <a:avLst/>
          </a:prstGeom>
          <a:solidFill>
            <a:schemeClr val="accent5">
              <a:lumMod val="75000"/>
            </a:schemeClr>
          </a:solidFill>
          <a:ln>
            <a:noFill/>
          </a:ln>
        </p:spPr>
        <p:txBody>
          <a:bodyPr wrap="square" anchor="ctr">
            <a:noAutofit/>
          </a:bodyPr>
          <a:lstStyle/>
          <a:p>
            <a:pPr algn="ctr" defTabSz="914034">
              <a:defRPr/>
            </a:pPr>
            <a:r>
              <a:rPr lang="zh-CN" altLang="en-US" sz="1600" b="1" kern="0">
                <a:solidFill>
                  <a:srgbClr val="FFFFFF"/>
                </a:solidFill>
                <a:latin typeface="Arial"/>
                <a:ea typeface="微软雅黑"/>
              </a:rPr>
              <a:t>适用</a:t>
            </a:r>
            <a:endParaRPr lang="en-US" altLang="zh-CN" sz="1600" b="1" kern="0">
              <a:solidFill>
                <a:srgbClr val="FFFFFF"/>
              </a:solidFill>
              <a:latin typeface="Arial"/>
              <a:ea typeface="微软雅黑"/>
            </a:endParaRPr>
          </a:p>
          <a:p>
            <a:pPr algn="ctr" defTabSz="914034">
              <a:defRPr/>
            </a:pPr>
            <a:r>
              <a:rPr lang="zh-CN" altLang="en-US" sz="1600" b="1" kern="0">
                <a:solidFill>
                  <a:srgbClr val="FFFFFF"/>
                </a:solidFill>
                <a:latin typeface="Arial"/>
                <a:ea typeface="微软雅黑"/>
              </a:rPr>
              <a:t>场景</a:t>
            </a:r>
            <a:endParaRPr lang="en-US" altLang="zh-CN" sz="1600" b="1" kern="0" dirty="0">
              <a:solidFill>
                <a:srgbClr val="FFFFFF"/>
              </a:solidFill>
              <a:latin typeface="Arial"/>
              <a:ea typeface="微软雅黑"/>
            </a:endParaRPr>
          </a:p>
        </p:txBody>
      </p:sp>
      <p:sp>
        <p:nvSpPr>
          <p:cNvPr id="4" name="文本框 3">
            <a:extLst>
              <a:ext uri="{FF2B5EF4-FFF2-40B4-BE49-F238E27FC236}">
                <a16:creationId xmlns:a16="http://schemas.microsoft.com/office/drawing/2014/main" id="{CB0B5D0A-8809-443B-A9EC-305EEB5204A0}"/>
              </a:ext>
            </a:extLst>
          </p:cNvPr>
          <p:cNvSpPr txBox="1"/>
          <p:nvPr/>
        </p:nvSpPr>
        <p:spPr>
          <a:xfrm>
            <a:off x="2396192" y="5829022"/>
            <a:ext cx="3767885" cy="215444"/>
          </a:xfrm>
          <a:prstGeom prst="rect">
            <a:avLst/>
          </a:prstGeom>
          <a:noFill/>
        </p:spPr>
        <p:txBody>
          <a:bodyPr wrap="square" rtlCol="0">
            <a:spAutoFit/>
          </a:bodyPr>
          <a:lstStyle/>
          <a:p>
            <a:r>
              <a:rPr lang="zh-CN" altLang="en-US" sz="800">
                <a:latin typeface="微软雅黑" panose="020B0503020204020204" pitchFamily="34" charset="-122"/>
                <a:ea typeface="微软雅黑" panose="020B0503020204020204" pitchFamily="34" charset="-122"/>
              </a:rPr>
              <a:t>图源：</a:t>
            </a:r>
            <a:r>
              <a:rPr lang="en-US" altLang="zh-CN" sz="800">
                <a:latin typeface="微软雅黑" panose="020B0503020204020204" pitchFamily="34" charset="-122"/>
                <a:ea typeface="微软雅黑" panose="020B0503020204020204" pitchFamily="34" charset="-122"/>
              </a:rPr>
              <a:t>OCOLOS: Online COde Layout OptimizationS</a:t>
            </a:r>
            <a:endParaRPr lang="zh-CN" altLang="en-US" sz="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853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AD055-541D-4B07-D93E-441C25245DEE}"/>
              </a:ext>
            </a:extLst>
          </p:cNvPr>
          <p:cNvSpPr>
            <a:spLocks noGrp="1"/>
          </p:cNvSpPr>
          <p:nvPr>
            <p:ph type="title"/>
          </p:nvPr>
        </p:nvSpPr>
        <p:spPr/>
        <p:txBody>
          <a:bodyPr/>
          <a:lstStyle/>
          <a:p>
            <a:r>
              <a:rPr kumimoji="1" lang="zh-CN" altLang="en-US" dirty="0"/>
              <a:t>运行时优化应用实例</a:t>
            </a:r>
          </a:p>
        </p:txBody>
      </p:sp>
      <p:grpSp>
        <p:nvGrpSpPr>
          <p:cNvPr id="4" name="组合 3">
            <a:extLst>
              <a:ext uri="{FF2B5EF4-FFF2-40B4-BE49-F238E27FC236}">
                <a16:creationId xmlns:a16="http://schemas.microsoft.com/office/drawing/2014/main" id="{B97AAC06-AC24-4473-9B2E-15146CC267B3}"/>
              </a:ext>
            </a:extLst>
          </p:cNvPr>
          <p:cNvGrpSpPr/>
          <p:nvPr/>
        </p:nvGrpSpPr>
        <p:grpSpPr>
          <a:xfrm>
            <a:off x="886002" y="1584388"/>
            <a:ext cx="10455966" cy="3469829"/>
            <a:chOff x="1436870" y="2494243"/>
            <a:chExt cx="9740646" cy="3469829"/>
          </a:xfrm>
        </p:grpSpPr>
        <p:graphicFrame>
          <p:nvGraphicFramePr>
            <p:cNvPr id="40" name="图表 39">
              <a:extLst>
                <a:ext uri="{FF2B5EF4-FFF2-40B4-BE49-F238E27FC236}">
                  <a16:creationId xmlns:a16="http://schemas.microsoft.com/office/drawing/2014/main" id="{91A3B883-C778-44A9-A6F7-DCDA9095B0CC}"/>
                </a:ext>
              </a:extLst>
            </p:cNvPr>
            <p:cNvGraphicFramePr>
              <a:graphicFrameLocks/>
            </p:cNvGraphicFramePr>
            <p:nvPr>
              <p:extLst>
                <p:ext uri="{D42A27DB-BD31-4B8C-83A1-F6EECF244321}">
                  <p14:modId xmlns:p14="http://schemas.microsoft.com/office/powerpoint/2010/main" val="2384900947"/>
                </p:ext>
              </p:extLst>
            </p:nvPr>
          </p:nvGraphicFramePr>
          <p:xfrm>
            <a:off x="1436870" y="2494243"/>
            <a:ext cx="9740646" cy="3469829"/>
          </p:xfrm>
          <a:graphic>
            <a:graphicData uri="http://schemas.openxmlformats.org/drawingml/2006/chart">
              <c:chart xmlns:c="http://schemas.openxmlformats.org/drawingml/2006/chart" xmlns:r="http://schemas.openxmlformats.org/officeDocument/2006/relationships" r:id="rId3"/>
            </a:graphicData>
          </a:graphic>
        </p:graphicFrame>
        <p:grpSp>
          <p:nvGrpSpPr>
            <p:cNvPr id="41" name="组合 40">
              <a:extLst>
                <a:ext uri="{FF2B5EF4-FFF2-40B4-BE49-F238E27FC236}">
                  <a16:creationId xmlns:a16="http://schemas.microsoft.com/office/drawing/2014/main" id="{3FDC729B-49E5-4218-B85C-D36463EC5AD6}"/>
                </a:ext>
              </a:extLst>
            </p:cNvPr>
            <p:cNvGrpSpPr/>
            <p:nvPr/>
          </p:nvGrpSpPr>
          <p:grpSpPr>
            <a:xfrm>
              <a:off x="2476126" y="4488671"/>
              <a:ext cx="145059" cy="317066"/>
              <a:chOff x="9037320" y="2453640"/>
              <a:chExt cx="655320" cy="236220"/>
            </a:xfrm>
          </p:grpSpPr>
          <p:cxnSp>
            <p:nvCxnSpPr>
              <p:cNvPr id="68" name="直接连接符 67">
                <a:extLst>
                  <a:ext uri="{FF2B5EF4-FFF2-40B4-BE49-F238E27FC236}">
                    <a16:creationId xmlns:a16="http://schemas.microsoft.com/office/drawing/2014/main" id="{0DAC3452-ED2C-48E6-86FB-8A4624896A58}"/>
                  </a:ext>
                </a:extLst>
              </p:cNvPr>
              <p:cNvCxnSpPr/>
              <p:nvPr/>
            </p:nvCxnSpPr>
            <p:spPr>
              <a:xfrm>
                <a:off x="9037320" y="2453640"/>
                <a:ext cx="0" cy="236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55365D15-DD2F-4AB0-BFB9-A5EDEF961AEF}"/>
                  </a:ext>
                </a:extLst>
              </p:cNvPr>
              <p:cNvCxnSpPr/>
              <p:nvPr/>
            </p:nvCxnSpPr>
            <p:spPr>
              <a:xfrm flipH="1">
                <a:off x="9037320" y="2571750"/>
                <a:ext cx="655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440A875B-A51F-4AB9-AC74-64EE78DC12C5}"/>
                </a:ext>
              </a:extLst>
            </p:cNvPr>
            <p:cNvGrpSpPr/>
            <p:nvPr/>
          </p:nvGrpSpPr>
          <p:grpSpPr>
            <a:xfrm>
              <a:off x="2619663" y="4488671"/>
              <a:ext cx="145056" cy="317066"/>
              <a:chOff x="9944100" y="2453640"/>
              <a:chExt cx="678180" cy="236220"/>
            </a:xfrm>
          </p:grpSpPr>
          <p:cxnSp>
            <p:nvCxnSpPr>
              <p:cNvPr id="66" name="直接连接符 65">
                <a:extLst>
                  <a:ext uri="{FF2B5EF4-FFF2-40B4-BE49-F238E27FC236}">
                    <a16:creationId xmlns:a16="http://schemas.microsoft.com/office/drawing/2014/main" id="{E4CD566E-E594-45E3-A9EF-DC842EFDC4F0}"/>
                  </a:ext>
                </a:extLst>
              </p:cNvPr>
              <p:cNvCxnSpPr/>
              <p:nvPr/>
            </p:nvCxnSpPr>
            <p:spPr>
              <a:xfrm>
                <a:off x="10622280" y="2453640"/>
                <a:ext cx="0" cy="236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67EB4A0A-687C-444F-AB16-6A1930F15F74}"/>
                  </a:ext>
                </a:extLst>
              </p:cNvPr>
              <p:cNvCxnSpPr/>
              <p:nvPr/>
            </p:nvCxnSpPr>
            <p:spPr>
              <a:xfrm>
                <a:off x="9944100" y="2571750"/>
                <a:ext cx="678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1E4F3733-F5DC-4449-8252-9AC9504A77CC}"/>
                </a:ext>
              </a:extLst>
            </p:cNvPr>
            <p:cNvGrpSpPr/>
            <p:nvPr/>
          </p:nvGrpSpPr>
          <p:grpSpPr>
            <a:xfrm>
              <a:off x="2758112" y="4488671"/>
              <a:ext cx="684537" cy="317066"/>
              <a:chOff x="9037320" y="2453640"/>
              <a:chExt cx="655320" cy="236220"/>
            </a:xfrm>
          </p:grpSpPr>
          <p:cxnSp>
            <p:nvCxnSpPr>
              <p:cNvPr id="64" name="直接连接符 63">
                <a:extLst>
                  <a:ext uri="{FF2B5EF4-FFF2-40B4-BE49-F238E27FC236}">
                    <a16:creationId xmlns:a16="http://schemas.microsoft.com/office/drawing/2014/main" id="{FC20D7B5-89C7-4980-9787-C5647BA9299D}"/>
                  </a:ext>
                </a:extLst>
              </p:cNvPr>
              <p:cNvCxnSpPr/>
              <p:nvPr/>
            </p:nvCxnSpPr>
            <p:spPr>
              <a:xfrm>
                <a:off x="9037320" y="2453640"/>
                <a:ext cx="0" cy="236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85A8A582-5827-4642-BEAD-1651228CEE0F}"/>
                  </a:ext>
                </a:extLst>
              </p:cNvPr>
              <p:cNvCxnSpPr/>
              <p:nvPr/>
            </p:nvCxnSpPr>
            <p:spPr>
              <a:xfrm flipH="1">
                <a:off x="9037320" y="2571750"/>
                <a:ext cx="655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2EA0EF06-2D67-437E-88E7-AC59BC0F559B}"/>
                </a:ext>
              </a:extLst>
            </p:cNvPr>
            <p:cNvGrpSpPr/>
            <p:nvPr/>
          </p:nvGrpSpPr>
          <p:grpSpPr>
            <a:xfrm>
              <a:off x="3260698" y="4488671"/>
              <a:ext cx="1350169" cy="317066"/>
              <a:chOff x="9944100" y="2453640"/>
              <a:chExt cx="678180" cy="236220"/>
            </a:xfrm>
          </p:grpSpPr>
          <p:cxnSp>
            <p:nvCxnSpPr>
              <p:cNvPr id="62" name="直接连接符 61">
                <a:extLst>
                  <a:ext uri="{FF2B5EF4-FFF2-40B4-BE49-F238E27FC236}">
                    <a16:creationId xmlns:a16="http://schemas.microsoft.com/office/drawing/2014/main" id="{4D542226-CFE5-4785-9DB0-2E97894182B2}"/>
                  </a:ext>
                </a:extLst>
              </p:cNvPr>
              <p:cNvCxnSpPr/>
              <p:nvPr/>
            </p:nvCxnSpPr>
            <p:spPr>
              <a:xfrm>
                <a:off x="10622280" y="2453640"/>
                <a:ext cx="0" cy="236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C7CEF914-CDDB-44CB-92FC-7E5083EFC3FD}"/>
                  </a:ext>
                </a:extLst>
              </p:cNvPr>
              <p:cNvCxnSpPr/>
              <p:nvPr/>
            </p:nvCxnSpPr>
            <p:spPr>
              <a:xfrm>
                <a:off x="9944100" y="2571750"/>
                <a:ext cx="678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D7BBB2DD-A9B2-4C9D-8B4A-9E5AA48B8E62}"/>
                </a:ext>
              </a:extLst>
            </p:cNvPr>
            <p:cNvGrpSpPr/>
            <p:nvPr/>
          </p:nvGrpSpPr>
          <p:grpSpPr>
            <a:xfrm>
              <a:off x="4556104" y="4488671"/>
              <a:ext cx="54763" cy="317066"/>
              <a:chOff x="9037320" y="2453640"/>
              <a:chExt cx="655320" cy="236220"/>
            </a:xfrm>
          </p:grpSpPr>
          <p:cxnSp>
            <p:nvCxnSpPr>
              <p:cNvPr id="60" name="直接连接符 59">
                <a:extLst>
                  <a:ext uri="{FF2B5EF4-FFF2-40B4-BE49-F238E27FC236}">
                    <a16:creationId xmlns:a16="http://schemas.microsoft.com/office/drawing/2014/main" id="{C03436C6-397C-4FA4-B45D-6DC26D63405C}"/>
                  </a:ext>
                </a:extLst>
              </p:cNvPr>
              <p:cNvCxnSpPr/>
              <p:nvPr/>
            </p:nvCxnSpPr>
            <p:spPr>
              <a:xfrm>
                <a:off x="9037320" y="2453640"/>
                <a:ext cx="0" cy="236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8E408C6D-0BC9-4C84-B1B9-EA9490ACA5C3}"/>
                  </a:ext>
                </a:extLst>
              </p:cNvPr>
              <p:cNvCxnSpPr/>
              <p:nvPr/>
            </p:nvCxnSpPr>
            <p:spPr>
              <a:xfrm flipH="1">
                <a:off x="9037320" y="2571750"/>
                <a:ext cx="655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C37FC4E0-6421-433B-9706-A236372D5F54}"/>
                </a:ext>
              </a:extLst>
            </p:cNvPr>
            <p:cNvGrpSpPr/>
            <p:nvPr/>
          </p:nvGrpSpPr>
          <p:grpSpPr>
            <a:xfrm>
              <a:off x="4531760" y="4488671"/>
              <a:ext cx="218082" cy="317066"/>
              <a:chOff x="9944100" y="2453640"/>
              <a:chExt cx="678180" cy="236220"/>
            </a:xfrm>
          </p:grpSpPr>
          <p:cxnSp>
            <p:nvCxnSpPr>
              <p:cNvPr id="58" name="直接连接符 57">
                <a:extLst>
                  <a:ext uri="{FF2B5EF4-FFF2-40B4-BE49-F238E27FC236}">
                    <a16:creationId xmlns:a16="http://schemas.microsoft.com/office/drawing/2014/main" id="{39F390E7-7F06-4A05-AFB4-CDFF4B2B4B99}"/>
                  </a:ext>
                </a:extLst>
              </p:cNvPr>
              <p:cNvCxnSpPr/>
              <p:nvPr/>
            </p:nvCxnSpPr>
            <p:spPr>
              <a:xfrm>
                <a:off x="10622280" y="2453640"/>
                <a:ext cx="0" cy="236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77E836EA-64DE-4063-BA1B-2918A715E0A7}"/>
                  </a:ext>
                </a:extLst>
              </p:cNvPr>
              <p:cNvCxnSpPr/>
              <p:nvPr/>
            </p:nvCxnSpPr>
            <p:spPr>
              <a:xfrm>
                <a:off x="9944100" y="2571750"/>
                <a:ext cx="678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92601337-E35A-4884-8F72-974369411DEB}"/>
                </a:ext>
              </a:extLst>
            </p:cNvPr>
            <p:cNvGrpSpPr/>
            <p:nvPr/>
          </p:nvGrpSpPr>
          <p:grpSpPr>
            <a:xfrm>
              <a:off x="4749842" y="4488671"/>
              <a:ext cx="3756410" cy="317066"/>
              <a:chOff x="9037320" y="2453640"/>
              <a:chExt cx="655320" cy="236220"/>
            </a:xfrm>
          </p:grpSpPr>
          <p:cxnSp>
            <p:nvCxnSpPr>
              <p:cNvPr id="56" name="直接连接符 55">
                <a:extLst>
                  <a:ext uri="{FF2B5EF4-FFF2-40B4-BE49-F238E27FC236}">
                    <a16:creationId xmlns:a16="http://schemas.microsoft.com/office/drawing/2014/main" id="{7822D7B5-4982-46AF-A4C0-ADCB3282330D}"/>
                  </a:ext>
                </a:extLst>
              </p:cNvPr>
              <p:cNvCxnSpPr/>
              <p:nvPr/>
            </p:nvCxnSpPr>
            <p:spPr>
              <a:xfrm>
                <a:off x="9037320" y="2453640"/>
                <a:ext cx="0" cy="236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8A4A1FB8-B766-4F4F-AB72-827D1119F923}"/>
                  </a:ext>
                </a:extLst>
              </p:cNvPr>
              <p:cNvCxnSpPr/>
              <p:nvPr/>
            </p:nvCxnSpPr>
            <p:spPr>
              <a:xfrm flipH="1">
                <a:off x="9037320" y="2571750"/>
                <a:ext cx="655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F6441551-3ECD-45E4-B7F7-138B94EDFA3F}"/>
                </a:ext>
              </a:extLst>
            </p:cNvPr>
            <p:cNvGrpSpPr/>
            <p:nvPr/>
          </p:nvGrpSpPr>
          <p:grpSpPr>
            <a:xfrm>
              <a:off x="8442351" y="4488671"/>
              <a:ext cx="2570861" cy="317066"/>
              <a:chOff x="9944100" y="2453640"/>
              <a:chExt cx="678180" cy="236220"/>
            </a:xfrm>
          </p:grpSpPr>
          <p:cxnSp>
            <p:nvCxnSpPr>
              <p:cNvPr id="54" name="直接连接符 53">
                <a:extLst>
                  <a:ext uri="{FF2B5EF4-FFF2-40B4-BE49-F238E27FC236}">
                    <a16:creationId xmlns:a16="http://schemas.microsoft.com/office/drawing/2014/main" id="{A964C4E2-BA93-42B2-8C81-9D453F744B3B}"/>
                  </a:ext>
                </a:extLst>
              </p:cNvPr>
              <p:cNvCxnSpPr/>
              <p:nvPr/>
            </p:nvCxnSpPr>
            <p:spPr>
              <a:xfrm>
                <a:off x="10622280" y="2453640"/>
                <a:ext cx="0" cy="236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AA38140D-7467-4BC8-AB52-985A239C75B9}"/>
                  </a:ext>
                </a:extLst>
              </p:cNvPr>
              <p:cNvCxnSpPr/>
              <p:nvPr/>
            </p:nvCxnSpPr>
            <p:spPr>
              <a:xfrm>
                <a:off x="9944100" y="2571750"/>
                <a:ext cx="678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0" name="文本框 69">
            <a:extLst>
              <a:ext uri="{FF2B5EF4-FFF2-40B4-BE49-F238E27FC236}">
                <a16:creationId xmlns:a16="http://schemas.microsoft.com/office/drawing/2014/main" id="{E2EC6DD7-CA77-4078-9292-1C32E1E0130C}"/>
              </a:ext>
            </a:extLst>
          </p:cNvPr>
          <p:cNvSpPr txBox="1"/>
          <p:nvPr/>
        </p:nvSpPr>
        <p:spPr>
          <a:xfrm>
            <a:off x="1911339" y="3915915"/>
            <a:ext cx="488632" cy="276999"/>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采样</a:t>
            </a:r>
          </a:p>
        </p:txBody>
      </p:sp>
      <p:sp>
        <p:nvSpPr>
          <p:cNvPr id="71" name="文本框 70">
            <a:extLst>
              <a:ext uri="{FF2B5EF4-FFF2-40B4-BE49-F238E27FC236}">
                <a16:creationId xmlns:a16="http://schemas.microsoft.com/office/drawing/2014/main" id="{098BFC74-5C19-4771-BA21-F4211E730A31}"/>
              </a:ext>
            </a:extLst>
          </p:cNvPr>
          <p:cNvSpPr txBox="1"/>
          <p:nvPr/>
        </p:nvSpPr>
        <p:spPr>
          <a:xfrm>
            <a:off x="3019582" y="3920843"/>
            <a:ext cx="488632" cy="276999"/>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优化</a:t>
            </a:r>
          </a:p>
        </p:txBody>
      </p:sp>
      <p:sp>
        <p:nvSpPr>
          <p:cNvPr id="72" name="文本框 71">
            <a:extLst>
              <a:ext uri="{FF2B5EF4-FFF2-40B4-BE49-F238E27FC236}">
                <a16:creationId xmlns:a16="http://schemas.microsoft.com/office/drawing/2014/main" id="{9985B358-074C-4314-946F-B798A8265BD5}"/>
              </a:ext>
            </a:extLst>
          </p:cNvPr>
          <p:cNvSpPr txBox="1"/>
          <p:nvPr/>
        </p:nvSpPr>
        <p:spPr>
          <a:xfrm>
            <a:off x="4149651" y="3920843"/>
            <a:ext cx="649521" cy="276999"/>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热更新</a:t>
            </a:r>
          </a:p>
        </p:txBody>
      </p:sp>
      <p:sp>
        <p:nvSpPr>
          <p:cNvPr id="73" name="文本框 72">
            <a:extLst>
              <a:ext uri="{FF2B5EF4-FFF2-40B4-BE49-F238E27FC236}">
                <a16:creationId xmlns:a16="http://schemas.microsoft.com/office/drawing/2014/main" id="{ADAD75D8-B486-4BA1-AC27-15E63E456CC7}"/>
              </a:ext>
            </a:extLst>
          </p:cNvPr>
          <p:cNvSpPr txBox="1"/>
          <p:nvPr/>
        </p:nvSpPr>
        <p:spPr>
          <a:xfrm>
            <a:off x="7556406" y="3915914"/>
            <a:ext cx="1025323" cy="276999"/>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优化后测试</a:t>
            </a:r>
          </a:p>
        </p:txBody>
      </p:sp>
    </p:spTree>
    <p:extLst>
      <p:ext uri="{BB962C8B-B14F-4D97-AF65-F5344CB8AC3E}">
        <p14:creationId xmlns:p14="http://schemas.microsoft.com/office/powerpoint/2010/main" val="403157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BC718-396A-6363-776C-5D2B5A7645B1}"/>
              </a:ext>
            </a:extLst>
          </p:cNvPr>
          <p:cNvSpPr>
            <a:spLocks noGrp="1"/>
          </p:cNvSpPr>
          <p:nvPr>
            <p:ph type="ctrTitle"/>
          </p:nvPr>
        </p:nvSpPr>
        <p:spPr/>
        <p:txBody>
          <a:bodyPr/>
          <a:lstStyle/>
          <a:p>
            <a:r>
              <a:rPr kumimoji="1" lang="zh-CN" altLang="en-US" dirty="0"/>
              <a:t>未来工作和展望</a:t>
            </a:r>
          </a:p>
        </p:txBody>
      </p:sp>
      <p:sp>
        <p:nvSpPr>
          <p:cNvPr id="3" name="灯片编号占位符 2">
            <a:extLst>
              <a:ext uri="{FF2B5EF4-FFF2-40B4-BE49-F238E27FC236}">
                <a16:creationId xmlns:a16="http://schemas.microsoft.com/office/drawing/2014/main" id="{2179AD0C-5347-36C0-78B0-16C81951B67A}"/>
              </a:ext>
            </a:extLst>
          </p:cNvPr>
          <p:cNvSpPr>
            <a:spLocks noGrp="1"/>
          </p:cNvSpPr>
          <p:nvPr>
            <p:ph type="sldNum" sz="quarter" idx="33"/>
          </p:nvPr>
        </p:nvSpPr>
        <p:spPr/>
        <p:txBody>
          <a:bodyPr/>
          <a:lstStyle/>
          <a:p>
            <a:fld id="{665EB1C3-3A1F-5444-83DA-CFB0D9AA77F2}" type="slidenum">
              <a:rPr kumimoji="1" lang="zh-CN" altLang="en-US" smtClean="0"/>
              <a:pPr/>
              <a:t>13</a:t>
            </a:fld>
            <a:endParaRPr kumimoji="1" lang="zh-CN" altLang="en-US" dirty="0"/>
          </a:p>
        </p:txBody>
      </p:sp>
    </p:spTree>
    <p:extLst>
      <p:ext uri="{BB962C8B-B14F-4D97-AF65-F5344CB8AC3E}">
        <p14:creationId xmlns:p14="http://schemas.microsoft.com/office/powerpoint/2010/main" val="948318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AD055-541D-4B07-D93E-441C25245DEE}"/>
              </a:ext>
            </a:extLst>
          </p:cNvPr>
          <p:cNvSpPr>
            <a:spLocks noGrp="1"/>
          </p:cNvSpPr>
          <p:nvPr>
            <p:ph type="title"/>
          </p:nvPr>
        </p:nvSpPr>
        <p:spPr/>
        <p:txBody>
          <a:bodyPr/>
          <a:lstStyle/>
          <a:p>
            <a:r>
              <a:rPr kumimoji="1" lang="zh-CN" altLang="en-US"/>
              <a:t>下一步计划</a:t>
            </a:r>
            <a:endParaRPr kumimoji="1" lang="zh-CN" altLang="en-US" dirty="0"/>
          </a:p>
        </p:txBody>
      </p:sp>
      <p:sp>
        <p:nvSpPr>
          <p:cNvPr id="4" name="文本占位符 3">
            <a:extLst>
              <a:ext uri="{FF2B5EF4-FFF2-40B4-BE49-F238E27FC236}">
                <a16:creationId xmlns:a16="http://schemas.microsoft.com/office/drawing/2014/main" id="{862A3ACE-137D-B72B-346A-0CE87A38AE8A}"/>
              </a:ext>
            </a:extLst>
          </p:cNvPr>
          <p:cNvSpPr>
            <a:spLocks noGrp="1"/>
          </p:cNvSpPr>
          <p:nvPr>
            <p:ph type="body" sz="half" idx="10"/>
          </p:nvPr>
        </p:nvSpPr>
        <p:spPr/>
        <p:txBody>
          <a:bodyPr/>
          <a:lstStyle/>
          <a:p>
            <a:endParaRPr lang="en-US" altLang="zh-CN" sz="1200" dirty="0">
              <a:solidFill>
                <a:prstClr val="black"/>
              </a:solidFill>
              <a:latin typeface="微软雅黑"/>
              <a:ea typeface="微软雅黑"/>
            </a:endParaRPr>
          </a:p>
          <a:p>
            <a:endParaRPr lang="en-US" altLang="zh-CN" dirty="0">
              <a:solidFill>
                <a:prstClr val="black"/>
              </a:solidFill>
              <a:latin typeface="微软雅黑"/>
              <a:ea typeface="微软雅黑"/>
            </a:endParaRPr>
          </a:p>
          <a:p>
            <a:endParaRPr lang="en-US" altLang="zh-CN" sz="1200" dirty="0">
              <a:solidFill>
                <a:prstClr val="black"/>
              </a:solidFill>
              <a:latin typeface="微软雅黑"/>
              <a:ea typeface="微软雅黑"/>
            </a:endParaRPr>
          </a:p>
          <a:p>
            <a:endParaRPr lang="en-US" altLang="zh-CN" dirty="0">
              <a:solidFill>
                <a:prstClr val="black"/>
              </a:solidFill>
              <a:latin typeface="微软雅黑"/>
              <a:ea typeface="微软雅黑"/>
            </a:endParaRPr>
          </a:p>
          <a:p>
            <a:endParaRPr kumimoji="1" lang="zh-CN" altLang="en-US" dirty="0"/>
          </a:p>
          <a:p>
            <a:endParaRPr kumimoji="1" lang="en-US" altLang="zh-CN" dirty="0"/>
          </a:p>
          <a:p>
            <a:r>
              <a:rPr kumimoji="1" lang="en-US" altLang="zh-CN" dirty="0"/>
              <a:t>	</a:t>
            </a:r>
          </a:p>
        </p:txBody>
      </p:sp>
      <p:grpSp>
        <p:nvGrpSpPr>
          <p:cNvPr id="39" name="组合 38">
            <a:extLst>
              <a:ext uri="{FF2B5EF4-FFF2-40B4-BE49-F238E27FC236}">
                <a16:creationId xmlns:a16="http://schemas.microsoft.com/office/drawing/2014/main" id="{0F710C9D-E0A3-4E80-BFC2-EE49922B424C}"/>
              </a:ext>
            </a:extLst>
          </p:cNvPr>
          <p:cNvGrpSpPr/>
          <p:nvPr/>
        </p:nvGrpSpPr>
        <p:grpSpPr>
          <a:xfrm>
            <a:off x="2740739" y="1675833"/>
            <a:ext cx="6504867" cy="3505589"/>
            <a:chOff x="5231938" y="2274079"/>
            <a:chExt cx="6504867" cy="3505589"/>
          </a:xfrm>
        </p:grpSpPr>
        <p:sp>
          <p:nvSpPr>
            <p:cNvPr id="21" name="椭圆 20">
              <a:extLst>
                <a:ext uri="{FF2B5EF4-FFF2-40B4-BE49-F238E27FC236}">
                  <a16:creationId xmlns:a16="http://schemas.microsoft.com/office/drawing/2014/main" id="{09033FEC-257C-45A9-98EB-C3479592CDD5}"/>
                </a:ext>
              </a:extLst>
            </p:cNvPr>
            <p:cNvSpPr/>
            <p:nvPr/>
          </p:nvSpPr>
          <p:spPr>
            <a:xfrm>
              <a:off x="5343172" y="2679278"/>
              <a:ext cx="2883600" cy="2931647"/>
            </a:xfrm>
            <a:prstGeom prst="ellipse">
              <a:avLst/>
            </a:prstGeom>
            <a:gradFill flip="none" rotWithShape="1">
              <a:gsLst>
                <a:gs pos="0">
                  <a:srgbClr val="5B9BD5">
                    <a:lumMod val="0"/>
                    <a:lumOff val="100000"/>
                  </a:srgbClr>
                </a:gs>
                <a:gs pos="35000">
                  <a:srgbClr val="5B9BD5">
                    <a:lumMod val="0"/>
                    <a:lumOff val="100000"/>
                  </a:srgbClr>
                </a:gs>
                <a:gs pos="100000">
                  <a:srgbClr val="A7A7A7">
                    <a:lumMod val="40000"/>
                    <a:lumOff val="60000"/>
                  </a:srgbClr>
                </a:gs>
              </a:gsLst>
              <a:path path="circle">
                <a:fillToRect l="50000" t="50000" r="50000" b="50000"/>
              </a:path>
              <a:tileRect/>
            </a:gradFill>
            <a:ln w="12700" cap="flat">
              <a:noFill/>
              <a:prstDash val="solid"/>
              <a:miter lim="800000"/>
            </a:ln>
            <a:effectLst/>
            <a:sp3d/>
          </p:spPr>
          <p:txBody>
            <a:bodyPr rot="0" spcFirstLastPara="1" vertOverflow="overflow" horzOverflow="overflow" vert="horz" wrap="none" lIns="0" tIns="45719" rIns="0" bIns="45719" numCol="1" spcCol="38100" rtlCol="0" anchor="ctr">
              <a:noAutofit/>
            </a:bodyPr>
            <a:lstStyle/>
            <a:p>
              <a:pPr algn="ctr" defTabSz="914377">
                <a:defRPr/>
              </a:pPr>
              <a:r>
                <a:rPr lang="zh-CN" altLang="en-US" sz="2800">
                  <a:solidFill>
                    <a:prstClr val="black"/>
                  </a:solidFill>
                  <a:latin typeface="微软雅黑"/>
                  <a:ea typeface="微软雅黑"/>
                </a:rPr>
                <a:t>未来工作</a:t>
              </a:r>
              <a:endParaRPr lang="zh-CN" altLang="en-US" sz="2800" dirty="0">
                <a:solidFill>
                  <a:prstClr val="black"/>
                </a:solidFill>
                <a:latin typeface="微软雅黑"/>
                <a:ea typeface="微软雅黑"/>
              </a:endParaRPr>
            </a:p>
          </p:txBody>
        </p:sp>
        <p:sp>
          <p:nvSpPr>
            <p:cNvPr id="22" name="矩形 21">
              <a:extLst>
                <a:ext uri="{FF2B5EF4-FFF2-40B4-BE49-F238E27FC236}">
                  <a16:creationId xmlns:a16="http://schemas.microsoft.com/office/drawing/2014/main" id="{A35A585E-95E5-4105-A975-A8F3F603E7C0}"/>
                </a:ext>
              </a:extLst>
            </p:cNvPr>
            <p:cNvSpPr/>
            <p:nvPr/>
          </p:nvSpPr>
          <p:spPr>
            <a:xfrm>
              <a:off x="7656493" y="2274079"/>
              <a:ext cx="3877986" cy="555345"/>
            </a:xfrm>
            <a:prstGeom prst="rect">
              <a:avLst/>
            </a:prstGeom>
          </p:spPr>
          <p:txBody>
            <a:bodyPr wrap="none">
              <a:spAutoFit/>
            </a:bodyPr>
            <a:lstStyle/>
            <a:p>
              <a:pPr algn="ctr" defTabSz="914478">
                <a:lnSpc>
                  <a:spcPts val="1900"/>
                </a:lnSpc>
                <a:defRPr/>
              </a:pPr>
              <a:r>
                <a:rPr lang="zh-CN" altLang="en-US" b="1" kern="0">
                  <a:solidFill>
                    <a:srgbClr val="1D1D1A"/>
                  </a:solidFill>
                  <a:latin typeface="微软雅黑"/>
                  <a:ea typeface="微软雅黑"/>
                </a:rPr>
                <a:t>易用性持续优化</a:t>
              </a:r>
              <a:endParaRPr lang="en-US" altLang="zh-CN" b="1" kern="0" dirty="0">
                <a:solidFill>
                  <a:srgbClr val="1D1D1A"/>
                </a:solidFill>
                <a:latin typeface="微软雅黑"/>
                <a:ea typeface="微软雅黑"/>
              </a:endParaRPr>
            </a:p>
            <a:p>
              <a:pPr algn="ctr" defTabSz="914478">
                <a:lnSpc>
                  <a:spcPts val="1900"/>
                </a:lnSpc>
                <a:defRPr/>
              </a:pPr>
              <a:r>
                <a:rPr lang="zh-CN" altLang="en-US" sz="1200" kern="0">
                  <a:solidFill>
                    <a:srgbClr val="1D1D1A"/>
                  </a:solidFill>
                  <a:latin typeface="微软雅黑"/>
                  <a:ea typeface="微软雅黑"/>
                </a:rPr>
                <a:t>（减少优化耗时；减少中断时间；自动决策调优对象）</a:t>
              </a:r>
              <a:endParaRPr lang="en-US" altLang="zh-CN" sz="1200" kern="0" dirty="0">
                <a:solidFill>
                  <a:srgbClr val="1D1D1A"/>
                </a:solidFill>
                <a:latin typeface="微软雅黑"/>
                <a:ea typeface="微软雅黑"/>
              </a:endParaRPr>
            </a:p>
          </p:txBody>
        </p:sp>
        <p:sp>
          <p:nvSpPr>
            <p:cNvPr id="23" name="矩形 22">
              <a:extLst>
                <a:ext uri="{FF2B5EF4-FFF2-40B4-BE49-F238E27FC236}">
                  <a16:creationId xmlns:a16="http://schemas.microsoft.com/office/drawing/2014/main" id="{81C7EE7A-BC19-4D2F-8ABA-6F72EEA39DE9}"/>
                </a:ext>
              </a:extLst>
            </p:cNvPr>
            <p:cNvSpPr/>
            <p:nvPr/>
          </p:nvSpPr>
          <p:spPr>
            <a:xfrm>
              <a:off x="8315033" y="4201113"/>
              <a:ext cx="3421772" cy="823302"/>
            </a:xfrm>
            <a:prstGeom prst="rect">
              <a:avLst/>
            </a:prstGeom>
          </p:spPr>
          <p:txBody>
            <a:bodyPr wrap="square">
              <a:spAutoFit/>
            </a:bodyPr>
            <a:lstStyle/>
            <a:p>
              <a:pPr algn="ctr" defTabSz="914478">
                <a:lnSpc>
                  <a:spcPts val="1900"/>
                </a:lnSpc>
                <a:defRPr/>
              </a:pPr>
              <a:r>
                <a:rPr lang="zh-CN" altLang="en-US" b="1" kern="0">
                  <a:solidFill>
                    <a:srgbClr val="1D1D1A"/>
                  </a:solidFill>
                  <a:latin typeface="微软雅黑"/>
                  <a:ea typeface="微软雅黑"/>
                </a:rPr>
                <a:t>协同</a:t>
              </a:r>
              <a:r>
                <a:rPr lang="en-US" altLang="zh-CN" b="1" kern="0">
                  <a:solidFill>
                    <a:srgbClr val="1D1D1A"/>
                  </a:solidFill>
                  <a:latin typeface="微软雅黑"/>
                  <a:ea typeface="微软雅黑"/>
                </a:rPr>
                <a:t>AI4C</a:t>
              </a:r>
              <a:r>
                <a:rPr lang="zh-CN" altLang="en-US" b="1" kern="0">
                  <a:solidFill>
                    <a:srgbClr val="1D1D1A"/>
                  </a:solidFill>
                  <a:latin typeface="微软雅黑"/>
                  <a:ea typeface="微软雅黑"/>
                </a:rPr>
                <a:t>框架增强调优</a:t>
              </a:r>
              <a:endParaRPr lang="en-US" altLang="zh-CN" b="1" kern="0">
                <a:solidFill>
                  <a:srgbClr val="1D1D1A"/>
                </a:solidFill>
                <a:latin typeface="微软雅黑"/>
                <a:ea typeface="微软雅黑"/>
              </a:endParaRPr>
            </a:p>
            <a:p>
              <a:pPr marL="0" marR="0" lvl="0" indent="0" algn="ctr" defTabSz="914478" rtl="0" eaLnBrk="1" fontAlgn="auto" latinLnBrk="0" hangingPunct="1">
                <a:lnSpc>
                  <a:spcPts val="19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1D1D1A"/>
                  </a:solidFill>
                  <a:effectLst/>
                  <a:uLnTx/>
                  <a:uFillTx/>
                  <a:latin typeface="微软雅黑"/>
                  <a:ea typeface="微软雅黑"/>
                  <a:cs typeface="+mn-cs"/>
                </a:rPr>
                <a:t>（提高优化精度；增强优化</a:t>
              </a:r>
              <a:r>
                <a:rPr kumimoji="0" lang="en-US" altLang="zh-CN" sz="1200" b="0" i="0" u="none" strike="noStrike" kern="0" cap="none" spc="0" normalizeH="0" baseline="0" noProof="0">
                  <a:ln>
                    <a:noFill/>
                  </a:ln>
                  <a:solidFill>
                    <a:srgbClr val="1D1D1A"/>
                  </a:solidFill>
                  <a:effectLst/>
                  <a:uLnTx/>
                  <a:uFillTx/>
                  <a:latin typeface="微软雅黑"/>
                  <a:ea typeface="微软雅黑"/>
                  <a:cs typeface="+mn-cs"/>
                </a:rPr>
                <a:t>Pass</a:t>
              </a:r>
              <a:r>
                <a:rPr kumimoji="0" lang="zh-CN" altLang="en-US" sz="1200" b="0" i="0" u="none" strike="noStrike" kern="0" cap="none" spc="0" normalizeH="0" baseline="0" noProof="0">
                  <a:ln>
                    <a:noFill/>
                  </a:ln>
                  <a:solidFill>
                    <a:srgbClr val="1D1D1A"/>
                  </a:solidFill>
                  <a:effectLst/>
                  <a:uLnTx/>
                  <a:uFillTx/>
                  <a:latin typeface="微软雅黑"/>
                  <a:ea typeface="微软雅黑"/>
                  <a:cs typeface="+mn-cs"/>
                </a:rPr>
                <a:t>；模型替代采样）</a:t>
              </a:r>
              <a:endParaRPr kumimoji="0" lang="en-US" altLang="zh-CN" sz="1200" b="0" i="0" u="none" strike="noStrike" kern="0" cap="none" spc="0" normalizeH="0" baseline="0" noProof="0">
                <a:ln>
                  <a:noFill/>
                </a:ln>
                <a:solidFill>
                  <a:srgbClr val="1D1D1A"/>
                </a:solidFill>
                <a:effectLst/>
                <a:uLnTx/>
                <a:uFillTx/>
                <a:latin typeface="微软雅黑"/>
                <a:ea typeface="微软雅黑"/>
                <a:cs typeface="+mn-cs"/>
              </a:endParaRPr>
            </a:p>
            <a:p>
              <a:pPr algn="ctr" defTabSz="914478">
                <a:lnSpc>
                  <a:spcPts val="1900"/>
                </a:lnSpc>
                <a:defRPr/>
              </a:pPr>
              <a:endParaRPr lang="en-US" altLang="zh-CN" kern="0" dirty="0">
                <a:solidFill>
                  <a:srgbClr val="1D1D1A"/>
                </a:solidFill>
                <a:latin typeface="微软雅黑"/>
                <a:ea typeface="微软雅黑"/>
              </a:endParaRPr>
            </a:p>
          </p:txBody>
        </p:sp>
        <p:sp>
          <p:nvSpPr>
            <p:cNvPr id="24" name="矩形 23">
              <a:extLst>
                <a:ext uri="{FF2B5EF4-FFF2-40B4-BE49-F238E27FC236}">
                  <a16:creationId xmlns:a16="http://schemas.microsoft.com/office/drawing/2014/main" id="{433CF923-302C-41B9-886F-6F942B07A9CC}"/>
                </a:ext>
              </a:extLst>
            </p:cNvPr>
            <p:cNvSpPr/>
            <p:nvPr/>
          </p:nvSpPr>
          <p:spPr>
            <a:xfrm>
              <a:off x="7668483" y="5031127"/>
              <a:ext cx="3630994" cy="555345"/>
            </a:xfrm>
            <a:prstGeom prst="rect">
              <a:avLst/>
            </a:prstGeom>
          </p:spPr>
          <p:txBody>
            <a:bodyPr wrap="square">
              <a:spAutoFit/>
            </a:bodyPr>
            <a:lstStyle/>
            <a:p>
              <a:pPr algn="ctr" defTabSz="914478">
                <a:lnSpc>
                  <a:spcPts val="1900"/>
                </a:lnSpc>
                <a:defRPr/>
              </a:pPr>
              <a:r>
                <a:rPr lang="zh-CN" altLang="en-US" b="1" kern="0">
                  <a:solidFill>
                    <a:srgbClr val="1D1D1A"/>
                  </a:solidFill>
                  <a:latin typeface="微软雅黑"/>
                  <a:ea typeface="微软雅黑"/>
                </a:rPr>
                <a:t>挖掘底层芯片潜力</a:t>
              </a:r>
              <a:endParaRPr lang="en-US" altLang="zh-CN" b="1" kern="0">
                <a:solidFill>
                  <a:srgbClr val="1D1D1A"/>
                </a:solidFill>
                <a:latin typeface="微软雅黑"/>
                <a:ea typeface="微软雅黑"/>
              </a:endParaRPr>
            </a:p>
            <a:p>
              <a:pPr marL="0" marR="0" lvl="0" indent="0" algn="l" defTabSz="914478" rtl="0" eaLnBrk="1" fontAlgn="auto" latinLnBrk="0" hangingPunct="1">
                <a:lnSpc>
                  <a:spcPts val="19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1D1D1A"/>
                  </a:solidFill>
                  <a:effectLst/>
                  <a:uLnTx/>
                  <a:uFillTx/>
                  <a:latin typeface="微软雅黑"/>
                  <a:ea typeface="微软雅黑"/>
                  <a:cs typeface="+mn-cs"/>
                </a:rPr>
                <a:t>（提升执行单元利用率；结构体布局</a:t>
              </a:r>
              <a:r>
                <a:rPr kumimoji="0" lang="en-US" altLang="zh-CN" sz="1200" b="0" i="0" u="none" strike="noStrike" kern="0" cap="none" spc="0" normalizeH="0" baseline="0" noProof="0">
                  <a:ln>
                    <a:noFill/>
                  </a:ln>
                  <a:solidFill>
                    <a:srgbClr val="1D1D1A"/>
                  </a:solidFill>
                  <a:effectLst/>
                  <a:uLnTx/>
                  <a:uFillTx/>
                  <a:latin typeface="微软雅黑"/>
                  <a:ea typeface="微软雅黑"/>
                  <a:cs typeface="+mn-cs"/>
                </a:rPr>
                <a:t>/</a:t>
              </a:r>
              <a:r>
                <a:rPr kumimoji="0" lang="zh-CN" altLang="en-US" sz="1200" b="0" i="0" u="none" strike="noStrike" kern="0" cap="none" spc="0" normalizeH="0" baseline="0" noProof="0">
                  <a:ln>
                    <a:noFill/>
                  </a:ln>
                  <a:solidFill>
                    <a:srgbClr val="1D1D1A"/>
                  </a:solidFill>
                  <a:effectLst/>
                  <a:uLnTx/>
                  <a:uFillTx/>
                  <a:latin typeface="微软雅黑"/>
                  <a:ea typeface="微软雅黑"/>
                  <a:cs typeface="+mn-cs"/>
                </a:rPr>
                <a:t>堆内存优化）</a:t>
              </a:r>
              <a:endParaRPr kumimoji="0" lang="en-US" altLang="zh-CN" sz="1200" b="0" i="0" u="none" strike="noStrike" kern="0" cap="none" spc="0" normalizeH="0" baseline="0" noProof="0">
                <a:ln>
                  <a:noFill/>
                </a:ln>
                <a:solidFill>
                  <a:srgbClr val="1D1D1A"/>
                </a:solidFill>
                <a:effectLst/>
                <a:uLnTx/>
                <a:uFillTx/>
                <a:latin typeface="微软雅黑"/>
                <a:ea typeface="微软雅黑"/>
                <a:cs typeface="+mn-cs"/>
              </a:endParaRPr>
            </a:p>
          </p:txBody>
        </p:sp>
        <p:sp>
          <p:nvSpPr>
            <p:cNvPr id="25" name="矩形 24">
              <a:extLst>
                <a:ext uri="{FF2B5EF4-FFF2-40B4-BE49-F238E27FC236}">
                  <a16:creationId xmlns:a16="http://schemas.microsoft.com/office/drawing/2014/main" id="{AE2BC77C-2701-41E2-935A-645A3041C501}"/>
                </a:ext>
              </a:extLst>
            </p:cNvPr>
            <p:cNvSpPr/>
            <p:nvPr/>
          </p:nvSpPr>
          <p:spPr>
            <a:xfrm>
              <a:off x="8359428" y="3197976"/>
              <a:ext cx="2954655" cy="555345"/>
            </a:xfrm>
            <a:prstGeom prst="rect">
              <a:avLst/>
            </a:prstGeom>
          </p:spPr>
          <p:txBody>
            <a:bodyPr wrap="none">
              <a:spAutoFit/>
            </a:bodyPr>
            <a:lstStyle/>
            <a:p>
              <a:pPr defTabSz="914478">
                <a:lnSpc>
                  <a:spcPts val="1900"/>
                </a:lnSpc>
                <a:defRPr/>
              </a:pPr>
              <a:r>
                <a:rPr lang="zh-CN" altLang="en-US" b="1" kern="0">
                  <a:solidFill>
                    <a:srgbClr val="1D1D1A"/>
                  </a:solidFill>
                  <a:latin typeface="微软雅黑"/>
                  <a:ea typeface="微软雅黑"/>
                </a:rPr>
                <a:t>持续探索新的优化机会</a:t>
              </a:r>
              <a:endParaRPr lang="en-US" altLang="zh-CN" b="1" kern="0">
                <a:solidFill>
                  <a:srgbClr val="1D1D1A"/>
                </a:solidFill>
                <a:latin typeface="微软雅黑"/>
                <a:ea typeface="微软雅黑"/>
              </a:endParaRPr>
            </a:p>
            <a:p>
              <a:pPr marL="0" marR="0" lvl="0" indent="0" algn="l" defTabSz="914478" rtl="0" eaLnBrk="1" fontAlgn="auto" latinLnBrk="0" hangingPunct="1">
                <a:lnSpc>
                  <a:spcPts val="19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1D1D1A"/>
                  </a:solidFill>
                  <a:effectLst/>
                  <a:uLnTx/>
                  <a:uFillTx/>
                  <a:latin typeface="微软雅黑"/>
                  <a:ea typeface="微软雅黑"/>
                  <a:cs typeface="+mn-cs"/>
                </a:rPr>
                <a:t>（整合编译时优化手段；极致优化性能）</a:t>
              </a:r>
              <a:endParaRPr kumimoji="0" lang="en-US" altLang="zh-CN" sz="1200" b="0" i="0" u="none" strike="noStrike" kern="0" cap="none" spc="0" normalizeH="0" baseline="0" noProof="0">
                <a:ln>
                  <a:noFill/>
                </a:ln>
                <a:solidFill>
                  <a:srgbClr val="1D1D1A"/>
                </a:solidFill>
                <a:effectLst/>
                <a:uLnTx/>
                <a:uFillTx/>
                <a:latin typeface="微软雅黑"/>
                <a:ea typeface="微软雅黑"/>
                <a:cs typeface="+mn-cs"/>
              </a:endParaRPr>
            </a:p>
          </p:txBody>
        </p:sp>
        <p:cxnSp>
          <p:nvCxnSpPr>
            <p:cNvPr id="26" name="直接连接符 25">
              <a:extLst>
                <a:ext uri="{FF2B5EF4-FFF2-40B4-BE49-F238E27FC236}">
                  <a16:creationId xmlns:a16="http://schemas.microsoft.com/office/drawing/2014/main" id="{DC5EF24B-C09E-4AED-B217-32AD429B6046}"/>
                </a:ext>
              </a:extLst>
            </p:cNvPr>
            <p:cNvCxnSpPr/>
            <p:nvPr/>
          </p:nvCxnSpPr>
          <p:spPr>
            <a:xfrm flipV="1">
              <a:off x="7943571" y="2938668"/>
              <a:ext cx="3528000" cy="10869"/>
            </a:xfrm>
            <a:prstGeom prst="line">
              <a:avLst/>
            </a:prstGeom>
            <a:noFill/>
            <a:ln w="6350" cap="flat" cmpd="sng" algn="ctr">
              <a:solidFill>
                <a:srgbClr val="1D1D1A">
                  <a:lumMod val="25000"/>
                  <a:lumOff val="75000"/>
                </a:srgbClr>
              </a:solidFill>
              <a:prstDash val="solid"/>
              <a:miter lim="800000"/>
            </a:ln>
            <a:effectLst/>
          </p:spPr>
        </p:cxnSp>
        <p:cxnSp>
          <p:nvCxnSpPr>
            <p:cNvPr id="27" name="直接连接符 26">
              <a:extLst>
                <a:ext uri="{FF2B5EF4-FFF2-40B4-BE49-F238E27FC236}">
                  <a16:creationId xmlns:a16="http://schemas.microsoft.com/office/drawing/2014/main" id="{8E1D35F8-7200-4AAD-9E04-06AAC5B95FC1}"/>
                </a:ext>
              </a:extLst>
            </p:cNvPr>
            <p:cNvCxnSpPr>
              <a:cxnSpLocks/>
            </p:cNvCxnSpPr>
            <p:nvPr/>
          </p:nvCxnSpPr>
          <p:spPr>
            <a:xfrm flipV="1">
              <a:off x="8371507" y="3930859"/>
              <a:ext cx="3168000" cy="25274"/>
            </a:xfrm>
            <a:prstGeom prst="line">
              <a:avLst/>
            </a:prstGeom>
            <a:noFill/>
            <a:ln w="6350" cap="flat" cmpd="sng" algn="ctr">
              <a:solidFill>
                <a:srgbClr val="1D1D1A">
                  <a:lumMod val="25000"/>
                  <a:lumOff val="75000"/>
                </a:srgbClr>
              </a:solidFill>
              <a:prstDash val="solid"/>
              <a:miter lim="800000"/>
            </a:ln>
            <a:effectLst/>
          </p:spPr>
        </p:cxnSp>
        <p:cxnSp>
          <p:nvCxnSpPr>
            <p:cNvPr id="28" name="直接连接符 27">
              <a:extLst>
                <a:ext uri="{FF2B5EF4-FFF2-40B4-BE49-F238E27FC236}">
                  <a16:creationId xmlns:a16="http://schemas.microsoft.com/office/drawing/2014/main" id="{C692DF3A-D63B-4517-902D-89F7F552BD20}"/>
                </a:ext>
              </a:extLst>
            </p:cNvPr>
            <p:cNvCxnSpPr>
              <a:cxnSpLocks/>
            </p:cNvCxnSpPr>
            <p:nvPr/>
          </p:nvCxnSpPr>
          <p:spPr>
            <a:xfrm flipV="1">
              <a:off x="8140696" y="4902958"/>
              <a:ext cx="3443064" cy="26800"/>
            </a:xfrm>
            <a:prstGeom prst="line">
              <a:avLst/>
            </a:prstGeom>
            <a:noFill/>
            <a:ln w="6350" cap="flat" cmpd="sng" algn="ctr">
              <a:solidFill>
                <a:srgbClr val="1D1D1A">
                  <a:lumMod val="25000"/>
                  <a:lumOff val="75000"/>
                </a:srgbClr>
              </a:solidFill>
              <a:prstDash val="solid"/>
              <a:miter lim="800000"/>
            </a:ln>
            <a:effectLst/>
          </p:spPr>
        </p:cxnSp>
        <p:cxnSp>
          <p:nvCxnSpPr>
            <p:cNvPr id="29" name="直接连接符 28">
              <a:extLst>
                <a:ext uri="{FF2B5EF4-FFF2-40B4-BE49-F238E27FC236}">
                  <a16:creationId xmlns:a16="http://schemas.microsoft.com/office/drawing/2014/main" id="{08EAB8E2-D05D-4C6D-ABFB-9DE15B5EA15D}"/>
                </a:ext>
              </a:extLst>
            </p:cNvPr>
            <p:cNvCxnSpPr>
              <a:cxnSpLocks/>
            </p:cNvCxnSpPr>
            <p:nvPr/>
          </p:nvCxnSpPr>
          <p:spPr>
            <a:xfrm>
              <a:off x="7363043" y="5779668"/>
              <a:ext cx="4176464" cy="0"/>
            </a:xfrm>
            <a:prstGeom prst="line">
              <a:avLst/>
            </a:prstGeom>
            <a:noFill/>
            <a:ln w="6350" cap="flat" cmpd="sng" algn="ctr">
              <a:solidFill>
                <a:srgbClr val="1D1D1A">
                  <a:lumMod val="25000"/>
                  <a:lumOff val="75000"/>
                </a:srgbClr>
              </a:solidFill>
              <a:prstDash val="solid"/>
              <a:miter lim="800000"/>
            </a:ln>
            <a:effectLst/>
          </p:spPr>
        </p:cxnSp>
        <p:grpSp>
          <p:nvGrpSpPr>
            <p:cNvPr id="30" name="组合 29">
              <a:extLst>
                <a:ext uri="{FF2B5EF4-FFF2-40B4-BE49-F238E27FC236}">
                  <a16:creationId xmlns:a16="http://schemas.microsoft.com/office/drawing/2014/main" id="{7AB36456-FA11-41E4-B386-AE624B2AFD4E}"/>
                </a:ext>
              </a:extLst>
            </p:cNvPr>
            <p:cNvGrpSpPr/>
            <p:nvPr/>
          </p:nvGrpSpPr>
          <p:grpSpPr>
            <a:xfrm>
              <a:off x="5231938" y="2522867"/>
              <a:ext cx="3140882" cy="3247104"/>
              <a:chOff x="4080854" y="1118970"/>
              <a:chExt cx="3689315" cy="3814086"/>
            </a:xfrm>
          </p:grpSpPr>
          <p:sp>
            <p:nvSpPr>
              <p:cNvPr id="31" name="弧形 30">
                <a:extLst>
                  <a:ext uri="{FF2B5EF4-FFF2-40B4-BE49-F238E27FC236}">
                    <a16:creationId xmlns:a16="http://schemas.microsoft.com/office/drawing/2014/main" id="{26793983-2CB5-4E8A-8B51-477F2A3B0CFC}"/>
                  </a:ext>
                </a:extLst>
              </p:cNvPr>
              <p:cNvSpPr/>
              <p:nvPr/>
            </p:nvSpPr>
            <p:spPr>
              <a:xfrm>
                <a:off x="4552558" y="1140833"/>
                <a:ext cx="3164440" cy="3193764"/>
              </a:xfrm>
              <a:prstGeom prst="arc">
                <a:avLst>
                  <a:gd name="adj1" fmla="val 16827847"/>
                  <a:gd name="adj2" fmla="val 18968845"/>
                </a:avLst>
              </a:prstGeom>
              <a:noFill/>
              <a:ln w="6350" cap="flat" cmpd="sng" algn="ctr">
                <a:solidFill>
                  <a:srgbClr val="1D1D1A">
                    <a:lumMod val="25000"/>
                    <a:lumOff val="75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微软雅黑"/>
                  <a:ea typeface="微软雅黑"/>
                  <a:cs typeface="+mn-cs"/>
                </a:endParaRPr>
              </a:p>
            </p:txBody>
          </p:sp>
          <p:sp>
            <p:nvSpPr>
              <p:cNvPr id="32" name="弧形 31">
                <a:extLst>
                  <a:ext uri="{FF2B5EF4-FFF2-40B4-BE49-F238E27FC236}">
                    <a16:creationId xmlns:a16="http://schemas.microsoft.com/office/drawing/2014/main" id="{B8BD380C-085A-40FA-92BD-BF7FB2176519}"/>
                  </a:ext>
                </a:extLst>
              </p:cNvPr>
              <p:cNvSpPr/>
              <p:nvPr/>
            </p:nvSpPr>
            <p:spPr>
              <a:xfrm>
                <a:off x="4605729" y="1372381"/>
                <a:ext cx="3164440" cy="3193764"/>
              </a:xfrm>
              <a:prstGeom prst="arc">
                <a:avLst>
                  <a:gd name="adj1" fmla="val 19513282"/>
                  <a:gd name="adj2" fmla="val 21255110"/>
                </a:avLst>
              </a:prstGeom>
              <a:noFill/>
              <a:ln w="6350" cap="flat" cmpd="sng" algn="ctr">
                <a:solidFill>
                  <a:srgbClr val="1D1D1A">
                    <a:lumMod val="25000"/>
                    <a:lumOff val="75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微软雅黑"/>
                  <a:ea typeface="微软雅黑"/>
                  <a:cs typeface="+mn-cs"/>
                </a:endParaRPr>
              </a:p>
            </p:txBody>
          </p:sp>
          <p:sp>
            <p:nvSpPr>
              <p:cNvPr id="33" name="弧形 32">
                <a:extLst>
                  <a:ext uri="{FF2B5EF4-FFF2-40B4-BE49-F238E27FC236}">
                    <a16:creationId xmlns:a16="http://schemas.microsoft.com/office/drawing/2014/main" id="{85A0A821-E538-4262-A11C-479F59EBC5D0}"/>
                  </a:ext>
                </a:extLst>
              </p:cNvPr>
              <p:cNvSpPr/>
              <p:nvPr/>
            </p:nvSpPr>
            <p:spPr>
              <a:xfrm>
                <a:off x="4580341" y="1468150"/>
                <a:ext cx="3164440" cy="3193764"/>
              </a:xfrm>
              <a:prstGeom prst="arc">
                <a:avLst>
                  <a:gd name="adj1" fmla="val 235850"/>
                  <a:gd name="adj2" fmla="val 2013877"/>
                </a:avLst>
              </a:prstGeom>
              <a:noFill/>
              <a:ln w="6350" cap="flat" cmpd="sng" algn="ctr">
                <a:solidFill>
                  <a:srgbClr val="1D1D1A">
                    <a:lumMod val="25000"/>
                    <a:lumOff val="75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微软雅黑"/>
                  <a:ea typeface="微软雅黑"/>
                  <a:cs typeface="+mn-cs"/>
                </a:endParaRPr>
              </a:p>
            </p:txBody>
          </p:sp>
          <p:sp>
            <p:nvSpPr>
              <p:cNvPr id="34" name="弧形 33">
                <a:extLst>
                  <a:ext uri="{FF2B5EF4-FFF2-40B4-BE49-F238E27FC236}">
                    <a16:creationId xmlns:a16="http://schemas.microsoft.com/office/drawing/2014/main" id="{59A60CEF-CED8-4540-92A3-0E7C078E35EB}"/>
                  </a:ext>
                </a:extLst>
              </p:cNvPr>
              <p:cNvSpPr/>
              <p:nvPr/>
            </p:nvSpPr>
            <p:spPr>
              <a:xfrm>
                <a:off x="4449167" y="1676698"/>
                <a:ext cx="3192223" cy="3256358"/>
              </a:xfrm>
              <a:prstGeom prst="arc">
                <a:avLst>
                  <a:gd name="adj1" fmla="val 2215630"/>
                  <a:gd name="adj2" fmla="val 4208605"/>
                </a:avLst>
              </a:prstGeom>
              <a:noFill/>
              <a:ln w="6350" cap="flat" cmpd="sng" algn="ctr">
                <a:solidFill>
                  <a:srgbClr val="1D1D1A">
                    <a:lumMod val="25000"/>
                    <a:lumOff val="75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微软雅黑"/>
                  <a:ea typeface="微软雅黑"/>
                  <a:cs typeface="+mn-cs"/>
                </a:endParaRPr>
              </a:p>
            </p:txBody>
          </p:sp>
          <p:sp>
            <p:nvSpPr>
              <p:cNvPr id="35" name="弧形 34">
                <a:extLst>
                  <a:ext uri="{FF2B5EF4-FFF2-40B4-BE49-F238E27FC236}">
                    <a16:creationId xmlns:a16="http://schemas.microsoft.com/office/drawing/2014/main" id="{91403321-3DD0-4E32-A3AA-5CE037540589}"/>
                  </a:ext>
                </a:extLst>
              </p:cNvPr>
              <p:cNvSpPr/>
              <p:nvPr/>
            </p:nvSpPr>
            <p:spPr>
              <a:xfrm>
                <a:off x="4110978" y="1118970"/>
                <a:ext cx="3469868" cy="3339396"/>
              </a:xfrm>
              <a:prstGeom prst="arc">
                <a:avLst>
                  <a:gd name="adj1" fmla="val 11669671"/>
                  <a:gd name="adj2" fmla="val 14099421"/>
                </a:avLst>
              </a:prstGeom>
              <a:noFill/>
              <a:ln w="6350" cap="flat" cmpd="sng" algn="ctr">
                <a:solidFill>
                  <a:srgbClr val="1D1D1A">
                    <a:lumMod val="25000"/>
                    <a:lumOff val="75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微软雅黑"/>
                  <a:ea typeface="微软雅黑"/>
                  <a:cs typeface="+mn-cs"/>
                </a:endParaRPr>
              </a:p>
            </p:txBody>
          </p:sp>
          <p:sp>
            <p:nvSpPr>
              <p:cNvPr id="36" name="弧形 35">
                <a:extLst>
                  <a:ext uri="{FF2B5EF4-FFF2-40B4-BE49-F238E27FC236}">
                    <a16:creationId xmlns:a16="http://schemas.microsoft.com/office/drawing/2014/main" id="{B76C0CEA-89F6-415C-BEA1-50AE687081D2}"/>
                  </a:ext>
                </a:extLst>
              </p:cNvPr>
              <p:cNvSpPr/>
              <p:nvPr/>
            </p:nvSpPr>
            <p:spPr>
              <a:xfrm>
                <a:off x="4080854" y="1422483"/>
                <a:ext cx="3469868" cy="3443547"/>
              </a:xfrm>
              <a:prstGeom prst="arc">
                <a:avLst>
                  <a:gd name="adj1" fmla="val 7303258"/>
                  <a:gd name="adj2" fmla="val 9558927"/>
                </a:avLst>
              </a:prstGeom>
              <a:noFill/>
              <a:ln w="6350" cap="flat" cmpd="sng" algn="ctr">
                <a:solidFill>
                  <a:srgbClr val="1D1D1A">
                    <a:lumMod val="25000"/>
                    <a:lumOff val="75000"/>
                  </a:srgbClr>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微软雅黑"/>
                  <a:ea typeface="微软雅黑"/>
                  <a:cs typeface="+mn-cs"/>
                </a:endParaRPr>
              </a:p>
            </p:txBody>
          </p:sp>
        </p:grpSp>
      </p:grpSp>
    </p:spTree>
    <p:extLst>
      <p:ext uri="{BB962C8B-B14F-4D97-AF65-F5344CB8AC3E}">
        <p14:creationId xmlns:p14="http://schemas.microsoft.com/office/powerpoint/2010/main" val="245086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7332D-1CF4-D2E0-BC1E-C6285E74EE03}"/>
              </a:ext>
            </a:extLst>
          </p:cNvPr>
          <p:cNvSpPr>
            <a:spLocks noGrp="1"/>
          </p:cNvSpPr>
          <p:nvPr>
            <p:ph type="ctrTitle"/>
          </p:nvPr>
        </p:nvSpPr>
        <p:spPr/>
        <p:txBody>
          <a:bodyPr/>
          <a:lstStyle/>
          <a:p>
            <a:r>
              <a:rPr kumimoji="1" lang="en-US" altLang="zh-CN" dirty="0"/>
              <a:t>THANKS</a:t>
            </a:r>
            <a:endParaRPr kumimoji="1" lang="zh-CN" altLang="en-US" dirty="0"/>
          </a:p>
        </p:txBody>
      </p:sp>
    </p:spTree>
    <p:extLst>
      <p:ext uri="{BB962C8B-B14F-4D97-AF65-F5344CB8AC3E}">
        <p14:creationId xmlns:p14="http://schemas.microsoft.com/office/powerpoint/2010/main" val="140670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58225-A954-8393-BCCB-8413306FF92D}"/>
              </a:ext>
            </a:extLst>
          </p:cNvPr>
          <p:cNvSpPr>
            <a:spLocks noGrp="1"/>
          </p:cNvSpPr>
          <p:nvPr>
            <p:ph type="title"/>
          </p:nvPr>
        </p:nvSpPr>
        <p:spPr/>
        <p:txBody>
          <a:bodyPr/>
          <a:lstStyle/>
          <a:p>
            <a:r>
              <a:rPr kumimoji="1" lang="zh-CN" altLang="en-US"/>
              <a:t>目录</a:t>
            </a:r>
          </a:p>
        </p:txBody>
      </p:sp>
      <p:sp>
        <p:nvSpPr>
          <p:cNvPr id="3" name="文本占位符 2">
            <a:extLst>
              <a:ext uri="{FF2B5EF4-FFF2-40B4-BE49-F238E27FC236}">
                <a16:creationId xmlns:a16="http://schemas.microsoft.com/office/drawing/2014/main" id="{AF006E97-D463-FDDB-EE17-27684D7932B7}"/>
              </a:ext>
            </a:extLst>
          </p:cNvPr>
          <p:cNvSpPr>
            <a:spLocks noGrp="1"/>
          </p:cNvSpPr>
          <p:nvPr>
            <p:ph type="body" sz="half" idx="34"/>
          </p:nvPr>
        </p:nvSpPr>
        <p:spPr>
          <a:xfrm>
            <a:off x="2713512" y="1052514"/>
            <a:ext cx="9029308" cy="5256212"/>
          </a:xfrm>
        </p:spPr>
        <p:txBody>
          <a:bodyPr/>
          <a:lstStyle/>
          <a:p>
            <a:pPr>
              <a:lnSpc>
                <a:spcPct val="300000"/>
              </a:lnSpc>
            </a:pPr>
            <a:r>
              <a:rPr kumimoji="1" lang="zh-CN" altLang="en-US" sz="2400" dirty="0"/>
              <a:t> 反馈优化技术和</a:t>
            </a:r>
            <a:r>
              <a:rPr kumimoji="1" lang="en-US" altLang="zh-CN" sz="2400" dirty="0"/>
              <a:t>CFGO</a:t>
            </a:r>
            <a:r>
              <a:rPr kumimoji="1" lang="zh-CN" altLang="en-US" sz="2400" dirty="0"/>
              <a:t>框架</a:t>
            </a:r>
            <a:endParaRPr kumimoji="1" lang="en-US" altLang="zh-CN" sz="2400" dirty="0"/>
          </a:p>
          <a:p>
            <a:pPr>
              <a:lnSpc>
                <a:spcPct val="300000"/>
              </a:lnSpc>
            </a:pPr>
            <a:r>
              <a:rPr kumimoji="1" lang="zh-CN" altLang="en-US" sz="2400" dirty="0"/>
              <a:t> 静态反馈优化的局限性</a:t>
            </a:r>
            <a:endParaRPr kumimoji="1" lang="en-US" altLang="zh-CN" sz="2400" dirty="0"/>
          </a:p>
          <a:p>
            <a:pPr>
              <a:lnSpc>
                <a:spcPct val="300000"/>
              </a:lnSpc>
            </a:pPr>
            <a:r>
              <a:rPr kumimoji="1" lang="zh-CN" altLang="en-US" sz="2400" dirty="0"/>
              <a:t> 动态反馈优化的构想：启动时优化 </a:t>
            </a:r>
            <a:r>
              <a:rPr kumimoji="1" lang="en-US" altLang="zh-CN" sz="2400" dirty="0"/>
              <a:t>/ </a:t>
            </a:r>
            <a:r>
              <a:rPr kumimoji="1" lang="zh-CN" altLang="en-US" sz="2400" dirty="0"/>
              <a:t>运行时优化</a:t>
            </a:r>
            <a:endParaRPr kumimoji="1" lang="en-US" altLang="zh-CN" sz="2400" dirty="0"/>
          </a:p>
          <a:p>
            <a:pPr>
              <a:lnSpc>
                <a:spcPct val="300000"/>
              </a:lnSpc>
            </a:pPr>
            <a:r>
              <a:rPr kumimoji="1" lang="zh-CN" altLang="en-US" sz="2400" dirty="0"/>
              <a:t> 未来工作和展望</a:t>
            </a:r>
          </a:p>
        </p:txBody>
      </p:sp>
    </p:spTree>
    <p:extLst>
      <p:ext uri="{BB962C8B-B14F-4D97-AF65-F5344CB8AC3E}">
        <p14:creationId xmlns:p14="http://schemas.microsoft.com/office/powerpoint/2010/main" val="168839524"/>
      </p:ext>
    </p:extLst>
  </p:cSld>
  <p:clrMapOvr>
    <a:masterClrMapping/>
  </p:clrMapOvr>
  <mc:AlternateContent xmlns:mc="http://schemas.openxmlformats.org/markup-compatibility/2006">
    <mc:Choice xmlns:p14="http://schemas.microsoft.com/office/powerpoint/2010/main" Requires="p14">
      <p:transition spd="slow" p14:dur="2000" advTm="409"/>
    </mc:Choice>
    <mc:Fallback>
      <p:transition spd="slow" advTm="40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BC718-396A-6363-776C-5D2B5A7645B1}"/>
              </a:ext>
            </a:extLst>
          </p:cNvPr>
          <p:cNvSpPr>
            <a:spLocks noGrp="1"/>
          </p:cNvSpPr>
          <p:nvPr>
            <p:ph type="ctrTitle"/>
          </p:nvPr>
        </p:nvSpPr>
        <p:spPr/>
        <p:txBody>
          <a:bodyPr/>
          <a:lstStyle/>
          <a:p>
            <a:r>
              <a:rPr kumimoji="1" lang="zh-CN" altLang="en-US"/>
              <a:t>反馈优化技术和</a:t>
            </a:r>
            <a:r>
              <a:rPr kumimoji="1" lang="en-US" altLang="zh-CN"/>
              <a:t>CFGO</a:t>
            </a:r>
            <a:r>
              <a:rPr kumimoji="1" lang="zh-CN" altLang="en-US"/>
              <a:t>框架</a:t>
            </a:r>
          </a:p>
        </p:txBody>
      </p:sp>
      <p:sp>
        <p:nvSpPr>
          <p:cNvPr id="3" name="灯片编号占位符 2">
            <a:extLst>
              <a:ext uri="{FF2B5EF4-FFF2-40B4-BE49-F238E27FC236}">
                <a16:creationId xmlns:a16="http://schemas.microsoft.com/office/drawing/2014/main" id="{2179AD0C-5347-36C0-78B0-16C81951B67A}"/>
              </a:ext>
            </a:extLst>
          </p:cNvPr>
          <p:cNvSpPr>
            <a:spLocks noGrp="1"/>
          </p:cNvSpPr>
          <p:nvPr>
            <p:ph type="sldNum" sz="quarter" idx="33"/>
          </p:nvPr>
        </p:nvSpPr>
        <p:spPr/>
        <p:txBody>
          <a:bodyPr/>
          <a:lstStyle/>
          <a:p>
            <a:fld id="{665EB1C3-3A1F-5444-83DA-CFB0D9AA77F2}" type="slidenum">
              <a:rPr kumimoji="1" lang="zh-CN" altLang="en-US" smtClean="0"/>
              <a:pPr/>
              <a:t>3</a:t>
            </a:fld>
            <a:endParaRPr kumimoji="1" lang="zh-CN" altLang="en-US" dirty="0"/>
          </a:p>
        </p:txBody>
      </p:sp>
    </p:spTree>
    <p:extLst>
      <p:ext uri="{BB962C8B-B14F-4D97-AF65-F5344CB8AC3E}">
        <p14:creationId xmlns:p14="http://schemas.microsoft.com/office/powerpoint/2010/main" val="3135410714"/>
      </p:ext>
    </p:extLst>
  </p:cSld>
  <p:clrMapOvr>
    <a:masterClrMapping/>
  </p:clrMapOvr>
  <mc:AlternateContent xmlns:mc="http://schemas.openxmlformats.org/markup-compatibility/2006">
    <mc:Choice xmlns:p14="http://schemas.microsoft.com/office/powerpoint/2010/main" Requires="p14">
      <p:transition spd="slow" p14:dur="2000" advTm="561"/>
    </mc:Choice>
    <mc:Fallback>
      <p:transition spd="slow" advTm="5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AD055-541D-4B07-D93E-441C25245DEE}"/>
              </a:ext>
            </a:extLst>
          </p:cNvPr>
          <p:cNvSpPr>
            <a:spLocks noGrp="1"/>
          </p:cNvSpPr>
          <p:nvPr>
            <p:ph type="title"/>
          </p:nvPr>
        </p:nvSpPr>
        <p:spPr/>
        <p:txBody>
          <a:bodyPr/>
          <a:lstStyle/>
          <a:p>
            <a:r>
              <a:rPr kumimoji="1" lang="zh-CN" altLang="en-US" dirty="0"/>
              <a:t>反馈优化原理和业界发展</a:t>
            </a:r>
          </a:p>
        </p:txBody>
      </p:sp>
      <p:sp>
        <p:nvSpPr>
          <p:cNvPr id="3" name="文本占位符 2">
            <a:extLst>
              <a:ext uri="{FF2B5EF4-FFF2-40B4-BE49-F238E27FC236}">
                <a16:creationId xmlns:a16="http://schemas.microsoft.com/office/drawing/2014/main" id="{9CB10B10-E3B5-E1C1-48E3-8EC5B7EE596B}"/>
              </a:ext>
            </a:extLst>
          </p:cNvPr>
          <p:cNvSpPr>
            <a:spLocks noGrp="1"/>
          </p:cNvSpPr>
          <p:nvPr>
            <p:ph type="body" sz="half" idx="2"/>
          </p:nvPr>
        </p:nvSpPr>
        <p:spPr>
          <a:xfrm>
            <a:off x="460800" y="1065599"/>
            <a:ext cx="11282028" cy="731109"/>
          </a:xfrm>
        </p:spPr>
        <p:txBody>
          <a:bodyPr>
            <a:normAutofit/>
          </a:bodyPr>
          <a:lstStyle/>
          <a:p>
            <a:r>
              <a:rPr kumimoji="1" lang="zh-CN" altLang="en-US" b="1" dirty="0"/>
              <a:t>基本概念</a:t>
            </a:r>
            <a:r>
              <a:rPr kumimoji="1" lang="zh-CN" altLang="en-US" dirty="0"/>
              <a:t>：反馈优化是一种编译器优化</a:t>
            </a:r>
            <a:r>
              <a:rPr kumimoji="1" lang="zh-CN" altLang="en-US"/>
              <a:t>技术，在保证程序功能不变的前提下，通过插桩</a:t>
            </a:r>
            <a:r>
              <a:rPr kumimoji="1" lang="en-US" altLang="zh-CN"/>
              <a:t>/</a:t>
            </a:r>
            <a:r>
              <a:rPr kumimoji="1" lang="zh-CN" altLang="en-US"/>
              <a:t>采样收集程序运行时信息，指导优化决策。</a:t>
            </a:r>
            <a:endParaRPr kumimoji="1" lang="en-US" altLang="zh-CN" dirty="0"/>
          </a:p>
          <a:p>
            <a:r>
              <a:rPr kumimoji="1" lang="zh-CN" altLang="en-US" b="1" dirty="0"/>
              <a:t>应用场景</a:t>
            </a:r>
            <a:r>
              <a:rPr kumimoji="1" lang="zh-CN" altLang="en-US" dirty="0"/>
              <a:t>：适用于整机性能瓶颈在</a:t>
            </a:r>
            <a:r>
              <a:rPr kumimoji="1" lang="en-US" altLang="zh-CN" dirty="0"/>
              <a:t>CPU</a:t>
            </a:r>
            <a:r>
              <a:rPr kumimoji="1" lang="zh-CN" altLang="en-US" dirty="0"/>
              <a:t>上，且</a:t>
            </a:r>
            <a:r>
              <a:rPr kumimoji="1" lang="en-US" altLang="zh-CN" dirty="0"/>
              <a:t>CPU</a:t>
            </a:r>
            <a:r>
              <a:rPr kumimoji="1" lang="zh-CN" altLang="en-US" dirty="0"/>
              <a:t>瓶颈为</a:t>
            </a:r>
            <a:r>
              <a:rPr kumimoji="1" lang="en-US" altLang="zh-CN" dirty="0"/>
              <a:t>frontend-bound</a:t>
            </a:r>
            <a:r>
              <a:rPr kumimoji="1" lang="zh-CN" altLang="en-US" dirty="0"/>
              <a:t>型的</a:t>
            </a:r>
            <a:r>
              <a:rPr kumimoji="1" lang="en-US" altLang="zh-CN" dirty="0"/>
              <a:t>C/C++</a:t>
            </a:r>
            <a:r>
              <a:rPr kumimoji="1" lang="zh-CN" altLang="en-US" dirty="0"/>
              <a:t>应用，如数据库、分布式存储等场景。</a:t>
            </a:r>
          </a:p>
        </p:txBody>
      </p:sp>
      <p:grpSp>
        <p:nvGrpSpPr>
          <p:cNvPr id="13" name="组合 12">
            <a:extLst>
              <a:ext uri="{FF2B5EF4-FFF2-40B4-BE49-F238E27FC236}">
                <a16:creationId xmlns:a16="http://schemas.microsoft.com/office/drawing/2014/main" id="{F0DFE783-46A5-4790-A7EB-D7B936CC5566}"/>
              </a:ext>
            </a:extLst>
          </p:cNvPr>
          <p:cNvGrpSpPr/>
          <p:nvPr/>
        </p:nvGrpSpPr>
        <p:grpSpPr>
          <a:xfrm>
            <a:off x="30498" y="1940650"/>
            <a:ext cx="8522257" cy="4152421"/>
            <a:chOff x="1026870" y="1731141"/>
            <a:chExt cx="8522257" cy="4152421"/>
          </a:xfrm>
        </p:grpSpPr>
        <p:graphicFrame>
          <p:nvGraphicFramePr>
            <p:cNvPr id="5" name="图表 4">
              <a:extLst>
                <a:ext uri="{FF2B5EF4-FFF2-40B4-BE49-F238E27FC236}">
                  <a16:creationId xmlns:a16="http://schemas.microsoft.com/office/drawing/2014/main" id="{924B6F7E-63C0-47A1-9ECD-41F34434A2E0}"/>
                </a:ext>
              </a:extLst>
            </p:cNvPr>
            <p:cNvGraphicFramePr>
              <a:graphicFrameLocks/>
            </p:cNvGraphicFramePr>
            <p:nvPr>
              <p:extLst>
                <p:ext uri="{D42A27DB-BD31-4B8C-83A1-F6EECF244321}">
                  <p14:modId xmlns:p14="http://schemas.microsoft.com/office/powerpoint/2010/main" val="1894563383"/>
                </p:ext>
              </p:extLst>
            </p:nvPr>
          </p:nvGraphicFramePr>
          <p:xfrm>
            <a:off x="2269106" y="2164377"/>
            <a:ext cx="712075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a:extLst>
                <a:ext uri="{FF2B5EF4-FFF2-40B4-BE49-F238E27FC236}">
                  <a16:creationId xmlns:a16="http://schemas.microsoft.com/office/drawing/2014/main" id="{F7961346-3ADC-4902-862C-430F2D73AB2E}"/>
                </a:ext>
              </a:extLst>
            </p:cNvPr>
            <p:cNvSpPr txBox="1"/>
            <p:nvPr/>
          </p:nvSpPr>
          <p:spPr>
            <a:xfrm>
              <a:off x="3744114" y="3524136"/>
              <a:ext cx="2886497"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1D1D1A"/>
                  </a:solidFill>
                  <a:effectLst/>
                  <a:uLnTx/>
                  <a:uFillTx/>
                  <a:latin typeface="微软雅黑"/>
                  <a:ea typeface="微软雅黑"/>
                  <a:cs typeface="+mn-cs"/>
                </a:rPr>
                <a:t>AutoFDO</a:t>
              </a:r>
              <a:r>
                <a:rPr kumimoji="1" lang="zh-CN" altLang="en-US" sz="1400" b="0" i="0" u="none" strike="noStrike" kern="0" cap="none" spc="0" normalizeH="0" baseline="0" noProof="0" dirty="0">
                  <a:ln>
                    <a:noFill/>
                  </a:ln>
                  <a:solidFill>
                    <a:srgbClr val="1D1D1A"/>
                  </a:solidFill>
                  <a:effectLst/>
                  <a:uLnTx/>
                  <a:uFillTx/>
                  <a:latin typeface="微软雅黑"/>
                  <a:ea typeface="微软雅黑"/>
                  <a:cs typeface="+mn-cs"/>
                </a:rPr>
                <a:t>（</a:t>
              </a:r>
              <a:r>
                <a:rPr kumimoji="1" lang="en-US" altLang="zh-CN" sz="1400" b="0" i="0" u="none" strike="noStrike" kern="0" cap="none" spc="0" normalizeH="0" baseline="0" noProof="0" dirty="0">
                  <a:ln>
                    <a:noFill/>
                  </a:ln>
                  <a:solidFill>
                    <a:srgbClr val="1D1D1A"/>
                  </a:solidFill>
                  <a:effectLst/>
                  <a:uLnTx/>
                  <a:uFillTx/>
                  <a:latin typeface="微软雅黑"/>
                  <a:ea typeface="微软雅黑"/>
                  <a:cs typeface="+mn-cs"/>
                </a:rPr>
                <a:t>Google</a:t>
              </a:r>
              <a:r>
                <a:rPr kumimoji="1" lang="zh-CN" altLang="en-US" sz="1400" b="0" i="0" u="none" strike="noStrike" kern="0" cap="none" spc="0" normalizeH="0" baseline="0" noProof="0" dirty="0">
                  <a:ln>
                    <a:noFill/>
                  </a:ln>
                  <a:solidFill>
                    <a:srgbClr val="1D1D1A"/>
                  </a:solidFill>
                  <a:effectLst/>
                  <a:uLnTx/>
                  <a:uFillTx/>
                  <a:latin typeface="微软雅黑"/>
                  <a:ea typeface="微软雅黑"/>
                  <a:cs typeface="+mn-cs"/>
                </a:rPr>
                <a:t>）</a:t>
              </a:r>
              <a:endParaRPr kumimoji="1" lang="en-US" altLang="zh-CN" sz="14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7" name="文本框 6">
              <a:extLst>
                <a:ext uri="{FF2B5EF4-FFF2-40B4-BE49-F238E27FC236}">
                  <a16:creationId xmlns:a16="http://schemas.microsoft.com/office/drawing/2014/main" id="{0E54BF7A-CC49-4833-A7DE-6E5DFFD23E44}"/>
                </a:ext>
              </a:extLst>
            </p:cNvPr>
            <p:cNvSpPr txBox="1"/>
            <p:nvPr/>
          </p:nvSpPr>
          <p:spPr>
            <a:xfrm>
              <a:off x="6388650" y="3799147"/>
              <a:ext cx="837007"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err="1">
                  <a:ln>
                    <a:noFill/>
                  </a:ln>
                  <a:solidFill>
                    <a:srgbClr val="1D1D1A"/>
                  </a:solidFill>
                  <a:effectLst/>
                  <a:uLnTx/>
                  <a:uFillTx/>
                  <a:latin typeface="微软雅黑"/>
                  <a:ea typeface="微软雅黑"/>
                  <a:cs typeface="+mn-cs"/>
                </a:rPr>
                <a:t>HFSort</a:t>
              </a:r>
              <a:endParaRPr kumimoji="1" lang="en-US" altLang="zh-CN" sz="14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rgbClr val="1D1D1A"/>
                  </a:solidFill>
                  <a:effectLst/>
                  <a:uLnTx/>
                  <a:uFillTx/>
                  <a:latin typeface="微软雅黑"/>
                  <a:ea typeface="微软雅黑"/>
                  <a:cs typeface="+mn-cs"/>
                </a:rPr>
                <a:t>（</a:t>
              </a:r>
              <a:r>
                <a:rPr kumimoji="1" lang="en-US" altLang="zh-CN" sz="1400" b="0" i="0" u="none" strike="noStrike" kern="0" cap="none" spc="0" normalizeH="0" baseline="0" noProof="0" dirty="0">
                  <a:ln>
                    <a:noFill/>
                  </a:ln>
                  <a:solidFill>
                    <a:srgbClr val="1D1D1A"/>
                  </a:solidFill>
                  <a:effectLst/>
                  <a:uLnTx/>
                  <a:uFillTx/>
                  <a:latin typeface="微软雅黑"/>
                  <a:ea typeface="微软雅黑"/>
                  <a:cs typeface="+mn-cs"/>
                </a:rPr>
                <a:t>Meta</a:t>
              </a:r>
              <a:r>
                <a:rPr kumimoji="1" lang="zh-CN" altLang="en-US" sz="1400" b="0" i="0" u="none" strike="noStrike" kern="0" cap="none" spc="0" normalizeH="0" baseline="0" noProof="0" dirty="0">
                  <a:ln>
                    <a:noFill/>
                  </a:ln>
                  <a:solidFill>
                    <a:srgbClr val="1D1D1A"/>
                  </a:solidFill>
                  <a:effectLst/>
                  <a:uLnTx/>
                  <a:uFillTx/>
                  <a:latin typeface="微软雅黑"/>
                  <a:ea typeface="微软雅黑"/>
                  <a:cs typeface="+mn-cs"/>
                </a:rPr>
                <a:t>）</a:t>
              </a:r>
              <a:endParaRPr kumimoji="1" lang="en-US" altLang="zh-CN" sz="14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 name="文本框 41">
              <a:extLst>
                <a:ext uri="{FF2B5EF4-FFF2-40B4-BE49-F238E27FC236}">
                  <a16:creationId xmlns:a16="http://schemas.microsoft.com/office/drawing/2014/main" id="{F5709233-D373-44B8-86B1-A89E5F38B682}"/>
                </a:ext>
              </a:extLst>
            </p:cNvPr>
            <p:cNvSpPr txBox="1"/>
            <p:nvPr/>
          </p:nvSpPr>
          <p:spPr>
            <a:xfrm>
              <a:off x="7820478" y="3051572"/>
              <a:ext cx="946157"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err="1">
                  <a:ln>
                    <a:noFill/>
                  </a:ln>
                  <a:solidFill>
                    <a:srgbClr val="1D1D1A"/>
                  </a:solidFill>
                  <a:effectLst/>
                  <a:uLnTx/>
                  <a:uFillTx/>
                  <a:latin typeface="Arial" panose="020B0604020202020204"/>
                  <a:ea typeface="黑体" panose="02010609060101010101" pitchFamily="49" charset="-122"/>
                  <a:cs typeface="+mn-cs"/>
                </a:rPr>
                <a:t>MaPHeA</a:t>
              </a:r>
              <a:endPar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endParaRPr>
            </a:p>
          </p:txBody>
        </p:sp>
        <p:sp>
          <p:nvSpPr>
            <p:cNvPr id="9" name="文本框 41">
              <a:extLst>
                <a:ext uri="{FF2B5EF4-FFF2-40B4-BE49-F238E27FC236}">
                  <a16:creationId xmlns:a16="http://schemas.microsoft.com/office/drawing/2014/main" id="{27821DBF-8117-4C89-9E86-E014371FF0CA}"/>
                </a:ext>
              </a:extLst>
            </p:cNvPr>
            <p:cNvSpPr txBox="1"/>
            <p:nvPr/>
          </p:nvSpPr>
          <p:spPr>
            <a:xfrm>
              <a:off x="7870336" y="2231128"/>
              <a:ext cx="820451" cy="43088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APT-GET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a:t>
              </a:r>
              <a:r>
                <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Google</a:t>
              </a:r>
              <a:r>
                <a:rPr kumimoji="1" lang="zh-CN" altLang="en-US"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a:t>
              </a:r>
              <a:endPar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endParaRPr>
            </a:p>
          </p:txBody>
        </p:sp>
        <p:sp>
          <p:nvSpPr>
            <p:cNvPr id="10" name="文本框 41">
              <a:extLst>
                <a:ext uri="{FF2B5EF4-FFF2-40B4-BE49-F238E27FC236}">
                  <a16:creationId xmlns:a16="http://schemas.microsoft.com/office/drawing/2014/main" id="{375E4D97-E43A-4DC9-9555-4F5D77681245}"/>
                </a:ext>
              </a:extLst>
            </p:cNvPr>
            <p:cNvSpPr txBox="1"/>
            <p:nvPr/>
          </p:nvSpPr>
          <p:spPr>
            <a:xfrm>
              <a:off x="7804615" y="3287717"/>
              <a:ext cx="951891"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OCOLOS</a:t>
              </a:r>
            </a:p>
          </p:txBody>
        </p:sp>
        <p:sp>
          <p:nvSpPr>
            <p:cNvPr id="11" name="文本框 41">
              <a:extLst>
                <a:ext uri="{FF2B5EF4-FFF2-40B4-BE49-F238E27FC236}">
                  <a16:creationId xmlns:a16="http://schemas.microsoft.com/office/drawing/2014/main" id="{C13B342B-0EB9-4029-84CB-DA5A58053FFA}"/>
                </a:ext>
              </a:extLst>
            </p:cNvPr>
            <p:cNvSpPr txBox="1"/>
            <p:nvPr/>
          </p:nvSpPr>
          <p:spPr>
            <a:xfrm>
              <a:off x="8653800" y="2532346"/>
              <a:ext cx="838474" cy="43088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Propeller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a:t>
              </a:r>
              <a:r>
                <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Google</a:t>
              </a:r>
              <a:r>
                <a:rPr kumimoji="1" lang="zh-CN" altLang="en-US"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a:t>
              </a:r>
              <a:endPar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endParaRPr>
            </a:p>
          </p:txBody>
        </p:sp>
        <p:cxnSp>
          <p:nvCxnSpPr>
            <p:cNvPr id="12" name="直接箭头连接符 11">
              <a:extLst>
                <a:ext uri="{FF2B5EF4-FFF2-40B4-BE49-F238E27FC236}">
                  <a16:creationId xmlns:a16="http://schemas.microsoft.com/office/drawing/2014/main" id="{672251EC-728E-4667-A5EB-E86E2C350171}"/>
                </a:ext>
              </a:extLst>
            </p:cNvPr>
            <p:cNvCxnSpPr>
              <a:cxnSpLocks/>
              <a:endCxn id="15" idx="0"/>
            </p:cNvCxnSpPr>
            <p:nvPr/>
          </p:nvCxnSpPr>
          <p:spPr>
            <a:xfrm flipH="1">
              <a:off x="5929860" y="5253333"/>
              <a:ext cx="3264" cy="362305"/>
            </a:xfrm>
            <a:prstGeom prst="straightConnector1">
              <a:avLst/>
            </a:prstGeom>
            <a:noFill/>
            <a:ln w="19050" cap="flat" cmpd="sng" algn="ctr">
              <a:solidFill>
                <a:srgbClr val="32C4C4"/>
              </a:solidFill>
              <a:prstDash val="dash"/>
              <a:miter lim="800000"/>
              <a:tailEnd type="triangle"/>
            </a:ln>
            <a:effectLst/>
          </p:spPr>
        </p:cxnSp>
        <p:sp>
          <p:nvSpPr>
            <p:cNvPr id="14" name="文本框 41">
              <a:extLst>
                <a:ext uri="{FF2B5EF4-FFF2-40B4-BE49-F238E27FC236}">
                  <a16:creationId xmlns:a16="http://schemas.microsoft.com/office/drawing/2014/main" id="{9A246AAE-BA12-496D-9FB6-550B9CDD2A6D}"/>
                </a:ext>
              </a:extLst>
            </p:cNvPr>
            <p:cNvSpPr txBox="1"/>
            <p:nvPr/>
          </p:nvSpPr>
          <p:spPr>
            <a:xfrm>
              <a:off x="1372047" y="2205144"/>
              <a:ext cx="897059" cy="16927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相关论文数</a:t>
              </a:r>
              <a:endParaRPr kumimoji="1" lang="en-US" altLang="zh-CN"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94D2973C-40A8-4AD0-9687-E52F9FF0E5D7}"/>
                </a:ext>
              </a:extLst>
            </p:cNvPr>
            <p:cNvSpPr txBox="1"/>
            <p:nvPr/>
          </p:nvSpPr>
          <p:spPr>
            <a:xfrm>
              <a:off x="5471069" y="5615638"/>
              <a:ext cx="917581"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0" cap="none" spc="0" normalizeH="0" baseline="0" noProof="0" dirty="0">
                  <a:ln>
                    <a:noFill/>
                  </a:ln>
                  <a:solidFill>
                    <a:srgbClr val="1D1D1A"/>
                  </a:solidFill>
                  <a:effectLst/>
                  <a:uLnTx/>
                  <a:uFillTx/>
                  <a:latin typeface="微软雅黑"/>
                  <a:ea typeface="微软雅黑"/>
                  <a:cs typeface="+mn-cs"/>
                </a:rPr>
                <a:t>Google</a:t>
              </a:r>
              <a:endParaRPr kumimoji="1" lang="en-US" altLang="zh-CN" sz="1200" b="0"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6" name="直接箭头连接符 15">
              <a:extLst>
                <a:ext uri="{FF2B5EF4-FFF2-40B4-BE49-F238E27FC236}">
                  <a16:creationId xmlns:a16="http://schemas.microsoft.com/office/drawing/2014/main" id="{174A7B88-B33A-4C5B-893C-CD4A6E724E04}"/>
                </a:ext>
              </a:extLst>
            </p:cNvPr>
            <p:cNvCxnSpPr>
              <a:cxnSpLocks/>
              <a:endCxn id="17" idx="0"/>
            </p:cNvCxnSpPr>
            <p:nvPr/>
          </p:nvCxnSpPr>
          <p:spPr>
            <a:xfrm>
              <a:off x="7125614" y="5260418"/>
              <a:ext cx="1137" cy="355220"/>
            </a:xfrm>
            <a:prstGeom prst="straightConnector1">
              <a:avLst/>
            </a:prstGeom>
            <a:noFill/>
            <a:ln w="19050" cap="flat" cmpd="sng" algn="ctr">
              <a:solidFill>
                <a:srgbClr val="32C4C4"/>
              </a:solidFill>
              <a:prstDash val="dash"/>
              <a:miter lim="800000"/>
              <a:tailEnd type="triangle"/>
            </a:ln>
            <a:effectLst/>
          </p:spPr>
        </p:cxnSp>
        <p:sp>
          <p:nvSpPr>
            <p:cNvPr id="17" name="文本框 16">
              <a:extLst>
                <a:ext uri="{FF2B5EF4-FFF2-40B4-BE49-F238E27FC236}">
                  <a16:creationId xmlns:a16="http://schemas.microsoft.com/office/drawing/2014/main" id="{431C8386-C4F1-4F03-8B1B-3D8DC2C82A27}"/>
                </a:ext>
              </a:extLst>
            </p:cNvPr>
            <p:cNvSpPr txBox="1"/>
            <p:nvPr/>
          </p:nvSpPr>
          <p:spPr>
            <a:xfrm>
              <a:off x="6637213" y="5615638"/>
              <a:ext cx="979076"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kern="0">
                  <a:solidFill>
                    <a:srgbClr val="1D1D1A"/>
                  </a:solidFill>
                  <a:latin typeface="微软雅黑"/>
                  <a:ea typeface="微软雅黑"/>
                </a:rPr>
                <a:t>Meta</a:t>
              </a:r>
              <a:endParaRPr kumimoji="1" lang="en-US" altLang="zh-CN" sz="1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8" name="椭圆 17">
              <a:extLst>
                <a:ext uri="{FF2B5EF4-FFF2-40B4-BE49-F238E27FC236}">
                  <a16:creationId xmlns:a16="http://schemas.microsoft.com/office/drawing/2014/main" id="{6846658E-2587-4900-A02E-1B48949D3417}"/>
                </a:ext>
              </a:extLst>
            </p:cNvPr>
            <p:cNvSpPr/>
            <p:nvPr/>
          </p:nvSpPr>
          <p:spPr>
            <a:xfrm>
              <a:off x="2778069" y="4412945"/>
              <a:ext cx="110399" cy="113599"/>
            </a:xfrm>
            <a:prstGeom prst="ellipse">
              <a:avLst/>
            </a:prstGeom>
            <a:solidFill>
              <a:srgbClr val="0070C0"/>
            </a:solidFill>
            <a:ln w="127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9" name="椭圆 18">
              <a:extLst>
                <a:ext uri="{FF2B5EF4-FFF2-40B4-BE49-F238E27FC236}">
                  <a16:creationId xmlns:a16="http://schemas.microsoft.com/office/drawing/2014/main" id="{B0A3C827-F906-489B-B844-3A36E20CF2FA}"/>
                </a:ext>
              </a:extLst>
            </p:cNvPr>
            <p:cNvSpPr/>
            <p:nvPr/>
          </p:nvSpPr>
          <p:spPr>
            <a:xfrm>
              <a:off x="3151653" y="4431790"/>
              <a:ext cx="110399" cy="113599"/>
            </a:xfrm>
            <a:prstGeom prst="ellipse">
              <a:avLst/>
            </a:prstGeom>
            <a:solidFill>
              <a:srgbClr val="0070C0"/>
            </a:solidFill>
            <a:ln w="127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0" name="椭圆 19">
              <a:extLst>
                <a:ext uri="{FF2B5EF4-FFF2-40B4-BE49-F238E27FC236}">
                  <a16:creationId xmlns:a16="http://schemas.microsoft.com/office/drawing/2014/main" id="{BA1727C3-6426-4ADF-8272-541DE27DA5CD}"/>
                </a:ext>
              </a:extLst>
            </p:cNvPr>
            <p:cNvSpPr/>
            <p:nvPr/>
          </p:nvSpPr>
          <p:spPr>
            <a:xfrm>
              <a:off x="5873925" y="3770357"/>
              <a:ext cx="110399" cy="113599"/>
            </a:xfrm>
            <a:prstGeom prst="ellipse">
              <a:avLst/>
            </a:prstGeom>
            <a:solidFill>
              <a:srgbClr val="F4A100"/>
            </a:solidFill>
            <a:ln w="12700" cap="flat" cmpd="sng" algn="ctr">
              <a:solidFill>
                <a:srgbClr val="F4A1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1" name="椭圆 20">
              <a:extLst>
                <a:ext uri="{FF2B5EF4-FFF2-40B4-BE49-F238E27FC236}">
                  <a16:creationId xmlns:a16="http://schemas.microsoft.com/office/drawing/2014/main" id="{B582796E-4A7B-49EB-804D-5CDAA4E440B0}"/>
                </a:ext>
              </a:extLst>
            </p:cNvPr>
            <p:cNvSpPr/>
            <p:nvPr/>
          </p:nvSpPr>
          <p:spPr>
            <a:xfrm>
              <a:off x="7449143" y="3199665"/>
              <a:ext cx="110399" cy="113599"/>
            </a:xfrm>
            <a:prstGeom prst="ellipse">
              <a:avLst/>
            </a:prstGeom>
            <a:solidFill>
              <a:srgbClr val="0070C0"/>
            </a:solidFill>
            <a:ln w="127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 name="椭圆 21">
              <a:extLst>
                <a:ext uri="{FF2B5EF4-FFF2-40B4-BE49-F238E27FC236}">
                  <a16:creationId xmlns:a16="http://schemas.microsoft.com/office/drawing/2014/main" id="{9DF563B8-5D87-430B-B357-83C07E909B73}"/>
                </a:ext>
              </a:extLst>
            </p:cNvPr>
            <p:cNvSpPr/>
            <p:nvPr/>
          </p:nvSpPr>
          <p:spPr>
            <a:xfrm>
              <a:off x="6722649" y="3604449"/>
              <a:ext cx="110399" cy="113599"/>
            </a:xfrm>
            <a:prstGeom prst="ellipse">
              <a:avLst/>
            </a:prstGeom>
            <a:solidFill>
              <a:srgbClr val="0070C0"/>
            </a:solidFill>
            <a:ln w="127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 name="文本框 22">
              <a:extLst>
                <a:ext uri="{FF2B5EF4-FFF2-40B4-BE49-F238E27FC236}">
                  <a16:creationId xmlns:a16="http://schemas.microsoft.com/office/drawing/2014/main" id="{03298545-6309-45A9-A801-4CD814E12A5D}"/>
                </a:ext>
              </a:extLst>
            </p:cNvPr>
            <p:cNvSpPr txBox="1"/>
            <p:nvPr/>
          </p:nvSpPr>
          <p:spPr>
            <a:xfrm>
              <a:off x="8118544" y="5637341"/>
              <a:ext cx="837007"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a:ln>
                    <a:noFill/>
                  </a:ln>
                  <a:solidFill>
                    <a:srgbClr val="1D1D1A"/>
                  </a:solidFill>
                  <a:effectLst/>
                  <a:uLnTx/>
                  <a:uFillTx/>
                  <a:latin typeface="微软雅黑"/>
                  <a:ea typeface="微软雅黑"/>
                  <a:cs typeface="+mn-cs"/>
                </a:rPr>
                <a:t>国内厂商</a:t>
              </a:r>
              <a:endParaRPr kumimoji="1" lang="en-US" altLang="zh-CN" sz="16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 name="椭圆 23">
              <a:extLst>
                <a:ext uri="{FF2B5EF4-FFF2-40B4-BE49-F238E27FC236}">
                  <a16:creationId xmlns:a16="http://schemas.microsoft.com/office/drawing/2014/main" id="{5A17826C-B3F3-4799-89F7-D8B34A89CC65}"/>
                </a:ext>
              </a:extLst>
            </p:cNvPr>
            <p:cNvSpPr/>
            <p:nvPr/>
          </p:nvSpPr>
          <p:spPr>
            <a:xfrm>
              <a:off x="7828075" y="2797883"/>
              <a:ext cx="110399" cy="113599"/>
            </a:xfrm>
            <a:prstGeom prst="ellipse">
              <a:avLst/>
            </a:prstGeom>
            <a:solidFill>
              <a:srgbClr val="00B050"/>
            </a:solidFill>
            <a:ln w="12700" cap="flat" cmpd="sng" algn="ctr">
              <a:solidFill>
                <a:srgbClr val="00B05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5" name="椭圆 24">
              <a:extLst>
                <a:ext uri="{FF2B5EF4-FFF2-40B4-BE49-F238E27FC236}">
                  <a16:creationId xmlns:a16="http://schemas.microsoft.com/office/drawing/2014/main" id="{526144AD-2F34-447A-9F10-D78BE7E76E73}"/>
                </a:ext>
              </a:extLst>
            </p:cNvPr>
            <p:cNvSpPr/>
            <p:nvPr/>
          </p:nvSpPr>
          <p:spPr>
            <a:xfrm>
              <a:off x="8225363" y="2779198"/>
              <a:ext cx="110399" cy="113599"/>
            </a:xfrm>
            <a:prstGeom prst="ellipse">
              <a:avLst/>
            </a:prstGeom>
            <a:solidFill>
              <a:srgbClr val="00B050"/>
            </a:solidFill>
            <a:ln w="12700" cap="flat" cmpd="sng" algn="ctr">
              <a:solidFill>
                <a:srgbClr val="00B05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26" name="组合 25">
              <a:extLst>
                <a:ext uri="{FF2B5EF4-FFF2-40B4-BE49-F238E27FC236}">
                  <a16:creationId xmlns:a16="http://schemas.microsoft.com/office/drawing/2014/main" id="{0F6A07A8-BE60-4DF5-A850-7F3922497793}"/>
                </a:ext>
              </a:extLst>
            </p:cNvPr>
            <p:cNvGrpSpPr/>
            <p:nvPr/>
          </p:nvGrpSpPr>
          <p:grpSpPr>
            <a:xfrm>
              <a:off x="1196671" y="3726575"/>
              <a:ext cx="1058160" cy="153888"/>
              <a:chOff x="-331880" y="3080832"/>
              <a:chExt cx="1058160" cy="153888"/>
            </a:xfrm>
          </p:grpSpPr>
          <p:sp>
            <p:nvSpPr>
              <p:cNvPr id="27" name="文本框 26">
                <a:extLst>
                  <a:ext uri="{FF2B5EF4-FFF2-40B4-BE49-F238E27FC236}">
                    <a16:creationId xmlns:a16="http://schemas.microsoft.com/office/drawing/2014/main" id="{3C4FE565-F4C1-4FB1-BB81-90628D37EFFC}"/>
                  </a:ext>
                </a:extLst>
              </p:cNvPr>
              <p:cNvSpPr txBox="1"/>
              <p:nvPr/>
            </p:nvSpPr>
            <p:spPr>
              <a:xfrm>
                <a:off x="-331880" y="3080832"/>
                <a:ext cx="1058160"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000" b="0" i="0" u="none" strike="noStrike" kern="0" cap="none" spc="0" normalizeH="0" baseline="0" noProof="0">
                    <a:ln>
                      <a:noFill/>
                    </a:ln>
                    <a:solidFill>
                      <a:srgbClr val="1D1D1A"/>
                    </a:solidFill>
                    <a:effectLst/>
                    <a:uLnTx/>
                    <a:uFillTx/>
                    <a:latin typeface="微软雅黑"/>
                    <a:ea typeface="微软雅黑"/>
                    <a:cs typeface="+mn-cs"/>
                  </a:rPr>
                  <a:t>优化</a:t>
                </a:r>
                <a:r>
                  <a:rPr kumimoji="1" lang="en-US" altLang="zh-CN" sz="1000" b="0" i="0" u="none" strike="noStrike" kern="0" cap="none" spc="0" normalizeH="0" baseline="0" noProof="0">
                    <a:ln>
                      <a:noFill/>
                    </a:ln>
                    <a:solidFill>
                      <a:srgbClr val="1D1D1A"/>
                    </a:solidFill>
                    <a:effectLst/>
                    <a:uLnTx/>
                    <a:uFillTx/>
                    <a:latin typeface="微软雅黑"/>
                    <a:ea typeface="微软雅黑"/>
                    <a:cs typeface="+mn-cs"/>
                  </a:rPr>
                  <a:t>i-cache</a:t>
                </a:r>
                <a:endParaRPr kumimoji="1"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8" name="椭圆 27">
                <a:extLst>
                  <a:ext uri="{FF2B5EF4-FFF2-40B4-BE49-F238E27FC236}">
                    <a16:creationId xmlns:a16="http://schemas.microsoft.com/office/drawing/2014/main" id="{65BC83EC-4DF3-40DD-9697-068A9ACE8DBC}"/>
                  </a:ext>
                </a:extLst>
              </p:cNvPr>
              <p:cNvSpPr/>
              <p:nvPr/>
            </p:nvSpPr>
            <p:spPr>
              <a:xfrm>
                <a:off x="613799" y="3108798"/>
                <a:ext cx="110399" cy="113599"/>
              </a:xfrm>
              <a:prstGeom prst="ellipse">
                <a:avLst/>
              </a:prstGeom>
              <a:solidFill>
                <a:srgbClr val="0070C0"/>
              </a:solidFill>
              <a:ln w="127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nvGrpSpPr>
            <p:cNvPr id="29" name="组合 28">
              <a:extLst>
                <a:ext uri="{FF2B5EF4-FFF2-40B4-BE49-F238E27FC236}">
                  <a16:creationId xmlns:a16="http://schemas.microsoft.com/office/drawing/2014/main" id="{A80A7B3C-FB01-47FE-A5AF-1992B9605395}"/>
                </a:ext>
              </a:extLst>
            </p:cNvPr>
            <p:cNvGrpSpPr/>
            <p:nvPr/>
          </p:nvGrpSpPr>
          <p:grpSpPr>
            <a:xfrm>
              <a:off x="1294114" y="4235004"/>
              <a:ext cx="963304" cy="153888"/>
              <a:chOff x="-270932" y="3670546"/>
              <a:chExt cx="963304" cy="153888"/>
            </a:xfrm>
          </p:grpSpPr>
          <p:sp>
            <p:nvSpPr>
              <p:cNvPr id="30" name="文本框 41">
                <a:extLst>
                  <a:ext uri="{FF2B5EF4-FFF2-40B4-BE49-F238E27FC236}">
                    <a16:creationId xmlns:a16="http://schemas.microsoft.com/office/drawing/2014/main" id="{BE289D08-F432-4404-9E1A-831CA51B797A}"/>
                  </a:ext>
                </a:extLst>
              </p:cNvPr>
              <p:cNvSpPr txBox="1"/>
              <p:nvPr/>
            </p:nvSpPr>
            <p:spPr>
              <a:xfrm>
                <a:off x="-270932" y="3670546"/>
                <a:ext cx="863273" cy="15388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000" b="0" i="0" u="none" strike="noStrike" kern="0" cap="none" spc="0" normalizeH="0" baseline="0" noProof="0">
                    <a:ln>
                      <a:noFill/>
                    </a:ln>
                    <a:solidFill>
                      <a:srgbClr val="1D1D1A"/>
                    </a:solidFill>
                    <a:effectLst/>
                    <a:uLnTx/>
                    <a:uFillTx/>
                    <a:latin typeface="Arial" panose="020B0604020202020204"/>
                    <a:ea typeface="黑体" panose="02010609060101010101" pitchFamily="49" charset="-122"/>
                    <a:cs typeface="+mn-cs"/>
                  </a:rPr>
                  <a:t>优化</a:t>
                </a:r>
                <a:r>
                  <a:rPr kumimoji="1" lang="en-US" altLang="zh-CN" sz="1000" b="0" i="0" u="none" strike="noStrike" kern="0" cap="none" spc="0" normalizeH="0" baseline="0" noProof="0">
                    <a:ln>
                      <a:noFill/>
                    </a:ln>
                    <a:solidFill>
                      <a:srgbClr val="1D1D1A"/>
                    </a:solidFill>
                    <a:effectLst/>
                    <a:uLnTx/>
                    <a:uFillTx/>
                    <a:latin typeface="Arial" panose="020B0604020202020204"/>
                    <a:ea typeface="黑体" panose="02010609060101010101" pitchFamily="49" charset="-122"/>
                    <a:cs typeface="+mn-cs"/>
                  </a:rPr>
                  <a:t>d-cache</a:t>
                </a:r>
                <a:endParaRPr kumimoji="1" lang="en-US" altLang="zh-CN" sz="10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endParaRPr>
              </a:p>
            </p:txBody>
          </p:sp>
          <p:sp>
            <p:nvSpPr>
              <p:cNvPr id="31" name="椭圆 30">
                <a:extLst>
                  <a:ext uri="{FF2B5EF4-FFF2-40B4-BE49-F238E27FC236}">
                    <a16:creationId xmlns:a16="http://schemas.microsoft.com/office/drawing/2014/main" id="{1A3C32B6-AE57-4E08-B595-3CADE262BF77}"/>
                  </a:ext>
                </a:extLst>
              </p:cNvPr>
              <p:cNvSpPr/>
              <p:nvPr/>
            </p:nvSpPr>
            <p:spPr>
              <a:xfrm>
                <a:off x="581973" y="3696265"/>
                <a:ext cx="110399" cy="113599"/>
              </a:xfrm>
              <a:prstGeom prst="ellipse">
                <a:avLst/>
              </a:prstGeom>
              <a:solidFill>
                <a:srgbClr val="00B050"/>
              </a:solidFill>
              <a:ln w="12700" cap="flat" cmpd="sng" algn="ctr">
                <a:solidFill>
                  <a:srgbClr val="00B05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32" name="椭圆 31">
              <a:extLst>
                <a:ext uri="{FF2B5EF4-FFF2-40B4-BE49-F238E27FC236}">
                  <a16:creationId xmlns:a16="http://schemas.microsoft.com/office/drawing/2014/main" id="{F5052479-684D-4830-B4C3-0678490D41FF}"/>
                </a:ext>
              </a:extLst>
            </p:cNvPr>
            <p:cNvSpPr/>
            <p:nvPr/>
          </p:nvSpPr>
          <p:spPr>
            <a:xfrm>
              <a:off x="9020927" y="3268791"/>
              <a:ext cx="110399" cy="113599"/>
            </a:xfrm>
            <a:prstGeom prst="ellipse">
              <a:avLst/>
            </a:prstGeom>
            <a:solidFill>
              <a:srgbClr val="F4A100"/>
            </a:solidFill>
            <a:ln w="12700" cap="flat" cmpd="sng" algn="ctr">
              <a:solidFill>
                <a:srgbClr val="F4A1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33" name="组合 32">
              <a:extLst>
                <a:ext uri="{FF2B5EF4-FFF2-40B4-BE49-F238E27FC236}">
                  <a16:creationId xmlns:a16="http://schemas.microsoft.com/office/drawing/2014/main" id="{DB862050-AD9C-408E-B11C-909200CFC09B}"/>
                </a:ext>
              </a:extLst>
            </p:cNvPr>
            <p:cNvGrpSpPr/>
            <p:nvPr/>
          </p:nvGrpSpPr>
          <p:grpSpPr>
            <a:xfrm>
              <a:off x="1026870" y="4748119"/>
              <a:ext cx="1223323" cy="153888"/>
              <a:chOff x="-506123" y="4337607"/>
              <a:chExt cx="1223323" cy="153888"/>
            </a:xfrm>
          </p:grpSpPr>
          <p:sp>
            <p:nvSpPr>
              <p:cNvPr id="34" name="文本框 33">
                <a:extLst>
                  <a:ext uri="{FF2B5EF4-FFF2-40B4-BE49-F238E27FC236}">
                    <a16:creationId xmlns:a16="http://schemas.microsoft.com/office/drawing/2014/main" id="{EB8D05C2-D83B-469B-A4E3-D5FFE3E41746}"/>
                  </a:ext>
                </a:extLst>
              </p:cNvPr>
              <p:cNvSpPr txBox="1"/>
              <p:nvPr/>
            </p:nvSpPr>
            <p:spPr>
              <a:xfrm>
                <a:off x="-506123" y="4337607"/>
                <a:ext cx="1058160"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000" b="0" i="0" u="none" strike="noStrike" kern="0" cap="none" spc="0" normalizeH="0" baseline="0" noProof="0" dirty="0">
                    <a:ln>
                      <a:noFill/>
                    </a:ln>
                    <a:solidFill>
                      <a:srgbClr val="1D1D1A"/>
                    </a:solidFill>
                    <a:effectLst/>
                    <a:uLnTx/>
                    <a:uFillTx/>
                    <a:latin typeface="微软雅黑"/>
                    <a:ea typeface="微软雅黑"/>
                    <a:cs typeface="+mn-cs"/>
                  </a:rPr>
                  <a:t>工程</a:t>
                </a:r>
                <a:r>
                  <a:rPr kumimoji="1" lang="en-US" altLang="zh-CN" sz="1000" b="0" i="0" u="none" strike="noStrike" kern="0" cap="none" spc="0" normalizeH="0" baseline="0" noProof="0" dirty="0">
                    <a:ln>
                      <a:noFill/>
                    </a:ln>
                    <a:solidFill>
                      <a:srgbClr val="1D1D1A"/>
                    </a:solidFill>
                    <a:effectLst/>
                    <a:uLnTx/>
                    <a:uFillTx/>
                    <a:latin typeface="微软雅黑"/>
                    <a:ea typeface="微软雅黑"/>
                    <a:cs typeface="+mn-cs"/>
                  </a:rPr>
                  <a:t>&amp;</a:t>
                </a:r>
                <a:r>
                  <a:rPr kumimoji="1" lang="zh-CN" altLang="en-US" sz="1000" b="0" i="0" u="none" strike="noStrike" kern="0" cap="none" spc="0" normalizeH="0" baseline="0" noProof="0" dirty="0">
                    <a:ln>
                      <a:noFill/>
                    </a:ln>
                    <a:solidFill>
                      <a:srgbClr val="1D1D1A"/>
                    </a:solidFill>
                    <a:effectLst/>
                    <a:uLnTx/>
                    <a:uFillTx/>
                    <a:latin typeface="微软雅黑"/>
                    <a:ea typeface="微软雅黑"/>
                    <a:cs typeface="+mn-cs"/>
                  </a:rPr>
                  <a:t>易用性相关</a:t>
                </a:r>
                <a:endParaRPr kumimoji="1"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35" name="椭圆 34">
                <a:extLst>
                  <a:ext uri="{FF2B5EF4-FFF2-40B4-BE49-F238E27FC236}">
                    <a16:creationId xmlns:a16="http://schemas.microsoft.com/office/drawing/2014/main" id="{794B6691-F887-4B85-A4AA-D8054D61EA88}"/>
                  </a:ext>
                </a:extLst>
              </p:cNvPr>
              <p:cNvSpPr/>
              <p:nvPr/>
            </p:nvSpPr>
            <p:spPr>
              <a:xfrm>
                <a:off x="606801" y="4358836"/>
                <a:ext cx="110399" cy="113599"/>
              </a:xfrm>
              <a:prstGeom prst="ellipse">
                <a:avLst/>
              </a:prstGeom>
              <a:solidFill>
                <a:srgbClr val="F4A100"/>
              </a:solidFill>
              <a:ln w="12700" cap="flat" cmpd="sng" algn="ctr">
                <a:solidFill>
                  <a:srgbClr val="F4A1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36" name="文本框 35">
              <a:extLst>
                <a:ext uri="{FF2B5EF4-FFF2-40B4-BE49-F238E27FC236}">
                  <a16:creationId xmlns:a16="http://schemas.microsoft.com/office/drawing/2014/main" id="{8D9594B8-2DB4-4083-95A9-282FD35666C3}"/>
                </a:ext>
              </a:extLst>
            </p:cNvPr>
            <p:cNvSpPr txBox="1"/>
            <p:nvPr/>
          </p:nvSpPr>
          <p:spPr>
            <a:xfrm>
              <a:off x="4699031" y="5321704"/>
              <a:ext cx="1110487"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D1D1A"/>
                  </a:solidFill>
                  <a:effectLst/>
                  <a:uLnTx/>
                  <a:uFillTx/>
                  <a:latin typeface="微软雅黑"/>
                  <a:ea typeface="微软雅黑"/>
                  <a:cs typeface="+mn-cs"/>
                </a:rPr>
                <a:t>商用落地</a:t>
              </a:r>
              <a:endParaRPr kumimoji="1" lang="en-US" altLang="zh-CN" sz="14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37" name="左大括号 36">
              <a:extLst>
                <a:ext uri="{FF2B5EF4-FFF2-40B4-BE49-F238E27FC236}">
                  <a16:creationId xmlns:a16="http://schemas.microsoft.com/office/drawing/2014/main" id="{1742B725-0CBB-4057-88AD-323507CB57E4}"/>
                </a:ext>
              </a:extLst>
            </p:cNvPr>
            <p:cNvSpPr/>
            <p:nvPr/>
          </p:nvSpPr>
          <p:spPr>
            <a:xfrm rot="16200000">
              <a:off x="8410114" y="4700732"/>
              <a:ext cx="228901" cy="1480491"/>
            </a:xfrm>
            <a:prstGeom prst="leftBrace">
              <a:avLst/>
            </a:prstGeom>
            <a:noFill/>
            <a:ln w="6350" cap="flat" cmpd="sng" algn="ctr">
              <a:solidFill>
                <a:srgbClr val="1D1D1A"/>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微软雅黑"/>
                <a:ea typeface="微软雅黑"/>
                <a:cs typeface="+mn-cs"/>
              </a:endParaRPr>
            </a:p>
          </p:txBody>
        </p:sp>
        <p:cxnSp>
          <p:nvCxnSpPr>
            <p:cNvPr id="39" name="直接箭头连接符 38">
              <a:extLst>
                <a:ext uri="{FF2B5EF4-FFF2-40B4-BE49-F238E27FC236}">
                  <a16:creationId xmlns:a16="http://schemas.microsoft.com/office/drawing/2014/main" id="{3CAE159B-32D8-439B-9872-E3AB0FE0BE06}"/>
                </a:ext>
              </a:extLst>
            </p:cNvPr>
            <p:cNvCxnSpPr>
              <a:cxnSpLocks/>
            </p:cNvCxnSpPr>
            <p:nvPr/>
          </p:nvCxnSpPr>
          <p:spPr bwMode="auto">
            <a:xfrm flipH="1">
              <a:off x="2624678" y="1904985"/>
              <a:ext cx="1219200"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0" name="直接箭头连接符 39">
              <a:extLst>
                <a:ext uri="{FF2B5EF4-FFF2-40B4-BE49-F238E27FC236}">
                  <a16:creationId xmlns:a16="http://schemas.microsoft.com/office/drawing/2014/main" id="{B143C814-EED1-4486-9523-29D194522D7E}"/>
                </a:ext>
              </a:extLst>
            </p:cNvPr>
            <p:cNvCxnSpPr>
              <a:cxnSpLocks/>
            </p:cNvCxnSpPr>
            <p:nvPr/>
          </p:nvCxnSpPr>
          <p:spPr bwMode="auto">
            <a:xfrm>
              <a:off x="4655053" y="1904985"/>
              <a:ext cx="1336451"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41" name="矩形 40">
              <a:extLst>
                <a:ext uri="{FF2B5EF4-FFF2-40B4-BE49-F238E27FC236}">
                  <a16:creationId xmlns:a16="http://schemas.microsoft.com/office/drawing/2014/main" id="{3973FDE3-9C71-465A-9C0A-E867F5C32FCB}"/>
                </a:ext>
              </a:extLst>
            </p:cNvPr>
            <p:cNvSpPr/>
            <p:nvPr/>
          </p:nvSpPr>
          <p:spPr>
            <a:xfrm>
              <a:off x="3843878" y="1735708"/>
              <a:ext cx="811175"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000000"/>
                  </a:solidFill>
                  <a:latin typeface="微软雅黑" panose="020B0503020204020204" pitchFamily="34" charset="-122"/>
                  <a:ea typeface="微软雅黑" panose="020B0503020204020204" pitchFamily="34" charset="-122"/>
                </a:rPr>
                <a:t>孵化期</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42" name="直接箭头连接符 41">
              <a:extLst>
                <a:ext uri="{FF2B5EF4-FFF2-40B4-BE49-F238E27FC236}">
                  <a16:creationId xmlns:a16="http://schemas.microsoft.com/office/drawing/2014/main" id="{7C9909DF-9842-46C2-8F34-1595B05E9AC5}"/>
                </a:ext>
              </a:extLst>
            </p:cNvPr>
            <p:cNvCxnSpPr>
              <a:cxnSpLocks/>
              <a:stCxn id="44" idx="1"/>
            </p:cNvCxnSpPr>
            <p:nvPr/>
          </p:nvCxnSpPr>
          <p:spPr bwMode="auto">
            <a:xfrm flipH="1">
              <a:off x="6074442" y="1900418"/>
              <a:ext cx="620504" cy="456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3" name="直接箭头连接符 42">
              <a:extLst>
                <a:ext uri="{FF2B5EF4-FFF2-40B4-BE49-F238E27FC236}">
                  <a16:creationId xmlns:a16="http://schemas.microsoft.com/office/drawing/2014/main" id="{932740A0-68FB-4D18-9DD7-B0CDC46B9CC2}"/>
                </a:ext>
              </a:extLst>
            </p:cNvPr>
            <p:cNvCxnSpPr>
              <a:cxnSpLocks/>
              <a:stCxn id="44" idx="3"/>
            </p:cNvCxnSpPr>
            <p:nvPr/>
          </p:nvCxnSpPr>
          <p:spPr bwMode="auto">
            <a:xfrm flipV="1">
              <a:off x="7506121" y="1899008"/>
              <a:ext cx="659731" cy="141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44" name="矩形 43">
              <a:extLst>
                <a:ext uri="{FF2B5EF4-FFF2-40B4-BE49-F238E27FC236}">
                  <a16:creationId xmlns:a16="http://schemas.microsoft.com/office/drawing/2014/main" id="{6E25FEA9-CD1F-4D3B-9015-6511E1A214FD}"/>
                </a:ext>
              </a:extLst>
            </p:cNvPr>
            <p:cNvSpPr/>
            <p:nvPr/>
          </p:nvSpPr>
          <p:spPr>
            <a:xfrm>
              <a:off x="6694946" y="1731141"/>
              <a:ext cx="811175"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000000"/>
                  </a:solidFill>
                  <a:latin typeface="微软雅黑" panose="020B0503020204020204" pitchFamily="34" charset="-122"/>
                  <a:ea typeface="微软雅黑" panose="020B0503020204020204" pitchFamily="34" charset="-122"/>
                </a:rPr>
                <a:t>成长期</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45" name="直接箭头连接符 44">
              <a:extLst>
                <a:ext uri="{FF2B5EF4-FFF2-40B4-BE49-F238E27FC236}">
                  <a16:creationId xmlns:a16="http://schemas.microsoft.com/office/drawing/2014/main" id="{FDB874EB-605F-408C-A0F6-DFBD4FD5E1AF}"/>
                </a:ext>
              </a:extLst>
            </p:cNvPr>
            <p:cNvCxnSpPr>
              <a:cxnSpLocks/>
            </p:cNvCxnSpPr>
            <p:nvPr/>
          </p:nvCxnSpPr>
          <p:spPr bwMode="auto">
            <a:xfrm flipH="1">
              <a:off x="8204804" y="1899007"/>
              <a:ext cx="169221"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6" name="直接箭头连接符 45">
              <a:extLst>
                <a:ext uri="{FF2B5EF4-FFF2-40B4-BE49-F238E27FC236}">
                  <a16:creationId xmlns:a16="http://schemas.microsoft.com/office/drawing/2014/main" id="{C9A4BAB6-11E8-4FF1-BA49-0B911F5A74DF}"/>
                </a:ext>
              </a:extLst>
            </p:cNvPr>
            <p:cNvCxnSpPr>
              <a:cxnSpLocks/>
            </p:cNvCxnSpPr>
            <p:nvPr/>
          </p:nvCxnSpPr>
          <p:spPr bwMode="auto">
            <a:xfrm>
              <a:off x="9131326" y="1904985"/>
              <a:ext cx="143530"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47" name="矩形 46">
              <a:extLst>
                <a:ext uri="{FF2B5EF4-FFF2-40B4-BE49-F238E27FC236}">
                  <a16:creationId xmlns:a16="http://schemas.microsoft.com/office/drawing/2014/main" id="{3D5FC5AA-A6D0-47D1-9D30-11897C7CDFF9}"/>
                </a:ext>
              </a:extLst>
            </p:cNvPr>
            <p:cNvSpPr/>
            <p:nvPr/>
          </p:nvSpPr>
          <p:spPr>
            <a:xfrm>
              <a:off x="8345274" y="1735708"/>
              <a:ext cx="811175"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000000"/>
                  </a:solidFill>
                  <a:latin typeface="微软雅黑" panose="020B0503020204020204" pitchFamily="34" charset="-122"/>
                  <a:ea typeface="微软雅黑" panose="020B0503020204020204" pitchFamily="34" charset="-122"/>
                </a:rPr>
                <a:t>成熟期</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8" name="文本框 41">
              <a:extLst>
                <a:ext uri="{FF2B5EF4-FFF2-40B4-BE49-F238E27FC236}">
                  <a16:creationId xmlns:a16="http://schemas.microsoft.com/office/drawing/2014/main" id="{F00A7114-69B8-4721-BFAF-5E609793E0D7}"/>
                </a:ext>
              </a:extLst>
            </p:cNvPr>
            <p:cNvSpPr txBox="1"/>
            <p:nvPr/>
          </p:nvSpPr>
          <p:spPr>
            <a:xfrm>
              <a:off x="7047040" y="2685451"/>
              <a:ext cx="946157"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HALO</a:t>
              </a:r>
            </a:p>
          </p:txBody>
        </p:sp>
        <p:sp>
          <p:nvSpPr>
            <p:cNvPr id="49" name="椭圆 48">
              <a:extLst>
                <a:ext uri="{FF2B5EF4-FFF2-40B4-BE49-F238E27FC236}">
                  <a16:creationId xmlns:a16="http://schemas.microsoft.com/office/drawing/2014/main" id="{E022AB4D-B497-4F4E-B8D7-32FF192E6CAA}"/>
                </a:ext>
              </a:extLst>
            </p:cNvPr>
            <p:cNvSpPr/>
            <p:nvPr/>
          </p:nvSpPr>
          <p:spPr>
            <a:xfrm>
              <a:off x="8628020" y="2993188"/>
              <a:ext cx="110399" cy="113599"/>
            </a:xfrm>
            <a:prstGeom prst="ellipse">
              <a:avLst/>
            </a:prstGeom>
            <a:solidFill>
              <a:srgbClr val="F4A100"/>
            </a:solidFill>
            <a:ln w="12700" cap="flat" cmpd="sng" algn="ctr">
              <a:solidFill>
                <a:srgbClr val="F4A1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50" name="文本框 41">
              <a:extLst>
                <a:ext uri="{FF2B5EF4-FFF2-40B4-BE49-F238E27FC236}">
                  <a16:creationId xmlns:a16="http://schemas.microsoft.com/office/drawing/2014/main" id="{36FE62C0-40EA-4189-AFF1-5DA4425FA093}"/>
                </a:ext>
              </a:extLst>
            </p:cNvPr>
            <p:cNvSpPr txBox="1"/>
            <p:nvPr/>
          </p:nvSpPr>
          <p:spPr>
            <a:xfrm>
              <a:off x="8597236" y="3445262"/>
              <a:ext cx="951891" cy="43088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rPr>
                <a:t>CSSPGO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kern="0" dirty="0">
                  <a:solidFill>
                    <a:srgbClr val="1D1D1A"/>
                  </a:solidFill>
                  <a:latin typeface="Arial" panose="020B0604020202020204"/>
                  <a:ea typeface="黑体" panose="02010609060101010101" pitchFamily="49" charset="-122"/>
                </a:rPr>
                <a:t>（</a:t>
              </a:r>
              <a:r>
                <a:rPr kumimoji="1" lang="en-US" altLang="zh-CN" sz="1400" kern="0" dirty="0">
                  <a:solidFill>
                    <a:srgbClr val="1D1D1A"/>
                  </a:solidFill>
                  <a:latin typeface="Arial" panose="020B0604020202020204"/>
                  <a:ea typeface="黑体" panose="02010609060101010101" pitchFamily="49" charset="-122"/>
                </a:rPr>
                <a:t>Meta</a:t>
              </a:r>
              <a:r>
                <a:rPr kumimoji="1" lang="zh-CN" altLang="en-US" sz="1400" kern="0" dirty="0">
                  <a:solidFill>
                    <a:srgbClr val="1D1D1A"/>
                  </a:solidFill>
                  <a:latin typeface="Arial" panose="020B0604020202020204"/>
                  <a:ea typeface="黑体" panose="02010609060101010101" pitchFamily="49" charset="-122"/>
                </a:rPr>
                <a:t>）</a:t>
              </a:r>
              <a:endParaRPr kumimoji="1" lang="en-US" altLang="zh-CN" sz="1400" b="0" i="0" u="none" strike="noStrike" kern="0" cap="none" spc="0" normalizeH="0" baseline="0" noProof="0" dirty="0">
                <a:ln>
                  <a:noFill/>
                </a:ln>
                <a:solidFill>
                  <a:srgbClr val="1D1D1A"/>
                </a:solidFill>
                <a:effectLst/>
                <a:uLnTx/>
                <a:uFillTx/>
                <a:latin typeface="Arial" panose="020B0604020202020204"/>
                <a:ea typeface="黑体" panose="02010609060101010101" pitchFamily="49" charset="-122"/>
                <a:cs typeface="+mn-cs"/>
              </a:endParaRPr>
            </a:p>
          </p:txBody>
        </p:sp>
        <p:sp>
          <p:nvSpPr>
            <p:cNvPr id="51" name="文本框 50">
              <a:extLst>
                <a:ext uri="{FF2B5EF4-FFF2-40B4-BE49-F238E27FC236}">
                  <a16:creationId xmlns:a16="http://schemas.microsoft.com/office/drawing/2014/main" id="{06F5B680-0BAF-410D-8542-A767B4476A03}"/>
                </a:ext>
              </a:extLst>
            </p:cNvPr>
            <p:cNvSpPr txBox="1"/>
            <p:nvPr/>
          </p:nvSpPr>
          <p:spPr>
            <a:xfrm>
              <a:off x="6498041" y="3012150"/>
              <a:ext cx="837007"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0" normalizeH="0" baseline="0" noProof="0">
                  <a:ln>
                    <a:noFill/>
                  </a:ln>
                  <a:solidFill>
                    <a:srgbClr val="1D1D1A"/>
                  </a:solidFill>
                  <a:effectLst/>
                  <a:uLnTx/>
                  <a:uFillTx/>
                  <a:latin typeface="微软雅黑"/>
                  <a:ea typeface="微软雅黑"/>
                  <a:cs typeface="+mn-cs"/>
                </a:rPr>
                <a:t>BOLT</a:t>
              </a:r>
              <a:r>
                <a:rPr kumimoji="1" lang="zh-CN" altLang="en-US" sz="1400" b="0" i="0" u="none" strike="noStrike" kern="0" cap="none" spc="0" normalizeH="0" baseline="0" noProof="0">
                  <a:ln>
                    <a:noFill/>
                  </a:ln>
                  <a:solidFill>
                    <a:srgbClr val="1D1D1A"/>
                  </a:solidFill>
                  <a:effectLst/>
                  <a:uLnTx/>
                  <a:uFillTx/>
                  <a:latin typeface="微软雅黑"/>
                  <a:ea typeface="微软雅黑"/>
                  <a:cs typeface="+mn-cs"/>
                </a:rPr>
                <a:t>（</a:t>
              </a:r>
              <a:r>
                <a:rPr kumimoji="1" lang="en-US" altLang="zh-CN" sz="1400" b="0" i="0" u="none" strike="noStrike" kern="0" cap="none" spc="0" normalizeH="0" baseline="0" noProof="0" dirty="0">
                  <a:ln>
                    <a:noFill/>
                  </a:ln>
                  <a:solidFill>
                    <a:srgbClr val="1D1D1A"/>
                  </a:solidFill>
                  <a:effectLst/>
                  <a:uLnTx/>
                  <a:uFillTx/>
                  <a:latin typeface="微软雅黑"/>
                  <a:ea typeface="微软雅黑"/>
                  <a:cs typeface="+mn-cs"/>
                </a:rPr>
                <a:t>Meta</a:t>
              </a:r>
              <a:r>
                <a:rPr kumimoji="1" lang="zh-CN" altLang="en-US" sz="1400" b="0" i="0" u="none" strike="noStrike" kern="0" cap="none" spc="0" normalizeH="0" baseline="0" noProof="0" dirty="0">
                  <a:ln>
                    <a:noFill/>
                  </a:ln>
                  <a:solidFill>
                    <a:srgbClr val="1D1D1A"/>
                  </a:solidFill>
                  <a:effectLst/>
                  <a:uLnTx/>
                  <a:uFillTx/>
                  <a:latin typeface="微软雅黑"/>
                  <a:ea typeface="微软雅黑"/>
                  <a:cs typeface="+mn-cs"/>
                </a:rPr>
                <a:t>）</a:t>
              </a:r>
              <a:endParaRPr kumimoji="1" lang="en-US" altLang="zh-CN" sz="14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52" name="椭圆 51">
              <a:extLst>
                <a:ext uri="{FF2B5EF4-FFF2-40B4-BE49-F238E27FC236}">
                  <a16:creationId xmlns:a16="http://schemas.microsoft.com/office/drawing/2014/main" id="{207C29EF-5125-4E7A-BA62-3EBD90C073A3}"/>
                </a:ext>
              </a:extLst>
            </p:cNvPr>
            <p:cNvSpPr/>
            <p:nvPr/>
          </p:nvSpPr>
          <p:spPr>
            <a:xfrm>
              <a:off x="7070414" y="3499053"/>
              <a:ext cx="110399" cy="113599"/>
            </a:xfrm>
            <a:prstGeom prst="ellipse">
              <a:avLst/>
            </a:prstGeom>
            <a:solidFill>
              <a:srgbClr val="0070C0"/>
            </a:solidFill>
            <a:ln w="127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53" name="文本框 41">
            <a:extLst>
              <a:ext uri="{FF2B5EF4-FFF2-40B4-BE49-F238E27FC236}">
                <a16:creationId xmlns:a16="http://schemas.microsoft.com/office/drawing/2014/main" id="{4FC195C3-2BA6-45F3-BC4A-DE44F5A4CF07}"/>
              </a:ext>
            </a:extLst>
          </p:cNvPr>
          <p:cNvSpPr txBox="1"/>
          <p:nvPr/>
        </p:nvSpPr>
        <p:spPr>
          <a:xfrm>
            <a:off x="8805678" y="4899457"/>
            <a:ext cx="3022427" cy="646331"/>
          </a:xfrm>
          <a:prstGeom prst="rect">
            <a:avLst/>
          </a:prstGeom>
          <a:solidFill>
            <a:srgbClr val="FFFFFF">
              <a:lumMod val="95000"/>
            </a:srgb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1" kern="0">
                <a:solidFill>
                  <a:srgbClr val="1D1D1A"/>
                </a:solidFill>
                <a:latin typeface="微软雅黑" panose="020B0503020204020204" pitchFamily="34" charset="-122"/>
                <a:ea typeface="微软雅黑" panose="020B0503020204020204" pitchFamily="34" charset="-122"/>
              </a:rPr>
              <a:t>友商</a:t>
            </a:r>
            <a:r>
              <a:rPr kumimoji="1" lang="en-US" altLang="zh-CN" sz="1400" b="1" kern="0">
                <a:solidFill>
                  <a:srgbClr val="1D1D1A"/>
                </a:solidFill>
                <a:latin typeface="微软雅黑" panose="020B0503020204020204" pitchFamily="34" charset="-122"/>
                <a:ea typeface="微软雅黑" panose="020B0503020204020204" pitchFamily="34" charset="-122"/>
              </a:rPr>
              <a:t>2</a:t>
            </a:r>
            <a:r>
              <a:rPr kumimoji="1" lang="zh-CN" altLang="en-US" sz="1400" b="0" i="0" u="none" strike="noStrike" kern="0" cap="none" spc="0" normalizeH="0" baseline="0" noProof="0">
                <a:ln>
                  <a:noFill/>
                </a:ln>
                <a:solidFill>
                  <a:srgbClr val="1D1D1A"/>
                </a:solidFill>
                <a:effectLst/>
                <a:uLnTx/>
                <a:uFillTx/>
                <a:latin typeface="微软雅黑" panose="020B0503020204020204" pitchFamily="34" charset="-122"/>
                <a:ea typeface="微软雅黑" panose="020B0503020204020204" pitchFamily="34" charset="-122"/>
              </a:rPr>
              <a:t>：</a:t>
            </a:r>
            <a:endParaRPr kumimoji="1" lang="en-US" altLang="zh-CN"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应用技术：</a:t>
            </a:r>
            <a:r>
              <a:rPr kumimoji="1" lang="en-US" altLang="zh-CN"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AutoFDO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收益：性能</a:t>
            </a:r>
            <a:r>
              <a:rPr kumimoji="1" lang="en-US" altLang="zh-CN"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a:t>
            </a:r>
            <a:r>
              <a:rPr kumimoji="1" lang="en-US" altLang="zh-CN" sz="14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5%</a:t>
            </a:r>
          </a:p>
        </p:txBody>
      </p:sp>
      <p:sp>
        <p:nvSpPr>
          <p:cNvPr id="54" name="文本框 41">
            <a:extLst>
              <a:ext uri="{FF2B5EF4-FFF2-40B4-BE49-F238E27FC236}">
                <a16:creationId xmlns:a16="http://schemas.microsoft.com/office/drawing/2014/main" id="{E6C396E9-B677-481E-8450-CF6543FAFA34}"/>
              </a:ext>
            </a:extLst>
          </p:cNvPr>
          <p:cNvSpPr txBox="1"/>
          <p:nvPr/>
        </p:nvSpPr>
        <p:spPr>
          <a:xfrm>
            <a:off x="8806178" y="5513577"/>
            <a:ext cx="3022427" cy="646331"/>
          </a:xfrm>
          <a:prstGeom prst="rect">
            <a:avLst/>
          </a:prstGeom>
          <a:solidFill>
            <a:srgbClr val="FFFFFF">
              <a:lumMod val="95000"/>
            </a:srgb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1" kern="0">
                <a:solidFill>
                  <a:srgbClr val="1D1D1A"/>
                </a:solidFill>
                <a:latin typeface="微软雅黑" panose="020B0503020204020204" pitchFamily="34" charset="-122"/>
                <a:ea typeface="微软雅黑" panose="020B0503020204020204" pitchFamily="34" charset="-122"/>
              </a:rPr>
              <a:t>友商</a:t>
            </a:r>
            <a:r>
              <a:rPr kumimoji="1" lang="en-US" altLang="zh-CN" sz="1400" b="1" kern="0">
                <a:solidFill>
                  <a:srgbClr val="1D1D1A"/>
                </a:solidFill>
                <a:latin typeface="微软雅黑" panose="020B0503020204020204" pitchFamily="34" charset="-122"/>
                <a:ea typeface="微软雅黑" panose="020B0503020204020204" pitchFamily="34" charset="-122"/>
              </a:rPr>
              <a:t>3</a:t>
            </a:r>
            <a:r>
              <a:rPr kumimoji="1" lang="zh-CN" altLang="en-US" sz="1400" b="0" i="0" u="none" strike="noStrike" kern="0" cap="none" spc="0" normalizeH="0" baseline="0" noProof="0">
                <a:ln>
                  <a:noFill/>
                </a:ln>
                <a:solidFill>
                  <a:srgbClr val="1D1D1A"/>
                </a:solidFill>
                <a:effectLst/>
                <a:uLnTx/>
                <a:uFillTx/>
                <a:latin typeface="微软雅黑" panose="020B0503020204020204" pitchFamily="34" charset="-122"/>
                <a:ea typeface="微软雅黑" panose="020B0503020204020204" pitchFamily="34" charset="-122"/>
              </a:rPr>
              <a:t>：</a:t>
            </a:r>
            <a:endParaRPr kumimoji="1" lang="en-US" altLang="zh-CN"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应用技术：</a:t>
            </a:r>
            <a:r>
              <a:rPr kumimoji="1" lang="en-US" altLang="zh-CN" sz="14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 </a:t>
            </a:r>
            <a:r>
              <a:rPr kumimoji="1" lang="en-US" altLang="zh-CN"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AutoFDO +BOLT+LTO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收益：时延降低</a:t>
            </a:r>
            <a:r>
              <a:rPr kumimoji="1" lang="en-US" altLang="zh-CN" sz="14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5%</a:t>
            </a:r>
            <a:r>
              <a:rPr kumimoji="1" lang="en-US" altLang="zh-CN"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a:t>
            </a:r>
          </a:p>
        </p:txBody>
      </p:sp>
      <p:sp>
        <p:nvSpPr>
          <p:cNvPr id="55" name="文本框 41">
            <a:extLst>
              <a:ext uri="{FF2B5EF4-FFF2-40B4-BE49-F238E27FC236}">
                <a16:creationId xmlns:a16="http://schemas.microsoft.com/office/drawing/2014/main" id="{2EE02624-7B65-48AF-87CC-0CD56CE86941}"/>
              </a:ext>
            </a:extLst>
          </p:cNvPr>
          <p:cNvSpPr txBox="1"/>
          <p:nvPr/>
        </p:nvSpPr>
        <p:spPr>
          <a:xfrm>
            <a:off x="8797874" y="4257648"/>
            <a:ext cx="3030731" cy="646331"/>
          </a:xfrm>
          <a:prstGeom prst="rect">
            <a:avLst/>
          </a:prstGeom>
          <a:solidFill>
            <a:srgbClr val="FFFFFF">
              <a:lumMod val="95000"/>
            </a:srgb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1" kern="0">
                <a:solidFill>
                  <a:srgbClr val="1D1D1A"/>
                </a:solidFill>
                <a:latin typeface="微软雅黑" panose="020B0503020204020204" pitchFamily="34" charset="-122"/>
                <a:ea typeface="微软雅黑" panose="020B0503020204020204" pitchFamily="34" charset="-122"/>
              </a:rPr>
              <a:t>友商</a:t>
            </a:r>
            <a:r>
              <a:rPr kumimoji="1" lang="en-US" altLang="zh-CN" sz="1400" b="1" kern="0">
                <a:solidFill>
                  <a:srgbClr val="1D1D1A"/>
                </a:solidFill>
                <a:latin typeface="微软雅黑" panose="020B0503020204020204" pitchFamily="34" charset="-122"/>
                <a:ea typeface="微软雅黑" panose="020B0503020204020204" pitchFamily="34" charset="-122"/>
              </a:rPr>
              <a:t>1</a:t>
            </a:r>
            <a:r>
              <a:rPr kumimoji="1" lang="zh-CN" altLang="en-US" sz="1400" b="0" i="0" u="none" strike="noStrike" kern="0" cap="none" spc="0" normalizeH="0" baseline="0" noProof="0">
                <a:ln>
                  <a:noFill/>
                </a:ln>
                <a:solidFill>
                  <a:srgbClr val="1D1D1A"/>
                </a:solidFill>
                <a:effectLst/>
                <a:uLnTx/>
                <a:uFillTx/>
                <a:latin typeface="微软雅黑" panose="020B0503020204020204" pitchFamily="34" charset="-122"/>
                <a:ea typeface="微软雅黑" panose="020B0503020204020204" pitchFamily="34" charset="-122"/>
              </a:rPr>
              <a:t>：</a:t>
            </a:r>
            <a:endParaRPr kumimoji="1" lang="en-US" altLang="zh-CN"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应用技术：</a:t>
            </a:r>
            <a:r>
              <a:rPr kumimoji="1" lang="en-US" altLang="zh-CN" sz="1400" b="0" i="0" u="none" strike="noStrike" kern="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rPr>
              <a:t>AutoFDO+BOLT</a:t>
            </a:r>
            <a:endParaRPr kumimoji="1" lang="en-US" altLang="zh-CN"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收益：性能收益</a:t>
            </a:r>
            <a:r>
              <a:rPr kumimoji="1" lang="en-US" altLang="zh-CN" sz="14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5~10%</a:t>
            </a:r>
            <a:endParaRPr kumimoji="1" lang="zh-CN" altLang="en-US" sz="14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8DFFBE33-E4A5-4F83-A751-3B62FE86F945}"/>
              </a:ext>
            </a:extLst>
          </p:cNvPr>
          <p:cNvSpPr/>
          <p:nvPr/>
        </p:nvSpPr>
        <p:spPr>
          <a:xfrm>
            <a:off x="8762570" y="4241857"/>
            <a:ext cx="3066035" cy="1924857"/>
          </a:xfrm>
          <a:prstGeom prst="rect">
            <a:avLst/>
          </a:prstGeom>
          <a:no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57" name="文本框 56">
            <a:extLst>
              <a:ext uri="{FF2B5EF4-FFF2-40B4-BE49-F238E27FC236}">
                <a16:creationId xmlns:a16="http://schemas.microsoft.com/office/drawing/2014/main" id="{D9363367-81FB-40F7-9F85-C887903ABD0E}"/>
              </a:ext>
            </a:extLst>
          </p:cNvPr>
          <p:cNvSpPr txBox="1"/>
          <p:nvPr/>
        </p:nvSpPr>
        <p:spPr>
          <a:xfrm>
            <a:off x="8834289" y="1930748"/>
            <a:ext cx="2991130" cy="2276392"/>
          </a:xfrm>
          <a:prstGeom prst="rect">
            <a:avLst/>
          </a:prstGeom>
          <a:noFill/>
        </p:spPr>
        <p:txBody>
          <a:bodyPr wrap="square" rtlCol="0">
            <a:spAutoFit/>
          </a:bodyPr>
          <a:lstStyle/>
          <a:p>
            <a:pPr>
              <a:lnSpc>
                <a:spcPct val="110000"/>
              </a:lnSpc>
              <a:defRPr/>
            </a:pPr>
            <a:r>
              <a:rPr lang="zh-CN" altLang="en-US" sz="1600" b="1" kern="0" dirty="0">
                <a:solidFill>
                  <a:srgbClr val="1D1D1A"/>
                </a:solidFill>
                <a:latin typeface="微软雅黑"/>
                <a:ea typeface="微软雅黑"/>
              </a:rPr>
              <a:t>技术趋势</a:t>
            </a:r>
            <a:r>
              <a:rPr kumimoji="0" lang="zh-CN" altLang="en-US" sz="1600" b="0" i="0" u="none" strike="noStrike" kern="0" cap="none" spc="0" normalizeH="0" baseline="0" noProof="0" dirty="0">
                <a:ln>
                  <a:noFill/>
                </a:ln>
                <a:solidFill>
                  <a:srgbClr val="1D1D1A"/>
                </a:solidFill>
                <a:effectLst/>
                <a:uLnTx/>
                <a:uFillTx/>
                <a:latin typeface="微软雅黑"/>
                <a:ea typeface="微软雅黑"/>
                <a:cs typeface="+mn-cs"/>
              </a:rPr>
              <a:t>：</a:t>
            </a:r>
            <a:endParaRPr kumimoji="0" lang="en-US" altLang="zh-CN" sz="1600" b="0" i="0" u="none" strike="noStrike" kern="0" cap="none" spc="0" normalizeH="0" baseline="0" noProof="0" dirty="0">
              <a:ln>
                <a:noFill/>
              </a:ln>
              <a:solidFill>
                <a:srgbClr val="1D1D1A"/>
              </a:solidFill>
              <a:effectLst/>
              <a:uLnTx/>
              <a:uFillTx/>
              <a:latin typeface="微软雅黑"/>
              <a:ea typeface="微软雅黑"/>
              <a:cs typeface="+mn-cs"/>
            </a:endParaRPr>
          </a:p>
          <a:p>
            <a:pPr marL="285750" indent="-285750">
              <a:lnSpc>
                <a:spcPct val="110000"/>
              </a:lnSpc>
              <a:buFont typeface="Arial" panose="020B0604020202020204" pitchFamily="34" charset="0"/>
              <a:buChar char="•"/>
              <a:defRPr/>
            </a:pPr>
            <a:r>
              <a:rPr lang="zh-CN" altLang="en-US" sz="1400" kern="0" dirty="0">
                <a:solidFill>
                  <a:srgbClr val="1D1D1A"/>
                </a:solidFill>
                <a:latin typeface="微软雅黑"/>
                <a:ea typeface="微软雅黑"/>
              </a:rPr>
              <a:t>工业界关注采样路线，聚焦</a:t>
            </a:r>
            <a:r>
              <a:rPr lang="zh-CN" altLang="en-US" sz="1400" kern="0" dirty="0">
                <a:solidFill>
                  <a:srgbClr val="FF0000"/>
                </a:solidFill>
                <a:latin typeface="微软雅黑"/>
                <a:ea typeface="微软雅黑"/>
              </a:rPr>
              <a:t>提升性能</a:t>
            </a:r>
            <a:r>
              <a:rPr lang="zh-CN" altLang="en-US" sz="1400" kern="0" dirty="0">
                <a:solidFill>
                  <a:srgbClr val="1D1D1A"/>
                </a:solidFill>
                <a:latin typeface="微软雅黑"/>
                <a:ea typeface="微软雅黑"/>
              </a:rPr>
              <a:t>和</a:t>
            </a:r>
            <a:r>
              <a:rPr lang="zh-CN" altLang="en-US" sz="1400" kern="0" dirty="0">
                <a:solidFill>
                  <a:srgbClr val="FF0000"/>
                </a:solidFill>
                <a:latin typeface="微软雅黑"/>
                <a:ea typeface="微软雅黑"/>
              </a:rPr>
              <a:t>改善易用性</a:t>
            </a:r>
            <a:r>
              <a:rPr lang="zh-CN" altLang="en-US" sz="1400" kern="0" dirty="0">
                <a:solidFill>
                  <a:srgbClr val="1D1D1A"/>
                </a:solidFill>
                <a:latin typeface="微软雅黑"/>
                <a:ea typeface="微软雅黑"/>
              </a:rPr>
              <a:t>；学术界关注减少插桩开销</a:t>
            </a:r>
            <a:endParaRPr lang="en-US" altLang="zh-CN" sz="1400" kern="0" dirty="0">
              <a:solidFill>
                <a:srgbClr val="1D1D1A"/>
              </a:solidFill>
              <a:latin typeface="微软雅黑"/>
              <a:ea typeface="微软雅黑"/>
            </a:endParaRPr>
          </a:p>
          <a:p>
            <a:pPr marL="285750" indent="-285750">
              <a:lnSpc>
                <a:spcPct val="110000"/>
              </a:lnSpc>
              <a:buFont typeface="Arial" panose="020B0604020202020204" pitchFamily="34" charset="0"/>
              <a:buChar char="•"/>
              <a:defRPr/>
            </a:pPr>
            <a:r>
              <a:rPr kumimoji="0" lang="zh-CN" altLang="en-US" sz="1400" i="0" u="none" strike="noStrike" kern="0" cap="none" spc="0" normalizeH="0" baseline="0" noProof="0" dirty="0">
                <a:ln>
                  <a:noFill/>
                </a:ln>
                <a:solidFill>
                  <a:srgbClr val="1D1D1A"/>
                </a:solidFill>
                <a:effectLst/>
                <a:uLnTx/>
                <a:uFillTx/>
                <a:latin typeface="微软雅黑"/>
                <a:ea typeface="微软雅黑"/>
                <a:cs typeface="+mn-cs"/>
              </a:rPr>
              <a:t>开始探索</a:t>
            </a:r>
            <a:r>
              <a:rPr kumimoji="0" lang="en-US" altLang="zh-CN" sz="1400" i="0" u="none" strike="noStrike" kern="0" cap="none" spc="0" normalizeH="0" baseline="0" noProof="0" dirty="0">
                <a:ln>
                  <a:noFill/>
                </a:ln>
                <a:solidFill>
                  <a:srgbClr val="1D1D1A"/>
                </a:solidFill>
                <a:effectLst/>
                <a:uLnTx/>
                <a:uFillTx/>
                <a:latin typeface="微软雅黑"/>
                <a:ea typeface="微软雅黑"/>
                <a:cs typeface="+mn-cs"/>
              </a:rPr>
              <a:t>d-cache</a:t>
            </a:r>
            <a:r>
              <a:rPr kumimoji="0" lang="zh-CN" altLang="en-US" sz="1400" i="0" u="none" strike="noStrike" kern="0" cap="none" spc="0" normalizeH="0" baseline="0" noProof="0" dirty="0">
                <a:ln>
                  <a:noFill/>
                </a:ln>
                <a:solidFill>
                  <a:srgbClr val="1D1D1A"/>
                </a:solidFill>
                <a:effectLst/>
                <a:uLnTx/>
                <a:uFillTx/>
                <a:latin typeface="微软雅黑"/>
                <a:ea typeface="微软雅黑"/>
                <a:cs typeface="+mn-cs"/>
              </a:rPr>
              <a:t>优化</a:t>
            </a:r>
            <a:endParaRPr kumimoji="0" lang="en-US" altLang="zh-CN" sz="1400" i="0" u="none" strike="noStrike" kern="0" cap="none" spc="0" normalizeH="0" baseline="0" noProof="0" dirty="0">
              <a:ln>
                <a:noFill/>
              </a:ln>
              <a:solidFill>
                <a:srgbClr val="1D1D1A"/>
              </a:solidFill>
              <a:effectLst/>
              <a:uLnTx/>
              <a:uFillTx/>
              <a:latin typeface="微软雅黑"/>
              <a:ea typeface="微软雅黑"/>
              <a:cs typeface="+mn-cs"/>
            </a:endParaRPr>
          </a:p>
          <a:p>
            <a:pPr marL="285750" indent="-285750">
              <a:lnSpc>
                <a:spcPct val="110000"/>
              </a:lnSpc>
              <a:buFont typeface="Arial" panose="020B0604020202020204" pitchFamily="34" charset="0"/>
              <a:buChar char="•"/>
              <a:defRPr/>
            </a:pPr>
            <a:r>
              <a:rPr lang="zh-CN" altLang="en-US" sz="1400" kern="0" dirty="0">
                <a:solidFill>
                  <a:srgbClr val="1D1D1A"/>
                </a:solidFill>
                <a:latin typeface="微软雅黑"/>
                <a:ea typeface="微软雅黑"/>
              </a:rPr>
              <a:t>从静态优化转向</a:t>
            </a:r>
            <a:r>
              <a:rPr kumimoji="0" lang="zh-CN" altLang="en-US" sz="1400" i="0" u="none" strike="noStrike" kern="0" cap="none" spc="0" normalizeH="0" baseline="0" noProof="0" dirty="0">
                <a:ln>
                  <a:noFill/>
                </a:ln>
                <a:solidFill>
                  <a:srgbClr val="1D1D1A"/>
                </a:solidFill>
                <a:effectLst/>
                <a:uLnTx/>
                <a:uFillTx/>
                <a:latin typeface="微软雅黑"/>
                <a:ea typeface="微软雅黑"/>
                <a:cs typeface="+mn-cs"/>
              </a:rPr>
              <a:t>动态优化</a:t>
            </a:r>
            <a:endParaRPr kumimoji="0" lang="en-US" altLang="zh-CN" sz="1400" i="0" u="none" strike="noStrike" kern="0" cap="none" spc="0" normalizeH="0" baseline="0" noProof="0" dirty="0">
              <a:ln>
                <a:noFill/>
              </a:ln>
              <a:solidFill>
                <a:srgbClr val="1D1D1A"/>
              </a:solidFill>
              <a:effectLst/>
              <a:uLnTx/>
              <a:uFillTx/>
              <a:latin typeface="微软雅黑"/>
              <a:ea typeface="微软雅黑"/>
              <a:cs typeface="+mn-cs"/>
            </a:endParaRPr>
          </a:p>
          <a:p>
            <a:pPr>
              <a:lnSpc>
                <a:spcPct val="110000"/>
              </a:lnSpc>
              <a:defRPr/>
            </a:pPr>
            <a:r>
              <a:rPr kumimoji="0" lang="zh-CN" altLang="en-US" sz="1600" b="1" i="0" u="none" strike="noStrike" kern="0" cap="none" spc="0" normalizeH="0" baseline="0" noProof="0" dirty="0">
                <a:ln>
                  <a:noFill/>
                </a:ln>
                <a:solidFill>
                  <a:srgbClr val="1D1D1A"/>
                </a:solidFill>
                <a:effectLst/>
                <a:uLnTx/>
                <a:uFillTx/>
                <a:latin typeface="微软雅黑"/>
                <a:ea typeface="微软雅黑"/>
                <a:cs typeface="+mn-cs"/>
              </a:rPr>
              <a:t>商用趋势</a:t>
            </a:r>
            <a:r>
              <a:rPr kumimoji="0" lang="zh-CN" altLang="en-US" sz="1600" b="0" i="0" u="none" strike="noStrike" kern="0" cap="none" spc="0" normalizeH="0" baseline="0" noProof="0" dirty="0">
                <a:ln>
                  <a:noFill/>
                </a:ln>
                <a:solidFill>
                  <a:srgbClr val="1D1D1A"/>
                </a:solidFill>
                <a:effectLst/>
                <a:uLnTx/>
                <a:uFillTx/>
                <a:latin typeface="微软雅黑"/>
                <a:ea typeface="微软雅黑"/>
                <a:cs typeface="+mn-cs"/>
              </a:rPr>
              <a:t>：</a:t>
            </a:r>
            <a:endParaRPr kumimoji="0" lang="en-US" altLang="zh-CN" sz="1600" b="0" i="0" u="none" strike="noStrike" kern="0" cap="none" spc="0" normalizeH="0" baseline="0" noProof="0" dirty="0">
              <a:ln>
                <a:noFill/>
              </a:ln>
              <a:solidFill>
                <a:srgbClr val="1D1D1A"/>
              </a:solidFill>
              <a:effectLst/>
              <a:uLnTx/>
              <a:uFillTx/>
              <a:latin typeface="微软雅黑"/>
              <a:ea typeface="微软雅黑"/>
              <a:cs typeface="+mn-cs"/>
            </a:endParaRPr>
          </a:p>
          <a:p>
            <a:pPr marL="285750" indent="-285750">
              <a:lnSpc>
                <a:spcPct val="110000"/>
              </a:lnSpc>
              <a:buFont typeface="Arial" panose="020B0604020202020204" pitchFamily="34" charset="0"/>
              <a:buChar char="•"/>
              <a:defRPr/>
            </a:pPr>
            <a:r>
              <a:rPr kumimoji="0" lang="zh-CN" altLang="en-US" sz="1400" b="0" i="0" u="none" strike="noStrike" kern="0" cap="none" spc="0" normalizeH="0" baseline="0" noProof="0" dirty="0">
                <a:ln>
                  <a:noFill/>
                </a:ln>
                <a:solidFill>
                  <a:srgbClr val="1D1D1A"/>
                </a:solidFill>
                <a:effectLst/>
                <a:uLnTx/>
                <a:uFillTx/>
                <a:latin typeface="微软雅黑"/>
                <a:ea typeface="微软雅黑"/>
                <a:cs typeface="+mn-cs"/>
              </a:rPr>
              <a:t>基于</a:t>
            </a:r>
            <a:r>
              <a:rPr kumimoji="0" lang="zh-CN" altLang="en-US"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开源版本</a:t>
            </a:r>
            <a:r>
              <a:rPr lang="zh-CN" altLang="en-US" sz="1400" kern="0" dirty="0">
                <a:solidFill>
                  <a:srgbClr val="1D1D1A"/>
                </a:solidFill>
                <a:latin typeface="微软雅黑" panose="020B0503020204020204" pitchFamily="34" charset="-122"/>
                <a:ea typeface="微软雅黑" panose="020B0503020204020204" pitchFamily="34" charset="-122"/>
              </a:rPr>
              <a:t>增强</a:t>
            </a:r>
            <a:r>
              <a:rPr lang="zh-CN" altLang="en-US" sz="1400" kern="0" dirty="0">
                <a:solidFill>
                  <a:srgbClr val="FF0000"/>
                </a:solidFill>
                <a:latin typeface="微软雅黑" panose="020B0503020204020204" pitchFamily="34" charset="-122"/>
                <a:ea typeface="微软雅黑" panose="020B0503020204020204" pitchFamily="34" charset="-122"/>
              </a:rPr>
              <a:t>可靠性</a:t>
            </a:r>
            <a:r>
              <a:rPr lang="zh-CN" altLang="en-US" sz="1400" kern="0" dirty="0">
                <a:solidFill>
                  <a:srgbClr val="1D1D1A"/>
                </a:solidFill>
                <a:latin typeface="微软雅黑" panose="020B0503020204020204" pitchFamily="34" charset="-122"/>
                <a:ea typeface="微软雅黑" panose="020B0503020204020204" pitchFamily="34" charset="-122"/>
              </a:rPr>
              <a:t>和</a:t>
            </a:r>
            <a:r>
              <a:rPr lang="zh-CN" altLang="en-US" sz="1400" kern="0" dirty="0">
                <a:solidFill>
                  <a:srgbClr val="FF0000"/>
                </a:solidFill>
                <a:latin typeface="微软雅黑" panose="020B0503020204020204" pitchFamily="34" charset="-122"/>
                <a:ea typeface="微软雅黑" panose="020B0503020204020204" pitchFamily="34" charset="-122"/>
              </a:rPr>
              <a:t>易用性</a:t>
            </a:r>
            <a:r>
              <a:rPr lang="zh-CN" altLang="en-US" sz="1400" kern="0" dirty="0">
                <a:solidFill>
                  <a:srgbClr val="1D1D1A"/>
                </a:solidFill>
                <a:latin typeface="微软雅黑" panose="020B0503020204020204" pitchFamily="34" charset="-122"/>
                <a:ea typeface="微软雅黑" panose="020B0503020204020204" pitchFamily="34" charset="-122"/>
              </a:rPr>
              <a:t>后，</a:t>
            </a:r>
            <a:r>
              <a:rPr kumimoji="0" lang="zh-CN" altLang="en-US" sz="1400" b="0" i="0" u="none" strike="noStrike" kern="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实现</a:t>
            </a:r>
            <a:r>
              <a:rPr kumimoji="0"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内部</a:t>
            </a:r>
            <a:r>
              <a:rPr kumimoji="0" lang="zh-CN" altLang="en-US" sz="1400" b="0"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rPr>
              <a:t>商用落地</a:t>
            </a:r>
            <a:endParaRPr kumimoji="0" lang="en-US" altLang="zh-CN" sz="1600" i="0" u="none" strike="noStrike" kern="0" cap="none" spc="0" normalizeH="0" baseline="0" noProof="0" dirty="0">
              <a:ln>
                <a:noFill/>
              </a:ln>
              <a:solidFill>
                <a:srgbClr val="1D1D1A"/>
              </a:solidFill>
              <a:effectLst/>
              <a:uLnTx/>
              <a:uFillTx/>
              <a:latin typeface="微软雅黑"/>
              <a:ea typeface="微软雅黑"/>
              <a:cs typeface="+mn-cs"/>
            </a:endParaRPr>
          </a:p>
        </p:txBody>
      </p:sp>
    </p:spTree>
    <p:extLst>
      <p:ext uri="{BB962C8B-B14F-4D97-AF65-F5344CB8AC3E}">
        <p14:creationId xmlns:p14="http://schemas.microsoft.com/office/powerpoint/2010/main" val="305941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AD055-541D-4B07-D93E-441C25245DEE}"/>
              </a:ext>
            </a:extLst>
          </p:cNvPr>
          <p:cNvSpPr>
            <a:spLocks noGrp="1"/>
          </p:cNvSpPr>
          <p:nvPr>
            <p:ph type="title"/>
          </p:nvPr>
        </p:nvSpPr>
        <p:spPr/>
        <p:txBody>
          <a:bodyPr/>
          <a:lstStyle/>
          <a:p>
            <a:r>
              <a:rPr kumimoji="1" lang="en-US" altLang="zh-CN" dirty="0"/>
              <a:t>CFGO</a:t>
            </a:r>
            <a:r>
              <a:rPr kumimoji="1" lang="zh-CN" altLang="en-US" dirty="0"/>
              <a:t>反馈优化框架 </a:t>
            </a:r>
            <a:r>
              <a:rPr kumimoji="1" lang="en-US" altLang="zh-CN" dirty="0"/>
              <a:t>(</a:t>
            </a:r>
            <a:r>
              <a:rPr lang="en-US" altLang="zh-CN" b="0" i="0" dirty="0">
                <a:effectLst/>
                <a:latin typeface="HarmonyOS-Hans"/>
              </a:rPr>
              <a:t>Continuous Feature Guided Optimization</a:t>
            </a:r>
            <a:r>
              <a:rPr kumimoji="1" lang="en-US" altLang="zh-CN" dirty="0"/>
              <a:t>)</a:t>
            </a:r>
            <a:endParaRPr kumimoji="1" lang="zh-CN" altLang="en-US" dirty="0"/>
          </a:p>
        </p:txBody>
      </p:sp>
      <p:sp>
        <p:nvSpPr>
          <p:cNvPr id="3" name="文本占位符 2">
            <a:extLst>
              <a:ext uri="{FF2B5EF4-FFF2-40B4-BE49-F238E27FC236}">
                <a16:creationId xmlns:a16="http://schemas.microsoft.com/office/drawing/2014/main" id="{9CB10B10-E3B5-E1C1-48E3-8EC5B7EE596B}"/>
              </a:ext>
            </a:extLst>
          </p:cNvPr>
          <p:cNvSpPr>
            <a:spLocks noGrp="1"/>
          </p:cNvSpPr>
          <p:nvPr>
            <p:ph type="body" sz="half" idx="2"/>
          </p:nvPr>
        </p:nvSpPr>
        <p:spPr/>
        <p:txBody>
          <a:bodyPr>
            <a:normAutofit/>
          </a:bodyPr>
          <a:lstStyle/>
          <a:p>
            <a:r>
              <a:rPr kumimoji="1" lang="en-US" altLang="zh-CN" dirty="0"/>
              <a:t>CFGO</a:t>
            </a:r>
            <a:r>
              <a:rPr kumimoji="1" lang="zh-CN" altLang="en-US" dirty="0"/>
              <a:t>是</a:t>
            </a:r>
            <a:r>
              <a:rPr kumimoji="1" lang="en-US" altLang="zh-CN" dirty="0"/>
              <a:t>GCC for </a:t>
            </a:r>
            <a:r>
              <a:rPr kumimoji="1" lang="en-US" altLang="zh-CN" dirty="0" err="1"/>
              <a:t>openEuler</a:t>
            </a:r>
            <a:r>
              <a:rPr kumimoji="1" lang="zh-CN" altLang="en-US" dirty="0"/>
              <a:t>中</a:t>
            </a:r>
            <a:r>
              <a:rPr lang="zh-CN" altLang="en-US" b="0" i="0" dirty="0">
                <a:effectLst/>
                <a:latin typeface="HarmonyOS-Hans"/>
              </a:rPr>
              <a:t>多模态（源代码、汇编码、二进制）、全生命周期（编译、链接、后链接）的持续优化手段</a:t>
            </a:r>
            <a:endParaRPr kumimoji="1" lang="zh-CN" altLang="en-US" dirty="0"/>
          </a:p>
        </p:txBody>
      </p:sp>
      <p:grpSp>
        <p:nvGrpSpPr>
          <p:cNvPr id="7" name="组合 6">
            <a:extLst>
              <a:ext uri="{FF2B5EF4-FFF2-40B4-BE49-F238E27FC236}">
                <a16:creationId xmlns:a16="http://schemas.microsoft.com/office/drawing/2014/main" id="{9D2E4DC6-61C7-4FFC-A178-082D7FFC5BE8}"/>
              </a:ext>
            </a:extLst>
          </p:cNvPr>
          <p:cNvGrpSpPr/>
          <p:nvPr/>
        </p:nvGrpSpPr>
        <p:grpSpPr>
          <a:xfrm>
            <a:off x="576087" y="1551296"/>
            <a:ext cx="5220000" cy="4419097"/>
            <a:chOff x="1014163" y="3258482"/>
            <a:chExt cx="4016408" cy="3272306"/>
          </a:xfrm>
        </p:grpSpPr>
        <p:sp>
          <p:nvSpPr>
            <p:cNvPr id="8" name="矩形 7">
              <a:extLst>
                <a:ext uri="{FF2B5EF4-FFF2-40B4-BE49-F238E27FC236}">
                  <a16:creationId xmlns:a16="http://schemas.microsoft.com/office/drawing/2014/main" id="{EF9BC41C-91B3-4C24-83CD-1CD45F2B0FD9}"/>
                </a:ext>
              </a:extLst>
            </p:cNvPr>
            <p:cNvSpPr/>
            <p:nvPr/>
          </p:nvSpPr>
          <p:spPr>
            <a:xfrm>
              <a:off x="1014163" y="3258482"/>
              <a:ext cx="4016408" cy="3272306"/>
            </a:xfrm>
            <a:prstGeom prst="rect">
              <a:avLst/>
            </a:prstGeom>
            <a:gradFill>
              <a:gsLst>
                <a:gs pos="100000">
                  <a:srgbClr val="666666">
                    <a:lumMod val="60000"/>
                    <a:lumOff val="40000"/>
                    <a:alpha val="5000"/>
                  </a:srgbClr>
                </a:gs>
                <a:gs pos="33000">
                  <a:srgbClr val="666666">
                    <a:lumMod val="60000"/>
                    <a:lumOff val="40000"/>
                    <a:alpha val="15000"/>
                  </a:srgbClr>
                </a:gs>
              </a:gsLst>
              <a:lin ang="5400000" scaled="0"/>
            </a:gradFill>
            <a:ln w="6350" cap="flat" cmpd="sng" algn="ctr">
              <a:gradFill>
                <a:gsLst>
                  <a:gs pos="0">
                    <a:srgbClr val="666666">
                      <a:lumMod val="40000"/>
                      <a:lumOff val="60000"/>
                      <a:alpha val="40000"/>
                    </a:srgbClr>
                  </a:gs>
                  <a:gs pos="100000">
                    <a:srgbClr val="666666">
                      <a:lumMod val="40000"/>
                      <a:lumOff val="60000"/>
                      <a:alpha val="0"/>
                    </a:srgbClr>
                  </a:gs>
                </a:gsLst>
                <a:lin ang="5400000" scaled="0"/>
              </a:gradFill>
              <a:prstDash val="solid"/>
              <a:miter lim="800000"/>
            </a:ln>
            <a:effectLst/>
          </p:spPr>
          <p:txBody>
            <a:bodyPr rot="0" spcFirstLastPara="0" vertOverflow="overflow" horzOverflow="overflow" vert="horz" wrap="square" lIns="91368" tIns="108000" rIns="91368" bIns="45684" numCol="1" spcCol="0" rtlCol="0" fromWordArt="0" anchor="t" anchorCtr="0" forceAA="0" compatLnSpc="1">
              <a:noAutofit/>
            </a:bodyPr>
            <a:lstStyle/>
            <a:p>
              <a:pPr algn="ctr" defTabSz="913745" fontAlgn="base">
                <a:lnSpc>
                  <a:spcPct val="120000"/>
                </a:lnSpc>
                <a:spcBef>
                  <a:spcPct val="0"/>
                </a:spcBef>
                <a:spcAft>
                  <a:spcPct val="0"/>
                </a:spcAft>
              </a:pPr>
              <a:r>
                <a:rPr kumimoji="1" lang="en-US" altLang="zh-CN" sz="1200" b="1" kern="0" dirty="0">
                  <a:solidFill>
                    <a:srgbClr val="1D1D1A"/>
                  </a:solidFill>
                  <a:latin typeface="微软雅黑"/>
                  <a:ea typeface="微软雅黑"/>
                </a:rPr>
                <a:t>CFGO </a:t>
              </a:r>
              <a:r>
                <a:rPr kumimoji="1" lang="zh-CN" altLang="en-US" sz="1200" b="1" kern="0" dirty="0">
                  <a:solidFill>
                    <a:srgbClr val="1D1D1A"/>
                  </a:solidFill>
                  <a:latin typeface="微软雅黑"/>
                  <a:ea typeface="微软雅黑"/>
                </a:rPr>
                <a:t>多模态全流程反馈优化</a:t>
              </a:r>
              <a:endParaRPr kumimoji="1" lang="en-US" sz="1200" b="1" kern="0" dirty="0">
                <a:solidFill>
                  <a:srgbClr val="1D1D1A"/>
                </a:solidFill>
                <a:latin typeface="微软雅黑"/>
                <a:ea typeface="微软雅黑"/>
              </a:endParaRPr>
            </a:p>
          </p:txBody>
        </p:sp>
        <p:sp>
          <p:nvSpPr>
            <p:cNvPr id="9" name="文本框 106">
              <a:extLst>
                <a:ext uri="{FF2B5EF4-FFF2-40B4-BE49-F238E27FC236}">
                  <a16:creationId xmlns:a16="http://schemas.microsoft.com/office/drawing/2014/main" id="{75FBC072-EB4C-4FA8-A2DD-138765D13DD0}"/>
                </a:ext>
              </a:extLst>
            </p:cNvPr>
            <p:cNvSpPr txBox="1"/>
            <p:nvPr/>
          </p:nvSpPr>
          <p:spPr>
            <a:xfrm>
              <a:off x="1479290" y="3639327"/>
              <a:ext cx="756000" cy="324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dirty="0"/>
                <a:t>寄存器优化</a:t>
              </a:r>
            </a:p>
          </p:txBody>
        </p:sp>
        <p:sp>
          <p:nvSpPr>
            <p:cNvPr id="10" name="文本框 106">
              <a:extLst>
                <a:ext uri="{FF2B5EF4-FFF2-40B4-BE49-F238E27FC236}">
                  <a16:creationId xmlns:a16="http://schemas.microsoft.com/office/drawing/2014/main" id="{305F630F-CC8A-456D-8570-11A5D477E026}"/>
                </a:ext>
              </a:extLst>
            </p:cNvPr>
            <p:cNvSpPr txBox="1"/>
            <p:nvPr/>
          </p:nvSpPr>
          <p:spPr>
            <a:xfrm>
              <a:off x="1479290" y="4071327"/>
              <a:ext cx="756000" cy="324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死代码消除</a:t>
              </a:r>
              <a:endParaRPr lang="en-US" altLang="zh-CN" dirty="0"/>
            </a:p>
          </p:txBody>
        </p:sp>
        <p:sp>
          <p:nvSpPr>
            <p:cNvPr id="11" name="文本框 106">
              <a:extLst>
                <a:ext uri="{FF2B5EF4-FFF2-40B4-BE49-F238E27FC236}">
                  <a16:creationId xmlns:a16="http://schemas.microsoft.com/office/drawing/2014/main" id="{6E7B2704-D7E8-4C08-AF45-7F33B56E783E}"/>
                </a:ext>
              </a:extLst>
            </p:cNvPr>
            <p:cNvSpPr txBox="1"/>
            <p:nvPr/>
          </p:nvSpPr>
          <p:spPr>
            <a:xfrm>
              <a:off x="2343290" y="3639327"/>
              <a:ext cx="756000" cy="216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基本块重排</a:t>
              </a:r>
              <a:endParaRPr lang="en-US" altLang="zh-CN" dirty="0"/>
            </a:p>
          </p:txBody>
        </p:sp>
        <p:sp>
          <p:nvSpPr>
            <p:cNvPr id="12" name="文本框 106">
              <a:extLst>
                <a:ext uri="{FF2B5EF4-FFF2-40B4-BE49-F238E27FC236}">
                  <a16:creationId xmlns:a16="http://schemas.microsoft.com/office/drawing/2014/main" id="{4231B46A-2FD7-40FB-8DCB-09EF5ABA2AB0}"/>
                </a:ext>
              </a:extLst>
            </p:cNvPr>
            <p:cNvSpPr txBox="1"/>
            <p:nvPr/>
          </p:nvSpPr>
          <p:spPr>
            <a:xfrm>
              <a:off x="2343290" y="3909327"/>
              <a:ext cx="756000" cy="216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冷热分区</a:t>
              </a:r>
              <a:endParaRPr lang="en-US" altLang="zh-CN" dirty="0"/>
            </a:p>
          </p:txBody>
        </p:sp>
        <p:sp>
          <p:nvSpPr>
            <p:cNvPr id="13" name="文本框 106">
              <a:extLst>
                <a:ext uri="{FF2B5EF4-FFF2-40B4-BE49-F238E27FC236}">
                  <a16:creationId xmlns:a16="http://schemas.microsoft.com/office/drawing/2014/main" id="{A51B2AFB-339E-431B-8E9E-B1938BBC7FC4}"/>
                </a:ext>
              </a:extLst>
            </p:cNvPr>
            <p:cNvSpPr txBox="1"/>
            <p:nvPr/>
          </p:nvSpPr>
          <p:spPr>
            <a:xfrm>
              <a:off x="2343290" y="4179327"/>
              <a:ext cx="756000" cy="216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dirty="0"/>
                <a:t>内联优化</a:t>
              </a:r>
              <a:endParaRPr lang="en-US" altLang="zh-CN" dirty="0"/>
            </a:p>
          </p:txBody>
        </p:sp>
        <p:sp>
          <p:nvSpPr>
            <p:cNvPr id="14" name="文本框 106">
              <a:extLst>
                <a:ext uri="{FF2B5EF4-FFF2-40B4-BE49-F238E27FC236}">
                  <a16:creationId xmlns:a16="http://schemas.microsoft.com/office/drawing/2014/main" id="{8679C578-071F-437A-9D93-EDC2FECFF273}"/>
                </a:ext>
              </a:extLst>
            </p:cNvPr>
            <p:cNvSpPr txBox="1"/>
            <p:nvPr/>
          </p:nvSpPr>
          <p:spPr>
            <a:xfrm>
              <a:off x="3226623" y="3639327"/>
              <a:ext cx="756000" cy="216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en-US" altLang="zh-CN"/>
                <a:t>PGO</a:t>
              </a:r>
              <a:endParaRPr lang="zh-CN" altLang="en-US" dirty="0"/>
            </a:p>
          </p:txBody>
        </p:sp>
        <p:sp>
          <p:nvSpPr>
            <p:cNvPr id="15" name="文本框 106">
              <a:extLst>
                <a:ext uri="{FF2B5EF4-FFF2-40B4-BE49-F238E27FC236}">
                  <a16:creationId xmlns:a16="http://schemas.microsoft.com/office/drawing/2014/main" id="{4DCCFA1A-E801-40AB-9C84-5F68EB7B2802}"/>
                </a:ext>
              </a:extLst>
            </p:cNvPr>
            <p:cNvSpPr txBox="1"/>
            <p:nvPr/>
          </p:nvSpPr>
          <p:spPr>
            <a:xfrm>
              <a:off x="3226622" y="3909327"/>
              <a:ext cx="756000" cy="216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en-US" altLang="zh-CN"/>
                <a:t>LTO</a:t>
              </a:r>
              <a:endParaRPr lang="zh-CN" altLang="en-US" dirty="0"/>
            </a:p>
          </p:txBody>
        </p:sp>
        <p:sp>
          <p:nvSpPr>
            <p:cNvPr id="16" name="文本框 106">
              <a:extLst>
                <a:ext uri="{FF2B5EF4-FFF2-40B4-BE49-F238E27FC236}">
                  <a16:creationId xmlns:a16="http://schemas.microsoft.com/office/drawing/2014/main" id="{F62E219B-FBBE-404C-AE6B-47369250DAB5}"/>
                </a:ext>
              </a:extLst>
            </p:cNvPr>
            <p:cNvSpPr txBox="1"/>
            <p:nvPr/>
          </p:nvSpPr>
          <p:spPr>
            <a:xfrm>
              <a:off x="3222368" y="4179327"/>
              <a:ext cx="756000" cy="216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en-US" altLang="zh-CN"/>
                <a:t>BOLT</a:t>
              </a:r>
              <a:endParaRPr lang="zh-CN" altLang="en-US" dirty="0"/>
            </a:p>
          </p:txBody>
        </p:sp>
        <p:sp>
          <p:nvSpPr>
            <p:cNvPr id="17" name="文本框 106">
              <a:extLst>
                <a:ext uri="{FF2B5EF4-FFF2-40B4-BE49-F238E27FC236}">
                  <a16:creationId xmlns:a16="http://schemas.microsoft.com/office/drawing/2014/main" id="{75683156-FCD7-44B3-AE3D-339176AC2A8E}"/>
                </a:ext>
              </a:extLst>
            </p:cNvPr>
            <p:cNvSpPr txBox="1"/>
            <p:nvPr/>
          </p:nvSpPr>
          <p:spPr>
            <a:xfrm>
              <a:off x="4071290" y="3639327"/>
              <a:ext cx="756000" cy="486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en-US" altLang="zh-CN" dirty="0"/>
                <a:t>AI4C</a:t>
              </a:r>
              <a:endParaRPr lang="zh-CN" altLang="en-US" dirty="0"/>
            </a:p>
          </p:txBody>
        </p:sp>
        <p:sp>
          <p:nvSpPr>
            <p:cNvPr id="18" name="TextBox 168">
              <a:extLst>
                <a:ext uri="{FF2B5EF4-FFF2-40B4-BE49-F238E27FC236}">
                  <a16:creationId xmlns:a16="http://schemas.microsoft.com/office/drawing/2014/main" id="{CAEA3FCB-96F8-44F4-A165-90BF347C10F2}"/>
                </a:ext>
              </a:extLst>
            </p:cNvPr>
            <p:cNvSpPr txBox="1"/>
            <p:nvPr/>
          </p:nvSpPr>
          <p:spPr>
            <a:xfrm>
              <a:off x="1114878" y="4546012"/>
              <a:ext cx="299326" cy="749288"/>
            </a:xfrm>
            <a:prstGeom prst="rect">
              <a:avLst/>
            </a:prstGeom>
            <a:solidFill>
              <a:srgbClr val="F2F2F2"/>
            </a:solidFill>
            <a:ln w="22225">
              <a:noFill/>
            </a:ln>
          </p:spPr>
          <p:txBody>
            <a:bodyPr vert="horz" wrap="square" lIns="103260" tIns="51632" rIns="103260" bIns="51632" rtlCol="0" anchor="ctr" anchorCtr="0">
              <a:noAutofit/>
            </a:bodyPr>
            <a:lstStyle/>
            <a:p>
              <a:pPr algn="ctr" defTabSz="805311" fontAlgn="base">
                <a:spcBef>
                  <a:spcPct val="0"/>
                </a:spcBef>
                <a:spcAft>
                  <a:spcPct val="0"/>
                </a:spcAft>
                <a:buClr>
                  <a:srgbClr val="CC9900"/>
                </a:buClr>
                <a:defRPr/>
              </a:pPr>
              <a:r>
                <a:rPr lang="zh-CN" altLang="en-US" sz="1200" b="1" kern="0" dirty="0">
                  <a:solidFill>
                    <a:prstClr val="black"/>
                  </a:solidFill>
                  <a:latin typeface="Calibri" pitchFamily="34" charset="0"/>
                  <a:ea typeface="宋体" charset="-122"/>
                  <a:cs typeface="Arial" pitchFamily="34" charset="0"/>
                </a:rPr>
                <a:t>动态优化</a:t>
              </a:r>
            </a:p>
          </p:txBody>
        </p:sp>
        <p:sp>
          <p:nvSpPr>
            <p:cNvPr id="19" name="流程图: 过程 18">
              <a:extLst>
                <a:ext uri="{FF2B5EF4-FFF2-40B4-BE49-F238E27FC236}">
                  <a16:creationId xmlns:a16="http://schemas.microsoft.com/office/drawing/2014/main" id="{154C9526-60D8-43F1-BF38-9BE0330EC5AE}"/>
                </a:ext>
              </a:extLst>
            </p:cNvPr>
            <p:cNvSpPr/>
            <p:nvPr/>
          </p:nvSpPr>
          <p:spPr>
            <a:xfrm>
              <a:off x="1479290" y="5535474"/>
              <a:ext cx="1619999" cy="864000"/>
            </a:xfrm>
            <a:prstGeom prst="flowChartProcess">
              <a:avLst/>
            </a:prstGeom>
            <a:noFill/>
            <a:ln w="12700" cap="flat" cmpd="sng" algn="ctr">
              <a:solidFill>
                <a:srgbClr val="1D1D1A"/>
              </a:solidFill>
              <a:prstDash val="dash"/>
              <a:miter lim="800000"/>
            </a:ln>
            <a:effectLst/>
          </p:spPr>
          <p:txBody>
            <a:bodyPr rot="0" spcFirstLastPara="0" vertOverflow="overflow" horzOverflow="overflow" vert="horz" wrap="square" lIns="91404" tIns="45702" rIns="91404" bIns="45702" numCol="1" spcCol="0" rtlCol="0" fromWordArt="0" anchor="ctr" anchorCtr="0" forceAA="0" compatLnSpc="1">
              <a:noAutofit/>
            </a:bodyPr>
            <a:lstStyle/>
            <a:p>
              <a:pPr algn="ctr" defTabSz="914034" fontAlgn="base">
                <a:spcBef>
                  <a:spcPct val="0"/>
                </a:spcBef>
                <a:spcAft>
                  <a:spcPct val="0"/>
                </a:spcAft>
              </a:pPr>
              <a:endParaRPr lang="zh-CN" altLang="en-US" sz="1999" kern="0">
                <a:solidFill>
                  <a:srgbClr val="666666"/>
                </a:solidFill>
                <a:latin typeface="Arial" panose="020B0604020202020204"/>
                <a:ea typeface="黑体" panose="02010609060101010101" pitchFamily="49" charset="-122"/>
              </a:endParaRPr>
            </a:p>
          </p:txBody>
        </p:sp>
        <p:sp>
          <p:nvSpPr>
            <p:cNvPr id="20" name="文本框 106">
              <a:extLst>
                <a:ext uri="{FF2B5EF4-FFF2-40B4-BE49-F238E27FC236}">
                  <a16:creationId xmlns:a16="http://schemas.microsoft.com/office/drawing/2014/main" id="{95D671AF-F847-4528-8487-C15D71D2FC37}"/>
                </a:ext>
              </a:extLst>
            </p:cNvPr>
            <p:cNvSpPr txBox="1"/>
            <p:nvPr/>
          </p:nvSpPr>
          <p:spPr>
            <a:xfrm>
              <a:off x="3205658" y="5526764"/>
              <a:ext cx="1621631" cy="252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内核反馈优化</a:t>
              </a:r>
              <a:endParaRPr lang="en-US" altLang="zh-CN" dirty="0"/>
            </a:p>
          </p:txBody>
        </p:sp>
        <p:sp>
          <p:nvSpPr>
            <p:cNvPr id="21" name="文本框 106">
              <a:extLst>
                <a:ext uri="{FF2B5EF4-FFF2-40B4-BE49-F238E27FC236}">
                  <a16:creationId xmlns:a16="http://schemas.microsoft.com/office/drawing/2014/main" id="{D306636C-A7A3-49B5-98D0-EC75806E719F}"/>
                </a:ext>
              </a:extLst>
            </p:cNvPr>
            <p:cNvSpPr txBox="1"/>
            <p:nvPr/>
          </p:nvSpPr>
          <p:spPr>
            <a:xfrm>
              <a:off x="3205657" y="5835008"/>
              <a:ext cx="1617793" cy="252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应用反馈优化</a:t>
              </a:r>
              <a:endParaRPr lang="en-US" altLang="zh-CN" dirty="0"/>
            </a:p>
          </p:txBody>
        </p:sp>
        <p:sp>
          <p:nvSpPr>
            <p:cNvPr id="22" name="文本框 106">
              <a:extLst>
                <a:ext uri="{FF2B5EF4-FFF2-40B4-BE49-F238E27FC236}">
                  <a16:creationId xmlns:a16="http://schemas.microsoft.com/office/drawing/2014/main" id="{2E5ADE6A-FC37-47D9-90FF-53759C673B87}"/>
                </a:ext>
              </a:extLst>
            </p:cNvPr>
            <p:cNvSpPr txBox="1"/>
            <p:nvPr/>
          </p:nvSpPr>
          <p:spPr>
            <a:xfrm>
              <a:off x="3205658" y="6147474"/>
              <a:ext cx="1617792" cy="252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库反馈优化</a:t>
              </a:r>
              <a:endParaRPr lang="en-US" altLang="zh-CN" dirty="0"/>
            </a:p>
          </p:txBody>
        </p:sp>
        <p:sp>
          <p:nvSpPr>
            <p:cNvPr id="23" name="文本框 106">
              <a:extLst>
                <a:ext uri="{FF2B5EF4-FFF2-40B4-BE49-F238E27FC236}">
                  <a16:creationId xmlns:a16="http://schemas.microsoft.com/office/drawing/2014/main" id="{AE8CBB5A-7CAF-4054-87DE-16DF6D34F742}"/>
                </a:ext>
              </a:extLst>
            </p:cNvPr>
            <p:cNvSpPr txBox="1"/>
            <p:nvPr/>
          </p:nvSpPr>
          <p:spPr>
            <a:xfrm>
              <a:off x="1479290" y="4971327"/>
              <a:ext cx="756000" cy="324000"/>
            </a:xfrm>
            <a:prstGeom prst="rect">
              <a:avLst/>
            </a:prstGeom>
            <a:solidFill>
              <a:srgbClr val="AFD89C"/>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9254">
                <a:defRPr sz="1000" kern="0">
                  <a:solidFill>
                    <a:srgbClr val="1D1D1A"/>
                  </a:solidFill>
                  <a:cs typeface="Arial" pitchFamily="34" charset="0"/>
                </a:defRPr>
              </a:lvl1pPr>
            </a:lstStyle>
            <a:p>
              <a:pPr defTabSz="958486" fontAlgn="base">
                <a:spcBef>
                  <a:spcPct val="0"/>
                </a:spcBef>
                <a:spcAft>
                  <a:spcPct val="0"/>
                </a:spcAft>
                <a:defRPr/>
              </a:pPr>
              <a:r>
                <a:rPr lang="zh-CN" altLang="en-US" sz="900">
                  <a:latin typeface="微软雅黑"/>
                  <a:ea typeface="微软雅黑"/>
                </a:rPr>
                <a:t>启动接管</a:t>
              </a:r>
              <a:endParaRPr lang="zh-CN" altLang="en-US" sz="900" dirty="0">
                <a:latin typeface="微软雅黑"/>
                <a:ea typeface="微软雅黑"/>
              </a:endParaRPr>
            </a:p>
          </p:txBody>
        </p:sp>
        <p:sp>
          <p:nvSpPr>
            <p:cNvPr id="24" name="文本框 106">
              <a:extLst>
                <a:ext uri="{FF2B5EF4-FFF2-40B4-BE49-F238E27FC236}">
                  <a16:creationId xmlns:a16="http://schemas.microsoft.com/office/drawing/2014/main" id="{659BD487-2903-4627-B7B9-167E92B19485}"/>
                </a:ext>
              </a:extLst>
            </p:cNvPr>
            <p:cNvSpPr txBox="1"/>
            <p:nvPr/>
          </p:nvSpPr>
          <p:spPr>
            <a:xfrm>
              <a:off x="1479290" y="4539327"/>
              <a:ext cx="756000" cy="324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周期采样</a:t>
              </a:r>
              <a:endParaRPr lang="zh-CN" altLang="en-US" dirty="0"/>
            </a:p>
          </p:txBody>
        </p:sp>
        <p:sp>
          <p:nvSpPr>
            <p:cNvPr id="25" name="文本框 106">
              <a:extLst>
                <a:ext uri="{FF2B5EF4-FFF2-40B4-BE49-F238E27FC236}">
                  <a16:creationId xmlns:a16="http://schemas.microsoft.com/office/drawing/2014/main" id="{00C6BF1B-F418-4408-AB05-DFCBBADE15D4}"/>
                </a:ext>
              </a:extLst>
            </p:cNvPr>
            <p:cNvSpPr txBox="1"/>
            <p:nvPr/>
          </p:nvSpPr>
          <p:spPr>
            <a:xfrm>
              <a:off x="2343290" y="4971327"/>
              <a:ext cx="756000" cy="324000"/>
            </a:xfrm>
            <a:prstGeom prst="rect">
              <a:avLst/>
            </a:prstGeom>
            <a:solidFill>
              <a:srgbClr val="AFD89C"/>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9254">
                <a:defRPr sz="1000" kern="0">
                  <a:solidFill>
                    <a:srgbClr val="1D1D1A"/>
                  </a:solidFill>
                  <a:cs typeface="Arial" pitchFamily="34" charset="0"/>
                </a:defRPr>
              </a:lvl1pPr>
            </a:lstStyle>
            <a:p>
              <a:pPr defTabSz="958486" fontAlgn="base">
                <a:spcBef>
                  <a:spcPct val="0"/>
                </a:spcBef>
                <a:spcAft>
                  <a:spcPct val="0"/>
                </a:spcAft>
                <a:defRPr/>
              </a:pPr>
              <a:r>
                <a:rPr lang="zh-CN" altLang="en-US" sz="900">
                  <a:latin typeface="微软雅黑"/>
                  <a:ea typeface="微软雅黑"/>
                </a:rPr>
                <a:t>动态替换</a:t>
              </a:r>
              <a:endParaRPr lang="zh-CN" altLang="en-US" sz="900" dirty="0">
                <a:latin typeface="微软雅黑"/>
                <a:ea typeface="微软雅黑"/>
              </a:endParaRPr>
            </a:p>
          </p:txBody>
        </p:sp>
        <p:sp>
          <p:nvSpPr>
            <p:cNvPr id="26" name="文本框 106">
              <a:extLst>
                <a:ext uri="{FF2B5EF4-FFF2-40B4-BE49-F238E27FC236}">
                  <a16:creationId xmlns:a16="http://schemas.microsoft.com/office/drawing/2014/main" id="{E742C002-7FF8-47EF-B354-157FFF325D33}"/>
                </a:ext>
              </a:extLst>
            </p:cNvPr>
            <p:cNvSpPr txBox="1"/>
            <p:nvPr/>
          </p:nvSpPr>
          <p:spPr>
            <a:xfrm>
              <a:off x="3207290" y="4971327"/>
              <a:ext cx="756000" cy="324000"/>
            </a:xfrm>
            <a:prstGeom prst="rect">
              <a:avLst/>
            </a:prstGeom>
            <a:solidFill>
              <a:srgbClr val="ED6D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代码注入</a:t>
              </a:r>
              <a:endParaRPr lang="zh-CN" altLang="en-US" dirty="0"/>
            </a:p>
          </p:txBody>
        </p:sp>
        <p:sp>
          <p:nvSpPr>
            <p:cNvPr id="27" name="文本框 106">
              <a:extLst>
                <a:ext uri="{FF2B5EF4-FFF2-40B4-BE49-F238E27FC236}">
                  <a16:creationId xmlns:a16="http://schemas.microsoft.com/office/drawing/2014/main" id="{4AD11FC0-E1CC-4883-B092-13B97FFD82FD}"/>
                </a:ext>
              </a:extLst>
            </p:cNvPr>
            <p:cNvSpPr txBox="1"/>
            <p:nvPr/>
          </p:nvSpPr>
          <p:spPr>
            <a:xfrm>
              <a:off x="2343290" y="4539327"/>
              <a:ext cx="756000" cy="324000"/>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特征刷新</a:t>
              </a:r>
              <a:endParaRPr lang="zh-CN" altLang="en-US" dirty="0"/>
            </a:p>
          </p:txBody>
        </p:sp>
        <p:sp>
          <p:nvSpPr>
            <p:cNvPr id="28" name="文本框 106">
              <a:extLst>
                <a:ext uri="{FF2B5EF4-FFF2-40B4-BE49-F238E27FC236}">
                  <a16:creationId xmlns:a16="http://schemas.microsoft.com/office/drawing/2014/main" id="{4E2FF1F5-49CF-461A-9F09-A9276763F539}"/>
                </a:ext>
              </a:extLst>
            </p:cNvPr>
            <p:cNvSpPr txBox="1"/>
            <p:nvPr/>
          </p:nvSpPr>
          <p:spPr>
            <a:xfrm>
              <a:off x="4071290" y="4971327"/>
              <a:ext cx="756000" cy="324000"/>
            </a:xfrm>
            <a:prstGeom prst="rect">
              <a:avLst/>
            </a:prstGeom>
            <a:solidFill>
              <a:srgbClr val="ED6D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a:t>程序热更新</a:t>
              </a:r>
              <a:endParaRPr lang="zh-CN" altLang="en-US" dirty="0"/>
            </a:p>
          </p:txBody>
        </p:sp>
        <p:sp>
          <p:nvSpPr>
            <p:cNvPr id="29" name="文本框 106">
              <a:extLst>
                <a:ext uri="{FF2B5EF4-FFF2-40B4-BE49-F238E27FC236}">
                  <a16:creationId xmlns:a16="http://schemas.microsoft.com/office/drawing/2014/main" id="{8298BD81-62F0-4FE6-A58D-F57B0D4BAD82}"/>
                </a:ext>
              </a:extLst>
            </p:cNvPr>
            <p:cNvSpPr txBox="1"/>
            <p:nvPr/>
          </p:nvSpPr>
          <p:spPr>
            <a:xfrm>
              <a:off x="3207290" y="4539327"/>
              <a:ext cx="1620000" cy="324000"/>
            </a:xfrm>
            <a:prstGeom prst="rect">
              <a:avLst/>
            </a:prstGeom>
            <a:solidFill>
              <a:srgbClr val="ED6D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9254">
                <a:defRPr sz="1000" kern="0">
                  <a:solidFill>
                    <a:srgbClr val="1D1D1A"/>
                  </a:solidFill>
                  <a:cs typeface="Arial" pitchFamily="34" charset="0"/>
                </a:defRPr>
              </a:lvl1pPr>
            </a:lstStyle>
            <a:p>
              <a:pPr defTabSz="958486" fontAlgn="base">
                <a:spcBef>
                  <a:spcPct val="0"/>
                </a:spcBef>
                <a:spcAft>
                  <a:spcPct val="0"/>
                </a:spcAft>
                <a:defRPr/>
              </a:pPr>
              <a:r>
                <a:rPr lang="zh-CN" altLang="en-US" sz="900">
                  <a:latin typeface="微软雅黑"/>
                  <a:ea typeface="微软雅黑"/>
                </a:rPr>
                <a:t>动态二进制反馈优化</a:t>
              </a:r>
              <a:endParaRPr lang="zh-CN" altLang="en-US" sz="900" dirty="0">
                <a:latin typeface="微软雅黑"/>
                <a:ea typeface="微软雅黑"/>
              </a:endParaRPr>
            </a:p>
          </p:txBody>
        </p:sp>
        <p:sp>
          <p:nvSpPr>
            <p:cNvPr id="30" name="TextBox 168">
              <a:extLst>
                <a:ext uri="{FF2B5EF4-FFF2-40B4-BE49-F238E27FC236}">
                  <a16:creationId xmlns:a16="http://schemas.microsoft.com/office/drawing/2014/main" id="{A93BB6C8-6467-4A45-AABA-DEE173EC17C4}"/>
                </a:ext>
              </a:extLst>
            </p:cNvPr>
            <p:cNvSpPr txBox="1"/>
            <p:nvPr/>
          </p:nvSpPr>
          <p:spPr>
            <a:xfrm>
              <a:off x="1117615" y="3639327"/>
              <a:ext cx="299326" cy="749288"/>
            </a:xfrm>
            <a:prstGeom prst="rect">
              <a:avLst/>
            </a:prstGeom>
            <a:solidFill>
              <a:srgbClr val="F2F2F2"/>
            </a:solidFill>
            <a:ln w="22225">
              <a:noFill/>
            </a:ln>
          </p:spPr>
          <p:txBody>
            <a:bodyPr vert="horz" wrap="square" lIns="103260" tIns="51632" rIns="103260" bIns="51632" rtlCol="0" anchor="ctr" anchorCtr="0">
              <a:noAutofit/>
            </a:bodyPr>
            <a:lstStyle>
              <a:defPPr>
                <a:defRPr lang="zh-CN"/>
              </a:defPPr>
              <a:lvl1pPr algn="ctr" defTabSz="805311" fontAlgn="base">
                <a:spcBef>
                  <a:spcPct val="0"/>
                </a:spcBef>
                <a:spcAft>
                  <a:spcPct val="0"/>
                </a:spcAft>
                <a:buClr>
                  <a:srgbClr val="CC9900"/>
                </a:buClr>
                <a:defRPr sz="1200" b="1" kern="0">
                  <a:solidFill>
                    <a:prstClr val="black"/>
                  </a:solidFill>
                  <a:latin typeface="Calibri" pitchFamily="34" charset="0"/>
                  <a:ea typeface="宋体" charset="-122"/>
                  <a:cs typeface="Arial" pitchFamily="34" charset="0"/>
                </a:defRPr>
              </a:lvl1pPr>
            </a:lstStyle>
            <a:p>
              <a:r>
                <a:rPr lang="zh-CN" altLang="en-US" dirty="0"/>
                <a:t>静态优化</a:t>
              </a:r>
            </a:p>
          </p:txBody>
        </p:sp>
        <p:sp>
          <p:nvSpPr>
            <p:cNvPr id="31" name="TextBox 168">
              <a:extLst>
                <a:ext uri="{FF2B5EF4-FFF2-40B4-BE49-F238E27FC236}">
                  <a16:creationId xmlns:a16="http://schemas.microsoft.com/office/drawing/2014/main" id="{B4C0B51E-869D-4AAC-9EF1-DAD0BCB41AB0}"/>
                </a:ext>
              </a:extLst>
            </p:cNvPr>
            <p:cNvSpPr txBox="1"/>
            <p:nvPr/>
          </p:nvSpPr>
          <p:spPr>
            <a:xfrm>
              <a:off x="1114878" y="5535475"/>
              <a:ext cx="299326" cy="863999"/>
            </a:xfrm>
            <a:prstGeom prst="rect">
              <a:avLst/>
            </a:prstGeom>
            <a:solidFill>
              <a:srgbClr val="F2F2F2"/>
            </a:solidFill>
            <a:ln w="22225">
              <a:noFill/>
            </a:ln>
          </p:spPr>
          <p:txBody>
            <a:bodyPr vert="horz" wrap="square" lIns="103260" tIns="51632" rIns="103260" bIns="51632" rtlCol="0" anchor="ctr" anchorCtr="0">
              <a:noAutofit/>
            </a:bodyPr>
            <a:lstStyle/>
            <a:p>
              <a:pPr algn="ctr" defTabSz="805311" fontAlgn="base">
                <a:spcBef>
                  <a:spcPct val="0"/>
                </a:spcBef>
                <a:spcAft>
                  <a:spcPct val="0"/>
                </a:spcAft>
                <a:buClr>
                  <a:srgbClr val="CC9900"/>
                </a:buClr>
                <a:defRPr/>
              </a:pPr>
              <a:r>
                <a:rPr lang="zh-CN" altLang="en-US" sz="1200" b="1" kern="0">
                  <a:solidFill>
                    <a:prstClr val="black"/>
                  </a:solidFill>
                  <a:latin typeface="Calibri" pitchFamily="34" charset="0"/>
                  <a:ea typeface="宋体" charset="-122"/>
                  <a:cs typeface="Arial" pitchFamily="34" charset="0"/>
                </a:rPr>
                <a:t>系统优化</a:t>
              </a:r>
              <a:endParaRPr lang="zh-CN" altLang="en-US" sz="1200" b="1" kern="0" dirty="0">
                <a:solidFill>
                  <a:prstClr val="black"/>
                </a:solidFill>
                <a:latin typeface="Calibri" pitchFamily="34" charset="0"/>
                <a:ea typeface="宋体" charset="-122"/>
                <a:cs typeface="Arial" pitchFamily="34" charset="0"/>
              </a:endParaRPr>
            </a:p>
          </p:txBody>
        </p:sp>
        <p:sp>
          <p:nvSpPr>
            <p:cNvPr id="32" name="文本框 106">
              <a:extLst>
                <a:ext uri="{FF2B5EF4-FFF2-40B4-BE49-F238E27FC236}">
                  <a16:creationId xmlns:a16="http://schemas.microsoft.com/office/drawing/2014/main" id="{78086C36-B636-4FB1-9F50-6F159F80025C}"/>
                </a:ext>
              </a:extLst>
            </p:cNvPr>
            <p:cNvSpPr txBox="1"/>
            <p:nvPr/>
          </p:nvSpPr>
          <p:spPr>
            <a:xfrm>
              <a:off x="1589803" y="5875205"/>
              <a:ext cx="662050" cy="391262"/>
            </a:xfrm>
            <a:prstGeom prst="rect">
              <a:avLst/>
            </a:prstGeom>
            <a:solidFill>
              <a:srgbClr val="AFD89C"/>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9254">
                <a:defRPr sz="1000" kern="0">
                  <a:solidFill>
                    <a:srgbClr val="1D1D1A"/>
                  </a:solidFill>
                  <a:cs typeface="Arial" pitchFamily="34" charset="0"/>
                </a:defRPr>
              </a:lvl1pPr>
            </a:lstStyle>
            <a:p>
              <a:pPr defTabSz="958486" fontAlgn="base">
                <a:spcBef>
                  <a:spcPct val="0"/>
                </a:spcBef>
                <a:spcAft>
                  <a:spcPct val="0"/>
                </a:spcAft>
                <a:defRPr/>
              </a:pPr>
              <a:r>
                <a:rPr lang="zh-CN" altLang="en-US" sz="900">
                  <a:latin typeface="微软雅黑"/>
                  <a:ea typeface="微软雅黑"/>
                </a:rPr>
                <a:t>二进制合并</a:t>
              </a:r>
              <a:endParaRPr lang="zh-CN" altLang="en-US" sz="900" dirty="0">
                <a:latin typeface="微软雅黑"/>
                <a:ea typeface="微软雅黑"/>
              </a:endParaRPr>
            </a:p>
          </p:txBody>
        </p:sp>
        <p:sp>
          <p:nvSpPr>
            <p:cNvPr id="33" name="文本框 106">
              <a:extLst>
                <a:ext uri="{FF2B5EF4-FFF2-40B4-BE49-F238E27FC236}">
                  <a16:creationId xmlns:a16="http://schemas.microsoft.com/office/drawing/2014/main" id="{5E7412D4-24A4-4431-84B0-813148838805}"/>
                </a:ext>
              </a:extLst>
            </p:cNvPr>
            <p:cNvSpPr txBox="1"/>
            <p:nvPr/>
          </p:nvSpPr>
          <p:spPr>
            <a:xfrm>
              <a:off x="2343290" y="5875205"/>
              <a:ext cx="662050" cy="394950"/>
            </a:xfrm>
            <a:prstGeom prst="rect">
              <a:avLst/>
            </a:prstGeom>
            <a:solidFill>
              <a:srgbClr val="AFD89C"/>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9254">
                <a:defRPr sz="1000" kern="0">
                  <a:solidFill>
                    <a:srgbClr val="1D1D1A"/>
                  </a:solidFill>
                  <a:cs typeface="Arial" pitchFamily="34" charset="0"/>
                </a:defRPr>
              </a:lvl1pPr>
            </a:lstStyle>
            <a:p>
              <a:pPr defTabSz="958486" fontAlgn="base">
                <a:spcBef>
                  <a:spcPct val="0"/>
                </a:spcBef>
                <a:spcAft>
                  <a:spcPct val="0"/>
                </a:spcAft>
                <a:defRPr/>
              </a:pPr>
              <a:r>
                <a:rPr lang="zh-CN" altLang="en-US" sz="900" dirty="0">
                  <a:latin typeface="微软雅黑"/>
                  <a:ea typeface="微软雅黑"/>
                </a:rPr>
                <a:t>大页预加载</a:t>
              </a:r>
            </a:p>
          </p:txBody>
        </p:sp>
        <p:sp>
          <p:nvSpPr>
            <p:cNvPr id="34" name="TextBox 168">
              <a:extLst>
                <a:ext uri="{FF2B5EF4-FFF2-40B4-BE49-F238E27FC236}">
                  <a16:creationId xmlns:a16="http://schemas.microsoft.com/office/drawing/2014/main" id="{FFC39570-FEF8-4BD9-A32C-FD138BC63D51}"/>
                </a:ext>
              </a:extLst>
            </p:cNvPr>
            <p:cNvSpPr txBox="1"/>
            <p:nvPr/>
          </p:nvSpPr>
          <p:spPr>
            <a:xfrm>
              <a:off x="1830407" y="5557454"/>
              <a:ext cx="911444" cy="227247"/>
            </a:xfrm>
            <a:prstGeom prst="rect">
              <a:avLst/>
            </a:prstGeom>
            <a:noFill/>
            <a:ln w="22225">
              <a:noFill/>
            </a:ln>
          </p:spPr>
          <p:txBody>
            <a:bodyPr vert="horz" wrap="square" lIns="103260" tIns="51632" rIns="103260" bIns="51632" rtlCol="0">
              <a:spAutoFit/>
            </a:bodyPr>
            <a:lstStyle/>
            <a:p>
              <a:pPr algn="ctr" defTabSz="805311" fontAlgn="base">
                <a:spcBef>
                  <a:spcPct val="0"/>
                </a:spcBef>
                <a:spcAft>
                  <a:spcPct val="0"/>
                </a:spcAft>
                <a:buClr>
                  <a:srgbClr val="CC9900"/>
                </a:buClr>
                <a:defRPr/>
              </a:pPr>
              <a:r>
                <a:rPr lang="en-US" altLang="zh-CN" sz="1400" b="1" kern="0" dirty="0" err="1">
                  <a:solidFill>
                    <a:prstClr val="black"/>
                  </a:solidFill>
                  <a:latin typeface="Calibri" pitchFamily="34" charset="0"/>
                  <a:ea typeface="宋体" charset="-122"/>
                  <a:cs typeface="Arial" pitchFamily="34" charset="0"/>
                </a:rPr>
                <a:t>sysboost</a:t>
              </a:r>
              <a:endParaRPr lang="zh-CN" altLang="en-US" sz="1400" b="1" kern="0" dirty="0">
                <a:solidFill>
                  <a:prstClr val="black"/>
                </a:solidFill>
                <a:latin typeface="Calibri" pitchFamily="34" charset="0"/>
                <a:ea typeface="宋体" charset="-122"/>
                <a:cs typeface="Arial" pitchFamily="34" charset="0"/>
              </a:endParaRPr>
            </a:p>
          </p:txBody>
        </p:sp>
        <p:sp>
          <p:nvSpPr>
            <p:cNvPr id="37" name="文本框 106">
              <a:extLst>
                <a:ext uri="{FF2B5EF4-FFF2-40B4-BE49-F238E27FC236}">
                  <a16:creationId xmlns:a16="http://schemas.microsoft.com/office/drawing/2014/main" id="{5973DC05-0558-46AE-9512-8E1EAA3D4F6E}"/>
                </a:ext>
              </a:extLst>
            </p:cNvPr>
            <p:cNvSpPr txBox="1"/>
            <p:nvPr/>
          </p:nvSpPr>
          <p:spPr>
            <a:xfrm>
              <a:off x="4071290" y="4179600"/>
              <a:ext cx="756000" cy="216000"/>
            </a:xfrm>
            <a:prstGeom prst="rect">
              <a:avLst/>
            </a:prstGeom>
            <a:solidFill>
              <a:srgbClr val="AFD89C"/>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en-US" altLang="zh-CN"/>
                <a:t>ExaGear</a:t>
              </a:r>
              <a:endParaRPr lang="zh-CN" altLang="en-US" dirty="0"/>
            </a:p>
          </p:txBody>
        </p:sp>
      </p:grpSp>
      <p:sp>
        <p:nvSpPr>
          <p:cNvPr id="39" name="文本框 106">
            <a:extLst>
              <a:ext uri="{FF2B5EF4-FFF2-40B4-BE49-F238E27FC236}">
                <a16:creationId xmlns:a16="http://schemas.microsoft.com/office/drawing/2014/main" id="{B3225FD7-832D-488F-B00F-B2111EA6F0CD}"/>
              </a:ext>
            </a:extLst>
          </p:cNvPr>
          <p:cNvSpPr txBox="1"/>
          <p:nvPr/>
        </p:nvSpPr>
        <p:spPr>
          <a:xfrm>
            <a:off x="978975" y="6040344"/>
            <a:ext cx="864130" cy="291698"/>
          </a:xfrm>
          <a:prstGeom prst="rect">
            <a:avLst/>
          </a:prstGeom>
          <a:solidFill>
            <a:srgbClr val="FCC800">
              <a:lumMod val="40000"/>
              <a:lumOff val="60000"/>
            </a:srgbClr>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dirty="0"/>
              <a:t>已有功能</a:t>
            </a:r>
            <a:endParaRPr lang="en-US" altLang="zh-CN" dirty="0"/>
          </a:p>
        </p:txBody>
      </p:sp>
      <p:sp>
        <p:nvSpPr>
          <p:cNvPr id="40" name="文本框 106">
            <a:extLst>
              <a:ext uri="{FF2B5EF4-FFF2-40B4-BE49-F238E27FC236}">
                <a16:creationId xmlns:a16="http://schemas.microsoft.com/office/drawing/2014/main" id="{2BA57A22-5BEE-44AD-AECE-92A711AEB2F5}"/>
              </a:ext>
            </a:extLst>
          </p:cNvPr>
          <p:cNvSpPr txBox="1"/>
          <p:nvPr/>
        </p:nvSpPr>
        <p:spPr>
          <a:xfrm>
            <a:off x="2794787" y="6040344"/>
            <a:ext cx="864130" cy="291698"/>
          </a:xfrm>
          <a:prstGeom prst="rect">
            <a:avLst/>
          </a:prstGeom>
          <a:solidFill>
            <a:srgbClr val="AFD89C"/>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dirty="0"/>
              <a:t>新引入</a:t>
            </a:r>
            <a:endParaRPr lang="en-US" altLang="zh-CN" dirty="0"/>
          </a:p>
        </p:txBody>
      </p:sp>
      <p:sp>
        <p:nvSpPr>
          <p:cNvPr id="41" name="文本框 106">
            <a:extLst>
              <a:ext uri="{FF2B5EF4-FFF2-40B4-BE49-F238E27FC236}">
                <a16:creationId xmlns:a16="http://schemas.microsoft.com/office/drawing/2014/main" id="{E03472DE-18AD-4D5D-8D48-C8E5CC281226}"/>
              </a:ext>
            </a:extLst>
          </p:cNvPr>
          <p:cNvSpPr txBox="1"/>
          <p:nvPr/>
        </p:nvSpPr>
        <p:spPr>
          <a:xfrm>
            <a:off x="4667759" y="6040344"/>
            <a:ext cx="864130" cy="291698"/>
          </a:xfrm>
          <a:prstGeom prst="rect">
            <a:avLst/>
          </a:prstGeom>
          <a:solidFill>
            <a:srgbClr val="FFC492"/>
          </a:solidFill>
          <a:ln w="3175" cap="flat" cmpd="sng" algn="ctr">
            <a:noFill/>
            <a:prstDash val="solid"/>
            <a:miter lim="800000"/>
            <a:headEnd type="none" w="med" len="med"/>
            <a:tailEnd type="none" w="med" len="med"/>
          </a:ln>
          <a:effectLst/>
        </p:spPr>
        <p:txBody>
          <a:bodyPr wrap="none" anchor="ctr" anchorCtr="1"/>
          <a:lstStyle>
            <a:defPPr>
              <a:defRPr lang="zh-CN"/>
            </a:defPPr>
            <a:lvl1pPr algn="ctr" defTabSz="958870">
              <a:defRPr sz="900" kern="0">
                <a:solidFill>
                  <a:srgbClr val="1D1D1A"/>
                </a:solidFill>
                <a:latin typeface="微软雅黑"/>
                <a:ea typeface="微软雅黑"/>
                <a:cs typeface="Arial" pitchFamily="34" charset="0"/>
              </a:defRPr>
            </a:lvl1pPr>
          </a:lstStyle>
          <a:p>
            <a:pPr defTabSz="958486" fontAlgn="base">
              <a:spcBef>
                <a:spcPct val="0"/>
              </a:spcBef>
              <a:spcAft>
                <a:spcPct val="0"/>
              </a:spcAft>
            </a:pPr>
            <a:r>
              <a:rPr lang="zh-CN" altLang="en-US" dirty="0"/>
              <a:t>正在开发</a:t>
            </a:r>
            <a:endParaRPr lang="en-US" altLang="zh-CN" dirty="0"/>
          </a:p>
        </p:txBody>
      </p:sp>
      <p:grpSp>
        <p:nvGrpSpPr>
          <p:cNvPr id="58" name="组合 57">
            <a:extLst>
              <a:ext uri="{FF2B5EF4-FFF2-40B4-BE49-F238E27FC236}">
                <a16:creationId xmlns:a16="http://schemas.microsoft.com/office/drawing/2014/main" id="{0AD96865-9F3A-4404-8D4C-C0FC19E41A4A}"/>
              </a:ext>
            </a:extLst>
          </p:cNvPr>
          <p:cNvGrpSpPr/>
          <p:nvPr/>
        </p:nvGrpSpPr>
        <p:grpSpPr>
          <a:xfrm>
            <a:off x="6423175" y="1551296"/>
            <a:ext cx="5220000" cy="1215243"/>
            <a:chOff x="6422703" y="1551296"/>
            <a:chExt cx="5220000" cy="1215243"/>
          </a:xfrm>
        </p:grpSpPr>
        <p:sp>
          <p:nvSpPr>
            <p:cNvPr id="43" name="矩形 42">
              <a:extLst>
                <a:ext uri="{FF2B5EF4-FFF2-40B4-BE49-F238E27FC236}">
                  <a16:creationId xmlns:a16="http://schemas.microsoft.com/office/drawing/2014/main" id="{02C0D75B-D14F-4AC4-AA80-021AFCBB8BDB}"/>
                </a:ext>
              </a:extLst>
            </p:cNvPr>
            <p:cNvSpPr/>
            <p:nvPr/>
          </p:nvSpPr>
          <p:spPr>
            <a:xfrm>
              <a:off x="6422703" y="1551296"/>
              <a:ext cx="5220000" cy="1215243"/>
            </a:xfrm>
            <a:prstGeom prst="rect">
              <a:avLst/>
            </a:prstGeom>
            <a:gradFill>
              <a:gsLst>
                <a:gs pos="100000">
                  <a:srgbClr val="666666">
                    <a:lumMod val="60000"/>
                    <a:lumOff val="40000"/>
                    <a:alpha val="5000"/>
                  </a:srgbClr>
                </a:gs>
                <a:gs pos="33000">
                  <a:srgbClr val="666666">
                    <a:lumMod val="60000"/>
                    <a:lumOff val="40000"/>
                    <a:alpha val="15000"/>
                  </a:srgbClr>
                </a:gs>
              </a:gsLst>
              <a:lin ang="5400000" scaled="0"/>
            </a:gradFill>
            <a:ln w="6350" cap="flat" cmpd="sng" algn="ctr">
              <a:gradFill>
                <a:gsLst>
                  <a:gs pos="0">
                    <a:srgbClr val="666666">
                      <a:lumMod val="40000"/>
                      <a:lumOff val="60000"/>
                      <a:alpha val="40000"/>
                    </a:srgbClr>
                  </a:gs>
                  <a:gs pos="100000">
                    <a:srgbClr val="666666">
                      <a:lumMod val="40000"/>
                      <a:lumOff val="60000"/>
                      <a:alpha val="0"/>
                    </a:srgbClr>
                  </a:gs>
                </a:gsLst>
                <a:lin ang="5400000" scaled="0"/>
              </a:grad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noAutofit/>
            </a:bodyPr>
            <a:lstStyle/>
            <a:p>
              <a:pPr defTabSz="914111">
                <a:lnSpc>
                  <a:spcPct val="120000"/>
                </a:lnSpc>
              </a:pPr>
              <a:endParaRPr kumimoji="1" lang="zh-CN" altLang="en-US" sz="1200" kern="0" dirty="0">
                <a:solidFill>
                  <a:srgbClr val="FFFFFF"/>
                </a:solidFill>
                <a:latin typeface="微软雅黑"/>
              </a:endParaRPr>
            </a:p>
          </p:txBody>
        </p:sp>
        <p:sp>
          <p:nvSpPr>
            <p:cNvPr id="56" name="文本框 118">
              <a:extLst>
                <a:ext uri="{FF2B5EF4-FFF2-40B4-BE49-F238E27FC236}">
                  <a16:creationId xmlns:a16="http://schemas.microsoft.com/office/drawing/2014/main" id="{4FD4894F-16E2-4129-BE52-350FE7851F1F}"/>
                </a:ext>
              </a:extLst>
            </p:cNvPr>
            <p:cNvSpPr txBox="1"/>
            <p:nvPr/>
          </p:nvSpPr>
          <p:spPr bwMode="auto">
            <a:xfrm>
              <a:off x="6627225" y="1725862"/>
              <a:ext cx="4854235" cy="892552"/>
            </a:xfrm>
            <a:prstGeom prst="rect">
              <a:avLst/>
            </a:prstGeom>
            <a:noFill/>
            <a:ln w="9525" algn="ctr">
              <a:noFill/>
              <a:miter lim="800000"/>
              <a:headEnd/>
              <a:tailEnd/>
            </a:ln>
          </p:spPr>
          <p:txBody>
            <a:bodyPr vert="horz" wrap="square" lIns="0" tIns="0" rIns="0" bIns="0" numCol="1" rtlCol="0" anchor="ctr" anchorCtr="0" compatLnSpc="1">
              <a:prstTxWarp prst="textNoShape">
                <a:avLst/>
              </a:prstTxWarp>
              <a:spAutoFit/>
            </a:bodyPr>
            <a:lstStyle/>
            <a:p>
              <a:pPr algn="ctr" fontAlgn="t">
                <a:lnSpc>
                  <a:spcPts val="1799"/>
                </a:lnSpc>
                <a:spcAft>
                  <a:spcPts val="1200"/>
                </a:spcAft>
                <a:defRPr/>
              </a:pPr>
              <a:r>
                <a:rPr lang="zh-CN" altLang="en-US" sz="1399" b="1" kern="0" dirty="0">
                  <a:solidFill>
                    <a:srgbClr val="C00000"/>
                  </a:solidFill>
                  <a:latin typeface="微软雅黑" panose="020B0503020204020204" pitchFamily="34" charset="-122"/>
                  <a:ea typeface="微软雅黑" panose="020B0503020204020204" pitchFamily="34" charset="-122"/>
                </a:rPr>
                <a:t>稳定性</a:t>
              </a:r>
              <a:endParaRPr lang="en-US" altLang="zh-CN" sz="1399" b="1" kern="0" dirty="0">
                <a:solidFill>
                  <a:srgbClr val="C00000"/>
                </a:solidFill>
                <a:latin typeface="微软雅黑" panose="020B0503020204020204" pitchFamily="34" charset="-122"/>
                <a:ea typeface="微软雅黑" panose="020B0503020204020204" pitchFamily="34" charset="-122"/>
              </a:endParaRPr>
            </a:p>
            <a:p>
              <a:pPr fontAlgn="t">
                <a:lnSpc>
                  <a:spcPct val="150000"/>
                </a:lnSpc>
                <a:spcBef>
                  <a:spcPct val="0"/>
                </a:spcBef>
                <a:spcAft>
                  <a:spcPct val="0"/>
                </a:spcAft>
                <a:defRPr/>
              </a:pPr>
              <a:r>
                <a:rPr lang="zh-CN" altLang="en-US" sz="1100" b="1">
                  <a:solidFill>
                    <a:prstClr val="black"/>
                  </a:solidFill>
                  <a:latin typeface="微软雅黑" panose="020B0503020204020204" pitchFamily="34" charset="-122"/>
                  <a:ea typeface="微软雅黑" panose="020B0503020204020204" pitchFamily="34" charset="-122"/>
                </a:rPr>
                <a:t>功能</a:t>
              </a:r>
              <a:r>
                <a:rPr lang="zh-CN" altLang="en-US" sz="1100" b="1" dirty="0">
                  <a:solidFill>
                    <a:prstClr val="black"/>
                  </a:solidFill>
                  <a:latin typeface="微软雅黑" panose="020B0503020204020204" pitchFamily="34" charset="-122"/>
                  <a:ea typeface="微软雅黑" panose="020B0503020204020204" pitchFamily="34" charset="-122"/>
                </a:rPr>
                <a:t>稳定性高</a:t>
              </a:r>
              <a:r>
                <a:rPr lang="zh-CN" altLang="en-US" sz="1100" dirty="0">
                  <a:solidFill>
                    <a:prstClr val="black"/>
                  </a:solidFill>
                  <a:latin typeface="微软雅黑" panose="020B0503020204020204" pitchFamily="34" charset="-122"/>
                  <a:ea typeface="微软雅黑" panose="020B0503020204020204" pitchFamily="34" charset="-122"/>
                </a:rPr>
                <a:t>：专项测试加固，持续拓展应用范围，修复开源社区特性问题</a:t>
              </a:r>
              <a:endParaRPr lang="en-US" altLang="zh-CN" sz="1100" dirty="0">
                <a:solidFill>
                  <a:prstClr val="black"/>
                </a:solidFill>
                <a:latin typeface="微软雅黑" panose="020B0503020204020204" pitchFamily="34" charset="-122"/>
                <a:ea typeface="微软雅黑" panose="020B0503020204020204" pitchFamily="34" charset="-122"/>
              </a:endParaRPr>
            </a:p>
            <a:p>
              <a:pPr fontAlgn="t">
                <a:lnSpc>
                  <a:spcPct val="150000"/>
                </a:lnSpc>
                <a:spcBef>
                  <a:spcPct val="0"/>
                </a:spcBef>
                <a:spcAft>
                  <a:spcPct val="0"/>
                </a:spcAft>
                <a:defRPr/>
              </a:pPr>
              <a:r>
                <a:rPr lang="zh-CN" altLang="en-US" sz="1100" b="1" dirty="0">
                  <a:solidFill>
                    <a:prstClr val="black"/>
                  </a:solidFill>
                  <a:latin typeface="微软雅黑" panose="020B0503020204020204" pitchFamily="34" charset="-122"/>
                  <a:ea typeface="微软雅黑" panose="020B0503020204020204" pitchFamily="34" charset="-122"/>
                </a:rPr>
                <a:t>性能泛化性好</a:t>
              </a:r>
              <a:r>
                <a:rPr lang="zh-CN" altLang="en-US" sz="1100" dirty="0">
                  <a:solidFill>
                    <a:prstClr val="black"/>
                  </a:solidFill>
                  <a:latin typeface="微软雅黑" panose="020B0503020204020204" pitchFamily="34" charset="-122"/>
                  <a:ea typeface="微软雅黑" panose="020B0503020204020204" pitchFamily="34" charset="-122"/>
                </a:rPr>
                <a:t>：具备短期</a:t>
              </a:r>
              <a:r>
                <a:rPr lang="en-US" altLang="zh-CN" sz="1100" dirty="0">
                  <a:solidFill>
                    <a:prstClr val="black"/>
                  </a:solidFill>
                  <a:latin typeface="微软雅黑" panose="020B0503020204020204" pitchFamily="34" charset="-122"/>
                  <a:ea typeface="微软雅黑" panose="020B0503020204020204" pitchFamily="34" charset="-122"/>
                </a:rPr>
                <a:t>/</a:t>
              </a:r>
              <a:r>
                <a:rPr lang="zh-CN" altLang="en-US" sz="1100" dirty="0">
                  <a:solidFill>
                    <a:prstClr val="black"/>
                  </a:solidFill>
                  <a:latin typeface="微软雅黑" panose="020B0503020204020204" pitchFamily="34" charset="-122"/>
                  <a:ea typeface="微软雅黑" panose="020B0503020204020204" pitchFamily="34" charset="-122"/>
                </a:rPr>
                <a:t>长期成熟方案，快速应对极端场景下的性能问题</a:t>
              </a:r>
            </a:p>
          </p:txBody>
        </p:sp>
        <p:cxnSp>
          <p:nvCxnSpPr>
            <p:cNvPr id="57" name="直接连接符 56">
              <a:extLst>
                <a:ext uri="{FF2B5EF4-FFF2-40B4-BE49-F238E27FC236}">
                  <a16:creationId xmlns:a16="http://schemas.microsoft.com/office/drawing/2014/main" id="{74BF08F7-0776-4853-807B-6A221149D553}"/>
                </a:ext>
              </a:extLst>
            </p:cNvPr>
            <p:cNvCxnSpPr/>
            <p:nvPr/>
          </p:nvCxnSpPr>
          <p:spPr>
            <a:xfrm flipV="1">
              <a:off x="8867971" y="2065609"/>
              <a:ext cx="359859" cy="0"/>
            </a:xfrm>
            <a:prstGeom prst="line">
              <a:avLst/>
            </a:prstGeom>
            <a:noFill/>
            <a:ln w="19050" cap="flat" cmpd="sng" algn="ctr">
              <a:solidFill>
                <a:srgbClr val="C00000"/>
              </a:solidFill>
              <a:prstDash val="solid"/>
              <a:miter lim="800000"/>
            </a:ln>
            <a:effectLst/>
          </p:spPr>
        </p:cxnSp>
      </p:grpSp>
      <p:grpSp>
        <p:nvGrpSpPr>
          <p:cNvPr id="59" name="组合 58">
            <a:extLst>
              <a:ext uri="{FF2B5EF4-FFF2-40B4-BE49-F238E27FC236}">
                <a16:creationId xmlns:a16="http://schemas.microsoft.com/office/drawing/2014/main" id="{1BD0B663-381D-494C-9FE3-BC5EF71C2D8E}"/>
              </a:ext>
            </a:extLst>
          </p:cNvPr>
          <p:cNvGrpSpPr/>
          <p:nvPr/>
        </p:nvGrpSpPr>
        <p:grpSpPr>
          <a:xfrm>
            <a:off x="6436057" y="4282390"/>
            <a:ext cx="5220000" cy="1215243"/>
            <a:chOff x="6422703" y="1551296"/>
            <a:chExt cx="5220000" cy="1215243"/>
          </a:xfrm>
        </p:grpSpPr>
        <p:sp>
          <p:nvSpPr>
            <p:cNvPr id="60" name="矩形 59">
              <a:extLst>
                <a:ext uri="{FF2B5EF4-FFF2-40B4-BE49-F238E27FC236}">
                  <a16:creationId xmlns:a16="http://schemas.microsoft.com/office/drawing/2014/main" id="{F49A2612-4991-4EEE-9091-ECD28D2D5CB5}"/>
                </a:ext>
              </a:extLst>
            </p:cNvPr>
            <p:cNvSpPr/>
            <p:nvPr/>
          </p:nvSpPr>
          <p:spPr>
            <a:xfrm>
              <a:off x="6422703" y="1551296"/>
              <a:ext cx="5220000" cy="1215243"/>
            </a:xfrm>
            <a:prstGeom prst="rect">
              <a:avLst/>
            </a:prstGeom>
            <a:gradFill>
              <a:gsLst>
                <a:gs pos="100000">
                  <a:srgbClr val="666666">
                    <a:lumMod val="60000"/>
                    <a:lumOff val="40000"/>
                    <a:alpha val="5000"/>
                  </a:srgbClr>
                </a:gs>
                <a:gs pos="33000">
                  <a:srgbClr val="666666">
                    <a:lumMod val="60000"/>
                    <a:lumOff val="40000"/>
                    <a:alpha val="15000"/>
                  </a:srgbClr>
                </a:gs>
              </a:gsLst>
              <a:lin ang="5400000" scaled="0"/>
            </a:gradFill>
            <a:ln w="6350" cap="flat" cmpd="sng" algn="ctr">
              <a:gradFill>
                <a:gsLst>
                  <a:gs pos="0">
                    <a:srgbClr val="666666">
                      <a:lumMod val="40000"/>
                      <a:lumOff val="60000"/>
                      <a:alpha val="40000"/>
                    </a:srgbClr>
                  </a:gs>
                  <a:gs pos="100000">
                    <a:srgbClr val="666666">
                      <a:lumMod val="40000"/>
                      <a:lumOff val="60000"/>
                      <a:alpha val="0"/>
                    </a:srgbClr>
                  </a:gs>
                </a:gsLst>
                <a:lin ang="5400000" scaled="0"/>
              </a:grad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noAutofit/>
            </a:bodyPr>
            <a:lstStyle/>
            <a:p>
              <a:pPr defTabSz="914111">
                <a:lnSpc>
                  <a:spcPct val="120000"/>
                </a:lnSpc>
              </a:pPr>
              <a:endParaRPr kumimoji="1" lang="zh-CN" altLang="en-US" sz="1200" kern="0" dirty="0">
                <a:solidFill>
                  <a:srgbClr val="FFFFFF"/>
                </a:solidFill>
                <a:latin typeface="微软雅黑"/>
              </a:endParaRPr>
            </a:p>
          </p:txBody>
        </p:sp>
        <p:sp>
          <p:nvSpPr>
            <p:cNvPr id="61" name="文本框 118">
              <a:extLst>
                <a:ext uri="{FF2B5EF4-FFF2-40B4-BE49-F238E27FC236}">
                  <a16:creationId xmlns:a16="http://schemas.microsoft.com/office/drawing/2014/main" id="{028406C1-3A69-446C-8E40-260D0E71EF62}"/>
                </a:ext>
              </a:extLst>
            </p:cNvPr>
            <p:cNvSpPr txBox="1"/>
            <p:nvPr/>
          </p:nvSpPr>
          <p:spPr bwMode="auto">
            <a:xfrm>
              <a:off x="6614343" y="1725862"/>
              <a:ext cx="4867117" cy="892552"/>
            </a:xfrm>
            <a:prstGeom prst="rect">
              <a:avLst/>
            </a:prstGeom>
            <a:noFill/>
            <a:ln w="9525" algn="ctr">
              <a:noFill/>
              <a:miter lim="800000"/>
              <a:headEnd/>
              <a:tailEnd/>
            </a:ln>
          </p:spPr>
          <p:txBody>
            <a:bodyPr vert="horz" wrap="square" lIns="0" tIns="0" rIns="0" bIns="0" numCol="1" rtlCol="0" anchor="ctr" anchorCtr="0" compatLnSpc="1">
              <a:prstTxWarp prst="textNoShape">
                <a:avLst/>
              </a:prstTxWarp>
              <a:spAutoFit/>
            </a:bodyPr>
            <a:lstStyle/>
            <a:p>
              <a:pPr algn="ctr" fontAlgn="t">
                <a:lnSpc>
                  <a:spcPts val="1799"/>
                </a:lnSpc>
                <a:spcAft>
                  <a:spcPts val="1200"/>
                </a:spcAft>
                <a:defRPr/>
              </a:pPr>
              <a:r>
                <a:rPr lang="zh-CN" altLang="en-US" sz="1399" b="1" kern="0" dirty="0">
                  <a:solidFill>
                    <a:srgbClr val="C00000"/>
                  </a:solidFill>
                  <a:latin typeface="微软雅黑" panose="020B0503020204020204" pitchFamily="34" charset="-122"/>
                  <a:ea typeface="微软雅黑" panose="020B0503020204020204" pitchFamily="34" charset="-122"/>
                </a:rPr>
                <a:t>高性能</a:t>
              </a:r>
              <a:endParaRPr lang="en-US" altLang="zh-CN" sz="1399" b="1" kern="0" dirty="0">
                <a:solidFill>
                  <a:srgbClr val="C00000"/>
                </a:solidFill>
                <a:latin typeface="微软雅黑" panose="020B0503020204020204" pitchFamily="34" charset="-122"/>
                <a:ea typeface="微软雅黑" panose="020B0503020204020204" pitchFamily="34" charset="-122"/>
              </a:endParaRPr>
            </a:p>
            <a:p>
              <a:pPr fontAlgn="t">
                <a:lnSpc>
                  <a:spcPct val="150000"/>
                </a:lnSpc>
                <a:spcBef>
                  <a:spcPct val="0"/>
                </a:spcBef>
                <a:spcAft>
                  <a:spcPct val="0"/>
                </a:spcAft>
                <a:defRPr/>
              </a:pPr>
              <a:r>
                <a:rPr lang="zh-CN" altLang="en-US" sz="1100" b="1" dirty="0">
                  <a:solidFill>
                    <a:prstClr val="black"/>
                  </a:solidFill>
                  <a:latin typeface="微软雅黑" panose="020B0503020204020204" pitchFamily="34" charset="-122"/>
                  <a:ea typeface="微软雅黑" panose="020B0503020204020204" pitchFamily="34" charset="-122"/>
                </a:rPr>
                <a:t>性能领先</a:t>
              </a:r>
              <a:r>
                <a:rPr lang="zh-CN" altLang="en-US" sz="1100" dirty="0">
                  <a:solidFill>
                    <a:prstClr val="black"/>
                  </a:solidFill>
                  <a:latin typeface="微软雅黑" panose="020B0503020204020204" pitchFamily="34" charset="-122"/>
                  <a:ea typeface="微软雅黑" panose="020B0503020204020204" pitchFamily="34" charset="-122"/>
                </a:rPr>
                <a:t>：极致优化场景下已超开源</a:t>
              </a:r>
              <a:r>
                <a:rPr lang="en-US" altLang="zh-CN" sz="1100" dirty="0">
                  <a:solidFill>
                    <a:prstClr val="black"/>
                  </a:solidFill>
                  <a:latin typeface="微软雅黑" panose="020B0503020204020204" pitchFamily="34" charset="-122"/>
                  <a:ea typeface="微软雅黑" panose="020B0503020204020204" pitchFamily="34" charset="-122"/>
                </a:rPr>
                <a:t>2%</a:t>
              </a:r>
              <a:r>
                <a:rPr lang="zh-CN" altLang="en-US" sz="1100" dirty="0">
                  <a:solidFill>
                    <a:prstClr val="black"/>
                  </a:solidFill>
                  <a:latin typeface="微软雅黑" panose="020B0503020204020204" pitchFamily="34" charset="-122"/>
                  <a:ea typeface="微软雅黑" panose="020B0503020204020204" pitchFamily="34" charset="-122"/>
                </a:rPr>
                <a:t>，持续探索软硬协同，算法优化中</a:t>
              </a:r>
              <a:endParaRPr lang="en-US" altLang="zh-CN" sz="1100" dirty="0">
                <a:solidFill>
                  <a:prstClr val="black"/>
                </a:solidFill>
                <a:latin typeface="微软雅黑" panose="020B0503020204020204" pitchFamily="34" charset="-122"/>
                <a:ea typeface="微软雅黑" panose="020B0503020204020204" pitchFamily="34" charset="-122"/>
              </a:endParaRPr>
            </a:p>
            <a:p>
              <a:pPr fontAlgn="t">
                <a:lnSpc>
                  <a:spcPct val="150000"/>
                </a:lnSpc>
                <a:spcBef>
                  <a:spcPct val="0"/>
                </a:spcBef>
                <a:spcAft>
                  <a:spcPct val="0"/>
                </a:spcAft>
                <a:defRPr/>
              </a:pPr>
              <a:r>
                <a:rPr lang="zh-CN" altLang="en-US" sz="1100" b="1" dirty="0">
                  <a:solidFill>
                    <a:prstClr val="black"/>
                  </a:solidFill>
                  <a:latin typeface="微软雅黑" panose="020B0503020204020204" pitchFamily="34" charset="-122"/>
                  <a:ea typeface="微软雅黑" panose="020B0503020204020204" pitchFamily="34" charset="-122"/>
                </a:rPr>
                <a:t>全栈使能</a:t>
              </a:r>
              <a:r>
                <a:rPr lang="zh-CN" altLang="en-US" sz="1100" dirty="0">
                  <a:solidFill>
                    <a:prstClr val="black"/>
                  </a:solidFill>
                  <a:latin typeface="微软雅黑" panose="020B0503020204020204" pitchFamily="34" charset="-122"/>
                  <a:ea typeface="微软雅黑" panose="020B0503020204020204" pitchFamily="34" charset="-122"/>
                </a:rPr>
                <a:t>：内核</a:t>
              </a:r>
              <a:r>
                <a:rPr lang="en-US" altLang="zh-CN" sz="1100" dirty="0">
                  <a:solidFill>
                    <a:prstClr val="black"/>
                  </a:solidFill>
                  <a:latin typeface="微软雅黑" panose="020B0503020204020204" pitchFamily="34" charset="-122"/>
                  <a:ea typeface="微软雅黑" panose="020B0503020204020204" pitchFamily="34" charset="-122"/>
                </a:rPr>
                <a:t>/</a:t>
              </a:r>
              <a:r>
                <a:rPr lang="zh-CN" altLang="en-US" sz="1100" dirty="0">
                  <a:solidFill>
                    <a:prstClr val="black"/>
                  </a:solidFill>
                  <a:latin typeface="微软雅黑" panose="020B0503020204020204" pitchFamily="34" charset="-122"/>
                  <a:ea typeface="微软雅黑" panose="020B0503020204020204" pitchFamily="34" charset="-122"/>
                </a:rPr>
                <a:t>应用</a:t>
              </a:r>
              <a:r>
                <a:rPr lang="en-US" altLang="zh-CN" sz="1100" dirty="0">
                  <a:solidFill>
                    <a:prstClr val="black"/>
                  </a:solidFill>
                  <a:latin typeface="微软雅黑" panose="020B0503020204020204" pitchFamily="34" charset="-122"/>
                  <a:ea typeface="微软雅黑" panose="020B0503020204020204" pitchFamily="34" charset="-122"/>
                </a:rPr>
                <a:t>/</a:t>
              </a:r>
              <a:r>
                <a:rPr lang="zh-CN" altLang="en-US" sz="1100" dirty="0">
                  <a:solidFill>
                    <a:prstClr val="black"/>
                  </a:solidFill>
                  <a:latin typeface="微软雅黑" panose="020B0503020204020204" pitchFamily="34" charset="-122"/>
                  <a:ea typeface="微软雅黑" panose="020B0503020204020204" pitchFamily="34" charset="-122"/>
                </a:rPr>
                <a:t>依赖库协同反馈优化，实现场景性能进一步提升</a:t>
              </a:r>
            </a:p>
          </p:txBody>
        </p:sp>
        <p:cxnSp>
          <p:nvCxnSpPr>
            <p:cNvPr id="62" name="直接连接符 61">
              <a:extLst>
                <a:ext uri="{FF2B5EF4-FFF2-40B4-BE49-F238E27FC236}">
                  <a16:creationId xmlns:a16="http://schemas.microsoft.com/office/drawing/2014/main" id="{6DF1AB73-9799-4721-8E3F-7E514631ED88}"/>
                </a:ext>
              </a:extLst>
            </p:cNvPr>
            <p:cNvCxnSpPr/>
            <p:nvPr/>
          </p:nvCxnSpPr>
          <p:spPr>
            <a:xfrm flipV="1">
              <a:off x="8867971" y="2065609"/>
              <a:ext cx="359859" cy="0"/>
            </a:xfrm>
            <a:prstGeom prst="line">
              <a:avLst/>
            </a:prstGeom>
            <a:noFill/>
            <a:ln w="19050" cap="flat" cmpd="sng" algn="ctr">
              <a:solidFill>
                <a:srgbClr val="C00000"/>
              </a:solidFill>
              <a:prstDash val="solid"/>
              <a:miter lim="800000"/>
            </a:ln>
            <a:effectLst/>
          </p:spPr>
        </p:cxnSp>
      </p:grpSp>
      <p:grpSp>
        <p:nvGrpSpPr>
          <p:cNvPr id="63" name="组合 62">
            <a:extLst>
              <a:ext uri="{FF2B5EF4-FFF2-40B4-BE49-F238E27FC236}">
                <a16:creationId xmlns:a16="http://schemas.microsoft.com/office/drawing/2014/main" id="{182412CC-7EA4-43DD-9F7A-1A48DCF49683}"/>
              </a:ext>
            </a:extLst>
          </p:cNvPr>
          <p:cNvGrpSpPr/>
          <p:nvPr/>
        </p:nvGrpSpPr>
        <p:grpSpPr>
          <a:xfrm>
            <a:off x="6420860" y="2916843"/>
            <a:ext cx="5220000" cy="1215243"/>
            <a:chOff x="6422703" y="1551296"/>
            <a:chExt cx="5220000" cy="1215243"/>
          </a:xfrm>
        </p:grpSpPr>
        <p:sp>
          <p:nvSpPr>
            <p:cNvPr id="64" name="矩形 63">
              <a:extLst>
                <a:ext uri="{FF2B5EF4-FFF2-40B4-BE49-F238E27FC236}">
                  <a16:creationId xmlns:a16="http://schemas.microsoft.com/office/drawing/2014/main" id="{2F088DAC-3C5B-4934-A200-3183AD08176B}"/>
                </a:ext>
              </a:extLst>
            </p:cNvPr>
            <p:cNvSpPr/>
            <p:nvPr/>
          </p:nvSpPr>
          <p:spPr>
            <a:xfrm>
              <a:off x="6422703" y="1551296"/>
              <a:ext cx="5220000" cy="1215243"/>
            </a:xfrm>
            <a:prstGeom prst="rect">
              <a:avLst/>
            </a:prstGeom>
            <a:gradFill>
              <a:gsLst>
                <a:gs pos="100000">
                  <a:srgbClr val="666666">
                    <a:lumMod val="60000"/>
                    <a:lumOff val="40000"/>
                    <a:alpha val="5000"/>
                  </a:srgbClr>
                </a:gs>
                <a:gs pos="33000">
                  <a:srgbClr val="666666">
                    <a:lumMod val="60000"/>
                    <a:lumOff val="40000"/>
                    <a:alpha val="15000"/>
                  </a:srgbClr>
                </a:gs>
              </a:gsLst>
              <a:lin ang="5400000" scaled="0"/>
            </a:gradFill>
            <a:ln w="6350" cap="flat" cmpd="sng" algn="ctr">
              <a:gradFill>
                <a:gsLst>
                  <a:gs pos="0">
                    <a:srgbClr val="666666">
                      <a:lumMod val="40000"/>
                      <a:lumOff val="60000"/>
                      <a:alpha val="40000"/>
                    </a:srgbClr>
                  </a:gs>
                  <a:gs pos="100000">
                    <a:srgbClr val="666666">
                      <a:lumMod val="40000"/>
                      <a:lumOff val="60000"/>
                      <a:alpha val="0"/>
                    </a:srgbClr>
                  </a:gs>
                </a:gsLst>
                <a:lin ang="5400000" scaled="0"/>
              </a:grad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noAutofit/>
            </a:bodyPr>
            <a:lstStyle/>
            <a:p>
              <a:pPr defTabSz="914111">
                <a:lnSpc>
                  <a:spcPct val="120000"/>
                </a:lnSpc>
              </a:pPr>
              <a:endParaRPr kumimoji="1" lang="zh-CN" altLang="en-US" sz="1200" kern="0" dirty="0">
                <a:solidFill>
                  <a:srgbClr val="FFFFFF"/>
                </a:solidFill>
                <a:latin typeface="微软雅黑"/>
              </a:endParaRPr>
            </a:p>
          </p:txBody>
        </p:sp>
        <p:sp>
          <p:nvSpPr>
            <p:cNvPr id="65" name="文本框 118">
              <a:extLst>
                <a:ext uri="{FF2B5EF4-FFF2-40B4-BE49-F238E27FC236}">
                  <a16:creationId xmlns:a16="http://schemas.microsoft.com/office/drawing/2014/main" id="{8381CF72-C2AA-4788-B820-B771FE14FF70}"/>
                </a:ext>
              </a:extLst>
            </p:cNvPr>
            <p:cNvSpPr txBox="1"/>
            <p:nvPr/>
          </p:nvSpPr>
          <p:spPr bwMode="auto">
            <a:xfrm>
              <a:off x="6629539" y="1725862"/>
              <a:ext cx="4867117" cy="892552"/>
            </a:xfrm>
            <a:prstGeom prst="rect">
              <a:avLst/>
            </a:prstGeom>
            <a:noFill/>
            <a:ln w="9525" algn="ctr">
              <a:noFill/>
              <a:miter lim="800000"/>
              <a:headEnd/>
              <a:tailEnd/>
            </a:ln>
          </p:spPr>
          <p:txBody>
            <a:bodyPr vert="horz" wrap="square" lIns="0" tIns="0" rIns="0" bIns="0" numCol="1" rtlCol="0" anchor="ctr" anchorCtr="0" compatLnSpc="1">
              <a:prstTxWarp prst="textNoShape">
                <a:avLst/>
              </a:prstTxWarp>
              <a:spAutoFit/>
            </a:bodyPr>
            <a:lstStyle/>
            <a:p>
              <a:pPr algn="ctr" fontAlgn="t">
                <a:lnSpc>
                  <a:spcPts val="1799"/>
                </a:lnSpc>
                <a:spcAft>
                  <a:spcPts val="1200"/>
                </a:spcAft>
                <a:defRPr/>
              </a:pPr>
              <a:r>
                <a:rPr lang="zh-CN" altLang="en-US" sz="1399" b="1" kern="0" dirty="0">
                  <a:solidFill>
                    <a:srgbClr val="C00000"/>
                  </a:solidFill>
                  <a:latin typeface="微软雅黑" panose="020B0503020204020204" pitchFamily="34" charset="-122"/>
                  <a:ea typeface="微软雅黑" panose="020B0503020204020204" pitchFamily="34" charset="-122"/>
                </a:rPr>
                <a:t>易用性</a:t>
              </a:r>
              <a:endParaRPr lang="en-US" altLang="zh-CN" sz="1399" b="1" kern="0" dirty="0">
                <a:solidFill>
                  <a:srgbClr val="C00000"/>
                </a:solidFill>
                <a:latin typeface="微软雅黑" panose="020B0503020204020204" pitchFamily="34" charset="-122"/>
                <a:ea typeface="微软雅黑" panose="020B0503020204020204" pitchFamily="34" charset="-122"/>
              </a:endParaRPr>
            </a:p>
            <a:p>
              <a:pPr fontAlgn="t">
                <a:lnSpc>
                  <a:spcPct val="150000"/>
                </a:lnSpc>
                <a:spcBef>
                  <a:spcPct val="0"/>
                </a:spcBef>
                <a:spcAft>
                  <a:spcPct val="0"/>
                </a:spcAft>
                <a:defRPr/>
              </a:pPr>
              <a:r>
                <a:rPr lang="zh-CN" altLang="en-US" sz="1100" b="1" dirty="0">
                  <a:solidFill>
                    <a:prstClr val="black"/>
                  </a:solidFill>
                  <a:latin typeface="微软雅黑" panose="020B0503020204020204" pitchFamily="34" charset="-122"/>
                  <a:ea typeface="微软雅黑" panose="020B0503020204020204" pitchFamily="34" charset="-122"/>
                </a:rPr>
                <a:t>流程优化</a:t>
              </a:r>
              <a:r>
                <a:rPr lang="zh-CN" altLang="en-US" sz="1100" dirty="0">
                  <a:solidFill>
                    <a:prstClr val="black"/>
                  </a:solidFill>
                  <a:latin typeface="微软雅黑" panose="020B0503020204020204" pitchFamily="34" charset="-122"/>
                  <a:ea typeface="微软雅黑" panose="020B0503020204020204" pitchFamily="34" charset="-122"/>
                </a:rPr>
                <a:t>：</a:t>
              </a:r>
              <a:r>
                <a:rPr lang="en-US" altLang="zh-CN" sz="1100" dirty="0" err="1">
                  <a:solidFill>
                    <a:prstClr val="black"/>
                  </a:solidFill>
                  <a:latin typeface="微软雅黑" panose="020B0503020204020204" pitchFamily="34" charset="-122"/>
                  <a:ea typeface="微软雅黑" panose="020B0503020204020204" pitchFamily="34" charset="-122"/>
                </a:rPr>
                <a:t>AutoBOLT</a:t>
              </a:r>
              <a:r>
                <a:rPr lang="zh-CN" altLang="en-US" sz="1100" dirty="0">
                  <a:solidFill>
                    <a:prstClr val="black"/>
                  </a:solidFill>
                  <a:latin typeface="微软雅黑" panose="020B0503020204020204" pitchFamily="34" charset="-122"/>
                  <a:ea typeface="微软雅黑" panose="020B0503020204020204" pitchFamily="34" charset="-122"/>
                </a:rPr>
                <a:t>实现一次采样，两次优化，提升极致优化场景一倍效率</a:t>
              </a:r>
              <a:endParaRPr lang="en-US" altLang="zh-CN" sz="1100" dirty="0">
                <a:solidFill>
                  <a:prstClr val="black"/>
                </a:solidFill>
                <a:latin typeface="微软雅黑" panose="020B0503020204020204" pitchFamily="34" charset="-122"/>
                <a:ea typeface="微软雅黑" panose="020B0503020204020204" pitchFamily="34" charset="-122"/>
              </a:endParaRPr>
            </a:p>
            <a:p>
              <a:pPr fontAlgn="t">
                <a:lnSpc>
                  <a:spcPct val="150000"/>
                </a:lnSpc>
                <a:spcBef>
                  <a:spcPct val="0"/>
                </a:spcBef>
                <a:spcAft>
                  <a:spcPct val="0"/>
                </a:spcAft>
                <a:defRPr/>
              </a:pPr>
              <a:r>
                <a:rPr lang="zh-CN" altLang="en-US" sz="1100" b="1" dirty="0">
                  <a:solidFill>
                    <a:prstClr val="black"/>
                  </a:solidFill>
                  <a:latin typeface="微软雅黑" panose="020B0503020204020204" pitchFamily="34" charset="-122"/>
                  <a:ea typeface="微软雅黑" panose="020B0503020204020204" pitchFamily="34" charset="-122"/>
                </a:rPr>
                <a:t>工具整合</a:t>
              </a:r>
              <a:r>
                <a:rPr lang="zh-CN" altLang="en-US" sz="1100" dirty="0">
                  <a:solidFill>
                    <a:prstClr val="black"/>
                  </a:solidFill>
                  <a:latin typeface="微软雅黑" panose="020B0503020204020204" pitchFamily="34" charset="-122"/>
                  <a:ea typeface="微软雅黑" panose="020B0503020204020204" pitchFamily="34" charset="-122"/>
                </a:rPr>
                <a:t>：</a:t>
              </a:r>
              <a:r>
                <a:rPr lang="en-US" altLang="zh-CN" sz="1100" dirty="0">
                  <a:solidFill>
                    <a:prstClr val="black"/>
                  </a:solidFill>
                  <a:latin typeface="微软雅黑" panose="020B0503020204020204" pitchFamily="34" charset="-122"/>
                  <a:ea typeface="微软雅黑" panose="020B0503020204020204" pitchFamily="34" charset="-122"/>
                </a:rPr>
                <a:t>A-FOT</a:t>
              </a:r>
              <a:r>
                <a:rPr lang="zh-CN" altLang="en-US" sz="1100" dirty="0">
                  <a:solidFill>
                    <a:prstClr val="black"/>
                  </a:solidFill>
                  <a:latin typeface="微软雅黑" panose="020B0503020204020204" pitchFamily="34" charset="-122"/>
                  <a:ea typeface="微软雅黑" panose="020B0503020204020204" pitchFamily="34" charset="-122"/>
                </a:rPr>
                <a:t>整合常用反馈优化采样和编译流程，大大降低用户使用门槛</a:t>
              </a:r>
            </a:p>
          </p:txBody>
        </p:sp>
        <p:cxnSp>
          <p:nvCxnSpPr>
            <p:cNvPr id="66" name="直接连接符 65">
              <a:extLst>
                <a:ext uri="{FF2B5EF4-FFF2-40B4-BE49-F238E27FC236}">
                  <a16:creationId xmlns:a16="http://schemas.microsoft.com/office/drawing/2014/main" id="{E2AA0942-9FFC-434F-BCA6-641718566236}"/>
                </a:ext>
              </a:extLst>
            </p:cNvPr>
            <p:cNvCxnSpPr/>
            <p:nvPr/>
          </p:nvCxnSpPr>
          <p:spPr>
            <a:xfrm flipV="1">
              <a:off x="8867971" y="2065609"/>
              <a:ext cx="359859" cy="0"/>
            </a:xfrm>
            <a:prstGeom prst="line">
              <a:avLst/>
            </a:prstGeom>
            <a:noFill/>
            <a:ln w="19050" cap="flat" cmpd="sng" algn="ctr">
              <a:solidFill>
                <a:srgbClr val="C00000"/>
              </a:solidFill>
              <a:prstDash val="solid"/>
              <a:miter lim="800000"/>
            </a:ln>
            <a:effectLst/>
          </p:spPr>
        </p:cxnSp>
      </p:grpSp>
      <p:pic>
        <p:nvPicPr>
          <p:cNvPr id="49" name="图片 48">
            <a:extLst>
              <a:ext uri="{FF2B5EF4-FFF2-40B4-BE49-F238E27FC236}">
                <a16:creationId xmlns:a16="http://schemas.microsoft.com/office/drawing/2014/main" id="{89F05C59-A57B-4B43-9C42-567337139D5C}"/>
              </a:ext>
            </a:extLst>
          </p:cNvPr>
          <p:cNvPicPr>
            <a:picLocks noChangeAspect="1"/>
          </p:cNvPicPr>
          <p:nvPr/>
        </p:nvPicPr>
        <p:blipFill>
          <a:blip r:embed="rId3"/>
          <a:stretch>
            <a:fillRect/>
          </a:stretch>
        </p:blipFill>
        <p:spPr>
          <a:xfrm>
            <a:off x="6265704" y="5621173"/>
            <a:ext cx="767277" cy="427946"/>
          </a:xfrm>
          <a:prstGeom prst="rect">
            <a:avLst/>
          </a:prstGeom>
        </p:spPr>
      </p:pic>
      <p:sp>
        <p:nvSpPr>
          <p:cNvPr id="50" name="AutoShape 6">
            <a:extLst>
              <a:ext uri="{FF2B5EF4-FFF2-40B4-BE49-F238E27FC236}">
                <a16:creationId xmlns:a16="http://schemas.microsoft.com/office/drawing/2014/main" id="{75D4C38F-C607-4539-A1EE-207C08AFD455}"/>
              </a:ext>
            </a:extLst>
          </p:cNvPr>
          <p:cNvSpPr>
            <a:spLocks noChangeArrowheads="1"/>
          </p:cNvSpPr>
          <p:nvPr/>
        </p:nvSpPr>
        <p:spPr bwMode="auto">
          <a:xfrm>
            <a:off x="6045961" y="6094800"/>
            <a:ext cx="1206762" cy="246221"/>
          </a:xfrm>
          <a:prstGeom prst="rect">
            <a:avLst/>
          </a:prstGeom>
          <a:noFill/>
          <a:ln w="12700" cap="flat" cmpd="sng" algn="ctr">
            <a:noFill/>
            <a:prstDash val="solid"/>
            <a:miter lim="800000"/>
          </a:ln>
          <a:effectLst/>
        </p:spPr>
        <p:txBody>
          <a:bodyPr wrap="square" rtlCol="0" anchor="ctr">
            <a:spAutoFit/>
          </a:bodyPr>
          <a:lstStyle/>
          <a:p>
            <a:pPr algn="ctr">
              <a:defRPr/>
            </a:pPr>
            <a:r>
              <a:rPr lang="en-US" altLang="zh-CN" sz="1000" kern="0" dirty="0">
                <a:solidFill>
                  <a:prstClr val="black"/>
                </a:solidFill>
                <a:latin typeface="微软雅黑"/>
                <a:ea typeface="微软雅黑"/>
              </a:rPr>
              <a:t>MySQL </a:t>
            </a:r>
            <a:r>
              <a:rPr lang="en-US" altLang="zh-CN" sz="1000" b="1" kern="0" dirty="0">
                <a:solidFill>
                  <a:srgbClr val="C00000"/>
                </a:solidFill>
                <a:latin typeface="微软雅黑"/>
                <a:ea typeface="微软雅黑"/>
              </a:rPr>
              <a:t>+15%</a:t>
            </a:r>
            <a:endParaRPr lang="zh-CN" altLang="en-US" sz="1000" b="1" kern="0" dirty="0">
              <a:solidFill>
                <a:srgbClr val="C00000"/>
              </a:solidFill>
              <a:latin typeface="微软雅黑"/>
              <a:ea typeface="微软雅黑"/>
            </a:endParaRPr>
          </a:p>
        </p:txBody>
      </p:sp>
      <p:pic>
        <p:nvPicPr>
          <p:cNvPr id="51" name="图片 50">
            <a:extLst>
              <a:ext uri="{FF2B5EF4-FFF2-40B4-BE49-F238E27FC236}">
                <a16:creationId xmlns:a16="http://schemas.microsoft.com/office/drawing/2014/main" id="{4EFBBE56-44E3-48F8-BB14-11072AA85BBC}"/>
              </a:ext>
            </a:extLst>
          </p:cNvPr>
          <p:cNvPicPr>
            <a:picLocks noChangeAspect="1"/>
          </p:cNvPicPr>
          <p:nvPr/>
        </p:nvPicPr>
        <p:blipFill>
          <a:blip r:embed="rId4"/>
          <a:stretch>
            <a:fillRect/>
          </a:stretch>
        </p:blipFill>
        <p:spPr>
          <a:xfrm>
            <a:off x="7389907" y="5567101"/>
            <a:ext cx="569567" cy="473243"/>
          </a:xfrm>
          <a:prstGeom prst="rect">
            <a:avLst/>
          </a:prstGeom>
        </p:spPr>
      </p:pic>
      <p:sp>
        <p:nvSpPr>
          <p:cNvPr id="52" name="AutoShape 6">
            <a:extLst>
              <a:ext uri="{FF2B5EF4-FFF2-40B4-BE49-F238E27FC236}">
                <a16:creationId xmlns:a16="http://schemas.microsoft.com/office/drawing/2014/main" id="{BF7E93EB-C7AF-435F-8EA8-9C9A8F5CF89C}"/>
              </a:ext>
            </a:extLst>
          </p:cNvPr>
          <p:cNvSpPr>
            <a:spLocks noChangeArrowheads="1"/>
          </p:cNvSpPr>
          <p:nvPr/>
        </p:nvSpPr>
        <p:spPr bwMode="auto">
          <a:xfrm>
            <a:off x="7015858" y="6094800"/>
            <a:ext cx="1367505" cy="246221"/>
          </a:xfrm>
          <a:prstGeom prst="rect">
            <a:avLst/>
          </a:prstGeom>
          <a:noFill/>
          <a:ln w="12700" cap="flat" cmpd="sng" algn="ctr">
            <a:noFill/>
            <a:prstDash val="solid"/>
            <a:miter lim="800000"/>
          </a:ln>
          <a:effectLst/>
        </p:spPr>
        <p:txBody>
          <a:bodyPr wrap="square" rtlCol="0" anchor="ctr">
            <a:spAutoFit/>
          </a:bodyPr>
          <a:lstStyle/>
          <a:p>
            <a:pPr algn="ctr">
              <a:defRPr/>
            </a:pPr>
            <a:r>
              <a:rPr lang="en-US" altLang="zh-CN" sz="1000" kern="0" dirty="0">
                <a:solidFill>
                  <a:prstClr val="black"/>
                </a:solidFill>
                <a:latin typeface="微软雅黑"/>
                <a:ea typeface="微软雅黑"/>
              </a:rPr>
              <a:t>openGauss </a:t>
            </a:r>
            <a:r>
              <a:rPr lang="en-US" altLang="zh-CN" sz="1000" b="1" kern="0" dirty="0">
                <a:solidFill>
                  <a:srgbClr val="C00000"/>
                </a:solidFill>
                <a:latin typeface="微软雅黑"/>
                <a:ea typeface="微软雅黑"/>
              </a:rPr>
              <a:t>+5%</a:t>
            </a:r>
            <a:endParaRPr lang="zh-CN" altLang="en-US" sz="1000" b="1" kern="0" dirty="0">
              <a:solidFill>
                <a:srgbClr val="C00000"/>
              </a:solidFill>
              <a:latin typeface="微软雅黑"/>
              <a:ea typeface="微软雅黑"/>
            </a:endParaRPr>
          </a:p>
        </p:txBody>
      </p:sp>
      <p:pic>
        <p:nvPicPr>
          <p:cNvPr id="53" name="图片 52">
            <a:extLst>
              <a:ext uri="{FF2B5EF4-FFF2-40B4-BE49-F238E27FC236}">
                <a16:creationId xmlns:a16="http://schemas.microsoft.com/office/drawing/2014/main" id="{E41744D0-7DFF-4A97-8FA2-7A833043CBCA}"/>
              </a:ext>
            </a:extLst>
          </p:cNvPr>
          <p:cNvPicPr>
            <a:picLocks noChangeAspect="1"/>
          </p:cNvPicPr>
          <p:nvPr/>
        </p:nvPicPr>
        <p:blipFill>
          <a:blip r:embed="rId5"/>
          <a:stretch>
            <a:fillRect/>
          </a:stretch>
        </p:blipFill>
        <p:spPr>
          <a:xfrm>
            <a:off x="8498027" y="5587093"/>
            <a:ext cx="368894" cy="415661"/>
          </a:xfrm>
          <a:prstGeom prst="rect">
            <a:avLst/>
          </a:prstGeom>
        </p:spPr>
      </p:pic>
      <p:sp>
        <p:nvSpPr>
          <p:cNvPr id="54" name="AutoShape 6">
            <a:extLst>
              <a:ext uri="{FF2B5EF4-FFF2-40B4-BE49-F238E27FC236}">
                <a16:creationId xmlns:a16="http://schemas.microsoft.com/office/drawing/2014/main" id="{90647E11-9A4E-4158-BE68-BF61765472F1}"/>
              </a:ext>
            </a:extLst>
          </p:cNvPr>
          <p:cNvSpPr>
            <a:spLocks noChangeArrowheads="1"/>
          </p:cNvSpPr>
          <p:nvPr/>
        </p:nvSpPr>
        <p:spPr bwMode="auto">
          <a:xfrm>
            <a:off x="8098734" y="6094800"/>
            <a:ext cx="1206762" cy="246221"/>
          </a:xfrm>
          <a:prstGeom prst="rect">
            <a:avLst/>
          </a:prstGeom>
          <a:noFill/>
          <a:ln w="12700" cap="flat" cmpd="sng" algn="ctr">
            <a:noFill/>
            <a:prstDash val="solid"/>
            <a:miter lim="800000"/>
          </a:ln>
          <a:effectLst/>
        </p:spPr>
        <p:txBody>
          <a:bodyPr wrap="square" rtlCol="0" anchor="ctr">
            <a:spAutoFit/>
          </a:bodyPr>
          <a:lstStyle/>
          <a:p>
            <a:pPr algn="ctr">
              <a:defRPr/>
            </a:pPr>
            <a:r>
              <a:rPr lang="en-US" altLang="zh-CN" sz="1000" kern="0" dirty="0">
                <a:solidFill>
                  <a:prstClr val="black"/>
                </a:solidFill>
                <a:latin typeface="微软雅黑"/>
                <a:ea typeface="微软雅黑"/>
              </a:rPr>
              <a:t>Nginx </a:t>
            </a:r>
            <a:r>
              <a:rPr lang="en-US" altLang="zh-CN" sz="1000" b="1" kern="0" dirty="0">
                <a:solidFill>
                  <a:srgbClr val="C00000"/>
                </a:solidFill>
                <a:latin typeface="微软雅黑"/>
                <a:ea typeface="微软雅黑"/>
              </a:rPr>
              <a:t>+15%</a:t>
            </a:r>
            <a:endParaRPr lang="zh-CN" altLang="en-US" sz="1000" b="1" kern="0" dirty="0">
              <a:solidFill>
                <a:srgbClr val="C00000"/>
              </a:solidFill>
              <a:latin typeface="微软雅黑"/>
              <a:ea typeface="微软雅黑"/>
            </a:endParaRPr>
          </a:p>
        </p:txBody>
      </p:sp>
      <p:pic>
        <p:nvPicPr>
          <p:cNvPr id="68" name="图片 67">
            <a:extLst>
              <a:ext uri="{FF2B5EF4-FFF2-40B4-BE49-F238E27FC236}">
                <a16:creationId xmlns:a16="http://schemas.microsoft.com/office/drawing/2014/main" id="{22F77B37-7ED1-46AA-BEB6-FA8576F1DD6A}"/>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10161804" y="5552275"/>
            <a:ext cx="598455" cy="502060"/>
          </a:xfrm>
          <a:prstGeom prst="rect">
            <a:avLst/>
          </a:prstGeom>
        </p:spPr>
      </p:pic>
      <p:pic>
        <p:nvPicPr>
          <p:cNvPr id="70" name="图片 69">
            <a:extLst>
              <a:ext uri="{FF2B5EF4-FFF2-40B4-BE49-F238E27FC236}">
                <a16:creationId xmlns:a16="http://schemas.microsoft.com/office/drawing/2014/main" id="{E43FB839-5DCB-4C88-BE6A-EB5FCE094B68}"/>
              </a:ext>
            </a:extLst>
          </p:cNvPr>
          <p:cNvPicPr>
            <a:picLocks noChangeAspect="1"/>
          </p:cNvPicPr>
          <p:nvPr/>
        </p:nvPicPr>
        <p:blipFill>
          <a:blip r:embed="rId8"/>
          <a:stretch>
            <a:fillRect/>
          </a:stretch>
        </p:blipFill>
        <p:spPr>
          <a:xfrm>
            <a:off x="11159227" y="5572781"/>
            <a:ext cx="419970" cy="428659"/>
          </a:xfrm>
          <a:prstGeom prst="rect">
            <a:avLst/>
          </a:prstGeom>
        </p:spPr>
      </p:pic>
      <p:sp>
        <p:nvSpPr>
          <p:cNvPr id="71" name="AutoShape 6">
            <a:extLst>
              <a:ext uri="{FF2B5EF4-FFF2-40B4-BE49-F238E27FC236}">
                <a16:creationId xmlns:a16="http://schemas.microsoft.com/office/drawing/2014/main" id="{BE1A65CB-CE16-441B-9E3D-7F48D4DFD2DD}"/>
              </a:ext>
            </a:extLst>
          </p:cNvPr>
          <p:cNvSpPr>
            <a:spLocks noChangeArrowheads="1"/>
          </p:cNvSpPr>
          <p:nvPr/>
        </p:nvSpPr>
        <p:spPr bwMode="auto">
          <a:xfrm>
            <a:off x="10769919" y="6094745"/>
            <a:ext cx="1206762" cy="246221"/>
          </a:xfrm>
          <a:prstGeom prst="rect">
            <a:avLst/>
          </a:prstGeom>
          <a:solidFill>
            <a:srgbClr val="FFFFFF"/>
          </a:solidFill>
          <a:ln w="12700" cap="flat" cmpd="sng" algn="ctr">
            <a:noFill/>
            <a:prstDash val="solid"/>
            <a:miter lim="800000"/>
          </a:ln>
          <a:effectLst/>
        </p:spPr>
        <p:txBody>
          <a:bodyPr wrap="square" rtlCol="0" anchor="ctr">
            <a:spAutoFit/>
          </a:bodyPr>
          <a:lstStyle/>
          <a:p>
            <a:pPr algn="ctr">
              <a:defRPr/>
            </a:pPr>
            <a:r>
              <a:rPr lang="en-US" altLang="zh-CN" sz="1000" kern="0" dirty="0">
                <a:solidFill>
                  <a:prstClr val="black"/>
                </a:solidFill>
                <a:latin typeface="微软雅黑"/>
                <a:ea typeface="微软雅黑"/>
              </a:rPr>
              <a:t>kernel </a:t>
            </a:r>
            <a:r>
              <a:rPr lang="en-US" altLang="zh-CN" sz="1000" b="1" kern="0" dirty="0">
                <a:solidFill>
                  <a:srgbClr val="C00000"/>
                </a:solidFill>
                <a:latin typeface="微软雅黑"/>
                <a:ea typeface="微软雅黑"/>
              </a:rPr>
              <a:t>+5%</a:t>
            </a:r>
            <a:endParaRPr lang="zh-CN" altLang="en-US" sz="1000" b="1" kern="0" dirty="0">
              <a:solidFill>
                <a:srgbClr val="C00000"/>
              </a:solidFill>
              <a:latin typeface="微软雅黑"/>
              <a:ea typeface="微软雅黑"/>
            </a:endParaRPr>
          </a:p>
        </p:txBody>
      </p:sp>
      <p:pic>
        <p:nvPicPr>
          <p:cNvPr id="55" name="图片 54">
            <a:extLst>
              <a:ext uri="{FF2B5EF4-FFF2-40B4-BE49-F238E27FC236}">
                <a16:creationId xmlns:a16="http://schemas.microsoft.com/office/drawing/2014/main" id="{2763C7C6-4631-4148-B9E0-BAD302746D6D}"/>
              </a:ext>
            </a:extLst>
          </p:cNvPr>
          <p:cNvPicPr>
            <a:picLocks noChangeAspect="1"/>
          </p:cNvPicPr>
          <p:nvPr/>
        </p:nvPicPr>
        <p:blipFill>
          <a:blip r:embed="rId9"/>
          <a:stretch>
            <a:fillRect/>
          </a:stretch>
        </p:blipFill>
        <p:spPr>
          <a:xfrm>
            <a:off x="9380379" y="5562121"/>
            <a:ext cx="368894" cy="480502"/>
          </a:xfrm>
          <a:prstGeom prst="rect">
            <a:avLst/>
          </a:prstGeom>
        </p:spPr>
      </p:pic>
      <p:sp>
        <p:nvSpPr>
          <p:cNvPr id="67" name="AutoShape 6">
            <a:extLst>
              <a:ext uri="{FF2B5EF4-FFF2-40B4-BE49-F238E27FC236}">
                <a16:creationId xmlns:a16="http://schemas.microsoft.com/office/drawing/2014/main" id="{0C66C003-FFE9-4159-AFF3-6F64BF10208B}"/>
              </a:ext>
            </a:extLst>
          </p:cNvPr>
          <p:cNvSpPr>
            <a:spLocks noChangeArrowheads="1"/>
          </p:cNvSpPr>
          <p:nvPr/>
        </p:nvSpPr>
        <p:spPr bwMode="auto">
          <a:xfrm>
            <a:off x="8975834" y="6094800"/>
            <a:ext cx="1206762" cy="246221"/>
          </a:xfrm>
          <a:prstGeom prst="rect">
            <a:avLst/>
          </a:prstGeom>
          <a:noFill/>
          <a:ln w="12700" cap="flat" cmpd="sng" algn="ctr">
            <a:noFill/>
            <a:prstDash val="solid"/>
            <a:miter lim="800000"/>
          </a:ln>
          <a:effectLst/>
        </p:spPr>
        <p:txBody>
          <a:bodyPr wrap="square" rtlCol="0" anchor="ctr">
            <a:spAutoFit/>
          </a:bodyPr>
          <a:lstStyle/>
          <a:p>
            <a:pPr algn="ctr">
              <a:defRPr/>
            </a:pPr>
            <a:r>
              <a:rPr lang="en-US" altLang="zh-CN" sz="1000" kern="0" dirty="0" err="1">
                <a:solidFill>
                  <a:prstClr val="black"/>
                </a:solidFill>
                <a:latin typeface="微软雅黑"/>
                <a:ea typeface="微软雅黑"/>
              </a:rPr>
              <a:t>Ceph</a:t>
            </a:r>
            <a:r>
              <a:rPr lang="en-US" altLang="zh-CN" sz="1000" kern="0" dirty="0">
                <a:solidFill>
                  <a:prstClr val="black"/>
                </a:solidFill>
                <a:latin typeface="微软雅黑"/>
                <a:ea typeface="微软雅黑"/>
              </a:rPr>
              <a:t> </a:t>
            </a:r>
            <a:r>
              <a:rPr lang="en-US" altLang="zh-CN" sz="1000" b="1" kern="0" dirty="0">
                <a:solidFill>
                  <a:srgbClr val="C00000"/>
                </a:solidFill>
                <a:latin typeface="微软雅黑"/>
                <a:ea typeface="微软雅黑"/>
              </a:rPr>
              <a:t>+7%</a:t>
            </a:r>
            <a:endParaRPr lang="zh-CN" altLang="en-US" sz="1000" b="1" kern="0" dirty="0">
              <a:solidFill>
                <a:srgbClr val="C00000"/>
              </a:solidFill>
              <a:latin typeface="微软雅黑"/>
              <a:ea typeface="微软雅黑"/>
            </a:endParaRPr>
          </a:p>
        </p:txBody>
      </p:sp>
      <p:sp>
        <p:nvSpPr>
          <p:cNvPr id="69" name="AutoShape 6">
            <a:extLst>
              <a:ext uri="{FF2B5EF4-FFF2-40B4-BE49-F238E27FC236}">
                <a16:creationId xmlns:a16="http://schemas.microsoft.com/office/drawing/2014/main" id="{F7D5259D-BAEB-4416-AF15-171E56A37C58}"/>
              </a:ext>
            </a:extLst>
          </p:cNvPr>
          <p:cNvSpPr>
            <a:spLocks noChangeArrowheads="1"/>
          </p:cNvSpPr>
          <p:nvPr/>
        </p:nvSpPr>
        <p:spPr bwMode="auto">
          <a:xfrm>
            <a:off x="9903024" y="6094800"/>
            <a:ext cx="1121321" cy="246221"/>
          </a:xfrm>
          <a:prstGeom prst="rect">
            <a:avLst/>
          </a:prstGeom>
          <a:solidFill>
            <a:schemeClr val="bg1"/>
          </a:solidFill>
          <a:ln w="12700" cap="flat" cmpd="sng" algn="ctr">
            <a:noFill/>
            <a:prstDash val="solid"/>
            <a:miter lim="800000"/>
          </a:ln>
          <a:effectLst/>
        </p:spPr>
        <p:txBody>
          <a:bodyPr wrap="square" rtlCol="0" anchor="ctr">
            <a:spAutoFit/>
          </a:bodyPr>
          <a:lstStyle/>
          <a:p>
            <a:pPr algn="ctr">
              <a:defRPr/>
            </a:pPr>
            <a:r>
              <a:rPr lang="en-US" altLang="zh-CN" sz="1000" kern="0" dirty="0">
                <a:solidFill>
                  <a:prstClr val="black"/>
                </a:solidFill>
                <a:latin typeface="微软雅黑"/>
                <a:ea typeface="微软雅黑"/>
              </a:rPr>
              <a:t>Redis </a:t>
            </a:r>
            <a:r>
              <a:rPr lang="en-US" altLang="zh-CN" sz="1000" b="1" kern="0" dirty="0">
                <a:solidFill>
                  <a:srgbClr val="C00000"/>
                </a:solidFill>
                <a:latin typeface="微软雅黑"/>
                <a:ea typeface="微软雅黑"/>
              </a:rPr>
              <a:t>+5%</a:t>
            </a:r>
            <a:endParaRPr lang="zh-CN" altLang="en-US" sz="1000" b="1" kern="0" dirty="0">
              <a:solidFill>
                <a:srgbClr val="C00000"/>
              </a:solidFill>
              <a:latin typeface="微软雅黑"/>
              <a:ea typeface="微软雅黑"/>
            </a:endParaRPr>
          </a:p>
        </p:txBody>
      </p:sp>
    </p:spTree>
    <p:extLst>
      <p:ext uri="{BB962C8B-B14F-4D97-AF65-F5344CB8AC3E}">
        <p14:creationId xmlns:p14="http://schemas.microsoft.com/office/powerpoint/2010/main" val="302338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BC718-396A-6363-776C-5D2B5A7645B1}"/>
              </a:ext>
            </a:extLst>
          </p:cNvPr>
          <p:cNvSpPr>
            <a:spLocks noGrp="1"/>
          </p:cNvSpPr>
          <p:nvPr>
            <p:ph type="ctrTitle"/>
          </p:nvPr>
        </p:nvSpPr>
        <p:spPr/>
        <p:txBody>
          <a:bodyPr/>
          <a:lstStyle/>
          <a:p>
            <a:r>
              <a:rPr kumimoji="1" lang="zh-CN" altLang="en-US"/>
              <a:t>静态反馈优化的局限性</a:t>
            </a:r>
          </a:p>
        </p:txBody>
      </p:sp>
      <p:sp>
        <p:nvSpPr>
          <p:cNvPr id="3" name="灯片编号占位符 2">
            <a:extLst>
              <a:ext uri="{FF2B5EF4-FFF2-40B4-BE49-F238E27FC236}">
                <a16:creationId xmlns:a16="http://schemas.microsoft.com/office/drawing/2014/main" id="{2179AD0C-5347-36C0-78B0-16C81951B67A}"/>
              </a:ext>
            </a:extLst>
          </p:cNvPr>
          <p:cNvSpPr>
            <a:spLocks noGrp="1"/>
          </p:cNvSpPr>
          <p:nvPr>
            <p:ph type="sldNum" sz="quarter" idx="33"/>
          </p:nvPr>
        </p:nvSpPr>
        <p:spPr/>
        <p:txBody>
          <a:bodyPr/>
          <a:lstStyle/>
          <a:p>
            <a:fld id="{665EB1C3-3A1F-5444-83DA-CFB0D9AA77F2}" type="slidenum">
              <a:rPr kumimoji="1" lang="zh-CN" altLang="en-US" smtClean="0"/>
              <a:pPr/>
              <a:t>6</a:t>
            </a:fld>
            <a:endParaRPr kumimoji="1" lang="zh-CN" altLang="en-US" dirty="0"/>
          </a:p>
        </p:txBody>
      </p:sp>
    </p:spTree>
    <p:extLst>
      <p:ext uri="{BB962C8B-B14F-4D97-AF65-F5344CB8AC3E}">
        <p14:creationId xmlns:p14="http://schemas.microsoft.com/office/powerpoint/2010/main" val="413753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圆角矩形 71">
            <a:extLst>
              <a:ext uri="{FF2B5EF4-FFF2-40B4-BE49-F238E27FC236}">
                <a16:creationId xmlns:a16="http://schemas.microsoft.com/office/drawing/2014/main" id="{41B9AC60-DA10-407D-849A-70A93BB85984}"/>
              </a:ext>
            </a:extLst>
          </p:cNvPr>
          <p:cNvSpPr/>
          <p:nvPr/>
        </p:nvSpPr>
        <p:spPr>
          <a:xfrm>
            <a:off x="8143200" y="4226293"/>
            <a:ext cx="3600000" cy="1980000"/>
          </a:xfrm>
          <a:prstGeom prst="roundRect">
            <a:avLst/>
          </a:prstGeom>
          <a:solidFill>
            <a:srgbClr val="F2F2F2">
              <a:alpha val="50000"/>
            </a:srgbClr>
          </a:solidFill>
          <a:ln w="12700" cmpd="sng">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endParaRPr lang="zh-CN" altLang="en-US" sz="1799">
              <a:solidFill>
                <a:srgbClr val="000000"/>
              </a:solidFill>
              <a:latin typeface="Arial"/>
              <a:ea typeface="黑体" panose="02010609060101010101" pitchFamily="49" charset="-122"/>
            </a:endParaRPr>
          </a:p>
        </p:txBody>
      </p:sp>
      <p:sp>
        <p:nvSpPr>
          <p:cNvPr id="4" name="文本占位符 3">
            <a:extLst>
              <a:ext uri="{FF2B5EF4-FFF2-40B4-BE49-F238E27FC236}">
                <a16:creationId xmlns:a16="http://schemas.microsoft.com/office/drawing/2014/main" id="{862A3ACE-137D-B72B-346A-0CE87A38AE8A}"/>
              </a:ext>
            </a:extLst>
          </p:cNvPr>
          <p:cNvSpPr>
            <a:spLocks noGrp="1"/>
          </p:cNvSpPr>
          <p:nvPr>
            <p:ph type="body" sz="half" idx="10"/>
          </p:nvPr>
        </p:nvSpPr>
        <p:spPr>
          <a:xfrm>
            <a:off x="460793" y="1452975"/>
            <a:ext cx="11282028" cy="4867881"/>
          </a:xfrm>
        </p:spPr>
        <p:txBody>
          <a:bodyPr/>
          <a:lstStyle/>
          <a:p>
            <a:endParaRPr kumimoji="1" lang="zh-CN" altLang="en-US" dirty="0"/>
          </a:p>
        </p:txBody>
      </p:sp>
      <p:grpSp>
        <p:nvGrpSpPr>
          <p:cNvPr id="127" name="组合 126">
            <a:extLst>
              <a:ext uri="{FF2B5EF4-FFF2-40B4-BE49-F238E27FC236}">
                <a16:creationId xmlns:a16="http://schemas.microsoft.com/office/drawing/2014/main" id="{C2AAAFB6-1B1A-48E0-9450-06A3C3C5B91A}"/>
              </a:ext>
            </a:extLst>
          </p:cNvPr>
          <p:cNvGrpSpPr/>
          <p:nvPr/>
        </p:nvGrpSpPr>
        <p:grpSpPr>
          <a:xfrm>
            <a:off x="4315476" y="4226400"/>
            <a:ext cx="3599999" cy="1977465"/>
            <a:chOff x="4302001" y="3298236"/>
            <a:chExt cx="3647270" cy="1977465"/>
          </a:xfrm>
        </p:grpSpPr>
        <p:sp>
          <p:nvSpPr>
            <p:cNvPr id="86" name="圆角矩形 71">
              <a:extLst>
                <a:ext uri="{FF2B5EF4-FFF2-40B4-BE49-F238E27FC236}">
                  <a16:creationId xmlns:a16="http://schemas.microsoft.com/office/drawing/2014/main" id="{35A8AA25-C4A7-467F-8FE2-B525150FB6EC}"/>
                </a:ext>
              </a:extLst>
            </p:cNvPr>
            <p:cNvSpPr/>
            <p:nvPr/>
          </p:nvSpPr>
          <p:spPr>
            <a:xfrm>
              <a:off x="4302001" y="3298236"/>
              <a:ext cx="3600000" cy="1977465"/>
            </a:xfrm>
            <a:prstGeom prst="roundRect">
              <a:avLst/>
            </a:prstGeom>
            <a:solidFill>
              <a:srgbClr val="F2F2F2">
                <a:alpha val="50000"/>
              </a:srgbClr>
            </a:solidFill>
            <a:ln w="12700" cmpd="sng">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endParaRPr lang="zh-CN" altLang="en-US" sz="1799">
                <a:solidFill>
                  <a:srgbClr val="000000"/>
                </a:solidFill>
                <a:latin typeface="Arial"/>
                <a:ea typeface="黑体" panose="02010609060101010101" pitchFamily="49" charset="-122"/>
              </a:endParaRPr>
            </a:p>
          </p:txBody>
        </p:sp>
        <p:sp>
          <p:nvSpPr>
            <p:cNvPr id="87" name="矩形 86">
              <a:extLst>
                <a:ext uri="{FF2B5EF4-FFF2-40B4-BE49-F238E27FC236}">
                  <a16:creationId xmlns:a16="http://schemas.microsoft.com/office/drawing/2014/main" id="{99FE4215-AD9A-45D3-9732-56B10D7A7436}"/>
                </a:ext>
              </a:extLst>
            </p:cNvPr>
            <p:cNvSpPr/>
            <p:nvPr/>
          </p:nvSpPr>
          <p:spPr>
            <a:xfrm>
              <a:off x="4312280" y="3366636"/>
              <a:ext cx="3589721" cy="309553"/>
            </a:xfrm>
            <a:prstGeom prst="rect">
              <a:avLst/>
            </a:prstGeom>
          </p:spPr>
          <p:txBody>
            <a:bodyPr wrap="square">
              <a:noAutofit/>
            </a:bodyPr>
            <a:lstStyle/>
            <a:p>
              <a:pPr algn="ctr" defTabSz="914034"/>
              <a:r>
                <a:rPr lang="zh-CN" altLang="en-US" sz="1200" dirty="0">
                  <a:solidFill>
                    <a:srgbClr val="000000"/>
                  </a:solidFill>
                  <a:latin typeface="微软雅黑" panose="020B0503020204020204" pitchFamily="34" charset="-122"/>
                  <a:ea typeface="微软雅黑"/>
                  <a:sym typeface="+mn-ea"/>
                </a:rPr>
                <a:t>常用采样工具</a:t>
              </a:r>
              <a:r>
                <a:rPr lang="en-US" altLang="zh-CN" sz="1200" dirty="0">
                  <a:solidFill>
                    <a:srgbClr val="000000"/>
                  </a:solidFill>
                  <a:latin typeface="微软雅黑" panose="020B0503020204020204" pitchFamily="34" charset="-122"/>
                  <a:ea typeface="微软雅黑"/>
                  <a:sym typeface="+mn-ea"/>
                </a:rPr>
                <a:t>perf</a:t>
              </a:r>
              <a:r>
                <a:rPr lang="zh-CN" altLang="en-US" sz="1200" dirty="0">
                  <a:solidFill>
                    <a:srgbClr val="000000"/>
                  </a:solidFill>
                  <a:latin typeface="微软雅黑" panose="020B0503020204020204" pitchFamily="34" charset="-122"/>
                  <a:ea typeface="微软雅黑"/>
                  <a:sym typeface="+mn-ea"/>
                </a:rPr>
                <a:t>采样开销大，兼容性差</a:t>
              </a:r>
              <a:endParaRPr lang="en-US" altLang="zh-CN" sz="1200" dirty="0">
                <a:solidFill>
                  <a:srgbClr val="000000"/>
                </a:solidFill>
                <a:latin typeface="微软雅黑" panose="020B0503020204020204" pitchFamily="34" charset="-122"/>
                <a:ea typeface="微软雅黑"/>
                <a:sym typeface="+mn-ea"/>
              </a:endParaRPr>
            </a:p>
            <a:p>
              <a:pPr algn="ctr" defTabSz="914034"/>
              <a:endParaRPr lang="en-US" altLang="zh-CN" sz="1200" dirty="0">
                <a:solidFill>
                  <a:srgbClr val="000000"/>
                </a:solidFill>
                <a:latin typeface="微软雅黑" panose="020B0503020204020204" pitchFamily="34" charset="-122"/>
                <a:ea typeface="微软雅黑"/>
                <a:sym typeface="+mn-ea"/>
              </a:endParaRPr>
            </a:p>
            <a:p>
              <a:pPr algn="ctr" defTabSz="914034"/>
              <a:endParaRPr lang="en-US" altLang="zh-CN" sz="1200" dirty="0">
                <a:solidFill>
                  <a:srgbClr val="000000"/>
                </a:solidFill>
                <a:latin typeface="微软雅黑" panose="020B0503020204020204" pitchFamily="34" charset="-122"/>
                <a:ea typeface="微软雅黑"/>
                <a:sym typeface="+mn-ea"/>
              </a:endParaRPr>
            </a:p>
            <a:p>
              <a:pPr algn="ctr" defTabSz="914034"/>
              <a:endParaRPr lang="en-US" altLang="zh-CN" sz="1200" dirty="0">
                <a:solidFill>
                  <a:srgbClr val="000000"/>
                </a:solidFill>
                <a:latin typeface="微软雅黑" panose="020B0503020204020204" pitchFamily="34" charset="-122"/>
                <a:ea typeface="微软雅黑"/>
                <a:sym typeface="+mn-ea"/>
              </a:endParaRPr>
            </a:p>
          </p:txBody>
        </p:sp>
        <p:sp>
          <p:nvSpPr>
            <p:cNvPr id="99" name="矩形 98">
              <a:extLst>
                <a:ext uri="{FF2B5EF4-FFF2-40B4-BE49-F238E27FC236}">
                  <a16:creationId xmlns:a16="http://schemas.microsoft.com/office/drawing/2014/main" id="{A58334BF-DF85-4FD6-B20F-3C8C23113393}"/>
                </a:ext>
              </a:extLst>
            </p:cNvPr>
            <p:cNvSpPr/>
            <p:nvPr/>
          </p:nvSpPr>
          <p:spPr>
            <a:xfrm>
              <a:off x="4312280" y="4310749"/>
              <a:ext cx="3636991" cy="650114"/>
            </a:xfrm>
            <a:prstGeom prst="rect">
              <a:avLst/>
            </a:prstGeom>
          </p:spPr>
          <p:txBody>
            <a:bodyPr wrap="square">
              <a:noAutofit/>
            </a:bodyPr>
            <a:lstStyle/>
            <a:p>
              <a:pPr defTabSz="914034"/>
              <a:endParaRPr lang="en-US" altLang="zh-CN" sz="900" dirty="0">
                <a:solidFill>
                  <a:srgbClr val="666666"/>
                </a:solidFill>
                <a:latin typeface="微软雅黑" panose="020B0503020204020204" pitchFamily="34" charset="-122"/>
                <a:ea typeface="微软雅黑" charset="0"/>
                <a:sym typeface="+mn-ea"/>
              </a:endParaRPr>
            </a:p>
          </p:txBody>
        </p:sp>
      </p:grpSp>
      <p:sp>
        <p:nvSpPr>
          <p:cNvPr id="2" name="标题 1">
            <a:extLst>
              <a:ext uri="{FF2B5EF4-FFF2-40B4-BE49-F238E27FC236}">
                <a16:creationId xmlns:a16="http://schemas.microsoft.com/office/drawing/2014/main" id="{DF4AD055-541D-4B07-D93E-441C25245DEE}"/>
              </a:ext>
            </a:extLst>
          </p:cNvPr>
          <p:cNvSpPr>
            <a:spLocks noGrp="1"/>
          </p:cNvSpPr>
          <p:nvPr>
            <p:ph type="title"/>
          </p:nvPr>
        </p:nvSpPr>
        <p:spPr>
          <a:xfrm>
            <a:off x="464226" y="327707"/>
            <a:ext cx="11282028" cy="648000"/>
          </a:xfrm>
        </p:spPr>
        <p:txBody>
          <a:bodyPr/>
          <a:lstStyle/>
          <a:p>
            <a:r>
              <a:rPr kumimoji="1" lang="zh-CN" altLang="en-US" dirty="0"/>
              <a:t>静态反馈优化的局限性</a:t>
            </a:r>
          </a:p>
        </p:txBody>
      </p:sp>
      <p:sp>
        <p:nvSpPr>
          <p:cNvPr id="9" name="矩形 8">
            <a:extLst>
              <a:ext uri="{FF2B5EF4-FFF2-40B4-BE49-F238E27FC236}">
                <a16:creationId xmlns:a16="http://schemas.microsoft.com/office/drawing/2014/main" id="{4544D926-00C9-4507-9BB2-0C0FADC5CB7B}"/>
              </a:ext>
            </a:extLst>
          </p:cNvPr>
          <p:cNvSpPr/>
          <p:nvPr/>
        </p:nvSpPr>
        <p:spPr>
          <a:xfrm>
            <a:off x="630130" y="2427398"/>
            <a:ext cx="3303343" cy="3361106"/>
          </a:xfrm>
          <a:prstGeom prst="rect">
            <a:avLst/>
          </a:prstGeom>
          <a:noFill/>
          <a:ln w="12700" cmpd="sng">
            <a:no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t" anchorCtr="0" forceAA="0" compatLnSpc="1">
            <a:noAutofit/>
          </a:bodyPr>
          <a:lstStyle/>
          <a:p>
            <a:pPr defTabSz="914034"/>
            <a:r>
              <a:rPr lang="zh-CN" altLang="en-US" sz="1000">
                <a:solidFill>
                  <a:srgbClr val="666666"/>
                </a:solidFill>
                <a:latin typeface="Arial"/>
                <a:ea typeface="微软雅黑" charset="0"/>
              </a:rPr>
              <a:t>                             </a:t>
            </a:r>
          </a:p>
          <a:p>
            <a:pPr defTabSz="914034"/>
            <a:endParaRPr lang="zh-CN" altLang="en-US" sz="1000">
              <a:solidFill>
                <a:srgbClr val="666666"/>
              </a:solidFill>
              <a:latin typeface="Arial"/>
              <a:ea typeface="微软雅黑" charset="0"/>
              <a:sym typeface="+mn-ea"/>
            </a:endParaRPr>
          </a:p>
          <a:p>
            <a:pPr defTabSz="914034"/>
            <a:endParaRPr lang="zh-CN" altLang="en-US" sz="1000">
              <a:solidFill>
                <a:srgbClr val="666666"/>
              </a:solidFill>
              <a:latin typeface="Arial"/>
              <a:ea typeface="微软雅黑" charset="0"/>
              <a:sym typeface="+mn-ea"/>
            </a:endParaRPr>
          </a:p>
          <a:p>
            <a:pPr defTabSz="914034"/>
            <a:endParaRPr lang="zh-CN" altLang="en-US" sz="1000">
              <a:solidFill>
                <a:srgbClr val="666666"/>
              </a:solidFill>
              <a:latin typeface="Arial"/>
              <a:ea typeface="微软雅黑" charset="0"/>
              <a:sym typeface="+mn-ea"/>
            </a:endParaRPr>
          </a:p>
          <a:p>
            <a:pPr defTabSz="914034"/>
            <a:endParaRPr lang="zh-CN" altLang="en-US" sz="1000">
              <a:solidFill>
                <a:srgbClr val="666666"/>
              </a:solidFill>
              <a:latin typeface="Arial"/>
              <a:ea typeface="微软雅黑" charset="0"/>
              <a:sym typeface="+mn-ea"/>
            </a:endParaRPr>
          </a:p>
          <a:p>
            <a:pPr defTabSz="914034"/>
            <a:endParaRPr lang="zh-CN" altLang="en-US" sz="1000">
              <a:solidFill>
                <a:srgbClr val="666666"/>
              </a:solidFill>
              <a:latin typeface="Arial"/>
              <a:ea typeface="微软雅黑" charset="0"/>
              <a:sym typeface="+mn-ea"/>
            </a:endParaRPr>
          </a:p>
          <a:p>
            <a:pPr defTabSz="914034"/>
            <a:endParaRPr lang="zh-CN" altLang="en-US" sz="1000">
              <a:solidFill>
                <a:srgbClr val="666666"/>
              </a:solidFill>
              <a:latin typeface="Arial"/>
              <a:ea typeface="微软雅黑" charset="0"/>
              <a:sym typeface="+mn-ea"/>
            </a:endParaRPr>
          </a:p>
          <a:p>
            <a:pPr defTabSz="914034"/>
            <a:endParaRPr lang="zh-CN" altLang="en-US" sz="1000">
              <a:solidFill>
                <a:srgbClr val="666666"/>
              </a:solidFill>
              <a:latin typeface="Arial"/>
              <a:ea typeface="微软雅黑" charset="0"/>
              <a:sym typeface="+mn-ea"/>
            </a:endParaRPr>
          </a:p>
          <a:p>
            <a:pPr defTabSz="914034"/>
            <a:endParaRPr lang="zh-CN" altLang="en-US" sz="1000">
              <a:solidFill>
                <a:srgbClr val="666666"/>
              </a:solidFill>
              <a:latin typeface="Arial"/>
              <a:ea typeface="微软雅黑"/>
            </a:endParaRPr>
          </a:p>
          <a:p>
            <a:pPr defTabSz="914034"/>
            <a:endParaRPr lang="zh-CN" altLang="en-US" sz="1200">
              <a:solidFill>
                <a:srgbClr val="000000"/>
              </a:solidFill>
              <a:latin typeface="Arial"/>
              <a:ea typeface="微软雅黑"/>
            </a:endParaRPr>
          </a:p>
          <a:p>
            <a:pPr defTabSz="914034"/>
            <a:endParaRPr lang="zh-CN" altLang="en-US" sz="1000">
              <a:solidFill>
                <a:srgbClr val="000000"/>
              </a:solidFill>
              <a:latin typeface="Arial"/>
              <a:ea typeface="微软雅黑" charset="0"/>
              <a:sym typeface="+mn-ea"/>
            </a:endParaRPr>
          </a:p>
        </p:txBody>
      </p:sp>
      <p:sp>
        <p:nvSpPr>
          <p:cNvPr id="11" name="矩形 10">
            <a:extLst>
              <a:ext uri="{FF2B5EF4-FFF2-40B4-BE49-F238E27FC236}">
                <a16:creationId xmlns:a16="http://schemas.microsoft.com/office/drawing/2014/main" id="{39CA63BD-5BD0-4B41-B591-A7E6D95A13B8}"/>
              </a:ext>
            </a:extLst>
          </p:cNvPr>
          <p:cNvSpPr/>
          <p:nvPr/>
        </p:nvSpPr>
        <p:spPr>
          <a:xfrm>
            <a:off x="349918" y="1286171"/>
            <a:ext cx="3775393" cy="307648"/>
          </a:xfrm>
          <a:prstGeom prst="rect">
            <a:avLst/>
          </a:prstGeom>
        </p:spPr>
        <p:txBody>
          <a:bodyPr wrap="none">
            <a:spAutoFit/>
          </a:bodyPr>
          <a:lstStyle/>
          <a:p>
            <a:pPr defTabSz="914034"/>
            <a:r>
              <a:rPr lang="zh-CN" altLang="en-US" sz="1399" b="1" dirty="0">
                <a:latin typeface="微软雅黑" panose="020B0503020204020204" pitchFamily="34" charset="-122"/>
                <a:ea typeface="微软雅黑" panose="020B0503020204020204" pitchFamily="34" charset="-122"/>
              </a:rPr>
              <a:t>用户需要侵入式修改构建系统，</a:t>
            </a:r>
            <a:r>
              <a:rPr lang="zh-CN" altLang="en-US" sz="1399" b="1" dirty="0">
                <a:solidFill>
                  <a:srgbClr val="FF0000"/>
                </a:solidFill>
                <a:latin typeface="微软雅黑" panose="020B0503020204020204" pitchFamily="34" charset="-122"/>
                <a:ea typeface="微软雅黑" panose="020B0503020204020204" pitchFamily="34" charset="-122"/>
              </a:rPr>
              <a:t>使能步骤繁杂</a:t>
            </a:r>
            <a:endParaRPr lang="en-US" altLang="zh-CN" sz="1399" b="1" dirty="0">
              <a:solidFill>
                <a:srgbClr val="FF0000"/>
              </a:solidFill>
              <a:latin typeface="微软雅黑" panose="020B0503020204020204" pitchFamily="34" charset="-122"/>
              <a:ea typeface="微软雅黑" panose="020B0503020204020204" pitchFamily="34" charset="-122"/>
            </a:endParaRPr>
          </a:p>
        </p:txBody>
      </p:sp>
      <p:sp>
        <p:nvSpPr>
          <p:cNvPr id="7" name="圆角矩形 30">
            <a:extLst>
              <a:ext uri="{FF2B5EF4-FFF2-40B4-BE49-F238E27FC236}">
                <a16:creationId xmlns:a16="http://schemas.microsoft.com/office/drawing/2014/main" id="{67A99461-F93A-466E-9B1D-40B4026BA609}"/>
              </a:ext>
            </a:extLst>
          </p:cNvPr>
          <p:cNvSpPr/>
          <p:nvPr/>
        </p:nvSpPr>
        <p:spPr>
          <a:xfrm>
            <a:off x="491848" y="4225922"/>
            <a:ext cx="3561879" cy="1980000"/>
          </a:xfrm>
          <a:prstGeom prst="roundRect">
            <a:avLst/>
          </a:prstGeom>
          <a:solidFill>
            <a:srgbClr val="F2F2F2">
              <a:alpha val="50000"/>
            </a:srgbClr>
          </a:solidFill>
          <a:ln w="12700" cmpd="sng">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endParaRPr lang="zh-CN" altLang="en-US" sz="1799" dirty="0">
              <a:solidFill>
                <a:srgbClr val="000000"/>
              </a:solidFill>
              <a:latin typeface="Arial"/>
              <a:ea typeface="黑体" panose="02010609060101010101" pitchFamily="49" charset="-122"/>
            </a:endParaRPr>
          </a:p>
        </p:txBody>
      </p:sp>
      <p:grpSp>
        <p:nvGrpSpPr>
          <p:cNvPr id="3" name="组合 2">
            <a:extLst>
              <a:ext uri="{FF2B5EF4-FFF2-40B4-BE49-F238E27FC236}">
                <a16:creationId xmlns:a16="http://schemas.microsoft.com/office/drawing/2014/main" id="{6EA1D75A-43AC-4EDC-9D5E-2CA26A129C44}"/>
              </a:ext>
            </a:extLst>
          </p:cNvPr>
          <p:cNvGrpSpPr/>
          <p:nvPr/>
        </p:nvGrpSpPr>
        <p:grpSpPr>
          <a:xfrm>
            <a:off x="477054" y="4663717"/>
            <a:ext cx="3367178" cy="1380272"/>
            <a:chOff x="477054" y="4663717"/>
            <a:chExt cx="3367178" cy="1380272"/>
          </a:xfrm>
        </p:grpSpPr>
        <p:sp>
          <p:nvSpPr>
            <p:cNvPr id="24" name="矩形: 圆角 30">
              <a:extLst>
                <a:ext uri="{FF2B5EF4-FFF2-40B4-BE49-F238E27FC236}">
                  <a16:creationId xmlns:a16="http://schemas.microsoft.com/office/drawing/2014/main" id="{ED9949A9-99E5-47F4-9880-CD7D1ADDF5AC}"/>
                </a:ext>
              </a:extLst>
            </p:cNvPr>
            <p:cNvSpPr/>
            <p:nvPr/>
          </p:nvSpPr>
          <p:spPr>
            <a:xfrm>
              <a:off x="1128192" y="5026519"/>
              <a:ext cx="687777" cy="302212"/>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编译</a:t>
              </a:r>
              <a:endParaRPr lang="en-US" altLang="zh-CN" sz="800" kern="0" dirty="0">
                <a:solidFill>
                  <a:srgbClr val="1D1D1A"/>
                </a:solidFill>
                <a:latin typeface="微软雅黑"/>
                <a:ea typeface="微软雅黑"/>
              </a:endParaRPr>
            </a:p>
          </p:txBody>
        </p:sp>
        <p:sp>
          <p:nvSpPr>
            <p:cNvPr id="25" name="矩形: 圆角 30">
              <a:extLst>
                <a:ext uri="{FF2B5EF4-FFF2-40B4-BE49-F238E27FC236}">
                  <a16:creationId xmlns:a16="http://schemas.microsoft.com/office/drawing/2014/main" id="{E5250608-1CB4-4D08-80A6-B92030D10695}"/>
                </a:ext>
              </a:extLst>
            </p:cNvPr>
            <p:cNvSpPr/>
            <p:nvPr/>
          </p:nvSpPr>
          <p:spPr>
            <a:xfrm>
              <a:off x="1920130" y="5034647"/>
              <a:ext cx="911279" cy="299995"/>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硬件采样</a:t>
              </a:r>
              <a:endParaRPr lang="en-US" altLang="zh-CN" sz="800" kern="0" dirty="0">
                <a:solidFill>
                  <a:srgbClr val="1D1D1A"/>
                </a:solidFill>
                <a:latin typeface="微软雅黑"/>
                <a:ea typeface="微软雅黑"/>
              </a:endParaRPr>
            </a:p>
          </p:txBody>
        </p:sp>
        <p:sp>
          <p:nvSpPr>
            <p:cNvPr id="26" name="矩形: 圆角 30">
              <a:extLst>
                <a:ext uri="{FF2B5EF4-FFF2-40B4-BE49-F238E27FC236}">
                  <a16:creationId xmlns:a16="http://schemas.microsoft.com/office/drawing/2014/main" id="{0B8B8ABC-5557-42B3-BB00-2DA7E5E58EAB}"/>
                </a:ext>
              </a:extLst>
            </p:cNvPr>
            <p:cNvSpPr/>
            <p:nvPr/>
          </p:nvSpPr>
          <p:spPr>
            <a:xfrm>
              <a:off x="1127668" y="4663717"/>
              <a:ext cx="699816" cy="299995"/>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插桩编译</a:t>
              </a:r>
              <a:endParaRPr lang="en-US" altLang="zh-CN" sz="800" kern="0" dirty="0">
                <a:solidFill>
                  <a:srgbClr val="1D1D1A"/>
                </a:solidFill>
                <a:latin typeface="微软雅黑"/>
                <a:ea typeface="微软雅黑"/>
              </a:endParaRPr>
            </a:p>
          </p:txBody>
        </p:sp>
        <p:sp>
          <p:nvSpPr>
            <p:cNvPr id="27" name="矩形: 圆角 30">
              <a:extLst>
                <a:ext uri="{FF2B5EF4-FFF2-40B4-BE49-F238E27FC236}">
                  <a16:creationId xmlns:a16="http://schemas.microsoft.com/office/drawing/2014/main" id="{863D1A61-80B4-4C7C-8A59-F32698FB0C04}"/>
                </a:ext>
              </a:extLst>
            </p:cNvPr>
            <p:cNvSpPr/>
            <p:nvPr/>
          </p:nvSpPr>
          <p:spPr>
            <a:xfrm>
              <a:off x="1918036" y="4663717"/>
              <a:ext cx="911279" cy="299995"/>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采样</a:t>
              </a:r>
              <a:endParaRPr lang="en-US" altLang="zh-CN" sz="800" kern="0" dirty="0">
                <a:solidFill>
                  <a:srgbClr val="1D1D1A"/>
                </a:solidFill>
                <a:latin typeface="微软雅黑"/>
                <a:ea typeface="微软雅黑"/>
              </a:endParaRPr>
            </a:p>
          </p:txBody>
        </p:sp>
        <p:sp>
          <p:nvSpPr>
            <p:cNvPr id="28" name="矩形: 圆角 30">
              <a:extLst>
                <a:ext uri="{FF2B5EF4-FFF2-40B4-BE49-F238E27FC236}">
                  <a16:creationId xmlns:a16="http://schemas.microsoft.com/office/drawing/2014/main" id="{D30653CF-6639-4AEB-B05E-AE0002F533CC}"/>
                </a:ext>
              </a:extLst>
            </p:cNvPr>
            <p:cNvSpPr/>
            <p:nvPr/>
          </p:nvSpPr>
          <p:spPr>
            <a:xfrm>
              <a:off x="2968546" y="4677017"/>
              <a:ext cx="857366" cy="299995"/>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二次编译</a:t>
              </a:r>
              <a:endParaRPr lang="en-US" altLang="zh-CN" sz="800" kern="0" dirty="0">
                <a:solidFill>
                  <a:srgbClr val="1D1D1A"/>
                </a:solidFill>
                <a:latin typeface="微软雅黑"/>
                <a:ea typeface="微软雅黑"/>
              </a:endParaRPr>
            </a:p>
          </p:txBody>
        </p:sp>
        <p:sp>
          <p:nvSpPr>
            <p:cNvPr id="29" name="矩形: 圆角 30">
              <a:extLst>
                <a:ext uri="{FF2B5EF4-FFF2-40B4-BE49-F238E27FC236}">
                  <a16:creationId xmlns:a16="http://schemas.microsoft.com/office/drawing/2014/main" id="{91EBF90D-3D30-4246-A15C-EDD59128364C}"/>
                </a:ext>
              </a:extLst>
            </p:cNvPr>
            <p:cNvSpPr/>
            <p:nvPr/>
          </p:nvSpPr>
          <p:spPr>
            <a:xfrm>
              <a:off x="2973780" y="5036124"/>
              <a:ext cx="857366" cy="299995"/>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二次编译</a:t>
              </a:r>
              <a:endParaRPr lang="en-US" altLang="zh-CN" sz="800" kern="0" dirty="0">
                <a:solidFill>
                  <a:srgbClr val="1D1D1A"/>
                </a:solidFill>
                <a:latin typeface="微软雅黑"/>
                <a:ea typeface="微软雅黑"/>
              </a:endParaRPr>
            </a:p>
          </p:txBody>
        </p:sp>
        <p:sp>
          <p:nvSpPr>
            <p:cNvPr id="30" name="矩形: 圆角 30">
              <a:extLst>
                <a:ext uri="{FF2B5EF4-FFF2-40B4-BE49-F238E27FC236}">
                  <a16:creationId xmlns:a16="http://schemas.microsoft.com/office/drawing/2014/main" id="{BD58FFE2-22F8-4A32-ACC3-8EF536D12FDB}"/>
                </a:ext>
              </a:extLst>
            </p:cNvPr>
            <p:cNvSpPr/>
            <p:nvPr/>
          </p:nvSpPr>
          <p:spPr>
            <a:xfrm>
              <a:off x="1128192" y="5390059"/>
              <a:ext cx="699293" cy="298517"/>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编译</a:t>
              </a:r>
              <a:endParaRPr lang="en-US" altLang="zh-CN" sz="800" kern="0" dirty="0">
                <a:solidFill>
                  <a:srgbClr val="1D1D1A"/>
                </a:solidFill>
                <a:latin typeface="微软雅黑"/>
                <a:ea typeface="微软雅黑"/>
              </a:endParaRPr>
            </a:p>
          </p:txBody>
        </p:sp>
        <p:sp>
          <p:nvSpPr>
            <p:cNvPr id="31" name="矩形: 圆角 30">
              <a:extLst>
                <a:ext uri="{FF2B5EF4-FFF2-40B4-BE49-F238E27FC236}">
                  <a16:creationId xmlns:a16="http://schemas.microsoft.com/office/drawing/2014/main" id="{246B5B56-8116-4405-B2A0-995980729D1C}"/>
                </a:ext>
              </a:extLst>
            </p:cNvPr>
            <p:cNvSpPr/>
            <p:nvPr/>
          </p:nvSpPr>
          <p:spPr>
            <a:xfrm>
              <a:off x="2974303" y="5390059"/>
              <a:ext cx="866788" cy="299995"/>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二进制优化</a:t>
              </a:r>
              <a:endParaRPr lang="en-US" altLang="zh-CN" sz="800" kern="0" dirty="0">
                <a:solidFill>
                  <a:srgbClr val="1D1D1A"/>
                </a:solidFill>
                <a:latin typeface="微软雅黑"/>
                <a:ea typeface="微软雅黑"/>
              </a:endParaRPr>
            </a:p>
          </p:txBody>
        </p:sp>
        <p:sp>
          <p:nvSpPr>
            <p:cNvPr id="32" name="矩形: 圆角 30">
              <a:extLst>
                <a:ext uri="{FF2B5EF4-FFF2-40B4-BE49-F238E27FC236}">
                  <a16:creationId xmlns:a16="http://schemas.microsoft.com/office/drawing/2014/main" id="{A87DDE50-0403-4D53-9682-2C485B91EFDF}"/>
                </a:ext>
              </a:extLst>
            </p:cNvPr>
            <p:cNvSpPr/>
            <p:nvPr/>
          </p:nvSpPr>
          <p:spPr>
            <a:xfrm>
              <a:off x="1920130" y="5390059"/>
              <a:ext cx="920700" cy="299995"/>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硬件采样</a:t>
              </a:r>
              <a:endParaRPr lang="en-US" altLang="zh-CN" sz="800" kern="0" dirty="0">
                <a:solidFill>
                  <a:srgbClr val="1D1D1A"/>
                </a:solidFill>
                <a:latin typeface="微软雅黑"/>
                <a:ea typeface="微软雅黑"/>
              </a:endParaRPr>
            </a:p>
          </p:txBody>
        </p:sp>
        <p:sp>
          <p:nvSpPr>
            <p:cNvPr id="33" name="矩形: 圆角 30">
              <a:extLst>
                <a:ext uri="{FF2B5EF4-FFF2-40B4-BE49-F238E27FC236}">
                  <a16:creationId xmlns:a16="http://schemas.microsoft.com/office/drawing/2014/main" id="{4E00B51A-D071-4ED3-9E91-328DD1C149BA}"/>
                </a:ext>
              </a:extLst>
            </p:cNvPr>
            <p:cNvSpPr/>
            <p:nvPr/>
          </p:nvSpPr>
          <p:spPr>
            <a:xfrm>
              <a:off x="1128192" y="5743994"/>
              <a:ext cx="1252550" cy="299995"/>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填写编译采样配置</a:t>
              </a:r>
              <a:endParaRPr lang="en-US" altLang="zh-CN" sz="800" kern="0" dirty="0">
                <a:solidFill>
                  <a:srgbClr val="1D1D1A"/>
                </a:solidFill>
                <a:latin typeface="微软雅黑"/>
                <a:ea typeface="微软雅黑"/>
              </a:endParaRPr>
            </a:p>
          </p:txBody>
        </p:sp>
        <p:sp>
          <p:nvSpPr>
            <p:cNvPr id="34" name="矩形: 圆角 30">
              <a:extLst>
                <a:ext uri="{FF2B5EF4-FFF2-40B4-BE49-F238E27FC236}">
                  <a16:creationId xmlns:a16="http://schemas.microsoft.com/office/drawing/2014/main" id="{B533C2F2-012F-4A66-9F0C-15FC70CC5FD4}"/>
                </a:ext>
              </a:extLst>
            </p:cNvPr>
            <p:cNvSpPr/>
            <p:nvPr/>
          </p:nvSpPr>
          <p:spPr>
            <a:xfrm>
              <a:off x="2515785" y="5743994"/>
              <a:ext cx="1328447" cy="299995"/>
            </a:xfrm>
            <a:prstGeom prst="roundRect">
              <a:avLst>
                <a:gd name="adj" fmla="val 11472"/>
              </a:avLst>
            </a:prstGeom>
            <a:solidFill>
              <a:srgbClr val="DEEBF7"/>
            </a:solidFill>
            <a:ln w="12700" cap="flat" cmpd="sng" algn="ctr">
              <a:solidFill>
                <a:srgbClr val="777777">
                  <a:lumMod val="60000"/>
                  <a:lumOff val="40000"/>
                </a:srgbClr>
              </a:solid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dirty="0">
                  <a:solidFill>
                    <a:srgbClr val="1D1D1A"/>
                  </a:solidFill>
                  <a:latin typeface="微软雅黑"/>
                  <a:ea typeface="微软雅黑"/>
                </a:rPr>
                <a:t>执行</a:t>
              </a:r>
              <a:r>
                <a:rPr lang="en-US" altLang="zh-CN" sz="800" kern="0" dirty="0">
                  <a:solidFill>
                    <a:srgbClr val="1D1D1A"/>
                  </a:solidFill>
                  <a:latin typeface="微软雅黑"/>
                  <a:ea typeface="微软雅黑"/>
                </a:rPr>
                <a:t>A</a:t>
              </a:r>
              <a:r>
                <a:rPr lang="zh-CN" altLang="en-US" sz="800" kern="0" dirty="0">
                  <a:solidFill>
                    <a:srgbClr val="1D1D1A"/>
                  </a:solidFill>
                  <a:latin typeface="微软雅黑"/>
                  <a:ea typeface="微软雅黑"/>
                </a:rPr>
                <a:t>-</a:t>
              </a:r>
              <a:r>
                <a:rPr lang="en-US" altLang="zh-CN" sz="800" kern="0" dirty="0">
                  <a:solidFill>
                    <a:srgbClr val="1D1D1A"/>
                  </a:solidFill>
                  <a:latin typeface="微软雅黑"/>
                  <a:ea typeface="微软雅黑"/>
                </a:rPr>
                <a:t>FOT</a:t>
              </a:r>
            </a:p>
          </p:txBody>
        </p:sp>
        <p:sp>
          <p:nvSpPr>
            <p:cNvPr id="35" name="矩形: 圆角 30">
              <a:extLst>
                <a:ext uri="{FF2B5EF4-FFF2-40B4-BE49-F238E27FC236}">
                  <a16:creationId xmlns:a16="http://schemas.microsoft.com/office/drawing/2014/main" id="{F8408156-28B7-4974-BF69-CC7085042D12}"/>
                </a:ext>
              </a:extLst>
            </p:cNvPr>
            <p:cNvSpPr/>
            <p:nvPr/>
          </p:nvSpPr>
          <p:spPr>
            <a:xfrm>
              <a:off x="524162" y="4663717"/>
              <a:ext cx="671551" cy="305167"/>
            </a:xfrm>
            <a:prstGeom prst="roundRect">
              <a:avLst>
                <a:gd name="adj" fmla="val 11472"/>
              </a:avLst>
            </a:prstGeom>
            <a:noFill/>
            <a:ln w="12700" cmpd="sng">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en-US" altLang="zh-CN" sz="800" kern="0" dirty="0">
                  <a:solidFill>
                    <a:srgbClr val="1D1D1A"/>
                  </a:solidFill>
                  <a:latin typeface="微软雅黑"/>
                  <a:ea typeface="微软雅黑"/>
                </a:rPr>
                <a:t>    PGO</a:t>
              </a:r>
            </a:p>
          </p:txBody>
        </p:sp>
        <p:sp>
          <p:nvSpPr>
            <p:cNvPr id="36" name="矩形: 圆角 30">
              <a:extLst>
                <a:ext uri="{FF2B5EF4-FFF2-40B4-BE49-F238E27FC236}">
                  <a16:creationId xmlns:a16="http://schemas.microsoft.com/office/drawing/2014/main" id="{5FAA5965-7882-444B-BADF-6593A3CFD799}"/>
                </a:ext>
              </a:extLst>
            </p:cNvPr>
            <p:cNvSpPr/>
            <p:nvPr/>
          </p:nvSpPr>
          <p:spPr>
            <a:xfrm>
              <a:off x="477054" y="5024302"/>
              <a:ext cx="671551" cy="304428"/>
            </a:xfrm>
            <a:prstGeom prst="roundRect">
              <a:avLst>
                <a:gd name="adj" fmla="val 11472"/>
              </a:avLst>
            </a:prstGeom>
            <a:noFill/>
            <a:ln w="12700" cmpd="sng">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en-US" altLang="zh-CN" sz="800" kern="0" dirty="0">
                  <a:solidFill>
                    <a:srgbClr val="1D1D1A"/>
                  </a:solidFill>
                  <a:latin typeface="微软雅黑" charset="0"/>
                  <a:ea typeface="微软雅黑" charset="0"/>
                </a:rPr>
                <a:t>AutoFDO</a:t>
              </a:r>
              <a:endParaRPr lang="en-US" altLang="zh-CN" sz="800" kern="0" dirty="0">
                <a:solidFill>
                  <a:srgbClr val="1D1D1A"/>
                </a:solidFill>
                <a:latin typeface="微软雅黑"/>
                <a:ea typeface="微软雅黑"/>
              </a:endParaRPr>
            </a:p>
          </p:txBody>
        </p:sp>
        <p:sp>
          <p:nvSpPr>
            <p:cNvPr id="37" name="矩形: 圆角 30">
              <a:extLst>
                <a:ext uri="{FF2B5EF4-FFF2-40B4-BE49-F238E27FC236}">
                  <a16:creationId xmlns:a16="http://schemas.microsoft.com/office/drawing/2014/main" id="{9653C544-8170-4BD6-95C8-D9A01B51B168}"/>
                </a:ext>
              </a:extLst>
            </p:cNvPr>
            <p:cNvSpPr/>
            <p:nvPr/>
          </p:nvSpPr>
          <p:spPr>
            <a:xfrm>
              <a:off x="550333" y="5386365"/>
              <a:ext cx="671551" cy="299995"/>
            </a:xfrm>
            <a:prstGeom prst="roundRect">
              <a:avLst>
                <a:gd name="adj" fmla="val 11472"/>
              </a:avLst>
            </a:prstGeom>
            <a:noFill/>
            <a:ln w="12700" cmpd="sng">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en-US" altLang="zh-CN" sz="800" kern="0" dirty="0">
                  <a:solidFill>
                    <a:srgbClr val="1D1D1A"/>
                  </a:solidFill>
                  <a:latin typeface="微软雅黑" charset="0"/>
                  <a:ea typeface="微软雅黑" charset="0"/>
                </a:rPr>
                <a:t>BOLT</a:t>
              </a:r>
              <a:endParaRPr lang="en-US" altLang="zh-CN" sz="800" kern="0" dirty="0">
                <a:solidFill>
                  <a:srgbClr val="1D1D1A"/>
                </a:solidFill>
                <a:latin typeface="微软雅黑"/>
                <a:ea typeface="微软雅黑"/>
              </a:endParaRPr>
            </a:p>
          </p:txBody>
        </p:sp>
        <p:sp>
          <p:nvSpPr>
            <p:cNvPr id="38" name="矩形: 圆角 30">
              <a:extLst>
                <a:ext uri="{FF2B5EF4-FFF2-40B4-BE49-F238E27FC236}">
                  <a16:creationId xmlns:a16="http://schemas.microsoft.com/office/drawing/2014/main" id="{DD94AC8C-2533-45B2-BE95-45834D6B94D2}"/>
                </a:ext>
              </a:extLst>
            </p:cNvPr>
            <p:cNvSpPr/>
            <p:nvPr/>
          </p:nvSpPr>
          <p:spPr>
            <a:xfrm>
              <a:off x="504795" y="5743994"/>
              <a:ext cx="622873" cy="297039"/>
            </a:xfrm>
            <a:prstGeom prst="roundRect">
              <a:avLst>
                <a:gd name="adj" fmla="val 11472"/>
              </a:avLst>
            </a:prstGeom>
            <a:noFill/>
            <a:ln w="12700" cmpd="sng">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en-US" altLang="zh-CN" sz="800" kern="0" dirty="0">
                  <a:solidFill>
                    <a:srgbClr val="1D1D1A"/>
                  </a:solidFill>
                  <a:latin typeface="微软雅黑" charset="0"/>
                  <a:ea typeface="微软雅黑" charset="0"/>
                </a:rPr>
                <a:t>   A</a:t>
              </a:r>
              <a:r>
                <a:rPr lang="zh-CN" altLang="en-US" sz="800" kern="0" dirty="0">
                  <a:solidFill>
                    <a:srgbClr val="1D1D1A"/>
                  </a:solidFill>
                  <a:latin typeface="微软雅黑" charset="0"/>
                  <a:ea typeface="微软雅黑" charset="0"/>
                </a:rPr>
                <a:t>-</a:t>
              </a:r>
              <a:r>
                <a:rPr lang="en-US" altLang="zh-CN" sz="800" kern="0" dirty="0">
                  <a:solidFill>
                    <a:srgbClr val="1D1D1A"/>
                  </a:solidFill>
                  <a:latin typeface="微软雅黑" charset="0"/>
                  <a:ea typeface="微软雅黑" charset="0"/>
                </a:rPr>
                <a:t>FOT</a:t>
              </a:r>
              <a:endParaRPr lang="en-US" altLang="zh-CN" sz="800" kern="0" dirty="0">
                <a:solidFill>
                  <a:srgbClr val="1D1D1A"/>
                </a:solidFill>
                <a:latin typeface="微软雅黑"/>
                <a:ea typeface="微软雅黑"/>
              </a:endParaRPr>
            </a:p>
          </p:txBody>
        </p:sp>
      </p:grpSp>
      <p:sp>
        <p:nvSpPr>
          <p:cNvPr id="73" name="矩形: 圆角 30">
            <a:extLst>
              <a:ext uri="{FF2B5EF4-FFF2-40B4-BE49-F238E27FC236}">
                <a16:creationId xmlns:a16="http://schemas.microsoft.com/office/drawing/2014/main" id="{29E5A40D-5B27-4476-8401-0492E1AF7DE6}"/>
              </a:ext>
            </a:extLst>
          </p:cNvPr>
          <p:cNvSpPr/>
          <p:nvPr/>
        </p:nvSpPr>
        <p:spPr>
          <a:xfrm>
            <a:off x="4450433" y="4675539"/>
            <a:ext cx="838765" cy="299995"/>
          </a:xfrm>
          <a:prstGeom prst="roundRect">
            <a:avLst>
              <a:gd name="adj" fmla="val 11472"/>
            </a:avLst>
          </a:prstGeom>
          <a:solidFill>
            <a:srgbClr val="00B0F0"/>
          </a:solidFill>
          <a:ln w="12700" cap="flat" cmpd="sng" algn="ctr">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a:solidFill>
                  <a:schemeClr val="bg1"/>
                </a:solidFill>
                <a:latin typeface="微软雅黑"/>
                <a:ea typeface="微软雅黑"/>
              </a:rPr>
              <a:t>微架构</a:t>
            </a:r>
            <a:r>
              <a:rPr lang="en-US" altLang="zh-CN" sz="800" kern="0">
                <a:solidFill>
                  <a:schemeClr val="bg1"/>
                </a:solidFill>
                <a:latin typeface="微软雅黑"/>
                <a:ea typeface="微软雅黑"/>
              </a:rPr>
              <a:t>&amp;</a:t>
            </a:r>
            <a:r>
              <a:rPr lang="zh-CN" altLang="en-US" sz="800" kern="0">
                <a:solidFill>
                  <a:schemeClr val="bg1"/>
                </a:solidFill>
                <a:latin typeface="微软雅黑"/>
                <a:ea typeface="微软雅黑"/>
              </a:rPr>
              <a:t>访存</a:t>
            </a:r>
            <a:br>
              <a:rPr lang="en-US" altLang="zh-CN" sz="800" kern="0">
                <a:solidFill>
                  <a:schemeClr val="bg1"/>
                </a:solidFill>
                <a:latin typeface="微软雅黑"/>
                <a:ea typeface="微软雅黑"/>
              </a:rPr>
            </a:br>
            <a:r>
              <a:rPr lang="zh-CN" altLang="en-US" sz="800" kern="0">
                <a:solidFill>
                  <a:schemeClr val="bg1"/>
                </a:solidFill>
                <a:latin typeface="微软雅黑"/>
                <a:ea typeface="微软雅黑"/>
              </a:rPr>
              <a:t>分析采集模块</a:t>
            </a:r>
            <a:endParaRPr lang="en-US" altLang="zh-CN" sz="800" kern="0" dirty="0">
              <a:solidFill>
                <a:schemeClr val="bg1"/>
              </a:solidFill>
              <a:latin typeface="微软雅黑"/>
              <a:ea typeface="微软雅黑"/>
            </a:endParaRPr>
          </a:p>
        </p:txBody>
      </p:sp>
      <p:grpSp>
        <p:nvGrpSpPr>
          <p:cNvPr id="129" name="组合 128">
            <a:extLst>
              <a:ext uri="{FF2B5EF4-FFF2-40B4-BE49-F238E27FC236}">
                <a16:creationId xmlns:a16="http://schemas.microsoft.com/office/drawing/2014/main" id="{14D2FE98-334D-4A3F-A0D1-42E3A745ED65}"/>
              </a:ext>
            </a:extLst>
          </p:cNvPr>
          <p:cNvGrpSpPr/>
          <p:nvPr/>
        </p:nvGrpSpPr>
        <p:grpSpPr>
          <a:xfrm>
            <a:off x="460800" y="1785600"/>
            <a:ext cx="3600000" cy="1980000"/>
            <a:chOff x="460800" y="1785600"/>
            <a:chExt cx="3600000" cy="1977465"/>
          </a:xfrm>
        </p:grpSpPr>
        <p:sp>
          <p:nvSpPr>
            <p:cNvPr id="8" name="圆角矩形 29">
              <a:extLst>
                <a:ext uri="{FF2B5EF4-FFF2-40B4-BE49-F238E27FC236}">
                  <a16:creationId xmlns:a16="http://schemas.microsoft.com/office/drawing/2014/main" id="{061DCBCD-BD0B-4503-8408-9EB0FE680960}"/>
                </a:ext>
              </a:extLst>
            </p:cNvPr>
            <p:cNvSpPr/>
            <p:nvPr/>
          </p:nvSpPr>
          <p:spPr>
            <a:xfrm>
              <a:off x="460800" y="1785600"/>
              <a:ext cx="3600000" cy="1977465"/>
            </a:xfrm>
            <a:prstGeom prst="roundRect">
              <a:avLst/>
            </a:prstGeom>
            <a:solidFill>
              <a:srgbClr val="F2F2F2">
                <a:alpha val="50000"/>
              </a:srgbClr>
            </a:solidFill>
            <a:ln w="12700" cmpd="sng">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endParaRPr lang="zh-CN" altLang="en-US" sz="1799">
                <a:solidFill>
                  <a:srgbClr val="000000"/>
                </a:solidFill>
                <a:latin typeface="Arial"/>
                <a:ea typeface="黑体" panose="02010609060101010101" pitchFamily="49" charset="-122"/>
              </a:endParaRPr>
            </a:p>
          </p:txBody>
        </p:sp>
        <p:sp>
          <p:nvSpPr>
            <p:cNvPr id="10" name="矩形 9">
              <a:extLst>
                <a:ext uri="{FF2B5EF4-FFF2-40B4-BE49-F238E27FC236}">
                  <a16:creationId xmlns:a16="http://schemas.microsoft.com/office/drawing/2014/main" id="{9ECBBF98-C867-4F76-97CA-4390968C3EC5}"/>
                </a:ext>
              </a:extLst>
            </p:cNvPr>
            <p:cNvSpPr/>
            <p:nvPr/>
          </p:nvSpPr>
          <p:spPr>
            <a:xfrm>
              <a:off x="464226" y="1914669"/>
              <a:ext cx="3596574" cy="307589"/>
            </a:xfrm>
            <a:prstGeom prst="rect">
              <a:avLst/>
            </a:prstGeom>
          </p:spPr>
          <p:txBody>
            <a:bodyPr wrap="square">
              <a:noAutofit/>
            </a:bodyPr>
            <a:lstStyle/>
            <a:p>
              <a:pPr algn="ctr" defTabSz="914034"/>
              <a:r>
                <a:rPr lang="zh-CN" altLang="en-US" sz="1200" dirty="0">
                  <a:solidFill>
                    <a:srgbClr val="000000"/>
                  </a:solidFill>
                  <a:latin typeface="Arial"/>
                  <a:ea typeface="微软雅黑"/>
                  <a:sym typeface="+mn-ea"/>
                </a:rPr>
                <a:t>不同构建工具</a:t>
              </a:r>
              <a:r>
                <a:rPr lang="en-US" altLang="zh-CN" sz="1200" dirty="0">
                  <a:solidFill>
                    <a:srgbClr val="000000"/>
                  </a:solidFill>
                  <a:latin typeface="Arial"/>
                  <a:ea typeface="微软雅黑"/>
                  <a:sym typeface="+mn-ea"/>
                </a:rPr>
                <a:t>/</a:t>
              </a:r>
              <a:r>
                <a:rPr lang="zh-CN" altLang="en-US" sz="1200" dirty="0">
                  <a:solidFill>
                    <a:srgbClr val="000000"/>
                  </a:solidFill>
                  <a:latin typeface="Arial"/>
                  <a:ea typeface="微软雅黑"/>
                  <a:sym typeface="+mn-ea"/>
                </a:rPr>
                <a:t>不同应用适配方式不尽相同</a:t>
              </a:r>
              <a:endParaRPr lang="en-US" altLang="zh-CN" sz="1200" dirty="0">
                <a:solidFill>
                  <a:srgbClr val="000000"/>
                </a:solidFill>
                <a:latin typeface="微软雅黑" panose="020B0503020204020204" pitchFamily="34" charset="-122"/>
                <a:ea typeface="微软雅黑"/>
                <a:sym typeface="+mn-ea"/>
              </a:endParaRPr>
            </a:p>
          </p:txBody>
        </p:sp>
        <p:pic>
          <p:nvPicPr>
            <p:cNvPr id="15" name="图片 14" descr="upload_post_object_v2_258620685">
              <a:extLst>
                <a:ext uri="{FF2B5EF4-FFF2-40B4-BE49-F238E27FC236}">
                  <a16:creationId xmlns:a16="http://schemas.microsoft.com/office/drawing/2014/main" id="{BA097B44-76E2-4C01-B009-107C13920435}"/>
                </a:ext>
              </a:extLst>
            </p:cNvPr>
            <p:cNvPicPr>
              <a:picLocks noChangeAspect="1"/>
            </p:cNvPicPr>
            <p:nvPr/>
          </p:nvPicPr>
          <p:blipFill>
            <a:blip r:embed="rId3"/>
            <a:stretch>
              <a:fillRect/>
            </a:stretch>
          </p:blipFill>
          <p:spPr>
            <a:xfrm>
              <a:off x="629751" y="3165120"/>
              <a:ext cx="699050" cy="390866"/>
            </a:xfrm>
            <a:prstGeom prst="rect">
              <a:avLst/>
            </a:prstGeom>
          </p:spPr>
        </p:pic>
        <p:pic>
          <p:nvPicPr>
            <p:cNvPr id="16" name="图片 15" descr="upload_post_object_v2_332493064">
              <a:extLst>
                <a:ext uri="{FF2B5EF4-FFF2-40B4-BE49-F238E27FC236}">
                  <a16:creationId xmlns:a16="http://schemas.microsoft.com/office/drawing/2014/main" id="{368390C2-5347-4946-A030-B08A01C1B0C2}"/>
                </a:ext>
              </a:extLst>
            </p:cNvPr>
            <p:cNvPicPr>
              <a:picLocks noChangeAspect="1"/>
            </p:cNvPicPr>
            <p:nvPr/>
          </p:nvPicPr>
          <p:blipFill>
            <a:blip r:embed="rId4"/>
            <a:stretch>
              <a:fillRect/>
            </a:stretch>
          </p:blipFill>
          <p:spPr>
            <a:xfrm>
              <a:off x="1526101" y="3183835"/>
              <a:ext cx="346408" cy="393645"/>
            </a:xfrm>
            <a:prstGeom prst="rect">
              <a:avLst/>
            </a:prstGeom>
          </p:spPr>
        </p:pic>
        <p:pic>
          <p:nvPicPr>
            <p:cNvPr id="17" name="图片 16" descr="upload_post_object_v2_018823034">
              <a:extLst>
                <a:ext uri="{FF2B5EF4-FFF2-40B4-BE49-F238E27FC236}">
                  <a16:creationId xmlns:a16="http://schemas.microsoft.com/office/drawing/2014/main" id="{0BA1F6E7-B241-4D4C-80C9-123E0E43489B}"/>
                </a:ext>
              </a:extLst>
            </p:cNvPr>
            <p:cNvPicPr>
              <a:picLocks noChangeAspect="1"/>
            </p:cNvPicPr>
            <p:nvPr/>
          </p:nvPicPr>
          <p:blipFill>
            <a:blip r:embed="rId5"/>
            <a:stretch>
              <a:fillRect/>
            </a:stretch>
          </p:blipFill>
          <p:spPr>
            <a:xfrm>
              <a:off x="2755879" y="3169229"/>
              <a:ext cx="398154" cy="396557"/>
            </a:xfrm>
            <a:prstGeom prst="rect">
              <a:avLst/>
            </a:prstGeom>
          </p:spPr>
        </p:pic>
        <p:pic>
          <p:nvPicPr>
            <p:cNvPr id="18" name="图片 17" descr="upload_post_object_v2_072207595">
              <a:extLst>
                <a:ext uri="{FF2B5EF4-FFF2-40B4-BE49-F238E27FC236}">
                  <a16:creationId xmlns:a16="http://schemas.microsoft.com/office/drawing/2014/main" id="{41709350-7D1B-4330-8791-9FD85639C330}"/>
                </a:ext>
              </a:extLst>
            </p:cNvPr>
            <p:cNvPicPr>
              <a:picLocks noChangeAspect="1"/>
            </p:cNvPicPr>
            <p:nvPr/>
          </p:nvPicPr>
          <p:blipFill>
            <a:blip r:embed="rId6"/>
            <a:stretch>
              <a:fillRect/>
            </a:stretch>
          </p:blipFill>
          <p:spPr>
            <a:xfrm>
              <a:off x="3359872" y="3170393"/>
              <a:ext cx="346408" cy="401297"/>
            </a:xfrm>
            <a:prstGeom prst="rect">
              <a:avLst/>
            </a:prstGeom>
          </p:spPr>
        </p:pic>
        <p:pic>
          <p:nvPicPr>
            <p:cNvPr id="19" name="图片 18" descr="upload_post_object_v2_830660942">
              <a:extLst>
                <a:ext uri="{FF2B5EF4-FFF2-40B4-BE49-F238E27FC236}">
                  <a16:creationId xmlns:a16="http://schemas.microsoft.com/office/drawing/2014/main" id="{CC84C698-1097-4BDF-819A-5091A2E4B3E1}"/>
                </a:ext>
              </a:extLst>
            </p:cNvPr>
            <p:cNvPicPr>
              <a:picLocks noChangeAspect="1"/>
            </p:cNvPicPr>
            <p:nvPr/>
          </p:nvPicPr>
          <p:blipFill>
            <a:blip r:embed="rId7"/>
            <a:stretch>
              <a:fillRect/>
            </a:stretch>
          </p:blipFill>
          <p:spPr>
            <a:xfrm>
              <a:off x="2073929" y="3180823"/>
              <a:ext cx="477725" cy="390866"/>
            </a:xfrm>
            <a:prstGeom prst="rect">
              <a:avLst/>
            </a:prstGeom>
            <a:noFill/>
          </p:spPr>
        </p:pic>
        <p:pic>
          <p:nvPicPr>
            <p:cNvPr id="20" name="图片 19" descr="upload_post_object_v2_442306895">
              <a:extLst>
                <a:ext uri="{FF2B5EF4-FFF2-40B4-BE49-F238E27FC236}">
                  <a16:creationId xmlns:a16="http://schemas.microsoft.com/office/drawing/2014/main" id="{E7231130-B2FA-4AAC-A5C4-9685B7B9759A}"/>
                </a:ext>
              </a:extLst>
            </p:cNvPr>
            <p:cNvPicPr>
              <a:picLocks noChangeAspect="1"/>
            </p:cNvPicPr>
            <p:nvPr/>
          </p:nvPicPr>
          <p:blipFill>
            <a:blip r:embed="rId8"/>
            <a:stretch>
              <a:fillRect/>
            </a:stretch>
          </p:blipFill>
          <p:spPr>
            <a:xfrm>
              <a:off x="624972" y="2485606"/>
              <a:ext cx="421246" cy="390866"/>
            </a:xfrm>
            <a:prstGeom prst="rect">
              <a:avLst/>
            </a:prstGeom>
          </p:spPr>
        </p:pic>
        <p:pic>
          <p:nvPicPr>
            <p:cNvPr id="21" name="图片 20" descr="upload_post_object_v2_323826274">
              <a:extLst>
                <a:ext uri="{FF2B5EF4-FFF2-40B4-BE49-F238E27FC236}">
                  <a16:creationId xmlns:a16="http://schemas.microsoft.com/office/drawing/2014/main" id="{AEBCB696-7E36-4C26-8593-F0B3D05EB0F8}"/>
                </a:ext>
              </a:extLst>
            </p:cNvPr>
            <p:cNvPicPr>
              <a:picLocks noChangeAspect="1"/>
            </p:cNvPicPr>
            <p:nvPr/>
          </p:nvPicPr>
          <p:blipFill>
            <a:blip r:embed="rId9"/>
            <a:stretch>
              <a:fillRect/>
            </a:stretch>
          </p:blipFill>
          <p:spPr>
            <a:xfrm>
              <a:off x="1113058" y="2466972"/>
              <a:ext cx="446037" cy="446042"/>
            </a:xfrm>
            <a:prstGeom prst="rect">
              <a:avLst/>
            </a:prstGeom>
          </p:spPr>
        </p:pic>
        <p:pic>
          <p:nvPicPr>
            <p:cNvPr id="39" name="图片 38" descr="upload_post_object_v2_755520601">
              <a:extLst>
                <a:ext uri="{FF2B5EF4-FFF2-40B4-BE49-F238E27FC236}">
                  <a16:creationId xmlns:a16="http://schemas.microsoft.com/office/drawing/2014/main" id="{E0E0928E-0474-4855-83DD-8973756935E5}"/>
                </a:ext>
              </a:extLst>
            </p:cNvPr>
            <p:cNvPicPr>
              <a:picLocks noChangeAspect="1"/>
            </p:cNvPicPr>
            <p:nvPr/>
          </p:nvPicPr>
          <p:blipFill>
            <a:blip r:embed="rId10"/>
            <a:stretch>
              <a:fillRect/>
            </a:stretch>
          </p:blipFill>
          <p:spPr>
            <a:xfrm>
              <a:off x="1633162" y="2482759"/>
              <a:ext cx="1117068" cy="396557"/>
            </a:xfrm>
            <a:prstGeom prst="rect">
              <a:avLst/>
            </a:prstGeom>
          </p:spPr>
        </p:pic>
      </p:grpSp>
      <p:sp>
        <p:nvSpPr>
          <p:cNvPr id="57" name="圆角矩形 71">
            <a:extLst>
              <a:ext uri="{FF2B5EF4-FFF2-40B4-BE49-F238E27FC236}">
                <a16:creationId xmlns:a16="http://schemas.microsoft.com/office/drawing/2014/main" id="{1EF606CB-3FC5-454C-89F0-FED9F1029E4D}"/>
              </a:ext>
            </a:extLst>
          </p:cNvPr>
          <p:cNvSpPr/>
          <p:nvPr/>
        </p:nvSpPr>
        <p:spPr>
          <a:xfrm>
            <a:off x="4315476" y="1778859"/>
            <a:ext cx="3553342" cy="1980000"/>
          </a:xfrm>
          <a:prstGeom prst="roundRect">
            <a:avLst/>
          </a:prstGeom>
          <a:solidFill>
            <a:srgbClr val="F2F2F2">
              <a:alpha val="50000"/>
            </a:srgbClr>
          </a:solidFill>
          <a:ln w="12700" cmpd="sng">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endParaRPr lang="zh-CN" altLang="en-US" sz="1799">
              <a:solidFill>
                <a:srgbClr val="000000"/>
              </a:solidFill>
              <a:latin typeface="Arial"/>
              <a:ea typeface="黑体" panose="02010609060101010101" pitchFamily="49" charset="-122"/>
            </a:endParaRPr>
          </a:p>
        </p:txBody>
      </p:sp>
      <p:sp>
        <p:nvSpPr>
          <p:cNvPr id="58" name="矩形 57">
            <a:extLst>
              <a:ext uri="{FF2B5EF4-FFF2-40B4-BE49-F238E27FC236}">
                <a16:creationId xmlns:a16="http://schemas.microsoft.com/office/drawing/2014/main" id="{F32D4722-7551-4B77-B17E-253B281DAD80}"/>
              </a:ext>
            </a:extLst>
          </p:cNvPr>
          <p:cNvSpPr/>
          <p:nvPr/>
        </p:nvSpPr>
        <p:spPr>
          <a:xfrm>
            <a:off x="4346216" y="1914834"/>
            <a:ext cx="3600000" cy="272783"/>
          </a:xfrm>
          <a:prstGeom prst="rect">
            <a:avLst/>
          </a:prstGeom>
        </p:spPr>
        <p:txBody>
          <a:bodyPr wrap="square">
            <a:noAutofit/>
          </a:bodyPr>
          <a:lstStyle/>
          <a:p>
            <a:pPr algn="ctr" defTabSz="914034"/>
            <a:r>
              <a:rPr lang="en-US" altLang="zh-CN" sz="1200" dirty="0">
                <a:solidFill>
                  <a:srgbClr val="000000"/>
                </a:solidFill>
                <a:latin typeface="Arial"/>
                <a:ea typeface="微软雅黑"/>
                <a:sym typeface="+mn-ea"/>
              </a:rPr>
              <a:t>PGO</a:t>
            </a:r>
            <a:r>
              <a:rPr lang="zh-CN" altLang="en-US" sz="1200" dirty="0">
                <a:solidFill>
                  <a:srgbClr val="000000"/>
                </a:solidFill>
                <a:latin typeface="Arial"/>
                <a:ea typeface="微软雅黑"/>
                <a:sym typeface="+mn-ea"/>
              </a:rPr>
              <a:t>插桩版本性能影响大</a:t>
            </a:r>
            <a:endParaRPr lang="en-US" altLang="zh-CN" sz="1200" dirty="0">
              <a:solidFill>
                <a:srgbClr val="000000"/>
              </a:solidFill>
              <a:latin typeface="Arial"/>
              <a:ea typeface="微软雅黑"/>
              <a:sym typeface="+mn-ea"/>
            </a:endParaRPr>
          </a:p>
        </p:txBody>
      </p:sp>
      <p:sp>
        <p:nvSpPr>
          <p:cNvPr id="70" name="矩形 69">
            <a:extLst>
              <a:ext uri="{FF2B5EF4-FFF2-40B4-BE49-F238E27FC236}">
                <a16:creationId xmlns:a16="http://schemas.microsoft.com/office/drawing/2014/main" id="{0F19150C-ADEF-4B19-86BB-1CF93DC1BAFA}"/>
              </a:ext>
            </a:extLst>
          </p:cNvPr>
          <p:cNvSpPr/>
          <p:nvPr/>
        </p:nvSpPr>
        <p:spPr>
          <a:xfrm>
            <a:off x="4346216" y="2801620"/>
            <a:ext cx="3636991" cy="650114"/>
          </a:xfrm>
          <a:prstGeom prst="rect">
            <a:avLst/>
          </a:prstGeom>
        </p:spPr>
        <p:txBody>
          <a:bodyPr wrap="square">
            <a:noAutofit/>
          </a:bodyPr>
          <a:lstStyle/>
          <a:p>
            <a:pPr defTabSz="914034"/>
            <a:endParaRPr lang="en-US" altLang="zh-CN" sz="900" dirty="0">
              <a:solidFill>
                <a:srgbClr val="666666"/>
              </a:solidFill>
              <a:latin typeface="微软雅黑" panose="020B0503020204020204" pitchFamily="34" charset="-122"/>
              <a:ea typeface="微软雅黑" charset="0"/>
              <a:sym typeface="+mn-ea"/>
            </a:endParaRPr>
          </a:p>
        </p:txBody>
      </p:sp>
      <p:sp>
        <p:nvSpPr>
          <p:cNvPr id="71" name="矩形 70">
            <a:extLst>
              <a:ext uri="{FF2B5EF4-FFF2-40B4-BE49-F238E27FC236}">
                <a16:creationId xmlns:a16="http://schemas.microsoft.com/office/drawing/2014/main" id="{37B9B740-12DF-49F0-8418-57AAC770414E}"/>
              </a:ext>
            </a:extLst>
          </p:cNvPr>
          <p:cNvSpPr/>
          <p:nvPr/>
        </p:nvSpPr>
        <p:spPr>
          <a:xfrm>
            <a:off x="4183161" y="1291492"/>
            <a:ext cx="3860352" cy="307648"/>
          </a:xfrm>
          <a:prstGeom prst="rect">
            <a:avLst/>
          </a:prstGeom>
        </p:spPr>
        <p:txBody>
          <a:bodyPr wrap="none">
            <a:spAutoFit/>
          </a:bodyPr>
          <a:lstStyle/>
          <a:p>
            <a:pPr defTabSz="914034"/>
            <a:r>
              <a:rPr lang="zh-CN" altLang="en-US" sz="1399" b="1" dirty="0">
                <a:latin typeface="微软雅黑" panose="020B0503020204020204" pitchFamily="34" charset="-122"/>
                <a:ea typeface="微软雅黑" panose="020B0503020204020204" pitchFamily="34" charset="-122"/>
              </a:rPr>
              <a:t>优化过程收集</a:t>
            </a:r>
            <a:r>
              <a:rPr lang="en-US" altLang="zh-CN" sz="1399" b="1" dirty="0">
                <a:latin typeface="微软雅黑" panose="020B0503020204020204" pitchFamily="34" charset="-122"/>
                <a:ea typeface="微软雅黑" panose="020B0503020204020204" pitchFamily="34" charset="-122"/>
              </a:rPr>
              <a:t>/</a:t>
            </a:r>
            <a:r>
              <a:rPr lang="zh-CN" altLang="en-US" sz="1399" b="1" dirty="0">
                <a:latin typeface="微软雅黑" panose="020B0503020204020204" pitchFamily="34" charset="-122"/>
                <a:ea typeface="微软雅黑" panose="020B0503020204020204" pitchFamily="34" charset="-122"/>
              </a:rPr>
              <a:t>处理数据开销大，</a:t>
            </a:r>
            <a:r>
              <a:rPr lang="zh-CN" altLang="en-US" sz="1399" b="1" dirty="0">
                <a:solidFill>
                  <a:srgbClr val="FF0000"/>
                </a:solidFill>
                <a:latin typeface="微软雅黑" panose="020B0503020204020204" pitchFamily="34" charset="-122"/>
                <a:ea typeface="微软雅黑" panose="020B0503020204020204" pitchFamily="34" charset="-122"/>
              </a:rPr>
              <a:t>影响系统性能</a:t>
            </a:r>
            <a:endParaRPr lang="en-US" altLang="zh-CN" sz="1399" b="1" dirty="0">
              <a:solidFill>
                <a:srgbClr val="FF0000"/>
              </a:solidFill>
              <a:latin typeface="微软雅黑" panose="020B0503020204020204" pitchFamily="34" charset="-122"/>
              <a:ea typeface="微软雅黑" panose="020B0503020204020204" pitchFamily="34" charset="-122"/>
            </a:endParaRPr>
          </a:p>
        </p:txBody>
      </p:sp>
      <p:sp>
        <p:nvSpPr>
          <p:cNvPr id="100" name="圆角矩形 71">
            <a:extLst>
              <a:ext uri="{FF2B5EF4-FFF2-40B4-BE49-F238E27FC236}">
                <a16:creationId xmlns:a16="http://schemas.microsoft.com/office/drawing/2014/main" id="{280C9E0C-EABF-4DFA-B911-84BB685FCDC5}"/>
              </a:ext>
            </a:extLst>
          </p:cNvPr>
          <p:cNvSpPr/>
          <p:nvPr/>
        </p:nvSpPr>
        <p:spPr>
          <a:xfrm>
            <a:off x="8143200" y="1786679"/>
            <a:ext cx="3600000" cy="1980000"/>
          </a:xfrm>
          <a:prstGeom prst="roundRect">
            <a:avLst/>
          </a:prstGeom>
          <a:solidFill>
            <a:srgbClr val="F2F2F2">
              <a:alpha val="50000"/>
            </a:srgbClr>
          </a:solidFill>
          <a:ln w="12700" cmpd="sng">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endParaRPr lang="zh-CN" altLang="en-US" sz="1799">
              <a:solidFill>
                <a:srgbClr val="000000"/>
              </a:solidFill>
              <a:latin typeface="Arial"/>
              <a:ea typeface="黑体" panose="02010609060101010101" pitchFamily="49" charset="-122"/>
            </a:endParaRPr>
          </a:p>
        </p:txBody>
      </p:sp>
      <p:sp>
        <p:nvSpPr>
          <p:cNvPr id="101" name="矩形 100">
            <a:extLst>
              <a:ext uri="{FF2B5EF4-FFF2-40B4-BE49-F238E27FC236}">
                <a16:creationId xmlns:a16="http://schemas.microsoft.com/office/drawing/2014/main" id="{10942CC2-4EDA-45B2-8C91-9FA0F7D94499}"/>
              </a:ext>
            </a:extLst>
          </p:cNvPr>
          <p:cNvSpPr/>
          <p:nvPr/>
        </p:nvSpPr>
        <p:spPr>
          <a:xfrm>
            <a:off x="8143200" y="1914834"/>
            <a:ext cx="3600000" cy="307984"/>
          </a:xfrm>
          <a:prstGeom prst="rect">
            <a:avLst/>
          </a:prstGeom>
        </p:spPr>
        <p:txBody>
          <a:bodyPr wrap="square">
            <a:noAutofit/>
          </a:bodyPr>
          <a:lstStyle/>
          <a:p>
            <a:pPr algn="ctr" defTabSz="914034"/>
            <a:r>
              <a:rPr lang="zh-CN" altLang="en-US" sz="1200">
                <a:solidFill>
                  <a:srgbClr val="000000"/>
                </a:solidFill>
                <a:latin typeface="微软雅黑" panose="020B0503020204020204" pitchFamily="34" charset="-122"/>
                <a:ea typeface="微软雅黑"/>
                <a:sym typeface="+mn-ea"/>
              </a:rPr>
              <a:t>应用场景复杂，数据往往采集不完整</a:t>
            </a:r>
            <a:endParaRPr lang="en-US" altLang="zh-CN" sz="1200" dirty="0">
              <a:solidFill>
                <a:srgbClr val="000000"/>
              </a:solidFill>
              <a:latin typeface="微软雅黑" panose="020B0503020204020204" pitchFamily="34" charset="-122"/>
              <a:ea typeface="微软雅黑"/>
              <a:sym typeface="+mn-ea"/>
            </a:endParaRPr>
          </a:p>
        </p:txBody>
      </p:sp>
      <p:sp>
        <p:nvSpPr>
          <p:cNvPr id="102" name="圆角矩形 36">
            <a:extLst>
              <a:ext uri="{FF2B5EF4-FFF2-40B4-BE49-F238E27FC236}">
                <a16:creationId xmlns:a16="http://schemas.microsoft.com/office/drawing/2014/main" id="{CE4FB75F-C0C6-4C27-8A13-BEE80C936E2D}"/>
              </a:ext>
            </a:extLst>
          </p:cNvPr>
          <p:cNvSpPr/>
          <p:nvPr/>
        </p:nvSpPr>
        <p:spPr>
          <a:xfrm>
            <a:off x="8542178" y="2639019"/>
            <a:ext cx="463274" cy="221565"/>
          </a:xfrm>
          <a:prstGeom prst="roundRect">
            <a:avLst>
              <a:gd name="adj" fmla="val 12368"/>
            </a:avLst>
          </a:prstGeom>
          <a:solidFill>
            <a:srgbClr val="AFD89C"/>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r>
              <a:rPr lang="zh-CN" altLang="en-US" sz="800">
                <a:solidFill>
                  <a:srgbClr val="000000"/>
                </a:solidFill>
                <a:latin typeface="Arial"/>
                <a:ea typeface="黑体" panose="02010609060101010101" pitchFamily="49" charset="-122"/>
              </a:rPr>
              <a:t>场景</a:t>
            </a:r>
            <a:r>
              <a:rPr lang="en-US" altLang="zh-CN" sz="800" dirty="0">
                <a:solidFill>
                  <a:srgbClr val="000000"/>
                </a:solidFill>
                <a:latin typeface="Arial"/>
                <a:ea typeface="黑体" panose="02010609060101010101" pitchFamily="49" charset="-122"/>
              </a:rPr>
              <a:t>1</a:t>
            </a:r>
            <a:endParaRPr lang="zh-CN" altLang="en-US" sz="800" dirty="0">
              <a:solidFill>
                <a:srgbClr val="000000"/>
              </a:solidFill>
              <a:latin typeface="Arial"/>
              <a:ea typeface="黑体" panose="02010609060101010101" pitchFamily="49" charset="-122"/>
            </a:endParaRPr>
          </a:p>
        </p:txBody>
      </p:sp>
      <p:sp>
        <p:nvSpPr>
          <p:cNvPr id="103" name="圆角矩形 37">
            <a:extLst>
              <a:ext uri="{FF2B5EF4-FFF2-40B4-BE49-F238E27FC236}">
                <a16:creationId xmlns:a16="http://schemas.microsoft.com/office/drawing/2014/main" id="{C0C10D44-C7EF-4F01-8C17-3E7117A4145D}"/>
              </a:ext>
            </a:extLst>
          </p:cNvPr>
          <p:cNvSpPr/>
          <p:nvPr/>
        </p:nvSpPr>
        <p:spPr>
          <a:xfrm>
            <a:off x="9105546" y="2639036"/>
            <a:ext cx="463274" cy="221565"/>
          </a:xfrm>
          <a:prstGeom prst="roundRect">
            <a:avLst>
              <a:gd name="adj" fmla="val 8069"/>
            </a:avLst>
          </a:prstGeom>
          <a:solidFill>
            <a:srgbClr val="AFD89C"/>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r>
              <a:rPr lang="zh-CN" altLang="en-US" sz="800" dirty="0">
                <a:solidFill>
                  <a:srgbClr val="000000"/>
                </a:solidFill>
                <a:latin typeface="Arial"/>
                <a:ea typeface="黑体" panose="02010609060101010101" pitchFamily="49" charset="-122"/>
              </a:rPr>
              <a:t>场景</a:t>
            </a:r>
            <a:r>
              <a:rPr lang="en-US" altLang="zh-CN" sz="800" dirty="0">
                <a:solidFill>
                  <a:srgbClr val="000000"/>
                </a:solidFill>
                <a:latin typeface="Arial"/>
                <a:ea typeface="黑体" panose="02010609060101010101" pitchFamily="49" charset="-122"/>
              </a:rPr>
              <a:t>2</a:t>
            </a:r>
            <a:endParaRPr lang="zh-CN" altLang="en-US" sz="800" dirty="0">
              <a:solidFill>
                <a:srgbClr val="000000"/>
              </a:solidFill>
              <a:latin typeface="Arial"/>
              <a:ea typeface="黑体" panose="02010609060101010101" pitchFamily="49" charset="-122"/>
            </a:endParaRPr>
          </a:p>
        </p:txBody>
      </p:sp>
      <p:sp>
        <p:nvSpPr>
          <p:cNvPr id="104" name="圆角矩形 38">
            <a:extLst>
              <a:ext uri="{FF2B5EF4-FFF2-40B4-BE49-F238E27FC236}">
                <a16:creationId xmlns:a16="http://schemas.microsoft.com/office/drawing/2014/main" id="{D6D55C30-4AB0-4DCA-BEC2-9A1BCA4ED62F}"/>
              </a:ext>
            </a:extLst>
          </p:cNvPr>
          <p:cNvSpPr/>
          <p:nvPr/>
        </p:nvSpPr>
        <p:spPr>
          <a:xfrm>
            <a:off x="9675205" y="2639041"/>
            <a:ext cx="463274" cy="221565"/>
          </a:xfrm>
          <a:prstGeom prst="roundRect">
            <a:avLst>
              <a:gd name="adj" fmla="val 10219"/>
            </a:avLst>
          </a:prstGeom>
          <a:solidFill>
            <a:srgbClr val="AFD89C"/>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r>
              <a:rPr lang="zh-CN" altLang="en-US" sz="800">
                <a:solidFill>
                  <a:srgbClr val="000000"/>
                </a:solidFill>
                <a:latin typeface="Arial"/>
                <a:ea typeface="黑体" panose="02010609060101010101" pitchFamily="49" charset="-122"/>
              </a:rPr>
              <a:t>场景</a:t>
            </a:r>
            <a:r>
              <a:rPr lang="en-US" altLang="zh-CN" sz="800" dirty="0">
                <a:solidFill>
                  <a:srgbClr val="000000"/>
                </a:solidFill>
                <a:latin typeface="Arial"/>
                <a:ea typeface="黑体" panose="02010609060101010101" pitchFamily="49" charset="-122"/>
              </a:rPr>
              <a:t>3</a:t>
            </a:r>
            <a:endParaRPr lang="zh-CN" altLang="en-US" sz="800" dirty="0">
              <a:solidFill>
                <a:srgbClr val="000000"/>
              </a:solidFill>
              <a:latin typeface="Arial"/>
              <a:ea typeface="黑体" panose="02010609060101010101" pitchFamily="49" charset="-122"/>
            </a:endParaRPr>
          </a:p>
        </p:txBody>
      </p:sp>
      <p:sp>
        <p:nvSpPr>
          <p:cNvPr id="105" name="圆角矩形 39">
            <a:extLst>
              <a:ext uri="{FF2B5EF4-FFF2-40B4-BE49-F238E27FC236}">
                <a16:creationId xmlns:a16="http://schemas.microsoft.com/office/drawing/2014/main" id="{C24B0FAF-F24B-49DD-9C68-E541CBBFE5A7}"/>
              </a:ext>
            </a:extLst>
          </p:cNvPr>
          <p:cNvSpPr/>
          <p:nvPr/>
        </p:nvSpPr>
        <p:spPr>
          <a:xfrm>
            <a:off x="10233518" y="2639036"/>
            <a:ext cx="698268" cy="221565"/>
          </a:xfrm>
          <a:prstGeom prst="roundRect">
            <a:avLst/>
          </a:prstGeom>
          <a:solidFill>
            <a:srgbClr val="FFFF00"/>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r>
              <a:rPr lang="zh-CN" altLang="en-US" sz="800" dirty="0">
                <a:solidFill>
                  <a:srgbClr val="000000"/>
                </a:solidFill>
                <a:latin typeface="Arial"/>
                <a:ea typeface="黑体" panose="02010609060101010101" pitchFamily="49" charset="-122"/>
              </a:rPr>
              <a:t>新增场景</a:t>
            </a:r>
            <a:r>
              <a:rPr lang="en-US" altLang="zh-CN" sz="800" dirty="0">
                <a:solidFill>
                  <a:srgbClr val="000000"/>
                </a:solidFill>
                <a:latin typeface="Arial"/>
                <a:ea typeface="黑体" panose="02010609060101010101" pitchFamily="49" charset="-122"/>
              </a:rPr>
              <a:t>4</a:t>
            </a:r>
            <a:endParaRPr lang="zh-CN" altLang="en-US" sz="800" dirty="0">
              <a:solidFill>
                <a:srgbClr val="000000"/>
              </a:solidFill>
              <a:latin typeface="Arial"/>
              <a:ea typeface="黑体" panose="02010609060101010101" pitchFamily="49" charset="-122"/>
            </a:endParaRPr>
          </a:p>
        </p:txBody>
      </p:sp>
      <p:sp>
        <p:nvSpPr>
          <p:cNvPr id="106" name="左大括号 105">
            <a:extLst>
              <a:ext uri="{FF2B5EF4-FFF2-40B4-BE49-F238E27FC236}">
                <a16:creationId xmlns:a16="http://schemas.microsoft.com/office/drawing/2014/main" id="{73B9AEB4-EAFE-493E-AE6F-117C8F14A79F}"/>
              </a:ext>
            </a:extLst>
          </p:cNvPr>
          <p:cNvSpPr/>
          <p:nvPr/>
        </p:nvSpPr>
        <p:spPr>
          <a:xfrm rot="5400000">
            <a:off x="9280421" y="1760418"/>
            <a:ext cx="114172" cy="1590613"/>
          </a:xfrm>
          <a:prstGeom prst="leftBrace">
            <a:avLst>
              <a:gd name="adj1" fmla="val 122240"/>
              <a:gd name="adj2" fmla="val 49882"/>
            </a:avLst>
          </a:prstGeom>
          <a:ln w="6350" cap="flat" cmpd="sng" algn="ctr">
            <a:solidFill>
              <a:srgbClr val="AEB5C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defTabSz="914034"/>
            <a:endParaRPr lang="zh-CN" altLang="en-US" sz="1799">
              <a:solidFill>
                <a:srgbClr val="1D1D1A"/>
              </a:solidFill>
              <a:latin typeface="Arial"/>
              <a:ea typeface="黑体" panose="02010609060101010101" pitchFamily="49" charset="-122"/>
            </a:endParaRPr>
          </a:p>
        </p:txBody>
      </p:sp>
      <p:sp>
        <p:nvSpPr>
          <p:cNvPr id="107" name="左大括号 106">
            <a:extLst>
              <a:ext uri="{FF2B5EF4-FFF2-40B4-BE49-F238E27FC236}">
                <a16:creationId xmlns:a16="http://schemas.microsoft.com/office/drawing/2014/main" id="{6BAAE33C-83F4-4CEF-BE8A-9C554B1DC5A9}"/>
              </a:ext>
            </a:extLst>
          </p:cNvPr>
          <p:cNvSpPr/>
          <p:nvPr/>
        </p:nvSpPr>
        <p:spPr>
          <a:xfrm rot="16200000" flipV="1">
            <a:off x="9879607" y="2007699"/>
            <a:ext cx="132343" cy="2807156"/>
          </a:xfrm>
          <a:prstGeom prst="leftBrace">
            <a:avLst>
              <a:gd name="adj1" fmla="val 122240"/>
              <a:gd name="adj2" fmla="val 50000"/>
            </a:avLst>
          </a:prstGeom>
          <a:ln w="6350" cap="flat" cmpd="sng" algn="ctr">
            <a:solidFill>
              <a:srgbClr val="AEB5C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defTabSz="914034"/>
            <a:endParaRPr lang="zh-CN" altLang="en-US" sz="1799">
              <a:solidFill>
                <a:srgbClr val="1D1D1A"/>
              </a:solidFill>
              <a:latin typeface="Arial"/>
              <a:ea typeface="黑体" panose="02010609060101010101" pitchFamily="49" charset="-122"/>
            </a:endParaRPr>
          </a:p>
        </p:txBody>
      </p:sp>
      <p:sp>
        <p:nvSpPr>
          <p:cNvPr id="108" name="圆角矩形 42">
            <a:extLst>
              <a:ext uri="{FF2B5EF4-FFF2-40B4-BE49-F238E27FC236}">
                <a16:creationId xmlns:a16="http://schemas.microsoft.com/office/drawing/2014/main" id="{47E9A05D-5F3B-4F52-BB71-023E7CCB9151}"/>
              </a:ext>
            </a:extLst>
          </p:cNvPr>
          <p:cNvSpPr/>
          <p:nvPr/>
        </p:nvSpPr>
        <p:spPr>
          <a:xfrm>
            <a:off x="11030321" y="2639013"/>
            <a:ext cx="319062" cy="221565"/>
          </a:xfrm>
          <a:prstGeom prst="roundRect">
            <a:avLst/>
          </a:prstGeom>
          <a:solidFill>
            <a:srgbClr val="FFFF00"/>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r>
              <a:rPr lang="en-US" altLang="zh-CN" sz="800" dirty="0">
                <a:solidFill>
                  <a:srgbClr val="000000"/>
                </a:solidFill>
                <a:latin typeface="Arial"/>
                <a:ea typeface="黑体" panose="02010609060101010101" pitchFamily="49" charset="-122"/>
              </a:rPr>
              <a:t>...</a:t>
            </a:r>
            <a:endParaRPr lang="zh-CN" altLang="en-US" sz="800" dirty="0">
              <a:solidFill>
                <a:srgbClr val="000000"/>
              </a:solidFill>
              <a:latin typeface="Arial"/>
              <a:ea typeface="黑体" panose="02010609060101010101" pitchFamily="49" charset="-122"/>
            </a:endParaRPr>
          </a:p>
        </p:txBody>
      </p:sp>
      <p:sp>
        <p:nvSpPr>
          <p:cNvPr id="109" name="文本框 108">
            <a:extLst>
              <a:ext uri="{FF2B5EF4-FFF2-40B4-BE49-F238E27FC236}">
                <a16:creationId xmlns:a16="http://schemas.microsoft.com/office/drawing/2014/main" id="{292F0FC2-F328-4BCA-B2CF-7B44FEEF175D}"/>
              </a:ext>
            </a:extLst>
          </p:cNvPr>
          <p:cNvSpPr txBox="1"/>
          <p:nvPr/>
        </p:nvSpPr>
        <p:spPr>
          <a:xfrm>
            <a:off x="8462416" y="2279319"/>
            <a:ext cx="779001" cy="156748"/>
          </a:xfrm>
          <a:prstGeom prst="rect">
            <a:avLst/>
          </a:prstGeom>
          <a:noFill/>
        </p:spPr>
        <p:txBody>
          <a:bodyPr wrap="none" lIns="0" tIns="0" rIns="0" bIns="0" rtlCol="0">
            <a:noAutofit/>
          </a:bodyPr>
          <a:lstStyle/>
          <a:p>
            <a:pPr defTabSz="914034"/>
            <a:r>
              <a:rPr kumimoji="1" lang="zh-CN" altLang="en-US" sz="1000">
                <a:solidFill>
                  <a:srgbClr val="000000"/>
                </a:solidFill>
                <a:latin typeface="微软雅黑" panose="020B0503020204020204" pitchFamily="34" charset="-122"/>
                <a:ea typeface="微软雅黑" panose="020B0503020204020204" pitchFamily="34" charset="-122"/>
              </a:rPr>
              <a:t>采样范围内，效果好</a:t>
            </a:r>
            <a:endParaRPr kumimoji="1" lang="zh-CN" altLang="en-US" sz="1000" dirty="0">
              <a:solidFill>
                <a:srgbClr val="000000"/>
              </a:solidFill>
              <a:latin typeface="微软雅黑" panose="020B0503020204020204" pitchFamily="34" charset="-122"/>
              <a:ea typeface="微软雅黑" panose="020B0503020204020204" pitchFamily="34" charset="-122"/>
            </a:endParaRPr>
          </a:p>
        </p:txBody>
      </p:sp>
      <p:sp>
        <p:nvSpPr>
          <p:cNvPr id="111" name="左大括号 110">
            <a:extLst>
              <a:ext uri="{FF2B5EF4-FFF2-40B4-BE49-F238E27FC236}">
                <a16:creationId xmlns:a16="http://schemas.microsoft.com/office/drawing/2014/main" id="{CCEE97FC-9180-4F21-A027-6382E932AA54}"/>
              </a:ext>
            </a:extLst>
          </p:cNvPr>
          <p:cNvSpPr/>
          <p:nvPr/>
        </p:nvSpPr>
        <p:spPr>
          <a:xfrm rot="5400000">
            <a:off x="10734365" y="1997799"/>
            <a:ext cx="114139" cy="1115818"/>
          </a:xfrm>
          <a:prstGeom prst="leftBrace">
            <a:avLst>
              <a:gd name="adj1" fmla="val 122240"/>
              <a:gd name="adj2" fmla="val 50000"/>
            </a:avLst>
          </a:prstGeom>
          <a:ln w="6350" cap="flat" cmpd="sng" algn="ctr">
            <a:solidFill>
              <a:srgbClr val="AEB5C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defTabSz="914034"/>
            <a:endParaRPr lang="zh-CN" altLang="en-US" sz="1799">
              <a:solidFill>
                <a:srgbClr val="1D1D1A"/>
              </a:solidFill>
              <a:latin typeface="Arial"/>
              <a:ea typeface="黑体" panose="02010609060101010101" pitchFamily="49" charset="-122"/>
            </a:endParaRPr>
          </a:p>
        </p:txBody>
      </p:sp>
      <p:sp>
        <p:nvSpPr>
          <p:cNvPr id="112" name="文本框 111">
            <a:extLst>
              <a:ext uri="{FF2B5EF4-FFF2-40B4-BE49-F238E27FC236}">
                <a16:creationId xmlns:a16="http://schemas.microsoft.com/office/drawing/2014/main" id="{1CE122D2-214A-4D72-B36A-0814202AB3E3}"/>
              </a:ext>
            </a:extLst>
          </p:cNvPr>
          <p:cNvSpPr txBox="1"/>
          <p:nvPr/>
        </p:nvSpPr>
        <p:spPr>
          <a:xfrm>
            <a:off x="9763789" y="2282056"/>
            <a:ext cx="1007117" cy="99570"/>
          </a:xfrm>
          <a:prstGeom prst="rect">
            <a:avLst/>
          </a:prstGeom>
          <a:noFill/>
        </p:spPr>
        <p:txBody>
          <a:bodyPr wrap="none" lIns="0" tIns="0" rIns="0" bIns="0" rtlCol="0">
            <a:noAutofit/>
          </a:bodyPr>
          <a:lstStyle/>
          <a:p>
            <a:pPr defTabSz="914034"/>
            <a:r>
              <a:rPr kumimoji="1" lang="zh-CN" altLang="en-US" sz="1000" dirty="0">
                <a:solidFill>
                  <a:srgbClr val="000000"/>
                </a:solidFill>
                <a:latin typeface="微软雅黑" panose="020B0503020204020204" pitchFamily="34" charset="-122"/>
                <a:ea typeface="微软雅黑" panose="020B0503020204020204" pitchFamily="34" charset="-122"/>
              </a:rPr>
              <a:t>未采样到的场景，优化表现差</a:t>
            </a:r>
          </a:p>
        </p:txBody>
      </p:sp>
      <p:sp>
        <p:nvSpPr>
          <p:cNvPr id="126" name="矩形 125">
            <a:extLst>
              <a:ext uri="{FF2B5EF4-FFF2-40B4-BE49-F238E27FC236}">
                <a16:creationId xmlns:a16="http://schemas.microsoft.com/office/drawing/2014/main" id="{788EFE4B-94EE-4C9D-8F77-6AB3BB2ACE07}"/>
              </a:ext>
            </a:extLst>
          </p:cNvPr>
          <p:cNvSpPr/>
          <p:nvPr/>
        </p:nvSpPr>
        <p:spPr>
          <a:xfrm>
            <a:off x="8082779" y="1290928"/>
            <a:ext cx="3954929" cy="307648"/>
          </a:xfrm>
          <a:prstGeom prst="rect">
            <a:avLst/>
          </a:prstGeom>
        </p:spPr>
        <p:txBody>
          <a:bodyPr wrap="none">
            <a:spAutoFit/>
          </a:bodyPr>
          <a:lstStyle/>
          <a:p>
            <a:pPr defTabSz="914034"/>
            <a:r>
              <a:rPr lang="zh-CN" altLang="en-US" sz="1399" b="1" dirty="0">
                <a:latin typeface="微软雅黑" panose="020B0503020204020204" pitchFamily="34" charset="-122"/>
                <a:ea typeface="微软雅黑" panose="020B0503020204020204" pitchFamily="34" charset="-122"/>
              </a:rPr>
              <a:t>运行场景发生剧烈变化时，</a:t>
            </a:r>
            <a:r>
              <a:rPr lang="zh-CN" altLang="en-US" sz="1399" b="1" dirty="0">
                <a:solidFill>
                  <a:srgbClr val="FF0000"/>
                </a:solidFill>
                <a:latin typeface="微软雅黑" panose="020B0503020204020204" pitchFamily="34" charset="-122"/>
                <a:ea typeface="微软雅黑" panose="020B0503020204020204" pitchFamily="34" charset="-122"/>
              </a:rPr>
              <a:t>无法及时调整和更新</a:t>
            </a:r>
            <a:endParaRPr lang="en-US" altLang="zh-CN" sz="1399"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8DDA0AED-2DEC-42E0-AE75-D3604FEE8367}"/>
              </a:ext>
            </a:extLst>
          </p:cNvPr>
          <p:cNvSpPr/>
          <p:nvPr/>
        </p:nvSpPr>
        <p:spPr>
          <a:xfrm>
            <a:off x="491469" y="4296406"/>
            <a:ext cx="3600379" cy="299995"/>
          </a:xfrm>
          <a:prstGeom prst="rect">
            <a:avLst/>
          </a:prstGeom>
        </p:spPr>
        <p:txBody>
          <a:bodyPr wrap="square">
            <a:noAutofit/>
          </a:bodyPr>
          <a:lstStyle/>
          <a:p>
            <a:pPr algn="ctr" defTabSz="914034"/>
            <a:r>
              <a:rPr lang="zh-CN" altLang="en-US" sz="1200" dirty="0">
                <a:solidFill>
                  <a:srgbClr val="000000"/>
                </a:solidFill>
                <a:latin typeface="Arial"/>
                <a:ea typeface="微软雅黑"/>
              </a:rPr>
              <a:t>使能反馈优化也有不同步骤</a:t>
            </a:r>
            <a:endParaRPr lang="en-US" altLang="zh-CN" sz="1200" dirty="0">
              <a:solidFill>
                <a:srgbClr val="000000"/>
              </a:solidFill>
              <a:latin typeface="Arial"/>
              <a:ea typeface="微软雅黑"/>
            </a:endParaRPr>
          </a:p>
        </p:txBody>
      </p:sp>
      <p:pic>
        <p:nvPicPr>
          <p:cNvPr id="131" name="图片 130">
            <a:extLst>
              <a:ext uri="{FF2B5EF4-FFF2-40B4-BE49-F238E27FC236}">
                <a16:creationId xmlns:a16="http://schemas.microsoft.com/office/drawing/2014/main" id="{E7FBB56F-BA2E-4BA7-8EB3-F55540A1F25C}"/>
              </a:ext>
            </a:extLst>
          </p:cNvPr>
          <p:cNvPicPr>
            <a:picLocks noChangeAspect="1"/>
          </p:cNvPicPr>
          <p:nvPr/>
        </p:nvPicPr>
        <p:blipFill>
          <a:blip r:embed="rId11"/>
          <a:stretch>
            <a:fillRect/>
          </a:stretch>
        </p:blipFill>
        <p:spPr>
          <a:xfrm>
            <a:off x="2796611" y="2502825"/>
            <a:ext cx="931170" cy="379733"/>
          </a:xfrm>
          <a:prstGeom prst="rect">
            <a:avLst/>
          </a:prstGeom>
        </p:spPr>
      </p:pic>
      <p:sp>
        <p:nvSpPr>
          <p:cNvPr id="132" name="文本框 131">
            <a:extLst>
              <a:ext uri="{FF2B5EF4-FFF2-40B4-BE49-F238E27FC236}">
                <a16:creationId xmlns:a16="http://schemas.microsoft.com/office/drawing/2014/main" id="{5B9E02B6-C4DA-4F59-94B6-CCC1732F1DE9}"/>
              </a:ext>
            </a:extLst>
          </p:cNvPr>
          <p:cNvSpPr txBox="1"/>
          <p:nvPr/>
        </p:nvSpPr>
        <p:spPr>
          <a:xfrm>
            <a:off x="9611616" y="3549400"/>
            <a:ext cx="469987" cy="99592"/>
          </a:xfrm>
          <a:prstGeom prst="rect">
            <a:avLst/>
          </a:prstGeom>
          <a:noFill/>
        </p:spPr>
        <p:txBody>
          <a:bodyPr wrap="none" lIns="0" tIns="0" rIns="0" bIns="0" rtlCol="0">
            <a:noAutofit/>
          </a:bodyPr>
          <a:lstStyle/>
          <a:p>
            <a:pPr defTabSz="914034"/>
            <a:r>
              <a:rPr kumimoji="1" lang="zh-CN" altLang="en-US" sz="1000" dirty="0">
                <a:solidFill>
                  <a:srgbClr val="000000"/>
                </a:solidFill>
                <a:latin typeface="微软雅黑" panose="020B0503020204020204" pitchFamily="34" charset="-122"/>
                <a:ea typeface="微软雅黑" panose="020B0503020204020204" pitchFamily="34" charset="-122"/>
              </a:rPr>
              <a:t>实际业务范围</a:t>
            </a:r>
          </a:p>
        </p:txBody>
      </p:sp>
      <p:graphicFrame>
        <p:nvGraphicFramePr>
          <p:cNvPr id="74" name="图表 73">
            <a:extLst>
              <a:ext uri="{FF2B5EF4-FFF2-40B4-BE49-F238E27FC236}">
                <a16:creationId xmlns:a16="http://schemas.microsoft.com/office/drawing/2014/main" id="{3DE377F6-9A23-4C49-AE29-4F9C99916B21}"/>
              </a:ext>
            </a:extLst>
          </p:cNvPr>
          <p:cNvGraphicFramePr>
            <a:graphicFrameLocks/>
          </p:cNvGraphicFramePr>
          <p:nvPr>
            <p:extLst>
              <p:ext uri="{D42A27DB-BD31-4B8C-83A1-F6EECF244321}">
                <p14:modId xmlns:p14="http://schemas.microsoft.com/office/powerpoint/2010/main" val="916437213"/>
              </p:ext>
            </p:extLst>
          </p:nvPr>
        </p:nvGraphicFramePr>
        <p:xfrm>
          <a:off x="4665813" y="2222817"/>
          <a:ext cx="3001847" cy="1468859"/>
        </p:xfrm>
        <a:graphic>
          <a:graphicData uri="http://schemas.openxmlformats.org/drawingml/2006/chart">
            <c:chart xmlns:c="http://schemas.openxmlformats.org/drawingml/2006/chart" xmlns:r="http://schemas.openxmlformats.org/officeDocument/2006/relationships" r:id="rId12"/>
          </a:graphicData>
        </a:graphic>
      </p:graphicFrame>
      <p:sp>
        <p:nvSpPr>
          <p:cNvPr id="75" name="矩形: 圆角 30">
            <a:extLst>
              <a:ext uri="{FF2B5EF4-FFF2-40B4-BE49-F238E27FC236}">
                <a16:creationId xmlns:a16="http://schemas.microsoft.com/office/drawing/2014/main" id="{5257701C-9CB0-414D-9A92-A83F6D782D47}"/>
              </a:ext>
            </a:extLst>
          </p:cNvPr>
          <p:cNvSpPr/>
          <p:nvPr/>
        </p:nvSpPr>
        <p:spPr>
          <a:xfrm>
            <a:off x="5396665" y="4677941"/>
            <a:ext cx="629019" cy="299995"/>
          </a:xfrm>
          <a:prstGeom prst="roundRect">
            <a:avLst>
              <a:gd name="adj" fmla="val 11472"/>
            </a:avLst>
          </a:prstGeom>
          <a:solidFill>
            <a:srgbClr val="00B0F0"/>
          </a:solidFill>
          <a:ln w="12700" cap="flat" cmpd="sng" algn="ctr">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a:solidFill>
                  <a:schemeClr val="bg1"/>
                </a:solidFill>
                <a:latin typeface="微软雅黑"/>
                <a:ea typeface="微软雅黑"/>
              </a:rPr>
              <a:t>热点分析</a:t>
            </a:r>
            <a:br>
              <a:rPr lang="en-US" altLang="zh-CN" sz="800" kern="0">
                <a:solidFill>
                  <a:schemeClr val="bg1"/>
                </a:solidFill>
                <a:latin typeface="微软雅黑"/>
                <a:ea typeface="微软雅黑"/>
              </a:rPr>
            </a:br>
            <a:r>
              <a:rPr lang="zh-CN" altLang="en-US" sz="800" kern="0">
                <a:solidFill>
                  <a:schemeClr val="bg1"/>
                </a:solidFill>
                <a:latin typeface="微软雅黑"/>
                <a:ea typeface="微软雅黑"/>
              </a:rPr>
              <a:t>采集模块</a:t>
            </a:r>
            <a:endParaRPr lang="en-US" altLang="zh-CN" sz="800" kern="0" dirty="0">
              <a:solidFill>
                <a:schemeClr val="bg1"/>
              </a:solidFill>
              <a:latin typeface="微软雅黑"/>
              <a:ea typeface="微软雅黑"/>
            </a:endParaRPr>
          </a:p>
        </p:txBody>
      </p:sp>
      <p:sp>
        <p:nvSpPr>
          <p:cNvPr id="76" name="矩形: 圆角 30">
            <a:extLst>
              <a:ext uri="{FF2B5EF4-FFF2-40B4-BE49-F238E27FC236}">
                <a16:creationId xmlns:a16="http://schemas.microsoft.com/office/drawing/2014/main" id="{238BD325-6951-4B0A-8EF4-5467605F2519}"/>
              </a:ext>
            </a:extLst>
          </p:cNvPr>
          <p:cNvSpPr/>
          <p:nvPr/>
        </p:nvSpPr>
        <p:spPr>
          <a:xfrm>
            <a:off x="4451105" y="5745600"/>
            <a:ext cx="1449817" cy="299995"/>
          </a:xfrm>
          <a:prstGeom prst="roundRect">
            <a:avLst>
              <a:gd name="adj" fmla="val 11472"/>
            </a:avLst>
          </a:prstGeom>
          <a:solidFill>
            <a:srgbClr val="00B0F0"/>
          </a:solidFill>
          <a:ln w="12700" cap="flat" cmpd="sng" algn="ctr">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en-US" altLang="zh-CN" sz="800" kern="0">
                <a:solidFill>
                  <a:schemeClr val="bg1"/>
                </a:solidFill>
                <a:latin typeface="微软雅黑"/>
                <a:ea typeface="微软雅黑"/>
              </a:rPr>
              <a:t>perf tool</a:t>
            </a:r>
            <a:endParaRPr lang="en-US" altLang="zh-CN" sz="800" kern="0" dirty="0">
              <a:solidFill>
                <a:schemeClr val="bg1"/>
              </a:solidFill>
              <a:latin typeface="微软雅黑"/>
              <a:ea typeface="微软雅黑"/>
            </a:endParaRPr>
          </a:p>
        </p:txBody>
      </p:sp>
      <p:sp>
        <p:nvSpPr>
          <p:cNvPr id="77" name="矩形: 圆角 30">
            <a:extLst>
              <a:ext uri="{FF2B5EF4-FFF2-40B4-BE49-F238E27FC236}">
                <a16:creationId xmlns:a16="http://schemas.microsoft.com/office/drawing/2014/main" id="{BF1601C3-4E03-45B5-A829-1AEE551F3B16}"/>
              </a:ext>
            </a:extLst>
          </p:cNvPr>
          <p:cNvSpPr/>
          <p:nvPr/>
        </p:nvSpPr>
        <p:spPr>
          <a:xfrm>
            <a:off x="6158354" y="4677941"/>
            <a:ext cx="838765" cy="299995"/>
          </a:xfrm>
          <a:prstGeom prst="roundRect">
            <a:avLst>
              <a:gd name="adj" fmla="val 11472"/>
            </a:avLst>
          </a:prstGeom>
          <a:solidFill>
            <a:srgbClr val="00B0F0"/>
          </a:solidFill>
          <a:ln w="12700" cap="flat" cmpd="sng" algn="ctr">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a:solidFill>
                  <a:schemeClr val="bg1"/>
                </a:solidFill>
                <a:latin typeface="微软雅黑"/>
                <a:ea typeface="微软雅黑"/>
              </a:rPr>
              <a:t>微架构</a:t>
            </a:r>
            <a:r>
              <a:rPr lang="en-US" altLang="zh-CN" sz="800" kern="0">
                <a:solidFill>
                  <a:schemeClr val="bg1"/>
                </a:solidFill>
                <a:latin typeface="微软雅黑"/>
                <a:ea typeface="微软雅黑"/>
              </a:rPr>
              <a:t>&amp;</a:t>
            </a:r>
            <a:r>
              <a:rPr lang="zh-CN" altLang="en-US" sz="800" kern="0">
                <a:solidFill>
                  <a:schemeClr val="bg1"/>
                </a:solidFill>
                <a:latin typeface="微软雅黑"/>
                <a:ea typeface="微软雅黑"/>
              </a:rPr>
              <a:t>访存</a:t>
            </a:r>
            <a:br>
              <a:rPr lang="en-US" altLang="zh-CN" sz="800" kern="0">
                <a:solidFill>
                  <a:schemeClr val="bg1"/>
                </a:solidFill>
                <a:latin typeface="微软雅黑"/>
                <a:ea typeface="微软雅黑"/>
              </a:rPr>
            </a:br>
            <a:r>
              <a:rPr lang="zh-CN" altLang="en-US" sz="800" kern="0">
                <a:solidFill>
                  <a:schemeClr val="bg1"/>
                </a:solidFill>
                <a:latin typeface="微软雅黑"/>
                <a:ea typeface="微软雅黑"/>
              </a:rPr>
              <a:t>分析解析模块</a:t>
            </a:r>
            <a:endParaRPr lang="en-US" altLang="zh-CN" sz="800" kern="0" dirty="0">
              <a:solidFill>
                <a:schemeClr val="bg1"/>
              </a:solidFill>
              <a:latin typeface="微软雅黑"/>
              <a:ea typeface="微软雅黑"/>
            </a:endParaRPr>
          </a:p>
        </p:txBody>
      </p:sp>
      <p:sp>
        <p:nvSpPr>
          <p:cNvPr id="78" name="矩形: 圆角 30">
            <a:extLst>
              <a:ext uri="{FF2B5EF4-FFF2-40B4-BE49-F238E27FC236}">
                <a16:creationId xmlns:a16="http://schemas.microsoft.com/office/drawing/2014/main" id="{FE8AADF2-7810-43F1-A254-AA4D0B6872FF}"/>
              </a:ext>
            </a:extLst>
          </p:cNvPr>
          <p:cNvSpPr/>
          <p:nvPr/>
        </p:nvSpPr>
        <p:spPr>
          <a:xfrm>
            <a:off x="7107994" y="4674834"/>
            <a:ext cx="629019" cy="299995"/>
          </a:xfrm>
          <a:prstGeom prst="roundRect">
            <a:avLst>
              <a:gd name="adj" fmla="val 11472"/>
            </a:avLst>
          </a:prstGeom>
          <a:solidFill>
            <a:srgbClr val="00B0F0"/>
          </a:solidFill>
          <a:ln w="12700" cap="flat" cmpd="sng" algn="ctr">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zh-CN" altLang="en-US" sz="800" kern="0">
                <a:solidFill>
                  <a:schemeClr val="bg1"/>
                </a:solidFill>
                <a:latin typeface="微软雅黑"/>
                <a:ea typeface="微软雅黑"/>
              </a:rPr>
              <a:t>热点分析</a:t>
            </a:r>
            <a:br>
              <a:rPr lang="en-US" altLang="zh-CN" sz="800" kern="0">
                <a:solidFill>
                  <a:schemeClr val="bg1"/>
                </a:solidFill>
                <a:latin typeface="微软雅黑"/>
                <a:ea typeface="微软雅黑"/>
              </a:rPr>
            </a:br>
            <a:r>
              <a:rPr lang="zh-CN" altLang="en-US" sz="800" kern="0">
                <a:solidFill>
                  <a:schemeClr val="bg1"/>
                </a:solidFill>
                <a:latin typeface="微软雅黑"/>
                <a:ea typeface="微软雅黑"/>
              </a:rPr>
              <a:t>解析模块</a:t>
            </a:r>
            <a:endParaRPr lang="en-US" altLang="zh-CN" sz="800" kern="0" dirty="0">
              <a:solidFill>
                <a:schemeClr val="bg1"/>
              </a:solidFill>
              <a:latin typeface="微软雅黑"/>
              <a:ea typeface="微软雅黑"/>
            </a:endParaRPr>
          </a:p>
        </p:txBody>
      </p:sp>
      <p:sp>
        <p:nvSpPr>
          <p:cNvPr id="79" name="矩形: 圆角 30">
            <a:extLst>
              <a:ext uri="{FF2B5EF4-FFF2-40B4-BE49-F238E27FC236}">
                <a16:creationId xmlns:a16="http://schemas.microsoft.com/office/drawing/2014/main" id="{CBA86C4F-6C62-4C04-BB64-1B90420E10F1}"/>
              </a:ext>
            </a:extLst>
          </p:cNvPr>
          <p:cNvSpPr/>
          <p:nvPr/>
        </p:nvSpPr>
        <p:spPr>
          <a:xfrm>
            <a:off x="6260840" y="5750570"/>
            <a:ext cx="1476173" cy="299995"/>
          </a:xfrm>
          <a:prstGeom prst="roundRect">
            <a:avLst>
              <a:gd name="adj" fmla="val 11472"/>
            </a:avLst>
          </a:prstGeom>
          <a:solidFill>
            <a:srgbClr val="00B0F0"/>
          </a:solidFill>
          <a:ln w="12700" cap="flat" cmpd="sng" algn="ctr">
            <a:noFill/>
            <a:prstDash val="solid"/>
            <a:miter lim="800000"/>
          </a:ln>
          <a:effectLst/>
        </p:spPr>
        <p:txBody>
          <a:bodyPr rot="0" spcFirstLastPara="0" vertOverflow="overflow" horzOverflow="overflow" vert="horz" wrap="square" lIns="91368" tIns="45684" rIns="91368" bIns="45684" numCol="1" spcCol="0" rtlCol="0" fromWordArt="0" anchor="ctr" anchorCtr="0" forceAA="0" compatLnSpc="1">
            <a:noAutofit/>
          </a:bodyPr>
          <a:lstStyle/>
          <a:p>
            <a:pPr algn="ctr" defTabSz="914034">
              <a:defRPr/>
            </a:pPr>
            <a:r>
              <a:rPr lang="en-US" altLang="zh-CN" sz="800" kern="0">
                <a:solidFill>
                  <a:schemeClr val="bg1"/>
                </a:solidFill>
                <a:latin typeface="微软雅黑"/>
                <a:ea typeface="微软雅黑"/>
              </a:rPr>
              <a:t>perf data</a:t>
            </a:r>
            <a:endParaRPr lang="en-US" altLang="zh-CN" sz="800" kern="0" dirty="0">
              <a:solidFill>
                <a:schemeClr val="bg1"/>
              </a:solidFill>
              <a:latin typeface="微软雅黑"/>
              <a:ea typeface="微软雅黑"/>
            </a:endParaRPr>
          </a:p>
        </p:txBody>
      </p:sp>
      <p:cxnSp>
        <p:nvCxnSpPr>
          <p:cNvPr id="6" name="直接箭头连接符 5">
            <a:extLst>
              <a:ext uri="{FF2B5EF4-FFF2-40B4-BE49-F238E27FC236}">
                <a16:creationId xmlns:a16="http://schemas.microsoft.com/office/drawing/2014/main" id="{029E7BBB-01D3-4D30-BF30-CAA65DB2B643}"/>
              </a:ext>
            </a:extLst>
          </p:cNvPr>
          <p:cNvCxnSpPr>
            <a:cxnSpLocks/>
            <a:stCxn id="73" idx="2"/>
            <a:endCxn id="76" idx="0"/>
          </p:cNvCxnSpPr>
          <p:nvPr/>
        </p:nvCxnSpPr>
        <p:spPr>
          <a:xfrm>
            <a:off x="4869816" y="4975534"/>
            <a:ext cx="306198" cy="770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E9EF11D-5670-4322-9C06-CF1F9A8ECDE6}"/>
              </a:ext>
            </a:extLst>
          </p:cNvPr>
          <p:cNvCxnSpPr>
            <a:cxnSpLocks/>
            <a:endCxn id="76" idx="0"/>
          </p:cNvCxnSpPr>
          <p:nvPr/>
        </p:nvCxnSpPr>
        <p:spPr>
          <a:xfrm flipH="1">
            <a:off x="5176014" y="4979885"/>
            <a:ext cx="543488" cy="76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C7F67091-A895-4A0D-B327-DAB0E163C061}"/>
              </a:ext>
            </a:extLst>
          </p:cNvPr>
          <p:cNvCxnSpPr>
            <a:stCxn id="76" idx="3"/>
            <a:endCxn id="79" idx="1"/>
          </p:cNvCxnSpPr>
          <p:nvPr/>
        </p:nvCxnSpPr>
        <p:spPr>
          <a:xfrm>
            <a:off x="5900922" y="5895598"/>
            <a:ext cx="359918" cy="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5D4BB2EE-DC1B-4CEC-A135-B653993AD0F2}"/>
              </a:ext>
            </a:extLst>
          </p:cNvPr>
          <p:cNvCxnSpPr>
            <a:cxnSpLocks/>
            <a:stCxn id="79" idx="0"/>
            <a:endCxn id="77" idx="2"/>
          </p:cNvCxnSpPr>
          <p:nvPr/>
        </p:nvCxnSpPr>
        <p:spPr>
          <a:xfrm flipH="1" flipV="1">
            <a:off x="6577737" y="4977936"/>
            <a:ext cx="421190" cy="772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809F5A3-FBC0-4414-9CAC-60C77C4E47B5}"/>
              </a:ext>
            </a:extLst>
          </p:cNvPr>
          <p:cNvCxnSpPr>
            <a:stCxn id="79" idx="0"/>
            <a:endCxn id="78" idx="2"/>
          </p:cNvCxnSpPr>
          <p:nvPr/>
        </p:nvCxnSpPr>
        <p:spPr>
          <a:xfrm flipV="1">
            <a:off x="6998927" y="4974829"/>
            <a:ext cx="423577" cy="77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1CA5369A-E2FA-481C-80C4-46A444FAD89D}"/>
              </a:ext>
            </a:extLst>
          </p:cNvPr>
          <p:cNvSpPr/>
          <p:nvPr/>
        </p:nvSpPr>
        <p:spPr>
          <a:xfrm>
            <a:off x="5831453" y="5552984"/>
            <a:ext cx="498855" cy="338554"/>
          </a:xfrm>
          <a:prstGeom prst="rect">
            <a:avLst/>
          </a:prstGeom>
        </p:spPr>
        <p:txBody>
          <a:bodyPr wrap="none">
            <a:spAutoFit/>
          </a:bodyPr>
          <a:lstStyle/>
          <a:p>
            <a:pPr algn="ctr" defTabSz="914034"/>
            <a:r>
              <a:rPr lang="en-US" altLang="zh-CN" sz="800">
                <a:solidFill>
                  <a:srgbClr val="000000"/>
                </a:solidFill>
                <a:latin typeface="Arial"/>
                <a:ea typeface="微软雅黑"/>
                <a:sym typeface="+mn-ea"/>
              </a:rPr>
              <a:t>IO</a:t>
            </a:r>
            <a:r>
              <a:rPr lang="zh-CN" altLang="en-US" sz="800">
                <a:solidFill>
                  <a:srgbClr val="000000"/>
                </a:solidFill>
                <a:latin typeface="Arial"/>
                <a:ea typeface="微软雅黑"/>
                <a:sym typeface="+mn-ea"/>
              </a:rPr>
              <a:t>操作</a:t>
            </a:r>
            <a:endParaRPr lang="en-US" altLang="zh-CN" sz="800">
              <a:solidFill>
                <a:srgbClr val="000000"/>
              </a:solidFill>
              <a:latin typeface="Arial"/>
              <a:ea typeface="微软雅黑"/>
              <a:sym typeface="+mn-ea"/>
            </a:endParaRPr>
          </a:p>
          <a:p>
            <a:pPr algn="ctr" defTabSz="914034"/>
            <a:r>
              <a:rPr lang="zh-CN" altLang="en-US" sz="800">
                <a:solidFill>
                  <a:srgbClr val="000000"/>
                </a:solidFill>
                <a:latin typeface="Arial"/>
                <a:ea typeface="微软雅黑"/>
                <a:sym typeface="+mn-ea"/>
              </a:rPr>
              <a:t>写文件</a:t>
            </a:r>
            <a:endParaRPr lang="en-US" altLang="zh-CN" sz="800" dirty="0">
              <a:solidFill>
                <a:srgbClr val="000000"/>
              </a:solidFill>
              <a:latin typeface="Arial"/>
              <a:ea typeface="微软雅黑"/>
              <a:sym typeface="+mn-ea"/>
            </a:endParaRPr>
          </a:p>
        </p:txBody>
      </p:sp>
      <p:sp>
        <p:nvSpPr>
          <p:cNvPr id="92" name="矩形 91">
            <a:extLst>
              <a:ext uri="{FF2B5EF4-FFF2-40B4-BE49-F238E27FC236}">
                <a16:creationId xmlns:a16="http://schemas.microsoft.com/office/drawing/2014/main" id="{38846476-BFC5-46BF-9620-66EB17B03189}"/>
              </a:ext>
            </a:extLst>
          </p:cNvPr>
          <p:cNvSpPr/>
          <p:nvPr/>
        </p:nvSpPr>
        <p:spPr>
          <a:xfrm>
            <a:off x="7055897" y="5212757"/>
            <a:ext cx="902811" cy="338554"/>
          </a:xfrm>
          <a:prstGeom prst="rect">
            <a:avLst/>
          </a:prstGeom>
        </p:spPr>
        <p:txBody>
          <a:bodyPr wrap="none">
            <a:spAutoFit/>
          </a:bodyPr>
          <a:lstStyle/>
          <a:p>
            <a:pPr algn="ctr" defTabSz="914034"/>
            <a:r>
              <a:rPr lang="en-US" altLang="zh-CN" sz="800">
                <a:solidFill>
                  <a:srgbClr val="000000"/>
                </a:solidFill>
                <a:latin typeface="Arial"/>
                <a:ea typeface="微软雅黑"/>
                <a:sym typeface="+mn-ea"/>
              </a:rPr>
              <a:t>IO</a:t>
            </a:r>
            <a:r>
              <a:rPr lang="zh-CN" altLang="en-US" sz="800">
                <a:solidFill>
                  <a:srgbClr val="000000"/>
                </a:solidFill>
                <a:latin typeface="Arial"/>
                <a:ea typeface="微软雅黑"/>
                <a:sym typeface="+mn-ea"/>
              </a:rPr>
              <a:t>操作</a:t>
            </a:r>
            <a:endParaRPr lang="en-US" altLang="zh-CN" sz="800">
              <a:solidFill>
                <a:srgbClr val="000000"/>
              </a:solidFill>
              <a:latin typeface="Arial"/>
              <a:ea typeface="微软雅黑"/>
              <a:sym typeface="+mn-ea"/>
            </a:endParaRPr>
          </a:p>
          <a:p>
            <a:pPr algn="ctr" defTabSz="914034"/>
            <a:r>
              <a:rPr lang="zh-CN" altLang="en-US" sz="800">
                <a:solidFill>
                  <a:srgbClr val="000000"/>
                </a:solidFill>
                <a:latin typeface="Arial"/>
                <a:ea typeface="微软雅黑"/>
                <a:sym typeface="+mn-ea"/>
              </a:rPr>
              <a:t>读文件，高开销</a:t>
            </a:r>
            <a:endParaRPr lang="en-US" altLang="zh-CN" sz="800" dirty="0">
              <a:solidFill>
                <a:srgbClr val="000000"/>
              </a:solidFill>
              <a:latin typeface="Arial"/>
              <a:ea typeface="微软雅黑"/>
              <a:sym typeface="+mn-ea"/>
            </a:endParaRPr>
          </a:p>
        </p:txBody>
      </p:sp>
      <p:sp>
        <p:nvSpPr>
          <p:cNvPr id="94" name="矩形 93">
            <a:extLst>
              <a:ext uri="{FF2B5EF4-FFF2-40B4-BE49-F238E27FC236}">
                <a16:creationId xmlns:a16="http://schemas.microsoft.com/office/drawing/2014/main" id="{AA371655-3877-41FB-9144-BE3522DF16BA}"/>
              </a:ext>
            </a:extLst>
          </p:cNvPr>
          <p:cNvSpPr/>
          <p:nvPr/>
        </p:nvSpPr>
        <p:spPr>
          <a:xfrm>
            <a:off x="5813537" y="5220260"/>
            <a:ext cx="1085555" cy="338554"/>
          </a:xfrm>
          <a:prstGeom prst="rect">
            <a:avLst/>
          </a:prstGeom>
        </p:spPr>
        <p:txBody>
          <a:bodyPr wrap="none">
            <a:spAutoFit/>
          </a:bodyPr>
          <a:lstStyle/>
          <a:p>
            <a:pPr algn="ctr" defTabSz="914034"/>
            <a:r>
              <a:rPr lang="en-US" altLang="zh-CN" sz="800">
                <a:solidFill>
                  <a:srgbClr val="000000"/>
                </a:solidFill>
                <a:latin typeface="Arial"/>
                <a:ea typeface="微软雅黑"/>
                <a:sym typeface="+mn-ea"/>
              </a:rPr>
              <a:t>ARM</a:t>
            </a:r>
            <a:r>
              <a:rPr lang="zh-CN" altLang="en-US" sz="800">
                <a:solidFill>
                  <a:srgbClr val="000000"/>
                </a:solidFill>
                <a:latin typeface="Arial"/>
                <a:ea typeface="微软雅黑"/>
                <a:sym typeface="+mn-ea"/>
              </a:rPr>
              <a:t>版本无原生</a:t>
            </a:r>
            <a:endParaRPr lang="en-US" altLang="zh-CN" sz="800">
              <a:solidFill>
                <a:srgbClr val="000000"/>
              </a:solidFill>
              <a:latin typeface="Arial"/>
              <a:ea typeface="微软雅黑"/>
              <a:sym typeface="+mn-ea"/>
            </a:endParaRPr>
          </a:p>
          <a:p>
            <a:pPr algn="ctr" defTabSz="914034"/>
            <a:r>
              <a:rPr lang="en-US" altLang="zh-CN" sz="800">
                <a:solidFill>
                  <a:srgbClr val="000000"/>
                </a:solidFill>
                <a:latin typeface="Arial"/>
                <a:ea typeface="微软雅黑"/>
                <a:sym typeface="+mn-ea"/>
              </a:rPr>
              <a:t>TMA&amp;</a:t>
            </a:r>
            <a:r>
              <a:rPr lang="zh-CN" altLang="en-US" sz="800">
                <a:solidFill>
                  <a:srgbClr val="000000"/>
                </a:solidFill>
                <a:latin typeface="Arial"/>
                <a:ea typeface="微软雅黑"/>
                <a:sym typeface="+mn-ea"/>
              </a:rPr>
              <a:t>访存解析能力</a:t>
            </a:r>
            <a:endParaRPr lang="en-US" altLang="zh-CN" sz="800" dirty="0">
              <a:solidFill>
                <a:srgbClr val="000000"/>
              </a:solidFill>
              <a:latin typeface="Arial"/>
              <a:ea typeface="微软雅黑"/>
              <a:sym typeface="+mn-ea"/>
            </a:endParaRPr>
          </a:p>
        </p:txBody>
      </p:sp>
      <p:sp>
        <p:nvSpPr>
          <p:cNvPr id="50" name="流程图: 磁盘 49">
            <a:extLst>
              <a:ext uri="{FF2B5EF4-FFF2-40B4-BE49-F238E27FC236}">
                <a16:creationId xmlns:a16="http://schemas.microsoft.com/office/drawing/2014/main" id="{C5D4D437-6AC6-4029-9C89-B213347910A2}"/>
              </a:ext>
            </a:extLst>
          </p:cNvPr>
          <p:cNvSpPr/>
          <p:nvPr/>
        </p:nvSpPr>
        <p:spPr>
          <a:xfrm>
            <a:off x="9101738" y="3059254"/>
            <a:ext cx="467082" cy="28099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t>profile</a:t>
            </a:r>
            <a:endParaRPr lang="zh-CN" altLang="en-US" sz="800"/>
          </a:p>
        </p:txBody>
      </p:sp>
      <p:cxnSp>
        <p:nvCxnSpPr>
          <p:cNvPr id="52" name="连接符: 肘形 51">
            <a:extLst>
              <a:ext uri="{FF2B5EF4-FFF2-40B4-BE49-F238E27FC236}">
                <a16:creationId xmlns:a16="http://schemas.microsoft.com/office/drawing/2014/main" id="{87F63C35-B1C4-4E74-A729-21164C217E43}"/>
              </a:ext>
            </a:extLst>
          </p:cNvPr>
          <p:cNvCxnSpPr>
            <a:endCxn id="105" idx="2"/>
          </p:cNvCxnSpPr>
          <p:nvPr/>
        </p:nvCxnSpPr>
        <p:spPr>
          <a:xfrm flipV="1">
            <a:off x="9568820" y="2860601"/>
            <a:ext cx="1013832" cy="358418"/>
          </a:xfrm>
          <a:prstGeom prst="bentConnector2">
            <a:avLst/>
          </a:prstGeom>
          <a:ln>
            <a:solidFill>
              <a:srgbClr val="AEB5C0"/>
            </a:solidFill>
            <a:tailEnd type="triangle"/>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id="{775D95D0-0F8E-4401-AA30-F4937FA9F1E3}"/>
              </a:ext>
            </a:extLst>
          </p:cNvPr>
          <p:cNvSpPr/>
          <p:nvPr/>
        </p:nvSpPr>
        <p:spPr>
          <a:xfrm>
            <a:off x="10594816" y="2997861"/>
            <a:ext cx="595036" cy="215444"/>
          </a:xfrm>
          <a:prstGeom prst="rect">
            <a:avLst/>
          </a:prstGeom>
        </p:spPr>
        <p:txBody>
          <a:bodyPr wrap="none">
            <a:spAutoFit/>
          </a:bodyPr>
          <a:lstStyle/>
          <a:p>
            <a:pPr algn="ctr" defTabSz="914034"/>
            <a:r>
              <a:rPr lang="zh-CN" altLang="en-US" sz="800">
                <a:solidFill>
                  <a:srgbClr val="000000"/>
                </a:solidFill>
                <a:latin typeface="Arial"/>
                <a:ea typeface="微软雅黑"/>
                <a:sym typeface="+mn-ea"/>
              </a:rPr>
              <a:t>无法对应</a:t>
            </a:r>
            <a:endParaRPr lang="en-US" altLang="zh-CN" sz="800" dirty="0">
              <a:solidFill>
                <a:srgbClr val="000000"/>
              </a:solidFill>
              <a:latin typeface="Arial"/>
              <a:ea typeface="微软雅黑"/>
              <a:sym typeface="+mn-ea"/>
            </a:endParaRPr>
          </a:p>
        </p:txBody>
      </p:sp>
      <p:cxnSp>
        <p:nvCxnSpPr>
          <p:cNvPr id="54" name="连接符: 肘形 53">
            <a:extLst>
              <a:ext uri="{FF2B5EF4-FFF2-40B4-BE49-F238E27FC236}">
                <a16:creationId xmlns:a16="http://schemas.microsoft.com/office/drawing/2014/main" id="{C9915B94-D602-4633-92EB-311E4F5C79AA}"/>
              </a:ext>
            </a:extLst>
          </p:cNvPr>
          <p:cNvCxnSpPr>
            <a:stCxn id="102" idx="2"/>
            <a:endCxn id="50" idx="1"/>
          </p:cNvCxnSpPr>
          <p:nvPr/>
        </p:nvCxnSpPr>
        <p:spPr>
          <a:xfrm rot="16200000" flipH="1">
            <a:off x="8955212" y="2679187"/>
            <a:ext cx="198670" cy="561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70C0EE37-6FC9-454E-835C-A881F5E3EFCA}"/>
              </a:ext>
            </a:extLst>
          </p:cNvPr>
          <p:cNvCxnSpPr>
            <a:stCxn id="103" idx="2"/>
            <a:endCxn id="50" idx="1"/>
          </p:cNvCxnSpPr>
          <p:nvPr/>
        </p:nvCxnSpPr>
        <p:spPr>
          <a:xfrm rot="5400000">
            <a:off x="9236905" y="2958975"/>
            <a:ext cx="198653" cy="19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59">
            <a:extLst>
              <a:ext uri="{FF2B5EF4-FFF2-40B4-BE49-F238E27FC236}">
                <a16:creationId xmlns:a16="http://schemas.microsoft.com/office/drawing/2014/main" id="{2F7942E0-7B14-49BB-BE98-CA067DFA50A7}"/>
              </a:ext>
            </a:extLst>
          </p:cNvPr>
          <p:cNvCxnSpPr>
            <a:stCxn id="104" idx="2"/>
            <a:endCxn id="50" idx="1"/>
          </p:cNvCxnSpPr>
          <p:nvPr/>
        </p:nvCxnSpPr>
        <p:spPr>
          <a:xfrm rot="5400000">
            <a:off x="9521737" y="2674149"/>
            <a:ext cx="198648" cy="5715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圆角矩形 99">
            <a:extLst>
              <a:ext uri="{FF2B5EF4-FFF2-40B4-BE49-F238E27FC236}">
                <a16:creationId xmlns:a16="http://schemas.microsoft.com/office/drawing/2014/main" id="{0BEFC676-AEDA-4FF2-A324-391822C9CA1F}"/>
              </a:ext>
            </a:extLst>
          </p:cNvPr>
          <p:cNvSpPr/>
          <p:nvPr/>
        </p:nvSpPr>
        <p:spPr>
          <a:xfrm>
            <a:off x="8581292" y="4827906"/>
            <a:ext cx="1610743" cy="1022668"/>
          </a:xfrm>
          <a:prstGeom prst="roundRect">
            <a:avLst/>
          </a:prstGeom>
          <a:noFill/>
          <a:ln w="12700" cap="flat" cmpd="sng" algn="ctr">
            <a:solidFill>
              <a:srgbClr val="AEB5C0">
                <a:alpha val="100000"/>
              </a:srgb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914034"/>
            <a:endParaRPr lang="zh-CN" altLang="en-US" sz="1799">
              <a:solidFill>
                <a:srgbClr val="000000"/>
              </a:solidFill>
              <a:latin typeface="Arial"/>
              <a:ea typeface="黑体" panose="02010609060101010101" pitchFamily="49" charset="-122"/>
            </a:endParaRPr>
          </a:p>
        </p:txBody>
      </p:sp>
      <p:sp>
        <p:nvSpPr>
          <p:cNvPr id="134" name="圆角矩形 88">
            <a:extLst>
              <a:ext uri="{FF2B5EF4-FFF2-40B4-BE49-F238E27FC236}">
                <a16:creationId xmlns:a16="http://schemas.microsoft.com/office/drawing/2014/main" id="{A93DA8B0-7683-4D50-B424-1660EC360E4A}"/>
              </a:ext>
            </a:extLst>
          </p:cNvPr>
          <p:cNvSpPr/>
          <p:nvPr/>
        </p:nvSpPr>
        <p:spPr>
          <a:xfrm>
            <a:off x="9440998" y="4905442"/>
            <a:ext cx="576000" cy="201644"/>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0">
              <a:spcBef>
                <a:spcPct val="0"/>
              </a:spcBef>
              <a:spcAft>
                <a:spcPct val="0"/>
              </a:spcAft>
            </a:pPr>
            <a:r>
              <a:rPr lang="en-US" altLang="zh-CN" sz="800">
                <a:solidFill>
                  <a:srgbClr val="000000"/>
                </a:solidFill>
                <a:latin typeface="Arial"/>
                <a:ea typeface="黑体" panose="02010609060101010101" pitchFamily="49" charset="-122"/>
              </a:rPr>
              <a:t>&lt;bb 1&gt;</a:t>
            </a:r>
            <a:endParaRPr lang="zh-CN" altLang="en-US" sz="800">
              <a:solidFill>
                <a:srgbClr val="000000"/>
              </a:solidFill>
              <a:latin typeface="Arial"/>
              <a:ea typeface="黑体" panose="02010609060101010101" pitchFamily="49" charset="-122"/>
            </a:endParaRPr>
          </a:p>
        </p:txBody>
      </p:sp>
      <p:sp>
        <p:nvSpPr>
          <p:cNvPr id="135" name="圆角矩形 89">
            <a:extLst>
              <a:ext uri="{FF2B5EF4-FFF2-40B4-BE49-F238E27FC236}">
                <a16:creationId xmlns:a16="http://schemas.microsoft.com/office/drawing/2014/main" id="{11ECCCE2-91DB-4761-8C8A-37173E2AE6C8}"/>
              </a:ext>
            </a:extLst>
          </p:cNvPr>
          <p:cNvSpPr/>
          <p:nvPr/>
        </p:nvSpPr>
        <p:spPr>
          <a:xfrm>
            <a:off x="8799234" y="5151216"/>
            <a:ext cx="576211" cy="201644"/>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0">
              <a:spcBef>
                <a:spcPct val="0"/>
              </a:spcBef>
              <a:spcAft>
                <a:spcPct val="0"/>
              </a:spcAft>
            </a:pPr>
            <a:r>
              <a:rPr lang="en-US" altLang="zh-CN" sz="800">
                <a:solidFill>
                  <a:srgbClr val="000000"/>
                </a:solidFill>
                <a:latin typeface="Arial"/>
                <a:ea typeface="黑体" panose="02010609060101010101" pitchFamily="49" charset="-122"/>
              </a:rPr>
              <a:t>&lt;bb 2&gt;</a:t>
            </a:r>
            <a:endParaRPr lang="zh-CN" altLang="en-US" sz="800">
              <a:solidFill>
                <a:srgbClr val="000000"/>
              </a:solidFill>
              <a:latin typeface="Arial"/>
              <a:ea typeface="黑体" panose="02010609060101010101" pitchFamily="49" charset="-122"/>
            </a:endParaRPr>
          </a:p>
        </p:txBody>
      </p:sp>
      <p:sp>
        <p:nvSpPr>
          <p:cNvPr id="136" name="圆角矩形 90">
            <a:extLst>
              <a:ext uri="{FF2B5EF4-FFF2-40B4-BE49-F238E27FC236}">
                <a16:creationId xmlns:a16="http://schemas.microsoft.com/office/drawing/2014/main" id="{9BE594CC-9383-4BBA-9851-722DE603595B}"/>
              </a:ext>
            </a:extLst>
          </p:cNvPr>
          <p:cNvSpPr/>
          <p:nvPr/>
        </p:nvSpPr>
        <p:spPr>
          <a:xfrm>
            <a:off x="10504782" y="5151216"/>
            <a:ext cx="576000" cy="201644"/>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0">
              <a:spcBef>
                <a:spcPct val="0"/>
              </a:spcBef>
              <a:spcAft>
                <a:spcPct val="0"/>
              </a:spcAft>
            </a:pPr>
            <a:r>
              <a:rPr lang="en-US" altLang="zh-CN" sz="800">
                <a:solidFill>
                  <a:srgbClr val="000000"/>
                </a:solidFill>
                <a:latin typeface="Arial"/>
                <a:ea typeface="黑体" panose="02010609060101010101" pitchFamily="49" charset="-122"/>
              </a:rPr>
              <a:t>&lt;bb 3&gt;</a:t>
            </a:r>
            <a:endParaRPr lang="zh-CN" altLang="en-US" sz="800">
              <a:solidFill>
                <a:srgbClr val="000000"/>
              </a:solidFill>
              <a:latin typeface="Arial"/>
              <a:ea typeface="黑体" panose="02010609060101010101" pitchFamily="49" charset="-122"/>
            </a:endParaRPr>
          </a:p>
        </p:txBody>
      </p:sp>
      <p:sp>
        <p:nvSpPr>
          <p:cNvPr id="137" name="圆角矩形 91">
            <a:extLst>
              <a:ext uri="{FF2B5EF4-FFF2-40B4-BE49-F238E27FC236}">
                <a16:creationId xmlns:a16="http://schemas.microsoft.com/office/drawing/2014/main" id="{4FD3BCE3-3C48-4DE4-96A3-70C11E87972F}"/>
              </a:ext>
            </a:extLst>
          </p:cNvPr>
          <p:cNvSpPr/>
          <p:nvPr/>
        </p:nvSpPr>
        <p:spPr>
          <a:xfrm>
            <a:off x="9440998" y="5514669"/>
            <a:ext cx="576000" cy="201644"/>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04" tIns="45702" rIns="91404" bIns="45702" numCol="1" spcCol="0" rtlCol="0" fromWordArt="0" anchor="ctr" anchorCtr="0" forceAA="0" compatLnSpc="1">
            <a:noAutofit/>
          </a:bodyPr>
          <a:lstStyle/>
          <a:p>
            <a:pPr algn="ctr" defTabSz="0">
              <a:spcBef>
                <a:spcPct val="0"/>
              </a:spcBef>
              <a:spcAft>
                <a:spcPct val="0"/>
              </a:spcAft>
            </a:pPr>
            <a:r>
              <a:rPr lang="en-US" altLang="zh-CN" sz="800">
                <a:solidFill>
                  <a:srgbClr val="000000"/>
                </a:solidFill>
                <a:latin typeface="Arial"/>
                <a:ea typeface="黑体" panose="02010609060101010101" pitchFamily="49" charset="-122"/>
              </a:rPr>
              <a:t>&lt;bb 4&gt;</a:t>
            </a:r>
            <a:endParaRPr lang="zh-CN" altLang="en-US" sz="800">
              <a:solidFill>
                <a:srgbClr val="000000"/>
              </a:solidFill>
              <a:latin typeface="Arial"/>
              <a:ea typeface="黑体" panose="02010609060101010101" pitchFamily="49" charset="-122"/>
            </a:endParaRPr>
          </a:p>
        </p:txBody>
      </p:sp>
      <p:cxnSp>
        <p:nvCxnSpPr>
          <p:cNvPr id="138" name="曲线连接符 92">
            <a:extLst>
              <a:ext uri="{FF2B5EF4-FFF2-40B4-BE49-F238E27FC236}">
                <a16:creationId xmlns:a16="http://schemas.microsoft.com/office/drawing/2014/main" id="{579DC913-939F-4750-BD8C-16E805A05C0C}"/>
              </a:ext>
            </a:extLst>
          </p:cNvPr>
          <p:cNvCxnSpPr>
            <a:cxnSpLocks/>
            <a:stCxn id="134" idx="2"/>
            <a:endCxn id="135" idx="3"/>
          </p:cNvCxnSpPr>
          <p:nvPr/>
        </p:nvCxnSpPr>
        <p:spPr>
          <a:xfrm rot="5400000">
            <a:off x="9479746" y="5002786"/>
            <a:ext cx="144952" cy="353553"/>
          </a:xfrm>
          <a:prstGeom prst="curvedConnector2">
            <a:avLst/>
          </a:prstGeom>
          <a:ln w="12700" cap="flat" cmpd="sng" algn="ctr">
            <a:solidFill>
              <a:srgbClr val="92D050"/>
            </a:solidFill>
            <a:prstDash val="solid"/>
            <a:miter lim="800000"/>
            <a:tailEnd type="arrow"/>
          </a:ln>
        </p:spPr>
        <p:style>
          <a:lnRef idx="1">
            <a:schemeClr val="accent1"/>
          </a:lnRef>
          <a:fillRef idx="0">
            <a:schemeClr val="accent1"/>
          </a:fillRef>
          <a:effectRef idx="0">
            <a:schemeClr val="accent1"/>
          </a:effectRef>
          <a:fontRef idx="minor">
            <a:schemeClr val="tx1"/>
          </a:fontRef>
        </p:style>
      </p:cxnSp>
      <p:cxnSp>
        <p:nvCxnSpPr>
          <p:cNvPr id="139" name="曲线连接符 93">
            <a:extLst>
              <a:ext uri="{FF2B5EF4-FFF2-40B4-BE49-F238E27FC236}">
                <a16:creationId xmlns:a16="http://schemas.microsoft.com/office/drawing/2014/main" id="{47A65A6F-2CCB-4C93-A0AA-B7E368EC7406}"/>
              </a:ext>
            </a:extLst>
          </p:cNvPr>
          <p:cNvCxnSpPr/>
          <p:nvPr/>
        </p:nvCxnSpPr>
        <p:spPr>
          <a:xfrm rot="5400000" flipV="1">
            <a:off x="9153879" y="5342634"/>
            <a:ext cx="276752" cy="297064"/>
          </a:xfrm>
          <a:prstGeom prst="curvedConnector2">
            <a:avLst/>
          </a:prstGeom>
          <a:noFill/>
          <a:ln w="12700" cap="flat" cmpd="sng" algn="ctr">
            <a:solidFill>
              <a:srgbClr val="92D050"/>
            </a:solidFill>
            <a:prstDash val="solid"/>
            <a:miter lim="800000"/>
            <a:tailEnd type="arrow"/>
          </a:ln>
        </p:spPr>
        <p:style>
          <a:lnRef idx="1">
            <a:schemeClr val="accent1"/>
          </a:lnRef>
          <a:fillRef idx="0">
            <a:schemeClr val="accent1"/>
          </a:fillRef>
          <a:effectRef idx="0">
            <a:schemeClr val="accent1"/>
          </a:effectRef>
          <a:fontRef idx="minor">
            <a:schemeClr val="tx1"/>
          </a:fontRef>
        </p:style>
      </p:cxnSp>
      <p:cxnSp>
        <p:nvCxnSpPr>
          <p:cNvPr id="140" name="曲线连接符 95">
            <a:extLst>
              <a:ext uri="{FF2B5EF4-FFF2-40B4-BE49-F238E27FC236}">
                <a16:creationId xmlns:a16="http://schemas.microsoft.com/office/drawing/2014/main" id="{A6DC9345-AF76-4C1B-97B6-70935052064C}"/>
              </a:ext>
            </a:extLst>
          </p:cNvPr>
          <p:cNvCxnSpPr>
            <a:stCxn id="134" idx="2"/>
            <a:endCxn id="136" idx="1"/>
          </p:cNvCxnSpPr>
          <p:nvPr/>
        </p:nvCxnSpPr>
        <p:spPr>
          <a:xfrm rot="16200000" flipH="1">
            <a:off x="10044414" y="4791670"/>
            <a:ext cx="144952" cy="775784"/>
          </a:xfrm>
          <a:prstGeom prst="curvedConnector2">
            <a:avLst/>
          </a:prstGeom>
          <a:ln w="12700" cap="flat" cmpd="sng" algn="ctr">
            <a:solidFill>
              <a:srgbClr val="FF0000"/>
            </a:solidFill>
            <a:prstDash val="solid"/>
            <a:miter lim="800000"/>
            <a:tailEnd type="arrow"/>
          </a:ln>
        </p:spPr>
        <p:style>
          <a:lnRef idx="1">
            <a:schemeClr val="accent1"/>
          </a:lnRef>
          <a:fillRef idx="0">
            <a:schemeClr val="accent1"/>
          </a:fillRef>
          <a:effectRef idx="0">
            <a:schemeClr val="accent1"/>
          </a:effectRef>
          <a:fontRef idx="minor">
            <a:schemeClr val="tx1"/>
          </a:fontRef>
        </p:style>
      </p:cxnSp>
      <p:cxnSp>
        <p:nvCxnSpPr>
          <p:cNvPr id="141" name="曲线连接符 96">
            <a:extLst>
              <a:ext uri="{FF2B5EF4-FFF2-40B4-BE49-F238E27FC236}">
                <a16:creationId xmlns:a16="http://schemas.microsoft.com/office/drawing/2014/main" id="{900FB55B-18E6-4BF0-ABCB-3D7A26A6BF2A}"/>
              </a:ext>
            </a:extLst>
          </p:cNvPr>
          <p:cNvCxnSpPr>
            <a:stCxn id="136" idx="2"/>
            <a:endCxn id="137" idx="3"/>
          </p:cNvCxnSpPr>
          <p:nvPr/>
        </p:nvCxnSpPr>
        <p:spPr>
          <a:xfrm rot="5400000">
            <a:off x="10273575" y="5096283"/>
            <a:ext cx="262631" cy="775784"/>
          </a:xfrm>
          <a:prstGeom prst="curvedConnector2">
            <a:avLst/>
          </a:prstGeom>
          <a:ln w="12700" cap="flat" cmpd="sng" algn="ctr">
            <a:solidFill>
              <a:srgbClr val="E9002F"/>
            </a:solidFill>
            <a:prstDash val="solid"/>
            <a:miter lim="800000"/>
            <a:tailEnd type="arrow"/>
          </a:ln>
        </p:spPr>
        <p:style>
          <a:lnRef idx="1">
            <a:schemeClr val="accent1"/>
          </a:lnRef>
          <a:fillRef idx="0">
            <a:schemeClr val="accent1"/>
          </a:fillRef>
          <a:effectRef idx="0">
            <a:schemeClr val="accent1"/>
          </a:effectRef>
          <a:fontRef idx="minor">
            <a:schemeClr val="tx1"/>
          </a:fontRef>
        </p:style>
      </p:cxnSp>
      <p:sp>
        <p:nvSpPr>
          <p:cNvPr id="142" name="文本框 141">
            <a:extLst>
              <a:ext uri="{FF2B5EF4-FFF2-40B4-BE49-F238E27FC236}">
                <a16:creationId xmlns:a16="http://schemas.microsoft.com/office/drawing/2014/main" id="{72C9F26F-A7C2-429F-BA9F-82C81A43B046}"/>
              </a:ext>
            </a:extLst>
          </p:cNvPr>
          <p:cNvSpPr txBox="1"/>
          <p:nvPr/>
        </p:nvSpPr>
        <p:spPr>
          <a:xfrm>
            <a:off x="8682993" y="4616006"/>
            <a:ext cx="1369767" cy="119066"/>
          </a:xfrm>
          <a:prstGeom prst="rect">
            <a:avLst/>
          </a:prstGeom>
          <a:noFill/>
        </p:spPr>
        <p:txBody>
          <a:bodyPr wrap="none" lIns="0" tIns="0" rIns="0" bIns="0" rtlCol="0">
            <a:noAutofit/>
          </a:bodyPr>
          <a:lstStyle/>
          <a:p>
            <a:pPr defTabSz="914034"/>
            <a:r>
              <a:rPr kumimoji="1" lang="zh-CN" altLang="en-US" sz="800" dirty="0">
                <a:solidFill>
                  <a:srgbClr val="000000"/>
                </a:solidFill>
                <a:latin typeface="微软雅黑" charset="0"/>
                <a:ea typeface="微软雅黑" charset="0"/>
              </a:rPr>
              <a:t>优化</a:t>
            </a:r>
            <a:r>
              <a:rPr kumimoji="1" lang="zh-CN" altLang="en-US" sz="800">
                <a:solidFill>
                  <a:srgbClr val="000000"/>
                </a:solidFill>
                <a:latin typeface="微软雅黑" charset="0"/>
                <a:ea typeface="微软雅黑" charset="0"/>
              </a:rPr>
              <a:t>增强路径，放入</a:t>
            </a:r>
            <a:r>
              <a:rPr kumimoji="1" lang="en-US" altLang="zh-CN" sz="800">
                <a:solidFill>
                  <a:srgbClr val="000000"/>
                </a:solidFill>
                <a:latin typeface="微软雅黑" charset="0"/>
                <a:ea typeface="微软雅黑" charset="0"/>
              </a:rPr>
              <a:t>hot</a:t>
            </a:r>
            <a:r>
              <a:rPr kumimoji="1" lang="zh-CN" altLang="en-US" sz="800">
                <a:solidFill>
                  <a:srgbClr val="000000"/>
                </a:solidFill>
                <a:latin typeface="微软雅黑" charset="0"/>
                <a:ea typeface="微软雅黑" charset="0"/>
              </a:rPr>
              <a:t>代码段</a:t>
            </a:r>
            <a:endParaRPr kumimoji="1" lang="zh-CN" altLang="en-US" sz="800" dirty="0">
              <a:solidFill>
                <a:srgbClr val="000000"/>
              </a:solidFill>
              <a:latin typeface="微软雅黑" panose="020B0503020204020204" pitchFamily="34" charset="-122"/>
              <a:ea typeface="微软雅黑" panose="020B0503020204020204" pitchFamily="34" charset="-122"/>
            </a:endParaRPr>
          </a:p>
        </p:txBody>
      </p:sp>
      <p:sp>
        <p:nvSpPr>
          <p:cNvPr id="143" name="矩形 142">
            <a:extLst>
              <a:ext uri="{FF2B5EF4-FFF2-40B4-BE49-F238E27FC236}">
                <a16:creationId xmlns:a16="http://schemas.microsoft.com/office/drawing/2014/main" id="{5FCE94E3-5CAF-4BAE-9701-F250913AF1B1}"/>
              </a:ext>
            </a:extLst>
          </p:cNvPr>
          <p:cNvSpPr/>
          <p:nvPr/>
        </p:nvSpPr>
        <p:spPr>
          <a:xfrm>
            <a:off x="8750814" y="5918390"/>
            <a:ext cx="2764000" cy="464068"/>
          </a:xfrm>
          <a:prstGeom prst="rect">
            <a:avLst/>
          </a:prstGeom>
        </p:spPr>
        <p:txBody>
          <a:bodyPr wrap="square">
            <a:noAutofit/>
          </a:bodyPr>
          <a:lstStyle/>
          <a:p>
            <a:pPr defTabSz="914034"/>
            <a:r>
              <a:rPr lang="zh-CN" altLang="en-US" sz="1000" dirty="0">
                <a:solidFill>
                  <a:srgbClr val="000000"/>
                </a:solidFill>
                <a:latin typeface="微软雅黑" panose="020B0503020204020204" pitchFamily="34" charset="-122"/>
                <a:ea typeface="微软雅黑" panose="020B0503020204020204" pitchFamily="34" charset="-122"/>
              </a:rPr>
              <a:t>业务变化导致出现</a:t>
            </a:r>
            <a:r>
              <a:rPr lang="en-US" altLang="zh-CN" sz="1000" dirty="0">
                <a:solidFill>
                  <a:srgbClr val="000000"/>
                </a:solidFill>
                <a:latin typeface="微软雅黑" panose="020B0503020204020204" pitchFamily="34" charset="-122"/>
                <a:ea typeface="微软雅黑" panose="020B0503020204020204" pitchFamily="34" charset="-122"/>
              </a:rPr>
              <a:t>1</a:t>
            </a:r>
            <a:r>
              <a:rPr lang="zh-CN" altLang="en-US" sz="1000" dirty="0">
                <a:solidFill>
                  <a:srgbClr val="000000"/>
                </a:solidFill>
                <a:latin typeface="微软雅黑" panose="020B0503020204020204" pitchFamily="34" charset="-122"/>
                <a:ea typeface="微软雅黑" panose="020B0503020204020204" pitchFamily="34" charset="-122"/>
              </a:rPr>
              <a:t>-</a:t>
            </a:r>
            <a:r>
              <a:rPr lang="en-US" altLang="zh-CN" sz="1000" dirty="0">
                <a:solidFill>
                  <a:srgbClr val="000000"/>
                </a:solidFill>
                <a:latin typeface="微软雅黑" panose="020B0503020204020204" pitchFamily="34" charset="-122"/>
                <a:ea typeface="微软雅黑" panose="020B0503020204020204" pitchFamily="34" charset="-122"/>
              </a:rPr>
              <a:t>3</a:t>
            </a:r>
            <a:r>
              <a:rPr lang="zh-CN" altLang="en-US" sz="1000" dirty="0">
                <a:solidFill>
                  <a:srgbClr val="000000"/>
                </a:solidFill>
                <a:latin typeface="微软雅黑" panose="020B0503020204020204" pitchFamily="34" charset="-122"/>
                <a:ea typeface="微软雅黑" panose="020B0503020204020204" pitchFamily="34" charset="-122"/>
              </a:rPr>
              <a:t>-</a:t>
            </a:r>
            <a:r>
              <a:rPr lang="en-US" altLang="zh-CN" sz="1000" dirty="0">
                <a:solidFill>
                  <a:srgbClr val="000000"/>
                </a:solidFill>
                <a:latin typeface="微软雅黑" panose="020B0503020204020204" pitchFamily="34" charset="-122"/>
                <a:ea typeface="微软雅黑" panose="020B0503020204020204" pitchFamily="34" charset="-122"/>
              </a:rPr>
              <a:t>4</a:t>
            </a:r>
            <a:r>
              <a:rPr lang="zh-CN" altLang="en-US" sz="1000" dirty="0">
                <a:solidFill>
                  <a:srgbClr val="000000"/>
                </a:solidFill>
                <a:latin typeface="微软雅黑" panose="020B0503020204020204" pitchFamily="34" charset="-122"/>
                <a:ea typeface="微软雅黑" panose="020B0503020204020204" pitchFamily="34" charset="-122"/>
              </a:rPr>
              <a:t>热点时可能有劣化</a:t>
            </a:r>
            <a:endParaRPr lang="en-US" altLang="zh-CN" sz="1000" dirty="0">
              <a:solidFill>
                <a:srgbClr val="000000"/>
              </a:solidFill>
              <a:latin typeface="微软雅黑" panose="020B0503020204020204" pitchFamily="34" charset="-122"/>
              <a:ea typeface="微软雅黑" panose="020B0503020204020204" pitchFamily="34" charset="-122"/>
            </a:endParaRPr>
          </a:p>
        </p:txBody>
      </p:sp>
      <p:sp>
        <p:nvSpPr>
          <p:cNvPr id="144" name="矩形 143">
            <a:extLst>
              <a:ext uri="{FF2B5EF4-FFF2-40B4-BE49-F238E27FC236}">
                <a16:creationId xmlns:a16="http://schemas.microsoft.com/office/drawing/2014/main" id="{AFB0F9EF-0C42-40CA-9438-22DA8E862591}"/>
              </a:ext>
            </a:extLst>
          </p:cNvPr>
          <p:cNvSpPr/>
          <p:nvPr/>
        </p:nvSpPr>
        <p:spPr>
          <a:xfrm>
            <a:off x="8127490" y="4294800"/>
            <a:ext cx="3543196" cy="309553"/>
          </a:xfrm>
          <a:prstGeom prst="rect">
            <a:avLst/>
          </a:prstGeom>
        </p:spPr>
        <p:txBody>
          <a:bodyPr wrap="square">
            <a:noAutofit/>
          </a:bodyPr>
          <a:lstStyle/>
          <a:p>
            <a:pPr algn="ctr" defTabSz="914034"/>
            <a:r>
              <a:rPr lang="zh-CN" altLang="en-US" sz="1200">
                <a:solidFill>
                  <a:srgbClr val="000000"/>
                </a:solidFill>
                <a:latin typeface="微软雅黑" panose="020B0503020204020204" pitchFamily="34" charset="-122"/>
                <a:ea typeface="微软雅黑"/>
                <a:sym typeface="+mn-ea"/>
              </a:rPr>
              <a:t>单次优化后的冷区代码，也有可能成为热点</a:t>
            </a:r>
            <a:endParaRPr lang="en-US" altLang="zh-CN" sz="1200" dirty="0">
              <a:solidFill>
                <a:srgbClr val="000000"/>
              </a:solidFill>
              <a:latin typeface="微软雅黑" panose="020B0503020204020204" pitchFamily="34" charset="-122"/>
              <a:ea typeface="微软雅黑"/>
              <a:sym typeface="+mn-ea"/>
            </a:endParaRPr>
          </a:p>
        </p:txBody>
      </p:sp>
      <p:sp>
        <p:nvSpPr>
          <p:cNvPr id="145" name="文本框 144">
            <a:extLst>
              <a:ext uri="{FF2B5EF4-FFF2-40B4-BE49-F238E27FC236}">
                <a16:creationId xmlns:a16="http://schemas.microsoft.com/office/drawing/2014/main" id="{1E5175B9-14DB-4020-A287-24C9ACA431B7}"/>
              </a:ext>
            </a:extLst>
          </p:cNvPr>
          <p:cNvSpPr txBox="1"/>
          <p:nvPr/>
        </p:nvSpPr>
        <p:spPr>
          <a:xfrm>
            <a:off x="10898796" y="5453012"/>
            <a:ext cx="469987" cy="114059"/>
          </a:xfrm>
          <a:prstGeom prst="rect">
            <a:avLst/>
          </a:prstGeom>
          <a:noFill/>
        </p:spPr>
        <p:txBody>
          <a:bodyPr wrap="none" lIns="0" tIns="0" rIns="0" bIns="0" rtlCol="0">
            <a:noAutofit/>
          </a:bodyPr>
          <a:lstStyle/>
          <a:p>
            <a:pPr defTabSz="914034"/>
            <a:r>
              <a:rPr kumimoji="1" lang="zh-CN" altLang="en-US" sz="800">
                <a:solidFill>
                  <a:srgbClr val="000000"/>
                </a:solidFill>
                <a:latin typeface="微软雅黑" charset="0"/>
                <a:ea typeface="微软雅黑" charset="0"/>
              </a:rPr>
              <a:t>冷区</a:t>
            </a:r>
            <a:endParaRPr kumimoji="1" lang="zh-CN" altLang="en-US" sz="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029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BC718-396A-6363-776C-5D2B5A7645B1}"/>
              </a:ext>
            </a:extLst>
          </p:cNvPr>
          <p:cNvSpPr>
            <a:spLocks noGrp="1"/>
          </p:cNvSpPr>
          <p:nvPr>
            <p:ph type="ctrTitle"/>
          </p:nvPr>
        </p:nvSpPr>
        <p:spPr/>
        <p:txBody>
          <a:bodyPr/>
          <a:lstStyle/>
          <a:p>
            <a:r>
              <a:rPr kumimoji="1" lang="zh-CN" altLang="en-US" dirty="0"/>
              <a:t>动态反馈优化的设想</a:t>
            </a:r>
          </a:p>
        </p:txBody>
      </p:sp>
      <p:sp>
        <p:nvSpPr>
          <p:cNvPr id="3" name="灯片编号占位符 2">
            <a:extLst>
              <a:ext uri="{FF2B5EF4-FFF2-40B4-BE49-F238E27FC236}">
                <a16:creationId xmlns:a16="http://schemas.microsoft.com/office/drawing/2014/main" id="{2179AD0C-5347-36C0-78B0-16C81951B67A}"/>
              </a:ext>
            </a:extLst>
          </p:cNvPr>
          <p:cNvSpPr>
            <a:spLocks noGrp="1"/>
          </p:cNvSpPr>
          <p:nvPr>
            <p:ph type="sldNum" sz="quarter" idx="33"/>
          </p:nvPr>
        </p:nvSpPr>
        <p:spPr/>
        <p:txBody>
          <a:bodyPr/>
          <a:lstStyle/>
          <a:p>
            <a:fld id="{665EB1C3-3A1F-5444-83DA-CFB0D9AA77F2}" type="slidenum">
              <a:rPr kumimoji="1" lang="zh-CN" altLang="en-US" smtClean="0"/>
              <a:pPr/>
              <a:t>8</a:t>
            </a:fld>
            <a:endParaRPr kumimoji="1" lang="zh-CN" altLang="en-US" dirty="0"/>
          </a:p>
        </p:txBody>
      </p:sp>
    </p:spTree>
    <p:extLst>
      <p:ext uri="{BB962C8B-B14F-4D97-AF65-F5344CB8AC3E}">
        <p14:creationId xmlns:p14="http://schemas.microsoft.com/office/powerpoint/2010/main" val="235064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AD055-541D-4B07-D93E-441C25245DEE}"/>
              </a:ext>
            </a:extLst>
          </p:cNvPr>
          <p:cNvSpPr>
            <a:spLocks noGrp="1"/>
          </p:cNvSpPr>
          <p:nvPr>
            <p:ph type="title"/>
          </p:nvPr>
        </p:nvSpPr>
        <p:spPr/>
        <p:txBody>
          <a:bodyPr/>
          <a:lstStyle/>
          <a:p>
            <a:r>
              <a:rPr kumimoji="1" lang="zh-CN" altLang="en-US" dirty="0"/>
              <a:t>第一阶段：启动时优化</a:t>
            </a:r>
          </a:p>
        </p:txBody>
      </p:sp>
      <p:sp>
        <p:nvSpPr>
          <p:cNvPr id="3" name="文本占位符 2">
            <a:extLst>
              <a:ext uri="{FF2B5EF4-FFF2-40B4-BE49-F238E27FC236}">
                <a16:creationId xmlns:a16="http://schemas.microsoft.com/office/drawing/2014/main" id="{9CB10B10-E3B5-E1C1-48E3-8EC5B7EE596B}"/>
              </a:ext>
            </a:extLst>
          </p:cNvPr>
          <p:cNvSpPr>
            <a:spLocks noGrp="1"/>
          </p:cNvSpPr>
          <p:nvPr>
            <p:ph type="body" sz="half" idx="2"/>
          </p:nvPr>
        </p:nvSpPr>
        <p:spPr/>
        <p:txBody>
          <a:bodyPr/>
          <a:lstStyle/>
          <a:p>
            <a:r>
              <a:rPr kumimoji="1" lang="zh-CN" altLang="en-US" dirty="0"/>
              <a:t>启动时优化：应用运行时自动执行采样和反馈优化，完成优化后自动接管下一次启动，重启后拉起优化版本。</a:t>
            </a:r>
          </a:p>
        </p:txBody>
      </p:sp>
      <p:sp>
        <p:nvSpPr>
          <p:cNvPr id="4" name="文本占位符 3">
            <a:extLst>
              <a:ext uri="{FF2B5EF4-FFF2-40B4-BE49-F238E27FC236}">
                <a16:creationId xmlns:a16="http://schemas.microsoft.com/office/drawing/2014/main" id="{862A3ACE-137D-B72B-346A-0CE87A38AE8A}"/>
              </a:ext>
            </a:extLst>
          </p:cNvPr>
          <p:cNvSpPr>
            <a:spLocks noGrp="1"/>
          </p:cNvSpPr>
          <p:nvPr>
            <p:ph type="body" sz="half" idx="10"/>
          </p:nvPr>
        </p:nvSpPr>
        <p:spPr/>
        <p:txBody>
          <a:bodyPr>
            <a:normAutofit fontScale="92500" lnSpcReduction="20000"/>
          </a:bodyPr>
          <a:lstStyle/>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dirty="0"/>
              <a:t>S</a:t>
            </a:r>
          </a:p>
        </p:txBody>
      </p:sp>
      <p:grpSp>
        <p:nvGrpSpPr>
          <p:cNvPr id="8" name="组合 7">
            <a:extLst>
              <a:ext uri="{FF2B5EF4-FFF2-40B4-BE49-F238E27FC236}">
                <a16:creationId xmlns:a16="http://schemas.microsoft.com/office/drawing/2014/main" id="{62A13585-F485-4FE3-BDBF-D402D22B82B6}"/>
              </a:ext>
            </a:extLst>
          </p:cNvPr>
          <p:cNvGrpSpPr/>
          <p:nvPr/>
        </p:nvGrpSpPr>
        <p:grpSpPr>
          <a:xfrm>
            <a:off x="438996" y="4560641"/>
            <a:ext cx="2556000" cy="1815163"/>
            <a:chOff x="746480" y="4125369"/>
            <a:chExt cx="2556000" cy="2240332"/>
          </a:xfrm>
        </p:grpSpPr>
        <p:sp>
          <p:nvSpPr>
            <p:cNvPr id="26" name="矩形 25">
              <a:extLst>
                <a:ext uri="{FF2B5EF4-FFF2-40B4-BE49-F238E27FC236}">
                  <a16:creationId xmlns:a16="http://schemas.microsoft.com/office/drawing/2014/main" id="{EEFD9D3D-50D7-47E0-B9EF-032A536EBFDF}"/>
                </a:ext>
              </a:extLst>
            </p:cNvPr>
            <p:cNvSpPr/>
            <p:nvPr/>
          </p:nvSpPr>
          <p:spPr>
            <a:xfrm>
              <a:off x="746480" y="4125369"/>
              <a:ext cx="2556000" cy="2240332"/>
            </a:xfrm>
            <a:prstGeom prst="rect">
              <a:avLst/>
            </a:prstGeom>
            <a:gradFill>
              <a:gsLst>
                <a:gs pos="0">
                  <a:srgbClr val="FFFFFF">
                    <a:lumMod val="95000"/>
                  </a:srgbClr>
                </a:gs>
                <a:gs pos="100000">
                  <a:srgbClr val="FFFFFF"/>
                </a:gs>
              </a:gsLst>
              <a:lin ang="0" scaled="1"/>
            </a:gradFill>
            <a:ln w="12700" cap="flat" cmpd="sng" algn="ctr">
              <a:gradFill flip="none" rotWithShape="1">
                <a:gsLst>
                  <a:gs pos="0">
                    <a:srgbClr val="FFFFFF">
                      <a:lumMod val="85000"/>
                    </a:srgbClr>
                  </a:gs>
                  <a:gs pos="100000">
                    <a:srgbClr val="FFFFFF"/>
                  </a:gs>
                </a:gsLst>
                <a:lin ang="0" scaled="1"/>
                <a:tileRect/>
              </a:gra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666666"/>
                </a:solidFill>
                <a:effectLst/>
                <a:uLnTx/>
                <a:uFillTx/>
                <a:latin typeface="Arial"/>
                <a:ea typeface="微软雅黑"/>
                <a:cs typeface="+mn-cs"/>
              </a:endParaRPr>
            </a:p>
          </p:txBody>
        </p:sp>
        <p:sp>
          <p:nvSpPr>
            <p:cNvPr id="30" name="矩形 29">
              <a:extLst>
                <a:ext uri="{FF2B5EF4-FFF2-40B4-BE49-F238E27FC236}">
                  <a16:creationId xmlns:a16="http://schemas.microsoft.com/office/drawing/2014/main" id="{3ADE93A1-CC39-4374-B893-EBE633631E1A}"/>
                </a:ext>
              </a:extLst>
            </p:cNvPr>
            <p:cNvSpPr/>
            <p:nvPr/>
          </p:nvSpPr>
          <p:spPr>
            <a:xfrm>
              <a:off x="756395" y="4697852"/>
              <a:ext cx="2061593" cy="553998"/>
            </a:xfrm>
            <a:prstGeom prst="rect">
              <a:avLst/>
            </a:prstGeom>
          </p:spPr>
          <p:txBody>
            <a:bodyPr wrap="square">
              <a:spAutoFit/>
            </a:bodyPr>
            <a:lstStyle/>
            <a:p>
              <a:pPr marL="144000" indent="144000" algn="ctr" defTabSz="913746">
                <a:spcAft>
                  <a:spcPts val="600"/>
                </a:spcAft>
                <a:defRPr/>
              </a:pPr>
              <a:r>
                <a:rPr lang="zh-CN" altLang="en-US" sz="1600" b="1" dirty="0">
                  <a:solidFill>
                    <a:srgbClr val="1D1D1A"/>
                  </a:solidFill>
                  <a:latin typeface="微软雅黑" panose="020B0503020204020204" pitchFamily="34" charset="-122"/>
                  <a:ea typeface="微软雅黑"/>
                  <a:cs typeface="Arial" panose="020B0604020202020204" pitchFamily="34" charset="0"/>
                </a:rPr>
                <a:t>使用简单可控</a:t>
              </a:r>
              <a:r>
                <a:rPr lang="zh-CN" altLang="en-US" sz="1400" b="1" dirty="0">
                  <a:solidFill>
                    <a:srgbClr val="1D1D1A"/>
                  </a:solidFill>
                  <a:latin typeface="微软雅黑" panose="020B0503020204020204" pitchFamily="34" charset="-122"/>
                  <a:ea typeface="微软雅黑"/>
                  <a:cs typeface="Arial" panose="020B0604020202020204" pitchFamily="34" charset="0"/>
                </a:rPr>
                <a:t>（</a:t>
              </a:r>
              <a:r>
                <a:rPr lang="en-US" altLang="zh-CN" sz="1400" b="1" dirty="0">
                  <a:solidFill>
                    <a:srgbClr val="1D1D1A"/>
                  </a:solidFill>
                  <a:latin typeface="微软雅黑" panose="020B0503020204020204" pitchFamily="34" charset="-122"/>
                  <a:ea typeface="微软雅黑"/>
                  <a:cs typeface="Arial" panose="020B0604020202020204" pitchFamily="34" charset="0"/>
                </a:rPr>
                <a:t>Simple</a:t>
              </a:r>
              <a:r>
                <a:rPr lang="zh-CN" altLang="en-US" sz="1400" b="1" dirty="0">
                  <a:solidFill>
                    <a:srgbClr val="1D1D1A"/>
                  </a:solidFill>
                  <a:latin typeface="微软雅黑" panose="020B0503020204020204" pitchFamily="34" charset="-122"/>
                  <a:ea typeface="微软雅黑"/>
                  <a:cs typeface="Arial" panose="020B0604020202020204" pitchFamily="34" charset="0"/>
                </a:rPr>
                <a:t>）</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p:txBody>
        </p:sp>
        <p:sp>
          <p:nvSpPr>
            <p:cNvPr id="43" name="矩形 42">
              <a:extLst>
                <a:ext uri="{FF2B5EF4-FFF2-40B4-BE49-F238E27FC236}">
                  <a16:creationId xmlns:a16="http://schemas.microsoft.com/office/drawing/2014/main" id="{60D6D66C-4BA3-4F76-A896-A28F4E8A07D3}"/>
                </a:ext>
              </a:extLst>
            </p:cNvPr>
            <p:cNvSpPr/>
            <p:nvPr/>
          </p:nvSpPr>
          <p:spPr>
            <a:xfrm>
              <a:off x="756395" y="5357569"/>
              <a:ext cx="2448289" cy="660822"/>
            </a:xfrm>
            <a:prstGeom prst="rect">
              <a:avLst/>
            </a:prstGeom>
          </p:spPr>
          <p:txBody>
            <a:bodyPr wrap="square">
              <a:spAutoFit/>
            </a:bodyPr>
            <a:lstStyle/>
            <a:p>
              <a:pPr marL="144000" indent="144000" defTabSz="913746">
                <a:lnSpc>
                  <a:spcPts val="2000"/>
                </a:lnSpc>
                <a:spcAft>
                  <a:spcPts val="600"/>
                </a:spcAft>
                <a:buFont typeface="Arial" panose="020B0604020202020204" pitchFamily="34" charset="0"/>
                <a:buChar char="•"/>
                <a:defRPr/>
              </a:pPr>
              <a:r>
                <a:rPr lang="zh-CN" altLang="en-US" sz="1400" dirty="0">
                  <a:solidFill>
                    <a:srgbClr val="1D1D1A"/>
                  </a:solidFill>
                  <a:latin typeface="微软雅黑" panose="020B0503020204020204" pitchFamily="34" charset="-122"/>
                  <a:ea typeface="微软雅黑"/>
                  <a:cs typeface="Arial" panose="020B0604020202020204" pitchFamily="34" charset="0"/>
                </a:rPr>
                <a:t>一键启动优化服务</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a:p>
              <a:pPr marL="144000" indent="144000" defTabSz="913746">
                <a:lnSpc>
                  <a:spcPts val="2000"/>
                </a:lnSpc>
                <a:spcAft>
                  <a:spcPts val="600"/>
                </a:spcAft>
                <a:buFont typeface="Arial" panose="020B0604020202020204" pitchFamily="34" charset="0"/>
                <a:buChar char="•"/>
                <a:defRPr/>
              </a:pPr>
              <a:r>
                <a:rPr lang="zh-CN" altLang="en-US" sz="1400" dirty="0">
                  <a:solidFill>
                    <a:srgbClr val="1D1D1A"/>
                  </a:solidFill>
                  <a:latin typeface="微软雅黑" panose="020B0503020204020204" pitchFamily="34" charset="-122"/>
                  <a:ea typeface="微软雅黑"/>
                  <a:cs typeface="Arial" panose="020B0604020202020204" pitchFamily="34" charset="0"/>
                </a:rPr>
                <a:t>优化流程底层细节可控</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p:txBody>
        </p:sp>
      </p:grpSp>
      <p:grpSp>
        <p:nvGrpSpPr>
          <p:cNvPr id="7" name="组合 6">
            <a:extLst>
              <a:ext uri="{FF2B5EF4-FFF2-40B4-BE49-F238E27FC236}">
                <a16:creationId xmlns:a16="http://schemas.microsoft.com/office/drawing/2014/main" id="{168465C8-E3D1-4A1D-825A-A4CA803BAE1E}"/>
              </a:ext>
            </a:extLst>
          </p:cNvPr>
          <p:cNvGrpSpPr/>
          <p:nvPr/>
        </p:nvGrpSpPr>
        <p:grpSpPr>
          <a:xfrm>
            <a:off x="3315998" y="4556399"/>
            <a:ext cx="2604106" cy="1819405"/>
            <a:chOff x="3285887" y="4120240"/>
            <a:chExt cx="2604106" cy="2201130"/>
          </a:xfrm>
        </p:grpSpPr>
        <p:sp>
          <p:nvSpPr>
            <p:cNvPr id="27" name="矩形 26">
              <a:extLst>
                <a:ext uri="{FF2B5EF4-FFF2-40B4-BE49-F238E27FC236}">
                  <a16:creationId xmlns:a16="http://schemas.microsoft.com/office/drawing/2014/main" id="{42E7E662-C0D8-4692-A3EE-08BCBBF5CD28}"/>
                </a:ext>
              </a:extLst>
            </p:cNvPr>
            <p:cNvSpPr/>
            <p:nvPr/>
          </p:nvSpPr>
          <p:spPr>
            <a:xfrm>
              <a:off x="3285887" y="4120240"/>
              <a:ext cx="2556000" cy="2201130"/>
            </a:xfrm>
            <a:prstGeom prst="rect">
              <a:avLst/>
            </a:prstGeom>
            <a:gradFill>
              <a:gsLst>
                <a:gs pos="0">
                  <a:srgbClr val="FFFFFF">
                    <a:lumMod val="95000"/>
                  </a:srgbClr>
                </a:gs>
                <a:gs pos="100000">
                  <a:srgbClr val="FFFFFF"/>
                </a:gs>
              </a:gsLst>
              <a:lin ang="0" scaled="1"/>
            </a:gradFill>
            <a:ln w="12700" cap="flat" cmpd="sng" algn="ctr">
              <a:gradFill flip="none" rotWithShape="1">
                <a:gsLst>
                  <a:gs pos="0">
                    <a:srgbClr val="FFFFFF">
                      <a:lumMod val="85000"/>
                    </a:srgbClr>
                  </a:gs>
                  <a:gs pos="100000">
                    <a:srgbClr val="FFFFFF"/>
                  </a:gs>
                </a:gsLst>
                <a:lin ang="0" scaled="1"/>
                <a:tileRect/>
              </a:gra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Arial"/>
                <a:ea typeface="微软雅黑"/>
                <a:cs typeface="+mn-cs"/>
              </a:endParaRPr>
            </a:p>
          </p:txBody>
        </p:sp>
        <p:sp>
          <p:nvSpPr>
            <p:cNvPr id="35" name="矩形 34">
              <a:extLst>
                <a:ext uri="{FF2B5EF4-FFF2-40B4-BE49-F238E27FC236}">
                  <a16:creationId xmlns:a16="http://schemas.microsoft.com/office/drawing/2014/main" id="{A453221B-E078-43A5-AC6A-7D8CAB18D045}"/>
                </a:ext>
              </a:extLst>
            </p:cNvPr>
            <p:cNvSpPr/>
            <p:nvPr/>
          </p:nvSpPr>
          <p:spPr>
            <a:xfrm>
              <a:off x="3326231" y="4683709"/>
              <a:ext cx="2471406" cy="553998"/>
            </a:xfrm>
            <a:prstGeom prst="rect">
              <a:avLst/>
            </a:prstGeom>
          </p:spPr>
          <p:txBody>
            <a:bodyPr wrap="square">
              <a:spAutoFit/>
            </a:bodyPr>
            <a:lstStyle/>
            <a:p>
              <a:pPr marL="144000" indent="144000" algn="ctr" defTabSz="913746">
                <a:spcAft>
                  <a:spcPts val="600"/>
                </a:spcAft>
                <a:defRPr/>
              </a:pPr>
              <a:r>
                <a:rPr lang="zh-CN" altLang="en-US" sz="1600" b="1" dirty="0">
                  <a:solidFill>
                    <a:srgbClr val="1D1D1A"/>
                  </a:solidFill>
                  <a:latin typeface="微软雅黑" panose="020B0503020204020204" pitchFamily="34" charset="-122"/>
                  <a:ea typeface="微软雅黑"/>
                  <a:cs typeface="Arial" panose="020B0604020202020204" pitchFamily="34" charset="0"/>
                </a:rPr>
                <a:t>轻量级适配和采样       </a:t>
              </a:r>
              <a:r>
                <a:rPr lang="zh-CN" altLang="en-US" sz="1400" b="1" dirty="0">
                  <a:solidFill>
                    <a:srgbClr val="1D1D1A"/>
                  </a:solidFill>
                  <a:latin typeface="微软雅黑" panose="020B0503020204020204" pitchFamily="34" charset="-122"/>
                  <a:ea typeface="微软雅黑"/>
                  <a:cs typeface="Arial" panose="020B0604020202020204" pitchFamily="34" charset="0"/>
                </a:rPr>
                <a:t>（</a:t>
              </a:r>
              <a:r>
                <a:rPr lang="en-US" altLang="zh-CN" sz="1400" b="1" dirty="0">
                  <a:solidFill>
                    <a:srgbClr val="1D1D1A"/>
                  </a:solidFill>
                  <a:latin typeface="微软雅黑" panose="020B0503020204020204" pitchFamily="34" charset="-122"/>
                  <a:ea typeface="微软雅黑"/>
                  <a:cs typeface="Arial" panose="020B0604020202020204" pitchFamily="34" charset="0"/>
                </a:rPr>
                <a:t>Light-Weight</a:t>
              </a:r>
              <a:r>
                <a:rPr lang="zh-CN" altLang="en-US" sz="1400" b="1" dirty="0">
                  <a:solidFill>
                    <a:srgbClr val="1D1D1A"/>
                  </a:solidFill>
                  <a:latin typeface="微软雅黑" panose="020B0503020204020204" pitchFamily="34" charset="-122"/>
                  <a:ea typeface="微软雅黑"/>
                  <a:cs typeface="Arial" panose="020B0604020202020204" pitchFamily="34" charset="0"/>
                </a:rPr>
                <a:t>）</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p:txBody>
        </p:sp>
        <p:sp>
          <p:nvSpPr>
            <p:cNvPr id="44" name="矩形 43">
              <a:extLst>
                <a:ext uri="{FF2B5EF4-FFF2-40B4-BE49-F238E27FC236}">
                  <a16:creationId xmlns:a16="http://schemas.microsoft.com/office/drawing/2014/main" id="{62E2DD84-D968-415C-92C5-DEEF0178BA06}"/>
                </a:ext>
              </a:extLst>
            </p:cNvPr>
            <p:cNvSpPr/>
            <p:nvPr/>
          </p:nvSpPr>
          <p:spPr>
            <a:xfrm>
              <a:off x="3377097" y="5343426"/>
              <a:ext cx="2512896" cy="660822"/>
            </a:xfrm>
            <a:prstGeom prst="rect">
              <a:avLst/>
            </a:prstGeom>
          </p:spPr>
          <p:txBody>
            <a:bodyPr wrap="square">
              <a:spAutoFit/>
            </a:bodyPr>
            <a:lstStyle/>
            <a:p>
              <a:pPr marL="144000" indent="144000" defTabSz="913746">
                <a:lnSpc>
                  <a:spcPts val="2000"/>
                </a:lnSpc>
                <a:spcAft>
                  <a:spcPts val="600"/>
                </a:spcAft>
                <a:buFont typeface="Arial" panose="020B0604020202020204" pitchFamily="34" charset="0"/>
                <a:buChar char="•"/>
                <a:defRPr/>
              </a:pPr>
              <a:r>
                <a:rPr lang="zh-CN" altLang="en-US" sz="1400" dirty="0">
                  <a:solidFill>
                    <a:srgbClr val="1D1D1A"/>
                  </a:solidFill>
                  <a:latin typeface="微软雅黑" panose="020B0503020204020204" pitchFamily="34" charset="-122"/>
                  <a:ea typeface="微软雅黑"/>
                  <a:cs typeface="Arial" panose="020B0604020202020204" pitchFamily="34" charset="0"/>
                </a:rPr>
                <a:t>构建流程无侵入</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a:p>
              <a:pPr marL="144000" indent="144000" defTabSz="913746">
                <a:lnSpc>
                  <a:spcPts val="2000"/>
                </a:lnSpc>
                <a:spcAft>
                  <a:spcPts val="600"/>
                </a:spcAft>
                <a:buFont typeface="Arial" panose="020B0604020202020204" pitchFamily="34" charset="0"/>
                <a:buChar char="•"/>
                <a:defRPr/>
              </a:pPr>
              <a:r>
                <a:rPr lang="zh-CN" altLang="en-US" sz="1400" dirty="0">
                  <a:solidFill>
                    <a:srgbClr val="1D1D1A"/>
                  </a:solidFill>
                  <a:latin typeface="微软雅黑" panose="020B0503020204020204" pitchFamily="34" charset="-122"/>
                  <a:ea typeface="微软雅黑"/>
                  <a:cs typeface="Arial" panose="020B0604020202020204" pitchFamily="34" charset="0"/>
                </a:rPr>
                <a:t>轻量级采样和数据处理</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p:txBody>
        </p:sp>
      </p:grpSp>
      <p:grpSp>
        <p:nvGrpSpPr>
          <p:cNvPr id="6" name="组合 5">
            <a:extLst>
              <a:ext uri="{FF2B5EF4-FFF2-40B4-BE49-F238E27FC236}">
                <a16:creationId xmlns:a16="http://schemas.microsoft.com/office/drawing/2014/main" id="{A018E277-1447-41D3-BB04-3619A06552C5}"/>
              </a:ext>
            </a:extLst>
          </p:cNvPr>
          <p:cNvGrpSpPr/>
          <p:nvPr/>
        </p:nvGrpSpPr>
        <p:grpSpPr>
          <a:xfrm>
            <a:off x="6188193" y="4560641"/>
            <a:ext cx="2556000" cy="1815163"/>
            <a:chOff x="5858480" y="4125371"/>
            <a:chExt cx="2556000" cy="2195999"/>
          </a:xfrm>
        </p:grpSpPr>
        <p:sp>
          <p:nvSpPr>
            <p:cNvPr id="28" name="矩形 27">
              <a:extLst>
                <a:ext uri="{FF2B5EF4-FFF2-40B4-BE49-F238E27FC236}">
                  <a16:creationId xmlns:a16="http://schemas.microsoft.com/office/drawing/2014/main" id="{201CDAD5-390F-496B-845B-259C85439A7A}"/>
                </a:ext>
              </a:extLst>
            </p:cNvPr>
            <p:cNvSpPr/>
            <p:nvPr/>
          </p:nvSpPr>
          <p:spPr>
            <a:xfrm>
              <a:off x="5858480" y="4125371"/>
              <a:ext cx="2556000" cy="2195999"/>
            </a:xfrm>
            <a:prstGeom prst="rect">
              <a:avLst/>
            </a:prstGeom>
            <a:gradFill>
              <a:gsLst>
                <a:gs pos="0">
                  <a:srgbClr val="FFFFFF">
                    <a:lumMod val="95000"/>
                  </a:srgbClr>
                </a:gs>
                <a:gs pos="100000">
                  <a:srgbClr val="FFFFFF"/>
                </a:gs>
              </a:gsLst>
              <a:lin ang="0" scaled="1"/>
            </a:gradFill>
            <a:ln w="12700" cap="flat" cmpd="sng" algn="ctr">
              <a:gradFill flip="none" rotWithShape="1">
                <a:gsLst>
                  <a:gs pos="0">
                    <a:srgbClr val="FFFFFF">
                      <a:lumMod val="85000"/>
                    </a:srgbClr>
                  </a:gs>
                  <a:gs pos="100000">
                    <a:srgbClr val="FFFFFF"/>
                  </a:gs>
                </a:gsLst>
                <a:lin ang="0" scaled="1"/>
                <a:tileRect/>
              </a:gra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Arial"/>
                <a:ea typeface="微软雅黑"/>
                <a:cs typeface="+mn-cs"/>
              </a:endParaRPr>
            </a:p>
          </p:txBody>
        </p:sp>
        <p:sp>
          <p:nvSpPr>
            <p:cNvPr id="38" name="矩形 37">
              <a:extLst>
                <a:ext uri="{FF2B5EF4-FFF2-40B4-BE49-F238E27FC236}">
                  <a16:creationId xmlns:a16="http://schemas.microsoft.com/office/drawing/2014/main" id="{96F33A77-6063-4720-BAF8-38CA6C987956}"/>
                </a:ext>
              </a:extLst>
            </p:cNvPr>
            <p:cNvSpPr/>
            <p:nvPr/>
          </p:nvSpPr>
          <p:spPr>
            <a:xfrm>
              <a:off x="5946353" y="4683515"/>
              <a:ext cx="2329537" cy="553998"/>
            </a:xfrm>
            <a:prstGeom prst="rect">
              <a:avLst/>
            </a:prstGeom>
          </p:spPr>
          <p:txBody>
            <a:bodyPr wrap="square">
              <a:spAutoFit/>
            </a:bodyPr>
            <a:lstStyle/>
            <a:p>
              <a:pPr marL="144000" indent="144000" algn="ctr" defTabSz="913746">
                <a:spcAft>
                  <a:spcPts val="600"/>
                </a:spcAft>
                <a:defRPr/>
              </a:pPr>
              <a:r>
                <a:rPr lang="zh-CN" altLang="en-US" sz="1600" b="1" dirty="0">
                  <a:solidFill>
                    <a:srgbClr val="1D1D1A"/>
                  </a:solidFill>
                  <a:latin typeface="微软雅黑" panose="020B0503020204020204" pitchFamily="34" charset="-122"/>
                  <a:ea typeface="微软雅黑"/>
                  <a:cs typeface="Arial" panose="020B0604020202020204" pitchFamily="34" charset="0"/>
                </a:rPr>
                <a:t>实时优化  </a:t>
              </a:r>
              <a:r>
                <a:rPr lang="zh-CN" altLang="en-US" sz="1400" b="1" dirty="0">
                  <a:solidFill>
                    <a:srgbClr val="1D1D1A"/>
                  </a:solidFill>
                  <a:latin typeface="微软雅黑" panose="020B0503020204020204" pitchFamily="34" charset="-122"/>
                  <a:ea typeface="微软雅黑"/>
                  <a:cs typeface="Arial" panose="020B0604020202020204" pitchFamily="34" charset="0"/>
                </a:rPr>
                <a:t>（</a:t>
              </a:r>
              <a:r>
                <a:rPr lang="en-US" altLang="zh-CN" sz="1400" b="1" dirty="0">
                  <a:solidFill>
                    <a:srgbClr val="1D1D1A"/>
                  </a:solidFill>
                  <a:latin typeface="微软雅黑" panose="020B0503020204020204" pitchFamily="34" charset="-122"/>
                  <a:ea typeface="微软雅黑"/>
                  <a:cs typeface="Arial" panose="020B0604020202020204" pitchFamily="34" charset="0"/>
                </a:rPr>
                <a:t>Realtime</a:t>
              </a:r>
              <a:r>
                <a:rPr lang="zh-CN" altLang="en-US" sz="1400" b="1" dirty="0">
                  <a:solidFill>
                    <a:srgbClr val="1D1D1A"/>
                  </a:solidFill>
                  <a:latin typeface="微软雅黑" panose="020B0503020204020204" pitchFamily="34" charset="-122"/>
                  <a:ea typeface="微软雅黑"/>
                  <a:cs typeface="Arial" panose="020B0604020202020204" pitchFamily="34" charset="0"/>
                </a:rPr>
                <a:t>）</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p:txBody>
        </p:sp>
        <p:sp>
          <p:nvSpPr>
            <p:cNvPr id="45" name="矩形 44">
              <a:extLst>
                <a:ext uri="{FF2B5EF4-FFF2-40B4-BE49-F238E27FC236}">
                  <a16:creationId xmlns:a16="http://schemas.microsoft.com/office/drawing/2014/main" id="{0EE13B7C-858D-4EFA-949E-079A92E76457}"/>
                </a:ext>
              </a:extLst>
            </p:cNvPr>
            <p:cNvSpPr/>
            <p:nvPr/>
          </p:nvSpPr>
          <p:spPr>
            <a:xfrm>
              <a:off x="5946353" y="5363209"/>
              <a:ext cx="2460851" cy="660822"/>
            </a:xfrm>
            <a:prstGeom prst="rect">
              <a:avLst/>
            </a:prstGeom>
          </p:spPr>
          <p:txBody>
            <a:bodyPr wrap="square">
              <a:spAutoFit/>
            </a:bodyPr>
            <a:lstStyle/>
            <a:p>
              <a:pPr marL="144000" indent="144000" defTabSz="913746">
                <a:lnSpc>
                  <a:spcPts val="2000"/>
                </a:lnSpc>
                <a:spcAft>
                  <a:spcPts val="600"/>
                </a:spcAft>
                <a:buFont typeface="Arial" panose="020B0604020202020204" pitchFamily="34" charset="0"/>
                <a:buChar char="•"/>
                <a:defRPr/>
              </a:pPr>
              <a:r>
                <a:rPr lang="zh-CN" altLang="en-US" sz="1400" dirty="0">
                  <a:solidFill>
                    <a:srgbClr val="1D1D1A"/>
                  </a:solidFill>
                  <a:latin typeface="微软雅黑" panose="020B0503020204020204" pitchFamily="34" charset="-122"/>
                  <a:ea typeface="微软雅黑"/>
                  <a:cs typeface="Arial" panose="020B0604020202020204" pitchFamily="34" charset="0"/>
                </a:rPr>
                <a:t>实时采样，优化紧跟场景</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a:p>
              <a:pPr marL="144000" indent="144000" defTabSz="913746">
                <a:lnSpc>
                  <a:spcPts val="2000"/>
                </a:lnSpc>
                <a:spcAft>
                  <a:spcPts val="600"/>
                </a:spcAft>
                <a:buFont typeface="Arial" panose="020B0604020202020204" pitchFamily="34" charset="0"/>
                <a:buChar char="•"/>
                <a:defRPr/>
              </a:pPr>
              <a:r>
                <a:rPr lang="zh-CN" altLang="en-US" sz="1400" dirty="0">
                  <a:solidFill>
                    <a:srgbClr val="1D1D1A"/>
                  </a:solidFill>
                  <a:latin typeface="微软雅黑" panose="020B0503020204020204" pitchFamily="34" charset="-122"/>
                  <a:ea typeface="微软雅黑"/>
                  <a:cs typeface="Arial" panose="020B0604020202020204" pitchFamily="34" charset="0"/>
                </a:rPr>
                <a:t>启动接管，自动择优启动</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p:txBody>
        </p:sp>
      </p:grpSp>
      <p:grpSp>
        <p:nvGrpSpPr>
          <p:cNvPr id="47" name="组合 46">
            <a:extLst>
              <a:ext uri="{FF2B5EF4-FFF2-40B4-BE49-F238E27FC236}">
                <a16:creationId xmlns:a16="http://schemas.microsoft.com/office/drawing/2014/main" id="{C0ADA57A-207F-4CB3-A0A7-535CA6C3A23F}"/>
              </a:ext>
            </a:extLst>
          </p:cNvPr>
          <p:cNvGrpSpPr/>
          <p:nvPr/>
        </p:nvGrpSpPr>
        <p:grpSpPr>
          <a:xfrm>
            <a:off x="674036" y="1568845"/>
            <a:ext cx="6908960" cy="2360920"/>
            <a:chOff x="441151" y="1716201"/>
            <a:chExt cx="5174350" cy="2478738"/>
          </a:xfrm>
        </p:grpSpPr>
        <p:sp>
          <p:nvSpPr>
            <p:cNvPr id="48" name="流程图: 过程 47">
              <a:extLst>
                <a:ext uri="{FF2B5EF4-FFF2-40B4-BE49-F238E27FC236}">
                  <a16:creationId xmlns:a16="http://schemas.microsoft.com/office/drawing/2014/main" id="{ED48EAF5-96B2-482A-9821-4DCC04608DDF}"/>
                </a:ext>
              </a:extLst>
            </p:cNvPr>
            <p:cNvSpPr/>
            <p:nvPr/>
          </p:nvSpPr>
          <p:spPr>
            <a:xfrm>
              <a:off x="961055" y="3282674"/>
              <a:ext cx="4654446" cy="912265"/>
            </a:xfrm>
            <a:prstGeom prst="flowChartProcess">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endParaRPr lang="zh-CN" altLang="en-US" sz="1999">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7AEA9657-F4DD-47E8-AEDA-9ADC2501501F}"/>
                </a:ext>
              </a:extLst>
            </p:cNvPr>
            <p:cNvSpPr/>
            <p:nvPr/>
          </p:nvSpPr>
          <p:spPr>
            <a:xfrm>
              <a:off x="1644084" y="3486268"/>
              <a:ext cx="875125" cy="276885"/>
            </a:xfrm>
            <a:prstGeom prst="rect">
              <a:avLst/>
            </a:prstGeom>
            <a:solidFill>
              <a:srgbClr val="E0DFE1"/>
            </a:solidFill>
            <a:ln w="12700" cap="flat" cmpd="sng" algn="ctr">
              <a:noFill/>
              <a:prstDash val="solid"/>
            </a:ln>
            <a:effectLst/>
          </p:spPr>
          <p:txBody>
            <a:bodyPr lIns="0" tIns="0" rIns="0" bIns="0" rtlCol="0" anchor="ctr" anchorCtr="1"/>
            <a:lstStyle/>
            <a:p>
              <a:pPr algn="ctr" defTabSz="911495">
                <a:defRPr/>
              </a:pPr>
              <a:r>
                <a:rPr lang="zh-CN" altLang="en-US" sz="1050" kern="0">
                  <a:solidFill>
                    <a:prstClr val="black"/>
                  </a:solidFill>
                  <a:latin typeface="微软雅黑" panose="020B0503020204020204" pitchFamily="34" charset="-122"/>
                  <a:ea typeface="微软雅黑" panose="020B0503020204020204" pitchFamily="34" charset="-122"/>
                </a:rPr>
                <a:t>应用启动</a:t>
              </a:r>
              <a:endParaRPr lang="zh-CN" altLang="en-US" sz="1050" kern="0" dirty="0">
                <a:solidFill>
                  <a:prstClr val="black"/>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80EA8FC8-E496-44AE-BA4F-80D53A5F4FFE}"/>
                </a:ext>
              </a:extLst>
            </p:cNvPr>
            <p:cNvSpPr/>
            <p:nvPr/>
          </p:nvSpPr>
          <p:spPr>
            <a:xfrm>
              <a:off x="4210730" y="3484838"/>
              <a:ext cx="875125" cy="276885"/>
            </a:xfrm>
            <a:prstGeom prst="rect">
              <a:avLst/>
            </a:prstGeom>
            <a:solidFill>
              <a:srgbClr val="E0DFE1"/>
            </a:solidFill>
            <a:ln w="12700" cap="flat" cmpd="sng" algn="ctr">
              <a:noFill/>
              <a:prstDash val="solid"/>
            </a:ln>
            <a:effectLst/>
          </p:spPr>
          <p:txBody>
            <a:bodyPr lIns="0" tIns="0" rIns="0" bIns="0" rtlCol="0" anchor="ctr" anchorCtr="1"/>
            <a:lstStyle/>
            <a:p>
              <a:pPr algn="ctr" defTabSz="911495">
                <a:defRPr/>
              </a:pPr>
              <a:r>
                <a:rPr lang="zh-CN" altLang="en-US" sz="1050" kern="0" dirty="0">
                  <a:solidFill>
                    <a:prstClr val="black"/>
                  </a:solidFill>
                  <a:latin typeface="微软雅黑" panose="020B0503020204020204" pitchFamily="34" charset="-122"/>
                  <a:ea typeface="微软雅黑" panose="020B0503020204020204" pitchFamily="34" charset="-122"/>
                </a:rPr>
                <a:t>业务运行</a:t>
              </a:r>
            </a:p>
          </p:txBody>
        </p:sp>
        <p:cxnSp>
          <p:nvCxnSpPr>
            <p:cNvPr id="51" name="直接箭头连接符 50">
              <a:extLst>
                <a:ext uri="{FF2B5EF4-FFF2-40B4-BE49-F238E27FC236}">
                  <a16:creationId xmlns:a16="http://schemas.microsoft.com/office/drawing/2014/main" id="{E3350EC3-098E-4486-A1E5-035B7129B762}"/>
                </a:ext>
              </a:extLst>
            </p:cNvPr>
            <p:cNvCxnSpPr>
              <a:stCxn id="49" idx="3"/>
              <a:endCxn id="50" idx="1"/>
            </p:cNvCxnSpPr>
            <p:nvPr/>
          </p:nvCxnSpPr>
          <p:spPr>
            <a:xfrm flipV="1">
              <a:off x="2519209" y="3623281"/>
              <a:ext cx="1691521" cy="1430"/>
            </a:xfrm>
            <a:prstGeom prst="straightConnector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006CA80A-9F48-4C3C-A5DE-47625C88E9A0}"/>
                </a:ext>
              </a:extLst>
            </p:cNvPr>
            <p:cNvSpPr txBox="1"/>
            <p:nvPr/>
          </p:nvSpPr>
          <p:spPr>
            <a:xfrm>
              <a:off x="1017890" y="3486267"/>
              <a:ext cx="215399" cy="708671"/>
            </a:xfrm>
            <a:prstGeom prst="rect">
              <a:avLst/>
            </a:prstGeom>
            <a:noFill/>
          </p:spPr>
          <p:txBody>
            <a:bodyPr vert="eaVert" wrap="square" lIns="0" tIns="0" rIns="0" bIns="0" rtlCol="0">
              <a:spAutoFit/>
            </a:bodyPr>
            <a:lstStyle/>
            <a:p>
              <a:pPr algn="l"/>
              <a:r>
                <a:rPr kumimoji="1" lang="zh-CN" altLang="en-US" sz="1399" b="1" dirty="0">
                  <a:solidFill>
                    <a:srgbClr val="C00000"/>
                  </a:solidFill>
                  <a:latin typeface="微软雅黑" panose="020B0503020204020204" pitchFamily="34" charset="-122"/>
                  <a:ea typeface="微软雅黑" panose="020B0503020204020204" pitchFamily="34" charset="-122"/>
                </a:rPr>
                <a:t>用户侧</a:t>
              </a:r>
            </a:p>
          </p:txBody>
        </p:sp>
        <p:sp>
          <p:nvSpPr>
            <p:cNvPr id="53" name="流程图: 过程 52">
              <a:extLst>
                <a:ext uri="{FF2B5EF4-FFF2-40B4-BE49-F238E27FC236}">
                  <a16:creationId xmlns:a16="http://schemas.microsoft.com/office/drawing/2014/main" id="{F514E9B6-6AC8-4161-838D-A424F2FD7D4F}"/>
                </a:ext>
              </a:extLst>
            </p:cNvPr>
            <p:cNvSpPr/>
            <p:nvPr/>
          </p:nvSpPr>
          <p:spPr>
            <a:xfrm>
              <a:off x="961055" y="1716202"/>
              <a:ext cx="4654446" cy="1299281"/>
            </a:xfrm>
            <a:prstGeom prst="flowChartProcess">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endParaRPr lang="zh-CN" altLang="en-US" sz="1999">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E9716E77-7D97-4ABC-BD68-3A99B0A87309}"/>
                </a:ext>
              </a:extLst>
            </p:cNvPr>
            <p:cNvSpPr txBox="1"/>
            <p:nvPr/>
          </p:nvSpPr>
          <p:spPr>
            <a:xfrm>
              <a:off x="1017890" y="2120217"/>
              <a:ext cx="215399" cy="708671"/>
            </a:xfrm>
            <a:prstGeom prst="rect">
              <a:avLst/>
            </a:prstGeom>
            <a:noFill/>
          </p:spPr>
          <p:txBody>
            <a:bodyPr vert="eaVert" wrap="square" lIns="0" tIns="0" rIns="0" bIns="0" rtlCol="0">
              <a:spAutoFit/>
            </a:bodyPr>
            <a:lstStyle/>
            <a:p>
              <a:pPr algn="l"/>
              <a:r>
                <a:rPr kumimoji="1" lang="zh-CN" altLang="en-US" sz="1399" b="1" dirty="0">
                  <a:solidFill>
                    <a:srgbClr val="C00000"/>
                  </a:solidFill>
                  <a:latin typeface="微软雅黑" panose="020B0503020204020204" pitchFamily="34" charset="-122"/>
                  <a:ea typeface="微软雅黑" panose="020B0503020204020204" pitchFamily="34" charset="-122"/>
                </a:rPr>
                <a:t>优化侧</a:t>
              </a:r>
            </a:p>
          </p:txBody>
        </p:sp>
        <p:sp>
          <p:nvSpPr>
            <p:cNvPr id="55" name="矩形 54">
              <a:extLst>
                <a:ext uri="{FF2B5EF4-FFF2-40B4-BE49-F238E27FC236}">
                  <a16:creationId xmlns:a16="http://schemas.microsoft.com/office/drawing/2014/main" id="{A3F23F0E-DE09-4AEA-92A2-52F3D04160A2}"/>
                </a:ext>
              </a:extLst>
            </p:cNvPr>
            <p:cNvSpPr/>
            <p:nvPr/>
          </p:nvSpPr>
          <p:spPr>
            <a:xfrm>
              <a:off x="1493211" y="2443810"/>
              <a:ext cx="1176107" cy="381116"/>
            </a:xfrm>
            <a:prstGeom prst="rect">
              <a:avLst/>
            </a:prstGeom>
            <a:solidFill>
              <a:schemeClr val="accent4"/>
            </a:solidFill>
            <a:ln w="12700" cap="flat" cmpd="sng" algn="ctr">
              <a:noFill/>
              <a:prstDash val="solid"/>
            </a:ln>
            <a:effectLst/>
          </p:spPr>
          <p:txBody>
            <a:bodyPr lIns="0" tIns="0" rIns="0" bIns="0" rtlCol="0" anchor="ctr" anchorCtr="1"/>
            <a:lstStyle/>
            <a:p>
              <a:pPr algn="ctr" defTabSz="911495"/>
              <a:r>
                <a:rPr lang="zh-CN" altLang="en-US" sz="1000" kern="0" dirty="0">
                  <a:solidFill>
                    <a:prstClr val="black"/>
                  </a:solidFill>
                  <a:latin typeface="微软雅黑" panose="020B0503020204020204" pitchFamily="34" charset="-122"/>
                  <a:ea typeface="微软雅黑" panose="020B0503020204020204" pitchFamily="34" charset="-122"/>
                </a:rPr>
                <a:t>启动接管</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EF6660E9-23B7-4B67-8125-B378E2269792}"/>
                </a:ext>
              </a:extLst>
            </p:cNvPr>
            <p:cNvSpPr/>
            <p:nvPr/>
          </p:nvSpPr>
          <p:spPr>
            <a:xfrm>
              <a:off x="4059528" y="2443810"/>
              <a:ext cx="1176107" cy="381116"/>
            </a:xfrm>
            <a:prstGeom prst="rect">
              <a:avLst/>
            </a:prstGeom>
            <a:solidFill>
              <a:schemeClr val="accent4"/>
            </a:solidFill>
            <a:ln w="12700" cap="flat" cmpd="sng" algn="ctr">
              <a:noFill/>
              <a:prstDash val="solid"/>
            </a:ln>
            <a:effectLst/>
          </p:spPr>
          <p:txBody>
            <a:bodyPr lIns="0" tIns="0" rIns="0" bIns="0" rtlCol="0" anchor="ctr" anchorCtr="1"/>
            <a:lstStyle/>
            <a:p>
              <a:pPr algn="ctr" defTabSz="911495">
                <a:defRPr/>
              </a:pPr>
              <a:r>
                <a:rPr lang="zh-CN" altLang="en-US" sz="1000" kern="0" dirty="0">
                  <a:solidFill>
                    <a:prstClr val="black"/>
                  </a:solidFill>
                  <a:latin typeface="微软雅黑" panose="020B0503020204020204" pitchFamily="34" charset="-122"/>
                  <a:ea typeface="微软雅黑" panose="020B0503020204020204" pitchFamily="34" charset="-122"/>
                </a:rPr>
                <a:t>轻量级周期采样</a:t>
              </a:r>
            </a:p>
          </p:txBody>
        </p:sp>
        <p:sp>
          <p:nvSpPr>
            <p:cNvPr id="57" name="矩形 56">
              <a:extLst>
                <a:ext uri="{FF2B5EF4-FFF2-40B4-BE49-F238E27FC236}">
                  <a16:creationId xmlns:a16="http://schemas.microsoft.com/office/drawing/2014/main" id="{93D3898A-B68C-48D9-9C50-179E1C173BE4}"/>
                </a:ext>
              </a:extLst>
            </p:cNvPr>
            <p:cNvSpPr/>
            <p:nvPr/>
          </p:nvSpPr>
          <p:spPr>
            <a:xfrm>
              <a:off x="4064554" y="1896839"/>
              <a:ext cx="1176105" cy="379914"/>
            </a:xfrm>
            <a:prstGeom prst="rect">
              <a:avLst/>
            </a:prstGeom>
            <a:solidFill>
              <a:schemeClr val="accent4"/>
            </a:solidFill>
            <a:ln w="12700" cap="flat" cmpd="sng" algn="ctr">
              <a:noFill/>
              <a:prstDash val="solid"/>
            </a:ln>
            <a:effectLst/>
          </p:spPr>
          <p:txBody>
            <a:bodyPr lIns="0" tIns="0" rIns="0" bIns="0" rtlCol="0" anchor="ctr" anchorCtr="1"/>
            <a:lstStyle/>
            <a:p>
              <a:pPr algn="ctr" defTabSz="911495">
                <a:defRPr/>
              </a:pPr>
              <a:r>
                <a:rPr lang="zh-CN" altLang="en-US" sz="1000" kern="0" dirty="0">
                  <a:solidFill>
                    <a:prstClr val="black"/>
                  </a:solidFill>
                  <a:latin typeface="微软雅黑" panose="020B0503020204020204" pitchFamily="34" charset="-122"/>
                  <a:ea typeface="微软雅黑" panose="020B0503020204020204" pitchFamily="34" charset="-122"/>
                </a:rPr>
                <a:t>实时数据处理</a:t>
              </a:r>
            </a:p>
          </p:txBody>
        </p:sp>
        <p:sp>
          <p:nvSpPr>
            <p:cNvPr id="58" name="矩形 57">
              <a:extLst>
                <a:ext uri="{FF2B5EF4-FFF2-40B4-BE49-F238E27FC236}">
                  <a16:creationId xmlns:a16="http://schemas.microsoft.com/office/drawing/2014/main" id="{8229BFD6-8489-4C67-83ED-AFAFA58699D2}"/>
                </a:ext>
              </a:extLst>
            </p:cNvPr>
            <p:cNvSpPr/>
            <p:nvPr/>
          </p:nvSpPr>
          <p:spPr>
            <a:xfrm>
              <a:off x="1493211" y="1900324"/>
              <a:ext cx="1176107" cy="381116"/>
            </a:xfrm>
            <a:prstGeom prst="rect">
              <a:avLst/>
            </a:prstGeom>
            <a:solidFill>
              <a:schemeClr val="accent4"/>
            </a:solidFill>
            <a:ln w="12700" cap="flat" cmpd="sng" algn="ctr">
              <a:noFill/>
              <a:prstDash val="solid"/>
            </a:ln>
            <a:effectLst/>
          </p:spPr>
          <p:txBody>
            <a:bodyPr lIns="0" tIns="0" rIns="0" bIns="0" rtlCol="0" anchor="ctr" anchorCtr="1"/>
            <a:lstStyle/>
            <a:p>
              <a:pPr algn="ctr" defTabSz="911495"/>
              <a:r>
                <a:rPr lang="zh-CN" altLang="en-US" sz="1000" kern="0" dirty="0">
                  <a:solidFill>
                    <a:prstClr val="black"/>
                  </a:solidFill>
                  <a:latin typeface="微软雅黑" panose="020B0503020204020204" pitchFamily="34" charset="-122"/>
                  <a:ea typeface="微软雅黑" panose="020B0503020204020204" pitchFamily="34" charset="-122"/>
                </a:rPr>
                <a:t>二进制优化</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cxnSp>
          <p:nvCxnSpPr>
            <p:cNvPr id="59" name="直接箭头连接符 58">
              <a:extLst>
                <a:ext uri="{FF2B5EF4-FFF2-40B4-BE49-F238E27FC236}">
                  <a16:creationId xmlns:a16="http://schemas.microsoft.com/office/drawing/2014/main" id="{CAAD9505-8EEE-413E-86DA-FAE385071986}"/>
                </a:ext>
              </a:extLst>
            </p:cNvPr>
            <p:cNvCxnSpPr>
              <a:stCxn id="55" idx="3"/>
              <a:endCxn id="56" idx="1"/>
            </p:cNvCxnSpPr>
            <p:nvPr/>
          </p:nvCxnSpPr>
          <p:spPr>
            <a:xfrm>
              <a:off x="2669318" y="2634368"/>
              <a:ext cx="1390210"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连接符: 肘形 59">
              <a:extLst>
                <a:ext uri="{FF2B5EF4-FFF2-40B4-BE49-F238E27FC236}">
                  <a16:creationId xmlns:a16="http://schemas.microsoft.com/office/drawing/2014/main" id="{B214E30C-85F9-4C6C-ACAE-09B03DC7A869}"/>
                </a:ext>
              </a:extLst>
            </p:cNvPr>
            <p:cNvCxnSpPr>
              <a:stCxn id="56" idx="3"/>
              <a:endCxn id="57" idx="3"/>
            </p:cNvCxnSpPr>
            <p:nvPr/>
          </p:nvCxnSpPr>
          <p:spPr>
            <a:xfrm flipV="1">
              <a:off x="5235635" y="2086796"/>
              <a:ext cx="5024" cy="547572"/>
            </a:xfrm>
            <a:prstGeom prst="bentConnector3">
              <a:avLst>
                <a:gd name="adj1" fmla="val 4650159"/>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连接符: 肘形 60">
              <a:extLst>
                <a:ext uri="{FF2B5EF4-FFF2-40B4-BE49-F238E27FC236}">
                  <a16:creationId xmlns:a16="http://schemas.microsoft.com/office/drawing/2014/main" id="{2005B885-F6B6-4742-898C-CDAC5BE985A5}"/>
                </a:ext>
              </a:extLst>
            </p:cNvPr>
            <p:cNvCxnSpPr>
              <a:stCxn id="58" idx="1"/>
              <a:endCxn id="55" idx="1"/>
            </p:cNvCxnSpPr>
            <p:nvPr/>
          </p:nvCxnSpPr>
          <p:spPr>
            <a:xfrm rot="10800000" flipV="1">
              <a:off x="1493211" y="2090882"/>
              <a:ext cx="12700" cy="543486"/>
            </a:xfrm>
            <a:prstGeom prst="bentConnector3">
              <a:avLst>
                <a:gd name="adj1" fmla="val 180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直接箭头连接符 61">
              <a:extLst>
                <a:ext uri="{FF2B5EF4-FFF2-40B4-BE49-F238E27FC236}">
                  <a16:creationId xmlns:a16="http://schemas.microsoft.com/office/drawing/2014/main" id="{6E4EC6F1-E636-4865-BA32-97378FB5B41E}"/>
                </a:ext>
              </a:extLst>
            </p:cNvPr>
            <p:cNvCxnSpPr>
              <a:stCxn id="57" idx="1"/>
              <a:endCxn id="58" idx="3"/>
            </p:cNvCxnSpPr>
            <p:nvPr/>
          </p:nvCxnSpPr>
          <p:spPr>
            <a:xfrm flipH="1">
              <a:off x="2669318" y="2086796"/>
              <a:ext cx="1395236" cy="4086"/>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文本框 62">
              <a:extLst>
                <a:ext uri="{FF2B5EF4-FFF2-40B4-BE49-F238E27FC236}">
                  <a16:creationId xmlns:a16="http://schemas.microsoft.com/office/drawing/2014/main" id="{77FDDE84-E590-4198-A4CD-A6356737D923}"/>
                </a:ext>
              </a:extLst>
            </p:cNvPr>
            <p:cNvSpPr txBox="1"/>
            <p:nvPr/>
          </p:nvSpPr>
          <p:spPr>
            <a:xfrm>
              <a:off x="2198215" y="3108542"/>
              <a:ext cx="567730" cy="123111"/>
            </a:xfrm>
            <a:prstGeom prst="rect">
              <a:avLst/>
            </a:prstGeom>
            <a:noFill/>
          </p:spPr>
          <p:txBody>
            <a:bodyPr wrap="square" lIns="0" tIns="0" rIns="0" bIns="0" rtlCol="0">
              <a:spAutoFit/>
            </a:bodyPr>
            <a:lstStyle/>
            <a:p>
              <a:pPr algn="ctr"/>
              <a:r>
                <a:rPr kumimoji="1" lang="zh-CN" altLang="en-US" sz="800" dirty="0">
                  <a:solidFill>
                    <a:srgbClr val="000000"/>
                  </a:solidFill>
                  <a:latin typeface="微软雅黑" panose="020B0503020204020204" pitchFamily="34" charset="-122"/>
                  <a:ea typeface="微软雅黑" panose="020B0503020204020204" pitchFamily="34" charset="-122"/>
                </a:rPr>
                <a:t>选择二进制</a:t>
              </a:r>
            </a:p>
          </p:txBody>
        </p:sp>
        <p:sp>
          <p:nvSpPr>
            <p:cNvPr id="64" name="文本框 63">
              <a:extLst>
                <a:ext uri="{FF2B5EF4-FFF2-40B4-BE49-F238E27FC236}">
                  <a16:creationId xmlns:a16="http://schemas.microsoft.com/office/drawing/2014/main" id="{26A4B93B-78D5-428C-A007-419F6BA553F4}"/>
                </a:ext>
              </a:extLst>
            </p:cNvPr>
            <p:cNvSpPr txBox="1"/>
            <p:nvPr/>
          </p:nvSpPr>
          <p:spPr>
            <a:xfrm>
              <a:off x="3909387" y="3102559"/>
              <a:ext cx="637828" cy="123111"/>
            </a:xfrm>
            <a:prstGeom prst="rect">
              <a:avLst/>
            </a:prstGeom>
            <a:noFill/>
          </p:spPr>
          <p:txBody>
            <a:bodyPr wrap="square" lIns="0" tIns="0" rIns="0" bIns="0" rtlCol="0">
              <a:spAutoFit/>
            </a:bodyPr>
            <a:lstStyle/>
            <a:p>
              <a:pPr algn="ctr"/>
              <a:r>
                <a:rPr kumimoji="1" lang="zh-CN" altLang="en-US" sz="800" dirty="0">
                  <a:solidFill>
                    <a:srgbClr val="000000"/>
                  </a:solidFill>
                  <a:latin typeface="微软雅黑" panose="020B0503020204020204" pitchFamily="34" charset="-122"/>
                  <a:ea typeface="微软雅黑" panose="020B0503020204020204" pitchFamily="34" charset="-122"/>
                </a:rPr>
                <a:t>热点信息采样</a:t>
              </a:r>
            </a:p>
          </p:txBody>
        </p:sp>
        <p:cxnSp>
          <p:nvCxnSpPr>
            <p:cNvPr id="65" name="直接箭头连接符 64">
              <a:extLst>
                <a:ext uri="{FF2B5EF4-FFF2-40B4-BE49-F238E27FC236}">
                  <a16:creationId xmlns:a16="http://schemas.microsoft.com/office/drawing/2014/main" id="{4BF93B70-B7C7-4801-A835-C140F5DB9D56}"/>
                </a:ext>
              </a:extLst>
            </p:cNvPr>
            <p:cNvCxnSpPr>
              <a:stCxn id="55" idx="2"/>
              <a:endCxn id="49" idx="0"/>
            </p:cNvCxnSpPr>
            <p:nvPr/>
          </p:nvCxnSpPr>
          <p:spPr>
            <a:xfrm>
              <a:off x="2081265" y="2824926"/>
              <a:ext cx="382" cy="661342"/>
            </a:xfrm>
            <a:prstGeom prst="straightConnector1">
              <a:avLst/>
            </a:prstGeom>
            <a:ln w="9525" cap="flat" cmpd="sng" algn="ctr">
              <a:solidFill>
                <a:schemeClr val="bg2">
                  <a:lumMod val="50000"/>
                </a:schemeClr>
              </a:solidFill>
              <a:prstDash val="dash"/>
              <a:round/>
              <a:headEnd type="none" w="med" len="med"/>
              <a:tailEnd type="oval" w="med" len="med"/>
            </a:ln>
          </p:spPr>
          <p:style>
            <a:lnRef idx="0">
              <a:scrgbClr r="0" g="0" b="0"/>
            </a:lnRef>
            <a:fillRef idx="0">
              <a:scrgbClr r="0" g="0" b="0"/>
            </a:fillRef>
            <a:effectRef idx="0">
              <a:scrgbClr r="0" g="0" b="0"/>
            </a:effectRef>
            <a:fontRef idx="minor">
              <a:schemeClr val="tx1"/>
            </a:fontRef>
          </p:style>
        </p:cxnSp>
        <p:sp>
          <p:nvSpPr>
            <p:cNvPr id="66" name="流程图: 磁盘 65">
              <a:extLst>
                <a:ext uri="{FF2B5EF4-FFF2-40B4-BE49-F238E27FC236}">
                  <a16:creationId xmlns:a16="http://schemas.microsoft.com/office/drawing/2014/main" id="{A30A4206-C4EA-4A6F-919F-4E450C558299}"/>
                </a:ext>
              </a:extLst>
            </p:cNvPr>
            <p:cNvSpPr/>
            <p:nvPr/>
          </p:nvSpPr>
          <p:spPr>
            <a:xfrm>
              <a:off x="3065854" y="2200828"/>
              <a:ext cx="592112" cy="323593"/>
            </a:xfrm>
            <a:prstGeom prst="flowChartMagneticDisk">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r>
                <a:rPr lang="en-US" altLang="zh-CN" sz="800">
                  <a:solidFill>
                    <a:schemeClr val="tx1"/>
                  </a:solidFill>
                  <a:latin typeface="微软雅黑" panose="020B0503020204020204" pitchFamily="34" charset="-122"/>
                  <a:ea typeface="微软雅黑" panose="020B0503020204020204" pitchFamily="34" charset="-122"/>
                </a:rPr>
                <a:t>profiles</a:t>
              </a:r>
              <a:endParaRPr lang="en-US" altLang="zh-CN" sz="800" dirty="0">
                <a:solidFill>
                  <a:schemeClr val="tx1"/>
                </a:solidFill>
                <a:latin typeface="微软雅黑" panose="020B0503020204020204" pitchFamily="34" charset="-122"/>
                <a:ea typeface="微软雅黑" panose="020B0503020204020204" pitchFamily="34" charset="-122"/>
              </a:endParaRPr>
            </a:p>
          </p:txBody>
        </p:sp>
        <p:sp>
          <p:nvSpPr>
            <p:cNvPr id="67" name="TextBox 168">
              <a:extLst>
                <a:ext uri="{FF2B5EF4-FFF2-40B4-BE49-F238E27FC236}">
                  <a16:creationId xmlns:a16="http://schemas.microsoft.com/office/drawing/2014/main" id="{0B558BFF-D31D-4066-83D6-AB3D42ADDCA2}"/>
                </a:ext>
              </a:extLst>
            </p:cNvPr>
            <p:cNvSpPr txBox="1"/>
            <p:nvPr/>
          </p:nvSpPr>
          <p:spPr>
            <a:xfrm>
              <a:off x="441151" y="1716201"/>
              <a:ext cx="299326" cy="2477031"/>
            </a:xfrm>
            <a:prstGeom prst="rect">
              <a:avLst/>
            </a:prstGeom>
            <a:solidFill>
              <a:srgbClr val="F2F2F2"/>
            </a:solidFill>
            <a:ln w="22225">
              <a:noFill/>
            </a:ln>
          </p:spPr>
          <p:txBody>
            <a:bodyPr vert="horz" wrap="square" lIns="103260" tIns="51632" rIns="103260" bIns="51632" rtlCol="0" anchor="ctr" anchorCtr="0">
              <a:noAutofit/>
            </a:bodyPr>
            <a:lstStyle/>
            <a:p>
              <a:pPr algn="ctr" defTabSz="805311" fontAlgn="base">
                <a:spcBef>
                  <a:spcPct val="0"/>
                </a:spcBef>
                <a:spcAft>
                  <a:spcPct val="0"/>
                </a:spcAft>
                <a:buClr>
                  <a:srgbClr val="CC9900"/>
                </a:buClr>
                <a:defRPr/>
              </a:pPr>
              <a:r>
                <a:rPr lang="zh-CN" altLang="en-US" sz="1599" b="1" kern="0" dirty="0">
                  <a:solidFill>
                    <a:prstClr val="black"/>
                  </a:solidFill>
                  <a:latin typeface="微软雅黑" panose="020B0503020204020204" pitchFamily="34" charset="-122"/>
                  <a:ea typeface="微软雅黑" panose="020B0503020204020204" pitchFamily="34" charset="-122"/>
                  <a:cs typeface="Arial" pitchFamily="34" charset="0"/>
                </a:rPr>
                <a:t>启动时反馈优化框架</a:t>
              </a:r>
            </a:p>
          </p:txBody>
        </p:sp>
        <p:cxnSp>
          <p:nvCxnSpPr>
            <p:cNvPr id="68" name="直接连接符 67">
              <a:extLst>
                <a:ext uri="{FF2B5EF4-FFF2-40B4-BE49-F238E27FC236}">
                  <a16:creationId xmlns:a16="http://schemas.microsoft.com/office/drawing/2014/main" id="{CCCF7B27-6284-4AFB-A8B8-CB9259CB3DF1}"/>
                </a:ext>
              </a:extLst>
            </p:cNvPr>
            <p:cNvCxnSpPr>
              <a:stCxn id="50" idx="0"/>
              <a:endCxn id="56" idx="2"/>
            </p:cNvCxnSpPr>
            <p:nvPr/>
          </p:nvCxnSpPr>
          <p:spPr>
            <a:xfrm flipH="1" flipV="1">
              <a:off x="4647582" y="2824926"/>
              <a:ext cx="711" cy="659912"/>
            </a:xfrm>
            <a:prstGeom prst="line">
              <a:avLst/>
            </a:prstGeom>
            <a:ln w="9525" cap="flat" cmpd="sng" algn="ctr">
              <a:solidFill>
                <a:schemeClr val="bg2">
                  <a:lumMod val="50000"/>
                </a:schemeClr>
              </a:solidFill>
              <a:prstDash val="dash"/>
              <a:round/>
              <a:headEnd type="none" w="med" len="med"/>
              <a:tailEnd type="oval" w="med" len="med"/>
            </a:ln>
          </p:spPr>
          <p:style>
            <a:lnRef idx="0">
              <a:scrgbClr r="0" g="0" b="0"/>
            </a:lnRef>
            <a:fillRef idx="0">
              <a:scrgbClr r="0" g="0" b="0"/>
            </a:fillRef>
            <a:effectRef idx="0">
              <a:scrgbClr r="0" g="0" b="0"/>
            </a:effectRef>
            <a:fontRef idx="minor">
              <a:schemeClr val="tx1"/>
            </a:fontRef>
          </p:style>
        </p:cxnSp>
        <p:sp>
          <p:nvSpPr>
            <p:cNvPr id="69" name="矩形 68">
              <a:extLst>
                <a:ext uri="{FF2B5EF4-FFF2-40B4-BE49-F238E27FC236}">
                  <a16:creationId xmlns:a16="http://schemas.microsoft.com/office/drawing/2014/main" id="{A8E8DF39-A9F1-4984-83D7-691CB0B4BE7F}"/>
                </a:ext>
              </a:extLst>
            </p:cNvPr>
            <p:cNvSpPr/>
            <p:nvPr/>
          </p:nvSpPr>
          <p:spPr>
            <a:xfrm>
              <a:off x="2924347" y="3856944"/>
              <a:ext cx="875125" cy="276885"/>
            </a:xfrm>
            <a:prstGeom prst="rect">
              <a:avLst/>
            </a:prstGeom>
            <a:solidFill>
              <a:srgbClr val="E0DFE1"/>
            </a:solidFill>
            <a:ln w="12700" cap="flat" cmpd="sng" algn="ctr">
              <a:noFill/>
              <a:prstDash val="solid"/>
            </a:ln>
            <a:effectLst/>
          </p:spPr>
          <p:txBody>
            <a:bodyPr lIns="0" tIns="0" rIns="0" bIns="0" rtlCol="0" anchor="ctr" anchorCtr="1"/>
            <a:lstStyle/>
            <a:p>
              <a:pPr algn="ctr" defTabSz="911495">
                <a:defRPr/>
              </a:pPr>
              <a:r>
                <a:rPr lang="zh-CN" altLang="en-US" sz="1050" kern="0">
                  <a:solidFill>
                    <a:prstClr val="black"/>
                  </a:solidFill>
                  <a:latin typeface="微软雅黑" panose="020B0503020204020204" pitchFamily="34" charset="-122"/>
                  <a:ea typeface="微软雅黑" panose="020B0503020204020204" pitchFamily="34" charset="-122"/>
                </a:rPr>
                <a:t>应用停止</a:t>
              </a:r>
              <a:endParaRPr lang="zh-CN" altLang="en-US" sz="1050" kern="0" dirty="0">
                <a:solidFill>
                  <a:prstClr val="black"/>
                </a:solidFill>
                <a:latin typeface="微软雅黑" panose="020B0503020204020204" pitchFamily="34" charset="-122"/>
                <a:ea typeface="微软雅黑" panose="020B0503020204020204" pitchFamily="34" charset="-122"/>
              </a:endParaRPr>
            </a:p>
          </p:txBody>
        </p:sp>
        <p:cxnSp>
          <p:nvCxnSpPr>
            <p:cNvPr id="70" name="连接符: 肘形 69">
              <a:extLst>
                <a:ext uri="{FF2B5EF4-FFF2-40B4-BE49-F238E27FC236}">
                  <a16:creationId xmlns:a16="http://schemas.microsoft.com/office/drawing/2014/main" id="{2B7CBD84-BC5B-4FD1-9640-234588E0CBD8}"/>
                </a:ext>
              </a:extLst>
            </p:cNvPr>
            <p:cNvCxnSpPr>
              <a:stCxn id="50" idx="3"/>
              <a:endCxn id="69" idx="3"/>
            </p:cNvCxnSpPr>
            <p:nvPr/>
          </p:nvCxnSpPr>
          <p:spPr>
            <a:xfrm flipH="1">
              <a:off x="3799472" y="3623281"/>
              <a:ext cx="1286383" cy="372106"/>
            </a:xfrm>
            <a:prstGeom prst="bentConnector3">
              <a:avLst>
                <a:gd name="adj1" fmla="val -17771"/>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pSp>
      <p:cxnSp>
        <p:nvCxnSpPr>
          <p:cNvPr id="71" name="连接符: 肘形 70">
            <a:extLst>
              <a:ext uri="{FF2B5EF4-FFF2-40B4-BE49-F238E27FC236}">
                <a16:creationId xmlns:a16="http://schemas.microsoft.com/office/drawing/2014/main" id="{FCD7C4CE-1F99-4CDC-9F43-B352C05BA359}"/>
              </a:ext>
            </a:extLst>
          </p:cNvPr>
          <p:cNvCxnSpPr>
            <a:stCxn id="69" idx="1"/>
            <a:endCxn id="49" idx="1"/>
          </p:cNvCxnSpPr>
          <p:nvPr/>
        </p:nvCxnSpPr>
        <p:spPr>
          <a:xfrm rot="10800000">
            <a:off x="2280232" y="3386641"/>
            <a:ext cx="1709449" cy="353057"/>
          </a:xfrm>
          <a:prstGeom prst="bentConnector3">
            <a:avLst>
              <a:gd name="adj1" fmla="val 113373"/>
            </a:avLst>
          </a:prstGeom>
          <a:ln>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5" name="组合 4">
            <a:extLst>
              <a:ext uri="{FF2B5EF4-FFF2-40B4-BE49-F238E27FC236}">
                <a16:creationId xmlns:a16="http://schemas.microsoft.com/office/drawing/2014/main" id="{E046107F-8B5A-473B-88F3-D4AFF5FA6C9A}"/>
              </a:ext>
            </a:extLst>
          </p:cNvPr>
          <p:cNvGrpSpPr/>
          <p:nvPr/>
        </p:nvGrpSpPr>
        <p:grpSpPr>
          <a:xfrm>
            <a:off x="9175207" y="4560640"/>
            <a:ext cx="2556000" cy="1819407"/>
            <a:chOff x="8414480" y="4096940"/>
            <a:chExt cx="2556000" cy="2224430"/>
          </a:xfrm>
        </p:grpSpPr>
        <p:sp>
          <p:nvSpPr>
            <p:cNvPr id="40" name="文本框 39">
              <a:extLst>
                <a:ext uri="{FF2B5EF4-FFF2-40B4-BE49-F238E27FC236}">
                  <a16:creationId xmlns:a16="http://schemas.microsoft.com/office/drawing/2014/main" id="{D629F286-355C-4A4E-BB93-2900F0AA12A3}"/>
                </a:ext>
              </a:extLst>
            </p:cNvPr>
            <p:cNvSpPr txBox="1"/>
            <p:nvPr/>
          </p:nvSpPr>
          <p:spPr>
            <a:xfrm rot="18752912">
              <a:off x="8483018" y="4270586"/>
              <a:ext cx="692497" cy="345205"/>
            </a:xfrm>
            <a:prstGeom prst="rect">
              <a:avLst/>
            </a:prstGeom>
            <a:noFill/>
          </p:spPr>
          <p:txBody>
            <a:bodyPr wrap="none" lIns="0" tIns="0" rIns="0" bIns="0" rtlCol="0">
              <a:noAutofit/>
            </a:bodyPr>
            <a:lstStyle/>
            <a:p>
              <a:pPr algn="ctr" defTabSz="914478">
                <a:defRPr/>
              </a:pPr>
              <a:r>
                <a:rPr kumimoji="1" lang="zh-CN" altLang="en-US" sz="1600" b="1" dirty="0">
                  <a:solidFill>
                    <a:srgbClr val="C00000"/>
                  </a:solidFill>
                  <a:latin typeface="Microsoft YaHei" panose="020B0503020204020204" pitchFamily="34" charset="-122"/>
                  <a:ea typeface="Microsoft YaHei" panose="020B0503020204020204" pitchFamily="34" charset="-122"/>
                </a:rPr>
                <a:t>信得过</a:t>
              </a:r>
            </a:p>
          </p:txBody>
        </p:sp>
        <p:grpSp>
          <p:nvGrpSpPr>
            <p:cNvPr id="72" name="组合 71">
              <a:extLst>
                <a:ext uri="{FF2B5EF4-FFF2-40B4-BE49-F238E27FC236}">
                  <a16:creationId xmlns:a16="http://schemas.microsoft.com/office/drawing/2014/main" id="{B91AA107-C97A-4AB4-B646-E6668013D902}"/>
                </a:ext>
              </a:extLst>
            </p:cNvPr>
            <p:cNvGrpSpPr/>
            <p:nvPr/>
          </p:nvGrpSpPr>
          <p:grpSpPr>
            <a:xfrm>
              <a:off x="8414480" y="4096942"/>
              <a:ext cx="2556000" cy="2224428"/>
              <a:chOff x="9165675" y="3719529"/>
              <a:chExt cx="2586371" cy="2224428"/>
            </a:xfrm>
          </p:grpSpPr>
          <p:sp>
            <p:nvSpPr>
              <p:cNvPr id="29" name="矩形 28">
                <a:extLst>
                  <a:ext uri="{FF2B5EF4-FFF2-40B4-BE49-F238E27FC236}">
                    <a16:creationId xmlns:a16="http://schemas.microsoft.com/office/drawing/2014/main" id="{73FBAE93-F9E8-411D-96D4-956ECC29BF77}"/>
                  </a:ext>
                </a:extLst>
              </p:cNvPr>
              <p:cNvSpPr/>
              <p:nvPr/>
            </p:nvSpPr>
            <p:spPr>
              <a:xfrm>
                <a:off x="9165675" y="3719529"/>
                <a:ext cx="2199730" cy="2224428"/>
              </a:xfrm>
              <a:prstGeom prst="rect">
                <a:avLst/>
              </a:prstGeom>
              <a:gradFill>
                <a:gsLst>
                  <a:gs pos="0">
                    <a:srgbClr val="FFFFFF">
                      <a:lumMod val="95000"/>
                    </a:srgbClr>
                  </a:gs>
                  <a:gs pos="100000">
                    <a:srgbClr val="FFFFFF"/>
                  </a:gs>
                </a:gsLst>
                <a:lin ang="0" scaled="1"/>
              </a:gradFill>
              <a:ln w="12700" cap="flat" cmpd="sng" algn="ctr">
                <a:gradFill flip="none" rotWithShape="1">
                  <a:gsLst>
                    <a:gs pos="0">
                      <a:srgbClr val="FFFFFF">
                        <a:lumMod val="85000"/>
                      </a:srgbClr>
                    </a:gs>
                    <a:gs pos="100000">
                      <a:srgbClr val="FFFFFF"/>
                    </a:gs>
                  </a:gsLst>
                  <a:lin ang="0" scaled="1"/>
                  <a:tileRect/>
                </a:gra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06FAC2B2-C911-46CA-990A-E535D2692725}"/>
                  </a:ext>
                </a:extLst>
              </p:cNvPr>
              <p:cNvSpPr/>
              <p:nvPr/>
            </p:nvSpPr>
            <p:spPr>
              <a:xfrm>
                <a:off x="9173294" y="4306102"/>
                <a:ext cx="2451084" cy="553998"/>
              </a:xfrm>
              <a:prstGeom prst="rect">
                <a:avLst/>
              </a:prstGeom>
            </p:spPr>
            <p:txBody>
              <a:bodyPr wrap="square">
                <a:spAutoFit/>
              </a:bodyPr>
              <a:lstStyle/>
              <a:p>
                <a:pPr algn="ctr" defTabSz="913746">
                  <a:defRPr/>
                </a:pPr>
                <a:r>
                  <a:rPr lang="zh-CN" altLang="en-US" sz="1600" b="1" dirty="0">
                    <a:solidFill>
                      <a:srgbClr val="1D1D1A"/>
                    </a:solidFill>
                    <a:latin typeface="微软雅黑" panose="020B0503020204020204" pitchFamily="34" charset="-122"/>
                    <a:ea typeface="微软雅黑"/>
                    <a:cs typeface="Arial" panose="020B0604020202020204" pitchFamily="34" charset="0"/>
                  </a:rPr>
                  <a:t>安全可靠</a:t>
                </a:r>
                <a:endParaRPr lang="en-US" altLang="zh-CN" sz="1600" b="1" dirty="0">
                  <a:solidFill>
                    <a:srgbClr val="1D1D1A"/>
                  </a:solidFill>
                  <a:latin typeface="微软雅黑" panose="020B0503020204020204" pitchFamily="34" charset="-122"/>
                  <a:ea typeface="微软雅黑"/>
                  <a:cs typeface="Arial" panose="020B0604020202020204" pitchFamily="34" charset="0"/>
                </a:endParaRPr>
              </a:p>
              <a:p>
                <a:pPr algn="ctr" defTabSz="913746">
                  <a:defRPr/>
                </a:pPr>
                <a:r>
                  <a:rPr lang="zh-CN" altLang="en-US" sz="1400" b="1" dirty="0">
                    <a:solidFill>
                      <a:srgbClr val="1D1D1A"/>
                    </a:solidFill>
                    <a:latin typeface="微软雅黑" panose="020B0503020204020204" pitchFamily="34" charset="-122"/>
                    <a:ea typeface="微软雅黑"/>
                    <a:cs typeface="Arial" panose="020B0604020202020204" pitchFamily="34" charset="0"/>
                  </a:rPr>
                  <a:t>（</a:t>
                </a:r>
                <a:r>
                  <a:rPr lang="en-US" altLang="zh-CN" sz="1400" b="1" dirty="0">
                    <a:solidFill>
                      <a:srgbClr val="1D1D1A"/>
                    </a:solidFill>
                    <a:latin typeface="微软雅黑" panose="020B0503020204020204" pitchFamily="34" charset="-122"/>
                    <a:ea typeface="微软雅黑"/>
                    <a:cs typeface="Arial" panose="020B0604020202020204" pitchFamily="34" charset="0"/>
                  </a:rPr>
                  <a:t>Safety and Reliability</a:t>
                </a:r>
                <a:r>
                  <a:rPr lang="zh-CN" altLang="en-US" sz="1400" b="1" dirty="0">
                    <a:solidFill>
                      <a:srgbClr val="1D1D1A"/>
                    </a:solidFill>
                    <a:latin typeface="微软雅黑" panose="020B0503020204020204" pitchFamily="34" charset="-122"/>
                    <a:ea typeface="微软雅黑"/>
                    <a:cs typeface="Arial" panose="020B0604020202020204" pitchFamily="34" charset="0"/>
                  </a:rPr>
                  <a:t>）</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p:txBody>
          </p:sp>
          <p:sp>
            <p:nvSpPr>
              <p:cNvPr id="46" name="矩形 45">
                <a:extLst>
                  <a:ext uri="{FF2B5EF4-FFF2-40B4-BE49-F238E27FC236}">
                    <a16:creationId xmlns:a16="http://schemas.microsoft.com/office/drawing/2014/main" id="{41D34BD8-56BD-4823-8DD6-6EA49AE0490C}"/>
                  </a:ext>
                </a:extLst>
              </p:cNvPr>
              <p:cNvSpPr/>
              <p:nvPr/>
            </p:nvSpPr>
            <p:spPr>
              <a:xfrm>
                <a:off x="9173293" y="4985796"/>
                <a:ext cx="2578753" cy="660822"/>
              </a:xfrm>
              <a:prstGeom prst="rect">
                <a:avLst/>
              </a:prstGeom>
            </p:spPr>
            <p:txBody>
              <a:bodyPr wrap="square">
                <a:spAutoFit/>
              </a:bodyPr>
              <a:lstStyle/>
              <a:p>
                <a:pPr marL="144000" indent="144000" defTabSz="913746">
                  <a:lnSpc>
                    <a:spcPts val="2000"/>
                  </a:lnSpc>
                  <a:spcAft>
                    <a:spcPts val="600"/>
                  </a:spcAft>
                  <a:buFont typeface="Arial" panose="020B0604020202020204" pitchFamily="34" charset="0"/>
                  <a:buChar char="•"/>
                  <a:defRPr/>
                </a:pPr>
                <a:r>
                  <a:rPr lang="zh-CN" altLang="en-US" sz="1400" dirty="0">
                    <a:solidFill>
                      <a:srgbClr val="1D1D1A"/>
                    </a:solidFill>
                    <a:latin typeface="微软雅黑" panose="020B0503020204020204" pitchFamily="34" charset="-122"/>
                    <a:ea typeface="微软雅黑"/>
                    <a:cs typeface="Arial" panose="020B0604020202020204" pitchFamily="34" charset="0"/>
                  </a:rPr>
                  <a:t>异常监控，自动检错回滚</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a:p>
                <a:pPr marL="144000" indent="144000" defTabSz="913746">
                  <a:lnSpc>
                    <a:spcPts val="2000"/>
                  </a:lnSpc>
                  <a:spcAft>
                    <a:spcPts val="600"/>
                  </a:spcAft>
                  <a:buFont typeface="Arial" panose="020B0604020202020204" pitchFamily="34" charset="0"/>
                  <a:buChar char="•"/>
                  <a:defRPr/>
                </a:pPr>
                <a:r>
                  <a:rPr lang="zh-CN" altLang="en-US" sz="1400" dirty="0">
                    <a:solidFill>
                      <a:srgbClr val="1D1D1A"/>
                    </a:solidFill>
                    <a:latin typeface="微软雅黑" panose="020B0503020204020204" pitchFamily="34" charset="-122"/>
                    <a:ea typeface="微软雅黑"/>
                    <a:cs typeface="Arial" panose="020B0604020202020204" pitchFamily="34" charset="0"/>
                  </a:rPr>
                  <a:t>详细现场记录，快速定位</a:t>
                </a:r>
                <a:endParaRPr lang="en-US" altLang="zh-CN" sz="1400" dirty="0">
                  <a:solidFill>
                    <a:srgbClr val="1D1D1A"/>
                  </a:solidFill>
                  <a:latin typeface="微软雅黑" panose="020B0503020204020204" pitchFamily="34" charset="-122"/>
                  <a:ea typeface="微软雅黑"/>
                  <a:cs typeface="Arial" panose="020B0604020202020204" pitchFamily="34" charset="0"/>
                </a:endParaRPr>
              </a:p>
            </p:txBody>
          </p:sp>
        </p:grpSp>
      </p:grpSp>
      <p:grpSp>
        <p:nvGrpSpPr>
          <p:cNvPr id="10" name="组合 9">
            <a:extLst>
              <a:ext uri="{FF2B5EF4-FFF2-40B4-BE49-F238E27FC236}">
                <a16:creationId xmlns:a16="http://schemas.microsoft.com/office/drawing/2014/main" id="{C6CC2091-147E-4A66-89CF-8F100471C16C}"/>
              </a:ext>
            </a:extLst>
          </p:cNvPr>
          <p:cNvGrpSpPr/>
          <p:nvPr/>
        </p:nvGrpSpPr>
        <p:grpSpPr>
          <a:xfrm>
            <a:off x="7930051" y="1565311"/>
            <a:ext cx="3333750" cy="2364454"/>
            <a:chOff x="7913179" y="1724345"/>
            <a:chExt cx="3333750" cy="1230942"/>
          </a:xfrm>
        </p:grpSpPr>
        <p:grpSp>
          <p:nvGrpSpPr>
            <p:cNvPr id="9" name="组合 8">
              <a:extLst>
                <a:ext uri="{FF2B5EF4-FFF2-40B4-BE49-F238E27FC236}">
                  <a16:creationId xmlns:a16="http://schemas.microsoft.com/office/drawing/2014/main" id="{2372C9EC-6DB0-4F9C-B01D-331723D573D4}"/>
                </a:ext>
              </a:extLst>
            </p:cNvPr>
            <p:cNvGrpSpPr/>
            <p:nvPr/>
          </p:nvGrpSpPr>
          <p:grpSpPr>
            <a:xfrm>
              <a:off x="7913179" y="1724345"/>
              <a:ext cx="3333750" cy="908050"/>
              <a:chOff x="7913179" y="1724345"/>
              <a:chExt cx="3333750" cy="908050"/>
            </a:xfrm>
          </p:grpSpPr>
          <p:sp>
            <p:nvSpPr>
              <p:cNvPr id="75" name="圆角矩形 95">
                <a:extLst>
                  <a:ext uri="{FF2B5EF4-FFF2-40B4-BE49-F238E27FC236}">
                    <a16:creationId xmlns:a16="http://schemas.microsoft.com/office/drawing/2014/main" id="{BC383ED9-2BC3-4686-93A7-B9E2D3ABE57E}"/>
                  </a:ext>
                </a:extLst>
              </p:cNvPr>
              <p:cNvSpPr/>
              <p:nvPr/>
            </p:nvSpPr>
            <p:spPr>
              <a:xfrm>
                <a:off x="7913179" y="1724345"/>
                <a:ext cx="3333750" cy="264148"/>
              </a:xfrm>
              <a:prstGeom prst="rect">
                <a:avLst/>
              </a:prstGeom>
              <a:gradFill flip="none" rotWithShape="1">
                <a:gsLst>
                  <a:gs pos="40000">
                    <a:srgbClr val="666666">
                      <a:alpha val="0"/>
                    </a:srgbClr>
                  </a:gs>
                  <a:gs pos="100000">
                    <a:srgbClr val="666666">
                      <a:alpha val="5000"/>
                    </a:srgbClr>
                  </a:gs>
                </a:gsLst>
                <a:path path="shape">
                  <a:fillToRect l="50000" t="50000" r="50000" b="50000"/>
                </a:path>
                <a:tileRect/>
              </a:gradFill>
              <a:ln w="3175" cap="flat" cmpd="sng" algn="ctr">
                <a:solidFill>
                  <a:srgbClr val="FFFFFF">
                    <a:lumMod val="75000"/>
                  </a:srgbClr>
                </a:solidFill>
                <a:prstDash val="solid"/>
                <a:miter lim="800000"/>
                <a:headEnd type="none" w="med" len="med"/>
                <a:tailEnd type="none" w="med" len="med"/>
              </a:ln>
              <a:effectLst/>
            </p:spPr>
            <p:txBody>
              <a:bodyPr wrap="none" lIns="0" tIns="0" rIns="0" bIns="0" anchor="ctr" anchorCtr="1"/>
              <a:lstStyle/>
              <a:p>
                <a:pPr algn="ctr" defTabSz="1062176">
                  <a:lnSpc>
                    <a:spcPct val="150000"/>
                  </a:lnSpc>
                  <a:buSzPct val="60000"/>
                  <a:defRPr/>
                </a:pPr>
                <a:r>
                  <a:rPr lang="en-US" altLang="zh-CN" sz="1200" b="1">
                    <a:solidFill>
                      <a:prstClr val="black"/>
                    </a:solidFill>
                    <a:latin typeface="Microsoft YaHei"/>
                    <a:ea typeface="Microsoft YaHei"/>
                  </a:rPr>
                  <a:t>oeAware</a:t>
                </a:r>
              </a:p>
              <a:p>
                <a:pPr algn="ctr" defTabSz="1062176">
                  <a:lnSpc>
                    <a:spcPct val="150000"/>
                  </a:lnSpc>
                  <a:buSzPct val="60000"/>
                  <a:defRPr/>
                </a:pPr>
                <a:r>
                  <a:rPr lang="zh-CN" altLang="en-US" sz="1000">
                    <a:solidFill>
                      <a:prstClr val="black"/>
                    </a:solidFill>
                    <a:latin typeface="Microsoft YaHei"/>
                    <a:ea typeface="Microsoft YaHei"/>
                  </a:rPr>
                  <a:t>业务在线无感调优框架</a:t>
                </a:r>
                <a:endParaRPr lang="en-US" altLang="zh-CN" sz="1000" b="1" dirty="0">
                  <a:solidFill>
                    <a:srgbClr val="C00000"/>
                  </a:solidFill>
                  <a:latin typeface="Microsoft YaHei"/>
                  <a:ea typeface="Microsoft YaHei"/>
                </a:endParaRPr>
              </a:p>
            </p:txBody>
          </p:sp>
          <p:sp>
            <p:nvSpPr>
              <p:cNvPr id="76" name="圆角矩形 95">
                <a:extLst>
                  <a:ext uri="{FF2B5EF4-FFF2-40B4-BE49-F238E27FC236}">
                    <a16:creationId xmlns:a16="http://schemas.microsoft.com/office/drawing/2014/main" id="{8DD7E837-47DE-40B9-9BDA-9504B11C8DC5}"/>
                  </a:ext>
                </a:extLst>
              </p:cNvPr>
              <p:cNvSpPr/>
              <p:nvPr/>
            </p:nvSpPr>
            <p:spPr>
              <a:xfrm>
                <a:off x="7913179" y="2046296"/>
                <a:ext cx="3333750" cy="264148"/>
              </a:xfrm>
              <a:prstGeom prst="rect">
                <a:avLst/>
              </a:prstGeom>
              <a:gradFill flip="none" rotWithShape="1">
                <a:gsLst>
                  <a:gs pos="40000">
                    <a:srgbClr val="666666">
                      <a:alpha val="0"/>
                    </a:srgbClr>
                  </a:gs>
                  <a:gs pos="100000">
                    <a:srgbClr val="666666">
                      <a:alpha val="5000"/>
                    </a:srgbClr>
                  </a:gs>
                </a:gsLst>
                <a:path path="shape">
                  <a:fillToRect l="50000" t="50000" r="50000" b="50000"/>
                </a:path>
                <a:tileRect/>
              </a:gradFill>
              <a:ln w="3175" cap="flat" cmpd="sng" algn="ctr">
                <a:solidFill>
                  <a:srgbClr val="FFFFFF">
                    <a:lumMod val="75000"/>
                  </a:srgbClr>
                </a:solidFill>
                <a:prstDash val="solid"/>
                <a:miter lim="800000"/>
                <a:headEnd type="none" w="med" len="med"/>
                <a:tailEnd type="none" w="med" len="med"/>
              </a:ln>
              <a:effectLst/>
            </p:spPr>
            <p:txBody>
              <a:bodyPr wrap="none" lIns="0" tIns="0" rIns="0" bIns="0" anchor="ctr" anchorCtr="1"/>
              <a:lstStyle/>
              <a:p>
                <a:pPr algn="ctr" defTabSz="1062176">
                  <a:lnSpc>
                    <a:spcPct val="150000"/>
                  </a:lnSpc>
                  <a:buSzPct val="60000"/>
                  <a:defRPr/>
                </a:pPr>
                <a:r>
                  <a:rPr lang="en-US" altLang="zh-CN" sz="1200" b="1">
                    <a:solidFill>
                      <a:prstClr val="black"/>
                    </a:solidFill>
                    <a:latin typeface="Arial"/>
                    <a:ea typeface="Microsoft YaHei"/>
                  </a:rPr>
                  <a:t>libkperf</a:t>
                </a:r>
              </a:p>
              <a:p>
                <a:pPr algn="ctr" defTabSz="1062176">
                  <a:lnSpc>
                    <a:spcPct val="150000"/>
                  </a:lnSpc>
                  <a:buSzPct val="60000"/>
                  <a:defRPr/>
                </a:pPr>
                <a:r>
                  <a:rPr lang="zh-CN" altLang="en-US" sz="1000">
                    <a:solidFill>
                      <a:prstClr val="black"/>
                    </a:solidFill>
                    <a:latin typeface="Arial"/>
                    <a:ea typeface="Microsoft YaHei"/>
                  </a:rPr>
                  <a:t>轻量级全内存化采集工具</a:t>
                </a:r>
                <a:endParaRPr lang="en-US" altLang="zh-CN" sz="1000" b="1" dirty="0">
                  <a:solidFill>
                    <a:srgbClr val="C00000"/>
                  </a:solidFill>
                  <a:latin typeface="Microsoft YaHei"/>
                  <a:ea typeface="Microsoft YaHei"/>
                </a:endParaRPr>
              </a:p>
            </p:txBody>
          </p:sp>
          <p:sp>
            <p:nvSpPr>
              <p:cNvPr id="77" name="圆角矩形 95">
                <a:extLst>
                  <a:ext uri="{FF2B5EF4-FFF2-40B4-BE49-F238E27FC236}">
                    <a16:creationId xmlns:a16="http://schemas.microsoft.com/office/drawing/2014/main" id="{CEEA98EC-F9CA-47EA-86A1-78E7BB3E2E6C}"/>
                  </a:ext>
                </a:extLst>
              </p:cNvPr>
              <p:cNvSpPr/>
              <p:nvPr/>
            </p:nvSpPr>
            <p:spPr>
              <a:xfrm>
                <a:off x="7913179" y="2368247"/>
                <a:ext cx="3333750" cy="264148"/>
              </a:xfrm>
              <a:prstGeom prst="rect">
                <a:avLst/>
              </a:prstGeom>
              <a:gradFill flip="none" rotWithShape="1">
                <a:gsLst>
                  <a:gs pos="40000">
                    <a:srgbClr val="666666">
                      <a:alpha val="0"/>
                    </a:srgbClr>
                  </a:gs>
                  <a:gs pos="100000">
                    <a:srgbClr val="666666">
                      <a:alpha val="5000"/>
                    </a:srgbClr>
                  </a:gs>
                </a:gsLst>
                <a:path path="shape">
                  <a:fillToRect l="50000" t="50000" r="50000" b="50000"/>
                </a:path>
                <a:tileRect/>
              </a:gradFill>
              <a:ln w="3175" cap="flat" cmpd="sng" algn="ctr">
                <a:solidFill>
                  <a:srgbClr val="FFFFFF">
                    <a:lumMod val="75000"/>
                  </a:srgbClr>
                </a:solidFill>
                <a:prstDash val="solid"/>
                <a:miter lim="800000"/>
                <a:headEnd type="none" w="med" len="med"/>
                <a:tailEnd type="none" w="med" len="med"/>
              </a:ln>
              <a:effectLst/>
            </p:spPr>
            <p:txBody>
              <a:bodyPr wrap="none" lIns="0" tIns="0" rIns="0" bIns="0" anchor="ctr" anchorCtr="1"/>
              <a:lstStyle/>
              <a:p>
                <a:pPr algn="ctr" defTabSz="1062176">
                  <a:lnSpc>
                    <a:spcPct val="150000"/>
                  </a:lnSpc>
                  <a:buSzPct val="60000"/>
                  <a:defRPr/>
                </a:pPr>
                <a:r>
                  <a:rPr lang="en-US" altLang="zh-CN" sz="1200" b="1">
                    <a:solidFill>
                      <a:prstClr val="black"/>
                    </a:solidFill>
                    <a:latin typeface="Microsoft YaHei"/>
                    <a:ea typeface="Microsoft YaHei"/>
                  </a:rPr>
                  <a:t>sysboost</a:t>
                </a:r>
              </a:p>
              <a:p>
                <a:pPr algn="ctr" defTabSz="1062176">
                  <a:lnSpc>
                    <a:spcPct val="150000"/>
                  </a:lnSpc>
                  <a:buSzPct val="60000"/>
                  <a:defRPr/>
                </a:pPr>
                <a:r>
                  <a:rPr lang="zh-CN" altLang="en-US" sz="1000">
                    <a:solidFill>
                      <a:prstClr val="black"/>
                    </a:solidFill>
                    <a:latin typeface="Microsoft YaHei"/>
                    <a:ea typeface="Microsoft YaHei"/>
                  </a:rPr>
                  <a:t>微架构优化工具</a:t>
                </a:r>
                <a:endParaRPr lang="en-US" altLang="zh-CN" sz="1000" dirty="0">
                  <a:solidFill>
                    <a:prstClr val="black"/>
                  </a:solidFill>
                  <a:latin typeface="Microsoft YaHei"/>
                  <a:ea typeface="Microsoft YaHei"/>
                </a:endParaRPr>
              </a:p>
            </p:txBody>
          </p:sp>
        </p:grpSp>
        <p:sp>
          <p:nvSpPr>
            <p:cNvPr id="78" name="圆角矩形 95">
              <a:extLst>
                <a:ext uri="{FF2B5EF4-FFF2-40B4-BE49-F238E27FC236}">
                  <a16:creationId xmlns:a16="http://schemas.microsoft.com/office/drawing/2014/main" id="{D200D571-3E09-47CA-A6F6-759670862F9F}"/>
                </a:ext>
              </a:extLst>
            </p:cNvPr>
            <p:cNvSpPr/>
            <p:nvPr/>
          </p:nvSpPr>
          <p:spPr>
            <a:xfrm>
              <a:off x="7913179" y="2691139"/>
              <a:ext cx="3333750" cy="264148"/>
            </a:xfrm>
            <a:prstGeom prst="rect">
              <a:avLst/>
            </a:prstGeom>
            <a:gradFill flip="none" rotWithShape="1">
              <a:gsLst>
                <a:gs pos="40000">
                  <a:srgbClr val="666666">
                    <a:alpha val="0"/>
                  </a:srgbClr>
                </a:gs>
                <a:gs pos="100000">
                  <a:srgbClr val="666666">
                    <a:alpha val="5000"/>
                  </a:srgbClr>
                </a:gs>
              </a:gsLst>
              <a:path path="shape">
                <a:fillToRect l="50000" t="50000" r="50000" b="50000"/>
              </a:path>
              <a:tileRect/>
            </a:gradFill>
            <a:ln w="3175" cap="flat" cmpd="sng" algn="ctr">
              <a:solidFill>
                <a:srgbClr val="FFFFFF">
                  <a:lumMod val="75000"/>
                </a:srgbClr>
              </a:solidFill>
              <a:prstDash val="solid"/>
              <a:miter lim="800000"/>
              <a:headEnd type="none" w="med" len="med"/>
              <a:tailEnd type="none" w="med" len="med"/>
            </a:ln>
            <a:effectLst/>
          </p:spPr>
          <p:txBody>
            <a:bodyPr wrap="none" lIns="0" tIns="0" rIns="0" bIns="0" anchor="ctr" anchorCtr="1"/>
            <a:lstStyle/>
            <a:p>
              <a:pPr algn="ctr" defTabSz="1062176">
                <a:lnSpc>
                  <a:spcPct val="150000"/>
                </a:lnSpc>
                <a:buSzPct val="60000"/>
                <a:defRPr/>
              </a:pPr>
              <a:r>
                <a:rPr lang="en-US" altLang="zh-CN" sz="1200" b="1">
                  <a:solidFill>
                    <a:prstClr val="black"/>
                  </a:solidFill>
                  <a:latin typeface="Microsoft YaHei"/>
                  <a:ea typeface="Microsoft YaHei"/>
                </a:rPr>
                <a:t>llvm-bolt</a:t>
              </a:r>
            </a:p>
            <a:p>
              <a:pPr algn="ctr" defTabSz="1062176">
                <a:lnSpc>
                  <a:spcPct val="150000"/>
                </a:lnSpc>
                <a:buSzPct val="60000"/>
                <a:defRPr/>
              </a:pPr>
              <a:r>
                <a:rPr lang="zh-CN" altLang="en-US" sz="1000">
                  <a:solidFill>
                    <a:prstClr val="black"/>
                  </a:solidFill>
                  <a:latin typeface="Microsoft YaHei"/>
                  <a:ea typeface="Microsoft YaHei"/>
                </a:rPr>
                <a:t>二进制优化器</a:t>
              </a:r>
              <a:endParaRPr lang="en-US" altLang="zh-CN" sz="1000" dirty="0">
                <a:solidFill>
                  <a:prstClr val="black"/>
                </a:solidFill>
                <a:latin typeface="Microsoft YaHei"/>
                <a:ea typeface="Microsoft YaHei"/>
              </a:endParaRPr>
            </a:p>
          </p:txBody>
        </p:sp>
      </p:grpSp>
    </p:spTree>
    <p:extLst>
      <p:ext uri="{BB962C8B-B14F-4D97-AF65-F5344CB8AC3E}">
        <p14:creationId xmlns:p14="http://schemas.microsoft.com/office/powerpoint/2010/main" val="41059542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12451</TotalTime>
  <Words>3369</Words>
  <Application>Microsoft Office PowerPoint</Application>
  <PresentationFormat>宽屏</PresentationFormat>
  <Paragraphs>365</Paragraphs>
  <Slides>15</Slides>
  <Notes>11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15</vt:i4>
      </vt:variant>
    </vt:vector>
  </HeadingPairs>
  <TitlesOfParts>
    <vt:vector size="25" baseType="lpstr">
      <vt:lpstr>HarmonyOS-Hans</vt:lpstr>
      <vt:lpstr>等线</vt:lpstr>
      <vt:lpstr>微软雅黑</vt:lpstr>
      <vt:lpstr>微软雅黑</vt:lpstr>
      <vt:lpstr>Arial</vt:lpstr>
      <vt:lpstr>Calibri</vt:lpstr>
      <vt:lpstr>Wingdings</vt:lpstr>
      <vt:lpstr>Office 主题​​</vt:lpstr>
      <vt:lpstr>章节页</vt:lpstr>
      <vt:lpstr>2_封面页_图片版 </vt:lpstr>
      <vt:lpstr>CFGO下一站：动态反馈优化技术</vt:lpstr>
      <vt:lpstr>目录</vt:lpstr>
      <vt:lpstr>反馈优化技术和CFGO框架</vt:lpstr>
      <vt:lpstr>反馈优化原理和业界发展</vt:lpstr>
      <vt:lpstr>CFGO反馈优化框架 (Continuous Feature Guided Optimization)</vt:lpstr>
      <vt:lpstr>静态反馈优化的局限性</vt:lpstr>
      <vt:lpstr>静态反馈优化的局限性</vt:lpstr>
      <vt:lpstr>动态反馈优化的设想</vt:lpstr>
      <vt:lpstr>第一阶段：启动时优化</vt:lpstr>
      <vt:lpstr>启动时优化应用实例</vt:lpstr>
      <vt:lpstr>第二阶段：运行时优化</vt:lpstr>
      <vt:lpstr>运行时优化应用实例</vt:lpstr>
      <vt:lpstr>未来工作和展望</vt:lpstr>
      <vt:lpstr>下一步计划</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wangrufeng</cp:lastModifiedBy>
  <cp:revision>352</cp:revision>
  <dcterms:created xsi:type="dcterms:W3CDTF">2023-10-13T08:11:36Z</dcterms:created>
  <dcterms:modified xsi:type="dcterms:W3CDTF">2024-11-15T13:21:30Z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(3)Pl5FK/vAeNN36ZzOCAIVQo46D+KzoFvIv85UQYAJsBEe9qjmI9vsLY6o6l7UTs7SRDQITG7a
k8XRMF05l+J2k+CgX9BGn8gUGDrMJLgCFylJ1yAyGimJHpOOTgAo4UT38GKFvvbYqRVQnWHC
BoAVhFQg1yhQGv23reE01p8lMl68cRAUggzOiVActFv6QGSu2L7zkducMZ82FDM+Je2Ssvh2
PEVoUXP0+UQnOJOsKq</vt:lpwstr>
  </property>
  <property fmtid="{D5CDD505-2E9C-101B-9397-08002B2CF9AE}" pid="3" name="_2015_ms_pID_7253431">
    <vt:lpwstr>vR1kowiHlwIeFY3y2zZB6mfnbPt74b8oAxFnOpsnz8l1zpWDL9hcEC
Vgk+RuZRZdCcIPt0t3rIpF8XEEdwUMBqLlT4ufAwa0F8IBPIrfPBqqMur3fV2ZkzW4t5FLoc
K4yE7H3SA/u8hsQI+IKOTEKQ7pB+xKawKLHdF7Ur3UjXMnoDgKGtXXk+ogRDGPjtZoByclFP
T4W69NZho5r9bOj2OiqRqA5TXmkuUnpKBelI</vt:lpwstr>
  </property>
  <property fmtid="{D5CDD505-2E9C-101B-9397-08002B2CF9AE}" pid="4" name="_2015_ms_pID_7253432">
    <vt:lpwstr>yw==</vt:lpwstr>
  </property>
</Properties>
</file>