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media/image16.svg" ContentType="image/svg+xml"/>
  <Override PartName="/ppt/media/image18.svg" ContentType="image/svg+xml"/>
  <Override PartName="/ppt/media/image20.svg" ContentType="image/svg+xml"/>
  <Override PartName="/ppt/media/image22.svg" ContentType="image/svg+xml"/>
  <Override PartName="/ppt/media/image26.svg" ContentType="image/svg+xml"/>
  <Override PartName="/ppt/media/image2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9"/>
  </p:handoutMasterIdLst>
  <p:sldIdLst>
    <p:sldId id="1721" r:id="rId3"/>
    <p:sldId id="1617" r:id="rId5"/>
    <p:sldId id="1535" r:id="rId6"/>
    <p:sldId id="2004" r:id="rId7"/>
    <p:sldId id="1993" r:id="rId8"/>
    <p:sldId id="2003" r:id="rId9"/>
    <p:sldId id="1965" r:id="rId10"/>
    <p:sldId id="1966" r:id="rId11"/>
    <p:sldId id="1989" r:id="rId12"/>
    <p:sldId id="1992" r:id="rId13"/>
    <p:sldId id="1990" r:id="rId14"/>
    <p:sldId id="1994" r:id="rId15"/>
    <p:sldId id="2015" r:id="rId16"/>
    <p:sldId id="2016" r:id="rId17"/>
    <p:sldId id="1722" r:id="rId18"/>
  </p:sldIdLst>
  <p:sldSz cx="12192000" cy="6858000"/>
  <p:notesSz cx="6858000" cy="9144000"/>
  <p:embeddedFontLst>
    <p:embeddedFont>
      <p:font typeface="微软雅黑" panose="020B0503020204020204" charset="-122"/>
      <p:regular r:id="rId24"/>
    </p:embeddedFont>
    <p:embeddedFont>
      <p:font typeface="MiSans Semibold" panose="00000700000000000000" charset="-122"/>
      <p:bold r:id="rId25"/>
    </p:embeddedFont>
    <p:embeddedFont>
      <p:font typeface="MiSans Normal" panose="00000500000000000000" charset="-122"/>
      <p:regular r:id="rId26"/>
    </p:embeddedFont>
    <p:embeddedFont>
      <p:font typeface="Calibri" panose="020F0502020204030204" charset="0"/>
      <p:regular r:id="rId27"/>
      <p:bold r:id="rId28"/>
      <p:italic r:id="rId29"/>
      <p:boldItalic r:id="rId30"/>
    </p:embeddedFont>
  </p:embeddedFontLst>
  <p:custDataLst>
    <p:tags r:id="rId31"/>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defaultTextStyle>
  <p:extLst>
    <p:ext uri="{EFAFB233-063F-42B5-8137-9DF3F51BA10A}">
      <p15:sldGuideLst xmlns:p15="http://schemas.microsoft.com/office/powerpoint/2012/main">
        <p15:guide id="1" orient="horz" pos="2200" userDrawn="1">
          <p15:clr>
            <a:srgbClr val="A4A3A4"/>
          </p15:clr>
        </p15:guide>
        <p15:guide id="2" pos="365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weilei" initials="w" lastIdx="3" clrIdx="6"/>
  <p:cmAuthor id="0" name="微软用户" initials="微软用户" lastIdx="0" clrIdx="0"/>
  <p:cmAuthor id="1" name="林 雨欣" initials="林" lastIdx="1" clrIdx="0"/>
  <p:cmAuthor id="8" name="Carson33" initials="Carson33" lastIdx="1" clrIdx="7"/>
  <p:cmAuthor id="2" name="pubb" initials="p" lastIdx="9" clrIdx="0"/>
  <p:cmAuthor id="3" name="lipeng" initials="l" lastIdx="1" clrIdx="1"/>
  <p:cmAuthor id="4" name="JY" initials="J" lastIdx="5" clrIdx="0"/>
  <p:cmAuthor id="5" name="作者" initials="作" lastIdx="0" clrIdx="2"/>
  <p:cmAuthor id="6" name="hualet" initials="h" lastIdx="6" clrIdx="5"/>
  <p:cmAuthor id="9" name="hanqingchun" initials="h" lastIdx="1" clrIdx="4"/>
  <p:cmAuthor id="11" name="yxw" initials="y" lastIdx="1" clrIdx="10"/>
  <p:cmAuthor id="12" name="UOS" initials="UOS" lastIdx="8" clrIdx="11"/>
  <p:cmAuthor id="13" name="uos" initials="u" lastIdx="2" clrIdx="12"/>
  <p:cmAuthor id="10" name="李超（IT）" initials="L" lastIdx="2" clrIdx="9"/>
  <p:cmAuthor id="14" name="熊文剑" initials="熊" lastIdx="1" clrIdx="13"/>
  <p:cmAuthor id="15" name="Kiran Everson" initials="KE" lastIdx="2" clrIdx="14"/>
  <p:cmAuthor id="16" name="Ryoka Deng" initials="RD" lastIdx="1" clrIdx="15"/>
  <p:cmAuthor id="18" name="yangjin" initials="y" lastIdx="1" clrIdx="17"/>
  <p:cmAuthor id="17" name="特 皮" initials="特" lastIdx="3" clrIdx="16"/>
  <p:cmAuthor id="19" name="cookie" initials="c" lastIdx="2" clrIdx="18"/>
  <p:cmAuthor id="21" name="Administrator" initials="A" lastIdx="41" clrIdx="0"/>
  <p:cmAuthor id="22" name="冯智强" initials="冯" lastIdx="2" clrIdx="14"/>
  <p:cmAuthor id="23" name="Redeker, Yolanda" initials="R" lastIdx="9" clrIdx="1"/>
  <p:cmAuthor id="24" name="yubaoquan" initials="y" lastIdx="1" clrIdx="4"/>
  <p:cmAuthor id="25" name="未知用户2" initials="未" lastIdx="27" clrIdx="1"/>
  <p:cmAuthor id="26" name="hj" initials="h" lastIdx="2" clrIdx="2"/>
  <p:cmAuthor id="27" name="IKKI" initials="I" lastIdx="1" clrIdx="0"/>
  <p:cmAuthor id="28" name="easytosay@163.com" initials="e" lastIdx="2" clrIdx="16"/>
  <p:cmAuthor id="29" name="yueliang" initials="y" lastIdx="1" clrIdx="17"/>
  <p:cmAuthor id="30" name="彭浩" initials="彭" lastIdx="1" clrIdx="4"/>
  <p:cmAuthor id="31" name="zyrstz" initials="z" lastIdx="11" clrIdx="11"/>
  <p:cmAuthor id="32" name="庞尔慧" initials="庞" lastIdx="91" clrIdx="12"/>
  <p:cmAuthor id="33" name="XMY" initials="X" lastIdx="1" clrIdx="18"/>
  <p:cmAuthor id="34" name="xmy" initials="x" lastIdx="4" clrIdx="19"/>
  <p:cmAuthor id="35" name="wum20" initials="w" lastIdx="1" clrIdx="7"/>
  <p:cmAuthor id="36" name="未知用户3" initials="未" lastIdx="3" clrIdx="0"/>
  <p:cmAuthor id="37" name="武敏" initials="武" lastIdx="2" clrIdx="8"/>
  <p:cmAuthor id="38" name="ZYSR-XY" initials="Z" lastIdx="6" clrIdx="10"/>
  <p:cmAuthor id="39" name="刘颖" initials="刘" lastIdx="7" clrIdx="0"/>
  <p:cmAuthor id="40" name="song song" initials="s" lastIdx="1" clrIdx="0"/>
  <p:cmAuthor id="41" name="曾阿婷" initials="曾" lastIdx="1" clrIdx="16"/>
  <p:cmAuthor id="42" name="Mia Vida Villanueva" initials="M" lastIdx="1" clrIdx="0"/>
  <p:cmAuthor id="43" name="david bin" initials="d" lastIdx="3" clrIdx="0"/>
  <p:cmAuthor id="44" name="MLOONG" initials="M" lastIdx="1" clrIdx="0"/>
  <p:cmAuthor id="45" name="未知用户4" initials="未" lastIdx="6" clrIdx="0"/>
  <p:cmAuthor id="46" name="未知用户5" initials="未" lastIdx="2" clrIdx="0"/>
  <p:cmAuthor id="47" name="未知用户6" initials="未" lastIdx="1" clrIdx="0"/>
  <p:cmAuthor id="48" name=" " initials=" " lastIdx="1" clrIdx="16"/>
  <p:cmAuthor id="49" name="Liu Dong" initials="L" lastIdx="1" clrIdx="0"/>
  <p:cmAuthor id="50" name="Zhao Jing" initials="Z" lastIdx="1" clrIdx="2"/>
  <p:cmAuthor id="51" name="Xin Wang (IB)" initials="X" lastIdx="7" clrIdx="0"/>
  <p:cmAuthor id="52" name="YANQING BAO" initials="Y" lastIdx="3" clrIdx="0"/>
  <p:cmAuthor id="53" name="Haiyang Wang" initials="H" lastIdx="4" clrIdx="2"/>
  <p:cmAuthor id="54" name="Roet-Reinking, Nathalie" initials="R" lastIdx="1" clrIdx="0"/>
  <p:cmAuthor id="55" name="张金龙" initials="张" lastIdx="9" clrIdx="0"/>
  <p:cmAuthor id="56" name="祝惠蓉" initials="祝" lastIdx="3" clrIdx="8"/>
  <p:cmAuthor id="57" name="陈俊奕" initials="陈" lastIdx="1" clrIdx="20"/>
  <p:cmAuthor id="58" name="宋海锐" initials="宋" lastIdx="2" clrIdx="68"/>
  <p:cmAuthor id="59" name="zhoulifang" initials="z" lastIdx="1" clrIdx="69"/>
  <p:cmAuthor id="60" name="杨素雯" initials="杨" lastIdx="30" clrIdx="1"/>
  <p:cmAuthor id="61" name="lili" initials="l" lastIdx="2" clrIdx="57"/>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D9"/>
    <a:srgbClr val="FFFFFF"/>
    <a:srgbClr val="F2F5FD"/>
    <a:srgbClr val="133DAB"/>
    <a:srgbClr val="143EAC"/>
    <a:srgbClr val="050D36"/>
    <a:srgbClr val="050D37"/>
    <a:srgbClr val="0050FF"/>
    <a:srgbClr val="F5F6FA"/>
    <a:srgbClr val="E4E3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00"/>
        <p:guide pos="3654"/>
      </p:guideLst>
    </p:cSldViewPr>
  </p:slideViewPr>
  <p:gridSpacing cx="36000" cy="36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2.xml"/><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panose="020B0500000000000000" charset="-122"/>
              <a:ea typeface="思源黑体" panose="020B0500000000000000" charset="-122"/>
              <a:cs typeface="思源黑体"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黑体" panose="020B0500000000000000" charset="-122"/>
                <a:cs typeface="思源黑体" panose="020B0500000000000000" charset="-122"/>
              </a:rPr>
            </a:fld>
            <a:endParaRPr lang="zh-CN" altLang="en-US">
              <a:latin typeface="思源黑体" panose="020B0500000000000000" charset="-122"/>
              <a:cs typeface="思源黑体" panose="020B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panose="020B0500000000000000" charset="-122"/>
              <a:ea typeface="思源黑体" panose="020B0500000000000000" charset="-122"/>
              <a:cs typeface="思源黑体"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黑体" panose="020B0500000000000000" charset="-122"/>
                <a:cs typeface="思源黑体" panose="020B0500000000000000" charset="-122"/>
              </a:rPr>
            </a:fld>
            <a:endParaRPr lang="zh-CN" altLang="en-US">
              <a:latin typeface="思源黑体" panose="020B0500000000000000" charset="-122"/>
              <a:cs typeface="思源黑体" panose="020B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panose="020B0500000000000000" charset="-122"/>
                <a:ea typeface="思源黑体" panose="020B0500000000000000" charset="-122"/>
                <a:cs typeface="思源黑体"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panose="020B0500000000000000" charset="-122"/>
                <a:ea typeface="思源黑体" panose="020B0500000000000000" charset="-122"/>
                <a:cs typeface="思源黑体" panose="020B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panose="020B0500000000000000" charset="-122"/>
                <a:ea typeface="思源黑体" panose="020B0500000000000000" charset="-122"/>
                <a:cs typeface="思源黑体"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panose="020B0500000000000000" charset="-122"/>
                <a:ea typeface="思源黑体" panose="020B0500000000000000" charset="-122"/>
                <a:cs typeface="思源黑体" panose="020B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panose="020B0500000000000000" charset="-122"/>
        <a:ea typeface="思源黑体" panose="020B0500000000000000" charset="-122"/>
        <a:cs typeface="思源黑体" panose="020B0500000000000000" charset="-122"/>
      </a:defRPr>
    </a:lvl1pPr>
    <a:lvl2pPr marL="457200" algn="l" defTabSz="914400" rtl="0" eaLnBrk="1" latinLnBrk="0" hangingPunct="1">
      <a:defRPr sz="1200" kern="1200">
        <a:solidFill>
          <a:schemeClr val="tx1"/>
        </a:solidFill>
        <a:latin typeface="思源黑体" panose="020B0500000000000000" charset="-122"/>
        <a:ea typeface="思源黑体" panose="020B0500000000000000" charset="-122"/>
        <a:cs typeface="思源黑体" panose="020B0500000000000000" charset="-122"/>
      </a:defRPr>
    </a:lvl2pPr>
    <a:lvl3pPr marL="914400" algn="l" defTabSz="914400" rtl="0" eaLnBrk="1" latinLnBrk="0" hangingPunct="1">
      <a:defRPr sz="1200" kern="1200">
        <a:solidFill>
          <a:schemeClr val="tx1"/>
        </a:solidFill>
        <a:latin typeface="思源黑体" panose="020B0500000000000000" charset="-122"/>
        <a:ea typeface="思源黑体" panose="020B0500000000000000" charset="-122"/>
        <a:cs typeface="思源黑体" panose="020B0500000000000000" charset="-122"/>
      </a:defRPr>
    </a:lvl3pPr>
    <a:lvl4pPr marL="1371600" algn="l" defTabSz="914400" rtl="0" eaLnBrk="1" latinLnBrk="0" hangingPunct="1">
      <a:defRPr sz="1200" kern="1200">
        <a:solidFill>
          <a:schemeClr val="tx1"/>
        </a:solidFill>
        <a:latin typeface="思源黑体" panose="020B0500000000000000" charset="-122"/>
        <a:ea typeface="思源黑体" panose="020B0500000000000000" charset="-122"/>
        <a:cs typeface="思源黑体" panose="020B0500000000000000" charset="-122"/>
      </a:defRPr>
    </a:lvl4pPr>
    <a:lvl5pPr marL="1828800" algn="l" defTabSz="914400" rtl="0" eaLnBrk="1" latinLnBrk="0" hangingPunct="1">
      <a:defRPr sz="1200" kern="1200">
        <a:solidFill>
          <a:schemeClr val="tx1"/>
        </a:solidFill>
        <a:latin typeface="思源黑体" panose="020B0500000000000000" charset="-122"/>
        <a:ea typeface="思源黑体" panose="020B0500000000000000" charset="-122"/>
        <a:cs typeface="思源黑体"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5885" y="2"/>
            <a:ext cx="12180229" cy="6857998"/>
          </a:xfrm>
          <a:prstGeom prst="rect">
            <a:avLst/>
          </a:prstGeom>
        </p:spPr>
      </p:pic>
      <p:sp>
        <p:nvSpPr>
          <p:cNvPr id="8" name="标题 7"/>
          <p:cNvSpPr>
            <a:spLocks noGrp="1"/>
          </p:cNvSpPr>
          <p:nvPr>
            <p:ph type="title" hasCustomPrompt="1"/>
          </p:nvPr>
        </p:nvSpPr>
        <p:spPr>
          <a:xfrm>
            <a:off x="551384" y="2155475"/>
            <a:ext cx="6480720" cy="1008113"/>
          </a:xfrm>
          <a:prstGeom prst="rect">
            <a:avLst/>
          </a:prstGeom>
        </p:spPr>
        <p:txBody>
          <a:bodyPr anchor="t"/>
          <a:lstStyle>
            <a:lvl1pPr algn="l">
              <a:defRPr sz="4800" b="1" i="0">
                <a:solidFill>
                  <a:schemeClr val="bg1"/>
                </a:solidFill>
                <a:latin typeface="+mj-lt"/>
                <a:ea typeface="+mj-lt"/>
                <a:cs typeface="思源黑体" panose="020B0500000000000000" charset="-122"/>
              </a:defRPr>
            </a:lvl1pPr>
          </a:lstStyle>
          <a:p>
            <a:r>
              <a:rPr kumimoji="1" lang="zh-CN" altLang="en-US" dirty="0"/>
              <a:t>单击此处编辑标题样式</a:t>
            </a:r>
            <a:endParaRPr kumimoji="1" lang="zh-CN" altLang="en-US" dirty="0"/>
          </a:p>
        </p:txBody>
      </p:sp>
      <p:sp>
        <p:nvSpPr>
          <p:cNvPr id="13" name="文本占位符 12"/>
          <p:cNvSpPr>
            <a:spLocks noGrp="1"/>
          </p:cNvSpPr>
          <p:nvPr>
            <p:ph type="body" sz="quarter" idx="10" hasCustomPrompt="1"/>
          </p:nvPr>
        </p:nvSpPr>
        <p:spPr>
          <a:xfrm>
            <a:off x="551384" y="3089993"/>
            <a:ext cx="6480720" cy="505643"/>
          </a:xfrm>
          <a:prstGeom prst="rect">
            <a:avLst/>
          </a:prstGeom>
        </p:spPr>
        <p:txBody>
          <a:bodyPr anchor="t"/>
          <a:lstStyle>
            <a:lvl1pPr marL="0" indent="0" algn="l">
              <a:buFontTx/>
              <a:buNone/>
              <a:defRPr sz="2800" b="1" i="0">
                <a:solidFill>
                  <a:schemeClr val="bg1"/>
                </a:solidFill>
                <a:latin typeface="+mj-lt"/>
                <a:ea typeface="+mj-lt"/>
                <a:cs typeface="思源黑体" panose="020B0500000000000000" charset="-122"/>
              </a:defRPr>
            </a:lvl1pPr>
          </a:lstStyle>
          <a:p>
            <a:pPr lvl="0"/>
            <a:r>
              <a:rPr kumimoji="1" lang="zh-CN" altLang="en-US" dirty="0"/>
              <a:t>单击此处编辑标题样式</a:t>
            </a:r>
            <a:endParaRPr kumimoji="1" lang="zh-CN" altLang="en-US" dirty="0"/>
          </a:p>
        </p:txBody>
      </p:sp>
      <p:sp>
        <p:nvSpPr>
          <p:cNvPr id="15" name="文本占位符 12"/>
          <p:cNvSpPr>
            <a:spLocks noGrp="1"/>
          </p:cNvSpPr>
          <p:nvPr>
            <p:ph type="body" sz="quarter" idx="11" hasCustomPrompt="1"/>
          </p:nvPr>
        </p:nvSpPr>
        <p:spPr>
          <a:xfrm>
            <a:off x="551384" y="4435525"/>
            <a:ext cx="6480720" cy="505643"/>
          </a:xfrm>
          <a:prstGeom prst="rect">
            <a:avLst/>
          </a:prstGeom>
        </p:spPr>
        <p:txBody>
          <a:bodyPr anchor="t"/>
          <a:lstStyle>
            <a:lvl1pPr marL="0" indent="0" algn="l">
              <a:buFontTx/>
              <a:buNone/>
              <a:defRPr sz="1800" b="1" i="0">
                <a:solidFill>
                  <a:schemeClr val="bg1"/>
                </a:solidFill>
                <a:latin typeface="+mj-lt"/>
                <a:ea typeface="+mj-lt"/>
                <a:cs typeface="思源黑体" panose="020B0500000000000000" charset="-122"/>
              </a:defRPr>
            </a:lvl1pPr>
          </a:lstStyle>
          <a:p>
            <a:pPr lvl="0"/>
            <a:r>
              <a:rPr kumimoji="1" lang="zh-CN" altLang="en-US" dirty="0"/>
              <a:t>单击此处编辑标题样式</a:t>
            </a:r>
            <a:endParaRPr kumimoji="1" lang="zh-CN" altLang="en-US" dirty="0"/>
          </a:p>
        </p:txBody>
      </p:sp>
      <p:sp>
        <p:nvSpPr>
          <p:cNvPr id="2" name="文本框 1"/>
          <p:cNvSpPr txBox="1"/>
          <p:nvPr userDrawn="1"/>
        </p:nvSpPr>
        <p:spPr>
          <a:xfrm>
            <a:off x="551384" y="6309321"/>
            <a:ext cx="3888432" cy="275590"/>
          </a:xfrm>
          <a:prstGeom prst="rect">
            <a:avLst/>
          </a:prstGeom>
          <a:noFill/>
        </p:spPr>
        <p:txBody>
          <a:bodyPr wrap="square" rtlCol="0">
            <a:spAutoFit/>
          </a:bodyPr>
          <a:lstStyle/>
          <a:p>
            <a:pPr algn="dist"/>
            <a:r>
              <a:rPr kumimoji="1" lang="zh-CN" altLang="en-US" sz="1200" b="1" i="0" dirty="0">
                <a:solidFill>
                  <a:schemeClr val="bg1">
                    <a:lumMod val="95000"/>
                  </a:schemeClr>
                </a:solidFill>
                <a:latin typeface="+mj-lt"/>
                <a:ea typeface="+mj-lt"/>
                <a:cs typeface="+mj-lt"/>
              </a:rPr>
              <a:t>中国操作系统领创者</a:t>
            </a:r>
            <a:r>
              <a:rPr kumimoji="1" lang="en-US" altLang="zh-CN" sz="1200" b="1" i="0" dirty="0">
                <a:solidFill>
                  <a:schemeClr val="bg1">
                    <a:lumMod val="95000"/>
                  </a:schemeClr>
                </a:solidFill>
                <a:latin typeface="+mj-lt"/>
                <a:ea typeface="+mj-lt"/>
                <a:cs typeface="+mj-lt"/>
              </a:rPr>
              <a:t>·</a:t>
            </a:r>
            <a:r>
              <a:rPr kumimoji="1" lang="zh-CN" altLang="en-US" sz="1200" b="1" i="0" dirty="0">
                <a:solidFill>
                  <a:schemeClr val="bg1">
                    <a:lumMod val="95000"/>
                  </a:schemeClr>
                </a:solidFill>
                <a:latin typeface="+mj-lt"/>
                <a:ea typeface="+mj-lt"/>
                <a:cs typeface="+mj-lt"/>
              </a:rPr>
              <a:t>给世界更好的选择</a:t>
            </a:r>
            <a:endParaRPr kumimoji="1" lang="zh-CN" altLang="en-US" sz="1200" b="1" i="0" dirty="0">
              <a:solidFill>
                <a:schemeClr val="bg1">
                  <a:lumMod val="95000"/>
                </a:schemeClr>
              </a:solidFill>
              <a:latin typeface="+mj-lt"/>
              <a:ea typeface="+mj-lt"/>
              <a:cs typeface="+mj-lt"/>
            </a:endParaRPr>
          </a:p>
        </p:txBody>
      </p:sp>
      <p:sp>
        <p:nvSpPr>
          <p:cNvPr id="9" name="文本框 8"/>
          <p:cNvSpPr txBox="1"/>
          <p:nvPr userDrawn="1"/>
        </p:nvSpPr>
        <p:spPr>
          <a:xfrm>
            <a:off x="9052248" y="6309321"/>
            <a:ext cx="2588368" cy="288031"/>
          </a:xfrm>
          <a:prstGeom prst="rect">
            <a:avLst/>
          </a:prstGeom>
          <a:noFill/>
        </p:spPr>
        <p:txBody>
          <a:bodyPr wrap="square" rtlCol="0">
            <a:spAutoFit/>
          </a:bodyPr>
          <a:lstStyle/>
          <a:p>
            <a:pPr algn="dist"/>
            <a:r>
              <a:rPr kumimoji="1" lang="en-US" altLang="zh-CN" sz="1200" b="1" i="0" dirty="0">
                <a:solidFill>
                  <a:schemeClr val="bg1">
                    <a:lumMod val="95000"/>
                  </a:schemeClr>
                </a:solidFill>
                <a:latin typeface="+mj-lt"/>
                <a:ea typeface="+mj-lt"/>
                <a:cs typeface="思源黑体" panose="020B0500000000000000" charset="-122"/>
              </a:rPr>
              <a:t>WWW.UNIONTECH.COM</a:t>
            </a:r>
            <a:endParaRPr kumimoji="1" lang="en-US" altLang="zh-CN" sz="1200" b="1" i="0" dirty="0">
              <a:solidFill>
                <a:schemeClr val="bg1">
                  <a:lumMod val="95000"/>
                </a:schemeClr>
              </a:solidFill>
              <a:latin typeface="+mj-lt"/>
              <a:ea typeface="+mj-lt"/>
              <a:cs typeface="思源黑体" panose="020B0500000000000000"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5400" y="784247"/>
            <a:ext cx="2066327" cy="4125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页四等分-2">
    <p:bg>
      <p:bgPr>
        <a:blipFill>
          <a:blip r:embed="rId2"/>
          <a:stretch>
            <a:fillRect/>
          </a:stretch>
        </a:blipFill>
        <a:effectLst/>
      </p:bgPr>
    </p:bg>
    <p:spTree>
      <p:nvGrpSpPr>
        <p:cNvPr id="1" name=""/>
        <p:cNvGrpSpPr/>
        <p:nvPr/>
      </p:nvGrpSpPr>
      <p:grpSpPr>
        <a:xfrm>
          <a:off x="0" y="0"/>
          <a:ext cx="0" cy="0"/>
          <a:chOff x="0" y="0"/>
          <a:chExt cx="0" cy="0"/>
        </a:xfrm>
      </p:grpSpPr>
      <p:sp>
        <p:nvSpPr>
          <p:cNvPr id="23" name="文本占位符 13"/>
          <p:cNvSpPr>
            <a:spLocks noGrp="1"/>
          </p:cNvSpPr>
          <p:nvPr>
            <p:ph type="body" sz="quarter" idx="12" hasCustomPrompt="1"/>
          </p:nvPr>
        </p:nvSpPr>
        <p:spPr>
          <a:xfrm>
            <a:off x="826618" y="1916832"/>
            <a:ext cx="10485182" cy="110869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24" name="文本占位符 6"/>
          <p:cNvSpPr>
            <a:spLocks noGrp="1"/>
          </p:cNvSpPr>
          <p:nvPr>
            <p:ph type="body" sz="quarter" idx="10" hasCustomPrompt="1"/>
          </p:nvPr>
        </p:nvSpPr>
        <p:spPr>
          <a:xfrm>
            <a:off x="826618" y="1240923"/>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6" name="文本占位符 6"/>
          <p:cNvSpPr>
            <a:spLocks noGrp="1"/>
          </p:cNvSpPr>
          <p:nvPr>
            <p:ph type="body" sz="quarter" idx="11" hasCustomPrompt="1"/>
          </p:nvPr>
        </p:nvSpPr>
        <p:spPr>
          <a:xfrm>
            <a:off x="1543591" y="3454371"/>
            <a:ext cx="3821826" cy="491474"/>
          </a:xfrm>
          <a:prstGeom prst="rect">
            <a:avLst/>
          </a:prstGeom>
        </p:spPr>
        <p:txBody>
          <a:bodyPr/>
          <a:lstStyle>
            <a:lvl1pPr marL="0" indent="0">
              <a:buFont typeface="Wingdings" panose="05000000000000000000" pitchFamily="2" charset="2"/>
              <a:buNone/>
              <a:defRPr sz="2200" b="0" i="0">
                <a:solidFill>
                  <a:srgbClr val="0044D9"/>
                </a:solidFill>
                <a:latin typeface="+mj-lt"/>
                <a:ea typeface="+mj-lt"/>
                <a:cs typeface="思源黑体" panose="020B0500000000000000" charset="-122"/>
              </a:defRPr>
            </a:lvl1pPr>
          </a:lstStyle>
          <a:p>
            <a:pPr lvl="0"/>
            <a:r>
              <a:rPr kumimoji="1" lang="zh-CN" altLang="en-US" dirty="0"/>
              <a:t>二级标题</a:t>
            </a:r>
            <a:endParaRPr kumimoji="1" lang="zh-CN" altLang="en-US" dirty="0"/>
          </a:p>
        </p:txBody>
      </p:sp>
      <p:sp>
        <p:nvSpPr>
          <p:cNvPr id="27" name="文本占位符 13"/>
          <p:cNvSpPr>
            <a:spLocks noGrp="1"/>
          </p:cNvSpPr>
          <p:nvPr>
            <p:ph type="body" sz="quarter" idx="13" hasCustomPrompt="1"/>
          </p:nvPr>
        </p:nvSpPr>
        <p:spPr>
          <a:xfrm>
            <a:off x="1543591" y="3984623"/>
            <a:ext cx="3833421" cy="620278"/>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31" name="文本占位符 6"/>
          <p:cNvSpPr>
            <a:spLocks noGrp="1"/>
          </p:cNvSpPr>
          <p:nvPr>
            <p:ph type="body" sz="quarter" idx="14" hasCustomPrompt="1"/>
          </p:nvPr>
        </p:nvSpPr>
        <p:spPr>
          <a:xfrm>
            <a:off x="7160214" y="3454371"/>
            <a:ext cx="3821826" cy="491474"/>
          </a:xfrm>
          <a:prstGeom prst="rect">
            <a:avLst/>
          </a:prstGeom>
        </p:spPr>
        <p:txBody>
          <a:bodyPr/>
          <a:lstStyle>
            <a:lvl1pPr marL="0" indent="0">
              <a:buFont typeface="Wingdings" panose="05000000000000000000" pitchFamily="2" charset="2"/>
              <a:buNone/>
              <a:defRPr sz="2200" b="0" i="0">
                <a:solidFill>
                  <a:srgbClr val="0044D9"/>
                </a:solidFill>
                <a:latin typeface="+mj-lt"/>
                <a:ea typeface="+mj-lt"/>
                <a:cs typeface="思源黑体" panose="020B0500000000000000" charset="-122"/>
              </a:defRPr>
            </a:lvl1pPr>
          </a:lstStyle>
          <a:p>
            <a:pPr lvl="0"/>
            <a:r>
              <a:rPr kumimoji="1" lang="zh-CN" altLang="en-US" dirty="0"/>
              <a:t>二级标题</a:t>
            </a:r>
            <a:endParaRPr kumimoji="1" lang="zh-CN" altLang="en-US" dirty="0"/>
          </a:p>
        </p:txBody>
      </p:sp>
      <p:sp>
        <p:nvSpPr>
          <p:cNvPr id="32" name="文本占位符 13"/>
          <p:cNvSpPr>
            <a:spLocks noGrp="1"/>
          </p:cNvSpPr>
          <p:nvPr>
            <p:ph type="body" sz="quarter" idx="15" hasCustomPrompt="1"/>
          </p:nvPr>
        </p:nvSpPr>
        <p:spPr>
          <a:xfrm>
            <a:off x="7160214" y="3984623"/>
            <a:ext cx="3833421" cy="620278"/>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35" name="文本占位符 6"/>
          <p:cNvSpPr>
            <a:spLocks noGrp="1"/>
          </p:cNvSpPr>
          <p:nvPr>
            <p:ph type="body" sz="quarter" idx="16" hasCustomPrompt="1"/>
          </p:nvPr>
        </p:nvSpPr>
        <p:spPr>
          <a:xfrm>
            <a:off x="1543591" y="5002617"/>
            <a:ext cx="3821826" cy="491474"/>
          </a:xfrm>
          <a:prstGeom prst="rect">
            <a:avLst/>
          </a:prstGeom>
        </p:spPr>
        <p:txBody>
          <a:bodyPr/>
          <a:lstStyle>
            <a:lvl1pPr marL="0" indent="0">
              <a:buFont typeface="Wingdings" panose="05000000000000000000" pitchFamily="2" charset="2"/>
              <a:buNone/>
              <a:defRPr sz="2200" b="0" i="0">
                <a:solidFill>
                  <a:srgbClr val="0044D9"/>
                </a:solidFill>
                <a:latin typeface="+mj-lt"/>
                <a:ea typeface="+mj-lt"/>
                <a:cs typeface="思源黑体" panose="020B0500000000000000" charset="-122"/>
              </a:defRPr>
            </a:lvl1pPr>
          </a:lstStyle>
          <a:p>
            <a:pPr lvl="0"/>
            <a:r>
              <a:rPr kumimoji="1" lang="zh-CN" altLang="en-US" dirty="0"/>
              <a:t>二级标题</a:t>
            </a:r>
            <a:endParaRPr kumimoji="1" lang="zh-CN" altLang="en-US" dirty="0"/>
          </a:p>
        </p:txBody>
      </p:sp>
      <p:sp>
        <p:nvSpPr>
          <p:cNvPr id="36" name="文本占位符 13"/>
          <p:cNvSpPr>
            <a:spLocks noGrp="1"/>
          </p:cNvSpPr>
          <p:nvPr>
            <p:ph type="body" sz="quarter" idx="17" hasCustomPrompt="1"/>
          </p:nvPr>
        </p:nvSpPr>
        <p:spPr>
          <a:xfrm>
            <a:off x="1543591" y="5532869"/>
            <a:ext cx="3833421" cy="620278"/>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39" name="文本占位符 6"/>
          <p:cNvSpPr>
            <a:spLocks noGrp="1"/>
          </p:cNvSpPr>
          <p:nvPr>
            <p:ph type="body" sz="quarter" idx="18" hasCustomPrompt="1"/>
          </p:nvPr>
        </p:nvSpPr>
        <p:spPr>
          <a:xfrm>
            <a:off x="7160214" y="5002617"/>
            <a:ext cx="3821826" cy="491474"/>
          </a:xfrm>
          <a:prstGeom prst="rect">
            <a:avLst/>
          </a:prstGeom>
        </p:spPr>
        <p:txBody>
          <a:bodyPr/>
          <a:lstStyle>
            <a:lvl1pPr marL="0" indent="0">
              <a:buFont typeface="Wingdings" panose="05000000000000000000" pitchFamily="2" charset="2"/>
              <a:buNone/>
              <a:defRPr sz="2200" b="0" i="0">
                <a:solidFill>
                  <a:srgbClr val="0044D9"/>
                </a:solidFill>
                <a:latin typeface="+mj-lt"/>
                <a:ea typeface="+mj-lt"/>
                <a:cs typeface="思源黑体" panose="020B0500000000000000" charset="-122"/>
              </a:defRPr>
            </a:lvl1pPr>
          </a:lstStyle>
          <a:p>
            <a:pPr lvl="0"/>
            <a:r>
              <a:rPr kumimoji="1" lang="zh-CN" altLang="en-US" dirty="0"/>
              <a:t>二级标题</a:t>
            </a:r>
            <a:endParaRPr kumimoji="1" lang="zh-CN" altLang="en-US" dirty="0"/>
          </a:p>
        </p:txBody>
      </p:sp>
      <p:sp>
        <p:nvSpPr>
          <p:cNvPr id="40" name="文本占位符 13"/>
          <p:cNvSpPr>
            <a:spLocks noGrp="1"/>
          </p:cNvSpPr>
          <p:nvPr>
            <p:ph type="body" sz="quarter" idx="19" hasCustomPrompt="1"/>
          </p:nvPr>
        </p:nvSpPr>
        <p:spPr>
          <a:xfrm>
            <a:off x="7160214" y="5532869"/>
            <a:ext cx="3833421" cy="620278"/>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14"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左右排版">
    <p:spTree>
      <p:nvGrpSpPr>
        <p:cNvPr id="1" name=""/>
        <p:cNvGrpSpPr/>
        <p:nvPr/>
      </p:nvGrpSpPr>
      <p:grpSpPr>
        <a:xfrm>
          <a:off x="0" y="0"/>
          <a:ext cx="0" cy="0"/>
          <a:chOff x="0" y="0"/>
          <a:chExt cx="0" cy="0"/>
        </a:xfrm>
      </p:grpSpPr>
      <p:sp>
        <p:nvSpPr>
          <p:cNvPr id="17" name="文本占位符 6"/>
          <p:cNvSpPr>
            <a:spLocks noGrp="1"/>
          </p:cNvSpPr>
          <p:nvPr>
            <p:ph type="body" sz="quarter" idx="10" hasCustomPrompt="1"/>
          </p:nvPr>
        </p:nvSpPr>
        <p:spPr>
          <a:xfrm>
            <a:off x="1762722" y="1281343"/>
            <a:ext cx="3888432"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8" name="文本占位符 13"/>
          <p:cNvSpPr>
            <a:spLocks noGrp="1"/>
          </p:cNvSpPr>
          <p:nvPr>
            <p:ph type="body" sz="quarter" idx="12" hasCustomPrompt="1"/>
          </p:nvPr>
        </p:nvSpPr>
        <p:spPr>
          <a:xfrm>
            <a:off x="1762722" y="1795099"/>
            <a:ext cx="3888432"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19" name="文本占位符 6"/>
          <p:cNvSpPr>
            <a:spLocks noGrp="1"/>
          </p:cNvSpPr>
          <p:nvPr>
            <p:ph type="body" sz="quarter" idx="13" hasCustomPrompt="1"/>
          </p:nvPr>
        </p:nvSpPr>
        <p:spPr>
          <a:xfrm>
            <a:off x="1762722" y="2852936"/>
            <a:ext cx="3888432"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0" name="文本占位符 13"/>
          <p:cNvSpPr>
            <a:spLocks noGrp="1"/>
          </p:cNvSpPr>
          <p:nvPr>
            <p:ph type="body" sz="quarter" idx="14" hasCustomPrompt="1"/>
          </p:nvPr>
        </p:nvSpPr>
        <p:spPr>
          <a:xfrm>
            <a:off x="1762722" y="3366692"/>
            <a:ext cx="3888432"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21" name="文本占位符 6"/>
          <p:cNvSpPr>
            <a:spLocks noGrp="1"/>
          </p:cNvSpPr>
          <p:nvPr>
            <p:ph type="body" sz="quarter" idx="15" hasCustomPrompt="1"/>
          </p:nvPr>
        </p:nvSpPr>
        <p:spPr>
          <a:xfrm>
            <a:off x="1762722" y="4437112"/>
            <a:ext cx="3888432"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2" name="文本占位符 13"/>
          <p:cNvSpPr>
            <a:spLocks noGrp="1"/>
          </p:cNvSpPr>
          <p:nvPr>
            <p:ph type="body" sz="quarter" idx="16" hasCustomPrompt="1"/>
          </p:nvPr>
        </p:nvSpPr>
        <p:spPr>
          <a:xfrm>
            <a:off x="1762722" y="4950868"/>
            <a:ext cx="3888432"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42" name="文本占位符 6"/>
          <p:cNvSpPr>
            <a:spLocks noGrp="1"/>
          </p:cNvSpPr>
          <p:nvPr>
            <p:ph type="body" sz="quarter" idx="17" hasCustomPrompt="1"/>
          </p:nvPr>
        </p:nvSpPr>
        <p:spPr>
          <a:xfrm>
            <a:off x="7438156" y="1281343"/>
            <a:ext cx="3888432"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43" name="文本占位符 13"/>
          <p:cNvSpPr>
            <a:spLocks noGrp="1"/>
          </p:cNvSpPr>
          <p:nvPr>
            <p:ph type="body" sz="quarter" idx="18" hasCustomPrompt="1"/>
          </p:nvPr>
        </p:nvSpPr>
        <p:spPr>
          <a:xfrm>
            <a:off x="7438156" y="1795099"/>
            <a:ext cx="3888432"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44" name="文本占位符 6"/>
          <p:cNvSpPr>
            <a:spLocks noGrp="1"/>
          </p:cNvSpPr>
          <p:nvPr>
            <p:ph type="body" sz="quarter" idx="19" hasCustomPrompt="1"/>
          </p:nvPr>
        </p:nvSpPr>
        <p:spPr>
          <a:xfrm>
            <a:off x="7438156" y="2852936"/>
            <a:ext cx="3888432"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45" name="文本占位符 13"/>
          <p:cNvSpPr>
            <a:spLocks noGrp="1"/>
          </p:cNvSpPr>
          <p:nvPr>
            <p:ph type="body" sz="quarter" idx="20" hasCustomPrompt="1"/>
          </p:nvPr>
        </p:nvSpPr>
        <p:spPr>
          <a:xfrm>
            <a:off x="7438156" y="3366692"/>
            <a:ext cx="3888432"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46" name="文本占位符 6"/>
          <p:cNvSpPr>
            <a:spLocks noGrp="1"/>
          </p:cNvSpPr>
          <p:nvPr>
            <p:ph type="body" sz="quarter" idx="21" hasCustomPrompt="1"/>
          </p:nvPr>
        </p:nvSpPr>
        <p:spPr>
          <a:xfrm>
            <a:off x="7438156" y="4437112"/>
            <a:ext cx="3888432"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47" name="文本占位符 13"/>
          <p:cNvSpPr>
            <a:spLocks noGrp="1"/>
          </p:cNvSpPr>
          <p:nvPr>
            <p:ph type="body" sz="quarter" idx="22" hasCustomPrompt="1"/>
          </p:nvPr>
        </p:nvSpPr>
        <p:spPr>
          <a:xfrm>
            <a:off x="7438156" y="4950868"/>
            <a:ext cx="3888432"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16"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左右排版-1">
    <p:bg>
      <p:bgPr>
        <a:blipFill>
          <a:blip r:embed="rId2"/>
          <a:stretch>
            <a:fillRect/>
          </a:stretch>
        </a:blipFill>
        <a:effectLst/>
      </p:bgPr>
    </p:bg>
    <p:spTree>
      <p:nvGrpSpPr>
        <p:cNvPr id="1" name=""/>
        <p:cNvGrpSpPr/>
        <p:nvPr/>
      </p:nvGrpSpPr>
      <p:grpSpPr>
        <a:xfrm>
          <a:off x="0" y="0"/>
          <a:ext cx="0" cy="0"/>
          <a:chOff x="0" y="0"/>
          <a:chExt cx="0" cy="0"/>
        </a:xfrm>
      </p:grpSpPr>
      <p:sp>
        <p:nvSpPr>
          <p:cNvPr id="44" name="文本占位符 13"/>
          <p:cNvSpPr>
            <a:spLocks noGrp="1"/>
          </p:cNvSpPr>
          <p:nvPr>
            <p:ph type="body" sz="quarter" idx="12" hasCustomPrompt="1"/>
          </p:nvPr>
        </p:nvSpPr>
        <p:spPr>
          <a:xfrm>
            <a:off x="826618" y="2125305"/>
            <a:ext cx="4981350" cy="3833723"/>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45" name="文本占位符 6"/>
          <p:cNvSpPr>
            <a:spLocks noGrp="1"/>
          </p:cNvSpPr>
          <p:nvPr>
            <p:ph type="body" sz="quarter" idx="10" hasCustomPrompt="1"/>
          </p:nvPr>
        </p:nvSpPr>
        <p:spPr>
          <a:xfrm>
            <a:off x="826618" y="1449397"/>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61" name="文本占位符 13"/>
          <p:cNvSpPr>
            <a:spLocks noGrp="1"/>
          </p:cNvSpPr>
          <p:nvPr>
            <p:ph type="body" sz="quarter" idx="13" hasCustomPrompt="1"/>
          </p:nvPr>
        </p:nvSpPr>
        <p:spPr>
          <a:xfrm>
            <a:off x="6513043" y="2125305"/>
            <a:ext cx="4981350" cy="1447711"/>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62" name="文本占位符 6"/>
          <p:cNvSpPr>
            <a:spLocks noGrp="1"/>
          </p:cNvSpPr>
          <p:nvPr>
            <p:ph type="body" sz="quarter" idx="14" hasCustomPrompt="1"/>
          </p:nvPr>
        </p:nvSpPr>
        <p:spPr>
          <a:xfrm>
            <a:off x="6513043" y="1449397"/>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63" name="文本占位符 13"/>
          <p:cNvSpPr>
            <a:spLocks noGrp="1"/>
          </p:cNvSpPr>
          <p:nvPr>
            <p:ph type="body" sz="quarter" idx="15" hasCustomPrompt="1"/>
          </p:nvPr>
        </p:nvSpPr>
        <p:spPr>
          <a:xfrm>
            <a:off x="6513043" y="4511317"/>
            <a:ext cx="4981350" cy="1447711"/>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64" name="文本占位符 6"/>
          <p:cNvSpPr>
            <a:spLocks noGrp="1"/>
          </p:cNvSpPr>
          <p:nvPr>
            <p:ph type="body" sz="quarter" idx="16" hasCustomPrompt="1"/>
          </p:nvPr>
        </p:nvSpPr>
        <p:spPr>
          <a:xfrm>
            <a:off x="6513043" y="3835409"/>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0"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图文混排-2">
    <p:spTree>
      <p:nvGrpSpPr>
        <p:cNvPr id="1" name=""/>
        <p:cNvGrpSpPr/>
        <p:nvPr/>
      </p:nvGrpSpPr>
      <p:grpSpPr>
        <a:xfrm>
          <a:off x="0" y="0"/>
          <a:ext cx="0" cy="0"/>
          <a:chOff x="0" y="0"/>
          <a:chExt cx="0" cy="0"/>
        </a:xfrm>
      </p:grpSpPr>
      <p:sp>
        <p:nvSpPr>
          <p:cNvPr id="9" name="文本占位符 13"/>
          <p:cNvSpPr>
            <a:spLocks noGrp="1"/>
          </p:cNvSpPr>
          <p:nvPr>
            <p:ph type="body" sz="quarter" idx="13" hasCustomPrompt="1"/>
          </p:nvPr>
        </p:nvSpPr>
        <p:spPr>
          <a:xfrm>
            <a:off x="6513043" y="2125305"/>
            <a:ext cx="4981350" cy="1447711"/>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0" name="文本占位符 6"/>
          <p:cNvSpPr>
            <a:spLocks noGrp="1"/>
          </p:cNvSpPr>
          <p:nvPr>
            <p:ph type="body" sz="quarter" idx="14" hasCustomPrompt="1"/>
          </p:nvPr>
        </p:nvSpPr>
        <p:spPr>
          <a:xfrm>
            <a:off x="6513043" y="1449397"/>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1" name="文本占位符 13"/>
          <p:cNvSpPr>
            <a:spLocks noGrp="1"/>
          </p:cNvSpPr>
          <p:nvPr>
            <p:ph type="body" sz="quarter" idx="15" hasCustomPrompt="1"/>
          </p:nvPr>
        </p:nvSpPr>
        <p:spPr>
          <a:xfrm>
            <a:off x="6513043" y="4511317"/>
            <a:ext cx="4981350" cy="1447711"/>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2" name="文本占位符 6"/>
          <p:cNvSpPr>
            <a:spLocks noGrp="1"/>
          </p:cNvSpPr>
          <p:nvPr>
            <p:ph type="body" sz="quarter" idx="16" hasCustomPrompt="1"/>
          </p:nvPr>
        </p:nvSpPr>
        <p:spPr>
          <a:xfrm>
            <a:off x="6513043" y="3835409"/>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5" name="图片占位符 14"/>
          <p:cNvSpPr>
            <a:spLocks noGrp="1"/>
          </p:cNvSpPr>
          <p:nvPr>
            <p:ph type="pic" sz="quarter" idx="17"/>
          </p:nvPr>
        </p:nvSpPr>
        <p:spPr>
          <a:xfrm>
            <a:off x="831836" y="1449388"/>
            <a:ext cx="4976131" cy="4509639"/>
          </a:xfrm>
          <a:prstGeom prst="rect">
            <a:avLst/>
          </a:prstGeom>
        </p:spPr>
        <p:txBody>
          <a:bodyPr/>
          <a:lstStyle>
            <a:lvl1pPr marL="0" indent="0" algn="ctr">
              <a:buFontTx/>
              <a:buNone/>
              <a:defRPr sz="3200" b="0">
                <a:solidFill>
                  <a:schemeClr val="tx1">
                    <a:lumMod val="50000"/>
                    <a:lumOff val="50000"/>
                  </a:schemeClr>
                </a:solidFill>
                <a:latin typeface="+mj-lt"/>
                <a:ea typeface="+mj-lt"/>
              </a:defRPr>
            </a:lvl1pPr>
          </a:lstStyle>
          <a:p>
            <a:endParaRPr kumimoji="1" lang="zh-CN" altLang="en-US" dirty="0"/>
          </a:p>
        </p:txBody>
      </p:sp>
      <p:sp>
        <p:nvSpPr>
          <p:cNvPr id="8"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图文混排-1">
    <p:spTree>
      <p:nvGrpSpPr>
        <p:cNvPr id="1" name=""/>
        <p:cNvGrpSpPr/>
        <p:nvPr/>
      </p:nvGrpSpPr>
      <p:grpSpPr>
        <a:xfrm>
          <a:off x="0" y="0"/>
          <a:ext cx="0" cy="0"/>
          <a:chOff x="0" y="0"/>
          <a:chExt cx="0" cy="0"/>
        </a:xfrm>
      </p:grpSpPr>
      <p:sp>
        <p:nvSpPr>
          <p:cNvPr id="15" name="图片占位符 14"/>
          <p:cNvSpPr>
            <a:spLocks noGrp="1"/>
          </p:cNvSpPr>
          <p:nvPr>
            <p:ph type="pic" sz="quarter" idx="17"/>
          </p:nvPr>
        </p:nvSpPr>
        <p:spPr>
          <a:xfrm>
            <a:off x="831837" y="1449389"/>
            <a:ext cx="2383844" cy="1979612"/>
          </a:xfrm>
          <a:prstGeom prst="rect">
            <a:avLst/>
          </a:prstGeom>
        </p:spPr>
        <p:txBody>
          <a:bodyPr/>
          <a:lstStyle>
            <a:lvl1pPr marL="0" indent="0" algn="ctr">
              <a:buFontTx/>
              <a:buNone/>
              <a:defRPr sz="2000" b="0">
                <a:solidFill>
                  <a:schemeClr val="tx1">
                    <a:lumMod val="50000"/>
                    <a:lumOff val="50000"/>
                  </a:schemeClr>
                </a:solidFill>
                <a:latin typeface="+mj-lt"/>
                <a:ea typeface="+mj-lt"/>
              </a:defRPr>
            </a:lvl1pPr>
          </a:lstStyle>
          <a:p>
            <a:endParaRPr kumimoji="1" lang="zh-CN" altLang="en-US" dirty="0"/>
          </a:p>
        </p:txBody>
      </p:sp>
      <p:sp>
        <p:nvSpPr>
          <p:cNvPr id="16" name="图片占位符 14"/>
          <p:cNvSpPr>
            <a:spLocks noGrp="1"/>
          </p:cNvSpPr>
          <p:nvPr>
            <p:ph type="pic" sz="quarter" idx="18"/>
          </p:nvPr>
        </p:nvSpPr>
        <p:spPr>
          <a:xfrm>
            <a:off x="3547971" y="1449389"/>
            <a:ext cx="2383844" cy="1979612"/>
          </a:xfrm>
          <a:prstGeom prst="rect">
            <a:avLst/>
          </a:prstGeom>
        </p:spPr>
        <p:txBody>
          <a:bodyPr/>
          <a:lstStyle>
            <a:lvl1pPr marL="0" indent="0" algn="ctr">
              <a:buFontTx/>
              <a:buNone/>
              <a:defRPr sz="2000" b="0">
                <a:solidFill>
                  <a:schemeClr val="tx1">
                    <a:lumMod val="50000"/>
                    <a:lumOff val="50000"/>
                  </a:schemeClr>
                </a:solidFill>
                <a:latin typeface="+mj-lt"/>
                <a:ea typeface="+mj-lt"/>
              </a:defRPr>
            </a:lvl1pPr>
          </a:lstStyle>
          <a:p>
            <a:endParaRPr kumimoji="1" lang="zh-CN" altLang="en-US" dirty="0"/>
          </a:p>
        </p:txBody>
      </p:sp>
      <p:sp>
        <p:nvSpPr>
          <p:cNvPr id="17" name="图片占位符 14"/>
          <p:cNvSpPr>
            <a:spLocks noGrp="1"/>
          </p:cNvSpPr>
          <p:nvPr>
            <p:ph type="pic" sz="quarter" idx="19"/>
          </p:nvPr>
        </p:nvSpPr>
        <p:spPr>
          <a:xfrm>
            <a:off x="6264105" y="1449389"/>
            <a:ext cx="2383844" cy="1979612"/>
          </a:xfrm>
          <a:prstGeom prst="rect">
            <a:avLst/>
          </a:prstGeom>
        </p:spPr>
        <p:txBody>
          <a:bodyPr/>
          <a:lstStyle>
            <a:lvl1pPr marL="0" indent="0" algn="ctr">
              <a:buFontTx/>
              <a:buNone/>
              <a:defRPr sz="2000" b="0">
                <a:solidFill>
                  <a:schemeClr val="tx1">
                    <a:lumMod val="50000"/>
                    <a:lumOff val="50000"/>
                  </a:schemeClr>
                </a:solidFill>
                <a:latin typeface="+mj-lt"/>
                <a:ea typeface="+mj-lt"/>
              </a:defRPr>
            </a:lvl1pPr>
          </a:lstStyle>
          <a:p>
            <a:endParaRPr kumimoji="1" lang="zh-CN" altLang="en-US" dirty="0"/>
          </a:p>
        </p:txBody>
      </p:sp>
      <p:sp>
        <p:nvSpPr>
          <p:cNvPr id="18" name="图片占位符 14"/>
          <p:cNvSpPr>
            <a:spLocks noGrp="1"/>
          </p:cNvSpPr>
          <p:nvPr>
            <p:ph type="pic" sz="quarter" idx="20"/>
          </p:nvPr>
        </p:nvSpPr>
        <p:spPr>
          <a:xfrm>
            <a:off x="8980240" y="1449389"/>
            <a:ext cx="2383844" cy="1979612"/>
          </a:xfrm>
          <a:prstGeom prst="rect">
            <a:avLst/>
          </a:prstGeom>
        </p:spPr>
        <p:txBody>
          <a:bodyPr/>
          <a:lstStyle>
            <a:lvl1pPr marL="0" indent="0" algn="ctr">
              <a:buFontTx/>
              <a:buNone/>
              <a:defRPr sz="2000" b="0">
                <a:solidFill>
                  <a:schemeClr val="tx1">
                    <a:lumMod val="50000"/>
                    <a:lumOff val="50000"/>
                  </a:schemeClr>
                </a:solidFill>
                <a:latin typeface="+mj-lt"/>
                <a:ea typeface="+mj-lt"/>
              </a:defRPr>
            </a:lvl1pPr>
          </a:lstStyle>
          <a:p>
            <a:endParaRPr kumimoji="1" lang="zh-CN" altLang="en-US" dirty="0"/>
          </a:p>
        </p:txBody>
      </p:sp>
      <p:sp>
        <p:nvSpPr>
          <p:cNvPr id="19" name="文本占位符 6"/>
          <p:cNvSpPr>
            <a:spLocks noGrp="1"/>
          </p:cNvSpPr>
          <p:nvPr>
            <p:ph type="body" sz="quarter" idx="11" hasCustomPrompt="1"/>
          </p:nvPr>
        </p:nvSpPr>
        <p:spPr>
          <a:xfrm>
            <a:off x="831836" y="3727639"/>
            <a:ext cx="238384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0" name="文本占位符 13"/>
          <p:cNvSpPr>
            <a:spLocks noGrp="1"/>
          </p:cNvSpPr>
          <p:nvPr>
            <p:ph type="body" sz="quarter" idx="13" hasCustomPrompt="1"/>
          </p:nvPr>
        </p:nvSpPr>
        <p:spPr>
          <a:xfrm>
            <a:off x="831837" y="4365104"/>
            <a:ext cx="2391076" cy="1189309"/>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21" name="文本占位符 6"/>
          <p:cNvSpPr>
            <a:spLocks noGrp="1"/>
          </p:cNvSpPr>
          <p:nvPr>
            <p:ph type="body" sz="quarter" idx="21" hasCustomPrompt="1"/>
          </p:nvPr>
        </p:nvSpPr>
        <p:spPr>
          <a:xfrm>
            <a:off x="3547971" y="3727639"/>
            <a:ext cx="238384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2" name="文本占位符 13"/>
          <p:cNvSpPr>
            <a:spLocks noGrp="1"/>
          </p:cNvSpPr>
          <p:nvPr>
            <p:ph type="body" sz="quarter" idx="22" hasCustomPrompt="1"/>
          </p:nvPr>
        </p:nvSpPr>
        <p:spPr>
          <a:xfrm>
            <a:off x="3547972" y="4365104"/>
            <a:ext cx="2391076" cy="1189309"/>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23" name="文本占位符 6"/>
          <p:cNvSpPr>
            <a:spLocks noGrp="1"/>
          </p:cNvSpPr>
          <p:nvPr>
            <p:ph type="body" sz="quarter" idx="23" hasCustomPrompt="1"/>
          </p:nvPr>
        </p:nvSpPr>
        <p:spPr>
          <a:xfrm>
            <a:off x="6264105" y="3727639"/>
            <a:ext cx="238384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4" name="文本占位符 13"/>
          <p:cNvSpPr>
            <a:spLocks noGrp="1"/>
          </p:cNvSpPr>
          <p:nvPr>
            <p:ph type="body" sz="quarter" idx="24" hasCustomPrompt="1"/>
          </p:nvPr>
        </p:nvSpPr>
        <p:spPr>
          <a:xfrm>
            <a:off x="6264106" y="4365104"/>
            <a:ext cx="2391076" cy="1189309"/>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25" name="文本占位符 6"/>
          <p:cNvSpPr>
            <a:spLocks noGrp="1"/>
          </p:cNvSpPr>
          <p:nvPr>
            <p:ph type="body" sz="quarter" idx="25" hasCustomPrompt="1"/>
          </p:nvPr>
        </p:nvSpPr>
        <p:spPr>
          <a:xfrm>
            <a:off x="8976322" y="3727639"/>
            <a:ext cx="238384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6" name="文本占位符 13"/>
          <p:cNvSpPr>
            <a:spLocks noGrp="1"/>
          </p:cNvSpPr>
          <p:nvPr>
            <p:ph type="body" sz="quarter" idx="26" hasCustomPrompt="1"/>
          </p:nvPr>
        </p:nvSpPr>
        <p:spPr>
          <a:xfrm>
            <a:off x="8976323" y="4365104"/>
            <a:ext cx="2391076" cy="1189309"/>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28"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图表">
    <p:spTree>
      <p:nvGrpSpPr>
        <p:cNvPr id="1" name=""/>
        <p:cNvGrpSpPr/>
        <p:nvPr/>
      </p:nvGrpSpPr>
      <p:grpSpPr>
        <a:xfrm>
          <a:off x="0" y="0"/>
          <a:ext cx="0" cy="0"/>
          <a:chOff x="0" y="0"/>
          <a:chExt cx="0" cy="0"/>
        </a:xfrm>
      </p:grpSpPr>
      <p:sp>
        <p:nvSpPr>
          <p:cNvPr id="17" name="图表占位符 16"/>
          <p:cNvSpPr>
            <a:spLocks noGrp="1"/>
          </p:cNvSpPr>
          <p:nvPr>
            <p:ph type="chart" sz="quarter" idx="10"/>
          </p:nvPr>
        </p:nvSpPr>
        <p:spPr>
          <a:xfrm>
            <a:off x="831836" y="1312334"/>
            <a:ext cx="4939462" cy="2820794"/>
          </a:xfrm>
          <a:prstGeom prst="rect">
            <a:avLst/>
          </a:prstGeom>
        </p:spPr>
        <p:txBody>
          <a:bodyPr/>
          <a:lstStyle>
            <a:lvl1pPr marL="0" indent="0" algn="ctr">
              <a:buFontTx/>
              <a:buNone/>
              <a:defRPr sz="3200" b="0">
                <a:solidFill>
                  <a:schemeClr val="tx1">
                    <a:lumMod val="50000"/>
                    <a:lumOff val="50000"/>
                  </a:schemeClr>
                </a:solidFill>
                <a:latin typeface="+mj-lt"/>
                <a:ea typeface="+mj-lt"/>
              </a:defRPr>
            </a:lvl1pPr>
          </a:lstStyle>
          <a:p>
            <a:endParaRPr kumimoji="1" lang="zh-CN" altLang="en-US" dirty="0"/>
          </a:p>
        </p:txBody>
      </p:sp>
      <p:sp>
        <p:nvSpPr>
          <p:cNvPr id="18" name="图表占位符 16"/>
          <p:cNvSpPr>
            <a:spLocks noGrp="1"/>
          </p:cNvSpPr>
          <p:nvPr>
            <p:ph type="chart" sz="quarter" idx="11"/>
          </p:nvPr>
        </p:nvSpPr>
        <p:spPr>
          <a:xfrm>
            <a:off x="6420702" y="1312334"/>
            <a:ext cx="4939462" cy="2820794"/>
          </a:xfrm>
          <a:prstGeom prst="rect">
            <a:avLst/>
          </a:prstGeom>
        </p:spPr>
        <p:txBody>
          <a:bodyPr/>
          <a:lstStyle>
            <a:lvl1pPr marL="0" indent="0" algn="ctr">
              <a:buFontTx/>
              <a:buNone/>
              <a:defRPr sz="3200" b="0">
                <a:solidFill>
                  <a:schemeClr val="tx1">
                    <a:lumMod val="50000"/>
                    <a:lumOff val="50000"/>
                  </a:schemeClr>
                </a:solidFill>
                <a:latin typeface="+mj-lt"/>
                <a:ea typeface="+mj-lt"/>
              </a:defRPr>
            </a:lvl1pPr>
          </a:lstStyle>
          <a:p>
            <a:endParaRPr kumimoji="1" lang="zh-CN" altLang="en-US" dirty="0"/>
          </a:p>
        </p:txBody>
      </p:sp>
      <p:sp>
        <p:nvSpPr>
          <p:cNvPr id="19" name="文本占位符 6"/>
          <p:cNvSpPr>
            <a:spLocks noGrp="1"/>
          </p:cNvSpPr>
          <p:nvPr>
            <p:ph type="body" sz="quarter" idx="12" hasCustomPrompt="1"/>
          </p:nvPr>
        </p:nvSpPr>
        <p:spPr>
          <a:xfrm>
            <a:off x="831836" y="4404382"/>
            <a:ext cx="4939462"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0" name="文本占位符 13"/>
          <p:cNvSpPr>
            <a:spLocks noGrp="1"/>
          </p:cNvSpPr>
          <p:nvPr>
            <p:ph type="body" sz="quarter" idx="13" hasCustomPrompt="1"/>
          </p:nvPr>
        </p:nvSpPr>
        <p:spPr>
          <a:xfrm>
            <a:off x="831836" y="5041848"/>
            <a:ext cx="4954447" cy="907432"/>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21" name="文本占位符 6"/>
          <p:cNvSpPr>
            <a:spLocks noGrp="1"/>
          </p:cNvSpPr>
          <p:nvPr>
            <p:ph type="body" sz="quarter" idx="14" hasCustomPrompt="1"/>
          </p:nvPr>
        </p:nvSpPr>
        <p:spPr>
          <a:xfrm>
            <a:off x="6420702" y="4404382"/>
            <a:ext cx="4939462"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2" name="文本占位符 13"/>
          <p:cNvSpPr>
            <a:spLocks noGrp="1"/>
          </p:cNvSpPr>
          <p:nvPr>
            <p:ph type="body" sz="quarter" idx="15" hasCustomPrompt="1"/>
          </p:nvPr>
        </p:nvSpPr>
        <p:spPr>
          <a:xfrm>
            <a:off x="6420702" y="5041848"/>
            <a:ext cx="4954447" cy="907432"/>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10"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表格">
    <p:spTree>
      <p:nvGrpSpPr>
        <p:cNvPr id="1" name=""/>
        <p:cNvGrpSpPr/>
        <p:nvPr/>
      </p:nvGrpSpPr>
      <p:grpSpPr>
        <a:xfrm>
          <a:off x="0" y="0"/>
          <a:ext cx="0" cy="0"/>
          <a:chOff x="0" y="0"/>
          <a:chExt cx="0" cy="0"/>
        </a:xfrm>
      </p:grpSpPr>
      <p:sp>
        <p:nvSpPr>
          <p:cNvPr id="14" name="表格占位符 13"/>
          <p:cNvSpPr>
            <a:spLocks noGrp="1"/>
          </p:cNvSpPr>
          <p:nvPr>
            <p:ph type="tbl" sz="quarter" idx="10"/>
          </p:nvPr>
        </p:nvSpPr>
        <p:spPr>
          <a:xfrm>
            <a:off x="831836" y="1377449"/>
            <a:ext cx="10528328" cy="3356326"/>
          </a:xfrm>
          <a:prstGeom prst="rect">
            <a:avLst/>
          </a:prstGeom>
        </p:spPr>
        <p:txBody>
          <a:bodyPr/>
          <a:lstStyle>
            <a:lvl1pPr marL="0" indent="0" algn="ctr">
              <a:buFontTx/>
              <a:buNone/>
              <a:defRPr b="0">
                <a:solidFill>
                  <a:schemeClr val="tx1">
                    <a:lumMod val="50000"/>
                    <a:lumOff val="50000"/>
                  </a:schemeClr>
                </a:solidFill>
                <a:latin typeface="+mj-lt"/>
                <a:ea typeface="+mj-lt"/>
              </a:defRPr>
            </a:lvl1pPr>
          </a:lstStyle>
          <a:p>
            <a:endParaRPr kumimoji="1" lang="zh-CN" altLang="en-US" dirty="0"/>
          </a:p>
        </p:txBody>
      </p:sp>
      <p:sp>
        <p:nvSpPr>
          <p:cNvPr id="16" name="文本占位符 6"/>
          <p:cNvSpPr>
            <a:spLocks noGrp="1"/>
          </p:cNvSpPr>
          <p:nvPr>
            <p:ph type="body" sz="quarter" idx="12" hasCustomPrompt="1"/>
          </p:nvPr>
        </p:nvSpPr>
        <p:spPr>
          <a:xfrm>
            <a:off x="831836" y="4879767"/>
            <a:ext cx="2094115"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7" name="文本占位符 13"/>
          <p:cNvSpPr>
            <a:spLocks noGrp="1"/>
          </p:cNvSpPr>
          <p:nvPr>
            <p:ph type="body" sz="quarter" idx="13"/>
          </p:nvPr>
        </p:nvSpPr>
        <p:spPr>
          <a:xfrm>
            <a:off x="831837" y="5517233"/>
            <a:ext cx="2100468" cy="288031"/>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a:t>
            </a:r>
            <a:endParaRPr kumimoji="1" lang="zh-CN" altLang="en-US" dirty="0"/>
          </a:p>
        </p:txBody>
      </p:sp>
      <p:sp>
        <p:nvSpPr>
          <p:cNvPr id="18" name="文本占位符 6"/>
          <p:cNvSpPr>
            <a:spLocks noGrp="1"/>
          </p:cNvSpPr>
          <p:nvPr>
            <p:ph type="body" sz="quarter" idx="14" hasCustomPrompt="1"/>
          </p:nvPr>
        </p:nvSpPr>
        <p:spPr>
          <a:xfrm>
            <a:off x="3641297" y="4879767"/>
            <a:ext cx="2094115"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9" name="文本占位符 13"/>
          <p:cNvSpPr>
            <a:spLocks noGrp="1"/>
          </p:cNvSpPr>
          <p:nvPr>
            <p:ph type="body" sz="quarter" idx="15"/>
          </p:nvPr>
        </p:nvSpPr>
        <p:spPr>
          <a:xfrm>
            <a:off x="3641298" y="5517233"/>
            <a:ext cx="2100468" cy="288031"/>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a:t>
            </a:r>
            <a:endParaRPr kumimoji="1" lang="zh-CN" altLang="en-US" dirty="0"/>
          </a:p>
        </p:txBody>
      </p:sp>
      <p:sp>
        <p:nvSpPr>
          <p:cNvPr id="20" name="文本占位符 6"/>
          <p:cNvSpPr>
            <a:spLocks noGrp="1"/>
          </p:cNvSpPr>
          <p:nvPr>
            <p:ph type="body" sz="quarter" idx="16" hasCustomPrompt="1"/>
          </p:nvPr>
        </p:nvSpPr>
        <p:spPr>
          <a:xfrm>
            <a:off x="6461441" y="4879767"/>
            <a:ext cx="2094115"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1" name="文本占位符 13"/>
          <p:cNvSpPr>
            <a:spLocks noGrp="1"/>
          </p:cNvSpPr>
          <p:nvPr>
            <p:ph type="body" sz="quarter" idx="17"/>
          </p:nvPr>
        </p:nvSpPr>
        <p:spPr>
          <a:xfrm>
            <a:off x="6461442" y="5517233"/>
            <a:ext cx="2100468" cy="288031"/>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a:t>
            </a:r>
            <a:endParaRPr kumimoji="1" lang="zh-CN" altLang="en-US" dirty="0"/>
          </a:p>
        </p:txBody>
      </p:sp>
      <p:sp>
        <p:nvSpPr>
          <p:cNvPr id="22" name="文本占位符 6"/>
          <p:cNvSpPr>
            <a:spLocks noGrp="1"/>
          </p:cNvSpPr>
          <p:nvPr>
            <p:ph type="body" sz="quarter" idx="18" hasCustomPrompt="1"/>
          </p:nvPr>
        </p:nvSpPr>
        <p:spPr>
          <a:xfrm>
            <a:off x="9266049" y="4879767"/>
            <a:ext cx="2094115"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3" name="文本占位符 13"/>
          <p:cNvSpPr>
            <a:spLocks noGrp="1"/>
          </p:cNvSpPr>
          <p:nvPr>
            <p:ph type="body" sz="quarter" idx="19"/>
          </p:nvPr>
        </p:nvSpPr>
        <p:spPr>
          <a:xfrm>
            <a:off x="9266050" y="5517233"/>
            <a:ext cx="2100468" cy="288031"/>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a:t>
            </a:r>
            <a:endParaRPr kumimoji="1" lang="zh-CN" altLang="en-US" dirty="0"/>
          </a:p>
        </p:txBody>
      </p:sp>
      <p:sp>
        <p:nvSpPr>
          <p:cNvPr id="13"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正文-图表2">
    <p:spTree>
      <p:nvGrpSpPr>
        <p:cNvPr id="1" name=""/>
        <p:cNvGrpSpPr/>
        <p:nvPr/>
      </p:nvGrpSpPr>
      <p:grpSpPr>
        <a:xfrm>
          <a:off x="0" y="0"/>
          <a:ext cx="0" cy="0"/>
          <a:chOff x="0" y="0"/>
          <a:chExt cx="0" cy="0"/>
        </a:xfrm>
      </p:grpSpPr>
      <p:sp>
        <p:nvSpPr>
          <p:cNvPr id="16" name="文本占位符 6"/>
          <p:cNvSpPr>
            <a:spLocks noGrp="1"/>
          </p:cNvSpPr>
          <p:nvPr>
            <p:ph type="body" sz="quarter" idx="12" hasCustomPrompt="1"/>
          </p:nvPr>
        </p:nvSpPr>
        <p:spPr>
          <a:xfrm>
            <a:off x="831836" y="4879767"/>
            <a:ext cx="2094115"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7" name="文本占位符 13"/>
          <p:cNvSpPr>
            <a:spLocks noGrp="1"/>
          </p:cNvSpPr>
          <p:nvPr>
            <p:ph type="body" sz="quarter" idx="13"/>
          </p:nvPr>
        </p:nvSpPr>
        <p:spPr>
          <a:xfrm>
            <a:off x="831837" y="5517233"/>
            <a:ext cx="2100468" cy="288031"/>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a:t>
            </a:r>
            <a:endParaRPr kumimoji="1" lang="zh-CN" altLang="en-US" dirty="0"/>
          </a:p>
        </p:txBody>
      </p:sp>
      <p:sp>
        <p:nvSpPr>
          <p:cNvPr id="18" name="文本占位符 6"/>
          <p:cNvSpPr>
            <a:spLocks noGrp="1"/>
          </p:cNvSpPr>
          <p:nvPr>
            <p:ph type="body" sz="quarter" idx="14" hasCustomPrompt="1"/>
          </p:nvPr>
        </p:nvSpPr>
        <p:spPr>
          <a:xfrm>
            <a:off x="3641297" y="4879767"/>
            <a:ext cx="2094115"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9" name="文本占位符 13"/>
          <p:cNvSpPr>
            <a:spLocks noGrp="1"/>
          </p:cNvSpPr>
          <p:nvPr>
            <p:ph type="body" sz="quarter" idx="15"/>
          </p:nvPr>
        </p:nvSpPr>
        <p:spPr>
          <a:xfrm>
            <a:off x="3641298" y="5517233"/>
            <a:ext cx="2100468" cy="288031"/>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a:t>
            </a:r>
            <a:endParaRPr kumimoji="1" lang="zh-CN" altLang="en-US" dirty="0"/>
          </a:p>
        </p:txBody>
      </p:sp>
      <p:sp>
        <p:nvSpPr>
          <p:cNvPr id="20" name="文本占位符 6"/>
          <p:cNvSpPr>
            <a:spLocks noGrp="1"/>
          </p:cNvSpPr>
          <p:nvPr>
            <p:ph type="body" sz="quarter" idx="16" hasCustomPrompt="1"/>
          </p:nvPr>
        </p:nvSpPr>
        <p:spPr>
          <a:xfrm>
            <a:off x="6461441" y="4879767"/>
            <a:ext cx="2094115"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1" name="文本占位符 13"/>
          <p:cNvSpPr>
            <a:spLocks noGrp="1"/>
          </p:cNvSpPr>
          <p:nvPr>
            <p:ph type="body" sz="quarter" idx="17"/>
          </p:nvPr>
        </p:nvSpPr>
        <p:spPr>
          <a:xfrm>
            <a:off x="6461442" y="5517233"/>
            <a:ext cx="2100468" cy="288031"/>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a:t>
            </a:r>
            <a:endParaRPr kumimoji="1" lang="zh-CN" altLang="en-US" dirty="0"/>
          </a:p>
        </p:txBody>
      </p:sp>
      <p:sp>
        <p:nvSpPr>
          <p:cNvPr id="22" name="文本占位符 6"/>
          <p:cNvSpPr>
            <a:spLocks noGrp="1"/>
          </p:cNvSpPr>
          <p:nvPr>
            <p:ph type="body" sz="quarter" idx="18" hasCustomPrompt="1"/>
          </p:nvPr>
        </p:nvSpPr>
        <p:spPr>
          <a:xfrm>
            <a:off x="9266049" y="4879767"/>
            <a:ext cx="2094115" cy="491474"/>
          </a:xfrm>
          <a:prstGeom prst="rect">
            <a:avLst/>
          </a:prstGeom>
        </p:spPr>
        <p:txBody>
          <a:bodyPr/>
          <a:lstStyle>
            <a:lvl1pPr marL="0" indent="0" algn="l">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3" name="文本占位符 13"/>
          <p:cNvSpPr>
            <a:spLocks noGrp="1"/>
          </p:cNvSpPr>
          <p:nvPr>
            <p:ph type="body" sz="quarter" idx="19"/>
          </p:nvPr>
        </p:nvSpPr>
        <p:spPr>
          <a:xfrm>
            <a:off x="9266050" y="5517233"/>
            <a:ext cx="2100468" cy="288031"/>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a:t>
            </a:r>
            <a:endParaRPr kumimoji="1" lang="zh-CN" altLang="en-US" dirty="0"/>
          </a:p>
        </p:txBody>
      </p:sp>
      <p:sp>
        <p:nvSpPr>
          <p:cNvPr id="13"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
        <p:nvSpPr>
          <p:cNvPr id="3" name="图表占位符 2"/>
          <p:cNvSpPr>
            <a:spLocks noGrp="1"/>
          </p:cNvSpPr>
          <p:nvPr>
            <p:ph type="chart" sz="quarter" idx="20"/>
          </p:nvPr>
        </p:nvSpPr>
        <p:spPr>
          <a:xfrm>
            <a:off x="831836" y="1377449"/>
            <a:ext cx="10534682" cy="3356326"/>
          </a:xfrm>
          <a:prstGeom prst="rect">
            <a:avLst/>
          </a:prstGeom>
        </p:spPr>
        <p:txBody>
          <a:bodyPr/>
          <a:lstStyle>
            <a:lvl1pPr marL="0" indent="0" algn="ctr">
              <a:buFontTx/>
              <a:buNone/>
              <a:defRPr b="0" i="0">
                <a:solidFill>
                  <a:schemeClr val="bg1">
                    <a:lumMod val="50000"/>
                  </a:schemeClr>
                </a:solidFill>
                <a:latin typeface="+mj-lt"/>
                <a:ea typeface="+mj-lt"/>
              </a:defRPr>
            </a:lvl1pPr>
          </a:lstStyle>
          <a:p>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正文-图标4">
    <p:spTree>
      <p:nvGrpSpPr>
        <p:cNvPr id="1" name=""/>
        <p:cNvGrpSpPr/>
        <p:nvPr/>
      </p:nvGrpSpPr>
      <p:grpSpPr>
        <a:xfrm>
          <a:off x="0" y="0"/>
          <a:ext cx="0" cy="0"/>
          <a:chOff x="0" y="0"/>
          <a:chExt cx="0" cy="0"/>
        </a:xfrm>
      </p:grpSpPr>
      <p:sp>
        <p:nvSpPr>
          <p:cNvPr id="14" name="文本占位符 6"/>
          <p:cNvSpPr>
            <a:spLocks noGrp="1"/>
          </p:cNvSpPr>
          <p:nvPr>
            <p:ph type="body" sz="quarter" idx="16" hasCustomPrompt="1"/>
          </p:nvPr>
        </p:nvSpPr>
        <p:spPr>
          <a:xfrm>
            <a:off x="1023596" y="4243772"/>
            <a:ext cx="2984172"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5" name="文本占位符 13"/>
          <p:cNvSpPr>
            <a:spLocks noGrp="1"/>
          </p:cNvSpPr>
          <p:nvPr>
            <p:ph type="body" sz="quarter" idx="17" hasCustomPrompt="1"/>
          </p:nvPr>
        </p:nvSpPr>
        <p:spPr>
          <a:xfrm>
            <a:off x="1019069" y="4881239"/>
            <a:ext cx="2993228" cy="1140050"/>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8" name="文本占位符 6"/>
          <p:cNvSpPr>
            <a:spLocks noGrp="1"/>
          </p:cNvSpPr>
          <p:nvPr>
            <p:ph type="body" sz="quarter" idx="18" hasCustomPrompt="1"/>
          </p:nvPr>
        </p:nvSpPr>
        <p:spPr>
          <a:xfrm>
            <a:off x="4603914" y="4243772"/>
            <a:ext cx="2984172"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9" name="文本占位符 13"/>
          <p:cNvSpPr>
            <a:spLocks noGrp="1"/>
          </p:cNvSpPr>
          <p:nvPr>
            <p:ph type="body" sz="quarter" idx="19" hasCustomPrompt="1"/>
          </p:nvPr>
        </p:nvSpPr>
        <p:spPr>
          <a:xfrm>
            <a:off x="4599387" y="4881239"/>
            <a:ext cx="2993228" cy="1140050"/>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20" name="文本占位符 6"/>
          <p:cNvSpPr>
            <a:spLocks noGrp="1"/>
          </p:cNvSpPr>
          <p:nvPr>
            <p:ph type="body" sz="quarter" idx="20" hasCustomPrompt="1"/>
          </p:nvPr>
        </p:nvSpPr>
        <p:spPr>
          <a:xfrm>
            <a:off x="8190757" y="4243772"/>
            <a:ext cx="2984172"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1" name="文本占位符 13"/>
          <p:cNvSpPr>
            <a:spLocks noGrp="1"/>
          </p:cNvSpPr>
          <p:nvPr>
            <p:ph type="body" sz="quarter" idx="21" hasCustomPrompt="1"/>
          </p:nvPr>
        </p:nvSpPr>
        <p:spPr>
          <a:xfrm>
            <a:off x="8186230" y="4881239"/>
            <a:ext cx="2993228" cy="1140050"/>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22" name="文本占位符 6"/>
          <p:cNvSpPr>
            <a:spLocks noGrp="1"/>
          </p:cNvSpPr>
          <p:nvPr>
            <p:ph type="body" sz="quarter" idx="22" hasCustomPrompt="1"/>
          </p:nvPr>
        </p:nvSpPr>
        <p:spPr>
          <a:xfrm>
            <a:off x="1561490" y="2448781"/>
            <a:ext cx="1908384" cy="700469"/>
          </a:xfrm>
          <a:prstGeom prst="rect">
            <a:avLst/>
          </a:prstGeom>
        </p:spPr>
        <p:txBody>
          <a:bodyPr/>
          <a:lstStyle>
            <a:lvl1pPr marL="0" indent="0" algn="ctr">
              <a:buFont typeface="Wingdings" panose="05000000000000000000" pitchFamily="2" charset="2"/>
              <a:buNone/>
              <a:defRPr sz="3600" b="1" i="0">
                <a:solidFill>
                  <a:srgbClr val="0044D9"/>
                </a:solidFill>
                <a:latin typeface="+mj-lt"/>
                <a:ea typeface="+mj-lt"/>
                <a:cs typeface="思源黑体" panose="020B0500000000000000" charset="-122"/>
              </a:defRPr>
            </a:lvl1pPr>
          </a:lstStyle>
          <a:p>
            <a:pPr lvl="0"/>
            <a:r>
              <a:rPr kumimoji="1" lang="zh-CN" altLang="en-US" dirty="0"/>
              <a:t>标题</a:t>
            </a:r>
            <a:endParaRPr kumimoji="1" lang="zh-CN" altLang="en-US" dirty="0"/>
          </a:p>
        </p:txBody>
      </p:sp>
      <p:sp>
        <p:nvSpPr>
          <p:cNvPr id="23" name="文本占位符 6"/>
          <p:cNvSpPr>
            <a:spLocks noGrp="1"/>
          </p:cNvSpPr>
          <p:nvPr>
            <p:ph type="body" sz="quarter" idx="23" hasCustomPrompt="1"/>
          </p:nvPr>
        </p:nvSpPr>
        <p:spPr>
          <a:xfrm>
            <a:off x="5141808" y="2448781"/>
            <a:ext cx="1908384" cy="700469"/>
          </a:xfrm>
          <a:prstGeom prst="rect">
            <a:avLst/>
          </a:prstGeom>
        </p:spPr>
        <p:txBody>
          <a:bodyPr/>
          <a:lstStyle>
            <a:lvl1pPr marL="0" indent="0" algn="ctr">
              <a:buFont typeface="Wingdings" panose="05000000000000000000" pitchFamily="2" charset="2"/>
              <a:buNone/>
              <a:defRPr sz="3600" b="1" i="0">
                <a:solidFill>
                  <a:srgbClr val="0044D9"/>
                </a:solidFill>
                <a:latin typeface="+mj-lt"/>
                <a:ea typeface="+mj-lt"/>
                <a:cs typeface="思源黑体" panose="020B0500000000000000" charset="-122"/>
              </a:defRPr>
            </a:lvl1pPr>
          </a:lstStyle>
          <a:p>
            <a:pPr lvl="0"/>
            <a:r>
              <a:rPr kumimoji="1" lang="zh-CN" altLang="en-US" dirty="0"/>
              <a:t>标题</a:t>
            </a:r>
            <a:endParaRPr kumimoji="1" lang="zh-CN" altLang="en-US" dirty="0"/>
          </a:p>
        </p:txBody>
      </p:sp>
      <p:sp>
        <p:nvSpPr>
          <p:cNvPr id="24" name="文本占位符 6"/>
          <p:cNvSpPr>
            <a:spLocks noGrp="1"/>
          </p:cNvSpPr>
          <p:nvPr>
            <p:ph type="body" sz="quarter" idx="24" hasCustomPrompt="1"/>
          </p:nvPr>
        </p:nvSpPr>
        <p:spPr>
          <a:xfrm>
            <a:off x="8728651" y="2448781"/>
            <a:ext cx="1908384" cy="700469"/>
          </a:xfrm>
          <a:prstGeom prst="rect">
            <a:avLst/>
          </a:prstGeom>
        </p:spPr>
        <p:txBody>
          <a:bodyPr/>
          <a:lstStyle>
            <a:lvl1pPr marL="0" indent="0" algn="ctr">
              <a:buFont typeface="Wingdings" panose="05000000000000000000" pitchFamily="2" charset="2"/>
              <a:buNone/>
              <a:defRPr sz="3600" b="1" i="0">
                <a:solidFill>
                  <a:srgbClr val="0044D9"/>
                </a:solidFill>
                <a:latin typeface="+mj-lt"/>
                <a:ea typeface="+mj-lt"/>
                <a:cs typeface="思源黑体" panose="020B0500000000000000" charset="-122"/>
              </a:defRPr>
            </a:lvl1pPr>
          </a:lstStyle>
          <a:p>
            <a:pPr lvl="0"/>
            <a:r>
              <a:rPr kumimoji="1" lang="zh-CN" altLang="en-US" dirty="0"/>
              <a:t>标题</a:t>
            </a:r>
            <a:endParaRPr kumimoji="1" lang="zh-CN" altLang="en-US" dirty="0"/>
          </a:p>
        </p:txBody>
      </p:sp>
      <p:sp>
        <p:nvSpPr>
          <p:cNvPr id="13"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正文-图标1">
    <p:spTree>
      <p:nvGrpSpPr>
        <p:cNvPr id="1" name=""/>
        <p:cNvGrpSpPr/>
        <p:nvPr/>
      </p:nvGrpSpPr>
      <p:grpSpPr>
        <a:xfrm>
          <a:off x="0" y="0"/>
          <a:ext cx="0" cy="0"/>
          <a:chOff x="0" y="0"/>
          <a:chExt cx="0" cy="0"/>
        </a:xfrm>
      </p:grpSpPr>
      <p:sp>
        <p:nvSpPr>
          <p:cNvPr id="34" name="文本占位符 6"/>
          <p:cNvSpPr>
            <a:spLocks noGrp="1"/>
          </p:cNvSpPr>
          <p:nvPr>
            <p:ph type="body" sz="quarter" idx="14" hasCustomPrompt="1"/>
          </p:nvPr>
        </p:nvSpPr>
        <p:spPr>
          <a:xfrm>
            <a:off x="2894073" y="3694107"/>
            <a:ext cx="162313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5" name="文本占位符 13"/>
          <p:cNvSpPr>
            <a:spLocks noGrp="1"/>
          </p:cNvSpPr>
          <p:nvPr>
            <p:ph type="body" sz="quarter" idx="15" hasCustomPrompt="1"/>
          </p:nvPr>
        </p:nvSpPr>
        <p:spPr>
          <a:xfrm>
            <a:off x="2891611" y="4331573"/>
            <a:ext cx="1628059" cy="140168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38" name="文本占位符 6"/>
          <p:cNvSpPr>
            <a:spLocks noGrp="1"/>
          </p:cNvSpPr>
          <p:nvPr>
            <p:ph type="body" sz="quarter" idx="16" hasCustomPrompt="1"/>
          </p:nvPr>
        </p:nvSpPr>
        <p:spPr>
          <a:xfrm>
            <a:off x="833529" y="3694107"/>
            <a:ext cx="162313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9" name="文本占位符 13"/>
          <p:cNvSpPr>
            <a:spLocks noGrp="1"/>
          </p:cNvSpPr>
          <p:nvPr>
            <p:ph type="body" sz="quarter" idx="17" hasCustomPrompt="1"/>
          </p:nvPr>
        </p:nvSpPr>
        <p:spPr>
          <a:xfrm>
            <a:off x="831067" y="4331573"/>
            <a:ext cx="1628059" cy="140168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42" name="文本占位符 6"/>
          <p:cNvSpPr>
            <a:spLocks noGrp="1"/>
          </p:cNvSpPr>
          <p:nvPr>
            <p:ph type="body" sz="quarter" idx="18" hasCustomPrompt="1"/>
          </p:nvPr>
        </p:nvSpPr>
        <p:spPr>
          <a:xfrm>
            <a:off x="5288040" y="3694107"/>
            <a:ext cx="162313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43" name="文本占位符 13"/>
          <p:cNvSpPr>
            <a:spLocks noGrp="1"/>
          </p:cNvSpPr>
          <p:nvPr>
            <p:ph type="body" sz="quarter" idx="19" hasCustomPrompt="1"/>
          </p:nvPr>
        </p:nvSpPr>
        <p:spPr>
          <a:xfrm>
            <a:off x="5285578" y="4331573"/>
            <a:ext cx="1628059" cy="140168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44" name="文本占位符 6"/>
          <p:cNvSpPr>
            <a:spLocks noGrp="1"/>
          </p:cNvSpPr>
          <p:nvPr>
            <p:ph type="body" sz="quarter" idx="20" hasCustomPrompt="1"/>
          </p:nvPr>
        </p:nvSpPr>
        <p:spPr>
          <a:xfrm>
            <a:off x="7679543" y="3694107"/>
            <a:ext cx="162313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45" name="文本占位符 13"/>
          <p:cNvSpPr>
            <a:spLocks noGrp="1"/>
          </p:cNvSpPr>
          <p:nvPr>
            <p:ph type="body" sz="quarter" idx="21" hasCustomPrompt="1"/>
          </p:nvPr>
        </p:nvSpPr>
        <p:spPr>
          <a:xfrm>
            <a:off x="7677081" y="4331573"/>
            <a:ext cx="1628059" cy="140168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46" name="文本占位符 6"/>
          <p:cNvSpPr>
            <a:spLocks noGrp="1"/>
          </p:cNvSpPr>
          <p:nvPr>
            <p:ph type="body" sz="quarter" idx="22" hasCustomPrompt="1"/>
          </p:nvPr>
        </p:nvSpPr>
        <p:spPr>
          <a:xfrm>
            <a:off x="9738902" y="3694107"/>
            <a:ext cx="1623134"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47" name="文本占位符 13"/>
          <p:cNvSpPr>
            <a:spLocks noGrp="1"/>
          </p:cNvSpPr>
          <p:nvPr>
            <p:ph type="body" sz="quarter" idx="23" hasCustomPrompt="1"/>
          </p:nvPr>
        </p:nvSpPr>
        <p:spPr>
          <a:xfrm>
            <a:off x="9736440" y="4331573"/>
            <a:ext cx="1628059" cy="140168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14"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5884" y="0"/>
            <a:ext cx="12180231" cy="6857999"/>
          </a:xfrm>
          <a:prstGeom prst="rect">
            <a:avLst/>
          </a:prstGeom>
        </p:spPr>
      </p:pic>
      <p:sp>
        <p:nvSpPr>
          <p:cNvPr id="21" name="文本占位符 20"/>
          <p:cNvSpPr>
            <a:spLocks noGrp="1"/>
          </p:cNvSpPr>
          <p:nvPr>
            <p:ph type="body" sz="quarter" idx="10" hasCustomPrompt="1"/>
          </p:nvPr>
        </p:nvSpPr>
        <p:spPr>
          <a:xfrm>
            <a:off x="1700520" y="2822705"/>
            <a:ext cx="713059" cy="340588"/>
          </a:xfrm>
          <a:prstGeom prst="rect">
            <a:avLst/>
          </a:prstGeom>
        </p:spPr>
        <p:txBody>
          <a:bodyPr anchor="ctr"/>
          <a:lstStyle>
            <a:lvl1pPr marL="0" indent="0">
              <a:buFontTx/>
              <a:buNone/>
              <a:defRPr sz="2200" b="1" i="0">
                <a:solidFill>
                  <a:schemeClr val="bg1"/>
                </a:solidFill>
                <a:latin typeface="+mj-lt"/>
                <a:ea typeface="+mj-lt"/>
                <a:cs typeface="思源黑体" panose="020B0500000000000000" charset="-122"/>
              </a:defRPr>
            </a:lvl1pPr>
          </a:lstStyle>
          <a:p>
            <a:pPr lvl="0"/>
            <a:r>
              <a:rPr kumimoji="1" lang="en-US" altLang="zh-CN" dirty="0"/>
              <a:t>01</a:t>
            </a:r>
            <a:endParaRPr kumimoji="1" lang="zh-CN" altLang="en-US" dirty="0"/>
          </a:p>
        </p:txBody>
      </p:sp>
      <p:sp>
        <p:nvSpPr>
          <p:cNvPr id="22" name="文本占位符 20"/>
          <p:cNvSpPr>
            <a:spLocks noGrp="1"/>
          </p:cNvSpPr>
          <p:nvPr>
            <p:ph type="body" sz="quarter" idx="11" hasCustomPrompt="1"/>
          </p:nvPr>
        </p:nvSpPr>
        <p:spPr>
          <a:xfrm>
            <a:off x="2531604" y="2822705"/>
            <a:ext cx="3456384" cy="340588"/>
          </a:xfrm>
          <a:prstGeom prst="rect">
            <a:avLst/>
          </a:prstGeom>
        </p:spPr>
        <p:txBody>
          <a:bodyPr anchor="ctr"/>
          <a:lstStyle>
            <a:lvl1pPr marL="0" indent="0">
              <a:buFontTx/>
              <a:buNone/>
              <a:defRPr sz="2200" b="0" i="0">
                <a:solidFill>
                  <a:schemeClr val="bg1"/>
                </a:solidFill>
                <a:latin typeface="+mj-lt"/>
                <a:ea typeface="+mj-lt"/>
                <a:cs typeface="思源黑体" panose="020B0500000000000000" charset="-122"/>
              </a:defRPr>
            </a:lvl1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输入标题输入标题</a:t>
            </a:r>
            <a:endParaRPr kumimoji="1" lang="zh-CN" altLang="en-US" dirty="0"/>
          </a:p>
        </p:txBody>
      </p:sp>
      <p:sp>
        <p:nvSpPr>
          <p:cNvPr id="23" name="文本占位符 20"/>
          <p:cNvSpPr>
            <a:spLocks noGrp="1"/>
          </p:cNvSpPr>
          <p:nvPr>
            <p:ph type="body" sz="quarter" idx="12" hasCustomPrompt="1"/>
          </p:nvPr>
        </p:nvSpPr>
        <p:spPr>
          <a:xfrm>
            <a:off x="1700520" y="3706253"/>
            <a:ext cx="713059" cy="340588"/>
          </a:xfrm>
          <a:prstGeom prst="rect">
            <a:avLst/>
          </a:prstGeom>
        </p:spPr>
        <p:txBody>
          <a:bodyPr anchor="ctr"/>
          <a:lstStyle>
            <a:lvl1pPr marL="0" indent="0">
              <a:buFontTx/>
              <a:buNone/>
              <a:defRPr sz="2200" b="1" i="0">
                <a:solidFill>
                  <a:schemeClr val="bg1"/>
                </a:solidFill>
                <a:latin typeface="+mj-lt"/>
                <a:ea typeface="+mj-lt"/>
                <a:cs typeface="思源黑体" panose="020B0500000000000000" charset="-122"/>
              </a:defRPr>
            </a:lvl1pPr>
          </a:lstStyle>
          <a:p>
            <a:pPr lvl="0"/>
            <a:r>
              <a:rPr kumimoji="1" lang="en-US" altLang="zh-CN" dirty="0"/>
              <a:t>03</a:t>
            </a:r>
            <a:endParaRPr kumimoji="1" lang="zh-CN" altLang="en-US" dirty="0"/>
          </a:p>
        </p:txBody>
      </p:sp>
      <p:sp>
        <p:nvSpPr>
          <p:cNvPr id="24" name="文本占位符 20"/>
          <p:cNvSpPr>
            <a:spLocks noGrp="1"/>
          </p:cNvSpPr>
          <p:nvPr>
            <p:ph type="body" sz="quarter" idx="13" hasCustomPrompt="1"/>
          </p:nvPr>
        </p:nvSpPr>
        <p:spPr>
          <a:xfrm>
            <a:off x="2531604" y="3706253"/>
            <a:ext cx="3456384" cy="340588"/>
          </a:xfrm>
          <a:prstGeom prst="rect">
            <a:avLst/>
          </a:prstGeom>
        </p:spPr>
        <p:txBody>
          <a:bodyPr anchor="ctr"/>
          <a:lstStyle>
            <a:lvl1pPr marL="0" indent="0">
              <a:buFontTx/>
              <a:buNone/>
              <a:defRPr sz="2200" b="0" i="0">
                <a:solidFill>
                  <a:schemeClr val="bg1"/>
                </a:solidFill>
                <a:latin typeface="+mj-lt"/>
                <a:ea typeface="+mj-lt"/>
                <a:cs typeface="思源黑体" panose="020B0500000000000000" charset="-122"/>
              </a:defRPr>
            </a:lvl1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输入标题输入标题</a:t>
            </a:r>
            <a:endParaRPr kumimoji="1" lang="zh-CN" altLang="en-US" dirty="0"/>
          </a:p>
        </p:txBody>
      </p:sp>
      <p:sp>
        <p:nvSpPr>
          <p:cNvPr id="25" name="文本占位符 20"/>
          <p:cNvSpPr>
            <a:spLocks noGrp="1"/>
          </p:cNvSpPr>
          <p:nvPr>
            <p:ph type="body" sz="quarter" idx="14" hasCustomPrompt="1"/>
          </p:nvPr>
        </p:nvSpPr>
        <p:spPr>
          <a:xfrm>
            <a:off x="1700520" y="4642357"/>
            <a:ext cx="713059" cy="340588"/>
          </a:xfrm>
          <a:prstGeom prst="rect">
            <a:avLst/>
          </a:prstGeom>
        </p:spPr>
        <p:txBody>
          <a:bodyPr anchor="ctr"/>
          <a:lstStyle>
            <a:lvl1pPr marL="0" indent="0">
              <a:buFontTx/>
              <a:buNone/>
              <a:defRPr sz="2200" b="1" i="0">
                <a:solidFill>
                  <a:schemeClr val="bg1"/>
                </a:solidFill>
                <a:latin typeface="+mj-lt"/>
                <a:ea typeface="+mj-lt"/>
                <a:cs typeface="思源黑体" panose="020B0500000000000000" charset="-122"/>
              </a:defRPr>
            </a:lvl1pPr>
          </a:lstStyle>
          <a:p>
            <a:pPr lvl="0"/>
            <a:r>
              <a:rPr kumimoji="1" lang="en-US" altLang="zh-CN" dirty="0"/>
              <a:t>05</a:t>
            </a:r>
            <a:endParaRPr kumimoji="1" lang="zh-CN" altLang="en-US" dirty="0"/>
          </a:p>
        </p:txBody>
      </p:sp>
      <p:sp>
        <p:nvSpPr>
          <p:cNvPr id="26" name="文本占位符 20"/>
          <p:cNvSpPr>
            <a:spLocks noGrp="1"/>
          </p:cNvSpPr>
          <p:nvPr>
            <p:ph type="body" sz="quarter" idx="15" hasCustomPrompt="1"/>
          </p:nvPr>
        </p:nvSpPr>
        <p:spPr>
          <a:xfrm>
            <a:off x="2531604" y="4642357"/>
            <a:ext cx="3456384" cy="340588"/>
          </a:xfrm>
          <a:prstGeom prst="rect">
            <a:avLst/>
          </a:prstGeom>
        </p:spPr>
        <p:txBody>
          <a:bodyPr anchor="ctr"/>
          <a:lstStyle>
            <a:lvl1pPr marL="0" indent="0">
              <a:buFontTx/>
              <a:buNone/>
              <a:defRPr sz="2200" b="0" i="0">
                <a:solidFill>
                  <a:schemeClr val="bg1"/>
                </a:solidFill>
                <a:latin typeface="+mj-lt"/>
                <a:ea typeface="+mj-lt"/>
                <a:cs typeface="思源黑体" panose="020B0500000000000000" charset="-122"/>
              </a:defRPr>
            </a:lvl1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输入标题输入标题</a:t>
            </a:r>
            <a:endParaRPr kumimoji="1" lang="zh-CN" altLang="en-US" dirty="0"/>
          </a:p>
        </p:txBody>
      </p:sp>
      <p:sp>
        <p:nvSpPr>
          <p:cNvPr id="36" name="文本占位符 20"/>
          <p:cNvSpPr>
            <a:spLocks noGrp="1"/>
          </p:cNvSpPr>
          <p:nvPr>
            <p:ph type="body" sz="quarter" idx="16" hasCustomPrompt="1"/>
          </p:nvPr>
        </p:nvSpPr>
        <p:spPr>
          <a:xfrm>
            <a:off x="6633068" y="2822705"/>
            <a:ext cx="713059" cy="340588"/>
          </a:xfrm>
          <a:prstGeom prst="rect">
            <a:avLst/>
          </a:prstGeom>
        </p:spPr>
        <p:txBody>
          <a:bodyPr anchor="ctr"/>
          <a:lstStyle>
            <a:lvl1pPr marL="0" indent="0">
              <a:buFontTx/>
              <a:buNone/>
              <a:defRPr sz="2200" b="1" i="0">
                <a:solidFill>
                  <a:schemeClr val="bg1"/>
                </a:solidFill>
                <a:latin typeface="+mj-lt"/>
                <a:ea typeface="+mj-lt"/>
                <a:cs typeface="思源黑体" panose="020B0500000000000000" charset="-122"/>
              </a:defRPr>
            </a:lvl1pPr>
          </a:lstStyle>
          <a:p>
            <a:pPr lvl="0"/>
            <a:r>
              <a:rPr kumimoji="1" lang="en-US" altLang="zh-CN" dirty="0"/>
              <a:t>02</a:t>
            </a:r>
            <a:endParaRPr kumimoji="1" lang="zh-CN" altLang="en-US" dirty="0"/>
          </a:p>
        </p:txBody>
      </p:sp>
      <p:sp>
        <p:nvSpPr>
          <p:cNvPr id="37" name="文本占位符 20"/>
          <p:cNvSpPr>
            <a:spLocks noGrp="1"/>
          </p:cNvSpPr>
          <p:nvPr>
            <p:ph type="body" sz="quarter" idx="17" hasCustomPrompt="1"/>
          </p:nvPr>
        </p:nvSpPr>
        <p:spPr>
          <a:xfrm>
            <a:off x="7464152" y="2822705"/>
            <a:ext cx="3456384" cy="340588"/>
          </a:xfrm>
          <a:prstGeom prst="rect">
            <a:avLst/>
          </a:prstGeom>
        </p:spPr>
        <p:txBody>
          <a:bodyPr anchor="ctr"/>
          <a:lstStyle>
            <a:lvl1pPr marL="0" indent="0">
              <a:buFontTx/>
              <a:buNone/>
              <a:defRPr sz="2200" b="0" i="0">
                <a:solidFill>
                  <a:schemeClr val="bg1"/>
                </a:solidFill>
                <a:latin typeface="+mj-lt"/>
                <a:ea typeface="+mj-lt"/>
                <a:cs typeface="思源黑体" panose="020B0500000000000000" charset="-122"/>
              </a:defRPr>
            </a:lvl1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输入标题输入标题</a:t>
            </a:r>
            <a:endParaRPr kumimoji="1" lang="zh-CN" altLang="en-US" dirty="0"/>
          </a:p>
        </p:txBody>
      </p:sp>
      <p:sp>
        <p:nvSpPr>
          <p:cNvPr id="40" name="文本占位符 20"/>
          <p:cNvSpPr>
            <a:spLocks noGrp="1"/>
          </p:cNvSpPr>
          <p:nvPr>
            <p:ph type="body" sz="quarter" idx="18" hasCustomPrompt="1"/>
          </p:nvPr>
        </p:nvSpPr>
        <p:spPr>
          <a:xfrm>
            <a:off x="6633068" y="3706253"/>
            <a:ext cx="713059" cy="340588"/>
          </a:xfrm>
          <a:prstGeom prst="rect">
            <a:avLst/>
          </a:prstGeom>
        </p:spPr>
        <p:txBody>
          <a:bodyPr anchor="ctr"/>
          <a:lstStyle>
            <a:lvl1pPr marL="0" indent="0">
              <a:buFontTx/>
              <a:buNone/>
              <a:defRPr sz="2200" b="1" i="0">
                <a:solidFill>
                  <a:schemeClr val="bg1"/>
                </a:solidFill>
                <a:latin typeface="+mj-lt"/>
                <a:ea typeface="+mj-lt"/>
                <a:cs typeface="思源黑体" panose="020B0500000000000000" charset="-122"/>
              </a:defRPr>
            </a:lvl1pPr>
          </a:lstStyle>
          <a:p>
            <a:pPr lvl="0"/>
            <a:r>
              <a:rPr kumimoji="1" lang="en-US" altLang="zh-CN" dirty="0"/>
              <a:t>04</a:t>
            </a:r>
            <a:endParaRPr kumimoji="1" lang="zh-CN" altLang="en-US" dirty="0"/>
          </a:p>
        </p:txBody>
      </p:sp>
      <p:sp>
        <p:nvSpPr>
          <p:cNvPr id="41" name="文本占位符 20"/>
          <p:cNvSpPr>
            <a:spLocks noGrp="1"/>
          </p:cNvSpPr>
          <p:nvPr>
            <p:ph type="body" sz="quarter" idx="19" hasCustomPrompt="1"/>
          </p:nvPr>
        </p:nvSpPr>
        <p:spPr>
          <a:xfrm>
            <a:off x="7464152" y="3706253"/>
            <a:ext cx="3456384" cy="340588"/>
          </a:xfrm>
          <a:prstGeom prst="rect">
            <a:avLst/>
          </a:prstGeom>
        </p:spPr>
        <p:txBody>
          <a:bodyPr anchor="ctr"/>
          <a:lstStyle>
            <a:lvl1pPr marL="0" indent="0">
              <a:buFontTx/>
              <a:buNone/>
              <a:defRPr sz="2200" b="0" i="0">
                <a:solidFill>
                  <a:schemeClr val="bg1"/>
                </a:solidFill>
                <a:latin typeface="+mj-lt"/>
                <a:ea typeface="+mj-lt"/>
                <a:cs typeface="思源黑体" panose="020B0500000000000000" charset="-122"/>
              </a:defRPr>
            </a:lvl1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输入标题输入标题</a:t>
            </a:r>
            <a:endParaRPr kumimoji="1" lang="zh-CN" altLang="en-US" dirty="0"/>
          </a:p>
        </p:txBody>
      </p:sp>
      <p:sp>
        <p:nvSpPr>
          <p:cNvPr id="42" name="文本占位符 20"/>
          <p:cNvSpPr>
            <a:spLocks noGrp="1"/>
          </p:cNvSpPr>
          <p:nvPr>
            <p:ph type="body" sz="quarter" idx="20" hasCustomPrompt="1"/>
          </p:nvPr>
        </p:nvSpPr>
        <p:spPr>
          <a:xfrm>
            <a:off x="6633068" y="4642357"/>
            <a:ext cx="713059" cy="340588"/>
          </a:xfrm>
          <a:prstGeom prst="rect">
            <a:avLst/>
          </a:prstGeom>
        </p:spPr>
        <p:txBody>
          <a:bodyPr anchor="ctr"/>
          <a:lstStyle>
            <a:lvl1pPr marL="0" indent="0">
              <a:buFontTx/>
              <a:buNone/>
              <a:defRPr sz="2200" b="1" i="0">
                <a:solidFill>
                  <a:schemeClr val="bg1"/>
                </a:solidFill>
                <a:latin typeface="+mj-lt"/>
                <a:ea typeface="+mj-lt"/>
                <a:cs typeface="思源黑体" panose="020B0500000000000000" charset="-122"/>
              </a:defRPr>
            </a:lvl1pPr>
          </a:lstStyle>
          <a:p>
            <a:pPr lvl="0"/>
            <a:r>
              <a:rPr kumimoji="1" lang="en-US" altLang="zh-CN" dirty="0"/>
              <a:t>06</a:t>
            </a:r>
            <a:endParaRPr kumimoji="1" lang="zh-CN" altLang="en-US" dirty="0"/>
          </a:p>
        </p:txBody>
      </p:sp>
      <p:sp>
        <p:nvSpPr>
          <p:cNvPr id="43" name="文本占位符 20"/>
          <p:cNvSpPr>
            <a:spLocks noGrp="1"/>
          </p:cNvSpPr>
          <p:nvPr>
            <p:ph type="body" sz="quarter" idx="21" hasCustomPrompt="1"/>
          </p:nvPr>
        </p:nvSpPr>
        <p:spPr>
          <a:xfrm>
            <a:off x="7464152" y="4642357"/>
            <a:ext cx="3456384" cy="340588"/>
          </a:xfrm>
          <a:prstGeom prst="rect">
            <a:avLst/>
          </a:prstGeom>
        </p:spPr>
        <p:txBody>
          <a:bodyPr anchor="ctr"/>
          <a:lstStyle>
            <a:lvl1pPr marL="0" indent="0">
              <a:buFontTx/>
              <a:buNone/>
              <a:defRPr sz="2200" b="0" i="0">
                <a:solidFill>
                  <a:schemeClr val="bg1"/>
                </a:solidFill>
                <a:latin typeface="+mj-lt"/>
                <a:ea typeface="+mj-lt"/>
                <a:cs typeface="思源黑体" panose="020B0500000000000000" charset="-122"/>
              </a:defRPr>
            </a:lvl1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输入标题输入标题</a:t>
            </a:r>
            <a:endParaRPr kumimoji="1" lang="zh-CN" altLang="en-US" dirty="0"/>
          </a:p>
        </p:txBody>
      </p:sp>
      <p:sp>
        <p:nvSpPr>
          <p:cNvPr id="27" name="文本占位符 3"/>
          <p:cNvSpPr>
            <a:spLocks noGrp="1"/>
          </p:cNvSpPr>
          <p:nvPr>
            <p:ph type="body" sz="quarter" idx="23" hasCustomPrompt="1"/>
          </p:nvPr>
        </p:nvSpPr>
        <p:spPr>
          <a:xfrm>
            <a:off x="1725081" y="1196752"/>
            <a:ext cx="3456384" cy="1053282"/>
          </a:xfrm>
          <a:prstGeom prst="rect">
            <a:avLst/>
          </a:prstGeom>
        </p:spPr>
        <p:txBody>
          <a:bodyPr anchor="t"/>
          <a:lstStyle>
            <a:lvl1pPr marL="0" indent="0" algn="l">
              <a:buFontTx/>
              <a:buNone/>
              <a:defRPr sz="6000" b="1" i="0">
                <a:solidFill>
                  <a:schemeClr val="bg1"/>
                </a:solidFill>
                <a:latin typeface="+mj-lt"/>
                <a:ea typeface="+mj-lt"/>
                <a:cs typeface="+mj-lt"/>
              </a:defRPr>
            </a:lvl1pPr>
          </a:lstStyle>
          <a:p>
            <a:pPr lvl="0"/>
            <a:r>
              <a:rPr kumimoji="1" lang="zh-CN" altLang="en-US" dirty="0"/>
              <a:t>目 录</a:t>
            </a:r>
            <a:endParaRPr kumimoji="1" lang="zh-CN" altLang="en-US" dirty="0"/>
          </a:p>
        </p:txBody>
      </p:sp>
      <p:sp>
        <p:nvSpPr>
          <p:cNvPr id="29" name="文本框 28"/>
          <p:cNvSpPr txBox="1"/>
          <p:nvPr userDrawn="1"/>
        </p:nvSpPr>
        <p:spPr>
          <a:xfrm>
            <a:off x="551384" y="6309321"/>
            <a:ext cx="3888432" cy="275590"/>
          </a:xfrm>
          <a:prstGeom prst="rect">
            <a:avLst/>
          </a:prstGeom>
          <a:noFill/>
        </p:spPr>
        <p:txBody>
          <a:bodyPr wrap="square" rtlCol="0">
            <a:spAutoFit/>
          </a:bodyPr>
          <a:lstStyle/>
          <a:p>
            <a:pPr algn="dist"/>
            <a:r>
              <a:rPr kumimoji="1" lang="zh-CN" altLang="en-US" sz="1200" b="1" i="0" dirty="0">
                <a:solidFill>
                  <a:schemeClr val="bg1">
                    <a:lumMod val="95000"/>
                  </a:schemeClr>
                </a:solidFill>
                <a:latin typeface="+mj-lt"/>
                <a:ea typeface="+mj-lt"/>
                <a:cs typeface="+mj-lt"/>
              </a:rPr>
              <a:t>中国操作系统领创者</a:t>
            </a:r>
            <a:r>
              <a:rPr kumimoji="1" lang="en-US" altLang="zh-CN" sz="1200" b="1" i="0" dirty="0">
                <a:solidFill>
                  <a:schemeClr val="bg1">
                    <a:lumMod val="95000"/>
                  </a:schemeClr>
                </a:solidFill>
                <a:latin typeface="+mj-lt"/>
                <a:ea typeface="+mj-lt"/>
                <a:cs typeface="+mj-lt"/>
              </a:rPr>
              <a:t>·</a:t>
            </a:r>
            <a:r>
              <a:rPr kumimoji="1" lang="zh-CN" altLang="en-US" sz="1200" b="1" i="0" dirty="0">
                <a:solidFill>
                  <a:schemeClr val="bg1">
                    <a:lumMod val="95000"/>
                  </a:schemeClr>
                </a:solidFill>
                <a:latin typeface="+mj-lt"/>
                <a:ea typeface="+mj-lt"/>
                <a:cs typeface="+mj-lt"/>
              </a:rPr>
              <a:t>给世界更好的选择</a:t>
            </a:r>
            <a:endParaRPr kumimoji="1" lang="zh-CN" altLang="en-US" sz="1200" b="1" i="0" dirty="0">
              <a:solidFill>
                <a:schemeClr val="bg1">
                  <a:lumMod val="95000"/>
                </a:schemeClr>
              </a:solidFill>
              <a:latin typeface="+mj-lt"/>
              <a:ea typeface="+mj-lt"/>
              <a:cs typeface="+mj-lt"/>
            </a:endParaRPr>
          </a:p>
        </p:txBody>
      </p:sp>
      <p:sp>
        <p:nvSpPr>
          <p:cNvPr id="30" name="文本框 29"/>
          <p:cNvSpPr txBox="1"/>
          <p:nvPr userDrawn="1"/>
        </p:nvSpPr>
        <p:spPr>
          <a:xfrm>
            <a:off x="9052248" y="6309321"/>
            <a:ext cx="2588368" cy="288031"/>
          </a:xfrm>
          <a:prstGeom prst="rect">
            <a:avLst/>
          </a:prstGeom>
          <a:noFill/>
        </p:spPr>
        <p:txBody>
          <a:bodyPr wrap="square" rtlCol="0">
            <a:spAutoFit/>
          </a:bodyPr>
          <a:lstStyle/>
          <a:p>
            <a:pPr algn="dist"/>
            <a:r>
              <a:rPr kumimoji="1" lang="en-US" altLang="zh-CN" sz="1200" b="1" i="0" dirty="0">
                <a:solidFill>
                  <a:schemeClr val="bg1">
                    <a:lumMod val="95000"/>
                  </a:schemeClr>
                </a:solidFill>
                <a:latin typeface="+mj-lt"/>
                <a:ea typeface="+mj-lt"/>
                <a:cs typeface="思源黑体" panose="020B0500000000000000" charset="-122"/>
              </a:rPr>
              <a:t>WWW.UNIONTECH.COM</a:t>
            </a:r>
            <a:endParaRPr kumimoji="1" lang="en-US" altLang="zh-CN" sz="1200" b="1" i="0" dirty="0">
              <a:solidFill>
                <a:schemeClr val="bg1">
                  <a:lumMod val="95000"/>
                </a:schemeClr>
              </a:solidFill>
              <a:latin typeface="+mj-lt"/>
              <a:ea typeface="+mj-lt"/>
              <a:cs typeface="思源黑体" panose="020B0500000000000000" charset="-122"/>
            </a:endParaRPr>
          </a:p>
        </p:txBody>
      </p:sp>
      <p:pic>
        <p:nvPicPr>
          <p:cNvPr id="20" name="图片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30273" y="784247"/>
            <a:ext cx="2066327" cy="41250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正文-图标2">
    <p:spTree>
      <p:nvGrpSpPr>
        <p:cNvPr id="1" name=""/>
        <p:cNvGrpSpPr/>
        <p:nvPr/>
      </p:nvGrpSpPr>
      <p:grpSpPr>
        <a:xfrm>
          <a:off x="0" y="0"/>
          <a:ext cx="0" cy="0"/>
          <a:chOff x="0" y="0"/>
          <a:chExt cx="0" cy="0"/>
        </a:xfrm>
      </p:grpSpPr>
      <p:sp>
        <p:nvSpPr>
          <p:cNvPr id="30" name="文本占位符 6"/>
          <p:cNvSpPr>
            <a:spLocks noGrp="1"/>
          </p:cNvSpPr>
          <p:nvPr>
            <p:ph type="body" sz="quarter" idx="12" hasCustomPrompt="1"/>
          </p:nvPr>
        </p:nvSpPr>
        <p:spPr>
          <a:xfrm>
            <a:off x="831836" y="4110889"/>
            <a:ext cx="2968865"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1" name="文本占位符 13"/>
          <p:cNvSpPr>
            <a:spLocks noGrp="1"/>
          </p:cNvSpPr>
          <p:nvPr>
            <p:ph type="body" sz="quarter" idx="13" hasCustomPrompt="1"/>
          </p:nvPr>
        </p:nvSpPr>
        <p:spPr>
          <a:xfrm>
            <a:off x="831837" y="4748355"/>
            <a:ext cx="2977872" cy="78545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32" name="文本占位符 6"/>
          <p:cNvSpPr>
            <a:spLocks noGrp="1"/>
          </p:cNvSpPr>
          <p:nvPr>
            <p:ph type="body" sz="quarter" idx="14" hasCustomPrompt="1"/>
          </p:nvPr>
        </p:nvSpPr>
        <p:spPr>
          <a:xfrm>
            <a:off x="3317792" y="1983915"/>
            <a:ext cx="2968865"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3" name="文本占位符 13"/>
          <p:cNvSpPr>
            <a:spLocks noGrp="1"/>
          </p:cNvSpPr>
          <p:nvPr>
            <p:ph type="body" sz="quarter" idx="15" hasCustomPrompt="1"/>
          </p:nvPr>
        </p:nvSpPr>
        <p:spPr>
          <a:xfrm>
            <a:off x="3317793" y="2621381"/>
            <a:ext cx="2977872" cy="78545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34" name="文本占位符 6"/>
          <p:cNvSpPr>
            <a:spLocks noGrp="1"/>
          </p:cNvSpPr>
          <p:nvPr>
            <p:ph type="body" sz="quarter" idx="16" hasCustomPrompt="1"/>
          </p:nvPr>
        </p:nvSpPr>
        <p:spPr>
          <a:xfrm>
            <a:off x="5860995" y="4110889"/>
            <a:ext cx="2968865"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5" name="文本占位符 13"/>
          <p:cNvSpPr>
            <a:spLocks noGrp="1"/>
          </p:cNvSpPr>
          <p:nvPr>
            <p:ph type="body" sz="quarter" idx="17" hasCustomPrompt="1"/>
          </p:nvPr>
        </p:nvSpPr>
        <p:spPr>
          <a:xfrm>
            <a:off x="5860996" y="4748355"/>
            <a:ext cx="2977872" cy="78545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36" name="文本占位符 6"/>
          <p:cNvSpPr>
            <a:spLocks noGrp="1"/>
          </p:cNvSpPr>
          <p:nvPr>
            <p:ph type="body" sz="quarter" idx="18" hasCustomPrompt="1"/>
          </p:nvPr>
        </p:nvSpPr>
        <p:spPr>
          <a:xfrm>
            <a:off x="8284720" y="1983915"/>
            <a:ext cx="2968865" cy="491474"/>
          </a:xfrm>
          <a:prstGeom prst="rect">
            <a:avLst/>
          </a:prstGeom>
        </p:spPr>
        <p:txBody>
          <a:bodyPr/>
          <a:lstStyle>
            <a:lvl1pPr marL="0" indent="0" algn="ctr">
              <a:buFont typeface="Wingdings" panose="05000000000000000000" pitchFamily="2" charset="2"/>
              <a:buNone/>
              <a:defRPr sz="2200" b="1" i="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7" name="文本占位符 13"/>
          <p:cNvSpPr>
            <a:spLocks noGrp="1"/>
          </p:cNvSpPr>
          <p:nvPr>
            <p:ph type="body" sz="quarter" idx="19" hasCustomPrompt="1"/>
          </p:nvPr>
        </p:nvSpPr>
        <p:spPr>
          <a:xfrm>
            <a:off x="8284721" y="2621381"/>
            <a:ext cx="2977872" cy="785453"/>
          </a:xfrm>
          <a:prstGeom prst="rect">
            <a:avLst/>
          </a:prstGeom>
        </p:spPr>
        <p:txBody>
          <a:bodyPr/>
          <a:lstStyle>
            <a:lvl1pPr marL="0" indent="0" algn="just">
              <a:buFontTx/>
              <a:buNone/>
              <a:defRPr sz="14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a:t>
            </a:r>
            <a:endParaRPr kumimoji="1" lang="zh-CN" altLang="en-US" dirty="0"/>
          </a:p>
        </p:txBody>
      </p:sp>
      <p:sp>
        <p:nvSpPr>
          <p:cNvPr id="12"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正文-图标3">
    <p:spTree>
      <p:nvGrpSpPr>
        <p:cNvPr id="1" name=""/>
        <p:cNvGrpSpPr/>
        <p:nvPr/>
      </p:nvGrpSpPr>
      <p:grpSpPr>
        <a:xfrm>
          <a:off x="0" y="0"/>
          <a:ext cx="0" cy="0"/>
          <a:chOff x="0" y="0"/>
          <a:chExt cx="0" cy="0"/>
        </a:xfrm>
      </p:grpSpPr>
      <p:grpSp>
        <p:nvGrpSpPr>
          <p:cNvPr id="14" name="组合 13"/>
          <p:cNvGrpSpPr/>
          <p:nvPr userDrawn="1"/>
        </p:nvGrpSpPr>
        <p:grpSpPr>
          <a:xfrm>
            <a:off x="2769047" y="2012950"/>
            <a:ext cx="6650096" cy="2994660"/>
            <a:chOff x="2769047" y="2012950"/>
            <a:chExt cx="6650096" cy="2994660"/>
          </a:xfrm>
        </p:grpSpPr>
        <p:sp>
          <p:nvSpPr>
            <p:cNvPr id="15" name="椭圆 14"/>
            <p:cNvSpPr/>
            <p:nvPr/>
          </p:nvSpPr>
          <p:spPr>
            <a:xfrm>
              <a:off x="4597400" y="2012950"/>
              <a:ext cx="2994660" cy="2994660"/>
            </a:xfrm>
            <a:prstGeom prst="ellipse">
              <a:avLst/>
            </a:prstGeom>
            <a:noFill/>
            <a:ln w="76200" cmpd="sng">
              <a:solidFill>
                <a:srgbClr val="0044D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思源黑体" panose="020B0500000000000000" charset="-122"/>
                <a:ea typeface="思源黑体" panose="020B0500000000000000" charset="-122"/>
                <a:cs typeface="+mn-ea"/>
                <a:sym typeface="+mn-lt"/>
              </a:endParaRPr>
            </a:p>
          </p:txBody>
        </p:sp>
        <p:sp>
          <p:nvSpPr>
            <p:cNvPr id="16" name="椭圆 15"/>
            <p:cNvSpPr/>
            <p:nvPr/>
          </p:nvSpPr>
          <p:spPr>
            <a:xfrm>
              <a:off x="4782185" y="2197735"/>
              <a:ext cx="2625090" cy="2624455"/>
            </a:xfrm>
            <a:prstGeom prst="ellipse">
              <a:avLst/>
            </a:prstGeom>
            <a:noFill/>
            <a:ln w="101600">
              <a:solidFill>
                <a:srgbClr val="E9E9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思源黑体" panose="020B0500000000000000" charset="-122"/>
                <a:ea typeface="思源黑体" panose="020B0500000000000000" charset="-122"/>
                <a:cs typeface="+mn-ea"/>
                <a:sym typeface="+mn-lt"/>
              </a:endParaRPr>
            </a:p>
          </p:txBody>
        </p:sp>
        <p:sp>
          <p:nvSpPr>
            <p:cNvPr id="17" name="椭圆 16"/>
            <p:cNvSpPr/>
            <p:nvPr/>
          </p:nvSpPr>
          <p:spPr>
            <a:xfrm>
              <a:off x="5130706" y="2546590"/>
              <a:ext cx="1927411" cy="1927383"/>
            </a:xfrm>
            <a:prstGeom prst="ellipse">
              <a:avLst/>
            </a:prstGeom>
            <a:solidFill>
              <a:srgbClr val="0044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思源黑体" panose="020B0500000000000000" charset="-122"/>
                <a:cs typeface="思源黑体" panose="020B0500000000000000" charset="-122"/>
                <a:sym typeface="+mn-lt"/>
              </a:endParaRPr>
            </a:p>
          </p:txBody>
        </p:sp>
        <p:sp>
          <p:nvSpPr>
            <p:cNvPr id="18" name="2"/>
            <p:cNvSpPr/>
            <p:nvPr/>
          </p:nvSpPr>
          <p:spPr>
            <a:xfrm flipH="1" flipV="1">
              <a:off x="4954211" y="2337096"/>
              <a:ext cx="2272511" cy="2245359"/>
            </a:xfrm>
            <a:prstGeom prst="blockArc">
              <a:avLst>
                <a:gd name="adj1" fmla="val 34484"/>
                <a:gd name="adj2" fmla="val 10794548"/>
                <a:gd name="adj3" fmla="val 922"/>
              </a:avLst>
            </a:prstGeom>
            <a:gradFill>
              <a:gsLst>
                <a:gs pos="0">
                  <a:schemeClr val="accent1">
                    <a:lumMod val="5000"/>
                    <a:lumOff val="95000"/>
                    <a:alpha val="0"/>
                  </a:schemeClr>
                </a:gs>
                <a:gs pos="100000">
                  <a:srgbClr val="0044D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dirty="0">
                <a:latin typeface="思源黑体" panose="020B0500000000000000" charset="-122"/>
                <a:ea typeface="思源黑体" panose="020B0500000000000000" charset="-122"/>
                <a:cs typeface="思源黑体" panose="020B0500000000000000" charset="-122"/>
                <a:sym typeface="+mn-lt"/>
              </a:endParaRPr>
            </a:p>
          </p:txBody>
        </p:sp>
        <p:sp>
          <p:nvSpPr>
            <p:cNvPr id="19" name="1"/>
            <p:cNvSpPr/>
            <p:nvPr/>
          </p:nvSpPr>
          <p:spPr>
            <a:xfrm flipH="1" flipV="1">
              <a:off x="4907915" y="3459777"/>
              <a:ext cx="118588" cy="101010"/>
            </a:xfrm>
            <a:prstGeom prst="triangle">
              <a:avLst/>
            </a:prstGeom>
            <a:solidFill>
              <a:srgbClr val="0044D9"/>
            </a:solidFill>
            <a:ln w="28575">
              <a:noFill/>
            </a:ln>
            <a:effectLst>
              <a:outerShdw blurRad="127000" dist="25400" dir="5400000" algn="ctr" rotWithShape="0">
                <a:srgbClr val="0044D9">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1" dirty="0">
                <a:ea typeface="思源黑体" panose="020B0500000000000000" charset="-122"/>
                <a:cs typeface="思源黑体" panose="020B0500000000000000" charset="-122"/>
                <a:sym typeface="+mn-lt"/>
              </a:endParaRPr>
            </a:p>
          </p:txBody>
        </p:sp>
        <p:sp>
          <p:nvSpPr>
            <p:cNvPr id="20" name="2"/>
            <p:cNvSpPr/>
            <p:nvPr/>
          </p:nvSpPr>
          <p:spPr>
            <a:xfrm rot="10800000" flipH="1" flipV="1">
              <a:off x="4962103" y="2438106"/>
              <a:ext cx="2272511" cy="2245360"/>
            </a:xfrm>
            <a:prstGeom prst="blockArc">
              <a:avLst>
                <a:gd name="adj1" fmla="val 34484"/>
                <a:gd name="adj2" fmla="val 10794548"/>
                <a:gd name="adj3" fmla="val 922"/>
              </a:avLst>
            </a:prstGeom>
            <a:gradFill>
              <a:gsLst>
                <a:gs pos="0">
                  <a:schemeClr val="accent1">
                    <a:lumMod val="5000"/>
                    <a:lumOff val="95000"/>
                    <a:alpha val="0"/>
                  </a:schemeClr>
                </a:gs>
                <a:gs pos="100000">
                  <a:srgbClr val="0044D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dirty="0">
                <a:latin typeface="思源黑体" panose="020B0500000000000000" charset="-122"/>
                <a:ea typeface="思源黑体" panose="020B0500000000000000" charset="-122"/>
                <a:cs typeface="思源黑体" panose="020B0500000000000000" charset="-122"/>
                <a:sym typeface="+mn-lt"/>
              </a:endParaRPr>
            </a:p>
          </p:txBody>
        </p:sp>
        <p:sp>
          <p:nvSpPr>
            <p:cNvPr id="21" name="1"/>
            <p:cNvSpPr/>
            <p:nvPr/>
          </p:nvSpPr>
          <p:spPr>
            <a:xfrm rot="10800000" flipH="1" flipV="1">
              <a:off x="7162322" y="3459776"/>
              <a:ext cx="118588" cy="101010"/>
            </a:xfrm>
            <a:prstGeom prst="triangle">
              <a:avLst/>
            </a:prstGeom>
            <a:solidFill>
              <a:srgbClr val="0044D9"/>
            </a:solidFill>
            <a:ln w="28575">
              <a:noFill/>
            </a:ln>
            <a:effectLst>
              <a:outerShdw blurRad="127000" dist="25400" dir="5400000" algn="ctr" rotWithShape="0">
                <a:srgbClr val="0044D9">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1" dirty="0">
                <a:ea typeface="思源黑体" panose="020B0500000000000000" charset="-122"/>
                <a:cs typeface="思源黑体" panose="020B0500000000000000" charset="-122"/>
                <a:sym typeface="+mn-lt"/>
              </a:endParaRPr>
            </a:p>
          </p:txBody>
        </p:sp>
        <p:grpSp>
          <p:nvGrpSpPr>
            <p:cNvPr id="22" name="组合 21"/>
            <p:cNvGrpSpPr/>
            <p:nvPr/>
          </p:nvGrpSpPr>
          <p:grpSpPr>
            <a:xfrm>
              <a:off x="2769047" y="2276872"/>
              <a:ext cx="1710055" cy="149860"/>
              <a:chOff x="2479361" y="2183606"/>
              <a:chExt cx="2068827" cy="180975"/>
            </a:xfrm>
          </p:grpSpPr>
          <p:cxnSp>
            <p:nvCxnSpPr>
              <p:cNvPr id="44" name="直接连接符 77"/>
              <p:cNvCxnSpPr/>
              <p:nvPr/>
            </p:nvCxnSpPr>
            <p:spPr>
              <a:xfrm flipH="1" flipV="1">
                <a:off x="4367213" y="2183606"/>
                <a:ext cx="180975" cy="18097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78"/>
              <p:cNvCxnSpPr/>
              <p:nvPr/>
            </p:nvCxnSpPr>
            <p:spPr>
              <a:xfrm flipH="1">
                <a:off x="2479361" y="2184400"/>
                <a:ext cx="188943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2769047" y="4575284"/>
              <a:ext cx="1710055" cy="149860"/>
              <a:chOff x="2479361" y="2003425"/>
              <a:chExt cx="2068827" cy="180975"/>
            </a:xfrm>
          </p:grpSpPr>
          <p:cxnSp>
            <p:nvCxnSpPr>
              <p:cNvPr id="38" name="直接连接符 82"/>
              <p:cNvCxnSpPr/>
              <p:nvPr/>
            </p:nvCxnSpPr>
            <p:spPr>
              <a:xfrm flipH="1">
                <a:off x="4367213" y="2003425"/>
                <a:ext cx="180975" cy="18097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83"/>
              <p:cNvCxnSpPr/>
              <p:nvPr/>
            </p:nvCxnSpPr>
            <p:spPr>
              <a:xfrm flipH="1">
                <a:off x="2479361" y="2184400"/>
                <a:ext cx="188943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a:off x="7709088" y="2276872"/>
              <a:ext cx="1710055" cy="149860"/>
              <a:chOff x="2479361" y="2183606"/>
              <a:chExt cx="2068827" cy="180975"/>
            </a:xfrm>
          </p:grpSpPr>
          <p:cxnSp>
            <p:nvCxnSpPr>
              <p:cNvPr id="28" name="直接连接符 87"/>
              <p:cNvCxnSpPr/>
              <p:nvPr/>
            </p:nvCxnSpPr>
            <p:spPr>
              <a:xfrm flipH="1" flipV="1">
                <a:off x="4367213" y="2183606"/>
                <a:ext cx="180975" cy="18097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88"/>
              <p:cNvCxnSpPr/>
              <p:nvPr/>
            </p:nvCxnSpPr>
            <p:spPr>
              <a:xfrm flipH="1">
                <a:off x="2479361" y="2184400"/>
                <a:ext cx="188943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flipH="1">
              <a:off x="7709088" y="4575284"/>
              <a:ext cx="1710055" cy="149860"/>
              <a:chOff x="2479361" y="2003425"/>
              <a:chExt cx="2068827" cy="180975"/>
            </a:xfrm>
          </p:grpSpPr>
          <p:cxnSp>
            <p:nvCxnSpPr>
              <p:cNvPr id="26" name="直接连接符 92"/>
              <p:cNvCxnSpPr/>
              <p:nvPr/>
            </p:nvCxnSpPr>
            <p:spPr>
              <a:xfrm flipH="1">
                <a:off x="4367213" y="2003425"/>
                <a:ext cx="180975" cy="18097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93"/>
              <p:cNvCxnSpPr/>
              <p:nvPr/>
            </p:nvCxnSpPr>
            <p:spPr>
              <a:xfrm flipH="1">
                <a:off x="2479361" y="2184400"/>
                <a:ext cx="188943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9" name="文本占位符 6"/>
          <p:cNvSpPr>
            <a:spLocks noGrp="1"/>
          </p:cNvSpPr>
          <p:nvPr>
            <p:ph type="body" sz="quarter" idx="10" hasCustomPrompt="1"/>
          </p:nvPr>
        </p:nvSpPr>
        <p:spPr>
          <a:xfrm>
            <a:off x="831836" y="1628800"/>
            <a:ext cx="3503250" cy="491474"/>
          </a:xfrm>
          <a:prstGeom prst="rect">
            <a:avLst/>
          </a:prstGeom>
        </p:spPr>
        <p:txBody>
          <a:bodyPr/>
          <a:lstStyle>
            <a:lvl1pPr marL="0" indent="0" algn="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0" name="文本占位符 13"/>
          <p:cNvSpPr>
            <a:spLocks noGrp="1"/>
          </p:cNvSpPr>
          <p:nvPr>
            <p:ph type="body" sz="quarter" idx="12" hasCustomPrompt="1"/>
          </p:nvPr>
        </p:nvSpPr>
        <p:spPr>
          <a:xfrm>
            <a:off x="831836" y="2454733"/>
            <a:ext cx="3503250"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a:t>
            </a:r>
            <a:endParaRPr kumimoji="1" lang="zh-CN" altLang="en-US" dirty="0"/>
          </a:p>
        </p:txBody>
      </p:sp>
      <p:sp>
        <p:nvSpPr>
          <p:cNvPr id="32" name="文本占位符 6"/>
          <p:cNvSpPr>
            <a:spLocks noGrp="1"/>
          </p:cNvSpPr>
          <p:nvPr>
            <p:ph type="body" sz="quarter" idx="13" hasCustomPrompt="1"/>
          </p:nvPr>
        </p:nvSpPr>
        <p:spPr>
          <a:xfrm>
            <a:off x="7896200" y="1628800"/>
            <a:ext cx="3503250" cy="491474"/>
          </a:xfrm>
          <a:prstGeom prst="rect">
            <a:avLst/>
          </a:prstGeom>
        </p:spPr>
        <p:txBody>
          <a:bodyPr/>
          <a:lstStyle>
            <a:lvl1pPr marL="0" indent="0" algn="l">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3" name="文本占位符 13"/>
          <p:cNvSpPr>
            <a:spLocks noGrp="1"/>
          </p:cNvSpPr>
          <p:nvPr>
            <p:ph type="body" sz="quarter" idx="14" hasCustomPrompt="1"/>
          </p:nvPr>
        </p:nvSpPr>
        <p:spPr>
          <a:xfrm>
            <a:off x="7896200" y="2454733"/>
            <a:ext cx="3503250"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a:t>
            </a:r>
            <a:endParaRPr kumimoji="1" lang="zh-CN" altLang="en-US" dirty="0"/>
          </a:p>
        </p:txBody>
      </p:sp>
      <p:sp>
        <p:nvSpPr>
          <p:cNvPr id="34" name="文本占位符 6"/>
          <p:cNvSpPr>
            <a:spLocks noGrp="1"/>
          </p:cNvSpPr>
          <p:nvPr>
            <p:ph type="body" sz="quarter" idx="15" hasCustomPrompt="1"/>
          </p:nvPr>
        </p:nvSpPr>
        <p:spPr>
          <a:xfrm>
            <a:off x="831836" y="4057675"/>
            <a:ext cx="3503250" cy="491474"/>
          </a:xfrm>
          <a:prstGeom prst="rect">
            <a:avLst/>
          </a:prstGeom>
        </p:spPr>
        <p:txBody>
          <a:bodyPr/>
          <a:lstStyle>
            <a:lvl1pPr marL="0" indent="0" algn="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5" name="文本占位符 13"/>
          <p:cNvSpPr>
            <a:spLocks noGrp="1"/>
          </p:cNvSpPr>
          <p:nvPr>
            <p:ph type="body" sz="quarter" idx="16" hasCustomPrompt="1"/>
          </p:nvPr>
        </p:nvSpPr>
        <p:spPr>
          <a:xfrm>
            <a:off x="831836" y="4883608"/>
            <a:ext cx="3503250"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a:t>
            </a:r>
            <a:endParaRPr kumimoji="1" lang="zh-CN" altLang="en-US" dirty="0"/>
          </a:p>
        </p:txBody>
      </p:sp>
      <p:sp>
        <p:nvSpPr>
          <p:cNvPr id="36" name="文本占位符 6"/>
          <p:cNvSpPr>
            <a:spLocks noGrp="1"/>
          </p:cNvSpPr>
          <p:nvPr>
            <p:ph type="body" sz="quarter" idx="17" hasCustomPrompt="1"/>
          </p:nvPr>
        </p:nvSpPr>
        <p:spPr>
          <a:xfrm>
            <a:off x="7896200" y="4057675"/>
            <a:ext cx="3503250" cy="491474"/>
          </a:xfrm>
          <a:prstGeom prst="rect">
            <a:avLst/>
          </a:prstGeom>
        </p:spPr>
        <p:txBody>
          <a:bodyPr/>
          <a:lstStyle>
            <a:lvl1pPr marL="0" indent="0" algn="l">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7" name="文本占位符 13"/>
          <p:cNvSpPr>
            <a:spLocks noGrp="1"/>
          </p:cNvSpPr>
          <p:nvPr>
            <p:ph type="body" sz="quarter" idx="18" hasCustomPrompt="1"/>
          </p:nvPr>
        </p:nvSpPr>
        <p:spPr>
          <a:xfrm>
            <a:off x="7896200" y="4883608"/>
            <a:ext cx="3503250"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a:t>
            </a:r>
            <a:endParaRPr kumimoji="1" lang="zh-CN" altLang="en-US" dirty="0"/>
          </a:p>
        </p:txBody>
      </p:sp>
      <p:sp>
        <p:nvSpPr>
          <p:cNvPr id="39" name="文本占位符 6"/>
          <p:cNvSpPr>
            <a:spLocks noGrp="1"/>
          </p:cNvSpPr>
          <p:nvPr>
            <p:ph type="body" sz="quarter" idx="19" hasCustomPrompt="1"/>
          </p:nvPr>
        </p:nvSpPr>
        <p:spPr>
          <a:xfrm>
            <a:off x="4344375" y="3243287"/>
            <a:ext cx="3503250" cy="491474"/>
          </a:xfrm>
          <a:prstGeom prst="rect">
            <a:avLst/>
          </a:prstGeom>
        </p:spPr>
        <p:txBody>
          <a:bodyPr/>
          <a:lstStyle>
            <a:lvl1pPr marL="0" indent="0" algn="ctr">
              <a:buFontTx/>
              <a:buNone/>
              <a:defRPr sz="2800">
                <a:solidFill>
                  <a:schemeClr val="bg1"/>
                </a:solidFill>
                <a:latin typeface="思源黑体" panose="020B0500000000000000" charset="-122"/>
                <a:ea typeface="思源黑体" panose="020B0500000000000000" charset="-122"/>
                <a:cs typeface="思源黑体" panose="020B0500000000000000" charset="-122"/>
              </a:defRPr>
            </a:lvl1pPr>
          </a:lstStyle>
          <a:p>
            <a:pPr lvl="0"/>
            <a:r>
              <a:rPr kumimoji="1" lang="zh-CN" altLang="en-US" dirty="0"/>
              <a:t>添加标题</a:t>
            </a:r>
            <a:endParaRPr kumimoji="1" lang="zh-CN" altLang="en-US" dirty="0"/>
          </a:p>
        </p:txBody>
      </p:sp>
      <p:sp>
        <p:nvSpPr>
          <p:cNvPr id="40"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封底">
    <p:bg>
      <p:bgPr>
        <a:blipFill>
          <a:blip r:embed="rId2"/>
          <a:stretch>
            <a:fillRect/>
          </a:stretch>
        </a:blipFill>
        <a:effectLst/>
      </p:bgPr>
    </p:bg>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5884" y="0"/>
            <a:ext cx="12180231" cy="6858000"/>
          </a:xfrm>
          <a:prstGeom prst="rect">
            <a:avLst/>
          </a:prstGeom>
        </p:spPr>
      </p:pic>
      <p:sp>
        <p:nvSpPr>
          <p:cNvPr id="6" name="标题 7"/>
          <p:cNvSpPr>
            <a:spLocks noGrp="1"/>
          </p:cNvSpPr>
          <p:nvPr>
            <p:ph type="title" hasCustomPrompt="1"/>
          </p:nvPr>
        </p:nvSpPr>
        <p:spPr>
          <a:xfrm>
            <a:off x="551384" y="1844824"/>
            <a:ext cx="6480720" cy="1368152"/>
          </a:xfrm>
          <a:prstGeom prst="rect">
            <a:avLst/>
          </a:prstGeom>
        </p:spPr>
        <p:txBody>
          <a:bodyPr anchor="t"/>
          <a:lstStyle>
            <a:lvl1pPr algn="l">
              <a:defRPr sz="7200" b="1" i="0">
                <a:solidFill>
                  <a:schemeClr val="bg1"/>
                </a:solidFill>
                <a:latin typeface="+mj-lt"/>
                <a:ea typeface="+mj-lt"/>
                <a:cs typeface="思源黑体" panose="020B0500000000000000" charset="-122"/>
              </a:defRPr>
            </a:lvl1pPr>
          </a:lstStyle>
          <a:p>
            <a:r>
              <a:rPr kumimoji="1" lang="zh-CN" altLang="en-US" dirty="0"/>
              <a:t>谢谢观看</a:t>
            </a:r>
            <a:endParaRPr kumimoji="1" lang="zh-CN" altLang="en-US" dirty="0"/>
          </a:p>
        </p:txBody>
      </p:sp>
      <p:sp>
        <p:nvSpPr>
          <p:cNvPr id="18" name="文本框 17"/>
          <p:cNvSpPr txBox="1"/>
          <p:nvPr userDrawn="1"/>
        </p:nvSpPr>
        <p:spPr>
          <a:xfrm>
            <a:off x="551384" y="6309321"/>
            <a:ext cx="3888432" cy="275590"/>
          </a:xfrm>
          <a:prstGeom prst="rect">
            <a:avLst/>
          </a:prstGeom>
          <a:noFill/>
        </p:spPr>
        <p:txBody>
          <a:bodyPr wrap="square" rtlCol="0">
            <a:spAutoFit/>
          </a:bodyPr>
          <a:lstStyle/>
          <a:p>
            <a:pPr algn="dist"/>
            <a:r>
              <a:rPr kumimoji="1" lang="zh-CN" altLang="en-US" sz="1200" b="1" i="0" dirty="0">
                <a:solidFill>
                  <a:schemeClr val="bg1">
                    <a:lumMod val="95000"/>
                  </a:schemeClr>
                </a:solidFill>
                <a:latin typeface="+mj-lt"/>
                <a:ea typeface="+mj-lt"/>
                <a:cs typeface="+mj-lt"/>
              </a:rPr>
              <a:t>中国操作系统领创者</a:t>
            </a:r>
            <a:r>
              <a:rPr kumimoji="1" lang="en-US" altLang="zh-CN" sz="1200" b="1" i="0" dirty="0">
                <a:solidFill>
                  <a:schemeClr val="bg1">
                    <a:lumMod val="95000"/>
                  </a:schemeClr>
                </a:solidFill>
                <a:latin typeface="+mj-lt"/>
                <a:ea typeface="+mj-lt"/>
                <a:cs typeface="+mj-lt"/>
              </a:rPr>
              <a:t>·</a:t>
            </a:r>
            <a:r>
              <a:rPr kumimoji="1" lang="zh-CN" altLang="en-US" sz="1200" b="1" i="0" dirty="0">
                <a:solidFill>
                  <a:schemeClr val="bg1">
                    <a:lumMod val="95000"/>
                  </a:schemeClr>
                </a:solidFill>
                <a:latin typeface="+mj-lt"/>
                <a:ea typeface="+mj-lt"/>
                <a:cs typeface="+mj-lt"/>
              </a:rPr>
              <a:t>给世界更好的选择</a:t>
            </a:r>
            <a:endParaRPr kumimoji="1" lang="zh-CN" altLang="en-US" sz="1200" b="1" i="0" dirty="0">
              <a:solidFill>
                <a:schemeClr val="bg1">
                  <a:lumMod val="95000"/>
                </a:schemeClr>
              </a:solidFill>
              <a:latin typeface="+mj-lt"/>
              <a:ea typeface="+mj-lt"/>
              <a:cs typeface="+mj-lt"/>
            </a:endParaRPr>
          </a:p>
        </p:txBody>
      </p:sp>
      <p:sp>
        <p:nvSpPr>
          <p:cNvPr id="19" name="文本框 18"/>
          <p:cNvSpPr txBox="1"/>
          <p:nvPr userDrawn="1"/>
        </p:nvSpPr>
        <p:spPr>
          <a:xfrm>
            <a:off x="9052248" y="6309321"/>
            <a:ext cx="2588368" cy="288031"/>
          </a:xfrm>
          <a:prstGeom prst="rect">
            <a:avLst/>
          </a:prstGeom>
          <a:noFill/>
        </p:spPr>
        <p:txBody>
          <a:bodyPr wrap="square" rtlCol="0">
            <a:spAutoFit/>
          </a:bodyPr>
          <a:lstStyle/>
          <a:p>
            <a:pPr algn="dist"/>
            <a:r>
              <a:rPr kumimoji="1" lang="en-US" altLang="zh-CN" sz="1200" b="1" i="0" dirty="0">
                <a:solidFill>
                  <a:schemeClr val="bg1">
                    <a:lumMod val="95000"/>
                  </a:schemeClr>
                </a:solidFill>
                <a:latin typeface="+mj-lt"/>
                <a:ea typeface="+mj-lt"/>
                <a:cs typeface="思源黑体" panose="020B0500000000000000" charset="-122"/>
              </a:rPr>
              <a:t>WWW.UNIONTECH.COM</a:t>
            </a:r>
            <a:endParaRPr kumimoji="1" lang="en-US" altLang="zh-CN" sz="1200" b="1" i="0" dirty="0">
              <a:solidFill>
                <a:schemeClr val="bg1">
                  <a:lumMod val="95000"/>
                </a:schemeClr>
              </a:solidFill>
              <a:latin typeface="+mj-lt"/>
              <a:ea typeface="+mj-lt"/>
              <a:cs typeface="思源黑体" panose="020B0500000000000000" charset="-122"/>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95400" y="784247"/>
            <a:ext cx="2066327" cy="412505"/>
          </a:xfrm>
          <a:prstGeom prst="rect">
            <a:avLst/>
          </a:prstGeom>
        </p:spPr>
      </p:pic>
      <p:grpSp>
        <p:nvGrpSpPr>
          <p:cNvPr id="16" name="组合 15"/>
          <p:cNvGrpSpPr/>
          <p:nvPr userDrawn="1"/>
        </p:nvGrpSpPr>
        <p:grpSpPr>
          <a:xfrm>
            <a:off x="644621" y="3645024"/>
            <a:ext cx="3435155" cy="1854200"/>
            <a:chOff x="644621" y="3645024"/>
            <a:chExt cx="3435155" cy="1854200"/>
          </a:xfrm>
        </p:grpSpPr>
        <p:sp>
          <p:nvSpPr>
            <p:cNvPr id="12" name="文本框 11"/>
            <p:cNvSpPr txBox="1"/>
            <p:nvPr/>
          </p:nvSpPr>
          <p:spPr>
            <a:xfrm>
              <a:off x="644621" y="5200139"/>
              <a:ext cx="1545590" cy="299085"/>
            </a:xfrm>
            <a:prstGeom prst="rect">
              <a:avLst/>
            </a:prstGeom>
            <a:noFill/>
          </p:spPr>
          <p:txBody>
            <a:bodyPr wrap="square" rtlCol="0">
              <a:spAutoFit/>
            </a:bodyPr>
            <a:lstStyle/>
            <a:p>
              <a:pPr algn="ctr">
                <a:lnSpc>
                  <a:spcPct val="150000"/>
                </a:lnSpc>
              </a:pPr>
              <a:r>
                <a:rPr lang="zh-CN" altLang="en-US" sz="900" dirty="0">
                  <a:solidFill>
                    <a:schemeClr val="bg1"/>
                  </a:solidFill>
                  <a:latin typeface="+mj-lt"/>
                  <a:ea typeface="+mj-lt"/>
                  <a:cs typeface="思源黑体" panose="020B0500000000000000" charset="-122"/>
                </a:rPr>
                <a:t>统信软件官方微信公众号</a:t>
              </a:r>
              <a:endParaRPr lang="zh-CN" altLang="en-US" sz="900" dirty="0">
                <a:solidFill>
                  <a:schemeClr val="bg1"/>
                </a:solidFill>
                <a:latin typeface="+mj-lt"/>
                <a:ea typeface="+mj-lt"/>
                <a:cs typeface="思源黑体" panose="020B0500000000000000" charset="-122"/>
              </a:endParaRPr>
            </a:p>
          </p:txBody>
        </p:sp>
        <p:sp>
          <p:nvSpPr>
            <p:cNvPr id="13" name="文本框 12"/>
            <p:cNvSpPr txBox="1"/>
            <p:nvPr/>
          </p:nvSpPr>
          <p:spPr>
            <a:xfrm>
              <a:off x="2593241" y="5200139"/>
              <a:ext cx="1452880" cy="299085"/>
            </a:xfrm>
            <a:prstGeom prst="rect">
              <a:avLst/>
            </a:prstGeom>
            <a:noFill/>
          </p:spPr>
          <p:txBody>
            <a:bodyPr wrap="square" rtlCol="0">
              <a:spAutoFit/>
            </a:bodyPr>
            <a:lstStyle/>
            <a:p>
              <a:pPr algn="ctr">
                <a:lnSpc>
                  <a:spcPct val="150000"/>
                </a:lnSpc>
              </a:pPr>
              <a:r>
                <a:rPr lang="zh-CN" altLang="en-US" sz="900" dirty="0">
                  <a:solidFill>
                    <a:schemeClr val="bg1"/>
                  </a:solidFill>
                  <a:latin typeface="+mj-lt"/>
                  <a:ea typeface="+mj-lt"/>
                  <a:cs typeface="思源黑体" panose="020B0500000000000000" charset="-122"/>
                </a:rPr>
                <a:t>统信软件官方社群</a:t>
              </a:r>
              <a:endParaRPr lang="zh-CN" altLang="en-US" sz="900" dirty="0">
                <a:solidFill>
                  <a:schemeClr val="bg1"/>
                </a:solidFill>
                <a:latin typeface="+mj-lt"/>
                <a:ea typeface="+mj-lt"/>
                <a:cs typeface="思源黑体" panose="020B0500000000000000" charset="-122"/>
              </a:endParaRPr>
            </a:p>
          </p:txBody>
        </p:sp>
        <p:sp>
          <p:nvSpPr>
            <p:cNvPr id="2" name="矩形: 圆角 1"/>
            <p:cNvSpPr/>
            <p:nvPr userDrawn="1"/>
          </p:nvSpPr>
          <p:spPr>
            <a:xfrm>
              <a:off x="657321" y="3645024"/>
              <a:ext cx="1520190" cy="1520190"/>
            </a:xfrm>
            <a:prstGeom prst="roundRect">
              <a:avLst>
                <a:gd name="adj" fmla="val 7814"/>
              </a:avLst>
            </a:prstGeom>
            <a:solidFill>
              <a:schemeClr val="bg1"/>
            </a:solidFill>
            <a:ln w="28575">
              <a:solidFill>
                <a:srgbClr val="0044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lt"/>
                <a:cs typeface="思源黑体" panose="020B0500000000000000" charset="-122"/>
              </a:endParaRPr>
            </a:p>
          </p:txBody>
        </p:sp>
        <p:sp>
          <p:nvSpPr>
            <p:cNvPr id="3" name="矩形: 圆角 2"/>
            <p:cNvSpPr/>
            <p:nvPr userDrawn="1"/>
          </p:nvSpPr>
          <p:spPr>
            <a:xfrm>
              <a:off x="2559586" y="3645024"/>
              <a:ext cx="1520190" cy="1520190"/>
            </a:xfrm>
            <a:prstGeom prst="roundRect">
              <a:avLst>
                <a:gd name="adj" fmla="val 7814"/>
              </a:avLst>
            </a:prstGeom>
            <a:solidFill>
              <a:schemeClr val="bg1"/>
            </a:solidFill>
            <a:ln w="28575">
              <a:solidFill>
                <a:srgbClr val="0044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lt"/>
                <a:cs typeface="思源黑体" panose="020B0500000000000000" charset="-122"/>
              </a:endParaRPr>
            </a:p>
          </p:txBody>
        </p:sp>
        <p:pic>
          <p:nvPicPr>
            <p:cNvPr id="5" name="图片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66566" y="3754269"/>
              <a:ext cx="1301701" cy="1301701"/>
            </a:xfrm>
            <a:prstGeom prst="rect">
              <a:avLst/>
            </a:prstGeom>
          </p:spPr>
        </p:pic>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a:xfrm>
              <a:off x="2668831" y="3754269"/>
              <a:ext cx="1301701" cy="1301701"/>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5884" y="0"/>
            <a:ext cx="12180231" cy="6857999"/>
          </a:xfrm>
          <a:prstGeom prst="rect">
            <a:avLst/>
          </a:prstGeom>
        </p:spPr>
      </p:pic>
      <p:sp>
        <p:nvSpPr>
          <p:cNvPr id="12" name="文本占位符 20"/>
          <p:cNvSpPr>
            <a:spLocks noGrp="1"/>
          </p:cNvSpPr>
          <p:nvPr>
            <p:ph type="body" sz="quarter" idx="11" hasCustomPrompt="1"/>
          </p:nvPr>
        </p:nvSpPr>
        <p:spPr>
          <a:xfrm>
            <a:off x="1703512" y="3284985"/>
            <a:ext cx="6876229" cy="1512714"/>
          </a:xfrm>
          <a:prstGeom prst="rect">
            <a:avLst/>
          </a:prstGeom>
        </p:spPr>
        <p:txBody>
          <a:bodyPr anchor="t"/>
          <a:lstStyle>
            <a:lvl1pPr marL="0" indent="0" algn="ctr">
              <a:buFontTx/>
              <a:buNone/>
              <a:defRPr sz="4400" b="1" i="0">
                <a:solidFill>
                  <a:schemeClr val="bg1"/>
                </a:solidFill>
                <a:latin typeface="+mj-lt"/>
                <a:ea typeface="+mj-lt"/>
                <a:cs typeface="思源黑体" panose="020B0500000000000000" charset="-122"/>
              </a:defRPr>
            </a:lvl1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输入标题输入标题输入标题输入标题</a:t>
            </a:r>
            <a:endParaRPr kumimoji="1" lang="zh-CN" altLang="en-US" dirty="0"/>
          </a:p>
        </p:txBody>
      </p:sp>
      <p:sp>
        <p:nvSpPr>
          <p:cNvPr id="4" name="文本占位符 3"/>
          <p:cNvSpPr>
            <a:spLocks noGrp="1"/>
          </p:cNvSpPr>
          <p:nvPr>
            <p:ph type="body" sz="quarter" idx="12" hasCustomPrompt="1"/>
          </p:nvPr>
        </p:nvSpPr>
        <p:spPr>
          <a:xfrm>
            <a:off x="1703512" y="1439614"/>
            <a:ext cx="2424883" cy="1512714"/>
          </a:xfrm>
          <a:prstGeom prst="rect">
            <a:avLst/>
          </a:prstGeom>
        </p:spPr>
        <p:txBody>
          <a:bodyPr anchor="ctr"/>
          <a:lstStyle>
            <a:lvl1pPr marL="0" indent="0" algn="l">
              <a:buFontTx/>
              <a:buNone/>
              <a:defRPr sz="10000" b="1" i="0">
                <a:solidFill>
                  <a:schemeClr val="bg1"/>
                </a:solidFill>
                <a:latin typeface="+mj-lt"/>
                <a:ea typeface="+mj-lt"/>
                <a:cs typeface="思源黑体" panose="020B0500000000000000" charset="-122"/>
              </a:defRPr>
            </a:lvl1pPr>
          </a:lstStyle>
          <a:p>
            <a:pPr lvl="0"/>
            <a:r>
              <a:rPr kumimoji="1" lang="en-US" altLang="zh-CN" dirty="0"/>
              <a:t>01</a:t>
            </a:r>
            <a:endParaRPr kumimoji="1" lang="zh-CN" altLang="en-US" dirty="0"/>
          </a:p>
        </p:txBody>
      </p:sp>
      <p:sp>
        <p:nvSpPr>
          <p:cNvPr id="9" name="文本框 8"/>
          <p:cNvSpPr txBox="1"/>
          <p:nvPr userDrawn="1"/>
        </p:nvSpPr>
        <p:spPr>
          <a:xfrm>
            <a:off x="551384" y="6309321"/>
            <a:ext cx="3888432" cy="275590"/>
          </a:xfrm>
          <a:prstGeom prst="rect">
            <a:avLst/>
          </a:prstGeom>
          <a:noFill/>
        </p:spPr>
        <p:txBody>
          <a:bodyPr wrap="square" rtlCol="0">
            <a:spAutoFit/>
          </a:bodyPr>
          <a:lstStyle/>
          <a:p>
            <a:pPr algn="dist"/>
            <a:r>
              <a:rPr kumimoji="1" lang="zh-CN" altLang="en-US" sz="1200" b="1" i="0" dirty="0">
                <a:solidFill>
                  <a:schemeClr val="bg1">
                    <a:lumMod val="95000"/>
                  </a:schemeClr>
                </a:solidFill>
                <a:latin typeface="+mj-lt"/>
                <a:ea typeface="+mj-lt"/>
                <a:cs typeface="+mj-lt"/>
              </a:rPr>
              <a:t>中国操作系统领创者</a:t>
            </a:r>
            <a:r>
              <a:rPr kumimoji="1" lang="en-US" altLang="zh-CN" sz="1200" b="1" i="0" dirty="0">
                <a:solidFill>
                  <a:schemeClr val="bg1">
                    <a:lumMod val="95000"/>
                  </a:schemeClr>
                </a:solidFill>
                <a:latin typeface="+mj-lt"/>
                <a:ea typeface="+mj-lt"/>
                <a:cs typeface="+mj-lt"/>
              </a:rPr>
              <a:t>·</a:t>
            </a:r>
            <a:r>
              <a:rPr kumimoji="1" lang="zh-CN" altLang="en-US" sz="1200" b="1" i="0" dirty="0">
                <a:solidFill>
                  <a:schemeClr val="bg1">
                    <a:lumMod val="95000"/>
                  </a:schemeClr>
                </a:solidFill>
                <a:latin typeface="+mj-lt"/>
                <a:ea typeface="+mj-lt"/>
                <a:cs typeface="+mj-lt"/>
              </a:rPr>
              <a:t>给世界更好的选择</a:t>
            </a:r>
            <a:endParaRPr kumimoji="1" lang="zh-CN" altLang="en-US" sz="1200" b="1" i="0" dirty="0">
              <a:solidFill>
                <a:schemeClr val="bg1">
                  <a:lumMod val="95000"/>
                </a:schemeClr>
              </a:solidFill>
              <a:latin typeface="+mj-lt"/>
              <a:ea typeface="+mj-lt"/>
              <a:cs typeface="+mj-lt"/>
            </a:endParaRPr>
          </a:p>
        </p:txBody>
      </p:sp>
      <p:sp>
        <p:nvSpPr>
          <p:cNvPr id="11" name="文本框 10"/>
          <p:cNvSpPr txBox="1"/>
          <p:nvPr userDrawn="1"/>
        </p:nvSpPr>
        <p:spPr>
          <a:xfrm>
            <a:off x="9052248" y="6309321"/>
            <a:ext cx="2588368" cy="288031"/>
          </a:xfrm>
          <a:prstGeom prst="rect">
            <a:avLst/>
          </a:prstGeom>
          <a:noFill/>
        </p:spPr>
        <p:txBody>
          <a:bodyPr wrap="square" rtlCol="0">
            <a:spAutoFit/>
          </a:bodyPr>
          <a:lstStyle/>
          <a:p>
            <a:pPr algn="dist"/>
            <a:r>
              <a:rPr kumimoji="1" lang="en-US" altLang="zh-CN" sz="1200" b="1" i="0" dirty="0">
                <a:solidFill>
                  <a:schemeClr val="bg1">
                    <a:lumMod val="95000"/>
                  </a:schemeClr>
                </a:solidFill>
                <a:latin typeface="+mj-lt"/>
                <a:ea typeface="+mj-lt"/>
                <a:cs typeface="思源黑体" panose="020B0500000000000000" charset="-122"/>
              </a:rPr>
              <a:t>WWW.UNIONTECH.COM</a:t>
            </a:r>
            <a:endParaRPr kumimoji="1" lang="en-US" altLang="zh-CN" sz="1200" b="1" i="0" dirty="0">
              <a:solidFill>
                <a:schemeClr val="bg1">
                  <a:lumMod val="95000"/>
                </a:schemeClr>
              </a:solidFill>
              <a:latin typeface="+mj-lt"/>
              <a:ea typeface="+mj-lt"/>
              <a:cs typeface="思源黑体" panose="020B0500000000000000"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30273" y="784247"/>
            <a:ext cx="2066327" cy="4125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页横排1">
    <p:bg>
      <p:bgPr>
        <a:blipFill>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
        <p:nvSpPr>
          <p:cNvPr id="7" name="文本占位符 6"/>
          <p:cNvSpPr>
            <a:spLocks noGrp="1"/>
          </p:cNvSpPr>
          <p:nvPr>
            <p:ph type="body" sz="quarter" idx="10" hasCustomPrompt="1"/>
          </p:nvPr>
        </p:nvSpPr>
        <p:spPr>
          <a:xfrm>
            <a:off x="837056" y="1434926"/>
            <a:ext cx="10528326"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0" name="文本占位符 6"/>
          <p:cNvSpPr>
            <a:spLocks noGrp="1"/>
          </p:cNvSpPr>
          <p:nvPr>
            <p:ph type="body" sz="quarter" idx="11" hasCustomPrompt="1"/>
          </p:nvPr>
        </p:nvSpPr>
        <p:spPr>
          <a:xfrm>
            <a:off x="837056" y="2047879"/>
            <a:ext cx="10528326" cy="491474"/>
          </a:xfrm>
          <a:prstGeom prst="rect">
            <a:avLst/>
          </a:prstGeom>
        </p:spPr>
        <p:txBody>
          <a:bodyPr/>
          <a:lstStyle>
            <a:lvl1pPr marL="342900" indent="-342900">
              <a:buFont typeface="Wingdings" panose="05000000000000000000" pitchFamily="2" charset="2"/>
              <a:buChar char="l"/>
              <a:defRPr sz="2400" b="0" i="0">
                <a:solidFill>
                  <a:srgbClr val="0044D9"/>
                </a:solidFill>
                <a:latin typeface="+mj-lt"/>
                <a:ea typeface="+mj-lt"/>
                <a:cs typeface="思源黑体" panose="020B0500000000000000" charset="-122"/>
              </a:defRPr>
            </a:lvl1pPr>
          </a:lstStyle>
          <a:p>
            <a:pPr lvl="0"/>
            <a:r>
              <a:rPr kumimoji="1" lang="zh-CN" altLang="en-US" dirty="0"/>
              <a:t>二级标题</a:t>
            </a:r>
            <a:endParaRPr kumimoji="1" lang="zh-CN" altLang="en-US" dirty="0"/>
          </a:p>
        </p:txBody>
      </p:sp>
      <p:sp>
        <p:nvSpPr>
          <p:cNvPr id="14" name="文本占位符 13"/>
          <p:cNvSpPr>
            <a:spLocks noGrp="1"/>
          </p:cNvSpPr>
          <p:nvPr>
            <p:ph type="body" sz="quarter" idx="12" hasCustomPrompt="1"/>
          </p:nvPr>
        </p:nvSpPr>
        <p:spPr>
          <a:xfrm>
            <a:off x="831850" y="2574290"/>
            <a:ext cx="10528300" cy="601345"/>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6" name="文本占位符 6"/>
          <p:cNvSpPr>
            <a:spLocks noGrp="1"/>
          </p:cNvSpPr>
          <p:nvPr>
            <p:ph type="body" sz="quarter" idx="14" hasCustomPrompt="1"/>
          </p:nvPr>
        </p:nvSpPr>
        <p:spPr>
          <a:xfrm>
            <a:off x="837056" y="3356391"/>
            <a:ext cx="10528326" cy="491474"/>
          </a:xfrm>
          <a:prstGeom prst="rect">
            <a:avLst/>
          </a:prstGeom>
        </p:spPr>
        <p:txBody>
          <a:bodyPr/>
          <a:lstStyle>
            <a:lvl1pPr marL="342900" indent="-342900">
              <a:buFont typeface="Wingdings" panose="05000000000000000000" pitchFamily="2" charset="2"/>
              <a:buChar char="l"/>
              <a:defRPr sz="2400" b="0" i="0">
                <a:solidFill>
                  <a:srgbClr val="0044D9"/>
                </a:solidFill>
                <a:latin typeface="+mj-lt"/>
                <a:ea typeface="+mj-lt"/>
                <a:cs typeface="思源黑体" panose="020B0500000000000000" charset="-122"/>
              </a:defRPr>
            </a:lvl1pPr>
          </a:lstStyle>
          <a:p>
            <a:pPr lvl="0"/>
            <a:r>
              <a:rPr kumimoji="1" lang="zh-CN" altLang="en-US" dirty="0"/>
              <a:t>二级标题</a:t>
            </a:r>
            <a:endParaRPr kumimoji="1" lang="zh-CN" altLang="en-US" dirty="0"/>
          </a:p>
        </p:txBody>
      </p:sp>
      <p:sp>
        <p:nvSpPr>
          <p:cNvPr id="17" name="文本占位符 13"/>
          <p:cNvSpPr>
            <a:spLocks noGrp="1"/>
          </p:cNvSpPr>
          <p:nvPr>
            <p:ph type="body" sz="quarter" idx="15" hasCustomPrompt="1"/>
          </p:nvPr>
        </p:nvSpPr>
        <p:spPr>
          <a:xfrm>
            <a:off x="831837" y="3882711"/>
            <a:ext cx="10528326"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3" name="文本占位符 6"/>
          <p:cNvSpPr>
            <a:spLocks noGrp="1"/>
          </p:cNvSpPr>
          <p:nvPr>
            <p:ph type="body" sz="quarter" idx="16" hasCustomPrompt="1"/>
          </p:nvPr>
        </p:nvSpPr>
        <p:spPr>
          <a:xfrm>
            <a:off x="837056" y="4869184"/>
            <a:ext cx="10528326" cy="491474"/>
          </a:xfrm>
          <a:prstGeom prst="rect">
            <a:avLst/>
          </a:prstGeom>
        </p:spPr>
        <p:txBody>
          <a:bodyPr/>
          <a:lstStyle>
            <a:lvl1pPr marL="342900" indent="-342900">
              <a:buFont typeface="Wingdings" panose="05000000000000000000" pitchFamily="2" charset="2"/>
              <a:buChar char="l"/>
              <a:defRPr sz="2400" b="0" i="0">
                <a:solidFill>
                  <a:srgbClr val="0044D9"/>
                </a:solidFill>
                <a:latin typeface="+mj-lt"/>
                <a:ea typeface="+mj-lt"/>
                <a:cs typeface="思源黑体" panose="020B0500000000000000" charset="-122"/>
              </a:defRPr>
            </a:lvl1pPr>
          </a:lstStyle>
          <a:p>
            <a:pPr lvl="0"/>
            <a:r>
              <a:rPr kumimoji="1" lang="zh-CN" altLang="en-US" dirty="0"/>
              <a:t>二级标题</a:t>
            </a:r>
            <a:endParaRPr kumimoji="1" lang="zh-CN" altLang="en-US" dirty="0"/>
          </a:p>
        </p:txBody>
      </p:sp>
      <p:sp>
        <p:nvSpPr>
          <p:cNvPr id="4" name="文本占位符 3"/>
          <p:cNvSpPr>
            <a:spLocks noGrp="1"/>
          </p:cNvSpPr>
          <p:nvPr>
            <p:ph type="body" sz="quarter" idx="17" hasCustomPrompt="1"/>
          </p:nvPr>
        </p:nvSpPr>
        <p:spPr>
          <a:xfrm>
            <a:off x="831850" y="5395595"/>
            <a:ext cx="10528300" cy="601345"/>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横排-2">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1991544" y="1281343"/>
            <a:ext cx="936340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9" name="文本占位符 13"/>
          <p:cNvSpPr>
            <a:spLocks noGrp="1"/>
          </p:cNvSpPr>
          <p:nvPr>
            <p:ph type="body" sz="quarter" idx="12" hasCustomPrompt="1"/>
          </p:nvPr>
        </p:nvSpPr>
        <p:spPr>
          <a:xfrm>
            <a:off x="1991544" y="1795099"/>
            <a:ext cx="9363400"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3" name="文本占位符 6"/>
          <p:cNvSpPr>
            <a:spLocks noGrp="1"/>
          </p:cNvSpPr>
          <p:nvPr>
            <p:ph type="body" sz="quarter" idx="13" hasCustomPrompt="1"/>
          </p:nvPr>
        </p:nvSpPr>
        <p:spPr>
          <a:xfrm>
            <a:off x="1991544" y="2924944"/>
            <a:ext cx="936340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4" name="文本占位符 13"/>
          <p:cNvSpPr>
            <a:spLocks noGrp="1"/>
          </p:cNvSpPr>
          <p:nvPr>
            <p:ph type="body" sz="quarter" idx="14" hasCustomPrompt="1"/>
          </p:nvPr>
        </p:nvSpPr>
        <p:spPr>
          <a:xfrm>
            <a:off x="1991544" y="3438700"/>
            <a:ext cx="9363400"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5" name="文本占位符 6"/>
          <p:cNvSpPr>
            <a:spLocks noGrp="1"/>
          </p:cNvSpPr>
          <p:nvPr>
            <p:ph type="body" sz="quarter" idx="15" hasCustomPrompt="1"/>
          </p:nvPr>
        </p:nvSpPr>
        <p:spPr>
          <a:xfrm>
            <a:off x="1991544" y="4581128"/>
            <a:ext cx="936340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6" name="文本占位符 13"/>
          <p:cNvSpPr>
            <a:spLocks noGrp="1"/>
          </p:cNvSpPr>
          <p:nvPr>
            <p:ph type="body" sz="quarter" idx="16" hasCustomPrompt="1"/>
          </p:nvPr>
        </p:nvSpPr>
        <p:spPr>
          <a:xfrm>
            <a:off x="1991544" y="5094884"/>
            <a:ext cx="9363400" cy="822480"/>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1"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竖排-2列">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831837" y="1527080"/>
            <a:ext cx="4970911"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4" name="文本占位符 13"/>
          <p:cNvSpPr>
            <a:spLocks noGrp="1"/>
          </p:cNvSpPr>
          <p:nvPr>
            <p:ph type="body" sz="quarter" idx="12" hasCustomPrompt="1"/>
          </p:nvPr>
        </p:nvSpPr>
        <p:spPr>
          <a:xfrm>
            <a:off x="826617" y="2293094"/>
            <a:ext cx="4976131" cy="3423939"/>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2" name="文本占位符 13"/>
          <p:cNvSpPr>
            <a:spLocks noGrp="1"/>
          </p:cNvSpPr>
          <p:nvPr>
            <p:ph type="body" sz="quarter" idx="13" hasCustomPrompt="1"/>
          </p:nvPr>
        </p:nvSpPr>
        <p:spPr>
          <a:xfrm>
            <a:off x="6384031" y="2293094"/>
            <a:ext cx="4976131" cy="3423939"/>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4" name="文本占位符 6"/>
          <p:cNvSpPr>
            <a:spLocks noGrp="1"/>
          </p:cNvSpPr>
          <p:nvPr>
            <p:ph type="body" sz="quarter" idx="14" hasCustomPrompt="1"/>
          </p:nvPr>
        </p:nvSpPr>
        <p:spPr>
          <a:xfrm>
            <a:off x="6389251" y="1527080"/>
            <a:ext cx="4970911"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8"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正文-竖排-3列">
    <p:bg>
      <p:bgRef idx="1001">
        <a:schemeClr val="bg1"/>
      </p:bgRef>
    </p:bg>
    <p:spTree>
      <p:nvGrpSpPr>
        <p:cNvPr id="1" name=""/>
        <p:cNvGrpSpPr/>
        <p:nvPr/>
      </p:nvGrpSpPr>
      <p:grpSpPr>
        <a:xfrm>
          <a:off x="0" y="0"/>
          <a:ext cx="0" cy="0"/>
          <a:chOff x="0" y="0"/>
          <a:chExt cx="0" cy="0"/>
        </a:xfrm>
      </p:grpSpPr>
      <p:sp>
        <p:nvSpPr>
          <p:cNvPr id="6" name="文本占位符 6"/>
          <p:cNvSpPr>
            <a:spLocks noGrp="1"/>
          </p:cNvSpPr>
          <p:nvPr>
            <p:ph type="body" sz="quarter" idx="10" hasCustomPrompt="1"/>
          </p:nvPr>
        </p:nvSpPr>
        <p:spPr>
          <a:xfrm>
            <a:off x="831838" y="1527080"/>
            <a:ext cx="3199684"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7" name="文本占位符 13"/>
          <p:cNvSpPr>
            <a:spLocks noGrp="1"/>
          </p:cNvSpPr>
          <p:nvPr>
            <p:ph type="body" sz="quarter" idx="12" hasCustomPrompt="1"/>
          </p:nvPr>
        </p:nvSpPr>
        <p:spPr>
          <a:xfrm>
            <a:off x="826618" y="2293094"/>
            <a:ext cx="3204904" cy="3423939"/>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3" name="文本占位符 13"/>
          <p:cNvSpPr>
            <a:spLocks noGrp="1"/>
          </p:cNvSpPr>
          <p:nvPr>
            <p:ph type="body" sz="quarter" idx="15" hasCustomPrompt="1"/>
          </p:nvPr>
        </p:nvSpPr>
        <p:spPr>
          <a:xfrm>
            <a:off x="4490938" y="2293094"/>
            <a:ext cx="3204904" cy="3423939"/>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4" name="文本占位符 13"/>
          <p:cNvSpPr>
            <a:spLocks noGrp="1"/>
          </p:cNvSpPr>
          <p:nvPr>
            <p:ph type="body" sz="quarter" idx="16" hasCustomPrompt="1"/>
          </p:nvPr>
        </p:nvSpPr>
        <p:spPr>
          <a:xfrm>
            <a:off x="8155258" y="2293094"/>
            <a:ext cx="3204904" cy="3423939"/>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单击此处编辑母版文本样式</a:t>
            </a:r>
            <a:endParaRPr kumimoji="1" lang="zh-CN" altLang="en-US" dirty="0"/>
          </a:p>
        </p:txBody>
      </p:sp>
      <p:sp>
        <p:nvSpPr>
          <p:cNvPr id="15" name="文本占位符 6"/>
          <p:cNvSpPr>
            <a:spLocks noGrp="1"/>
          </p:cNvSpPr>
          <p:nvPr>
            <p:ph type="body" sz="quarter" idx="17" hasCustomPrompt="1"/>
          </p:nvPr>
        </p:nvSpPr>
        <p:spPr>
          <a:xfrm>
            <a:off x="4490938" y="1527080"/>
            <a:ext cx="3199684"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6" name="文本占位符 6"/>
          <p:cNvSpPr>
            <a:spLocks noGrp="1"/>
          </p:cNvSpPr>
          <p:nvPr>
            <p:ph type="body" sz="quarter" idx="18" hasCustomPrompt="1"/>
          </p:nvPr>
        </p:nvSpPr>
        <p:spPr>
          <a:xfrm>
            <a:off x="8155258" y="1527080"/>
            <a:ext cx="3199684"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0"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竖排-4列">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831837" y="3212976"/>
            <a:ext cx="2212581"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6" name="文本占位符 13"/>
          <p:cNvSpPr>
            <a:spLocks noGrp="1"/>
          </p:cNvSpPr>
          <p:nvPr>
            <p:ph type="body" sz="quarter" idx="12" hasCustomPrompt="1"/>
          </p:nvPr>
        </p:nvSpPr>
        <p:spPr>
          <a:xfrm>
            <a:off x="826618" y="3977681"/>
            <a:ext cx="2212581" cy="2007242"/>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a:t>
            </a:r>
            <a:endParaRPr kumimoji="1" lang="zh-CN" altLang="en-US" dirty="0"/>
          </a:p>
        </p:txBody>
      </p:sp>
      <p:sp>
        <p:nvSpPr>
          <p:cNvPr id="14" name="文本占位符 6"/>
          <p:cNvSpPr>
            <a:spLocks noGrp="1"/>
          </p:cNvSpPr>
          <p:nvPr>
            <p:ph type="body" sz="quarter" idx="13" hasCustomPrompt="1"/>
          </p:nvPr>
        </p:nvSpPr>
        <p:spPr>
          <a:xfrm>
            <a:off x="3601949" y="3212976"/>
            <a:ext cx="2212581"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5" name="文本占位符 13"/>
          <p:cNvSpPr>
            <a:spLocks noGrp="1"/>
          </p:cNvSpPr>
          <p:nvPr>
            <p:ph type="body" sz="quarter" idx="14" hasCustomPrompt="1"/>
          </p:nvPr>
        </p:nvSpPr>
        <p:spPr>
          <a:xfrm>
            <a:off x="3596730" y="3977681"/>
            <a:ext cx="2212581" cy="2007242"/>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a:t>
            </a:r>
            <a:endParaRPr kumimoji="1" lang="zh-CN" altLang="en-US" dirty="0"/>
          </a:p>
        </p:txBody>
      </p:sp>
      <p:sp>
        <p:nvSpPr>
          <p:cNvPr id="16" name="文本占位符 6"/>
          <p:cNvSpPr>
            <a:spLocks noGrp="1"/>
          </p:cNvSpPr>
          <p:nvPr>
            <p:ph type="body" sz="quarter" idx="15" hasCustomPrompt="1"/>
          </p:nvPr>
        </p:nvSpPr>
        <p:spPr>
          <a:xfrm>
            <a:off x="6372061" y="3212976"/>
            <a:ext cx="2212581"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7" name="文本占位符 13"/>
          <p:cNvSpPr>
            <a:spLocks noGrp="1"/>
          </p:cNvSpPr>
          <p:nvPr>
            <p:ph type="body" sz="quarter" idx="16" hasCustomPrompt="1"/>
          </p:nvPr>
        </p:nvSpPr>
        <p:spPr>
          <a:xfrm>
            <a:off x="6366842" y="3977681"/>
            <a:ext cx="2212581" cy="2007242"/>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a:t>
            </a:r>
            <a:endParaRPr kumimoji="1" lang="zh-CN" altLang="en-US" dirty="0"/>
          </a:p>
        </p:txBody>
      </p:sp>
      <p:sp>
        <p:nvSpPr>
          <p:cNvPr id="18" name="文本占位符 6"/>
          <p:cNvSpPr>
            <a:spLocks noGrp="1"/>
          </p:cNvSpPr>
          <p:nvPr>
            <p:ph type="body" sz="quarter" idx="17" hasCustomPrompt="1"/>
          </p:nvPr>
        </p:nvSpPr>
        <p:spPr>
          <a:xfrm>
            <a:off x="9142174" y="3212976"/>
            <a:ext cx="2212581" cy="491474"/>
          </a:xfrm>
          <a:prstGeom prst="rect">
            <a:avLst/>
          </a:prstGeom>
        </p:spPr>
        <p:txBody>
          <a:bodyPr/>
          <a:lstStyle>
            <a:lvl1pPr marL="0" indent="0" algn="ctr">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19" name="文本占位符 13"/>
          <p:cNvSpPr>
            <a:spLocks noGrp="1"/>
          </p:cNvSpPr>
          <p:nvPr>
            <p:ph type="body" sz="quarter" idx="18" hasCustomPrompt="1"/>
          </p:nvPr>
        </p:nvSpPr>
        <p:spPr>
          <a:xfrm>
            <a:off x="9136955" y="3977681"/>
            <a:ext cx="2212581" cy="2007242"/>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单击此处编辑母版文本样式单击此处编辑母版文本样式单击此处编辑母版文本样式单击此处编辑母版文本样式单击此处</a:t>
            </a:r>
            <a:endParaRPr kumimoji="1" lang="zh-CN" altLang="en-US" dirty="0"/>
          </a:p>
        </p:txBody>
      </p:sp>
      <p:sp>
        <p:nvSpPr>
          <p:cNvPr id="11"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页四等分-1">
    <p:bg>
      <p:bgPr>
        <a:blipFill>
          <a:blip r:embed="rId2"/>
          <a:stretch>
            <a:fillRect/>
          </a:stretch>
        </a:blip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826618" y="1738811"/>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6" name="文本占位符 13"/>
          <p:cNvSpPr>
            <a:spLocks noGrp="1"/>
          </p:cNvSpPr>
          <p:nvPr>
            <p:ph type="body" sz="quarter" idx="12" hasCustomPrompt="1"/>
          </p:nvPr>
        </p:nvSpPr>
        <p:spPr>
          <a:xfrm>
            <a:off x="826618" y="2328646"/>
            <a:ext cx="4981350" cy="655723"/>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a:t>
            </a:r>
            <a:endParaRPr kumimoji="1" lang="zh-CN" altLang="en-US" dirty="0"/>
          </a:p>
        </p:txBody>
      </p:sp>
      <p:sp>
        <p:nvSpPr>
          <p:cNvPr id="19" name="文本占位符 6"/>
          <p:cNvSpPr>
            <a:spLocks noGrp="1"/>
          </p:cNvSpPr>
          <p:nvPr>
            <p:ph type="body" sz="quarter" idx="13" hasCustomPrompt="1"/>
          </p:nvPr>
        </p:nvSpPr>
        <p:spPr>
          <a:xfrm>
            <a:off x="6435521" y="1738811"/>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20" name="文本占位符 13"/>
          <p:cNvSpPr>
            <a:spLocks noGrp="1"/>
          </p:cNvSpPr>
          <p:nvPr>
            <p:ph type="body" sz="quarter" idx="14" hasCustomPrompt="1"/>
          </p:nvPr>
        </p:nvSpPr>
        <p:spPr>
          <a:xfrm>
            <a:off x="6435521" y="2328646"/>
            <a:ext cx="4981350" cy="655723"/>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a:t>
            </a:r>
            <a:endParaRPr kumimoji="1" lang="zh-CN" altLang="en-US" dirty="0"/>
          </a:p>
        </p:txBody>
      </p:sp>
      <p:sp>
        <p:nvSpPr>
          <p:cNvPr id="37" name="文本占位符 6"/>
          <p:cNvSpPr>
            <a:spLocks noGrp="1"/>
          </p:cNvSpPr>
          <p:nvPr>
            <p:ph type="body" sz="quarter" idx="15" hasCustomPrompt="1"/>
          </p:nvPr>
        </p:nvSpPr>
        <p:spPr>
          <a:xfrm>
            <a:off x="826618" y="4115075"/>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38" name="文本占位符 13"/>
          <p:cNvSpPr>
            <a:spLocks noGrp="1"/>
          </p:cNvSpPr>
          <p:nvPr>
            <p:ph type="body" sz="quarter" idx="16" hasCustomPrompt="1"/>
          </p:nvPr>
        </p:nvSpPr>
        <p:spPr>
          <a:xfrm>
            <a:off x="826618" y="4704910"/>
            <a:ext cx="4981350" cy="655723"/>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a:t>
            </a:r>
            <a:endParaRPr kumimoji="1" lang="zh-CN" altLang="en-US" dirty="0"/>
          </a:p>
        </p:txBody>
      </p:sp>
      <p:sp>
        <p:nvSpPr>
          <p:cNvPr id="40" name="文本占位符 6"/>
          <p:cNvSpPr>
            <a:spLocks noGrp="1"/>
          </p:cNvSpPr>
          <p:nvPr>
            <p:ph type="body" sz="quarter" idx="17" hasCustomPrompt="1"/>
          </p:nvPr>
        </p:nvSpPr>
        <p:spPr>
          <a:xfrm>
            <a:off x="6435521" y="4115075"/>
            <a:ext cx="4981350" cy="491474"/>
          </a:xfrm>
          <a:prstGeom prst="rect">
            <a:avLst/>
          </a:prstGeom>
        </p:spPr>
        <p:txBody>
          <a:bodyPr/>
          <a:lstStyle>
            <a:lvl1pPr marL="0" indent="0">
              <a:buFontTx/>
              <a:buNone/>
              <a:defRPr sz="2800">
                <a:solidFill>
                  <a:srgbClr val="0044D9"/>
                </a:solidFill>
                <a:latin typeface="+mj-lt"/>
                <a:ea typeface="+mj-lt"/>
                <a:cs typeface="思源黑体" panose="020B0500000000000000" charset="-122"/>
              </a:defRPr>
            </a:lvl1pPr>
          </a:lstStyle>
          <a:p>
            <a:pPr lvl="0"/>
            <a:r>
              <a:rPr kumimoji="1" lang="zh-CN" altLang="en-US" dirty="0"/>
              <a:t>一级标题</a:t>
            </a:r>
            <a:endParaRPr kumimoji="1" lang="zh-CN" altLang="en-US" dirty="0"/>
          </a:p>
        </p:txBody>
      </p:sp>
      <p:sp>
        <p:nvSpPr>
          <p:cNvPr id="41" name="文本占位符 13"/>
          <p:cNvSpPr>
            <a:spLocks noGrp="1"/>
          </p:cNvSpPr>
          <p:nvPr>
            <p:ph type="body" sz="quarter" idx="18" hasCustomPrompt="1"/>
          </p:nvPr>
        </p:nvSpPr>
        <p:spPr>
          <a:xfrm>
            <a:off x="6435521" y="4704910"/>
            <a:ext cx="4981350" cy="655723"/>
          </a:xfrm>
          <a:prstGeom prst="rect">
            <a:avLst/>
          </a:prstGeom>
        </p:spPr>
        <p:txBody>
          <a:bodyPr/>
          <a:lstStyle>
            <a:lvl1pPr marL="0" indent="0" algn="just">
              <a:buFontTx/>
              <a:buNone/>
              <a:defRPr sz="1600" b="0" i="0">
                <a:solidFill>
                  <a:schemeClr val="tx1">
                    <a:lumMod val="65000"/>
                    <a:lumOff val="35000"/>
                  </a:schemeClr>
                </a:solidFill>
                <a:latin typeface="+mn-lt"/>
                <a:ea typeface="+mn-lt"/>
                <a:cs typeface="思源黑体" panose="020B0500000000000000" charset="-122"/>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marL="0" marR="0" lvl="0" indent="0" algn="l" defTabSz="914400" eaLnBrk="1" fontAlgn="base" latinLnBrk="0" hangingPunct="1">
              <a:lnSpc>
                <a:spcPct val="100000"/>
              </a:lnSpc>
              <a:spcBef>
                <a:spcPct val="20000"/>
              </a:spcBef>
              <a:spcAft>
                <a:spcPct val="0"/>
              </a:spcAft>
              <a:buClrTx/>
              <a:buSzTx/>
              <a:buFontTx/>
              <a:buNone/>
              <a:defRPr/>
            </a:pPr>
            <a:r>
              <a:rPr kumimoji="1" lang="zh-CN" altLang="en-US" dirty="0"/>
              <a:t>单击此处编辑母版文本样式单击此处编辑母版文本样式单击此处编辑母版文本样式单击此处编辑母版</a:t>
            </a:r>
            <a:endParaRPr kumimoji="1" lang="zh-CN" altLang="en-US" dirty="0"/>
          </a:p>
        </p:txBody>
      </p:sp>
      <p:sp>
        <p:nvSpPr>
          <p:cNvPr id="12" name="标题 1"/>
          <p:cNvSpPr>
            <a:spLocks noGrp="1"/>
          </p:cNvSpPr>
          <p:nvPr>
            <p:ph type="title"/>
          </p:nvPr>
        </p:nvSpPr>
        <p:spPr>
          <a:xfrm>
            <a:off x="1991544" y="1289"/>
            <a:ext cx="9656653" cy="907431"/>
          </a:xfrm>
          <a:prstGeom prst="rect">
            <a:avLst/>
          </a:prstGeom>
        </p:spPr>
        <p:txBody>
          <a:bodyPr anchor="ctr"/>
          <a:lstStyle>
            <a:lvl1pPr marL="0" indent="0" algn="r">
              <a:buFontTx/>
              <a:buNone/>
              <a:defRPr sz="3200">
                <a:solidFill>
                  <a:schemeClr val="bg1"/>
                </a:solidFill>
                <a:latin typeface="+mj-lt"/>
                <a:ea typeface="+mj-lt"/>
                <a:cs typeface="思源黑体" panose="020B0500000000000000" charset="-122"/>
              </a:defRPr>
            </a:lvl1pPr>
          </a:lstStyle>
          <a:p>
            <a:r>
              <a:rPr kumimoji="1" lang="zh-CN" altLang="en-US" dirty="0"/>
              <a:t>单击此处编辑母版标题样式</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8.emf"/><Relationship Id="rId24" Type="http://schemas.openxmlformats.org/officeDocument/2006/relationships/image" Target="../media/image7.png"/><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4">
            <a:extLst>
              <a:ext uri="{28A0092B-C50C-407E-A947-70E740481C1C}">
                <a14:useLocalDpi xmlns:a14="http://schemas.microsoft.com/office/drawing/2010/main" val="0"/>
              </a:ext>
            </a:extLst>
          </a:blip>
          <a:srcRect/>
          <a:stretch>
            <a:fillRect/>
          </a:stretch>
        </p:blipFill>
        <p:spPr>
          <a:xfrm>
            <a:off x="0" y="1"/>
            <a:ext cx="12191999" cy="6857999"/>
          </a:xfrm>
          <a:prstGeom prst="rect">
            <a:avLst/>
          </a:prstGeom>
        </p:spPr>
      </p:pic>
      <p:sp>
        <p:nvSpPr>
          <p:cNvPr id="9" name="文本框 8"/>
          <p:cNvSpPr txBox="1"/>
          <p:nvPr userDrawn="1"/>
        </p:nvSpPr>
        <p:spPr>
          <a:xfrm>
            <a:off x="551384" y="6321762"/>
            <a:ext cx="3888432" cy="275590"/>
          </a:xfrm>
          <a:prstGeom prst="rect">
            <a:avLst/>
          </a:prstGeom>
          <a:noFill/>
        </p:spPr>
        <p:txBody>
          <a:bodyPr wrap="square" rtlCol="0">
            <a:spAutoFit/>
          </a:bodyPr>
          <a:lstStyle/>
          <a:p>
            <a:pPr algn="dist"/>
            <a:r>
              <a:rPr kumimoji="1" lang="zh-CN" altLang="en-US" sz="1200" b="1" i="0" dirty="0">
                <a:solidFill>
                  <a:srgbClr val="9B9B9B"/>
                </a:solidFill>
                <a:latin typeface="思源黑体" panose="020B0500000000000000" charset="-122"/>
                <a:ea typeface="思源黑体" panose="020B0500000000000000" charset="-122"/>
                <a:cs typeface="思源黑体" panose="020B0500000000000000" charset="-122"/>
              </a:rPr>
              <a:t>中国操作系统领创者</a:t>
            </a:r>
            <a:r>
              <a:rPr kumimoji="1" lang="en-US" altLang="zh-CN" sz="1200" b="1" i="0" dirty="0">
                <a:solidFill>
                  <a:srgbClr val="9B9B9B"/>
                </a:solidFill>
                <a:latin typeface="思源黑体" panose="020B0500000000000000" charset="-122"/>
                <a:ea typeface="思源黑体" panose="020B0500000000000000" charset="-122"/>
                <a:cs typeface="思源黑体" panose="020B0500000000000000" charset="-122"/>
              </a:rPr>
              <a:t>·</a:t>
            </a:r>
            <a:r>
              <a:rPr kumimoji="1" lang="zh-CN" altLang="en-US" sz="1200" b="1" i="0" dirty="0">
                <a:solidFill>
                  <a:srgbClr val="9B9B9B"/>
                </a:solidFill>
                <a:latin typeface="思源黑体" panose="020B0500000000000000" charset="-122"/>
                <a:ea typeface="思源黑体" panose="020B0500000000000000" charset="-122"/>
                <a:cs typeface="思源黑体" panose="020B0500000000000000" charset="-122"/>
              </a:rPr>
              <a:t>给世界更好的选择</a:t>
            </a:r>
            <a:endParaRPr kumimoji="1" lang="zh-CN" altLang="en-US" sz="1200" b="1" i="0" dirty="0">
              <a:solidFill>
                <a:srgbClr val="9B9B9B"/>
              </a:solidFill>
              <a:latin typeface="思源黑体" panose="020B0500000000000000" charset="-122"/>
              <a:ea typeface="思源黑体" panose="020B0500000000000000" charset="-122"/>
              <a:cs typeface="思源黑体" panose="020B0500000000000000" charset="-122"/>
            </a:endParaRPr>
          </a:p>
        </p:txBody>
      </p:sp>
      <p:pic>
        <p:nvPicPr>
          <p:cNvPr id="12" name="图片 11"/>
          <p:cNvPicPr>
            <a:picLocks noChangeAspect="1"/>
          </p:cNvPicPr>
          <p:nvPr userDrawn="1"/>
        </p:nvPicPr>
        <p:blipFill>
          <a:blip r:embed="rId25"/>
          <a:stretch>
            <a:fillRect/>
          </a:stretch>
        </p:blipFill>
        <p:spPr>
          <a:xfrm>
            <a:off x="10752468" y="6376832"/>
            <a:ext cx="804678" cy="1613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Source Han Sans CN Bold" panose="020B0500000000000000" pitchFamily="34" charset="-128"/>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1" i="0" u="none" kern="1200" baseline="0">
          <a:solidFill>
            <a:schemeClr val="tx1"/>
          </a:solidFill>
          <a:latin typeface="+mn-lt"/>
          <a:ea typeface="Source Han Sans CN Bold" panose="020B0500000000000000" pitchFamily="34" charset="-128"/>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Source Han Sans CN Bold" panose="020B0500000000000000" pitchFamily="34" charset="-128"/>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Source Han Sans CN Bold" panose="020B0500000000000000" pitchFamily="34" charset="-128"/>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Source Han Sans CN Bold" panose="020B0500000000000000" pitchFamily="34" charset="-128"/>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Source Han Sans CN Bold" panose="020B0500000000000000" pitchFamily="34" charset="-128"/>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svg"/><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9" Type="http://schemas.openxmlformats.org/officeDocument/2006/relationships/image" Target="../media/image35.jpeg"/><Relationship Id="rId8" Type="http://schemas.openxmlformats.org/officeDocument/2006/relationships/image" Target="../media/image28.svg"/><Relationship Id="rId7" Type="http://schemas.openxmlformats.org/officeDocument/2006/relationships/image" Target="../media/image27.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3" Type="http://schemas.openxmlformats.org/officeDocument/2006/relationships/notesSlide" Target="../notesSlides/notesSlide5.xml"/><Relationship Id="rId12" Type="http://schemas.openxmlformats.org/officeDocument/2006/relationships/slideLayout" Target="../slideLayouts/slideLayout22.xml"/><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image" Target="../media/image31.jpe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28.svg"/><Relationship Id="rId4" Type="http://schemas.openxmlformats.org/officeDocument/2006/relationships/image" Target="../media/image27.png"/><Relationship Id="rId3" Type="http://schemas.openxmlformats.org/officeDocument/2006/relationships/image" Target="../media/image38.png"/><Relationship Id="rId2" Type="http://schemas.openxmlformats.org/officeDocument/2006/relationships/image" Target="../media/image26.svg"/><Relationship Id="rId10" Type="http://schemas.openxmlformats.org/officeDocument/2006/relationships/notesSlide" Target="../notesSlides/notesSlide6.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2.xml"/><Relationship Id="rId3" Type="http://schemas.openxmlformats.org/officeDocument/2006/relationships/image" Target="../media/image42.png"/><Relationship Id="rId2" Type="http://schemas.openxmlformats.org/officeDocument/2006/relationships/image" Target="../media/image26.sv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5.xml"/><Relationship Id="rId7" Type="http://schemas.openxmlformats.org/officeDocument/2006/relationships/image" Target="../media/image12.png"/><Relationship Id="rId6" Type="http://schemas.openxmlformats.org/officeDocument/2006/relationships/tags" Target="../tags/tag4.xml"/><Relationship Id="rId5" Type="http://schemas.openxmlformats.org/officeDocument/2006/relationships/image" Target="../media/image1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0.png"/><Relationship Id="rId18" Type="http://schemas.openxmlformats.org/officeDocument/2006/relationships/notesSlide" Target="../notesSlides/notesSlide3.xml"/><Relationship Id="rId17" Type="http://schemas.openxmlformats.org/officeDocument/2006/relationships/slideLayout" Target="../slideLayouts/slideLayout22.xml"/><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image" Target="../media/image14.png"/><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51180" y="2155190"/>
            <a:ext cx="8409940" cy="1765935"/>
          </a:xfrm>
        </p:spPr>
        <p:txBody>
          <a:bodyPr/>
          <a:p>
            <a:r>
              <a:rPr lang="zh-CN" altLang="en-US">
                <a:effectLst>
                  <a:outerShdw blurRad="38100" dist="38100" dir="2700000" algn="tl">
                    <a:srgbClr val="000000">
                      <a:alpha val="43137"/>
                    </a:srgbClr>
                  </a:outerShdw>
                </a:effectLst>
                <a:latin typeface="思源黑体" panose="020B0500000000000000" charset="-122"/>
                <a:ea typeface="思源黑体" panose="020B0500000000000000" charset="-122"/>
                <a:sym typeface="+mn-ea"/>
              </a:rPr>
              <a:t>基于UOS的EulerCopilot</a:t>
            </a:r>
            <a:br>
              <a:rPr lang="zh-CN" altLang="en-US">
                <a:effectLst>
                  <a:outerShdw blurRad="38100" dist="38100" dir="2700000" algn="tl">
                    <a:srgbClr val="000000">
                      <a:alpha val="43137"/>
                    </a:srgbClr>
                  </a:outerShdw>
                </a:effectLst>
                <a:latin typeface="思源黑体" panose="020B0500000000000000" charset="-122"/>
                <a:ea typeface="思源黑体" panose="020B0500000000000000" charset="-122"/>
                <a:sym typeface="+mn-ea"/>
              </a:rPr>
            </a:br>
            <a:r>
              <a:rPr lang="zh-CN" altLang="en-US">
                <a:effectLst>
                  <a:outerShdw blurRad="38100" dist="38100" dir="2700000" algn="tl">
                    <a:srgbClr val="000000">
                      <a:alpha val="43137"/>
                    </a:srgbClr>
                  </a:outerShdw>
                </a:effectLst>
                <a:latin typeface="思源黑体" panose="020B0500000000000000" charset="-122"/>
                <a:ea typeface="思源黑体" panose="020B0500000000000000" charset="-122"/>
                <a:sym typeface="+mn-ea"/>
              </a:rPr>
              <a:t>部署实践与应用</a:t>
            </a:r>
            <a:endParaRPr lang="zh-CN" altLang="en-US"/>
          </a:p>
        </p:txBody>
      </p:sp>
      <p:sp>
        <p:nvSpPr>
          <p:cNvPr id="6" name="文本占位符 5"/>
          <p:cNvSpPr>
            <a:spLocks noGrp="1"/>
          </p:cNvSpPr>
          <p:nvPr>
            <p:ph type="body" sz="quarter" idx="11"/>
          </p:nvPr>
        </p:nvSpPr>
        <p:spPr/>
        <p:txBody>
          <a:bodyPr/>
          <a:p>
            <a:r>
              <a:rPr lang="zh-CN" altLang="en-US">
                <a:latin typeface="思源黑体" panose="020B0500000000000000" charset="-122"/>
                <a:ea typeface="思源黑体" panose="020B0500000000000000" charset="-122"/>
                <a:sym typeface="+mn-ea"/>
              </a:rPr>
              <a:t>王萌</a:t>
            </a:r>
            <a:r>
              <a:rPr lang="en-US" altLang="zh-CN">
                <a:latin typeface="思源黑体" panose="020B0500000000000000" charset="-122"/>
                <a:ea typeface="思源黑体" panose="020B0500000000000000" charset="-122"/>
                <a:sym typeface="+mn-ea"/>
              </a:rPr>
              <a:t>-</a:t>
            </a:r>
            <a:r>
              <a:rPr lang="zh-CN" altLang="en-US">
                <a:latin typeface="思源黑体" panose="020B0500000000000000" charset="-122"/>
                <a:ea typeface="思源黑体" panose="020B0500000000000000" charset="-122"/>
                <a:sym typeface="+mn-ea"/>
              </a:rPr>
              <a:t>系统研发工程师</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占位符 5"/>
          <p:cNvSpPr>
            <a:spLocks noGrp="1"/>
          </p:cNvSpPr>
          <p:nvPr>
            <p:ph type="body" sz="quarter" idx="11"/>
          </p:nvPr>
        </p:nvSpPr>
        <p:spPr/>
        <p:txBody>
          <a:bodyPr/>
          <a:p>
            <a:pPr algn="l"/>
            <a:r>
              <a:rPr lang="zh-CN" altLang="en-US" cap="all">
                <a:uFillTx/>
                <a:latin typeface="思源黑体" panose="020B0500000000000000" charset="-122"/>
                <a:ea typeface="思源黑体" panose="020B0500000000000000" charset="-122"/>
                <a:sym typeface="+mn-ea"/>
              </a:rPr>
              <a:t>应用效果</a:t>
            </a:r>
            <a:endParaRPr lang="zh-CN" altLang="en-US"/>
          </a:p>
        </p:txBody>
      </p:sp>
      <p:sp>
        <p:nvSpPr>
          <p:cNvPr id="8" name="文本占位符 7"/>
          <p:cNvSpPr>
            <a:spLocks noGrp="1"/>
          </p:cNvSpPr>
          <p:nvPr>
            <p:ph type="body" sz="quarter" idx="12"/>
          </p:nvPr>
        </p:nvSpPr>
        <p:spPr/>
        <p:txBody>
          <a:bodyPr/>
          <a:p>
            <a:r>
              <a:rPr lang="en-US" altLang="zh-CN"/>
              <a:t>03</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标题 10"/>
          <p:cNvSpPr>
            <a:spLocks noGrp="1"/>
          </p:cNvSpPr>
          <p:nvPr>
            <p:ph type="title"/>
          </p:nvPr>
        </p:nvSpPr>
        <p:spPr/>
        <p:txBody>
          <a:bodyPr/>
          <a:p>
            <a:r>
              <a:rPr lang="zh-CN" altLang="en-US" cap="all">
                <a:uFillTx/>
                <a:latin typeface="思源黑体" panose="020B0500000000000000" charset="-122"/>
                <a:ea typeface="思源黑体" panose="020B0500000000000000" charset="-122"/>
                <a:sym typeface="+mn-ea"/>
              </a:rPr>
              <a:t>应用效果</a:t>
            </a:r>
            <a:endParaRPr lang="zh-CN" altLang="en-US"/>
          </a:p>
        </p:txBody>
      </p:sp>
      <p:sp>
        <p:nvSpPr>
          <p:cNvPr id="12" name="矩形 11"/>
          <p:cNvSpPr/>
          <p:nvPr/>
        </p:nvSpPr>
        <p:spPr>
          <a:xfrm>
            <a:off x="554355" y="1151255"/>
            <a:ext cx="10996930" cy="433070"/>
          </a:xfrm>
          <a:prstGeom prst="rect">
            <a:avLst/>
          </a:prstGeom>
          <a:gradFill flip="none" rotWithShape="1">
            <a:gsLst>
              <a:gs pos="23000">
                <a:schemeClr val="accent1"/>
              </a:gs>
              <a:gs pos="100000">
                <a:schemeClr val="accent1">
                  <a:lumMod val="80000"/>
                  <a:lumOff val="20000"/>
                </a:schemeClr>
              </a:gs>
            </a:gsLst>
            <a:path path="circle">
              <a:fillToRect l="100000" t="100000"/>
            </a:path>
            <a:tileRect r="-100000" b="-100000"/>
          </a:gradFill>
          <a:ln w="38100">
            <a:noFill/>
          </a:ln>
          <a:effectLst>
            <a:outerShdw blurRad="411480" dist="123444" dir="5400000" sx="108000" sy="108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13" name="文本框 12"/>
          <p:cNvSpPr txBox="1"/>
          <p:nvPr/>
        </p:nvSpPr>
        <p:spPr>
          <a:xfrm>
            <a:off x="972189" y="1196653"/>
            <a:ext cx="835485" cy="338554"/>
          </a:xfrm>
          <a:prstGeom prst="rect">
            <a:avLst/>
          </a:prstGeom>
          <a:noFill/>
        </p:spPr>
        <p:txBody>
          <a:bodyPr wrap="none" rtlCol="0">
            <a:spAutoFit/>
          </a:bodyPr>
          <a:p>
            <a:r>
              <a:rPr lang="zh-CN" altLang="en-US" sz="1600" dirty="0">
                <a:solidFill>
                  <a:schemeClr val="bg1"/>
                </a:solidFill>
                <a:latin typeface="+mn-ea"/>
                <a:ea typeface="思源黑体" panose="020B0500000000000000" charset="-122"/>
                <a:cs typeface="思源黑体" panose="020B0500000000000000" charset="-122"/>
              </a:rPr>
              <a:t>问题</a:t>
            </a:r>
            <a:r>
              <a:rPr lang="en-US" altLang="zh-CN" sz="1600" dirty="0">
                <a:solidFill>
                  <a:schemeClr val="bg1"/>
                </a:solidFill>
                <a:latin typeface="+mn-ea"/>
                <a:ea typeface="思源黑体" panose="020B0500000000000000" charset="-122"/>
                <a:cs typeface="思源黑体" panose="020B0500000000000000" charset="-122"/>
              </a:rPr>
              <a:t>01</a:t>
            </a:r>
            <a:endParaRPr lang="zh-CN" altLang="en-US" sz="1600" dirty="0">
              <a:solidFill>
                <a:schemeClr val="bg1"/>
              </a:solidFill>
              <a:latin typeface="+mn-ea"/>
              <a:ea typeface="思源黑体" panose="020B0500000000000000" charset="-122"/>
              <a:cs typeface="思源黑体" panose="020B0500000000000000" charset="-122"/>
            </a:endParaRPr>
          </a:p>
        </p:txBody>
      </p:sp>
      <p:sp>
        <p:nvSpPr>
          <p:cNvPr id="14" name="文本框 13"/>
          <p:cNvSpPr txBox="1"/>
          <p:nvPr/>
        </p:nvSpPr>
        <p:spPr>
          <a:xfrm>
            <a:off x="1941936" y="1207095"/>
            <a:ext cx="2362200" cy="337185"/>
          </a:xfrm>
          <a:prstGeom prst="rect">
            <a:avLst/>
          </a:prstGeom>
          <a:noFill/>
        </p:spPr>
        <p:txBody>
          <a:bodyPr wrap="none" rtlCol="0">
            <a:spAutoFit/>
          </a:bodyPr>
          <a:p>
            <a:pPr algn="l"/>
            <a:r>
              <a:rPr lang="zh-CN" altLang="en-US" sz="1600" dirty="0">
                <a:solidFill>
                  <a:schemeClr val="bg1"/>
                </a:solidFill>
                <a:latin typeface="+mj-ea"/>
                <a:ea typeface="+mj-ea"/>
                <a:cs typeface="思源黑体" panose="020B0500000000000000" charset="-122"/>
              </a:rPr>
              <a:t>linux如何关闭swap分区</a:t>
            </a:r>
            <a:endParaRPr lang="zh-CN" altLang="en-US" sz="1600" dirty="0">
              <a:solidFill>
                <a:schemeClr val="bg1"/>
              </a:solidFill>
              <a:latin typeface="+mj-ea"/>
              <a:ea typeface="+mj-ea"/>
              <a:cs typeface="思源黑体" panose="020B0500000000000000" charset="-122"/>
            </a:endParaRPr>
          </a:p>
        </p:txBody>
      </p:sp>
      <p:sp>
        <p:nvSpPr>
          <p:cNvPr id="457" name="任意多边形: 形状 456"/>
          <p:cNvSpPr/>
          <p:nvPr/>
        </p:nvSpPr>
        <p:spPr>
          <a:xfrm>
            <a:off x="770361" y="1267822"/>
            <a:ext cx="209550" cy="180975"/>
          </a:xfrm>
          <a:custGeom>
            <a:avLst/>
            <a:gdLst>
              <a:gd name="connsiteX0" fmla="*/ 104775 w 209550"/>
              <a:gd name="connsiteY0" fmla="*/ 0 h 180975"/>
              <a:gd name="connsiteX1" fmla="*/ 0 w 209550"/>
              <a:gd name="connsiteY1" fmla="*/ 180975 h 180975"/>
              <a:gd name="connsiteX2" fmla="*/ 209550 w 209550"/>
              <a:gd name="connsiteY2" fmla="*/ 180975 h 180975"/>
              <a:gd name="connsiteX3" fmla="*/ 104775 w 209550"/>
              <a:gd name="connsiteY3" fmla="*/ 0 h 180975"/>
            </a:gdLst>
            <a:ahLst/>
            <a:cxnLst>
              <a:cxn ang="0">
                <a:pos x="connsiteX0" y="connsiteY0"/>
              </a:cxn>
              <a:cxn ang="0">
                <a:pos x="connsiteX1" y="connsiteY1"/>
              </a:cxn>
              <a:cxn ang="0">
                <a:pos x="connsiteX2" y="connsiteY2"/>
              </a:cxn>
              <a:cxn ang="0">
                <a:pos x="connsiteX3" y="connsiteY3"/>
              </a:cxn>
            </a:cxnLst>
            <a:rect l="l" t="t" r="r" b="b"/>
            <a:pathLst>
              <a:path w="209550" h="180975">
                <a:moveTo>
                  <a:pt x="104775" y="0"/>
                </a:moveTo>
                <a:lnTo>
                  <a:pt x="0" y="180975"/>
                </a:lnTo>
                <a:lnTo>
                  <a:pt x="209550" y="180975"/>
                </a:lnTo>
                <a:lnTo>
                  <a:pt x="104775" y="0"/>
                </a:lnTo>
                <a:close/>
              </a:path>
            </a:pathLst>
          </a:custGeom>
          <a:gradFill flip="none" rotWithShape="1">
            <a:gsLst>
              <a:gs pos="0">
                <a:schemeClr val="accent3"/>
              </a:gs>
              <a:gs pos="100000">
                <a:schemeClr val="accent3">
                  <a:lumMod val="90000"/>
                  <a:lumOff val="10000"/>
                </a:schemeClr>
              </a:gs>
            </a:gsLst>
            <a:path path="circle">
              <a:fillToRect t="100000" r="100000"/>
            </a:path>
            <a:tileRect l="-100000" b="-100000"/>
          </a:gradFill>
          <a:ln w="38100">
            <a:noFill/>
          </a:ln>
          <a:effectLst>
            <a:outerShdw blurRad="254000" dist="50800" dir="5400000" sx="108000" sy="108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458" name="任意多边形: 形状 457"/>
          <p:cNvSpPr/>
          <p:nvPr/>
        </p:nvSpPr>
        <p:spPr>
          <a:xfrm>
            <a:off x="878311" y="1410697"/>
            <a:ext cx="4762" cy="4762"/>
          </a:xfrm>
          <a:custGeom>
            <a:avLst/>
            <a:gdLst>
              <a:gd name="connsiteX0" fmla="*/ 0 w 4762"/>
              <a:gd name="connsiteY0" fmla="*/ 0 h 4762"/>
              <a:gd name="connsiteX1" fmla="*/ 0 w 4762"/>
              <a:gd name="connsiteY1" fmla="*/ 4763 h 4762"/>
            </a:gdLst>
            <a:ahLst/>
            <a:cxnLst>
              <a:cxn ang="0">
                <a:pos x="connsiteX0" y="connsiteY0"/>
              </a:cxn>
              <a:cxn ang="0">
                <a:pos x="connsiteX1" y="connsiteY1"/>
              </a:cxn>
            </a:cxnLst>
            <a:rect l="l" t="t" r="r" b="b"/>
            <a:pathLst>
              <a:path w="4762" h="4762">
                <a:moveTo>
                  <a:pt x="0" y="0"/>
                </a:moveTo>
                <a:lnTo>
                  <a:pt x="0" y="4763"/>
                </a:lnTo>
              </a:path>
            </a:pathLst>
          </a:custGeom>
          <a:noFill/>
          <a:ln w="19050" cap="rnd">
            <a:solidFill>
              <a:srgbClr val="FFFFFF"/>
            </a:solidFill>
            <a:prstDash val="solid"/>
            <a:miter/>
          </a:ln>
        </p:spPr>
        <p:txBody>
          <a:bodyPr rtlCol="0" anchor="ctr"/>
          <a:p>
            <a:endParaRPr lang="zh-CN" altLang="en-US">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459" name="任意多边形: 形状 458"/>
          <p:cNvSpPr/>
          <p:nvPr/>
        </p:nvSpPr>
        <p:spPr>
          <a:xfrm>
            <a:off x="875136" y="1332118"/>
            <a:ext cx="39" cy="47622"/>
          </a:xfrm>
          <a:custGeom>
            <a:avLst/>
            <a:gdLst>
              <a:gd name="connsiteX0" fmla="*/ 0 w 39"/>
              <a:gd name="connsiteY0" fmla="*/ 0 h 47622"/>
              <a:gd name="connsiteX1" fmla="*/ 40 w 39"/>
              <a:gd name="connsiteY1" fmla="*/ 47623 h 47622"/>
            </a:gdLst>
            <a:ahLst/>
            <a:cxnLst>
              <a:cxn ang="0">
                <a:pos x="connsiteX0" y="connsiteY0"/>
              </a:cxn>
              <a:cxn ang="0">
                <a:pos x="connsiteX1" y="connsiteY1"/>
              </a:cxn>
            </a:cxnLst>
            <a:rect l="l" t="t" r="r" b="b"/>
            <a:pathLst>
              <a:path w="39" h="47622">
                <a:moveTo>
                  <a:pt x="0" y="0"/>
                </a:moveTo>
                <a:lnTo>
                  <a:pt x="40" y="47623"/>
                </a:lnTo>
              </a:path>
            </a:pathLst>
          </a:custGeom>
          <a:noFill/>
          <a:ln w="19050" cap="rnd">
            <a:solidFill>
              <a:srgbClr val="FFFFFF"/>
            </a:solidFill>
            <a:prstDash val="solid"/>
            <a:miter/>
          </a:ln>
        </p:spPr>
        <p:txBody>
          <a:bodyPr rtlCol="0" anchor="ctr"/>
          <a:p>
            <a:endParaRPr lang="zh-CN" altLang="en-US">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24" name="矩形: 圆角 12"/>
          <p:cNvSpPr/>
          <p:nvPr/>
        </p:nvSpPr>
        <p:spPr>
          <a:xfrm>
            <a:off x="641985" y="2415540"/>
            <a:ext cx="5375275" cy="3649980"/>
          </a:xfrm>
          <a:prstGeom prst="roundRect">
            <a:avLst>
              <a:gd name="adj" fmla="val 3881"/>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sp>
        <p:nvSpPr>
          <p:cNvPr id="205" name="矩形: 圆角 204"/>
          <p:cNvSpPr/>
          <p:nvPr/>
        </p:nvSpPr>
        <p:spPr>
          <a:xfrm>
            <a:off x="6176645" y="2415540"/>
            <a:ext cx="5375275" cy="3649980"/>
          </a:xfrm>
          <a:prstGeom prst="roundRect">
            <a:avLst>
              <a:gd name="adj" fmla="val 3881"/>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sp>
        <p:nvSpPr>
          <p:cNvPr id="209" name="矩形: 圆角 208"/>
          <p:cNvSpPr/>
          <p:nvPr/>
        </p:nvSpPr>
        <p:spPr>
          <a:xfrm>
            <a:off x="6135370" y="2096135"/>
            <a:ext cx="4067810" cy="660400"/>
          </a:xfrm>
          <a:prstGeom prst="roundRect">
            <a:avLst>
              <a:gd name="adj" fmla="val 50000"/>
            </a:avLst>
          </a:prstGeom>
          <a:gradFill flip="none" rotWithShape="1">
            <a:gsLst>
              <a:gs pos="0">
                <a:schemeClr val="accent2"/>
              </a:gs>
              <a:gs pos="100000">
                <a:schemeClr val="accent2">
                  <a:lumMod val="90000"/>
                  <a:lumOff val="10000"/>
                </a:schemeClr>
              </a:gs>
            </a:gsLst>
            <a:path path="circle">
              <a:fillToRect t="100000" r="100000"/>
            </a:path>
            <a:tileRect l="-100000" b="-100000"/>
          </a:gradFill>
          <a:ln w="38100">
            <a:noFill/>
          </a:ln>
          <a:effectLst>
            <a:outerShdw blurRad="254000" dist="123444" dir="5400000" sx="99000" sy="99000" algn="ctr"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8755" tIns="49378" rIns="98755" bIns="49378" rtlCol="0" anchor="ctr">
            <a:noAutofit/>
          </a:bodyPr>
          <a:lstStyle/>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210" name="文本框 209"/>
          <p:cNvSpPr txBox="1"/>
          <p:nvPr/>
        </p:nvSpPr>
        <p:spPr>
          <a:xfrm>
            <a:off x="7291705" y="2241550"/>
            <a:ext cx="2189480" cy="36830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r>
              <a:rPr lang="zh-CN" altLang="en-US" dirty="0">
                <a:solidFill>
                  <a:schemeClr val="bg1"/>
                </a:solidFill>
                <a:latin typeface="思源黑体" panose="020B0500000000000000" charset="-122"/>
                <a:ea typeface="思源黑体" panose="020B0500000000000000" charset="-122"/>
                <a:cs typeface="思源黑体" panose="020B0500000000000000" charset="-122"/>
              </a:rPr>
              <a:t>详见知识库内容</a:t>
            </a:r>
            <a:endParaRPr lang="zh-CN" altLang="en-US" dirty="0">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212" name="椭圆 211"/>
          <p:cNvSpPr/>
          <p:nvPr/>
        </p:nvSpPr>
        <p:spPr>
          <a:xfrm>
            <a:off x="6088380" y="1816735"/>
            <a:ext cx="1086485" cy="1086485"/>
          </a:xfrm>
          <a:prstGeom prst="ellipse">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grpSp>
        <p:nvGrpSpPr>
          <p:cNvPr id="51" name="组合 50"/>
          <p:cNvGrpSpPr/>
          <p:nvPr/>
        </p:nvGrpSpPr>
        <p:grpSpPr>
          <a:xfrm>
            <a:off x="554355" y="1816735"/>
            <a:ext cx="4114165" cy="1085850"/>
            <a:chOff x="873" y="2861"/>
            <a:chExt cx="6479" cy="1710"/>
          </a:xfrm>
        </p:grpSpPr>
        <p:sp>
          <p:nvSpPr>
            <p:cNvPr id="38" name="矩形: 圆角 13"/>
            <p:cNvSpPr/>
            <p:nvPr/>
          </p:nvSpPr>
          <p:spPr>
            <a:xfrm>
              <a:off x="946" y="3301"/>
              <a:ext cx="6406" cy="1040"/>
            </a:xfrm>
            <a:prstGeom prst="roundRect">
              <a:avLst>
                <a:gd name="adj" fmla="val 50000"/>
              </a:avLst>
            </a:prstGeom>
            <a:gradFill flip="none" rotWithShape="1">
              <a:gsLst>
                <a:gs pos="23000">
                  <a:schemeClr val="accent1"/>
                </a:gs>
                <a:gs pos="100000">
                  <a:schemeClr val="accent1">
                    <a:lumMod val="80000"/>
                    <a:lumOff val="20000"/>
                  </a:schemeClr>
                </a:gs>
              </a:gsLst>
              <a:path path="circle">
                <a:fillToRect l="100000" t="100000"/>
              </a:path>
              <a:tileRect r="-100000" b="-100000"/>
            </a:gradFill>
            <a:ln w="38100">
              <a:noFill/>
            </a:ln>
            <a:effectLst>
              <a:outerShdw blurRad="411480" dist="123444" dir="5400000" sx="108000" sy="108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lstStyle/>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39" name="文本框 38"/>
            <p:cNvSpPr txBox="1"/>
            <p:nvPr/>
          </p:nvSpPr>
          <p:spPr>
            <a:xfrm>
              <a:off x="2767" y="3530"/>
              <a:ext cx="3448" cy="58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r>
                <a:rPr lang="zh-CN" altLang="en-US" dirty="0">
                  <a:solidFill>
                    <a:schemeClr val="bg1"/>
                  </a:solidFill>
                  <a:latin typeface="思源黑体" panose="020B0500000000000000" charset="-122"/>
                  <a:ea typeface="思源黑体" panose="020B0500000000000000" charset="-122"/>
                  <a:cs typeface="思源黑体" panose="020B0500000000000000" charset="-122"/>
                </a:rPr>
                <a:t>使用统信知识库</a:t>
              </a:r>
              <a:endParaRPr lang="zh-CN" altLang="en-US" dirty="0">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41" name="椭圆 40"/>
            <p:cNvSpPr/>
            <p:nvPr/>
          </p:nvSpPr>
          <p:spPr>
            <a:xfrm>
              <a:off x="873" y="2861"/>
              <a:ext cx="1711" cy="1711"/>
            </a:xfrm>
            <a:prstGeom prst="ellipse">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grpSp>
          <p:nvGrpSpPr>
            <p:cNvPr id="45" name="组合 44"/>
            <p:cNvGrpSpPr/>
            <p:nvPr/>
          </p:nvGrpSpPr>
          <p:grpSpPr>
            <a:xfrm>
              <a:off x="1185" y="3165"/>
              <a:ext cx="1088" cy="1103"/>
              <a:chOff x="1129" y="2918"/>
              <a:chExt cx="1088" cy="1103"/>
            </a:xfrm>
          </p:grpSpPr>
          <p:pic>
            <p:nvPicPr>
              <p:cNvPr id="43" name="图形 45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61" y="2918"/>
                <a:ext cx="624" cy="624"/>
              </a:xfrm>
              <a:prstGeom prst="rect">
                <a:avLst/>
              </a:prstGeom>
            </p:spPr>
          </p:pic>
          <p:sp>
            <p:nvSpPr>
              <p:cNvPr id="44" name="文本框 43"/>
              <p:cNvSpPr txBox="1"/>
              <p:nvPr/>
            </p:nvSpPr>
            <p:spPr>
              <a:xfrm>
                <a:off x="1129" y="3393"/>
                <a:ext cx="1088" cy="628"/>
              </a:xfrm>
              <a:prstGeom prst="rect">
                <a:avLst/>
              </a:prstGeom>
              <a:noFill/>
            </p:spPr>
            <p:txBody>
              <a:bodyPr wrap="none" rtlCol="0">
                <a:spAutoFit/>
              </a:bodyPr>
              <a:p>
                <a:pPr algn="ctr"/>
                <a:r>
                  <a:rPr lang="zh-CN" altLang="en-US" sz="2000" dirty="0">
                    <a:solidFill>
                      <a:schemeClr val="accent1"/>
                    </a:solidFill>
                    <a:latin typeface="+mj-ea"/>
                    <a:ea typeface="+mj-ea"/>
                    <a:cs typeface="思源黑体" panose="020B0500000000000000" charset="-122"/>
                  </a:rPr>
                  <a:t>对策</a:t>
                </a:r>
                <a:endParaRPr lang="zh-CN" altLang="en-US" sz="2000" dirty="0">
                  <a:solidFill>
                    <a:schemeClr val="accent1"/>
                  </a:solidFill>
                  <a:latin typeface="+mj-ea"/>
                  <a:ea typeface="+mj-ea"/>
                  <a:cs typeface="思源黑体" panose="020B0500000000000000" charset="-122"/>
                </a:endParaRPr>
              </a:p>
            </p:txBody>
          </p:sp>
        </p:grpSp>
      </p:grpSp>
      <p:pic>
        <p:nvPicPr>
          <p:cNvPr id="47" name="图形 45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3820" y="2009775"/>
            <a:ext cx="396240" cy="396240"/>
          </a:xfrm>
          <a:prstGeom prst="rect">
            <a:avLst/>
          </a:prstGeom>
        </p:spPr>
      </p:pic>
      <p:sp>
        <p:nvSpPr>
          <p:cNvPr id="48" name="文本框 47"/>
          <p:cNvSpPr txBox="1"/>
          <p:nvPr/>
        </p:nvSpPr>
        <p:spPr>
          <a:xfrm>
            <a:off x="6287135" y="2311400"/>
            <a:ext cx="690880" cy="398780"/>
          </a:xfrm>
          <a:prstGeom prst="rect">
            <a:avLst/>
          </a:prstGeom>
          <a:noFill/>
        </p:spPr>
        <p:txBody>
          <a:bodyPr wrap="none" rtlCol="0">
            <a:spAutoFit/>
          </a:bodyPr>
          <a:p>
            <a:pPr algn="ctr"/>
            <a:r>
              <a:rPr lang="zh-CN" altLang="en-US" sz="2000" dirty="0">
                <a:solidFill>
                  <a:schemeClr val="accent2"/>
                </a:solidFill>
                <a:latin typeface="+mj-ea"/>
                <a:ea typeface="+mj-ea"/>
                <a:cs typeface="思源黑体" panose="020B0500000000000000" charset="-122"/>
              </a:rPr>
              <a:t>方案</a:t>
            </a:r>
            <a:endParaRPr lang="zh-CN" altLang="en-US" sz="2000" dirty="0">
              <a:solidFill>
                <a:schemeClr val="accent2"/>
              </a:solidFill>
              <a:latin typeface="+mj-ea"/>
              <a:ea typeface="+mj-ea"/>
              <a:cs typeface="思源黑体" panose="020B0500000000000000" charset="-122"/>
            </a:endParaRPr>
          </a:p>
        </p:txBody>
      </p:sp>
      <p:pic>
        <p:nvPicPr>
          <p:cNvPr id="15" name="图片 14" descr="linux如何关闭swap分区"/>
          <p:cNvPicPr/>
          <p:nvPr/>
        </p:nvPicPr>
        <p:blipFill>
          <a:blip r:embed="rId5"/>
          <a:srcRect/>
          <a:stretch>
            <a:fillRect/>
          </a:stretch>
        </p:blipFill>
        <p:spPr>
          <a:xfrm>
            <a:off x="770023" y="3103880"/>
            <a:ext cx="5119200" cy="2750400"/>
          </a:xfrm>
          <a:prstGeom prst="rect">
            <a:avLst/>
          </a:prstGeom>
        </p:spPr>
      </p:pic>
      <p:pic>
        <p:nvPicPr>
          <p:cNvPr id="10" name="图片 9" descr="截图_选择区域_20241028174657"/>
          <p:cNvPicPr>
            <a:picLocks noChangeAspect="1"/>
          </p:cNvPicPr>
          <p:nvPr/>
        </p:nvPicPr>
        <p:blipFill>
          <a:blip r:embed="rId6"/>
          <a:srcRect r="4488"/>
          <a:stretch>
            <a:fillRect/>
          </a:stretch>
        </p:blipFill>
        <p:spPr>
          <a:xfrm>
            <a:off x="6304915" y="3103880"/>
            <a:ext cx="5118735" cy="2749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 name="矩形: 圆角 204"/>
          <p:cNvSpPr/>
          <p:nvPr/>
        </p:nvSpPr>
        <p:spPr>
          <a:xfrm>
            <a:off x="4647565" y="2415540"/>
            <a:ext cx="6903720" cy="3649980"/>
          </a:xfrm>
          <a:prstGeom prst="roundRect">
            <a:avLst>
              <a:gd name="adj" fmla="val 3881"/>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pic>
        <p:nvPicPr>
          <p:cNvPr id="16" name="图片 15" descr="截图_选择区域_20241028181011"/>
          <p:cNvPicPr>
            <a:picLocks noChangeAspect="1"/>
          </p:cNvPicPr>
          <p:nvPr/>
        </p:nvPicPr>
        <p:blipFill>
          <a:blip r:embed="rId1"/>
          <a:srcRect r="2972"/>
          <a:stretch>
            <a:fillRect/>
          </a:stretch>
        </p:blipFill>
        <p:spPr>
          <a:xfrm>
            <a:off x="4834573" y="3103880"/>
            <a:ext cx="6529705" cy="2750185"/>
          </a:xfrm>
          <a:prstGeom prst="rect">
            <a:avLst/>
          </a:prstGeom>
        </p:spPr>
      </p:pic>
      <p:pic>
        <p:nvPicPr>
          <p:cNvPr id="20" name="图片 19" descr="截图_选择区域_20241028180534"/>
          <p:cNvPicPr>
            <a:picLocks noChangeAspect="1"/>
          </p:cNvPicPr>
          <p:nvPr/>
        </p:nvPicPr>
        <p:blipFill>
          <a:blip r:embed="rId2"/>
          <a:srcRect/>
          <a:stretch>
            <a:fillRect/>
          </a:stretch>
        </p:blipFill>
        <p:spPr>
          <a:xfrm>
            <a:off x="4834255" y="4716145"/>
            <a:ext cx="6530340" cy="1137920"/>
          </a:xfrm>
          <a:prstGeom prst="rect">
            <a:avLst/>
          </a:prstGeom>
        </p:spPr>
      </p:pic>
      <p:pic>
        <p:nvPicPr>
          <p:cNvPr id="18" name="图片 17" descr="截图_选择区域_20241028180524"/>
          <p:cNvPicPr>
            <a:picLocks noChangeAspect="1"/>
          </p:cNvPicPr>
          <p:nvPr/>
        </p:nvPicPr>
        <p:blipFill>
          <a:blip r:embed="rId3"/>
          <a:srcRect/>
          <a:stretch>
            <a:fillRect/>
          </a:stretch>
        </p:blipFill>
        <p:spPr>
          <a:xfrm>
            <a:off x="4834255" y="3103880"/>
            <a:ext cx="6530340" cy="1291590"/>
          </a:xfrm>
          <a:prstGeom prst="rect">
            <a:avLst/>
          </a:prstGeom>
        </p:spPr>
      </p:pic>
      <p:pic>
        <p:nvPicPr>
          <p:cNvPr id="21" name="图片 20" descr="截图_选择区域_20241028180609"/>
          <p:cNvPicPr>
            <a:picLocks noChangeAspect="1"/>
          </p:cNvPicPr>
          <p:nvPr/>
        </p:nvPicPr>
        <p:blipFill>
          <a:blip r:embed="rId4"/>
          <a:srcRect/>
          <a:stretch>
            <a:fillRect/>
          </a:stretch>
        </p:blipFill>
        <p:spPr>
          <a:xfrm>
            <a:off x="5470366" y="3103880"/>
            <a:ext cx="5258117" cy="2750400"/>
          </a:xfrm>
          <a:prstGeom prst="rect">
            <a:avLst/>
          </a:prstGeom>
        </p:spPr>
      </p:pic>
      <p:sp>
        <p:nvSpPr>
          <p:cNvPr id="3" name="标题 2"/>
          <p:cNvSpPr>
            <a:spLocks noGrp="1"/>
          </p:cNvSpPr>
          <p:nvPr>
            <p:ph type="title"/>
          </p:nvPr>
        </p:nvSpPr>
        <p:spPr/>
        <p:txBody>
          <a:bodyPr/>
          <a:p>
            <a:r>
              <a:rPr lang="zh-CN" altLang="en-US" cap="all">
                <a:uFillTx/>
                <a:latin typeface="思源黑体" panose="020B0500000000000000" charset="-122"/>
                <a:ea typeface="思源黑体" panose="020B0500000000000000" charset="-122"/>
                <a:sym typeface="+mn-ea"/>
              </a:rPr>
              <a:t>应用效果（续）</a:t>
            </a:r>
            <a:endParaRPr lang="en-US" altLang="zh-CN" cap="all">
              <a:uFillTx/>
              <a:latin typeface="思源黑体" panose="020B0500000000000000" charset="-122"/>
              <a:ea typeface="思源黑体" panose="020B0500000000000000" charset="-122"/>
              <a:sym typeface="+mn-ea"/>
            </a:endParaRPr>
          </a:p>
        </p:txBody>
      </p:sp>
      <p:sp>
        <p:nvSpPr>
          <p:cNvPr id="5" name="矩形 4"/>
          <p:cNvSpPr/>
          <p:nvPr/>
        </p:nvSpPr>
        <p:spPr>
          <a:xfrm>
            <a:off x="554355" y="1151255"/>
            <a:ext cx="10996930" cy="433070"/>
          </a:xfrm>
          <a:prstGeom prst="rect">
            <a:avLst/>
          </a:prstGeom>
          <a:gradFill flip="none" rotWithShape="1">
            <a:gsLst>
              <a:gs pos="23000">
                <a:schemeClr val="accent1"/>
              </a:gs>
              <a:gs pos="100000">
                <a:schemeClr val="accent1">
                  <a:lumMod val="80000"/>
                  <a:lumOff val="20000"/>
                </a:schemeClr>
              </a:gs>
            </a:gsLst>
            <a:path path="circle">
              <a:fillToRect l="100000" t="100000"/>
            </a:path>
            <a:tileRect r="-100000" b="-100000"/>
          </a:gradFill>
          <a:ln w="38100">
            <a:noFill/>
          </a:ln>
          <a:effectLst>
            <a:outerShdw blurRad="411480" dist="123444" dir="5400000" sx="108000" sy="108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13" name="文本框 12"/>
          <p:cNvSpPr txBox="1"/>
          <p:nvPr/>
        </p:nvSpPr>
        <p:spPr>
          <a:xfrm>
            <a:off x="972189" y="1196653"/>
            <a:ext cx="815340" cy="337185"/>
          </a:xfrm>
          <a:prstGeom prst="rect">
            <a:avLst/>
          </a:prstGeom>
          <a:noFill/>
        </p:spPr>
        <p:txBody>
          <a:bodyPr wrap="none" rtlCol="0">
            <a:spAutoFit/>
          </a:bodyPr>
          <a:p>
            <a:r>
              <a:rPr lang="zh-CN" altLang="en-US" sz="1600" dirty="0">
                <a:solidFill>
                  <a:schemeClr val="bg1"/>
                </a:solidFill>
                <a:latin typeface="+mn-ea"/>
                <a:ea typeface="思源黑体" panose="020B0500000000000000" charset="-122"/>
                <a:cs typeface="思源黑体" panose="020B0500000000000000" charset="-122"/>
              </a:rPr>
              <a:t>问题</a:t>
            </a:r>
            <a:r>
              <a:rPr lang="en-US" altLang="zh-CN" sz="1600" dirty="0">
                <a:solidFill>
                  <a:schemeClr val="bg1"/>
                </a:solidFill>
                <a:latin typeface="+mn-ea"/>
                <a:ea typeface="思源黑体" panose="020B0500000000000000" charset="-122"/>
                <a:cs typeface="思源黑体" panose="020B0500000000000000" charset="-122"/>
              </a:rPr>
              <a:t>02</a:t>
            </a:r>
            <a:endParaRPr lang="zh-CN" altLang="en-US" sz="1600" dirty="0">
              <a:solidFill>
                <a:schemeClr val="bg1"/>
              </a:solidFill>
              <a:latin typeface="+mn-ea"/>
              <a:ea typeface="思源黑体" panose="020B0500000000000000" charset="-122"/>
              <a:cs typeface="思源黑体" panose="020B0500000000000000" charset="-122"/>
            </a:endParaRPr>
          </a:p>
        </p:txBody>
      </p:sp>
      <p:sp>
        <p:nvSpPr>
          <p:cNvPr id="14" name="文本框 13"/>
          <p:cNvSpPr txBox="1"/>
          <p:nvPr/>
        </p:nvSpPr>
        <p:spPr>
          <a:xfrm>
            <a:off x="1941936" y="1207095"/>
            <a:ext cx="1337310" cy="337185"/>
          </a:xfrm>
          <a:prstGeom prst="rect">
            <a:avLst/>
          </a:prstGeom>
          <a:noFill/>
        </p:spPr>
        <p:txBody>
          <a:bodyPr wrap="none" rtlCol="0">
            <a:spAutoFit/>
          </a:bodyPr>
          <a:p>
            <a:pPr algn="l"/>
            <a:r>
              <a:rPr lang="zh-CN" altLang="en-US" sz="1600" dirty="0">
                <a:solidFill>
                  <a:schemeClr val="bg1"/>
                </a:solidFill>
                <a:latin typeface="+mj-ea"/>
                <a:ea typeface="+mj-ea"/>
                <a:cs typeface="思源黑体" panose="020B0500000000000000" charset="-122"/>
              </a:rPr>
              <a:t>uos如何激活</a:t>
            </a:r>
            <a:endParaRPr lang="zh-CN" altLang="en-US" sz="1600" dirty="0">
              <a:solidFill>
                <a:schemeClr val="bg1"/>
              </a:solidFill>
              <a:latin typeface="+mj-ea"/>
              <a:ea typeface="+mj-ea"/>
              <a:cs typeface="思源黑体" panose="020B0500000000000000" charset="-122"/>
            </a:endParaRPr>
          </a:p>
        </p:txBody>
      </p:sp>
      <p:sp>
        <p:nvSpPr>
          <p:cNvPr id="457" name="任意多边形: 形状 456"/>
          <p:cNvSpPr/>
          <p:nvPr/>
        </p:nvSpPr>
        <p:spPr>
          <a:xfrm>
            <a:off x="770361" y="1267822"/>
            <a:ext cx="209550" cy="180975"/>
          </a:xfrm>
          <a:custGeom>
            <a:avLst/>
            <a:gdLst>
              <a:gd name="connsiteX0" fmla="*/ 104775 w 209550"/>
              <a:gd name="connsiteY0" fmla="*/ 0 h 180975"/>
              <a:gd name="connsiteX1" fmla="*/ 0 w 209550"/>
              <a:gd name="connsiteY1" fmla="*/ 180975 h 180975"/>
              <a:gd name="connsiteX2" fmla="*/ 209550 w 209550"/>
              <a:gd name="connsiteY2" fmla="*/ 180975 h 180975"/>
              <a:gd name="connsiteX3" fmla="*/ 104775 w 209550"/>
              <a:gd name="connsiteY3" fmla="*/ 0 h 180975"/>
            </a:gdLst>
            <a:ahLst/>
            <a:cxnLst>
              <a:cxn ang="0">
                <a:pos x="connsiteX0" y="connsiteY0"/>
              </a:cxn>
              <a:cxn ang="0">
                <a:pos x="connsiteX1" y="connsiteY1"/>
              </a:cxn>
              <a:cxn ang="0">
                <a:pos x="connsiteX2" y="connsiteY2"/>
              </a:cxn>
              <a:cxn ang="0">
                <a:pos x="connsiteX3" y="connsiteY3"/>
              </a:cxn>
            </a:cxnLst>
            <a:rect l="l" t="t" r="r" b="b"/>
            <a:pathLst>
              <a:path w="209550" h="180975">
                <a:moveTo>
                  <a:pt x="104775" y="0"/>
                </a:moveTo>
                <a:lnTo>
                  <a:pt x="0" y="180975"/>
                </a:lnTo>
                <a:lnTo>
                  <a:pt x="209550" y="180975"/>
                </a:lnTo>
                <a:lnTo>
                  <a:pt x="104775" y="0"/>
                </a:lnTo>
                <a:close/>
              </a:path>
            </a:pathLst>
          </a:custGeom>
          <a:gradFill flip="none" rotWithShape="1">
            <a:gsLst>
              <a:gs pos="0">
                <a:schemeClr val="accent3"/>
              </a:gs>
              <a:gs pos="100000">
                <a:schemeClr val="accent3">
                  <a:lumMod val="90000"/>
                  <a:lumOff val="10000"/>
                </a:schemeClr>
              </a:gs>
            </a:gsLst>
            <a:path path="circle">
              <a:fillToRect t="100000" r="100000"/>
            </a:path>
            <a:tileRect l="-100000" b="-100000"/>
          </a:gradFill>
          <a:ln w="38100">
            <a:noFill/>
          </a:ln>
          <a:effectLst>
            <a:outerShdw blurRad="254000" dist="50800" dir="5400000" sx="108000" sy="108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458" name="任意多边形: 形状 457"/>
          <p:cNvSpPr/>
          <p:nvPr/>
        </p:nvSpPr>
        <p:spPr>
          <a:xfrm>
            <a:off x="878311" y="1410697"/>
            <a:ext cx="4762" cy="4762"/>
          </a:xfrm>
          <a:custGeom>
            <a:avLst/>
            <a:gdLst>
              <a:gd name="connsiteX0" fmla="*/ 0 w 4762"/>
              <a:gd name="connsiteY0" fmla="*/ 0 h 4762"/>
              <a:gd name="connsiteX1" fmla="*/ 0 w 4762"/>
              <a:gd name="connsiteY1" fmla="*/ 4763 h 4762"/>
            </a:gdLst>
            <a:ahLst/>
            <a:cxnLst>
              <a:cxn ang="0">
                <a:pos x="connsiteX0" y="connsiteY0"/>
              </a:cxn>
              <a:cxn ang="0">
                <a:pos x="connsiteX1" y="connsiteY1"/>
              </a:cxn>
            </a:cxnLst>
            <a:rect l="l" t="t" r="r" b="b"/>
            <a:pathLst>
              <a:path w="4762" h="4762">
                <a:moveTo>
                  <a:pt x="0" y="0"/>
                </a:moveTo>
                <a:lnTo>
                  <a:pt x="0" y="4763"/>
                </a:lnTo>
              </a:path>
            </a:pathLst>
          </a:custGeom>
          <a:noFill/>
          <a:ln w="19050" cap="rnd">
            <a:solidFill>
              <a:srgbClr val="FFFFFF"/>
            </a:solidFill>
            <a:prstDash val="solid"/>
            <a:miter/>
          </a:ln>
        </p:spPr>
        <p:txBody>
          <a:bodyPr rtlCol="0" anchor="ctr"/>
          <a:p>
            <a:endParaRPr lang="zh-CN" altLang="en-US">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459" name="任意多边形: 形状 458"/>
          <p:cNvSpPr/>
          <p:nvPr/>
        </p:nvSpPr>
        <p:spPr>
          <a:xfrm>
            <a:off x="875136" y="1332118"/>
            <a:ext cx="39" cy="47622"/>
          </a:xfrm>
          <a:custGeom>
            <a:avLst/>
            <a:gdLst>
              <a:gd name="connsiteX0" fmla="*/ 0 w 39"/>
              <a:gd name="connsiteY0" fmla="*/ 0 h 47622"/>
              <a:gd name="connsiteX1" fmla="*/ 40 w 39"/>
              <a:gd name="connsiteY1" fmla="*/ 47623 h 47622"/>
            </a:gdLst>
            <a:ahLst/>
            <a:cxnLst>
              <a:cxn ang="0">
                <a:pos x="connsiteX0" y="connsiteY0"/>
              </a:cxn>
              <a:cxn ang="0">
                <a:pos x="connsiteX1" y="connsiteY1"/>
              </a:cxn>
            </a:cxnLst>
            <a:rect l="l" t="t" r="r" b="b"/>
            <a:pathLst>
              <a:path w="39" h="47622">
                <a:moveTo>
                  <a:pt x="0" y="0"/>
                </a:moveTo>
                <a:lnTo>
                  <a:pt x="40" y="47623"/>
                </a:lnTo>
              </a:path>
            </a:pathLst>
          </a:custGeom>
          <a:noFill/>
          <a:ln w="19050" cap="rnd">
            <a:solidFill>
              <a:srgbClr val="FFFFFF"/>
            </a:solidFill>
            <a:prstDash val="solid"/>
            <a:miter/>
          </a:ln>
        </p:spPr>
        <p:txBody>
          <a:bodyPr rtlCol="0" anchor="ctr"/>
          <a:p>
            <a:endParaRPr lang="zh-CN" altLang="en-US">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24" name="矩形: 圆角 12"/>
          <p:cNvSpPr/>
          <p:nvPr/>
        </p:nvSpPr>
        <p:spPr>
          <a:xfrm>
            <a:off x="641985" y="2415540"/>
            <a:ext cx="3728085" cy="3649980"/>
          </a:xfrm>
          <a:prstGeom prst="roundRect">
            <a:avLst>
              <a:gd name="adj" fmla="val 3881"/>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sp>
        <p:nvSpPr>
          <p:cNvPr id="209" name="矩形: 圆角 208"/>
          <p:cNvSpPr/>
          <p:nvPr/>
        </p:nvSpPr>
        <p:spPr>
          <a:xfrm>
            <a:off x="4606290" y="2096135"/>
            <a:ext cx="4067810" cy="660400"/>
          </a:xfrm>
          <a:prstGeom prst="roundRect">
            <a:avLst>
              <a:gd name="adj" fmla="val 50000"/>
            </a:avLst>
          </a:prstGeom>
          <a:gradFill flip="none" rotWithShape="1">
            <a:gsLst>
              <a:gs pos="0">
                <a:schemeClr val="accent2"/>
              </a:gs>
              <a:gs pos="100000">
                <a:schemeClr val="accent2">
                  <a:lumMod val="90000"/>
                  <a:lumOff val="10000"/>
                </a:schemeClr>
              </a:gs>
            </a:gsLst>
            <a:path path="circle">
              <a:fillToRect t="100000" r="100000"/>
            </a:path>
            <a:tileRect l="-100000" b="-100000"/>
          </a:gradFill>
          <a:ln w="38100">
            <a:noFill/>
          </a:ln>
          <a:effectLst>
            <a:outerShdw blurRad="254000" dist="123444" dir="5400000" sx="99000" sy="99000" algn="ctr"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8755" tIns="49378" rIns="98755" bIns="49378" rtlCol="0" anchor="ctr">
            <a:noAutofit/>
          </a:bodyPr>
          <a:lstStyle/>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210" name="文本框 209"/>
          <p:cNvSpPr txBox="1"/>
          <p:nvPr/>
        </p:nvSpPr>
        <p:spPr>
          <a:xfrm>
            <a:off x="5762625" y="2241550"/>
            <a:ext cx="2189480" cy="36830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r>
              <a:rPr lang="zh-CN" altLang="en-US" dirty="0">
                <a:solidFill>
                  <a:schemeClr val="bg1"/>
                </a:solidFill>
                <a:latin typeface="思源黑体" panose="020B0500000000000000" charset="-122"/>
                <a:ea typeface="思源黑体" panose="020B0500000000000000" charset="-122"/>
                <a:cs typeface="思源黑体" panose="020B0500000000000000" charset="-122"/>
              </a:rPr>
              <a:t>详见知识库内容</a:t>
            </a:r>
            <a:endParaRPr lang="zh-CN" altLang="en-US" dirty="0">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212" name="椭圆 211"/>
          <p:cNvSpPr/>
          <p:nvPr/>
        </p:nvSpPr>
        <p:spPr>
          <a:xfrm>
            <a:off x="4559300" y="1816735"/>
            <a:ext cx="1086485" cy="1086485"/>
          </a:xfrm>
          <a:prstGeom prst="ellipse">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sp>
        <p:nvSpPr>
          <p:cNvPr id="38" name="矩形: 圆角 13"/>
          <p:cNvSpPr/>
          <p:nvPr/>
        </p:nvSpPr>
        <p:spPr>
          <a:xfrm>
            <a:off x="600710" y="2096135"/>
            <a:ext cx="3124835" cy="660400"/>
          </a:xfrm>
          <a:prstGeom prst="roundRect">
            <a:avLst>
              <a:gd name="adj" fmla="val 50000"/>
            </a:avLst>
          </a:prstGeom>
          <a:gradFill flip="none" rotWithShape="1">
            <a:gsLst>
              <a:gs pos="23000">
                <a:schemeClr val="accent1"/>
              </a:gs>
              <a:gs pos="100000">
                <a:schemeClr val="accent1">
                  <a:lumMod val="80000"/>
                  <a:lumOff val="20000"/>
                </a:schemeClr>
              </a:gs>
            </a:gsLst>
            <a:path path="circle">
              <a:fillToRect l="100000" t="100000"/>
            </a:path>
            <a:tileRect r="-100000" b="-100000"/>
          </a:gradFill>
          <a:ln w="38100">
            <a:noFill/>
          </a:ln>
          <a:effectLst>
            <a:outerShdw blurRad="411480" dist="123444" dir="5400000" sx="108000" sy="108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lstStyle/>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39" name="文本框 38"/>
          <p:cNvSpPr txBox="1"/>
          <p:nvPr/>
        </p:nvSpPr>
        <p:spPr>
          <a:xfrm>
            <a:off x="1757045" y="2241550"/>
            <a:ext cx="1904365" cy="36830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r>
              <a:rPr lang="zh-CN" altLang="en-US" dirty="0">
                <a:solidFill>
                  <a:schemeClr val="bg1"/>
                </a:solidFill>
                <a:latin typeface="思源黑体" panose="020B0500000000000000" charset="-122"/>
                <a:ea typeface="思源黑体" panose="020B0500000000000000" charset="-122"/>
                <a:cs typeface="思源黑体" panose="020B0500000000000000" charset="-122"/>
              </a:rPr>
              <a:t>使用统信知识库</a:t>
            </a:r>
            <a:endParaRPr lang="zh-CN" altLang="en-US" dirty="0">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41" name="椭圆 40"/>
          <p:cNvSpPr/>
          <p:nvPr/>
        </p:nvSpPr>
        <p:spPr>
          <a:xfrm>
            <a:off x="554355" y="1816735"/>
            <a:ext cx="1086485" cy="1086485"/>
          </a:xfrm>
          <a:prstGeom prst="ellipse">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grpSp>
        <p:nvGrpSpPr>
          <p:cNvPr id="45" name="组合 44"/>
          <p:cNvGrpSpPr/>
          <p:nvPr/>
        </p:nvGrpSpPr>
        <p:grpSpPr>
          <a:xfrm rot="0">
            <a:off x="752475" y="2009775"/>
            <a:ext cx="690880" cy="700405"/>
            <a:chOff x="1129" y="2918"/>
            <a:chExt cx="1088" cy="1103"/>
          </a:xfrm>
        </p:grpSpPr>
        <p:pic>
          <p:nvPicPr>
            <p:cNvPr id="43" name="图形 45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61" y="2918"/>
              <a:ext cx="624" cy="624"/>
            </a:xfrm>
            <a:prstGeom prst="rect">
              <a:avLst/>
            </a:prstGeom>
          </p:spPr>
        </p:pic>
        <p:sp>
          <p:nvSpPr>
            <p:cNvPr id="44" name="文本框 43"/>
            <p:cNvSpPr txBox="1"/>
            <p:nvPr/>
          </p:nvSpPr>
          <p:spPr>
            <a:xfrm>
              <a:off x="1129" y="3393"/>
              <a:ext cx="1088" cy="628"/>
            </a:xfrm>
            <a:prstGeom prst="rect">
              <a:avLst/>
            </a:prstGeom>
            <a:noFill/>
          </p:spPr>
          <p:txBody>
            <a:bodyPr wrap="none" rtlCol="0">
              <a:spAutoFit/>
            </a:bodyPr>
            <a:p>
              <a:pPr algn="ctr"/>
              <a:r>
                <a:rPr lang="zh-CN" altLang="en-US" sz="2000" dirty="0">
                  <a:solidFill>
                    <a:schemeClr val="accent1"/>
                  </a:solidFill>
                  <a:latin typeface="+mj-ea"/>
                  <a:ea typeface="+mj-ea"/>
                  <a:cs typeface="思源黑体" panose="020B0500000000000000" charset="-122"/>
                </a:rPr>
                <a:t>对策</a:t>
              </a:r>
              <a:endParaRPr lang="zh-CN" altLang="en-US" sz="2000" dirty="0">
                <a:solidFill>
                  <a:schemeClr val="accent1"/>
                </a:solidFill>
                <a:latin typeface="+mj-ea"/>
                <a:ea typeface="+mj-ea"/>
                <a:cs typeface="思源黑体" panose="020B0500000000000000" charset="-122"/>
              </a:endParaRPr>
            </a:p>
          </p:txBody>
        </p:sp>
      </p:grpSp>
      <p:pic>
        <p:nvPicPr>
          <p:cNvPr id="47" name="图形 454"/>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04740" y="2009775"/>
            <a:ext cx="396240" cy="396240"/>
          </a:xfrm>
          <a:prstGeom prst="rect">
            <a:avLst/>
          </a:prstGeom>
        </p:spPr>
      </p:pic>
      <p:sp>
        <p:nvSpPr>
          <p:cNvPr id="48" name="文本框 47"/>
          <p:cNvSpPr txBox="1"/>
          <p:nvPr/>
        </p:nvSpPr>
        <p:spPr>
          <a:xfrm>
            <a:off x="4758055" y="2311400"/>
            <a:ext cx="690880" cy="398780"/>
          </a:xfrm>
          <a:prstGeom prst="rect">
            <a:avLst/>
          </a:prstGeom>
          <a:noFill/>
        </p:spPr>
        <p:txBody>
          <a:bodyPr wrap="none" rtlCol="0">
            <a:spAutoFit/>
          </a:bodyPr>
          <a:p>
            <a:pPr algn="ctr"/>
            <a:r>
              <a:rPr lang="zh-CN" altLang="en-US" sz="2000" dirty="0">
                <a:solidFill>
                  <a:schemeClr val="accent2"/>
                </a:solidFill>
                <a:latin typeface="+mj-ea"/>
                <a:ea typeface="+mj-ea"/>
                <a:cs typeface="思源黑体" panose="020B0500000000000000" charset="-122"/>
              </a:rPr>
              <a:t>方案</a:t>
            </a:r>
            <a:endParaRPr lang="zh-CN" altLang="en-US" sz="2000" dirty="0">
              <a:solidFill>
                <a:schemeClr val="accent2"/>
              </a:solidFill>
              <a:latin typeface="+mj-ea"/>
              <a:ea typeface="+mj-ea"/>
              <a:cs typeface="思源黑体" panose="020B0500000000000000" charset="-122"/>
            </a:endParaRPr>
          </a:p>
        </p:txBody>
      </p:sp>
      <p:pic>
        <p:nvPicPr>
          <p:cNvPr id="12" name="图片 11" descr="截图_选择区域_20241028180233"/>
          <p:cNvPicPr>
            <a:picLocks noChangeAspect="1"/>
          </p:cNvPicPr>
          <p:nvPr/>
        </p:nvPicPr>
        <p:blipFill>
          <a:blip r:embed="rId9"/>
          <a:srcRect/>
          <a:stretch>
            <a:fillRect/>
          </a:stretch>
        </p:blipFill>
        <p:spPr>
          <a:xfrm>
            <a:off x="818068" y="3103880"/>
            <a:ext cx="3375919" cy="2750400"/>
          </a:xfrm>
          <a:prstGeom prst="rect">
            <a:avLst/>
          </a:prstGeom>
        </p:spPr>
      </p:pic>
      <p:pic>
        <p:nvPicPr>
          <p:cNvPr id="8" name="图片 7"/>
          <p:cNvPicPr>
            <a:picLocks noChangeAspect="1"/>
          </p:cNvPicPr>
          <p:nvPr/>
        </p:nvPicPr>
        <p:blipFill>
          <a:blip r:embed="rId10"/>
          <a:stretch>
            <a:fillRect/>
          </a:stretch>
        </p:blipFill>
        <p:spPr>
          <a:xfrm>
            <a:off x="4647565" y="3032760"/>
            <a:ext cx="6892290" cy="2362835"/>
          </a:xfrm>
          <a:prstGeom prst="rect">
            <a:avLst/>
          </a:prstGeom>
        </p:spPr>
      </p:pic>
      <p:pic>
        <p:nvPicPr>
          <p:cNvPr id="11" name="图片 10"/>
          <p:cNvPicPr>
            <a:picLocks noChangeAspect="1"/>
          </p:cNvPicPr>
          <p:nvPr/>
        </p:nvPicPr>
        <p:blipFill>
          <a:blip r:embed="rId11"/>
          <a:stretch>
            <a:fillRect/>
          </a:stretch>
        </p:blipFill>
        <p:spPr>
          <a:xfrm>
            <a:off x="6239510" y="2816860"/>
            <a:ext cx="3817620" cy="3228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up)">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 name="矩形: 圆角 204"/>
          <p:cNvSpPr/>
          <p:nvPr/>
        </p:nvSpPr>
        <p:spPr>
          <a:xfrm>
            <a:off x="6184265" y="2437765"/>
            <a:ext cx="5510530" cy="3649980"/>
          </a:xfrm>
          <a:prstGeom prst="roundRect">
            <a:avLst>
              <a:gd name="adj" fmla="val 3881"/>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sp>
        <p:nvSpPr>
          <p:cNvPr id="3" name="标题 2"/>
          <p:cNvSpPr>
            <a:spLocks noGrp="1"/>
          </p:cNvSpPr>
          <p:nvPr>
            <p:ph type="title"/>
          </p:nvPr>
        </p:nvSpPr>
        <p:spPr/>
        <p:txBody>
          <a:bodyPr/>
          <a:p>
            <a:r>
              <a:rPr lang="zh-CN" altLang="en-US" cap="all">
                <a:uFillTx/>
                <a:latin typeface="思源黑体" panose="020B0500000000000000" charset="-122"/>
                <a:ea typeface="思源黑体" panose="020B0500000000000000" charset="-122"/>
                <a:sym typeface="+mn-ea"/>
              </a:rPr>
              <a:t>应用效果（续）</a:t>
            </a:r>
            <a:endParaRPr lang="en-US" altLang="zh-CN" cap="all">
              <a:uFillTx/>
              <a:latin typeface="思源黑体" panose="020B0500000000000000" charset="-122"/>
              <a:ea typeface="思源黑体" panose="020B0500000000000000" charset="-122"/>
              <a:sym typeface="+mn-ea"/>
            </a:endParaRPr>
          </a:p>
        </p:txBody>
      </p:sp>
      <p:sp>
        <p:nvSpPr>
          <p:cNvPr id="5" name="矩形 4"/>
          <p:cNvSpPr/>
          <p:nvPr/>
        </p:nvSpPr>
        <p:spPr>
          <a:xfrm>
            <a:off x="554355" y="1151255"/>
            <a:ext cx="10996930" cy="433070"/>
          </a:xfrm>
          <a:prstGeom prst="rect">
            <a:avLst/>
          </a:prstGeom>
          <a:gradFill flip="none" rotWithShape="1">
            <a:gsLst>
              <a:gs pos="23000">
                <a:schemeClr val="accent1"/>
              </a:gs>
              <a:gs pos="100000">
                <a:schemeClr val="accent1">
                  <a:lumMod val="80000"/>
                  <a:lumOff val="20000"/>
                </a:schemeClr>
              </a:gs>
            </a:gsLst>
            <a:path path="circle">
              <a:fillToRect l="100000" t="100000"/>
            </a:path>
            <a:tileRect r="-100000" b="-100000"/>
          </a:gradFill>
          <a:ln w="38100">
            <a:noFill/>
          </a:ln>
          <a:effectLst>
            <a:outerShdw blurRad="411480" dist="123444" dir="5400000" sx="108000" sy="108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13" name="文本框 12"/>
          <p:cNvSpPr txBox="1"/>
          <p:nvPr/>
        </p:nvSpPr>
        <p:spPr>
          <a:xfrm>
            <a:off x="972189" y="1196653"/>
            <a:ext cx="815340" cy="337185"/>
          </a:xfrm>
          <a:prstGeom prst="rect">
            <a:avLst/>
          </a:prstGeom>
          <a:noFill/>
        </p:spPr>
        <p:txBody>
          <a:bodyPr wrap="none" rtlCol="0">
            <a:spAutoFit/>
          </a:bodyPr>
          <a:p>
            <a:r>
              <a:rPr lang="zh-CN" altLang="en-US" sz="1600" dirty="0">
                <a:solidFill>
                  <a:schemeClr val="bg1"/>
                </a:solidFill>
                <a:latin typeface="+mn-ea"/>
                <a:ea typeface="思源黑体" panose="020B0500000000000000" charset="-122"/>
                <a:cs typeface="思源黑体" panose="020B0500000000000000" charset="-122"/>
              </a:rPr>
              <a:t>问题</a:t>
            </a:r>
            <a:r>
              <a:rPr lang="en-US" altLang="zh-CN" sz="1600" dirty="0">
                <a:solidFill>
                  <a:schemeClr val="bg1"/>
                </a:solidFill>
                <a:latin typeface="+mn-ea"/>
                <a:ea typeface="思源黑体" panose="020B0500000000000000" charset="-122"/>
                <a:cs typeface="思源黑体" panose="020B0500000000000000" charset="-122"/>
              </a:rPr>
              <a:t>03</a:t>
            </a:r>
            <a:endParaRPr lang="zh-CN" altLang="en-US" sz="1600" dirty="0">
              <a:solidFill>
                <a:schemeClr val="bg1"/>
              </a:solidFill>
              <a:latin typeface="+mn-ea"/>
              <a:ea typeface="思源黑体" panose="020B0500000000000000" charset="-122"/>
              <a:cs typeface="思源黑体" panose="020B0500000000000000" charset="-122"/>
            </a:endParaRPr>
          </a:p>
        </p:txBody>
      </p:sp>
      <p:sp>
        <p:nvSpPr>
          <p:cNvPr id="14" name="文本框 13"/>
          <p:cNvSpPr txBox="1"/>
          <p:nvPr/>
        </p:nvSpPr>
        <p:spPr>
          <a:xfrm>
            <a:off x="1941936" y="1207095"/>
            <a:ext cx="1605280" cy="337185"/>
          </a:xfrm>
          <a:prstGeom prst="rect">
            <a:avLst/>
          </a:prstGeom>
          <a:noFill/>
        </p:spPr>
        <p:txBody>
          <a:bodyPr wrap="none" rtlCol="0">
            <a:spAutoFit/>
          </a:bodyPr>
          <a:p>
            <a:pPr algn="l"/>
            <a:r>
              <a:rPr lang="zh-CN" altLang="en-US" sz="1600" dirty="0">
                <a:solidFill>
                  <a:schemeClr val="bg1"/>
                </a:solidFill>
                <a:latin typeface="+mj-ea"/>
                <a:ea typeface="+mj-ea"/>
                <a:cs typeface="思源黑体" panose="020B0500000000000000" charset="-122"/>
              </a:rPr>
              <a:t>彩虹软件是什么</a:t>
            </a:r>
            <a:endParaRPr lang="zh-CN" altLang="en-US" sz="1600" dirty="0">
              <a:solidFill>
                <a:schemeClr val="bg1"/>
              </a:solidFill>
              <a:latin typeface="+mj-ea"/>
              <a:ea typeface="+mj-ea"/>
              <a:cs typeface="思源黑体" panose="020B0500000000000000" charset="-122"/>
            </a:endParaRPr>
          </a:p>
        </p:txBody>
      </p:sp>
      <p:sp>
        <p:nvSpPr>
          <p:cNvPr id="457" name="任意多边形: 形状 456"/>
          <p:cNvSpPr/>
          <p:nvPr/>
        </p:nvSpPr>
        <p:spPr>
          <a:xfrm>
            <a:off x="770361" y="1267822"/>
            <a:ext cx="209550" cy="180975"/>
          </a:xfrm>
          <a:custGeom>
            <a:avLst/>
            <a:gdLst>
              <a:gd name="connsiteX0" fmla="*/ 104775 w 209550"/>
              <a:gd name="connsiteY0" fmla="*/ 0 h 180975"/>
              <a:gd name="connsiteX1" fmla="*/ 0 w 209550"/>
              <a:gd name="connsiteY1" fmla="*/ 180975 h 180975"/>
              <a:gd name="connsiteX2" fmla="*/ 209550 w 209550"/>
              <a:gd name="connsiteY2" fmla="*/ 180975 h 180975"/>
              <a:gd name="connsiteX3" fmla="*/ 104775 w 209550"/>
              <a:gd name="connsiteY3" fmla="*/ 0 h 180975"/>
            </a:gdLst>
            <a:ahLst/>
            <a:cxnLst>
              <a:cxn ang="0">
                <a:pos x="connsiteX0" y="connsiteY0"/>
              </a:cxn>
              <a:cxn ang="0">
                <a:pos x="connsiteX1" y="connsiteY1"/>
              </a:cxn>
              <a:cxn ang="0">
                <a:pos x="connsiteX2" y="connsiteY2"/>
              </a:cxn>
              <a:cxn ang="0">
                <a:pos x="connsiteX3" y="connsiteY3"/>
              </a:cxn>
            </a:cxnLst>
            <a:rect l="l" t="t" r="r" b="b"/>
            <a:pathLst>
              <a:path w="209550" h="180975">
                <a:moveTo>
                  <a:pt x="104775" y="0"/>
                </a:moveTo>
                <a:lnTo>
                  <a:pt x="0" y="180975"/>
                </a:lnTo>
                <a:lnTo>
                  <a:pt x="209550" y="180975"/>
                </a:lnTo>
                <a:lnTo>
                  <a:pt x="104775" y="0"/>
                </a:lnTo>
                <a:close/>
              </a:path>
            </a:pathLst>
          </a:custGeom>
          <a:gradFill flip="none" rotWithShape="1">
            <a:gsLst>
              <a:gs pos="0">
                <a:schemeClr val="accent3"/>
              </a:gs>
              <a:gs pos="100000">
                <a:schemeClr val="accent3">
                  <a:lumMod val="90000"/>
                  <a:lumOff val="10000"/>
                </a:schemeClr>
              </a:gs>
            </a:gsLst>
            <a:path path="circle">
              <a:fillToRect t="100000" r="100000"/>
            </a:path>
            <a:tileRect l="-100000" b="-100000"/>
          </a:gradFill>
          <a:ln w="38100">
            <a:noFill/>
          </a:ln>
          <a:effectLst>
            <a:outerShdw blurRad="254000" dist="50800" dir="5400000" sx="108000" sy="108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458" name="任意多边形: 形状 457"/>
          <p:cNvSpPr/>
          <p:nvPr/>
        </p:nvSpPr>
        <p:spPr>
          <a:xfrm>
            <a:off x="878311" y="1410697"/>
            <a:ext cx="4762" cy="4762"/>
          </a:xfrm>
          <a:custGeom>
            <a:avLst/>
            <a:gdLst>
              <a:gd name="connsiteX0" fmla="*/ 0 w 4762"/>
              <a:gd name="connsiteY0" fmla="*/ 0 h 4762"/>
              <a:gd name="connsiteX1" fmla="*/ 0 w 4762"/>
              <a:gd name="connsiteY1" fmla="*/ 4763 h 4762"/>
            </a:gdLst>
            <a:ahLst/>
            <a:cxnLst>
              <a:cxn ang="0">
                <a:pos x="connsiteX0" y="connsiteY0"/>
              </a:cxn>
              <a:cxn ang="0">
                <a:pos x="connsiteX1" y="connsiteY1"/>
              </a:cxn>
            </a:cxnLst>
            <a:rect l="l" t="t" r="r" b="b"/>
            <a:pathLst>
              <a:path w="4762" h="4762">
                <a:moveTo>
                  <a:pt x="0" y="0"/>
                </a:moveTo>
                <a:lnTo>
                  <a:pt x="0" y="4763"/>
                </a:lnTo>
              </a:path>
            </a:pathLst>
          </a:custGeom>
          <a:noFill/>
          <a:ln w="19050" cap="rnd">
            <a:solidFill>
              <a:srgbClr val="FFFFFF"/>
            </a:solidFill>
            <a:prstDash val="solid"/>
            <a:miter/>
          </a:ln>
        </p:spPr>
        <p:txBody>
          <a:bodyPr rtlCol="0" anchor="ctr"/>
          <a:p>
            <a:endParaRPr lang="zh-CN" altLang="en-US">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459" name="任意多边形: 形状 458"/>
          <p:cNvSpPr/>
          <p:nvPr/>
        </p:nvSpPr>
        <p:spPr>
          <a:xfrm>
            <a:off x="875136" y="1332118"/>
            <a:ext cx="39" cy="47622"/>
          </a:xfrm>
          <a:custGeom>
            <a:avLst/>
            <a:gdLst>
              <a:gd name="connsiteX0" fmla="*/ 0 w 39"/>
              <a:gd name="connsiteY0" fmla="*/ 0 h 47622"/>
              <a:gd name="connsiteX1" fmla="*/ 40 w 39"/>
              <a:gd name="connsiteY1" fmla="*/ 47623 h 47622"/>
            </a:gdLst>
            <a:ahLst/>
            <a:cxnLst>
              <a:cxn ang="0">
                <a:pos x="connsiteX0" y="connsiteY0"/>
              </a:cxn>
              <a:cxn ang="0">
                <a:pos x="connsiteX1" y="connsiteY1"/>
              </a:cxn>
            </a:cxnLst>
            <a:rect l="l" t="t" r="r" b="b"/>
            <a:pathLst>
              <a:path w="39" h="47622">
                <a:moveTo>
                  <a:pt x="0" y="0"/>
                </a:moveTo>
                <a:lnTo>
                  <a:pt x="40" y="47623"/>
                </a:lnTo>
              </a:path>
            </a:pathLst>
          </a:custGeom>
          <a:noFill/>
          <a:ln w="19050" cap="rnd">
            <a:solidFill>
              <a:srgbClr val="FFFFFF"/>
            </a:solidFill>
            <a:prstDash val="solid"/>
            <a:miter/>
          </a:ln>
        </p:spPr>
        <p:txBody>
          <a:bodyPr rtlCol="0" anchor="ctr"/>
          <a:p>
            <a:endParaRPr lang="zh-CN" altLang="en-US">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24" name="矩形: 圆角 12"/>
          <p:cNvSpPr/>
          <p:nvPr/>
        </p:nvSpPr>
        <p:spPr>
          <a:xfrm>
            <a:off x="641985" y="2415540"/>
            <a:ext cx="5248910" cy="3649980"/>
          </a:xfrm>
          <a:prstGeom prst="roundRect">
            <a:avLst>
              <a:gd name="adj" fmla="val 3881"/>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sp>
        <p:nvSpPr>
          <p:cNvPr id="209" name="矩形: 圆角 208"/>
          <p:cNvSpPr/>
          <p:nvPr/>
        </p:nvSpPr>
        <p:spPr>
          <a:xfrm>
            <a:off x="6203950" y="2118360"/>
            <a:ext cx="3724910" cy="660400"/>
          </a:xfrm>
          <a:prstGeom prst="roundRect">
            <a:avLst>
              <a:gd name="adj" fmla="val 50000"/>
            </a:avLst>
          </a:prstGeom>
          <a:gradFill flip="none" rotWithShape="1">
            <a:gsLst>
              <a:gs pos="0">
                <a:schemeClr val="accent2"/>
              </a:gs>
              <a:gs pos="100000">
                <a:schemeClr val="accent2">
                  <a:lumMod val="90000"/>
                  <a:lumOff val="10000"/>
                </a:schemeClr>
              </a:gs>
            </a:gsLst>
            <a:path path="circle">
              <a:fillToRect t="100000" r="100000"/>
            </a:path>
            <a:tileRect l="-100000" b="-100000"/>
          </a:gradFill>
          <a:ln w="38100">
            <a:noFill/>
          </a:ln>
          <a:effectLst>
            <a:outerShdw blurRad="254000" dist="123444" dir="5400000" sx="99000" sy="99000" algn="ctr"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8755" tIns="49378" rIns="98755" bIns="49378" rtlCol="0" anchor="ctr">
            <a:noAutofit/>
          </a:bodyPr>
          <a:lstStyle/>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210" name="文本框 209"/>
          <p:cNvSpPr txBox="1"/>
          <p:nvPr/>
        </p:nvSpPr>
        <p:spPr>
          <a:xfrm>
            <a:off x="7299325" y="2263775"/>
            <a:ext cx="2221230" cy="36830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r>
              <a:rPr lang="zh-CN" altLang="en-US" dirty="0">
                <a:solidFill>
                  <a:schemeClr val="bg1"/>
                </a:solidFill>
                <a:latin typeface="思源黑体" panose="020B0500000000000000" charset="-122"/>
                <a:ea typeface="思源黑体" panose="020B0500000000000000" charset="-122"/>
                <a:cs typeface="思源黑体" panose="020B0500000000000000" charset="-122"/>
              </a:rPr>
              <a:t>详见知识库内容</a:t>
            </a:r>
            <a:endParaRPr lang="zh-CN" altLang="en-US" dirty="0">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38" name="矩形: 圆角 13"/>
          <p:cNvSpPr/>
          <p:nvPr/>
        </p:nvSpPr>
        <p:spPr>
          <a:xfrm>
            <a:off x="600710" y="2096135"/>
            <a:ext cx="3124835" cy="660400"/>
          </a:xfrm>
          <a:prstGeom prst="roundRect">
            <a:avLst>
              <a:gd name="adj" fmla="val 50000"/>
            </a:avLst>
          </a:prstGeom>
          <a:gradFill flip="none" rotWithShape="1">
            <a:gsLst>
              <a:gs pos="23000">
                <a:schemeClr val="accent1"/>
              </a:gs>
              <a:gs pos="100000">
                <a:schemeClr val="accent1">
                  <a:lumMod val="80000"/>
                  <a:lumOff val="20000"/>
                </a:schemeClr>
              </a:gs>
            </a:gsLst>
            <a:path path="circle">
              <a:fillToRect l="100000" t="100000"/>
            </a:path>
            <a:tileRect r="-100000" b="-100000"/>
          </a:gradFill>
          <a:ln w="38100">
            <a:noFill/>
          </a:ln>
          <a:effectLst>
            <a:outerShdw blurRad="411480" dist="123444" dir="5400000" sx="108000" sy="108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lstStyle/>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39" name="文本框 38"/>
          <p:cNvSpPr txBox="1"/>
          <p:nvPr/>
        </p:nvSpPr>
        <p:spPr>
          <a:xfrm>
            <a:off x="1757045" y="2241550"/>
            <a:ext cx="1904365" cy="36830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r>
              <a:rPr lang="zh-CN" altLang="en-US" dirty="0">
                <a:solidFill>
                  <a:schemeClr val="bg1"/>
                </a:solidFill>
                <a:latin typeface="思源黑体" panose="020B0500000000000000" charset="-122"/>
                <a:ea typeface="思源黑体" panose="020B0500000000000000" charset="-122"/>
                <a:cs typeface="思源黑体" panose="020B0500000000000000" charset="-122"/>
              </a:rPr>
              <a:t>使用统信知识库</a:t>
            </a:r>
            <a:endParaRPr lang="zh-CN" altLang="en-US" dirty="0">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41" name="椭圆 40"/>
          <p:cNvSpPr/>
          <p:nvPr/>
        </p:nvSpPr>
        <p:spPr>
          <a:xfrm>
            <a:off x="554355" y="1816735"/>
            <a:ext cx="1086485" cy="1086485"/>
          </a:xfrm>
          <a:prstGeom prst="ellipse">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grpSp>
        <p:nvGrpSpPr>
          <p:cNvPr id="45" name="组合 44"/>
          <p:cNvGrpSpPr/>
          <p:nvPr/>
        </p:nvGrpSpPr>
        <p:grpSpPr>
          <a:xfrm rot="0">
            <a:off x="752475" y="2009775"/>
            <a:ext cx="690880" cy="700405"/>
            <a:chOff x="1129" y="2918"/>
            <a:chExt cx="1088" cy="1103"/>
          </a:xfrm>
        </p:grpSpPr>
        <p:pic>
          <p:nvPicPr>
            <p:cNvPr id="43" name="图形 45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61" y="2918"/>
              <a:ext cx="624" cy="624"/>
            </a:xfrm>
            <a:prstGeom prst="rect">
              <a:avLst/>
            </a:prstGeom>
          </p:spPr>
        </p:pic>
        <p:sp>
          <p:nvSpPr>
            <p:cNvPr id="44" name="文本框 43"/>
            <p:cNvSpPr txBox="1"/>
            <p:nvPr/>
          </p:nvSpPr>
          <p:spPr>
            <a:xfrm>
              <a:off x="1129" y="3393"/>
              <a:ext cx="1088" cy="628"/>
            </a:xfrm>
            <a:prstGeom prst="rect">
              <a:avLst/>
            </a:prstGeom>
            <a:noFill/>
          </p:spPr>
          <p:txBody>
            <a:bodyPr wrap="none" rtlCol="0">
              <a:spAutoFit/>
            </a:bodyPr>
            <a:p>
              <a:pPr algn="ctr"/>
              <a:r>
                <a:rPr lang="zh-CN" altLang="en-US" sz="2000" dirty="0">
                  <a:solidFill>
                    <a:schemeClr val="accent1"/>
                  </a:solidFill>
                  <a:latin typeface="+mj-ea"/>
                  <a:ea typeface="+mj-ea"/>
                  <a:cs typeface="思源黑体" panose="020B0500000000000000" charset="-122"/>
                </a:rPr>
                <a:t>对策</a:t>
              </a:r>
              <a:endParaRPr lang="zh-CN" altLang="en-US" sz="2000" dirty="0">
                <a:solidFill>
                  <a:schemeClr val="accent1"/>
                </a:solidFill>
                <a:latin typeface="+mj-ea"/>
                <a:ea typeface="+mj-ea"/>
                <a:cs typeface="思源黑体" panose="020B0500000000000000" charset="-122"/>
              </a:endParaRPr>
            </a:p>
          </p:txBody>
        </p:sp>
      </p:grpSp>
      <p:pic>
        <p:nvPicPr>
          <p:cNvPr id="11" name="图片 10"/>
          <p:cNvPicPr>
            <a:picLocks noChangeAspect="1"/>
          </p:cNvPicPr>
          <p:nvPr/>
        </p:nvPicPr>
        <p:blipFill>
          <a:blip r:embed="rId3"/>
          <a:stretch>
            <a:fillRect/>
          </a:stretch>
        </p:blipFill>
        <p:spPr>
          <a:xfrm>
            <a:off x="695960" y="2924810"/>
            <a:ext cx="4991735" cy="2847340"/>
          </a:xfrm>
          <a:prstGeom prst="rect">
            <a:avLst/>
          </a:prstGeom>
        </p:spPr>
      </p:pic>
      <p:sp>
        <p:nvSpPr>
          <p:cNvPr id="2" name="椭圆 1"/>
          <p:cNvSpPr/>
          <p:nvPr/>
        </p:nvSpPr>
        <p:spPr>
          <a:xfrm>
            <a:off x="6131560" y="1826895"/>
            <a:ext cx="1086485" cy="1086485"/>
          </a:xfrm>
          <a:prstGeom prst="ellipse">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思源黑体" panose="020B0500000000000000" charset="-122"/>
            </a:endParaRPr>
          </a:p>
        </p:txBody>
      </p:sp>
      <p:pic>
        <p:nvPicPr>
          <p:cNvPr id="4" name="图形 45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7000" y="2019935"/>
            <a:ext cx="396240" cy="396240"/>
          </a:xfrm>
          <a:prstGeom prst="rect">
            <a:avLst/>
          </a:prstGeom>
        </p:spPr>
      </p:pic>
      <p:sp>
        <p:nvSpPr>
          <p:cNvPr id="6" name="文本框 5"/>
          <p:cNvSpPr txBox="1"/>
          <p:nvPr/>
        </p:nvSpPr>
        <p:spPr>
          <a:xfrm>
            <a:off x="6330315" y="2321560"/>
            <a:ext cx="690880" cy="398780"/>
          </a:xfrm>
          <a:prstGeom prst="rect">
            <a:avLst/>
          </a:prstGeom>
          <a:noFill/>
        </p:spPr>
        <p:txBody>
          <a:bodyPr wrap="none" rtlCol="0">
            <a:spAutoFit/>
          </a:bodyPr>
          <a:p>
            <a:pPr algn="ctr"/>
            <a:r>
              <a:rPr lang="zh-CN" altLang="en-US" sz="2000" dirty="0">
                <a:solidFill>
                  <a:schemeClr val="accent2"/>
                </a:solidFill>
                <a:latin typeface="+mj-ea"/>
                <a:ea typeface="+mj-ea"/>
                <a:cs typeface="思源黑体" panose="020B0500000000000000" charset="-122"/>
              </a:rPr>
              <a:t>方案</a:t>
            </a:r>
            <a:endParaRPr lang="zh-CN" altLang="en-US" sz="2000" dirty="0">
              <a:solidFill>
                <a:schemeClr val="accent2"/>
              </a:solidFill>
              <a:latin typeface="+mj-ea"/>
              <a:ea typeface="+mj-ea"/>
              <a:cs typeface="思源黑体" panose="020B0500000000000000" charset="-122"/>
            </a:endParaRPr>
          </a:p>
        </p:txBody>
      </p:sp>
      <p:pic>
        <p:nvPicPr>
          <p:cNvPr id="7" name="图片 6"/>
          <p:cNvPicPr>
            <a:picLocks noChangeAspect="1"/>
          </p:cNvPicPr>
          <p:nvPr/>
        </p:nvPicPr>
        <p:blipFill>
          <a:blip r:embed="rId6"/>
          <a:stretch>
            <a:fillRect/>
          </a:stretch>
        </p:blipFill>
        <p:spPr>
          <a:xfrm>
            <a:off x="6311900" y="3536950"/>
            <a:ext cx="4777105" cy="1028065"/>
          </a:xfrm>
          <a:prstGeom prst="rect">
            <a:avLst/>
          </a:prstGeom>
        </p:spPr>
      </p:pic>
      <p:pic>
        <p:nvPicPr>
          <p:cNvPr id="15" name="图片 14"/>
          <p:cNvPicPr>
            <a:picLocks noChangeAspect="1"/>
          </p:cNvPicPr>
          <p:nvPr/>
        </p:nvPicPr>
        <p:blipFill>
          <a:blip r:embed="rId7"/>
          <a:stretch>
            <a:fillRect/>
          </a:stretch>
        </p:blipFill>
        <p:spPr>
          <a:xfrm>
            <a:off x="6491605" y="3110230"/>
            <a:ext cx="4814570" cy="2383155"/>
          </a:xfrm>
          <a:prstGeom prst="rect">
            <a:avLst/>
          </a:prstGeom>
        </p:spPr>
      </p:pic>
      <p:pic>
        <p:nvPicPr>
          <p:cNvPr id="9" name="图片 8"/>
          <p:cNvPicPr>
            <a:picLocks noChangeAspect="1"/>
          </p:cNvPicPr>
          <p:nvPr/>
        </p:nvPicPr>
        <p:blipFill>
          <a:blip r:embed="rId8"/>
          <a:stretch>
            <a:fillRect/>
          </a:stretch>
        </p:blipFill>
        <p:spPr>
          <a:xfrm>
            <a:off x="6455410" y="3122930"/>
            <a:ext cx="4767580" cy="2145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par>
                                <p:cTn id="13" presetID="22" presetClass="exit" presetSubtype="4" fill="hold" nodeType="with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cap="all">
                <a:uFillTx/>
                <a:latin typeface="思源黑体" panose="020B0500000000000000" charset="-122"/>
                <a:ea typeface="思源黑体" panose="020B0500000000000000" charset="-122"/>
                <a:sym typeface="+mn-ea"/>
              </a:rPr>
              <a:t>应用效果（续）</a:t>
            </a:r>
            <a:endParaRPr lang="en-US" altLang="zh-CN" cap="all">
              <a:uFillTx/>
              <a:latin typeface="思源黑体" panose="020B0500000000000000" charset="-122"/>
              <a:ea typeface="思源黑体" panose="020B0500000000000000" charset="-122"/>
              <a:sym typeface="+mn-ea"/>
            </a:endParaRPr>
          </a:p>
        </p:txBody>
      </p:sp>
      <p:sp>
        <p:nvSpPr>
          <p:cNvPr id="5" name="矩形 4"/>
          <p:cNvSpPr/>
          <p:nvPr/>
        </p:nvSpPr>
        <p:spPr>
          <a:xfrm>
            <a:off x="554355" y="1151255"/>
            <a:ext cx="10996930" cy="433070"/>
          </a:xfrm>
          <a:prstGeom prst="rect">
            <a:avLst/>
          </a:prstGeom>
          <a:gradFill flip="none" rotWithShape="1">
            <a:gsLst>
              <a:gs pos="23000">
                <a:schemeClr val="accent1"/>
              </a:gs>
              <a:gs pos="100000">
                <a:schemeClr val="accent1">
                  <a:lumMod val="80000"/>
                  <a:lumOff val="20000"/>
                </a:schemeClr>
              </a:gs>
            </a:gsLst>
            <a:path path="circle">
              <a:fillToRect l="100000" t="100000"/>
            </a:path>
            <a:tileRect r="-100000" b="-100000"/>
          </a:gradFill>
          <a:ln w="38100">
            <a:noFill/>
          </a:ln>
          <a:effectLst>
            <a:outerShdw blurRad="411480" dist="123444" dir="5400000" sx="108000" sy="108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13" name="文本框 12"/>
          <p:cNvSpPr txBox="1"/>
          <p:nvPr/>
        </p:nvSpPr>
        <p:spPr>
          <a:xfrm>
            <a:off x="972189" y="1196653"/>
            <a:ext cx="815340" cy="337185"/>
          </a:xfrm>
          <a:prstGeom prst="rect">
            <a:avLst/>
          </a:prstGeom>
          <a:noFill/>
        </p:spPr>
        <p:txBody>
          <a:bodyPr wrap="none" rtlCol="0">
            <a:spAutoFit/>
          </a:bodyPr>
          <a:p>
            <a:r>
              <a:rPr lang="zh-CN" altLang="en-US" sz="1600" dirty="0">
                <a:solidFill>
                  <a:schemeClr val="bg1"/>
                </a:solidFill>
                <a:latin typeface="+mn-ea"/>
                <a:ea typeface="思源黑体" panose="020B0500000000000000" charset="-122"/>
                <a:cs typeface="思源黑体" panose="020B0500000000000000" charset="-122"/>
              </a:rPr>
              <a:t>问题</a:t>
            </a:r>
            <a:r>
              <a:rPr lang="en-US" altLang="zh-CN" sz="1600" dirty="0">
                <a:solidFill>
                  <a:schemeClr val="bg1"/>
                </a:solidFill>
                <a:latin typeface="+mn-ea"/>
                <a:ea typeface="思源黑体" panose="020B0500000000000000" charset="-122"/>
                <a:cs typeface="思源黑体" panose="020B0500000000000000" charset="-122"/>
              </a:rPr>
              <a:t>04</a:t>
            </a:r>
            <a:endParaRPr lang="zh-CN" altLang="en-US" sz="1600" dirty="0">
              <a:solidFill>
                <a:schemeClr val="bg1"/>
              </a:solidFill>
              <a:latin typeface="+mn-ea"/>
              <a:ea typeface="思源黑体" panose="020B0500000000000000" charset="-122"/>
              <a:cs typeface="思源黑体" panose="020B0500000000000000" charset="-122"/>
            </a:endParaRPr>
          </a:p>
        </p:txBody>
      </p:sp>
      <p:sp>
        <p:nvSpPr>
          <p:cNvPr id="14" name="文本框 13"/>
          <p:cNvSpPr txBox="1"/>
          <p:nvPr/>
        </p:nvSpPr>
        <p:spPr>
          <a:xfrm>
            <a:off x="1941936" y="1207095"/>
            <a:ext cx="995680" cy="337185"/>
          </a:xfrm>
          <a:prstGeom prst="rect">
            <a:avLst/>
          </a:prstGeom>
          <a:noFill/>
        </p:spPr>
        <p:txBody>
          <a:bodyPr wrap="none" rtlCol="0">
            <a:spAutoFit/>
          </a:bodyPr>
          <a:p>
            <a:pPr algn="l"/>
            <a:r>
              <a:rPr lang="zh-CN" altLang="en-US" sz="1600" dirty="0">
                <a:solidFill>
                  <a:schemeClr val="bg1"/>
                </a:solidFill>
                <a:latin typeface="+mj-ea"/>
                <a:ea typeface="+mj-ea"/>
                <a:cs typeface="思源黑体" panose="020B0500000000000000" charset="-122"/>
              </a:rPr>
              <a:t>延迟退休</a:t>
            </a:r>
            <a:endParaRPr lang="zh-CN" altLang="en-US" sz="1600" dirty="0">
              <a:solidFill>
                <a:schemeClr val="bg1"/>
              </a:solidFill>
              <a:latin typeface="+mj-ea"/>
              <a:ea typeface="+mj-ea"/>
              <a:cs typeface="思源黑体" panose="020B0500000000000000" charset="-122"/>
            </a:endParaRPr>
          </a:p>
        </p:txBody>
      </p:sp>
      <p:sp>
        <p:nvSpPr>
          <p:cNvPr id="457" name="任意多边形: 形状 456"/>
          <p:cNvSpPr/>
          <p:nvPr/>
        </p:nvSpPr>
        <p:spPr>
          <a:xfrm>
            <a:off x="770361" y="1267822"/>
            <a:ext cx="209550" cy="180975"/>
          </a:xfrm>
          <a:custGeom>
            <a:avLst/>
            <a:gdLst>
              <a:gd name="connsiteX0" fmla="*/ 104775 w 209550"/>
              <a:gd name="connsiteY0" fmla="*/ 0 h 180975"/>
              <a:gd name="connsiteX1" fmla="*/ 0 w 209550"/>
              <a:gd name="connsiteY1" fmla="*/ 180975 h 180975"/>
              <a:gd name="connsiteX2" fmla="*/ 209550 w 209550"/>
              <a:gd name="connsiteY2" fmla="*/ 180975 h 180975"/>
              <a:gd name="connsiteX3" fmla="*/ 104775 w 209550"/>
              <a:gd name="connsiteY3" fmla="*/ 0 h 180975"/>
            </a:gdLst>
            <a:ahLst/>
            <a:cxnLst>
              <a:cxn ang="0">
                <a:pos x="connsiteX0" y="connsiteY0"/>
              </a:cxn>
              <a:cxn ang="0">
                <a:pos x="connsiteX1" y="connsiteY1"/>
              </a:cxn>
              <a:cxn ang="0">
                <a:pos x="connsiteX2" y="connsiteY2"/>
              </a:cxn>
              <a:cxn ang="0">
                <a:pos x="connsiteX3" y="connsiteY3"/>
              </a:cxn>
            </a:cxnLst>
            <a:rect l="l" t="t" r="r" b="b"/>
            <a:pathLst>
              <a:path w="209550" h="180975">
                <a:moveTo>
                  <a:pt x="104775" y="0"/>
                </a:moveTo>
                <a:lnTo>
                  <a:pt x="0" y="180975"/>
                </a:lnTo>
                <a:lnTo>
                  <a:pt x="209550" y="180975"/>
                </a:lnTo>
                <a:lnTo>
                  <a:pt x="104775" y="0"/>
                </a:lnTo>
                <a:close/>
              </a:path>
            </a:pathLst>
          </a:custGeom>
          <a:gradFill flip="none" rotWithShape="1">
            <a:gsLst>
              <a:gs pos="0">
                <a:schemeClr val="accent3"/>
              </a:gs>
              <a:gs pos="100000">
                <a:schemeClr val="accent3">
                  <a:lumMod val="90000"/>
                  <a:lumOff val="10000"/>
                </a:schemeClr>
              </a:gs>
            </a:gsLst>
            <a:path path="circle">
              <a:fillToRect t="100000" r="100000"/>
            </a:path>
            <a:tileRect l="-100000" b="-100000"/>
          </a:gradFill>
          <a:ln w="38100">
            <a:noFill/>
          </a:ln>
          <a:effectLst>
            <a:outerShdw blurRad="254000" dist="50800" dir="5400000" sx="108000" sy="108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458" name="任意多边形: 形状 457"/>
          <p:cNvSpPr/>
          <p:nvPr/>
        </p:nvSpPr>
        <p:spPr>
          <a:xfrm>
            <a:off x="878311" y="1410697"/>
            <a:ext cx="4762" cy="4762"/>
          </a:xfrm>
          <a:custGeom>
            <a:avLst/>
            <a:gdLst>
              <a:gd name="connsiteX0" fmla="*/ 0 w 4762"/>
              <a:gd name="connsiteY0" fmla="*/ 0 h 4762"/>
              <a:gd name="connsiteX1" fmla="*/ 0 w 4762"/>
              <a:gd name="connsiteY1" fmla="*/ 4763 h 4762"/>
            </a:gdLst>
            <a:ahLst/>
            <a:cxnLst>
              <a:cxn ang="0">
                <a:pos x="connsiteX0" y="connsiteY0"/>
              </a:cxn>
              <a:cxn ang="0">
                <a:pos x="connsiteX1" y="connsiteY1"/>
              </a:cxn>
            </a:cxnLst>
            <a:rect l="l" t="t" r="r" b="b"/>
            <a:pathLst>
              <a:path w="4762" h="4762">
                <a:moveTo>
                  <a:pt x="0" y="0"/>
                </a:moveTo>
                <a:lnTo>
                  <a:pt x="0" y="4763"/>
                </a:lnTo>
              </a:path>
            </a:pathLst>
          </a:custGeom>
          <a:noFill/>
          <a:ln w="19050" cap="rnd">
            <a:solidFill>
              <a:srgbClr val="FFFFFF"/>
            </a:solidFill>
            <a:prstDash val="solid"/>
            <a:miter/>
          </a:ln>
        </p:spPr>
        <p:txBody>
          <a:bodyPr rtlCol="0" anchor="ctr"/>
          <a:p>
            <a:endParaRPr lang="zh-CN" altLang="en-US">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459" name="任意多边形: 形状 458"/>
          <p:cNvSpPr/>
          <p:nvPr/>
        </p:nvSpPr>
        <p:spPr>
          <a:xfrm>
            <a:off x="875136" y="1332118"/>
            <a:ext cx="39" cy="47622"/>
          </a:xfrm>
          <a:custGeom>
            <a:avLst/>
            <a:gdLst>
              <a:gd name="connsiteX0" fmla="*/ 0 w 39"/>
              <a:gd name="connsiteY0" fmla="*/ 0 h 47622"/>
              <a:gd name="connsiteX1" fmla="*/ 40 w 39"/>
              <a:gd name="connsiteY1" fmla="*/ 47623 h 47622"/>
            </a:gdLst>
            <a:ahLst/>
            <a:cxnLst>
              <a:cxn ang="0">
                <a:pos x="connsiteX0" y="connsiteY0"/>
              </a:cxn>
              <a:cxn ang="0">
                <a:pos x="connsiteX1" y="connsiteY1"/>
              </a:cxn>
            </a:cxnLst>
            <a:rect l="l" t="t" r="r" b="b"/>
            <a:pathLst>
              <a:path w="39" h="47622">
                <a:moveTo>
                  <a:pt x="0" y="0"/>
                </a:moveTo>
                <a:lnTo>
                  <a:pt x="40" y="47623"/>
                </a:lnTo>
              </a:path>
            </a:pathLst>
          </a:custGeom>
          <a:noFill/>
          <a:ln w="19050" cap="rnd">
            <a:solidFill>
              <a:srgbClr val="FFFFFF"/>
            </a:solidFill>
            <a:prstDash val="solid"/>
            <a:miter/>
          </a:ln>
        </p:spPr>
        <p:txBody>
          <a:bodyPr rtlCol="0" anchor="ctr"/>
          <a:p>
            <a:endParaRPr lang="zh-CN" altLang="en-US">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24" name="矩形: 圆角 12"/>
          <p:cNvSpPr/>
          <p:nvPr/>
        </p:nvSpPr>
        <p:spPr>
          <a:xfrm>
            <a:off x="641985" y="2415540"/>
            <a:ext cx="10659745" cy="3649980"/>
          </a:xfrm>
          <a:prstGeom prst="roundRect">
            <a:avLst>
              <a:gd name="adj" fmla="val 3881"/>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sp>
        <p:nvSpPr>
          <p:cNvPr id="38" name="矩形: 圆角 13"/>
          <p:cNvSpPr/>
          <p:nvPr/>
        </p:nvSpPr>
        <p:spPr>
          <a:xfrm>
            <a:off x="600710" y="2096135"/>
            <a:ext cx="3124835" cy="660400"/>
          </a:xfrm>
          <a:prstGeom prst="roundRect">
            <a:avLst>
              <a:gd name="adj" fmla="val 50000"/>
            </a:avLst>
          </a:prstGeom>
          <a:gradFill flip="none" rotWithShape="1">
            <a:gsLst>
              <a:gs pos="23000">
                <a:schemeClr val="accent1"/>
              </a:gs>
              <a:gs pos="100000">
                <a:schemeClr val="accent1">
                  <a:lumMod val="80000"/>
                  <a:lumOff val="20000"/>
                </a:schemeClr>
              </a:gs>
            </a:gsLst>
            <a:path path="circle">
              <a:fillToRect l="100000" t="100000"/>
            </a:path>
            <a:tileRect r="-100000" b="-100000"/>
          </a:gradFill>
          <a:ln w="38100">
            <a:noFill/>
          </a:ln>
          <a:effectLst>
            <a:outerShdw blurRad="411480" dist="123444" dir="5400000" sx="108000" sy="108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lstStyle/>
          <a:p>
            <a:pPr algn="ctr"/>
            <a:endParaRPr lang="zh-CN" altLang="en-US" sz="1945">
              <a:solidFill>
                <a:schemeClr val="bg1"/>
              </a:solidFill>
              <a:effectLst>
                <a:outerShdw blurRad="137160" dist="41148" dir="2699997" algn="tl">
                  <a:srgbClr val="000000">
                    <a:alpha val="40000"/>
                  </a:srgbClr>
                </a:outerShdw>
              </a:effectLst>
              <a:latin typeface="+mj-ea"/>
              <a:ea typeface="+mj-ea"/>
              <a:cs typeface="思源黑体" panose="020B0500000000000000" charset="-122"/>
            </a:endParaRPr>
          </a:p>
        </p:txBody>
      </p:sp>
      <p:sp>
        <p:nvSpPr>
          <p:cNvPr id="39" name="文本框 38"/>
          <p:cNvSpPr txBox="1"/>
          <p:nvPr/>
        </p:nvSpPr>
        <p:spPr>
          <a:xfrm>
            <a:off x="1757045" y="2241550"/>
            <a:ext cx="1904365" cy="36830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r>
              <a:rPr lang="zh-CN" altLang="en-US" dirty="0">
                <a:solidFill>
                  <a:schemeClr val="bg1"/>
                </a:solidFill>
                <a:latin typeface="思源黑体" panose="020B0500000000000000" charset="-122"/>
                <a:ea typeface="思源黑体" panose="020B0500000000000000" charset="-122"/>
                <a:cs typeface="思源黑体" panose="020B0500000000000000" charset="-122"/>
              </a:rPr>
              <a:t>使用统信知识库</a:t>
            </a:r>
            <a:endParaRPr lang="zh-CN" altLang="en-US" dirty="0">
              <a:solidFill>
                <a:schemeClr val="bg1"/>
              </a:solidFill>
              <a:latin typeface="思源黑体" panose="020B0500000000000000" charset="-122"/>
              <a:ea typeface="思源黑体" panose="020B0500000000000000" charset="-122"/>
              <a:cs typeface="思源黑体" panose="020B0500000000000000" charset="-122"/>
            </a:endParaRPr>
          </a:p>
        </p:txBody>
      </p:sp>
      <p:sp>
        <p:nvSpPr>
          <p:cNvPr id="41" name="椭圆 40"/>
          <p:cNvSpPr/>
          <p:nvPr/>
        </p:nvSpPr>
        <p:spPr>
          <a:xfrm>
            <a:off x="554355" y="1816735"/>
            <a:ext cx="1086485" cy="1086485"/>
          </a:xfrm>
          <a:prstGeom prst="ellipse">
            <a:avLst/>
          </a:prstGeom>
          <a:gradFill flip="none" rotWithShape="1">
            <a:gsLst>
              <a:gs pos="0">
                <a:schemeClr val="bg1"/>
              </a:gs>
              <a:gs pos="100000">
                <a:schemeClr val="bg1"/>
              </a:gs>
              <a:gs pos="46000">
                <a:schemeClr val="accent1">
                  <a:lumMod val="5000"/>
                  <a:lumOff val="95000"/>
                </a:schemeClr>
              </a:gs>
            </a:gsLst>
            <a:path path="circle">
              <a:fillToRect r="100000" b="100000"/>
            </a:path>
            <a:tileRect l="-100000" t="-100000"/>
          </a:gra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panose="020B0500000000000000" charset="-122"/>
            </a:endParaRPr>
          </a:p>
        </p:txBody>
      </p:sp>
      <p:grpSp>
        <p:nvGrpSpPr>
          <p:cNvPr id="45" name="组合 44"/>
          <p:cNvGrpSpPr/>
          <p:nvPr/>
        </p:nvGrpSpPr>
        <p:grpSpPr>
          <a:xfrm rot="0">
            <a:off x="752475" y="2009775"/>
            <a:ext cx="690880" cy="700405"/>
            <a:chOff x="1129" y="2918"/>
            <a:chExt cx="1088" cy="1103"/>
          </a:xfrm>
        </p:grpSpPr>
        <p:pic>
          <p:nvPicPr>
            <p:cNvPr id="43" name="图形 45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61" y="2918"/>
              <a:ext cx="624" cy="624"/>
            </a:xfrm>
            <a:prstGeom prst="rect">
              <a:avLst/>
            </a:prstGeom>
          </p:spPr>
        </p:pic>
        <p:sp>
          <p:nvSpPr>
            <p:cNvPr id="44" name="文本框 43"/>
            <p:cNvSpPr txBox="1"/>
            <p:nvPr/>
          </p:nvSpPr>
          <p:spPr>
            <a:xfrm>
              <a:off x="1129" y="3393"/>
              <a:ext cx="1088" cy="628"/>
            </a:xfrm>
            <a:prstGeom prst="rect">
              <a:avLst/>
            </a:prstGeom>
            <a:noFill/>
          </p:spPr>
          <p:txBody>
            <a:bodyPr wrap="none" rtlCol="0">
              <a:spAutoFit/>
            </a:bodyPr>
            <a:p>
              <a:pPr algn="ctr"/>
              <a:r>
                <a:rPr lang="zh-CN" altLang="en-US" sz="2000" dirty="0">
                  <a:solidFill>
                    <a:schemeClr val="accent1"/>
                  </a:solidFill>
                  <a:latin typeface="+mj-ea"/>
                  <a:ea typeface="+mj-ea"/>
                  <a:cs typeface="思源黑体" panose="020B0500000000000000" charset="-122"/>
                </a:rPr>
                <a:t>对策</a:t>
              </a:r>
              <a:endParaRPr lang="zh-CN" altLang="en-US" sz="2000" dirty="0">
                <a:solidFill>
                  <a:schemeClr val="accent1"/>
                </a:solidFill>
                <a:latin typeface="+mj-ea"/>
                <a:ea typeface="+mj-ea"/>
                <a:cs typeface="思源黑体" panose="020B0500000000000000" charset="-122"/>
              </a:endParaRPr>
            </a:p>
          </p:txBody>
        </p:sp>
      </p:grpSp>
      <p:pic>
        <p:nvPicPr>
          <p:cNvPr id="8" name="图片 7"/>
          <p:cNvPicPr>
            <a:picLocks noChangeAspect="1"/>
          </p:cNvPicPr>
          <p:nvPr/>
        </p:nvPicPr>
        <p:blipFill>
          <a:blip r:embed="rId3"/>
          <a:stretch>
            <a:fillRect/>
          </a:stretch>
        </p:blipFill>
        <p:spPr>
          <a:xfrm>
            <a:off x="752475" y="3308350"/>
            <a:ext cx="10421620" cy="21297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谢谢观看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0"/>
          </p:nvPr>
        </p:nvSpPr>
        <p:spPr/>
        <p:txBody>
          <a:bodyPr/>
          <a:p>
            <a:r>
              <a:rPr lang="en-US" altLang="zh-CN"/>
              <a:t>01</a:t>
            </a:r>
            <a:endParaRPr lang="en-US" altLang="zh-CN"/>
          </a:p>
        </p:txBody>
      </p:sp>
      <p:sp>
        <p:nvSpPr>
          <p:cNvPr id="7" name="文本占位符 6"/>
          <p:cNvSpPr>
            <a:spLocks noGrp="1"/>
          </p:cNvSpPr>
          <p:nvPr>
            <p:ph type="body" sz="quarter" idx="11"/>
          </p:nvPr>
        </p:nvSpPr>
        <p:spPr/>
        <p:txBody>
          <a:bodyPr/>
          <a:p>
            <a:r>
              <a:rPr lang="zh-CN" altLang="en-US" cap="all">
                <a:uFillTx/>
                <a:latin typeface="思源黑体" panose="020B0500000000000000" charset="-122"/>
                <a:ea typeface="思源黑体" panose="020B0500000000000000" charset="-122"/>
                <a:sym typeface="+mn-ea"/>
              </a:rPr>
              <a:t>背景需求</a:t>
            </a:r>
            <a:endParaRPr lang="zh-CN" altLang="en-US"/>
          </a:p>
        </p:txBody>
      </p:sp>
      <p:sp>
        <p:nvSpPr>
          <p:cNvPr id="9" name="文本占位符 8"/>
          <p:cNvSpPr>
            <a:spLocks noGrp="1"/>
          </p:cNvSpPr>
          <p:nvPr>
            <p:ph type="body" sz="quarter" idx="12"/>
          </p:nvPr>
        </p:nvSpPr>
        <p:spPr/>
        <p:txBody>
          <a:bodyPr/>
          <a:p>
            <a:r>
              <a:rPr lang="en-US" altLang="zh-CN"/>
              <a:t>03</a:t>
            </a:r>
            <a:endParaRPr lang="en-US" altLang="zh-CN"/>
          </a:p>
        </p:txBody>
      </p:sp>
      <p:sp>
        <p:nvSpPr>
          <p:cNvPr id="10" name="文本占位符 9"/>
          <p:cNvSpPr>
            <a:spLocks noGrp="1"/>
          </p:cNvSpPr>
          <p:nvPr>
            <p:ph type="body" sz="quarter" idx="13"/>
          </p:nvPr>
        </p:nvSpPr>
        <p:spPr/>
        <p:txBody>
          <a:bodyPr/>
          <a:p>
            <a:r>
              <a:rPr lang="zh-CN" altLang="en-US" cap="all">
                <a:uFillTx/>
                <a:latin typeface="思源黑体" panose="020B0500000000000000" charset="-122"/>
                <a:ea typeface="思源黑体" panose="020B0500000000000000" charset="-122"/>
                <a:sym typeface="+mn-ea"/>
              </a:rPr>
              <a:t>应用效果</a:t>
            </a:r>
            <a:endParaRPr lang="zh-CN" altLang="en-US"/>
          </a:p>
        </p:txBody>
      </p:sp>
      <p:sp>
        <p:nvSpPr>
          <p:cNvPr id="14" name="文本占位符 13"/>
          <p:cNvSpPr>
            <a:spLocks noGrp="1"/>
          </p:cNvSpPr>
          <p:nvPr>
            <p:ph type="body" sz="quarter" idx="16"/>
          </p:nvPr>
        </p:nvSpPr>
        <p:spPr/>
        <p:txBody>
          <a:bodyPr/>
          <a:p>
            <a:r>
              <a:rPr lang="en-US" altLang="zh-CN"/>
              <a:t>02</a:t>
            </a:r>
            <a:endParaRPr lang="en-US" altLang="zh-CN"/>
          </a:p>
        </p:txBody>
      </p:sp>
      <p:sp>
        <p:nvSpPr>
          <p:cNvPr id="15" name="文本占位符 14"/>
          <p:cNvSpPr>
            <a:spLocks noGrp="1"/>
          </p:cNvSpPr>
          <p:nvPr>
            <p:ph type="body" sz="quarter" idx="17"/>
          </p:nvPr>
        </p:nvSpPr>
        <p:spPr/>
        <p:txBody>
          <a:bodyPr/>
          <a:p>
            <a:r>
              <a:rPr lang="zh-CN" altLang="en-US" cap="all">
                <a:uFillTx/>
                <a:latin typeface="思源黑体" panose="020B0500000000000000" charset="-122"/>
                <a:ea typeface="思源黑体" panose="020B0500000000000000" charset="-122"/>
                <a:sym typeface="+mn-ea"/>
              </a:rPr>
              <a:t>服务部署</a:t>
            </a:r>
            <a:endParaRPr lang="zh-CN" altLang="en-US"/>
          </a:p>
        </p:txBody>
      </p:sp>
      <p:sp>
        <p:nvSpPr>
          <p:cNvPr id="25" name="文本占位符 24"/>
          <p:cNvSpPr>
            <a:spLocks noGrp="1"/>
          </p:cNvSpPr>
          <p:nvPr>
            <p:ph type="body" sz="quarter" idx="23"/>
          </p:nvPr>
        </p:nvSpPr>
        <p:spPr/>
        <p:txBody>
          <a:bodyPr/>
          <a:p>
            <a:r>
              <a:rPr lang="zh-CN" altLang="en-US"/>
              <a:t>目录</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占位符 5"/>
          <p:cNvSpPr>
            <a:spLocks noGrp="1"/>
          </p:cNvSpPr>
          <p:nvPr>
            <p:ph type="body" sz="quarter" idx="11"/>
          </p:nvPr>
        </p:nvSpPr>
        <p:spPr/>
        <p:txBody>
          <a:bodyPr/>
          <a:p>
            <a:pPr algn="l"/>
            <a:r>
              <a:rPr lang="zh-CN" altLang="en-US" cap="all">
                <a:uFillTx/>
                <a:latin typeface="思源黑体" panose="020B0500000000000000" charset="-122"/>
                <a:ea typeface="思源黑体" panose="020B0500000000000000" charset="-122"/>
                <a:sym typeface="+mn-ea"/>
              </a:rPr>
              <a:t>背景需求</a:t>
            </a:r>
            <a:endParaRPr lang="zh-CN" altLang="en-US"/>
          </a:p>
        </p:txBody>
      </p:sp>
      <p:sp>
        <p:nvSpPr>
          <p:cNvPr id="8" name="文本占位符 7"/>
          <p:cNvSpPr>
            <a:spLocks noGrp="1"/>
          </p:cNvSpPr>
          <p:nvPr>
            <p:ph type="body" sz="quarter" idx="12"/>
          </p:nvPr>
        </p:nvSpPr>
        <p:spPr/>
        <p:txBody>
          <a:bodyPr/>
          <a:p>
            <a:r>
              <a:rPr lang="en-US" altLang="zh-CN"/>
              <a:t>01</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atin typeface="思源黑体" panose="020B0500000000000000" charset="-122"/>
                <a:ea typeface="思源黑体" panose="020B0500000000000000" charset="-122"/>
                <a:sym typeface="+mn-ea"/>
              </a:rPr>
              <a:t>背景需求</a:t>
            </a:r>
            <a:endParaRPr lang="zh-CN" altLang="en-US"/>
          </a:p>
        </p:txBody>
      </p:sp>
      <p:sp>
        <p:nvSpPr>
          <p:cNvPr id="60" name="任意多边形: 形状 2"/>
          <p:cNvSpPr/>
          <p:nvPr/>
        </p:nvSpPr>
        <p:spPr>
          <a:xfrm>
            <a:off x="3995155" y="1464668"/>
            <a:ext cx="4284334" cy="4289282"/>
          </a:xfrm>
          <a:custGeom>
            <a:avLst/>
            <a:gdLst>
              <a:gd name="connsiteX0" fmla="*/ 3053623 w 4772026"/>
              <a:gd name="connsiteY0" fmla="*/ 4775571 h 4777539"/>
              <a:gd name="connsiteX1" fmla="*/ 3054608 w 4772026"/>
              <a:gd name="connsiteY1" fmla="*/ 4776555 h 4777539"/>
              <a:gd name="connsiteX2" fmla="*/ 3053623 w 4772026"/>
              <a:gd name="connsiteY2" fmla="*/ 4777539 h 4777539"/>
              <a:gd name="connsiteX3" fmla="*/ 3052639 w 4772026"/>
              <a:gd name="connsiteY3" fmla="*/ 4776555 h 4777539"/>
              <a:gd name="connsiteX4" fmla="*/ 3053623 w 4772026"/>
              <a:gd name="connsiteY4" fmla="*/ 4775571 h 4777539"/>
              <a:gd name="connsiteX5" fmla="*/ 3552190 w 4772026"/>
              <a:gd name="connsiteY5" fmla="*/ 4735205 h 4777539"/>
              <a:gd name="connsiteX6" fmla="*/ 3553175 w 4772026"/>
              <a:gd name="connsiteY6" fmla="*/ 4736190 h 4777539"/>
              <a:gd name="connsiteX7" fmla="*/ 3552190 w 4772026"/>
              <a:gd name="connsiteY7" fmla="*/ 4737174 h 4777539"/>
              <a:gd name="connsiteX8" fmla="*/ 3551206 w 4772026"/>
              <a:gd name="connsiteY8" fmla="*/ 4736190 h 4777539"/>
              <a:gd name="connsiteX9" fmla="*/ 3552190 w 4772026"/>
              <a:gd name="connsiteY9" fmla="*/ 4735205 h 4777539"/>
              <a:gd name="connsiteX10" fmla="*/ 3180826 w 4772026"/>
              <a:gd name="connsiteY10" fmla="*/ 4734024 h 4777539"/>
              <a:gd name="connsiteX11" fmla="*/ 3182204 w 4772026"/>
              <a:gd name="connsiteY11" fmla="*/ 4735403 h 4777539"/>
              <a:gd name="connsiteX12" fmla="*/ 3180826 w 4772026"/>
              <a:gd name="connsiteY12" fmla="*/ 4736781 h 4777539"/>
              <a:gd name="connsiteX13" fmla="*/ 3179447 w 4772026"/>
              <a:gd name="connsiteY13" fmla="*/ 4735403 h 4777539"/>
              <a:gd name="connsiteX14" fmla="*/ 3180826 w 4772026"/>
              <a:gd name="connsiteY14" fmla="*/ 4734024 h 4777539"/>
              <a:gd name="connsiteX15" fmla="*/ 2393792 w 4772026"/>
              <a:gd name="connsiteY15" fmla="*/ 4719059 h 4777539"/>
              <a:gd name="connsiteX16" fmla="*/ 2397927 w 4772026"/>
              <a:gd name="connsiteY16" fmla="*/ 4723194 h 4777539"/>
              <a:gd name="connsiteX17" fmla="*/ 2393792 w 4772026"/>
              <a:gd name="connsiteY17" fmla="*/ 4727330 h 4777539"/>
              <a:gd name="connsiteX18" fmla="*/ 2389656 w 4772026"/>
              <a:gd name="connsiteY18" fmla="*/ 4723194 h 4777539"/>
              <a:gd name="connsiteX19" fmla="*/ 2393792 w 4772026"/>
              <a:gd name="connsiteY19" fmla="*/ 4719059 h 4777539"/>
              <a:gd name="connsiteX20" fmla="*/ 2527491 w 4772026"/>
              <a:gd name="connsiteY20" fmla="*/ 4715514 h 4777539"/>
              <a:gd name="connsiteX21" fmla="*/ 2530641 w 4772026"/>
              <a:gd name="connsiteY21" fmla="*/ 4718665 h 4777539"/>
              <a:gd name="connsiteX22" fmla="*/ 2527491 w 4772026"/>
              <a:gd name="connsiteY22" fmla="*/ 4721816 h 4777539"/>
              <a:gd name="connsiteX23" fmla="*/ 2524340 w 4772026"/>
              <a:gd name="connsiteY23" fmla="*/ 4718665 h 4777539"/>
              <a:gd name="connsiteX24" fmla="*/ 2527491 w 4772026"/>
              <a:gd name="connsiteY24" fmla="*/ 4715514 h 4777539"/>
              <a:gd name="connsiteX25" fmla="*/ 2259895 w 4772026"/>
              <a:gd name="connsiteY25" fmla="*/ 4713939 h 4777539"/>
              <a:gd name="connsiteX26" fmla="*/ 2264818 w 4772026"/>
              <a:gd name="connsiteY26" fmla="*/ 4718862 h 4777539"/>
              <a:gd name="connsiteX27" fmla="*/ 2254972 w 4772026"/>
              <a:gd name="connsiteY27" fmla="*/ 4718862 h 4777539"/>
              <a:gd name="connsiteX28" fmla="*/ 2259895 w 4772026"/>
              <a:gd name="connsiteY28" fmla="*/ 4713939 h 4777539"/>
              <a:gd name="connsiteX29" fmla="*/ 2660402 w 4772026"/>
              <a:gd name="connsiteY29" fmla="*/ 4703700 h 4777539"/>
              <a:gd name="connsiteX30" fmla="*/ 2662765 w 4772026"/>
              <a:gd name="connsiteY30" fmla="*/ 4706064 h 4777539"/>
              <a:gd name="connsiteX31" fmla="*/ 2660402 w 4772026"/>
              <a:gd name="connsiteY31" fmla="*/ 4708426 h 4777539"/>
              <a:gd name="connsiteX32" fmla="*/ 2658039 w 4772026"/>
              <a:gd name="connsiteY32" fmla="*/ 4706064 h 4777539"/>
              <a:gd name="connsiteX33" fmla="*/ 2660402 w 4772026"/>
              <a:gd name="connsiteY33" fmla="*/ 4703700 h 4777539"/>
              <a:gd name="connsiteX34" fmla="*/ 3305663 w 4772026"/>
              <a:gd name="connsiteY34" fmla="*/ 4686372 h 4777539"/>
              <a:gd name="connsiteX35" fmla="*/ 3306648 w 4772026"/>
              <a:gd name="connsiteY35" fmla="*/ 4687356 h 4777539"/>
              <a:gd name="connsiteX36" fmla="*/ 3305663 w 4772026"/>
              <a:gd name="connsiteY36" fmla="*/ 4688340 h 4777539"/>
              <a:gd name="connsiteX37" fmla="*/ 3304679 w 4772026"/>
              <a:gd name="connsiteY37" fmla="*/ 4687356 h 4777539"/>
              <a:gd name="connsiteX38" fmla="*/ 3305663 w 4772026"/>
              <a:gd name="connsiteY38" fmla="*/ 4686372 h 4777539"/>
              <a:gd name="connsiteX39" fmla="*/ 2792723 w 4772026"/>
              <a:gd name="connsiteY39" fmla="*/ 4683812 h 4777539"/>
              <a:gd name="connsiteX40" fmla="*/ 2794889 w 4772026"/>
              <a:gd name="connsiteY40" fmla="*/ 4685782 h 4777539"/>
              <a:gd name="connsiteX41" fmla="*/ 2792723 w 4772026"/>
              <a:gd name="connsiteY41" fmla="*/ 4687947 h 4777539"/>
              <a:gd name="connsiteX42" fmla="*/ 2790557 w 4772026"/>
              <a:gd name="connsiteY42" fmla="*/ 4685782 h 4777539"/>
              <a:gd name="connsiteX43" fmla="*/ 2792723 w 4772026"/>
              <a:gd name="connsiteY43" fmla="*/ 4683812 h 4777539"/>
              <a:gd name="connsiteX44" fmla="*/ 3669153 w 4772026"/>
              <a:gd name="connsiteY44" fmla="*/ 4670620 h 4777539"/>
              <a:gd name="connsiteX45" fmla="*/ 3670335 w 4772026"/>
              <a:gd name="connsiteY45" fmla="*/ 4671604 h 4777539"/>
              <a:gd name="connsiteX46" fmla="*/ 3669153 w 4772026"/>
              <a:gd name="connsiteY46" fmla="*/ 4672588 h 4777539"/>
              <a:gd name="connsiteX47" fmla="*/ 3668169 w 4772026"/>
              <a:gd name="connsiteY47" fmla="*/ 4671604 h 4777539"/>
              <a:gd name="connsiteX48" fmla="*/ 3669153 w 4772026"/>
              <a:gd name="connsiteY48" fmla="*/ 4670620 h 4777539"/>
              <a:gd name="connsiteX49" fmla="*/ 2923074 w 4772026"/>
              <a:gd name="connsiteY49" fmla="*/ 4655261 h 4777539"/>
              <a:gd name="connsiteX50" fmla="*/ 2925241 w 4772026"/>
              <a:gd name="connsiteY50" fmla="*/ 4657427 h 4777539"/>
              <a:gd name="connsiteX51" fmla="*/ 2923271 w 4772026"/>
              <a:gd name="connsiteY51" fmla="*/ 4659593 h 4777539"/>
              <a:gd name="connsiteX52" fmla="*/ 2921105 w 4772026"/>
              <a:gd name="connsiteY52" fmla="*/ 4657427 h 4777539"/>
              <a:gd name="connsiteX53" fmla="*/ 2923074 w 4772026"/>
              <a:gd name="connsiteY53" fmla="*/ 4655261 h 4777539"/>
              <a:gd name="connsiteX54" fmla="*/ 3427352 w 4772026"/>
              <a:gd name="connsiteY54" fmla="*/ 4631238 h 4777539"/>
              <a:gd name="connsiteX55" fmla="*/ 3428337 w 4772026"/>
              <a:gd name="connsiteY55" fmla="*/ 4632222 h 4777539"/>
              <a:gd name="connsiteX56" fmla="*/ 3427352 w 4772026"/>
              <a:gd name="connsiteY56" fmla="*/ 4633207 h 4777539"/>
              <a:gd name="connsiteX57" fmla="*/ 3426368 w 4772026"/>
              <a:gd name="connsiteY57" fmla="*/ 4632222 h 4777539"/>
              <a:gd name="connsiteX58" fmla="*/ 3427352 w 4772026"/>
              <a:gd name="connsiteY58" fmla="*/ 4631238 h 4777539"/>
              <a:gd name="connsiteX59" fmla="*/ 3052049 w 4772026"/>
              <a:gd name="connsiteY59" fmla="*/ 4619621 h 4777539"/>
              <a:gd name="connsiteX60" fmla="*/ 3053821 w 4772026"/>
              <a:gd name="connsiteY60" fmla="*/ 4621393 h 4777539"/>
              <a:gd name="connsiteX61" fmla="*/ 3052049 w 4772026"/>
              <a:gd name="connsiteY61" fmla="*/ 4623166 h 4777539"/>
              <a:gd name="connsiteX62" fmla="*/ 3050276 w 4772026"/>
              <a:gd name="connsiteY62" fmla="*/ 4621393 h 4777539"/>
              <a:gd name="connsiteX63" fmla="*/ 3052049 w 4772026"/>
              <a:gd name="connsiteY63" fmla="*/ 4619621 h 4777539"/>
              <a:gd name="connsiteX64" fmla="*/ 3782767 w 4772026"/>
              <a:gd name="connsiteY64" fmla="*/ 4599733 h 4777539"/>
              <a:gd name="connsiteX65" fmla="*/ 3783752 w 4772026"/>
              <a:gd name="connsiteY65" fmla="*/ 4600717 h 4777539"/>
              <a:gd name="connsiteX66" fmla="*/ 3782767 w 4772026"/>
              <a:gd name="connsiteY66" fmla="*/ 4601702 h 4777539"/>
              <a:gd name="connsiteX67" fmla="*/ 3781586 w 4772026"/>
              <a:gd name="connsiteY67" fmla="*/ 4600717 h 4777539"/>
              <a:gd name="connsiteX68" fmla="*/ 3782767 w 4772026"/>
              <a:gd name="connsiteY68" fmla="*/ 4599733 h 4777539"/>
              <a:gd name="connsiteX69" fmla="*/ 3178266 w 4772026"/>
              <a:gd name="connsiteY69" fmla="*/ 4573939 h 4777539"/>
              <a:gd name="connsiteX70" fmla="*/ 3182203 w 4772026"/>
              <a:gd name="connsiteY70" fmla="*/ 4577680 h 4777539"/>
              <a:gd name="connsiteX71" fmla="*/ 3178462 w 4772026"/>
              <a:gd name="connsiteY71" fmla="*/ 4581618 h 4777539"/>
              <a:gd name="connsiteX72" fmla="*/ 3174524 w 4772026"/>
              <a:gd name="connsiteY72" fmla="*/ 4577876 h 4777539"/>
              <a:gd name="connsiteX73" fmla="*/ 3178266 w 4772026"/>
              <a:gd name="connsiteY73" fmla="*/ 4573939 h 4777539"/>
              <a:gd name="connsiteX74" fmla="*/ 3545890 w 4772026"/>
              <a:gd name="connsiteY74" fmla="*/ 4569607 h 4777539"/>
              <a:gd name="connsiteX75" fmla="*/ 3546875 w 4772026"/>
              <a:gd name="connsiteY75" fmla="*/ 4570591 h 4777539"/>
              <a:gd name="connsiteX76" fmla="*/ 3545890 w 4772026"/>
              <a:gd name="connsiteY76" fmla="*/ 4571576 h 4777539"/>
              <a:gd name="connsiteX77" fmla="*/ 3544906 w 4772026"/>
              <a:gd name="connsiteY77" fmla="*/ 4570591 h 4777539"/>
              <a:gd name="connsiteX78" fmla="*/ 3545890 w 4772026"/>
              <a:gd name="connsiteY78" fmla="*/ 4569607 h 4777539"/>
              <a:gd name="connsiteX79" fmla="*/ 2393397 w 4772026"/>
              <a:gd name="connsiteY79" fmla="*/ 4564684 h 4777539"/>
              <a:gd name="connsiteX80" fmla="*/ 2402849 w 4772026"/>
              <a:gd name="connsiteY80" fmla="*/ 4573939 h 4777539"/>
              <a:gd name="connsiteX81" fmla="*/ 2393397 w 4772026"/>
              <a:gd name="connsiteY81" fmla="*/ 4583390 h 4777539"/>
              <a:gd name="connsiteX82" fmla="*/ 2383945 w 4772026"/>
              <a:gd name="connsiteY82" fmla="*/ 4574136 h 4777539"/>
              <a:gd name="connsiteX83" fmla="*/ 2393397 w 4772026"/>
              <a:gd name="connsiteY83" fmla="*/ 4564684 h 4777539"/>
              <a:gd name="connsiteX84" fmla="*/ 2526703 w 4772026"/>
              <a:gd name="connsiteY84" fmla="*/ 4561336 h 4777539"/>
              <a:gd name="connsiteX85" fmla="*/ 2534776 w 4772026"/>
              <a:gd name="connsiteY85" fmla="*/ 4569213 h 4777539"/>
              <a:gd name="connsiteX86" fmla="*/ 2526900 w 4772026"/>
              <a:gd name="connsiteY86" fmla="*/ 4577285 h 4777539"/>
              <a:gd name="connsiteX87" fmla="*/ 2518827 w 4772026"/>
              <a:gd name="connsiteY87" fmla="*/ 4569409 h 4777539"/>
              <a:gd name="connsiteX88" fmla="*/ 2526703 w 4772026"/>
              <a:gd name="connsiteY88" fmla="*/ 4561336 h 4777539"/>
              <a:gd name="connsiteX89" fmla="*/ 2259500 w 4772026"/>
              <a:gd name="connsiteY89" fmla="*/ 4559564 h 4777539"/>
              <a:gd name="connsiteX90" fmla="*/ 2270329 w 4772026"/>
              <a:gd name="connsiteY90" fmla="*/ 4570197 h 4777539"/>
              <a:gd name="connsiteX91" fmla="*/ 2259697 w 4772026"/>
              <a:gd name="connsiteY91" fmla="*/ 4581027 h 4777539"/>
              <a:gd name="connsiteX92" fmla="*/ 2248867 w 4772026"/>
              <a:gd name="connsiteY92" fmla="*/ 4570393 h 4777539"/>
              <a:gd name="connsiteX93" fmla="*/ 2259500 w 4772026"/>
              <a:gd name="connsiteY93" fmla="*/ 4559564 h 4777539"/>
              <a:gd name="connsiteX94" fmla="*/ 2659812 w 4772026"/>
              <a:gd name="connsiteY94" fmla="*/ 4549325 h 4777539"/>
              <a:gd name="connsiteX95" fmla="*/ 2666506 w 4772026"/>
              <a:gd name="connsiteY95" fmla="*/ 4555822 h 4777539"/>
              <a:gd name="connsiteX96" fmla="*/ 2660008 w 4772026"/>
              <a:gd name="connsiteY96" fmla="*/ 4562518 h 4777539"/>
              <a:gd name="connsiteX97" fmla="*/ 2653313 w 4772026"/>
              <a:gd name="connsiteY97" fmla="*/ 4556020 h 4777539"/>
              <a:gd name="connsiteX98" fmla="*/ 2659812 w 4772026"/>
              <a:gd name="connsiteY98" fmla="*/ 4549325 h 4777539"/>
              <a:gd name="connsiteX99" fmla="*/ 2126786 w 4772026"/>
              <a:gd name="connsiteY99" fmla="*/ 4546765 h 4777539"/>
              <a:gd name="connsiteX100" fmla="*/ 2137813 w 4772026"/>
              <a:gd name="connsiteY100" fmla="*/ 4557792 h 4777539"/>
              <a:gd name="connsiteX101" fmla="*/ 2126786 w 4772026"/>
              <a:gd name="connsiteY101" fmla="*/ 4569016 h 4777539"/>
              <a:gd name="connsiteX102" fmla="*/ 2115562 w 4772026"/>
              <a:gd name="connsiteY102" fmla="*/ 4557989 h 4777539"/>
              <a:gd name="connsiteX103" fmla="*/ 2126786 w 4772026"/>
              <a:gd name="connsiteY103" fmla="*/ 4546765 h 4777539"/>
              <a:gd name="connsiteX104" fmla="*/ 2791738 w 4772026"/>
              <a:gd name="connsiteY104" fmla="*/ 4528453 h 4777539"/>
              <a:gd name="connsiteX105" fmla="*/ 2797645 w 4772026"/>
              <a:gd name="connsiteY105" fmla="*/ 4534360 h 4777539"/>
              <a:gd name="connsiteX106" fmla="*/ 2791738 w 4772026"/>
              <a:gd name="connsiteY106" fmla="*/ 4540268 h 4777539"/>
              <a:gd name="connsiteX107" fmla="*/ 2785831 w 4772026"/>
              <a:gd name="connsiteY107" fmla="*/ 4534360 h 4777539"/>
              <a:gd name="connsiteX108" fmla="*/ 2791738 w 4772026"/>
              <a:gd name="connsiteY108" fmla="*/ 4528453 h 4777539"/>
              <a:gd name="connsiteX109" fmla="*/ 1994464 w 4772026"/>
              <a:gd name="connsiteY109" fmla="*/ 4526287 h 4777539"/>
              <a:gd name="connsiteX110" fmla="*/ 2005293 w 4772026"/>
              <a:gd name="connsiteY110" fmla="*/ 4536920 h 4777539"/>
              <a:gd name="connsiteX111" fmla="*/ 1994661 w 4772026"/>
              <a:gd name="connsiteY111" fmla="*/ 4547749 h 4777539"/>
              <a:gd name="connsiteX112" fmla="*/ 1983831 w 4772026"/>
              <a:gd name="connsiteY112" fmla="*/ 4537116 h 4777539"/>
              <a:gd name="connsiteX113" fmla="*/ 1994464 w 4772026"/>
              <a:gd name="connsiteY113" fmla="*/ 4526287 h 4777539"/>
              <a:gd name="connsiteX114" fmla="*/ 3301726 w 4772026"/>
              <a:gd name="connsiteY114" fmla="*/ 4524318 h 4777539"/>
              <a:gd name="connsiteX115" fmla="*/ 3304089 w 4772026"/>
              <a:gd name="connsiteY115" fmla="*/ 4526681 h 4777539"/>
              <a:gd name="connsiteX116" fmla="*/ 3301726 w 4772026"/>
              <a:gd name="connsiteY116" fmla="*/ 4529044 h 4777539"/>
              <a:gd name="connsiteX117" fmla="*/ 3299363 w 4772026"/>
              <a:gd name="connsiteY117" fmla="*/ 4526681 h 4777539"/>
              <a:gd name="connsiteX118" fmla="*/ 3301726 w 4772026"/>
              <a:gd name="connsiteY118" fmla="*/ 4524318 h 4777539"/>
              <a:gd name="connsiteX119" fmla="*/ 3892050 w 4772026"/>
              <a:gd name="connsiteY119" fmla="*/ 4523137 h 4777539"/>
              <a:gd name="connsiteX120" fmla="*/ 3893035 w 4772026"/>
              <a:gd name="connsiteY120" fmla="*/ 4524121 h 4777539"/>
              <a:gd name="connsiteX121" fmla="*/ 3892050 w 4772026"/>
              <a:gd name="connsiteY121" fmla="*/ 4525106 h 4777539"/>
              <a:gd name="connsiteX122" fmla="*/ 3891066 w 4772026"/>
              <a:gd name="connsiteY122" fmla="*/ 4524121 h 4777539"/>
              <a:gd name="connsiteX123" fmla="*/ 3892050 w 4772026"/>
              <a:gd name="connsiteY123" fmla="*/ 4523137 h 4777539"/>
              <a:gd name="connsiteX124" fmla="*/ 3660883 w 4772026"/>
              <a:gd name="connsiteY124" fmla="*/ 4501280 h 4777539"/>
              <a:gd name="connsiteX125" fmla="*/ 3661868 w 4772026"/>
              <a:gd name="connsiteY125" fmla="*/ 4502264 h 4777539"/>
              <a:gd name="connsiteX126" fmla="*/ 3660883 w 4772026"/>
              <a:gd name="connsiteY126" fmla="*/ 4503249 h 4777539"/>
              <a:gd name="connsiteX127" fmla="*/ 3659899 w 4772026"/>
              <a:gd name="connsiteY127" fmla="*/ 4502264 h 4777539"/>
              <a:gd name="connsiteX128" fmla="*/ 3660883 w 4772026"/>
              <a:gd name="connsiteY128" fmla="*/ 4501280 h 4777539"/>
              <a:gd name="connsiteX129" fmla="*/ 1864309 w 4772026"/>
              <a:gd name="connsiteY129" fmla="*/ 4498326 h 4777539"/>
              <a:gd name="connsiteX130" fmla="*/ 1873958 w 4772026"/>
              <a:gd name="connsiteY130" fmla="*/ 4507975 h 4777539"/>
              <a:gd name="connsiteX131" fmla="*/ 1864309 w 4772026"/>
              <a:gd name="connsiteY131" fmla="*/ 4517623 h 4777539"/>
              <a:gd name="connsiteX132" fmla="*/ 1854464 w 4772026"/>
              <a:gd name="connsiteY132" fmla="*/ 4507975 h 4777539"/>
              <a:gd name="connsiteX133" fmla="*/ 1864309 w 4772026"/>
              <a:gd name="connsiteY133" fmla="*/ 4498326 h 4777539"/>
              <a:gd name="connsiteX134" fmla="*/ 2921894 w 4772026"/>
              <a:gd name="connsiteY134" fmla="*/ 4498130 h 4777539"/>
              <a:gd name="connsiteX135" fmla="*/ 2927801 w 4772026"/>
              <a:gd name="connsiteY135" fmla="*/ 4504037 h 4777539"/>
              <a:gd name="connsiteX136" fmla="*/ 2921894 w 4772026"/>
              <a:gd name="connsiteY136" fmla="*/ 4509945 h 4777539"/>
              <a:gd name="connsiteX137" fmla="*/ 2915987 w 4772026"/>
              <a:gd name="connsiteY137" fmla="*/ 4504037 h 4777539"/>
              <a:gd name="connsiteX138" fmla="*/ 2921894 w 4772026"/>
              <a:gd name="connsiteY138" fmla="*/ 4498130 h 4777539"/>
              <a:gd name="connsiteX139" fmla="*/ 3421840 w 4772026"/>
              <a:gd name="connsiteY139" fmla="*/ 4464458 h 4777539"/>
              <a:gd name="connsiteX140" fmla="*/ 3425777 w 4772026"/>
              <a:gd name="connsiteY140" fmla="*/ 4468199 h 4777539"/>
              <a:gd name="connsiteX141" fmla="*/ 3422036 w 4772026"/>
              <a:gd name="connsiteY141" fmla="*/ 4471941 h 4777539"/>
              <a:gd name="connsiteX142" fmla="*/ 3418295 w 4772026"/>
              <a:gd name="connsiteY142" fmla="*/ 4468199 h 4777539"/>
              <a:gd name="connsiteX143" fmla="*/ 3421840 w 4772026"/>
              <a:gd name="connsiteY143" fmla="*/ 4464458 h 4777539"/>
              <a:gd name="connsiteX144" fmla="*/ 1735729 w 4772026"/>
              <a:gd name="connsiteY144" fmla="*/ 4457960 h 4777539"/>
              <a:gd name="connsiteX145" fmla="*/ 1747937 w 4772026"/>
              <a:gd name="connsiteY145" fmla="*/ 4470168 h 4777539"/>
              <a:gd name="connsiteX146" fmla="*/ 1735926 w 4772026"/>
              <a:gd name="connsiteY146" fmla="*/ 4482376 h 4777539"/>
              <a:gd name="connsiteX147" fmla="*/ 1723718 w 4772026"/>
              <a:gd name="connsiteY147" fmla="*/ 4470365 h 4777539"/>
              <a:gd name="connsiteX148" fmla="*/ 1735729 w 4772026"/>
              <a:gd name="connsiteY148" fmla="*/ 4457960 h 4777539"/>
              <a:gd name="connsiteX149" fmla="*/ 3049883 w 4772026"/>
              <a:gd name="connsiteY149" fmla="*/ 4455598 h 4777539"/>
              <a:gd name="connsiteX150" fmla="*/ 3059925 w 4772026"/>
              <a:gd name="connsiteY150" fmla="*/ 4465640 h 4777539"/>
              <a:gd name="connsiteX151" fmla="*/ 3049883 w 4772026"/>
              <a:gd name="connsiteY151" fmla="*/ 4475683 h 4777539"/>
              <a:gd name="connsiteX152" fmla="*/ 3039840 w 4772026"/>
              <a:gd name="connsiteY152" fmla="*/ 4465640 h 4777539"/>
              <a:gd name="connsiteX153" fmla="*/ 3049883 w 4772026"/>
              <a:gd name="connsiteY153" fmla="*/ 4455598 h 4777539"/>
              <a:gd name="connsiteX154" fmla="*/ 3997396 w 4772026"/>
              <a:gd name="connsiteY154" fmla="*/ 4440829 h 4777539"/>
              <a:gd name="connsiteX155" fmla="*/ 3998381 w 4772026"/>
              <a:gd name="connsiteY155" fmla="*/ 4441814 h 4777539"/>
              <a:gd name="connsiteX156" fmla="*/ 3997396 w 4772026"/>
              <a:gd name="connsiteY156" fmla="*/ 4442798 h 4777539"/>
              <a:gd name="connsiteX157" fmla="*/ 3996412 w 4772026"/>
              <a:gd name="connsiteY157" fmla="*/ 4441814 h 4777539"/>
              <a:gd name="connsiteX158" fmla="*/ 3997396 w 4772026"/>
              <a:gd name="connsiteY158" fmla="*/ 4440829 h 4777539"/>
              <a:gd name="connsiteX159" fmla="*/ 3771741 w 4772026"/>
              <a:gd name="connsiteY159" fmla="*/ 4426258 h 4777539"/>
              <a:gd name="connsiteX160" fmla="*/ 3773120 w 4772026"/>
              <a:gd name="connsiteY160" fmla="*/ 4427636 h 4777539"/>
              <a:gd name="connsiteX161" fmla="*/ 3771741 w 4772026"/>
              <a:gd name="connsiteY161" fmla="*/ 4429015 h 4777539"/>
              <a:gd name="connsiteX162" fmla="*/ 3770363 w 4772026"/>
              <a:gd name="connsiteY162" fmla="*/ 4427636 h 4777539"/>
              <a:gd name="connsiteX163" fmla="*/ 3771741 w 4772026"/>
              <a:gd name="connsiteY163" fmla="*/ 4426258 h 4777539"/>
              <a:gd name="connsiteX164" fmla="*/ 1610103 w 4772026"/>
              <a:gd name="connsiteY164" fmla="*/ 4412475 h 4777539"/>
              <a:gd name="connsiteX165" fmla="*/ 1622312 w 4772026"/>
              <a:gd name="connsiteY165" fmla="*/ 4424487 h 4777539"/>
              <a:gd name="connsiteX166" fmla="*/ 1610300 w 4772026"/>
              <a:gd name="connsiteY166" fmla="*/ 4436695 h 4777539"/>
              <a:gd name="connsiteX167" fmla="*/ 1598092 w 4772026"/>
              <a:gd name="connsiteY167" fmla="*/ 4424683 h 4777539"/>
              <a:gd name="connsiteX168" fmla="*/ 1610103 w 4772026"/>
              <a:gd name="connsiteY168" fmla="*/ 4412475 h 4777539"/>
              <a:gd name="connsiteX169" fmla="*/ 2392609 w 4772026"/>
              <a:gd name="connsiteY169" fmla="*/ 4411294 h 4777539"/>
              <a:gd name="connsiteX170" fmla="*/ 2406590 w 4772026"/>
              <a:gd name="connsiteY170" fmla="*/ 4425078 h 4777539"/>
              <a:gd name="connsiteX171" fmla="*/ 2392806 w 4772026"/>
              <a:gd name="connsiteY171" fmla="*/ 4439058 h 4777539"/>
              <a:gd name="connsiteX172" fmla="*/ 2378826 w 4772026"/>
              <a:gd name="connsiteY172" fmla="*/ 4425275 h 4777539"/>
              <a:gd name="connsiteX173" fmla="*/ 2392609 w 4772026"/>
              <a:gd name="connsiteY173" fmla="*/ 4411294 h 4777539"/>
              <a:gd name="connsiteX174" fmla="*/ 3175313 w 4772026"/>
              <a:gd name="connsiteY174" fmla="*/ 4410703 h 4777539"/>
              <a:gd name="connsiteX175" fmla="*/ 3183583 w 4772026"/>
              <a:gd name="connsiteY175" fmla="*/ 4418973 h 4777539"/>
              <a:gd name="connsiteX176" fmla="*/ 3175313 w 4772026"/>
              <a:gd name="connsiteY176" fmla="*/ 4427243 h 4777539"/>
              <a:gd name="connsiteX177" fmla="*/ 3166845 w 4772026"/>
              <a:gd name="connsiteY177" fmla="*/ 4418973 h 4777539"/>
              <a:gd name="connsiteX178" fmla="*/ 3175313 w 4772026"/>
              <a:gd name="connsiteY178" fmla="*/ 4410703 h 4777539"/>
              <a:gd name="connsiteX179" fmla="*/ 2526308 w 4772026"/>
              <a:gd name="connsiteY179" fmla="*/ 4407355 h 4777539"/>
              <a:gd name="connsiteX180" fmla="*/ 2539107 w 4772026"/>
              <a:gd name="connsiteY180" fmla="*/ 4420154 h 4777539"/>
              <a:gd name="connsiteX181" fmla="*/ 2526308 w 4772026"/>
              <a:gd name="connsiteY181" fmla="*/ 4432953 h 4777539"/>
              <a:gd name="connsiteX182" fmla="*/ 2513509 w 4772026"/>
              <a:gd name="connsiteY182" fmla="*/ 4420154 h 4777539"/>
              <a:gd name="connsiteX183" fmla="*/ 2526308 w 4772026"/>
              <a:gd name="connsiteY183" fmla="*/ 4407355 h 4777539"/>
              <a:gd name="connsiteX184" fmla="*/ 2258910 w 4772026"/>
              <a:gd name="connsiteY184" fmla="*/ 4406174 h 4777539"/>
              <a:gd name="connsiteX185" fmla="*/ 2273875 w 4772026"/>
              <a:gd name="connsiteY185" fmla="*/ 4420942 h 4777539"/>
              <a:gd name="connsiteX186" fmla="*/ 2259106 w 4772026"/>
              <a:gd name="connsiteY186" fmla="*/ 4435908 h 4777539"/>
              <a:gd name="connsiteX187" fmla="*/ 2244141 w 4772026"/>
              <a:gd name="connsiteY187" fmla="*/ 4421139 h 4777539"/>
              <a:gd name="connsiteX188" fmla="*/ 2258910 w 4772026"/>
              <a:gd name="connsiteY188" fmla="*/ 4406174 h 4777539"/>
              <a:gd name="connsiteX189" fmla="*/ 3538604 w 4772026"/>
              <a:gd name="connsiteY189" fmla="*/ 4400858 h 4777539"/>
              <a:gd name="connsiteX190" fmla="*/ 3540376 w 4772026"/>
              <a:gd name="connsiteY190" fmla="*/ 4402630 h 4777539"/>
              <a:gd name="connsiteX191" fmla="*/ 3538604 w 4772026"/>
              <a:gd name="connsiteY191" fmla="*/ 4404403 h 4777539"/>
              <a:gd name="connsiteX192" fmla="*/ 3536832 w 4772026"/>
              <a:gd name="connsiteY192" fmla="*/ 4402630 h 4777539"/>
              <a:gd name="connsiteX193" fmla="*/ 3538604 w 4772026"/>
              <a:gd name="connsiteY193" fmla="*/ 4400858 h 4777539"/>
              <a:gd name="connsiteX194" fmla="*/ 2659024 w 4772026"/>
              <a:gd name="connsiteY194" fmla="*/ 4393572 h 4777539"/>
              <a:gd name="connsiteX195" fmla="*/ 2671231 w 4772026"/>
              <a:gd name="connsiteY195" fmla="*/ 4405584 h 4777539"/>
              <a:gd name="connsiteX196" fmla="*/ 2659220 w 4772026"/>
              <a:gd name="connsiteY196" fmla="*/ 4417791 h 4777539"/>
              <a:gd name="connsiteX197" fmla="*/ 2647012 w 4772026"/>
              <a:gd name="connsiteY197" fmla="*/ 4405780 h 4777539"/>
              <a:gd name="connsiteX198" fmla="*/ 2659024 w 4772026"/>
              <a:gd name="connsiteY198" fmla="*/ 4393572 h 4777539"/>
              <a:gd name="connsiteX199" fmla="*/ 2125998 w 4772026"/>
              <a:gd name="connsiteY199" fmla="*/ 4392391 h 4777539"/>
              <a:gd name="connsiteX200" fmla="*/ 2141357 w 4772026"/>
              <a:gd name="connsiteY200" fmla="*/ 4407553 h 4777539"/>
              <a:gd name="connsiteX201" fmla="*/ 2126195 w 4772026"/>
              <a:gd name="connsiteY201" fmla="*/ 4422911 h 4777539"/>
              <a:gd name="connsiteX202" fmla="*/ 2110836 w 4772026"/>
              <a:gd name="connsiteY202" fmla="*/ 4407750 h 4777539"/>
              <a:gd name="connsiteX203" fmla="*/ 2125998 w 4772026"/>
              <a:gd name="connsiteY203" fmla="*/ 4392391 h 4777539"/>
              <a:gd name="connsiteX204" fmla="*/ 2790755 w 4772026"/>
              <a:gd name="connsiteY204" fmla="*/ 4370731 h 4777539"/>
              <a:gd name="connsiteX205" fmla="*/ 2802569 w 4772026"/>
              <a:gd name="connsiteY205" fmla="*/ 4382546 h 4777539"/>
              <a:gd name="connsiteX206" fmla="*/ 2790755 w 4772026"/>
              <a:gd name="connsiteY206" fmla="*/ 4394360 h 4777539"/>
              <a:gd name="connsiteX207" fmla="*/ 2778940 w 4772026"/>
              <a:gd name="connsiteY207" fmla="*/ 4382546 h 4777539"/>
              <a:gd name="connsiteX208" fmla="*/ 2790755 w 4772026"/>
              <a:gd name="connsiteY208" fmla="*/ 4370731 h 4777539"/>
              <a:gd name="connsiteX209" fmla="*/ 1994268 w 4772026"/>
              <a:gd name="connsiteY209" fmla="*/ 4369747 h 4777539"/>
              <a:gd name="connsiteX210" fmla="*/ 2010020 w 4772026"/>
              <a:gd name="connsiteY210" fmla="*/ 4385302 h 4777539"/>
              <a:gd name="connsiteX211" fmla="*/ 1994465 w 4772026"/>
              <a:gd name="connsiteY211" fmla="*/ 4400858 h 4777539"/>
              <a:gd name="connsiteX212" fmla="*/ 1978712 w 4772026"/>
              <a:gd name="connsiteY212" fmla="*/ 4385302 h 4777539"/>
              <a:gd name="connsiteX213" fmla="*/ 1994268 w 4772026"/>
              <a:gd name="connsiteY213" fmla="*/ 4369747 h 4777539"/>
              <a:gd name="connsiteX214" fmla="*/ 1487824 w 4772026"/>
              <a:gd name="connsiteY214" fmla="*/ 4362264 h 4777539"/>
              <a:gd name="connsiteX215" fmla="*/ 1496489 w 4772026"/>
              <a:gd name="connsiteY215" fmla="*/ 4370928 h 4777539"/>
              <a:gd name="connsiteX216" fmla="*/ 1487824 w 4772026"/>
              <a:gd name="connsiteY216" fmla="*/ 4379592 h 4777539"/>
              <a:gd name="connsiteX217" fmla="*/ 1479161 w 4772026"/>
              <a:gd name="connsiteY217" fmla="*/ 4370928 h 4777539"/>
              <a:gd name="connsiteX218" fmla="*/ 1487824 w 4772026"/>
              <a:gd name="connsiteY218" fmla="*/ 4362264 h 4777539"/>
              <a:gd name="connsiteX219" fmla="*/ 3297197 w 4772026"/>
              <a:gd name="connsiteY219" fmla="*/ 4358523 h 4777539"/>
              <a:gd name="connsiteX220" fmla="*/ 3303104 w 4772026"/>
              <a:gd name="connsiteY220" fmla="*/ 4364430 h 4777539"/>
              <a:gd name="connsiteX221" fmla="*/ 3297197 w 4772026"/>
              <a:gd name="connsiteY221" fmla="*/ 4370337 h 4777539"/>
              <a:gd name="connsiteX222" fmla="*/ 3291290 w 4772026"/>
              <a:gd name="connsiteY222" fmla="*/ 4364430 h 4777539"/>
              <a:gd name="connsiteX223" fmla="*/ 3297197 w 4772026"/>
              <a:gd name="connsiteY223" fmla="*/ 4358523 h 4777539"/>
              <a:gd name="connsiteX224" fmla="*/ 3878267 w 4772026"/>
              <a:gd name="connsiteY224" fmla="*/ 4345724 h 4777539"/>
              <a:gd name="connsiteX225" fmla="*/ 3879252 w 4772026"/>
              <a:gd name="connsiteY225" fmla="*/ 4346708 h 4777539"/>
              <a:gd name="connsiteX226" fmla="*/ 3878267 w 4772026"/>
              <a:gd name="connsiteY226" fmla="*/ 4347693 h 4777539"/>
              <a:gd name="connsiteX227" fmla="*/ 3877283 w 4772026"/>
              <a:gd name="connsiteY227" fmla="*/ 4346708 h 4777539"/>
              <a:gd name="connsiteX228" fmla="*/ 3878267 w 4772026"/>
              <a:gd name="connsiteY228" fmla="*/ 4345724 h 4777539"/>
              <a:gd name="connsiteX229" fmla="*/ 1864507 w 4772026"/>
              <a:gd name="connsiteY229" fmla="*/ 4339620 h 4777539"/>
              <a:gd name="connsiteX230" fmla="*/ 1878880 w 4772026"/>
              <a:gd name="connsiteY230" fmla="*/ 4353797 h 4777539"/>
              <a:gd name="connsiteX231" fmla="*/ 1864704 w 4772026"/>
              <a:gd name="connsiteY231" fmla="*/ 4367974 h 4777539"/>
              <a:gd name="connsiteX232" fmla="*/ 1850329 w 4772026"/>
              <a:gd name="connsiteY232" fmla="*/ 4353797 h 4777539"/>
              <a:gd name="connsiteX233" fmla="*/ 1864507 w 4772026"/>
              <a:gd name="connsiteY233" fmla="*/ 4339620 h 4777539"/>
              <a:gd name="connsiteX234" fmla="*/ 2920515 w 4772026"/>
              <a:gd name="connsiteY234" fmla="*/ 4338241 h 4777539"/>
              <a:gd name="connsiteX235" fmla="*/ 2932330 w 4772026"/>
              <a:gd name="connsiteY235" fmla="*/ 4350055 h 4777539"/>
              <a:gd name="connsiteX236" fmla="*/ 2920515 w 4772026"/>
              <a:gd name="connsiteY236" fmla="*/ 4361870 h 4777539"/>
              <a:gd name="connsiteX237" fmla="*/ 2908700 w 4772026"/>
              <a:gd name="connsiteY237" fmla="*/ 4350055 h 4777539"/>
              <a:gd name="connsiteX238" fmla="*/ 2920515 w 4772026"/>
              <a:gd name="connsiteY238" fmla="*/ 4338241 h 4777539"/>
              <a:gd name="connsiteX239" fmla="*/ 3651037 w 4772026"/>
              <a:gd name="connsiteY239" fmla="*/ 4328593 h 4777539"/>
              <a:gd name="connsiteX240" fmla="*/ 3652810 w 4772026"/>
              <a:gd name="connsiteY240" fmla="*/ 4330366 h 4777539"/>
              <a:gd name="connsiteX241" fmla="*/ 3651037 w 4772026"/>
              <a:gd name="connsiteY241" fmla="*/ 4332137 h 4777539"/>
              <a:gd name="connsiteX242" fmla="*/ 3649265 w 4772026"/>
              <a:gd name="connsiteY242" fmla="*/ 4330366 h 4777539"/>
              <a:gd name="connsiteX243" fmla="*/ 3651037 w 4772026"/>
              <a:gd name="connsiteY243" fmla="*/ 4328593 h 4777539"/>
              <a:gd name="connsiteX244" fmla="*/ 1369090 w 4772026"/>
              <a:gd name="connsiteY244" fmla="*/ 4301814 h 4777539"/>
              <a:gd name="connsiteX245" fmla="*/ 1376770 w 4772026"/>
              <a:gd name="connsiteY245" fmla="*/ 4309494 h 4777539"/>
              <a:gd name="connsiteX246" fmla="*/ 1369090 w 4772026"/>
              <a:gd name="connsiteY246" fmla="*/ 4317173 h 4777539"/>
              <a:gd name="connsiteX247" fmla="*/ 1361411 w 4772026"/>
              <a:gd name="connsiteY247" fmla="*/ 4309494 h 4777539"/>
              <a:gd name="connsiteX248" fmla="*/ 1369090 w 4772026"/>
              <a:gd name="connsiteY248" fmla="*/ 4301814 h 4777539"/>
              <a:gd name="connsiteX249" fmla="*/ 1737107 w 4772026"/>
              <a:gd name="connsiteY249" fmla="*/ 4299648 h 4777539"/>
              <a:gd name="connsiteX250" fmla="*/ 1750695 w 4772026"/>
              <a:gd name="connsiteY250" fmla="*/ 4313234 h 4777539"/>
              <a:gd name="connsiteX251" fmla="*/ 1737107 w 4772026"/>
              <a:gd name="connsiteY251" fmla="*/ 4326822 h 4777539"/>
              <a:gd name="connsiteX252" fmla="*/ 1723521 w 4772026"/>
              <a:gd name="connsiteY252" fmla="*/ 4313431 h 4777539"/>
              <a:gd name="connsiteX253" fmla="*/ 1737107 w 4772026"/>
              <a:gd name="connsiteY253" fmla="*/ 4299648 h 4777539"/>
              <a:gd name="connsiteX254" fmla="*/ 3415538 w 4772026"/>
              <a:gd name="connsiteY254" fmla="*/ 4293544 h 4777539"/>
              <a:gd name="connsiteX255" fmla="*/ 3424202 w 4772026"/>
              <a:gd name="connsiteY255" fmla="*/ 4302207 h 4777539"/>
              <a:gd name="connsiteX256" fmla="*/ 3415538 w 4772026"/>
              <a:gd name="connsiteY256" fmla="*/ 4310872 h 4777539"/>
              <a:gd name="connsiteX257" fmla="*/ 3406874 w 4772026"/>
              <a:gd name="connsiteY257" fmla="*/ 4302207 h 4777539"/>
              <a:gd name="connsiteX258" fmla="*/ 3415538 w 4772026"/>
              <a:gd name="connsiteY258" fmla="*/ 4293544 h 4777539"/>
              <a:gd name="connsiteX259" fmla="*/ 3047324 w 4772026"/>
              <a:gd name="connsiteY259" fmla="*/ 4292165 h 4777539"/>
              <a:gd name="connsiteX260" fmla="*/ 3063667 w 4772026"/>
              <a:gd name="connsiteY260" fmla="*/ 4308508 h 4777539"/>
              <a:gd name="connsiteX261" fmla="*/ 3047520 w 4772026"/>
              <a:gd name="connsiteY261" fmla="*/ 4324852 h 4777539"/>
              <a:gd name="connsiteX262" fmla="*/ 3031177 w 4772026"/>
              <a:gd name="connsiteY262" fmla="*/ 4308706 h 4777539"/>
              <a:gd name="connsiteX263" fmla="*/ 3047324 w 4772026"/>
              <a:gd name="connsiteY263" fmla="*/ 4292165 h 4777539"/>
              <a:gd name="connsiteX264" fmla="*/ 3980068 w 4772026"/>
              <a:gd name="connsiteY264" fmla="*/ 4259085 h 4777539"/>
              <a:gd name="connsiteX265" fmla="*/ 3981053 w 4772026"/>
              <a:gd name="connsiteY265" fmla="*/ 4260069 h 4777539"/>
              <a:gd name="connsiteX266" fmla="*/ 3980068 w 4772026"/>
              <a:gd name="connsiteY266" fmla="*/ 4261054 h 4777539"/>
              <a:gd name="connsiteX267" fmla="*/ 3979084 w 4772026"/>
              <a:gd name="connsiteY267" fmla="*/ 4260069 h 4777539"/>
              <a:gd name="connsiteX268" fmla="*/ 3980068 w 4772026"/>
              <a:gd name="connsiteY268" fmla="*/ 4259085 h 4777539"/>
              <a:gd name="connsiteX269" fmla="*/ 2392019 w 4772026"/>
              <a:gd name="connsiteY269" fmla="*/ 4258296 h 4777539"/>
              <a:gd name="connsiteX270" fmla="*/ 2410134 w 4772026"/>
              <a:gd name="connsiteY270" fmla="*/ 4276215 h 4777539"/>
              <a:gd name="connsiteX271" fmla="*/ 2392216 w 4772026"/>
              <a:gd name="connsiteY271" fmla="*/ 4294330 h 4777539"/>
              <a:gd name="connsiteX272" fmla="*/ 2374100 w 4772026"/>
              <a:gd name="connsiteY272" fmla="*/ 4276413 h 4777539"/>
              <a:gd name="connsiteX273" fmla="*/ 2392019 w 4772026"/>
              <a:gd name="connsiteY273" fmla="*/ 4258296 h 4777539"/>
              <a:gd name="connsiteX274" fmla="*/ 2258516 w 4772026"/>
              <a:gd name="connsiteY274" fmla="*/ 4253375 h 4777539"/>
              <a:gd name="connsiteX275" fmla="*/ 2277025 w 4772026"/>
              <a:gd name="connsiteY275" fmla="*/ 4271687 h 4777539"/>
              <a:gd name="connsiteX276" fmla="*/ 2258713 w 4772026"/>
              <a:gd name="connsiteY276" fmla="*/ 4290197 h 4777539"/>
              <a:gd name="connsiteX277" fmla="*/ 2240204 w 4772026"/>
              <a:gd name="connsiteY277" fmla="*/ 4271884 h 4777539"/>
              <a:gd name="connsiteX278" fmla="*/ 2258516 w 4772026"/>
              <a:gd name="connsiteY278" fmla="*/ 4253375 h 4777539"/>
              <a:gd name="connsiteX279" fmla="*/ 2525521 w 4772026"/>
              <a:gd name="connsiteY279" fmla="*/ 4253374 h 4777539"/>
              <a:gd name="connsiteX280" fmla="*/ 2543243 w 4772026"/>
              <a:gd name="connsiteY280" fmla="*/ 4270899 h 4777539"/>
              <a:gd name="connsiteX281" fmla="*/ 2525718 w 4772026"/>
              <a:gd name="connsiteY281" fmla="*/ 4288621 h 4777539"/>
              <a:gd name="connsiteX282" fmla="*/ 2507996 w 4772026"/>
              <a:gd name="connsiteY282" fmla="*/ 4270899 h 4777539"/>
              <a:gd name="connsiteX283" fmla="*/ 2525521 w 4772026"/>
              <a:gd name="connsiteY283" fmla="*/ 4253374 h 4777539"/>
              <a:gd name="connsiteX284" fmla="*/ 1612662 w 4772026"/>
              <a:gd name="connsiteY284" fmla="*/ 4250814 h 4777539"/>
              <a:gd name="connsiteX285" fmla="*/ 1626249 w 4772026"/>
              <a:gd name="connsiteY285" fmla="*/ 4264205 h 4777539"/>
              <a:gd name="connsiteX286" fmla="*/ 1612859 w 4772026"/>
              <a:gd name="connsiteY286" fmla="*/ 4277791 h 4777539"/>
              <a:gd name="connsiteX287" fmla="*/ 1599273 w 4772026"/>
              <a:gd name="connsiteY287" fmla="*/ 4264401 h 4777539"/>
              <a:gd name="connsiteX288" fmla="*/ 1612662 w 4772026"/>
              <a:gd name="connsiteY288" fmla="*/ 4250814 h 4777539"/>
              <a:gd name="connsiteX289" fmla="*/ 3758745 w 4772026"/>
              <a:gd name="connsiteY289" fmla="*/ 4248649 h 4777539"/>
              <a:gd name="connsiteX290" fmla="*/ 3761501 w 4772026"/>
              <a:gd name="connsiteY290" fmla="*/ 4251406 h 4777539"/>
              <a:gd name="connsiteX291" fmla="*/ 3758745 w 4772026"/>
              <a:gd name="connsiteY291" fmla="*/ 4254162 h 4777539"/>
              <a:gd name="connsiteX292" fmla="*/ 3755988 w 4772026"/>
              <a:gd name="connsiteY292" fmla="*/ 4251406 h 4777539"/>
              <a:gd name="connsiteX293" fmla="*/ 3758745 w 4772026"/>
              <a:gd name="connsiteY293" fmla="*/ 4248649 h 4777539"/>
              <a:gd name="connsiteX294" fmla="*/ 3171571 w 4772026"/>
              <a:gd name="connsiteY294" fmla="*/ 4244120 h 4777539"/>
              <a:gd name="connsiteX295" fmla="*/ 3186143 w 4772026"/>
              <a:gd name="connsiteY295" fmla="*/ 4258691 h 4777539"/>
              <a:gd name="connsiteX296" fmla="*/ 3171571 w 4772026"/>
              <a:gd name="connsiteY296" fmla="*/ 4273262 h 4777539"/>
              <a:gd name="connsiteX297" fmla="*/ 3157000 w 4772026"/>
              <a:gd name="connsiteY297" fmla="*/ 4258691 h 4777539"/>
              <a:gd name="connsiteX298" fmla="*/ 3171571 w 4772026"/>
              <a:gd name="connsiteY298" fmla="*/ 4244120 h 4777539"/>
              <a:gd name="connsiteX299" fmla="*/ 2125801 w 4772026"/>
              <a:gd name="connsiteY299" fmla="*/ 4238410 h 4777539"/>
              <a:gd name="connsiteX300" fmla="*/ 2144705 w 4772026"/>
              <a:gd name="connsiteY300" fmla="*/ 4257116 h 4777539"/>
              <a:gd name="connsiteX301" fmla="*/ 2125998 w 4772026"/>
              <a:gd name="connsiteY301" fmla="*/ 4276019 h 4777539"/>
              <a:gd name="connsiteX302" fmla="*/ 2107096 w 4772026"/>
              <a:gd name="connsiteY302" fmla="*/ 4257313 h 4777539"/>
              <a:gd name="connsiteX303" fmla="*/ 2125801 w 4772026"/>
              <a:gd name="connsiteY303" fmla="*/ 4238410 h 4777539"/>
              <a:gd name="connsiteX304" fmla="*/ 2658432 w 4772026"/>
              <a:gd name="connsiteY304" fmla="*/ 4237623 h 4777539"/>
              <a:gd name="connsiteX305" fmla="*/ 2676154 w 4772026"/>
              <a:gd name="connsiteY305" fmla="*/ 4255344 h 4777539"/>
              <a:gd name="connsiteX306" fmla="*/ 2658629 w 4772026"/>
              <a:gd name="connsiteY306" fmla="*/ 4273066 h 4777539"/>
              <a:gd name="connsiteX307" fmla="*/ 2640908 w 4772026"/>
              <a:gd name="connsiteY307" fmla="*/ 4255344 h 4777539"/>
              <a:gd name="connsiteX308" fmla="*/ 2658432 w 4772026"/>
              <a:gd name="connsiteY308" fmla="*/ 4237623 h 4777539"/>
              <a:gd name="connsiteX309" fmla="*/ 1254490 w 4772026"/>
              <a:gd name="connsiteY309" fmla="*/ 4235260 h 4777539"/>
              <a:gd name="connsiteX310" fmla="*/ 1260003 w 4772026"/>
              <a:gd name="connsiteY310" fmla="*/ 4240773 h 4777539"/>
              <a:gd name="connsiteX311" fmla="*/ 1254490 w 4772026"/>
              <a:gd name="connsiteY311" fmla="*/ 4246287 h 4777539"/>
              <a:gd name="connsiteX312" fmla="*/ 1248977 w 4772026"/>
              <a:gd name="connsiteY312" fmla="*/ 4240773 h 4777539"/>
              <a:gd name="connsiteX313" fmla="*/ 1254490 w 4772026"/>
              <a:gd name="connsiteY313" fmla="*/ 4235260 h 4777539"/>
              <a:gd name="connsiteX314" fmla="*/ 3529546 w 4772026"/>
              <a:gd name="connsiteY314" fmla="*/ 4226989 h 4777539"/>
              <a:gd name="connsiteX315" fmla="*/ 3535060 w 4772026"/>
              <a:gd name="connsiteY315" fmla="*/ 4232502 h 4777539"/>
              <a:gd name="connsiteX316" fmla="*/ 3529546 w 4772026"/>
              <a:gd name="connsiteY316" fmla="*/ 4238015 h 4777539"/>
              <a:gd name="connsiteX317" fmla="*/ 3524033 w 4772026"/>
              <a:gd name="connsiteY317" fmla="*/ 4232502 h 4777539"/>
              <a:gd name="connsiteX318" fmla="*/ 3529546 w 4772026"/>
              <a:gd name="connsiteY318" fmla="*/ 4226989 h 4777539"/>
              <a:gd name="connsiteX319" fmla="*/ 1994267 w 4772026"/>
              <a:gd name="connsiteY319" fmla="*/ 4214387 h 4777539"/>
              <a:gd name="connsiteX320" fmla="*/ 2012777 w 4772026"/>
              <a:gd name="connsiteY320" fmla="*/ 4232699 h 4777539"/>
              <a:gd name="connsiteX321" fmla="*/ 1994464 w 4772026"/>
              <a:gd name="connsiteY321" fmla="*/ 4251209 h 4777539"/>
              <a:gd name="connsiteX322" fmla="*/ 1975955 w 4772026"/>
              <a:gd name="connsiteY322" fmla="*/ 4232896 h 4777539"/>
              <a:gd name="connsiteX323" fmla="*/ 1994267 w 4772026"/>
              <a:gd name="connsiteY323" fmla="*/ 4214387 h 4777539"/>
              <a:gd name="connsiteX324" fmla="*/ 2789572 w 4772026"/>
              <a:gd name="connsiteY324" fmla="*/ 4212812 h 4777539"/>
              <a:gd name="connsiteX325" fmla="*/ 2807097 w 4772026"/>
              <a:gd name="connsiteY325" fmla="*/ 4230140 h 4777539"/>
              <a:gd name="connsiteX326" fmla="*/ 2789769 w 4772026"/>
              <a:gd name="connsiteY326" fmla="*/ 4247468 h 4777539"/>
              <a:gd name="connsiteX327" fmla="*/ 2772441 w 4772026"/>
              <a:gd name="connsiteY327" fmla="*/ 4230140 h 4777539"/>
              <a:gd name="connsiteX328" fmla="*/ 2789572 w 4772026"/>
              <a:gd name="connsiteY328" fmla="*/ 4212812 h 4777539"/>
              <a:gd name="connsiteX329" fmla="*/ 1491959 w 4772026"/>
              <a:gd name="connsiteY329" fmla="*/ 4195878 h 4777539"/>
              <a:gd name="connsiteX330" fmla="*/ 1502790 w 4772026"/>
              <a:gd name="connsiteY330" fmla="*/ 4206511 h 4777539"/>
              <a:gd name="connsiteX331" fmla="*/ 1492156 w 4772026"/>
              <a:gd name="connsiteY331" fmla="*/ 4217340 h 4777539"/>
              <a:gd name="connsiteX332" fmla="*/ 1481327 w 4772026"/>
              <a:gd name="connsiteY332" fmla="*/ 4206707 h 4777539"/>
              <a:gd name="connsiteX333" fmla="*/ 1491959 w 4772026"/>
              <a:gd name="connsiteY333" fmla="*/ 4195878 h 4777539"/>
              <a:gd name="connsiteX334" fmla="*/ 3291881 w 4772026"/>
              <a:gd name="connsiteY334" fmla="*/ 4188199 h 4777539"/>
              <a:gd name="connsiteX335" fmla="*/ 3304088 w 4772026"/>
              <a:gd name="connsiteY335" fmla="*/ 4200210 h 4777539"/>
              <a:gd name="connsiteX336" fmla="*/ 3291881 w 4772026"/>
              <a:gd name="connsiteY336" fmla="*/ 4212419 h 4777539"/>
              <a:gd name="connsiteX337" fmla="*/ 3279672 w 4772026"/>
              <a:gd name="connsiteY337" fmla="*/ 4200210 h 4777539"/>
              <a:gd name="connsiteX338" fmla="*/ 3291881 w 4772026"/>
              <a:gd name="connsiteY338" fmla="*/ 4188199 h 4777539"/>
              <a:gd name="connsiteX339" fmla="*/ 1865097 w 4772026"/>
              <a:gd name="connsiteY339" fmla="*/ 4182685 h 4777539"/>
              <a:gd name="connsiteX340" fmla="*/ 1881441 w 4772026"/>
              <a:gd name="connsiteY340" fmla="*/ 4198831 h 4777539"/>
              <a:gd name="connsiteX341" fmla="*/ 1865097 w 4772026"/>
              <a:gd name="connsiteY341" fmla="*/ 4215175 h 4777539"/>
              <a:gd name="connsiteX342" fmla="*/ 1848754 w 4772026"/>
              <a:gd name="connsiteY342" fmla="*/ 4198831 h 4777539"/>
              <a:gd name="connsiteX343" fmla="*/ 1865097 w 4772026"/>
              <a:gd name="connsiteY343" fmla="*/ 4182685 h 4777539"/>
              <a:gd name="connsiteX344" fmla="*/ 2918546 w 4772026"/>
              <a:gd name="connsiteY344" fmla="*/ 4177763 h 4777539"/>
              <a:gd name="connsiteX345" fmla="*/ 2936070 w 4772026"/>
              <a:gd name="connsiteY345" fmla="*/ 4195091 h 4777539"/>
              <a:gd name="connsiteX346" fmla="*/ 2918743 w 4772026"/>
              <a:gd name="connsiteY346" fmla="*/ 4212419 h 4777539"/>
              <a:gd name="connsiteX347" fmla="*/ 2901415 w 4772026"/>
              <a:gd name="connsiteY347" fmla="*/ 4195091 h 4777539"/>
              <a:gd name="connsiteX348" fmla="*/ 2918546 w 4772026"/>
              <a:gd name="connsiteY348" fmla="*/ 4177763 h 4777539"/>
              <a:gd name="connsiteX349" fmla="*/ 921915 w 4772026"/>
              <a:gd name="connsiteY349" fmla="*/ 4172840 h 4777539"/>
              <a:gd name="connsiteX350" fmla="*/ 925656 w 4772026"/>
              <a:gd name="connsiteY350" fmla="*/ 4176582 h 4777539"/>
              <a:gd name="connsiteX351" fmla="*/ 921915 w 4772026"/>
              <a:gd name="connsiteY351" fmla="*/ 4180519 h 4777539"/>
              <a:gd name="connsiteX352" fmla="*/ 918174 w 4772026"/>
              <a:gd name="connsiteY352" fmla="*/ 4176778 h 4777539"/>
              <a:gd name="connsiteX353" fmla="*/ 921915 w 4772026"/>
              <a:gd name="connsiteY353" fmla="*/ 4172840 h 4777539"/>
              <a:gd name="connsiteX354" fmla="*/ 4076946 w 4772026"/>
              <a:gd name="connsiteY354" fmla="*/ 4166146 h 4777539"/>
              <a:gd name="connsiteX355" fmla="*/ 4078718 w 4772026"/>
              <a:gd name="connsiteY355" fmla="*/ 4167919 h 4777539"/>
              <a:gd name="connsiteX356" fmla="*/ 4076946 w 4772026"/>
              <a:gd name="connsiteY356" fmla="*/ 4169690 h 4777539"/>
              <a:gd name="connsiteX357" fmla="*/ 4075174 w 4772026"/>
              <a:gd name="connsiteY357" fmla="*/ 4167919 h 4777539"/>
              <a:gd name="connsiteX358" fmla="*/ 4076946 w 4772026"/>
              <a:gd name="connsiteY358" fmla="*/ 4166146 h 4777539"/>
              <a:gd name="connsiteX359" fmla="*/ 3861924 w 4772026"/>
              <a:gd name="connsiteY359" fmla="*/ 4162601 h 4777539"/>
              <a:gd name="connsiteX360" fmla="*/ 3865468 w 4772026"/>
              <a:gd name="connsiteY360" fmla="*/ 4166145 h 4777539"/>
              <a:gd name="connsiteX361" fmla="*/ 3861924 w 4772026"/>
              <a:gd name="connsiteY361" fmla="*/ 4169689 h 4777539"/>
              <a:gd name="connsiteX362" fmla="*/ 3858380 w 4772026"/>
              <a:gd name="connsiteY362" fmla="*/ 4166145 h 4777539"/>
              <a:gd name="connsiteX363" fmla="*/ 3861924 w 4772026"/>
              <a:gd name="connsiteY363" fmla="*/ 4162601 h 4777539"/>
              <a:gd name="connsiteX364" fmla="*/ 1144617 w 4772026"/>
              <a:gd name="connsiteY364" fmla="*/ 4157678 h 4777539"/>
              <a:gd name="connsiteX365" fmla="*/ 1151508 w 4772026"/>
              <a:gd name="connsiteY365" fmla="*/ 4164569 h 4777539"/>
              <a:gd name="connsiteX366" fmla="*/ 1144617 w 4772026"/>
              <a:gd name="connsiteY366" fmla="*/ 4171461 h 4777539"/>
              <a:gd name="connsiteX367" fmla="*/ 1137725 w 4772026"/>
              <a:gd name="connsiteY367" fmla="*/ 4164569 h 4777539"/>
              <a:gd name="connsiteX368" fmla="*/ 1144617 w 4772026"/>
              <a:gd name="connsiteY368" fmla="*/ 4157678 h 4777539"/>
              <a:gd name="connsiteX369" fmla="*/ 3638830 w 4772026"/>
              <a:gd name="connsiteY369" fmla="*/ 4144289 h 4777539"/>
              <a:gd name="connsiteX370" fmla="*/ 3649857 w 4772026"/>
              <a:gd name="connsiteY370" fmla="*/ 4155316 h 4777539"/>
              <a:gd name="connsiteX371" fmla="*/ 3638830 w 4772026"/>
              <a:gd name="connsiteY371" fmla="*/ 4166540 h 4777539"/>
              <a:gd name="connsiteX372" fmla="*/ 3627803 w 4772026"/>
              <a:gd name="connsiteY372" fmla="*/ 4155513 h 4777539"/>
              <a:gd name="connsiteX373" fmla="*/ 3638830 w 4772026"/>
              <a:gd name="connsiteY373" fmla="*/ 4144289 h 4777539"/>
              <a:gd name="connsiteX374" fmla="*/ 1738683 w 4772026"/>
              <a:gd name="connsiteY374" fmla="*/ 4137397 h 4777539"/>
              <a:gd name="connsiteX375" fmla="*/ 1756404 w 4772026"/>
              <a:gd name="connsiteY375" fmla="*/ 4155118 h 4777539"/>
              <a:gd name="connsiteX376" fmla="*/ 1738880 w 4772026"/>
              <a:gd name="connsiteY376" fmla="*/ 4172840 h 4777539"/>
              <a:gd name="connsiteX377" fmla="*/ 1721158 w 4772026"/>
              <a:gd name="connsiteY377" fmla="*/ 4155118 h 4777539"/>
              <a:gd name="connsiteX378" fmla="*/ 1738683 w 4772026"/>
              <a:gd name="connsiteY378" fmla="*/ 4137397 h 4777539"/>
              <a:gd name="connsiteX379" fmla="*/ 1375588 w 4772026"/>
              <a:gd name="connsiteY379" fmla="*/ 4131490 h 4777539"/>
              <a:gd name="connsiteX380" fmla="*/ 1385039 w 4772026"/>
              <a:gd name="connsiteY380" fmla="*/ 4140745 h 4777539"/>
              <a:gd name="connsiteX381" fmla="*/ 1375785 w 4772026"/>
              <a:gd name="connsiteY381" fmla="*/ 4150196 h 4777539"/>
              <a:gd name="connsiteX382" fmla="*/ 1366333 w 4772026"/>
              <a:gd name="connsiteY382" fmla="*/ 4140942 h 4777539"/>
              <a:gd name="connsiteX383" fmla="*/ 1375588 w 4772026"/>
              <a:gd name="connsiteY383" fmla="*/ 4131490 h 4777539"/>
              <a:gd name="connsiteX384" fmla="*/ 3044566 w 4772026"/>
              <a:gd name="connsiteY384" fmla="*/ 4129127 h 4777539"/>
              <a:gd name="connsiteX385" fmla="*/ 3065832 w 4772026"/>
              <a:gd name="connsiteY385" fmla="*/ 4150196 h 4777539"/>
              <a:gd name="connsiteX386" fmla="*/ 3044763 w 4772026"/>
              <a:gd name="connsiteY386" fmla="*/ 4171462 h 4777539"/>
              <a:gd name="connsiteX387" fmla="*/ 3023497 w 4772026"/>
              <a:gd name="connsiteY387" fmla="*/ 4150392 h 4777539"/>
              <a:gd name="connsiteX388" fmla="*/ 3044566 w 4772026"/>
              <a:gd name="connsiteY388" fmla="*/ 4129127 h 4777539"/>
              <a:gd name="connsiteX389" fmla="*/ 3407662 w 4772026"/>
              <a:gd name="connsiteY389" fmla="*/ 4118297 h 4777539"/>
              <a:gd name="connsiteX390" fmla="*/ 3423021 w 4772026"/>
              <a:gd name="connsiteY390" fmla="*/ 4133459 h 4777539"/>
              <a:gd name="connsiteX391" fmla="*/ 3407859 w 4772026"/>
              <a:gd name="connsiteY391" fmla="*/ 4148818 h 4777539"/>
              <a:gd name="connsiteX392" fmla="*/ 3392500 w 4772026"/>
              <a:gd name="connsiteY392" fmla="*/ 4133656 h 4777539"/>
              <a:gd name="connsiteX393" fmla="*/ 3407662 w 4772026"/>
              <a:gd name="connsiteY393" fmla="*/ 4118297 h 4777539"/>
              <a:gd name="connsiteX394" fmla="*/ 2391428 w 4772026"/>
              <a:gd name="connsiteY394" fmla="*/ 4105104 h 4777539"/>
              <a:gd name="connsiteX395" fmla="*/ 2413678 w 4772026"/>
              <a:gd name="connsiteY395" fmla="*/ 4127158 h 4777539"/>
              <a:gd name="connsiteX396" fmla="*/ 2391625 w 4772026"/>
              <a:gd name="connsiteY396" fmla="*/ 4149408 h 4777539"/>
              <a:gd name="connsiteX397" fmla="*/ 2369374 w 4772026"/>
              <a:gd name="connsiteY397" fmla="*/ 4127355 h 4777539"/>
              <a:gd name="connsiteX398" fmla="*/ 2391428 w 4772026"/>
              <a:gd name="connsiteY398" fmla="*/ 4105104 h 4777539"/>
              <a:gd name="connsiteX399" fmla="*/ 2257925 w 4772026"/>
              <a:gd name="connsiteY399" fmla="*/ 4100182 h 4777539"/>
              <a:gd name="connsiteX400" fmla="*/ 2280175 w 4772026"/>
              <a:gd name="connsiteY400" fmla="*/ 4122236 h 4777539"/>
              <a:gd name="connsiteX401" fmla="*/ 2258122 w 4772026"/>
              <a:gd name="connsiteY401" fmla="*/ 4144486 h 4777539"/>
              <a:gd name="connsiteX402" fmla="*/ 2235871 w 4772026"/>
              <a:gd name="connsiteY402" fmla="*/ 4122433 h 4777539"/>
              <a:gd name="connsiteX403" fmla="*/ 2257925 w 4772026"/>
              <a:gd name="connsiteY403" fmla="*/ 4100182 h 4777539"/>
              <a:gd name="connsiteX404" fmla="*/ 2525128 w 4772026"/>
              <a:gd name="connsiteY404" fmla="*/ 4099197 h 4777539"/>
              <a:gd name="connsiteX405" fmla="*/ 2547379 w 4772026"/>
              <a:gd name="connsiteY405" fmla="*/ 4121251 h 4777539"/>
              <a:gd name="connsiteX406" fmla="*/ 2525325 w 4772026"/>
              <a:gd name="connsiteY406" fmla="*/ 4143501 h 4777539"/>
              <a:gd name="connsiteX407" fmla="*/ 2503074 w 4772026"/>
              <a:gd name="connsiteY407" fmla="*/ 4121448 h 4777539"/>
              <a:gd name="connsiteX408" fmla="*/ 2525128 w 4772026"/>
              <a:gd name="connsiteY408" fmla="*/ 4099197 h 4777539"/>
              <a:gd name="connsiteX409" fmla="*/ 1616208 w 4772026"/>
              <a:gd name="connsiteY409" fmla="*/ 4087186 h 4777539"/>
              <a:gd name="connsiteX410" fmla="*/ 1631173 w 4772026"/>
              <a:gd name="connsiteY410" fmla="*/ 4102151 h 4777539"/>
              <a:gd name="connsiteX411" fmla="*/ 1616208 w 4772026"/>
              <a:gd name="connsiteY411" fmla="*/ 4117116 h 4777539"/>
              <a:gd name="connsiteX412" fmla="*/ 1601243 w 4772026"/>
              <a:gd name="connsiteY412" fmla="*/ 4102151 h 4777539"/>
              <a:gd name="connsiteX413" fmla="*/ 1616208 w 4772026"/>
              <a:gd name="connsiteY413" fmla="*/ 4087186 h 4777539"/>
              <a:gd name="connsiteX414" fmla="*/ 2125407 w 4772026"/>
              <a:gd name="connsiteY414" fmla="*/ 4085414 h 4777539"/>
              <a:gd name="connsiteX415" fmla="*/ 2146673 w 4772026"/>
              <a:gd name="connsiteY415" fmla="*/ 4106482 h 4777539"/>
              <a:gd name="connsiteX416" fmla="*/ 2125604 w 4772026"/>
              <a:gd name="connsiteY416" fmla="*/ 4127749 h 4777539"/>
              <a:gd name="connsiteX417" fmla="*/ 2104339 w 4772026"/>
              <a:gd name="connsiteY417" fmla="*/ 4106680 h 4777539"/>
              <a:gd name="connsiteX418" fmla="*/ 2125407 w 4772026"/>
              <a:gd name="connsiteY418" fmla="*/ 4085414 h 4777539"/>
              <a:gd name="connsiteX419" fmla="*/ 823658 w 4772026"/>
              <a:gd name="connsiteY419" fmla="*/ 4083445 h 4777539"/>
              <a:gd name="connsiteX420" fmla="*/ 826415 w 4772026"/>
              <a:gd name="connsiteY420" fmla="*/ 4086201 h 4777539"/>
              <a:gd name="connsiteX421" fmla="*/ 823658 w 4772026"/>
              <a:gd name="connsiteY421" fmla="*/ 4088958 h 4777539"/>
              <a:gd name="connsiteX422" fmla="*/ 820902 w 4772026"/>
              <a:gd name="connsiteY422" fmla="*/ 4086201 h 4777539"/>
              <a:gd name="connsiteX423" fmla="*/ 823658 w 4772026"/>
              <a:gd name="connsiteY423" fmla="*/ 4083445 h 4777539"/>
              <a:gd name="connsiteX424" fmla="*/ 2657645 w 4772026"/>
              <a:gd name="connsiteY424" fmla="*/ 4082459 h 4777539"/>
              <a:gd name="connsiteX425" fmla="*/ 2679895 w 4772026"/>
              <a:gd name="connsiteY425" fmla="*/ 4104513 h 4777539"/>
              <a:gd name="connsiteX426" fmla="*/ 2657842 w 4772026"/>
              <a:gd name="connsiteY426" fmla="*/ 4126764 h 4777539"/>
              <a:gd name="connsiteX427" fmla="*/ 2635591 w 4772026"/>
              <a:gd name="connsiteY427" fmla="*/ 4104710 h 4777539"/>
              <a:gd name="connsiteX428" fmla="*/ 2657645 w 4772026"/>
              <a:gd name="connsiteY428" fmla="*/ 4082459 h 4777539"/>
              <a:gd name="connsiteX429" fmla="*/ 3167042 w 4772026"/>
              <a:gd name="connsiteY429" fmla="*/ 4076160 h 4777539"/>
              <a:gd name="connsiteX430" fmla="*/ 3187520 w 4772026"/>
              <a:gd name="connsiteY430" fmla="*/ 4096637 h 4777539"/>
              <a:gd name="connsiteX431" fmla="*/ 3167042 w 4772026"/>
              <a:gd name="connsiteY431" fmla="*/ 4117116 h 4777539"/>
              <a:gd name="connsiteX432" fmla="*/ 3146564 w 4772026"/>
              <a:gd name="connsiteY432" fmla="*/ 4096637 h 4777539"/>
              <a:gd name="connsiteX433" fmla="*/ 3167042 w 4772026"/>
              <a:gd name="connsiteY433" fmla="*/ 4076160 h 4777539"/>
              <a:gd name="connsiteX434" fmla="*/ 1040059 w 4772026"/>
              <a:gd name="connsiteY434" fmla="*/ 4076159 h 4777539"/>
              <a:gd name="connsiteX435" fmla="*/ 1045572 w 4772026"/>
              <a:gd name="connsiteY435" fmla="*/ 4081672 h 4777539"/>
              <a:gd name="connsiteX436" fmla="*/ 1040059 w 4772026"/>
              <a:gd name="connsiteY436" fmla="*/ 4087186 h 4777539"/>
              <a:gd name="connsiteX437" fmla="*/ 1034349 w 4772026"/>
              <a:gd name="connsiteY437" fmla="*/ 4081672 h 4777539"/>
              <a:gd name="connsiteX438" fmla="*/ 1040059 w 4772026"/>
              <a:gd name="connsiteY438" fmla="*/ 4076159 h 4777539"/>
              <a:gd name="connsiteX439" fmla="*/ 3959196 w 4772026"/>
              <a:gd name="connsiteY439" fmla="*/ 4071433 h 4777539"/>
              <a:gd name="connsiteX440" fmla="*/ 3962740 w 4772026"/>
              <a:gd name="connsiteY440" fmla="*/ 4074780 h 4777539"/>
              <a:gd name="connsiteX441" fmla="*/ 3959393 w 4772026"/>
              <a:gd name="connsiteY441" fmla="*/ 4078324 h 4777539"/>
              <a:gd name="connsiteX442" fmla="*/ 3955849 w 4772026"/>
              <a:gd name="connsiteY442" fmla="*/ 4074780 h 4777539"/>
              <a:gd name="connsiteX443" fmla="*/ 3959196 w 4772026"/>
              <a:gd name="connsiteY443" fmla="*/ 4071433 h 4777539"/>
              <a:gd name="connsiteX444" fmla="*/ 4168310 w 4772026"/>
              <a:gd name="connsiteY444" fmla="*/ 4069465 h 4777539"/>
              <a:gd name="connsiteX445" fmla="*/ 4169295 w 4772026"/>
              <a:gd name="connsiteY445" fmla="*/ 4070449 h 4777539"/>
              <a:gd name="connsiteX446" fmla="*/ 4168310 w 4772026"/>
              <a:gd name="connsiteY446" fmla="*/ 4071631 h 4777539"/>
              <a:gd name="connsiteX447" fmla="*/ 4167326 w 4772026"/>
              <a:gd name="connsiteY447" fmla="*/ 4070449 h 4777539"/>
              <a:gd name="connsiteX448" fmla="*/ 4168310 w 4772026"/>
              <a:gd name="connsiteY448" fmla="*/ 4069465 h 4777539"/>
              <a:gd name="connsiteX449" fmla="*/ 3743190 w 4772026"/>
              <a:gd name="connsiteY449" fmla="*/ 4065526 h 4777539"/>
              <a:gd name="connsiteX450" fmla="*/ 3749491 w 4772026"/>
              <a:gd name="connsiteY450" fmla="*/ 4071827 h 4777539"/>
              <a:gd name="connsiteX451" fmla="*/ 3743190 w 4772026"/>
              <a:gd name="connsiteY451" fmla="*/ 4078128 h 4777539"/>
              <a:gd name="connsiteX452" fmla="*/ 3736889 w 4772026"/>
              <a:gd name="connsiteY452" fmla="*/ 4071827 h 4777539"/>
              <a:gd name="connsiteX453" fmla="*/ 3743190 w 4772026"/>
              <a:gd name="connsiteY453" fmla="*/ 4065526 h 4777539"/>
              <a:gd name="connsiteX454" fmla="*/ 1994268 w 4772026"/>
              <a:gd name="connsiteY454" fmla="*/ 4060603 h 4777539"/>
              <a:gd name="connsiteX455" fmla="*/ 2013761 w 4772026"/>
              <a:gd name="connsiteY455" fmla="*/ 4079899 h 4777539"/>
              <a:gd name="connsiteX456" fmla="*/ 1994465 w 4772026"/>
              <a:gd name="connsiteY456" fmla="*/ 4099394 h 4777539"/>
              <a:gd name="connsiteX457" fmla="*/ 1974971 w 4772026"/>
              <a:gd name="connsiteY457" fmla="*/ 4080097 h 4777539"/>
              <a:gd name="connsiteX458" fmla="*/ 1994268 w 4772026"/>
              <a:gd name="connsiteY458" fmla="*/ 4060603 h 4777539"/>
              <a:gd name="connsiteX459" fmla="*/ 1264139 w 4772026"/>
              <a:gd name="connsiteY459" fmla="*/ 4060407 h 4777539"/>
              <a:gd name="connsiteX460" fmla="*/ 1271030 w 4772026"/>
              <a:gd name="connsiteY460" fmla="*/ 4067298 h 4777539"/>
              <a:gd name="connsiteX461" fmla="*/ 1264139 w 4772026"/>
              <a:gd name="connsiteY461" fmla="*/ 4074190 h 4777539"/>
              <a:gd name="connsiteX462" fmla="*/ 1257247 w 4772026"/>
              <a:gd name="connsiteY462" fmla="*/ 4067298 h 4777539"/>
              <a:gd name="connsiteX463" fmla="*/ 1264139 w 4772026"/>
              <a:gd name="connsiteY463" fmla="*/ 4060407 h 4777539"/>
              <a:gd name="connsiteX464" fmla="*/ 2788588 w 4772026"/>
              <a:gd name="connsiteY464" fmla="*/ 4055287 h 4777539"/>
              <a:gd name="connsiteX465" fmla="*/ 2810444 w 4772026"/>
              <a:gd name="connsiteY465" fmla="*/ 4077144 h 4777539"/>
              <a:gd name="connsiteX466" fmla="*/ 2788588 w 4772026"/>
              <a:gd name="connsiteY466" fmla="*/ 4099000 h 4777539"/>
              <a:gd name="connsiteX467" fmla="*/ 2766731 w 4772026"/>
              <a:gd name="connsiteY467" fmla="*/ 4077144 h 4777539"/>
              <a:gd name="connsiteX468" fmla="*/ 2788588 w 4772026"/>
              <a:gd name="connsiteY468" fmla="*/ 4055287 h 4777539"/>
              <a:gd name="connsiteX469" fmla="*/ 3518520 w 4772026"/>
              <a:gd name="connsiteY469" fmla="*/ 4043866 h 4777539"/>
              <a:gd name="connsiteX470" fmla="*/ 3533879 w 4772026"/>
              <a:gd name="connsiteY470" fmla="*/ 4059028 h 4777539"/>
              <a:gd name="connsiteX471" fmla="*/ 3518717 w 4772026"/>
              <a:gd name="connsiteY471" fmla="*/ 4074387 h 4777539"/>
              <a:gd name="connsiteX472" fmla="*/ 3503358 w 4772026"/>
              <a:gd name="connsiteY472" fmla="*/ 4059225 h 4777539"/>
              <a:gd name="connsiteX473" fmla="*/ 3518520 w 4772026"/>
              <a:gd name="connsiteY473" fmla="*/ 4043866 h 4777539"/>
              <a:gd name="connsiteX474" fmla="*/ 1497669 w 4772026"/>
              <a:gd name="connsiteY474" fmla="*/ 4027720 h 4777539"/>
              <a:gd name="connsiteX475" fmla="*/ 1509878 w 4772026"/>
              <a:gd name="connsiteY475" fmla="*/ 4039928 h 4777539"/>
              <a:gd name="connsiteX476" fmla="*/ 1497866 w 4772026"/>
              <a:gd name="connsiteY476" fmla="*/ 4052137 h 4777539"/>
              <a:gd name="connsiteX477" fmla="*/ 1485658 w 4772026"/>
              <a:gd name="connsiteY477" fmla="*/ 4040125 h 4777539"/>
              <a:gd name="connsiteX478" fmla="*/ 1497669 w 4772026"/>
              <a:gd name="connsiteY478" fmla="*/ 4027720 h 4777539"/>
              <a:gd name="connsiteX479" fmla="*/ 1866082 w 4772026"/>
              <a:gd name="connsiteY479" fmla="*/ 4025358 h 4777539"/>
              <a:gd name="connsiteX480" fmla="*/ 1883803 w 4772026"/>
              <a:gd name="connsiteY480" fmla="*/ 4042882 h 4777539"/>
              <a:gd name="connsiteX481" fmla="*/ 1866082 w 4772026"/>
              <a:gd name="connsiteY481" fmla="*/ 4060604 h 4777539"/>
              <a:gd name="connsiteX482" fmla="*/ 1848360 w 4772026"/>
              <a:gd name="connsiteY482" fmla="*/ 4042882 h 4777539"/>
              <a:gd name="connsiteX483" fmla="*/ 1866082 w 4772026"/>
              <a:gd name="connsiteY483" fmla="*/ 4025358 h 4777539"/>
              <a:gd name="connsiteX484" fmla="*/ 2916379 w 4772026"/>
              <a:gd name="connsiteY484" fmla="*/ 4017284 h 4777539"/>
              <a:gd name="connsiteX485" fmla="*/ 2938433 w 4772026"/>
              <a:gd name="connsiteY485" fmla="*/ 4038944 h 4777539"/>
              <a:gd name="connsiteX486" fmla="*/ 2916577 w 4772026"/>
              <a:gd name="connsiteY486" fmla="*/ 4060800 h 4777539"/>
              <a:gd name="connsiteX487" fmla="*/ 2894720 w 4772026"/>
              <a:gd name="connsiteY487" fmla="*/ 4038944 h 4777539"/>
              <a:gd name="connsiteX488" fmla="*/ 2916379 w 4772026"/>
              <a:gd name="connsiteY488" fmla="*/ 4017284 h 4777539"/>
              <a:gd name="connsiteX489" fmla="*/ 3284792 w 4772026"/>
              <a:gd name="connsiteY489" fmla="*/ 4015512 h 4777539"/>
              <a:gd name="connsiteX490" fmla="*/ 3302907 w 4772026"/>
              <a:gd name="connsiteY490" fmla="*/ 4033430 h 4777539"/>
              <a:gd name="connsiteX491" fmla="*/ 3284988 w 4772026"/>
              <a:gd name="connsiteY491" fmla="*/ 4051545 h 4777539"/>
              <a:gd name="connsiteX492" fmla="*/ 3266873 w 4772026"/>
              <a:gd name="connsiteY492" fmla="*/ 4033627 h 4777539"/>
              <a:gd name="connsiteX493" fmla="*/ 3284792 w 4772026"/>
              <a:gd name="connsiteY493" fmla="*/ 4015512 h 4777539"/>
              <a:gd name="connsiteX494" fmla="*/ 940621 w 4772026"/>
              <a:gd name="connsiteY494" fmla="*/ 3986173 h 4777539"/>
              <a:gd name="connsiteX495" fmla="*/ 946529 w 4772026"/>
              <a:gd name="connsiteY495" fmla="*/ 3992080 h 4777539"/>
              <a:gd name="connsiteX496" fmla="*/ 940621 w 4772026"/>
              <a:gd name="connsiteY496" fmla="*/ 3997988 h 4777539"/>
              <a:gd name="connsiteX497" fmla="*/ 934714 w 4772026"/>
              <a:gd name="connsiteY497" fmla="*/ 3992080 h 4777539"/>
              <a:gd name="connsiteX498" fmla="*/ 940621 w 4772026"/>
              <a:gd name="connsiteY498" fmla="*/ 3986173 h 4777539"/>
              <a:gd name="connsiteX499" fmla="*/ 730917 w 4772026"/>
              <a:gd name="connsiteY499" fmla="*/ 3984992 h 4777539"/>
              <a:gd name="connsiteX500" fmla="*/ 735840 w 4772026"/>
              <a:gd name="connsiteY500" fmla="*/ 3989915 h 4777539"/>
              <a:gd name="connsiteX501" fmla="*/ 730917 w 4772026"/>
              <a:gd name="connsiteY501" fmla="*/ 3994838 h 4777539"/>
              <a:gd name="connsiteX502" fmla="*/ 725994 w 4772026"/>
              <a:gd name="connsiteY502" fmla="*/ 3989915 h 4777539"/>
              <a:gd name="connsiteX503" fmla="*/ 730917 w 4772026"/>
              <a:gd name="connsiteY503" fmla="*/ 3984992 h 4777539"/>
              <a:gd name="connsiteX504" fmla="*/ 1157809 w 4772026"/>
              <a:gd name="connsiteY504" fmla="*/ 3976328 h 4777539"/>
              <a:gd name="connsiteX505" fmla="*/ 1167655 w 4772026"/>
              <a:gd name="connsiteY505" fmla="*/ 3985977 h 4777539"/>
              <a:gd name="connsiteX506" fmla="*/ 1158006 w 4772026"/>
              <a:gd name="connsiteY506" fmla="*/ 3995822 h 4777539"/>
              <a:gd name="connsiteX507" fmla="*/ 1148161 w 4772026"/>
              <a:gd name="connsiteY507" fmla="*/ 3986173 h 4777539"/>
              <a:gd name="connsiteX508" fmla="*/ 1157809 w 4772026"/>
              <a:gd name="connsiteY508" fmla="*/ 3976328 h 4777539"/>
              <a:gd name="connsiteX509" fmla="*/ 4051348 w 4772026"/>
              <a:gd name="connsiteY509" fmla="*/ 3973768 h 4777539"/>
              <a:gd name="connsiteX510" fmla="*/ 4055483 w 4772026"/>
              <a:gd name="connsiteY510" fmla="*/ 3977904 h 4777539"/>
              <a:gd name="connsiteX511" fmla="*/ 4051348 w 4772026"/>
              <a:gd name="connsiteY511" fmla="*/ 3982038 h 4777539"/>
              <a:gd name="connsiteX512" fmla="*/ 4047213 w 4772026"/>
              <a:gd name="connsiteY512" fmla="*/ 3977904 h 4777539"/>
              <a:gd name="connsiteX513" fmla="*/ 4051348 w 4772026"/>
              <a:gd name="connsiteY513" fmla="*/ 3973768 h 4777539"/>
              <a:gd name="connsiteX514" fmla="*/ 3841643 w 4772026"/>
              <a:gd name="connsiteY514" fmla="*/ 3973571 h 4777539"/>
              <a:gd name="connsiteX515" fmla="*/ 3849716 w 4772026"/>
              <a:gd name="connsiteY515" fmla="*/ 3981447 h 4777539"/>
              <a:gd name="connsiteX516" fmla="*/ 3841840 w 4772026"/>
              <a:gd name="connsiteY516" fmla="*/ 3989520 h 4777539"/>
              <a:gd name="connsiteX517" fmla="*/ 3833767 w 4772026"/>
              <a:gd name="connsiteY517" fmla="*/ 3981644 h 4777539"/>
              <a:gd name="connsiteX518" fmla="*/ 3841643 w 4772026"/>
              <a:gd name="connsiteY518" fmla="*/ 3973571 h 4777539"/>
              <a:gd name="connsiteX519" fmla="*/ 1741046 w 4772026"/>
              <a:gd name="connsiteY519" fmla="*/ 3972980 h 4777539"/>
              <a:gd name="connsiteX520" fmla="*/ 1763297 w 4772026"/>
              <a:gd name="connsiteY520" fmla="*/ 3995033 h 4777539"/>
              <a:gd name="connsiteX521" fmla="*/ 1741243 w 4772026"/>
              <a:gd name="connsiteY521" fmla="*/ 4017284 h 4777539"/>
              <a:gd name="connsiteX522" fmla="*/ 1718992 w 4772026"/>
              <a:gd name="connsiteY522" fmla="*/ 3995230 h 4777539"/>
              <a:gd name="connsiteX523" fmla="*/ 1741046 w 4772026"/>
              <a:gd name="connsiteY523" fmla="*/ 3972980 h 4777539"/>
              <a:gd name="connsiteX524" fmla="*/ 4254359 w 4772026"/>
              <a:gd name="connsiteY524" fmla="*/ 3966088 h 4777539"/>
              <a:gd name="connsiteX525" fmla="*/ 4256525 w 4772026"/>
              <a:gd name="connsiteY525" fmla="*/ 3968058 h 4777539"/>
              <a:gd name="connsiteX526" fmla="*/ 4254359 w 4772026"/>
              <a:gd name="connsiteY526" fmla="*/ 3970223 h 4777539"/>
              <a:gd name="connsiteX527" fmla="*/ 4252193 w 4772026"/>
              <a:gd name="connsiteY527" fmla="*/ 3968058 h 4777539"/>
              <a:gd name="connsiteX528" fmla="*/ 4254359 w 4772026"/>
              <a:gd name="connsiteY528" fmla="*/ 3966088 h 4777539"/>
              <a:gd name="connsiteX529" fmla="*/ 3041219 w 4772026"/>
              <a:gd name="connsiteY529" fmla="*/ 3962741 h 4777539"/>
              <a:gd name="connsiteX530" fmla="*/ 3068983 w 4772026"/>
              <a:gd name="connsiteY530" fmla="*/ 3990505 h 4777539"/>
              <a:gd name="connsiteX531" fmla="*/ 3041219 w 4772026"/>
              <a:gd name="connsiteY531" fmla="*/ 4018268 h 4777539"/>
              <a:gd name="connsiteX532" fmla="*/ 3013455 w 4772026"/>
              <a:gd name="connsiteY532" fmla="*/ 3990702 h 4777539"/>
              <a:gd name="connsiteX533" fmla="*/ 3041219 w 4772026"/>
              <a:gd name="connsiteY533" fmla="*/ 3962741 h 4777539"/>
              <a:gd name="connsiteX534" fmla="*/ 3624258 w 4772026"/>
              <a:gd name="connsiteY534" fmla="*/ 3958803 h 4777539"/>
              <a:gd name="connsiteX535" fmla="*/ 3642767 w 4772026"/>
              <a:gd name="connsiteY535" fmla="*/ 3977115 h 4777539"/>
              <a:gd name="connsiteX536" fmla="*/ 3624455 w 4772026"/>
              <a:gd name="connsiteY536" fmla="*/ 3995624 h 4777539"/>
              <a:gd name="connsiteX537" fmla="*/ 3605946 w 4772026"/>
              <a:gd name="connsiteY537" fmla="*/ 3977312 h 4777539"/>
              <a:gd name="connsiteX538" fmla="*/ 3624258 w 4772026"/>
              <a:gd name="connsiteY538" fmla="*/ 3958803 h 4777539"/>
              <a:gd name="connsiteX539" fmla="*/ 1384252 w 4772026"/>
              <a:gd name="connsiteY539" fmla="*/ 3956637 h 4777539"/>
              <a:gd name="connsiteX540" fmla="*/ 1397051 w 4772026"/>
              <a:gd name="connsiteY540" fmla="*/ 3969436 h 4777539"/>
              <a:gd name="connsiteX541" fmla="*/ 1384252 w 4772026"/>
              <a:gd name="connsiteY541" fmla="*/ 3982235 h 4777539"/>
              <a:gd name="connsiteX542" fmla="*/ 1371453 w 4772026"/>
              <a:gd name="connsiteY542" fmla="*/ 3969436 h 4777539"/>
              <a:gd name="connsiteX543" fmla="*/ 1384252 w 4772026"/>
              <a:gd name="connsiteY543" fmla="*/ 3956637 h 4777539"/>
              <a:gd name="connsiteX544" fmla="*/ 2391034 w 4772026"/>
              <a:gd name="connsiteY544" fmla="*/ 3949155 h 4777539"/>
              <a:gd name="connsiteX545" fmla="*/ 2420373 w 4772026"/>
              <a:gd name="connsiteY545" fmla="*/ 3978100 h 4777539"/>
              <a:gd name="connsiteX546" fmla="*/ 2391427 w 4772026"/>
              <a:gd name="connsiteY546" fmla="*/ 4007439 h 4777539"/>
              <a:gd name="connsiteX547" fmla="*/ 2362089 w 4772026"/>
              <a:gd name="connsiteY547" fmla="*/ 3978493 h 4777539"/>
              <a:gd name="connsiteX548" fmla="*/ 2391034 w 4772026"/>
              <a:gd name="connsiteY548" fmla="*/ 3949155 h 4777539"/>
              <a:gd name="connsiteX549" fmla="*/ 2257532 w 4772026"/>
              <a:gd name="connsiteY549" fmla="*/ 3944823 h 4777539"/>
              <a:gd name="connsiteX550" fmla="*/ 2285689 w 4772026"/>
              <a:gd name="connsiteY550" fmla="*/ 3972784 h 4777539"/>
              <a:gd name="connsiteX551" fmla="*/ 2257728 w 4772026"/>
              <a:gd name="connsiteY551" fmla="*/ 4000941 h 4777539"/>
              <a:gd name="connsiteX552" fmla="*/ 2229571 w 4772026"/>
              <a:gd name="connsiteY552" fmla="*/ 3972980 h 4777539"/>
              <a:gd name="connsiteX553" fmla="*/ 2257532 w 4772026"/>
              <a:gd name="connsiteY553" fmla="*/ 3944823 h 4777539"/>
              <a:gd name="connsiteX554" fmla="*/ 2524536 w 4772026"/>
              <a:gd name="connsiteY554" fmla="*/ 3943050 h 4777539"/>
              <a:gd name="connsiteX555" fmla="*/ 2553482 w 4772026"/>
              <a:gd name="connsiteY555" fmla="*/ 3971798 h 4777539"/>
              <a:gd name="connsiteX556" fmla="*/ 2524733 w 4772026"/>
              <a:gd name="connsiteY556" fmla="*/ 4000744 h 4777539"/>
              <a:gd name="connsiteX557" fmla="*/ 2495788 w 4772026"/>
              <a:gd name="connsiteY557" fmla="*/ 3971995 h 4777539"/>
              <a:gd name="connsiteX558" fmla="*/ 2524536 w 4772026"/>
              <a:gd name="connsiteY558" fmla="*/ 3943050 h 4777539"/>
              <a:gd name="connsiteX559" fmla="*/ 3397817 w 4772026"/>
              <a:gd name="connsiteY559" fmla="*/ 3939900 h 4777539"/>
              <a:gd name="connsiteX560" fmla="*/ 3420068 w 4772026"/>
              <a:gd name="connsiteY560" fmla="*/ 3961954 h 4777539"/>
              <a:gd name="connsiteX561" fmla="*/ 3398013 w 4772026"/>
              <a:gd name="connsiteY561" fmla="*/ 3984204 h 4777539"/>
              <a:gd name="connsiteX562" fmla="*/ 3375763 w 4772026"/>
              <a:gd name="connsiteY562" fmla="*/ 3962151 h 4777539"/>
              <a:gd name="connsiteX563" fmla="*/ 3397817 w 4772026"/>
              <a:gd name="connsiteY563" fmla="*/ 3939900 h 4777539"/>
              <a:gd name="connsiteX564" fmla="*/ 2125012 w 4772026"/>
              <a:gd name="connsiteY564" fmla="*/ 3928676 h 4777539"/>
              <a:gd name="connsiteX565" fmla="*/ 2151792 w 4772026"/>
              <a:gd name="connsiteY565" fmla="*/ 3955258 h 4777539"/>
              <a:gd name="connsiteX566" fmla="*/ 2125209 w 4772026"/>
              <a:gd name="connsiteY566" fmla="*/ 3982038 h 4777539"/>
              <a:gd name="connsiteX567" fmla="*/ 2098431 w 4772026"/>
              <a:gd name="connsiteY567" fmla="*/ 3955456 h 4777539"/>
              <a:gd name="connsiteX568" fmla="*/ 2125012 w 4772026"/>
              <a:gd name="connsiteY568" fmla="*/ 3928676 h 4777539"/>
              <a:gd name="connsiteX569" fmla="*/ 2656858 w 4772026"/>
              <a:gd name="connsiteY569" fmla="*/ 3925132 h 4777539"/>
              <a:gd name="connsiteX570" fmla="*/ 2685409 w 4772026"/>
              <a:gd name="connsiteY570" fmla="*/ 3953486 h 4777539"/>
              <a:gd name="connsiteX571" fmla="*/ 2657055 w 4772026"/>
              <a:gd name="connsiteY571" fmla="*/ 3982038 h 4777539"/>
              <a:gd name="connsiteX572" fmla="*/ 2628503 w 4772026"/>
              <a:gd name="connsiteY572" fmla="*/ 3953684 h 4777539"/>
              <a:gd name="connsiteX573" fmla="*/ 2656858 w 4772026"/>
              <a:gd name="connsiteY573" fmla="*/ 3925132 h 4777539"/>
              <a:gd name="connsiteX574" fmla="*/ 1620342 w 4772026"/>
              <a:gd name="connsiteY574" fmla="*/ 3918830 h 4777539"/>
              <a:gd name="connsiteX575" fmla="*/ 1639246 w 4772026"/>
              <a:gd name="connsiteY575" fmla="*/ 3937535 h 4777539"/>
              <a:gd name="connsiteX576" fmla="*/ 1620539 w 4772026"/>
              <a:gd name="connsiteY576" fmla="*/ 3956439 h 4777539"/>
              <a:gd name="connsiteX577" fmla="*/ 1601833 w 4772026"/>
              <a:gd name="connsiteY577" fmla="*/ 3937732 h 4777539"/>
              <a:gd name="connsiteX578" fmla="*/ 1620342 w 4772026"/>
              <a:gd name="connsiteY578" fmla="*/ 3918830 h 4777539"/>
              <a:gd name="connsiteX579" fmla="*/ 3161332 w 4772026"/>
              <a:gd name="connsiteY579" fmla="*/ 3905835 h 4777539"/>
              <a:gd name="connsiteX580" fmla="*/ 3187718 w 4772026"/>
              <a:gd name="connsiteY580" fmla="*/ 3932023 h 4777539"/>
              <a:gd name="connsiteX581" fmla="*/ 3161529 w 4772026"/>
              <a:gd name="connsiteY581" fmla="*/ 3958408 h 4777539"/>
              <a:gd name="connsiteX582" fmla="*/ 3135144 w 4772026"/>
              <a:gd name="connsiteY582" fmla="*/ 3932220 h 4777539"/>
              <a:gd name="connsiteX583" fmla="*/ 3161332 w 4772026"/>
              <a:gd name="connsiteY583" fmla="*/ 3905835 h 4777539"/>
              <a:gd name="connsiteX584" fmla="*/ 1994465 w 4772026"/>
              <a:gd name="connsiteY584" fmla="*/ 3901700 h 4777539"/>
              <a:gd name="connsiteX585" fmla="*/ 2019274 w 4772026"/>
              <a:gd name="connsiteY585" fmla="*/ 3926314 h 4777539"/>
              <a:gd name="connsiteX586" fmla="*/ 1994662 w 4772026"/>
              <a:gd name="connsiteY586" fmla="*/ 3950927 h 4777539"/>
              <a:gd name="connsiteX587" fmla="*/ 1970048 w 4772026"/>
              <a:gd name="connsiteY587" fmla="*/ 3926314 h 4777539"/>
              <a:gd name="connsiteX588" fmla="*/ 1994465 w 4772026"/>
              <a:gd name="connsiteY588" fmla="*/ 3901700 h 4777539"/>
              <a:gd name="connsiteX589" fmla="*/ 2787013 w 4772026"/>
              <a:gd name="connsiteY589" fmla="*/ 3895202 h 4777539"/>
              <a:gd name="connsiteX590" fmla="*/ 2815170 w 4772026"/>
              <a:gd name="connsiteY590" fmla="*/ 3923163 h 4777539"/>
              <a:gd name="connsiteX591" fmla="*/ 2787210 w 4772026"/>
              <a:gd name="connsiteY591" fmla="*/ 3951320 h 4777539"/>
              <a:gd name="connsiteX592" fmla="*/ 2759052 w 4772026"/>
              <a:gd name="connsiteY592" fmla="*/ 3923360 h 4777539"/>
              <a:gd name="connsiteX593" fmla="*/ 2787013 w 4772026"/>
              <a:gd name="connsiteY593" fmla="*/ 3895202 h 4777539"/>
              <a:gd name="connsiteX594" fmla="*/ 847287 w 4772026"/>
              <a:gd name="connsiteY594" fmla="*/ 3890674 h 4777539"/>
              <a:gd name="connsiteX595" fmla="*/ 853195 w 4772026"/>
              <a:gd name="connsiteY595" fmla="*/ 3896581 h 4777539"/>
              <a:gd name="connsiteX596" fmla="*/ 847287 w 4772026"/>
              <a:gd name="connsiteY596" fmla="*/ 3902488 h 4777539"/>
              <a:gd name="connsiteX597" fmla="*/ 841380 w 4772026"/>
              <a:gd name="connsiteY597" fmla="*/ 3896581 h 4777539"/>
              <a:gd name="connsiteX598" fmla="*/ 847287 w 4772026"/>
              <a:gd name="connsiteY598" fmla="*/ 3890674 h 4777539"/>
              <a:gd name="connsiteX599" fmla="*/ 1057583 w 4772026"/>
              <a:gd name="connsiteY599" fmla="*/ 3890673 h 4777539"/>
              <a:gd name="connsiteX600" fmla="*/ 1064869 w 4772026"/>
              <a:gd name="connsiteY600" fmla="*/ 3897958 h 4777539"/>
              <a:gd name="connsiteX601" fmla="*/ 1057583 w 4772026"/>
              <a:gd name="connsiteY601" fmla="*/ 3905244 h 4777539"/>
              <a:gd name="connsiteX602" fmla="*/ 1050298 w 4772026"/>
              <a:gd name="connsiteY602" fmla="*/ 3897958 h 4777539"/>
              <a:gd name="connsiteX603" fmla="*/ 1057583 w 4772026"/>
              <a:gd name="connsiteY603" fmla="*/ 3890673 h 4777539"/>
              <a:gd name="connsiteX604" fmla="*/ 644079 w 4772026"/>
              <a:gd name="connsiteY604" fmla="*/ 3884372 h 4777539"/>
              <a:gd name="connsiteX605" fmla="*/ 648018 w 4772026"/>
              <a:gd name="connsiteY605" fmla="*/ 3888113 h 4777539"/>
              <a:gd name="connsiteX606" fmla="*/ 644276 w 4772026"/>
              <a:gd name="connsiteY606" fmla="*/ 3892051 h 4777539"/>
              <a:gd name="connsiteX607" fmla="*/ 640339 w 4772026"/>
              <a:gd name="connsiteY607" fmla="*/ 3888310 h 4777539"/>
              <a:gd name="connsiteX608" fmla="*/ 644079 w 4772026"/>
              <a:gd name="connsiteY608" fmla="*/ 3884372 h 4777539"/>
              <a:gd name="connsiteX609" fmla="*/ 1276151 w 4772026"/>
              <a:gd name="connsiteY609" fmla="*/ 3880631 h 4777539"/>
              <a:gd name="connsiteX610" fmla="*/ 1285995 w 4772026"/>
              <a:gd name="connsiteY610" fmla="*/ 3890279 h 4777539"/>
              <a:gd name="connsiteX611" fmla="*/ 1276347 w 4772026"/>
              <a:gd name="connsiteY611" fmla="*/ 3900125 h 4777539"/>
              <a:gd name="connsiteX612" fmla="*/ 1266699 w 4772026"/>
              <a:gd name="connsiteY612" fmla="*/ 3890476 h 4777539"/>
              <a:gd name="connsiteX613" fmla="*/ 1276151 w 4772026"/>
              <a:gd name="connsiteY613" fmla="*/ 3880631 h 4777539"/>
              <a:gd name="connsiteX614" fmla="*/ 3934189 w 4772026"/>
              <a:gd name="connsiteY614" fmla="*/ 3877284 h 4777539"/>
              <a:gd name="connsiteX615" fmla="*/ 3942262 w 4772026"/>
              <a:gd name="connsiteY615" fmla="*/ 3885160 h 4777539"/>
              <a:gd name="connsiteX616" fmla="*/ 3934386 w 4772026"/>
              <a:gd name="connsiteY616" fmla="*/ 3893233 h 4777539"/>
              <a:gd name="connsiteX617" fmla="*/ 3926313 w 4772026"/>
              <a:gd name="connsiteY617" fmla="*/ 3885357 h 4777539"/>
              <a:gd name="connsiteX618" fmla="*/ 3934189 w 4772026"/>
              <a:gd name="connsiteY618" fmla="*/ 3877284 h 4777539"/>
              <a:gd name="connsiteX619" fmla="*/ 3723697 w 4772026"/>
              <a:gd name="connsiteY619" fmla="*/ 3875709 h 4777539"/>
              <a:gd name="connsiteX620" fmla="*/ 3736299 w 4772026"/>
              <a:gd name="connsiteY620" fmla="*/ 3888114 h 4777539"/>
              <a:gd name="connsiteX621" fmla="*/ 3723893 w 4772026"/>
              <a:gd name="connsiteY621" fmla="*/ 3900716 h 4777539"/>
              <a:gd name="connsiteX622" fmla="*/ 3711488 w 4772026"/>
              <a:gd name="connsiteY622" fmla="*/ 3888311 h 4777539"/>
              <a:gd name="connsiteX623" fmla="*/ 3723697 w 4772026"/>
              <a:gd name="connsiteY623" fmla="*/ 3875709 h 4777539"/>
              <a:gd name="connsiteX624" fmla="*/ 4137593 w 4772026"/>
              <a:gd name="connsiteY624" fmla="*/ 3873543 h 4777539"/>
              <a:gd name="connsiteX625" fmla="*/ 4139562 w 4772026"/>
              <a:gd name="connsiteY625" fmla="*/ 3875709 h 4777539"/>
              <a:gd name="connsiteX626" fmla="*/ 4137593 w 4772026"/>
              <a:gd name="connsiteY626" fmla="*/ 3877875 h 4777539"/>
              <a:gd name="connsiteX627" fmla="*/ 4135427 w 4772026"/>
              <a:gd name="connsiteY627" fmla="*/ 3875709 h 4777539"/>
              <a:gd name="connsiteX628" fmla="*/ 4137593 w 4772026"/>
              <a:gd name="connsiteY628" fmla="*/ 3873543 h 4777539"/>
              <a:gd name="connsiteX629" fmla="*/ 1867264 w 4772026"/>
              <a:gd name="connsiteY629" fmla="*/ 3863106 h 4777539"/>
              <a:gd name="connsiteX630" fmla="*/ 1889514 w 4772026"/>
              <a:gd name="connsiteY630" fmla="*/ 3885159 h 4777539"/>
              <a:gd name="connsiteX631" fmla="*/ 1867461 w 4772026"/>
              <a:gd name="connsiteY631" fmla="*/ 3907411 h 4777539"/>
              <a:gd name="connsiteX632" fmla="*/ 1845210 w 4772026"/>
              <a:gd name="connsiteY632" fmla="*/ 3885356 h 4777539"/>
              <a:gd name="connsiteX633" fmla="*/ 1867264 w 4772026"/>
              <a:gd name="connsiteY633" fmla="*/ 3863106 h 4777539"/>
              <a:gd name="connsiteX634" fmla="*/ 3504934 w 4772026"/>
              <a:gd name="connsiteY634" fmla="*/ 3860153 h 4777539"/>
              <a:gd name="connsiteX635" fmla="*/ 3527184 w 4772026"/>
              <a:gd name="connsiteY635" fmla="*/ 3882207 h 4777539"/>
              <a:gd name="connsiteX636" fmla="*/ 3505131 w 4772026"/>
              <a:gd name="connsiteY636" fmla="*/ 3904457 h 4777539"/>
              <a:gd name="connsiteX637" fmla="*/ 3482880 w 4772026"/>
              <a:gd name="connsiteY637" fmla="*/ 3882404 h 4777539"/>
              <a:gd name="connsiteX638" fmla="*/ 3504934 w 4772026"/>
              <a:gd name="connsiteY638" fmla="*/ 3860153 h 4777539"/>
              <a:gd name="connsiteX639" fmla="*/ 4334304 w 4772026"/>
              <a:gd name="connsiteY639" fmla="*/ 3859168 h 4777539"/>
              <a:gd name="connsiteX640" fmla="*/ 4336075 w 4772026"/>
              <a:gd name="connsiteY640" fmla="*/ 3860940 h 4777539"/>
              <a:gd name="connsiteX641" fmla="*/ 4334304 w 4772026"/>
              <a:gd name="connsiteY641" fmla="*/ 3862712 h 4777539"/>
              <a:gd name="connsiteX642" fmla="*/ 4332531 w 4772026"/>
              <a:gd name="connsiteY642" fmla="*/ 3860940 h 4777539"/>
              <a:gd name="connsiteX643" fmla="*/ 4334304 w 4772026"/>
              <a:gd name="connsiteY643" fmla="*/ 3859168 h 4777539"/>
              <a:gd name="connsiteX644" fmla="*/ 2914018 w 4772026"/>
              <a:gd name="connsiteY644" fmla="*/ 3853458 h 4777539"/>
              <a:gd name="connsiteX645" fmla="*/ 2942175 w 4772026"/>
              <a:gd name="connsiteY645" fmla="*/ 3881419 h 4777539"/>
              <a:gd name="connsiteX646" fmla="*/ 2914215 w 4772026"/>
              <a:gd name="connsiteY646" fmla="*/ 3909576 h 4777539"/>
              <a:gd name="connsiteX647" fmla="*/ 2886057 w 4772026"/>
              <a:gd name="connsiteY647" fmla="*/ 3881615 h 4777539"/>
              <a:gd name="connsiteX648" fmla="*/ 2914018 w 4772026"/>
              <a:gd name="connsiteY648" fmla="*/ 3853458 h 4777539"/>
              <a:gd name="connsiteX649" fmla="*/ 1504955 w 4772026"/>
              <a:gd name="connsiteY649" fmla="*/ 3848337 h 4777539"/>
              <a:gd name="connsiteX650" fmla="*/ 1527206 w 4772026"/>
              <a:gd name="connsiteY650" fmla="*/ 3870391 h 4777539"/>
              <a:gd name="connsiteX651" fmla="*/ 1505152 w 4772026"/>
              <a:gd name="connsiteY651" fmla="*/ 3892642 h 4777539"/>
              <a:gd name="connsiteX652" fmla="*/ 1482901 w 4772026"/>
              <a:gd name="connsiteY652" fmla="*/ 3870588 h 4777539"/>
              <a:gd name="connsiteX653" fmla="*/ 1504955 w 4772026"/>
              <a:gd name="connsiteY653" fmla="*/ 3848337 h 4777539"/>
              <a:gd name="connsiteX654" fmla="*/ 3276325 w 4772026"/>
              <a:gd name="connsiteY654" fmla="*/ 3834358 h 4777539"/>
              <a:gd name="connsiteX655" fmla="*/ 3306254 w 4772026"/>
              <a:gd name="connsiteY655" fmla="*/ 3864091 h 4777539"/>
              <a:gd name="connsiteX656" fmla="*/ 3276522 w 4772026"/>
              <a:gd name="connsiteY656" fmla="*/ 3894020 h 4777539"/>
              <a:gd name="connsiteX657" fmla="*/ 3246592 w 4772026"/>
              <a:gd name="connsiteY657" fmla="*/ 3864288 h 4777539"/>
              <a:gd name="connsiteX658" fmla="*/ 3276325 w 4772026"/>
              <a:gd name="connsiteY658" fmla="*/ 3834358 h 4777539"/>
              <a:gd name="connsiteX659" fmla="*/ 1744197 w 4772026"/>
              <a:gd name="connsiteY659" fmla="*/ 3804232 h 4777539"/>
              <a:gd name="connsiteX660" fmla="*/ 1773535 w 4772026"/>
              <a:gd name="connsiteY660" fmla="*/ 3833176 h 4777539"/>
              <a:gd name="connsiteX661" fmla="*/ 1744590 w 4772026"/>
              <a:gd name="connsiteY661" fmla="*/ 3862319 h 4777539"/>
              <a:gd name="connsiteX662" fmla="*/ 1715251 w 4772026"/>
              <a:gd name="connsiteY662" fmla="*/ 3833373 h 4777539"/>
              <a:gd name="connsiteX663" fmla="*/ 1744197 w 4772026"/>
              <a:gd name="connsiteY663" fmla="*/ 3804232 h 4777539"/>
              <a:gd name="connsiteX664" fmla="*/ 2390443 w 4772026"/>
              <a:gd name="connsiteY664" fmla="*/ 3795174 h 4777539"/>
              <a:gd name="connsiteX665" fmla="*/ 2424901 w 4772026"/>
              <a:gd name="connsiteY665" fmla="*/ 3829435 h 4777539"/>
              <a:gd name="connsiteX666" fmla="*/ 2390640 w 4772026"/>
              <a:gd name="connsiteY666" fmla="*/ 3863893 h 4777539"/>
              <a:gd name="connsiteX667" fmla="*/ 2356181 w 4772026"/>
              <a:gd name="connsiteY667" fmla="*/ 3829633 h 4777539"/>
              <a:gd name="connsiteX668" fmla="*/ 2390443 w 4772026"/>
              <a:gd name="connsiteY668" fmla="*/ 3795174 h 4777539"/>
              <a:gd name="connsiteX669" fmla="*/ 3036689 w 4772026"/>
              <a:gd name="connsiteY669" fmla="*/ 3794976 h 4777539"/>
              <a:gd name="connsiteX670" fmla="*/ 3070360 w 4772026"/>
              <a:gd name="connsiteY670" fmla="*/ 3828450 h 4777539"/>
              <a:gd name="connsiteX671" fmla="*/ 3036886 w 4772026"/>
              <a:gd name="connsiteY671" fmla="*/ 3862121 h 4777539"/>
              <a:gd name="connsiteX672" fmla="*/ 3003215 w 4772026"/>
              <a:gd name="connsiteY672" fmla="*/ 3828647 h 4777539"/>
              <a:gd name="connsiteX673" fmla="*/ 3036689 w 4772026"/>
              <a:gd name="connsiteY673" fmla="*/ 3794976 h 4777539"/>
              <a:gd name="connsiteX674" fmla="*/ 963660 w 4772026"/>
              <a:gd name="connsiteY674" fmla="*/ 3794780 h 4777539"/>
              <a:gd name="connsiteX675" fmla="*/ 971931 w 4772026"/>
              <a:gd name="connsiteY675" fmla="*/ 3803049 h 4777539"/>
              <a:gd name="connsiteX676" fmla="*/ 963660 w 4772026"/>
              <a:gd name="connsiteY676" fmla="*/ 3811319 h 4777539"/>
              <a:gd name="connsiteX677" fmla="*/ 955193 w 4772026"/>
              <a:gd name="connsiteY677" fmla="*/ 3803049 h 4777539"/>
              <a:gd name="connsiteX678" fmla="*/ 963660 w 4772026"/>
              <a:gd name="connsiteY678" fmla="*/ 3794780 h 4777539"/>
              <a:gd name="connsiteX679" fmla="*/ 1174743 w 4772026"/>
              <a:gd name="connsiteY679" fmla="*/ 3789660 h 4777539"/>
              <a:gd name="connsiteX680" fmla="*/ 1188724 w 4772026"/>
              <a:gd name="connsiteY680" fmla="*/ 3803444 h 4777539"/>
              <a:gd name="connsiteX681" fmla="*/ 1174940 w 4772026"/>
              <a:gd name="connsiteY681" fmla="*/ 3817424 h 4777539"/>
              <a:gd name="connsiteX682" fmla="*/ 1160960 w 4772026"/>
              <a:gd name="connsiteY682" fmla="*/ 3803641 h 4777539"/>
              <a:gd name="connsiteX683" fmla="*/ 1174743 w 4772026"/>
              <a:gd name="connsiteY683" fmla="*/ 3789660 h 4777539"/>
              <a:gd name="connsiteX684" fmla="*/ 2257138 w 4772026"/>
              <a:gd name="connsiteY684" fmla="*/ 3789463 h 4777539"/>
              <a:gd name="connsiteX685" fmla="*/ 2290808 w 4772026"/>
              <a:gd name="connsiteY685" fmla="*/ 3822937 h 4777539"/>
              <a:gd name="connsiteX686" fmla="*/ 2257335 w 4772026"/>
              <a:gd name="connsiteY686" fmla="*/ 3856805 h 4777539"/>
              <a:gd name="connsiteX687" fmla="*/ 2223467 w 4772026"/>
              <a:gd name="connsiteY687" fmla="*/ 3823331 h 4777539"/>
              <a:gd name="connsiteX688" fmla="*/ 2257138 w 4772026"/>
              <a:gd name="connsiteY688" fmla="*/ 3789463 h 4777539"/>
              <a:gd name="connsiteX689" fmla="*/ 2523946 w 4772026"/>
              <a:gd name="connsiteY689" fmla="*/ 3788085 h 4777539"/>
              <a:gd name="connsiteX690" fmla="*/ 2558404 w 4772026"/>
              <a:gd name="connsiteY690" fmla="*/ 3822346 h 4777539"/>
              <a:gd name="connsiteX691" fmla="*/ 2524143 w 4772026"/>
              <a:gd name="connsiteY691" fmla="*/ 3856805 h 4777539"/>
              <a:gd name="connsiteX692" fmla="*/ 2489684 w 4772026"/>
              <a:gd name="connsiteY692" fmla="*/ 3822544 h 4777539"/>
              <a:gd name="connsiteX693" fmla="*/ 2523946 w 4772026"/>
              <a:gd name="connsiteY693" fmla="*/ 3788085 h 4777539"/>
              <a:gd name="connsiteX694" fmla="*/ 760059 w 4772026"/>
              <a:gd name="connsiteY694" fmla="*/ 3787888 h 4777539"/>
              <a:gd name="connsiteX695" fmla="*/ 767147 w 4772026"/>
              <a:gd name="connsiteY695" fmla="*/ 3794780 h 4777539"/>
              <a:gd name="connsiteX696" fmla="*/ 760256 w 4772026"/>
              <a:gd name="connsiteY696" fmla="*/ 3801869 h 4777539"/>
              <a:gd name="connsiteX697" fmla="*/ 753364 w 4772026"/>
              <a:gd name="connsiteY697" fmla="*/ 3794977 h 4777539"/>
              <a:gd name="connsiteX698" fmla="*/ 760059 w 4772026"/>
              <a:gd name="connsiteY698" fmla="*/ 3787888 h 4777539"/>
              <a:gd name="connsiteX699" fmla="*/ 1395278 w 4772026"/>
              <a:gd name="connsiteY699" fmla="*/ 3775680 h 4777539"/>
              <a:gd name="connsiteX700" fmla="*/ 1413787 w 4772026"/>
              <a:gd name="connsiteY700" fmla="*/ 3793992 h 4777539"/>
              <a:gd name="connsiteX701" fmla="*/ 1395475 w 4772026"/>
              <a:gd name="connsiteY701" fmla="*/ 3812501 h 4777539"/>
              <a:gd name="connsiteX702" fmla="*/ 1376966 w 4772026"/>
              <a:gd name="connsiteY702" fmla="*/ 3794189 h 4777539"/>
              <a:gd name="connsiteX703" fmla="*/ 1395278 w 4772026"/>
              <a:gd name="connsiteY703" fmla="*/ 3775680 h 4777539"/>
              <a:gd name="connsiteX704" fmla="*/ 4020630 w 4772026"/>
              <a:gd name="connsiteY704" fmla="*/ 3775089 h 4777539"/>
              <a:gd name="connsiteX705" fmla="*/ 4028703 w 4772026"/>
              <a:gd name="connsiteY705" fmla="*/ 3782965 h 4777539"/>
              <a:gd name="connsiteX706" fmla="*/ 4020827 w 4772026"/>
              <a:gd name="connsiteY706" fmla="*/ 3791038 h 4777539"/>
              <a:gd name="connsiteX707" fmla="*/ 4012754 w 4772026"/>
              <a:gd name="connsiteY707" fmla="*/ 3783162 h 4777539"/>
              <a:gd name="connsiteX708" fmla="*/ 4020630 w 4772026"/>
              <a:gd name="connsiteY708" fmla="*/ 3775089 h 4777539"/>
              <a:gd name="connsiteX709" fmla="*/ 563545 w 4772026"/>
              <a:gd name="connsiteY709" fmla="*/ 3775089 h 4777539"/>
              <a:gd name="connsiteX710" fmla="*/ 569847 w 4772026"/>
              <a:gd name="connsiteY710" fmla="*/ 3781391 h 4777539"/>
              <a:gd name="connsiteX711" fmla="*/ 563545 w 4772026"/>
              <a:gd name="connsiteY711" fmla="*/ 3787692 h 4777539"/>
              <a:gd name="connsiteX712" fmla="*/ 557245 w 4772026"/>
              <a:gd name="connsiteY712" fmla="*/ 3781587 h 4777539"/>
              <a:gd name="connsiteX713" fmla="*/ 563545 w 4772026"/>
              <a:gd name="connsiteY713" fmla="*/ 3775089 h 4777539"/>
              <a:gd name="connsiteX714" fmla="*/ 3817226 w 4772026"/>
              <a:gd name="connsiteY714" fmla="*/ 3774104 h 4777539"/>
              <a:gd name="connsiteX715" fmla="*/ 3835735 w 4772026"/>
              <a:gd name="connsiteY715" fmla="*/ 3792416 h 4777539"/>
              <a:gd name="connsiteX716" fmla="*/ 3817423 w 4772026"/>
              <a:gd name="connsiteY716" fmla="*/ 3810926 h 4777539"/>
              <a:gd name="connsiteX717" fmla="*/ 3798914 w 4772026"/>
              <a:gd name="connsiteY717" fmla="*/ 3792613 h 4777539"/>
              <a:gd name="connsiteX718" fmla="*/ 3817226 w 4772026"/>
              <a:gd name="connsiteY718" fmla="*/ 3774104 h 4777539"/>
              <a:gd name="connsiteX719" fmla="*/ 2124816 w 4772026"/>
              <a:gd name="connsiteY719" fmla="*/ 3771348 h 4777539"/>
              <a:gd name="connsiteX720" fmla="*/ 2157503 w 4772026"/>
              <a:gd name="connsiteY720" fmla="*/ 3803838 h 4777539"/>
              <a:gd name="connsiteX721" fmla="*/ 2125013 w 4772026"/>
              <a:gd name="connsiteY721" fmla="*/ 3836525 h 4777539"/>
              <a:gd name="connsiteX722" fmla="*/ 2092327 w 4772026"/>
              <a:gd name="connsiteY722" fmla="*/ 3804035 h 4777539"/>
              <a:gd name="connsiteX723" fmla="*/ 2124816 w 4772026"/>
              <a:gd name="connsiteY723" fmla="*/ 3771348 h 4777539"/>
              <a:gd name="connsiteX724" fmla="*/ 3605946 w 4772026"/>
              <a:gd name="connsiteY724" fmla="*/ 3771348 h 4777539"/>
              <a:gd name="connsiteX725" fmla="*/ 3629575 w 4772026"/>
              <a:gd name="connsiteY725" fmla="*/ 3794779 h 4777539"/>
              <a:gd name="connsiteX726" fmla="*/ 3606143 w 4772026"/>
              <a:gd name="connsiteY726" fmla="*/ 3818409 h 4777539"/>
              <a:gd name="connsiteX727" fmla="*/ 3582514 w 4772026"/>
              <a:gd name="connsiteY727" fmla="*/ 3794779 h 4777539"/>
              <a:gd name="connsiteX728" fmla="*/ 3605946 w 4772026"/>
              <a:gd name="connsiteY728" fmla="*/ 3771348 h 4777539"/>
              <a:gd name="connsiteX729" fmla="*/ 2656070 w 4772026"/>
              <a:gd name="connsiteY729" fmla="*/ 3767607 h 4777539"/>
              <a:gd name="connsiteX730" fmla="*/ 2690529 w 4772026"/>
              <a:gd name="connsiteY730" fmla="*/ 3801869 h 4777539"/>
              <a:gd name="connsiteX731" fmla="*/ 2656268 w 4772026"/>
              <a:gd name="connsiteY731" fmla="*/ 3836327 h 4777539"/>
              <a:gd name="connsiteX732" fmla="*/ 2621809 w 4772026"/>
              <a:gd name="connsiteY732" fmla="*/ 3802066 h 4777539"/>
              <a:gd name="connsiteX733" fmla="*/ 2656070 w 4772026"/>
              <a:gd name="connsiteY733" fmla="*/ 3767607 h 4777539"/>
              <a:gd name="connsiteX734" fmla="*/ 4217341 w 4772026"/>
              <a:gd name="connsiteY734" fmla="*/ 3763275 h 4777539"/>
              <a:gd name="connsiteX735" fmla="*/ 4222264 w 4772026"/>
              <a:gd name="connsiteY735" fmla="*/ 3768198 h 4777539"/>
              <a:gd name="connsiteX736" fmla="*/ 4217341 w 4772026"/>
              <a:gd name="connsiteY736" fmla="*/ 3773121 h 4777539"/>
              <a:gd name="connsiteX737" fmla="*/ 4212418 w 4772026"/>
              <a:gd name="connsiteY737" fmla="*/ 3768395 h 4777539"/>
              <a:gd name="connsiteX738" fmla="*/ 4217341 w 4772026"/>
              <a:gd name="connsiteY738" fmla="*/ 3763275 h 4777539"/>
              <a:gd name="connsiteX739" fmla="*/ 3385411 w 4772026"/>
              <a:gd name="connsiteY739" fmla="*/ 3759731 h 4777539"/>
              <a:gd name="connsiteX740" fmla="*/ 3412584 w 4772026"/>
              <a:gd name="connsiteY740" fmla="*/ 3786707 h 4777539"/>
              <a:gd name="connsiteX741" fmla="*/ 3385608 w 4772026"/>
              <a:gd name="connsiteY741" fmla="*/ 3813880 h 4777539"/>
              <a:gd name="connsiteX742" fmla="*/ 3358435 w 4772026"/>
              <a:gd name="connsiteY742" fmla="*/ 3786905 h 4777539"/>
              <a:gd name="connsiteX743" fmla="*/ 3385411 w 4772026"/>
              <a:gd name="connsiteY743" fmla="*/ 3759731 h 4777539"/>
              <a:gd name="connsiteX744" fmla="*/ 4408143 w 4772026"/>
              <a:gd name="connsiteY744" fmla="*/ 3747719 h 4777539"/>
              <a:gd name="connsiteX745" fmla="*/ 4409915 w 4772026"/>
              <a:gd name="connsiteY745" fmla="*/ 3749491 h 4777539"/>
              <a:gd name="connsiteX746" fmla="*/ 4408143 w 4772026"/>
              <a:gd name="connsiteY746" fmla="*/ 3751263 h 4777539"/>
              <a:gd name="connsiteX747" fmla="*/ 4406371 w 4772026"/>
              <a:gd name="connsiteY747" fmla="*/ 3749491 h 4777539"/>
              <a:gd name="connsiteX748" fmla="*/ 4408143 w 4772026"/>
              <a:gd name="connsiteY748" fmla="*/ 3747719 h 4777539"/>
              <a:gd name="connsiteX749" fmla="*/ 1626250 w 4772026"/>
              <a:gd name="connsiteY749" fmla="*/ 3744962 h 4777539"/>
              <a:gd name="connsiteX750" fmla="*/ 1651651 w 4772026"/>
              <a:gd name="connsiteY750" fmla="*/ 3770166 h 4777539"/>
              <a:gd name="connsiteX751" fmla="*/ 1626447 w 4772026"/>
              <a:gd name="connsiteY751" fmla="*/ 3795567 h 4777539"/>
              <a:gd name="connsiteX752" fmla="*/ 1601046 w 4772026"/>
              <a:gd name="connsiteY752" fmla="*/ 3770363 h 4777539"/>
              <a:gd name="connsiteX753" fmla="*/ 1626250 w 4772026"/>
              <a:gd name="connsiteY753" fmla="*/ 3744962 h 4777539"/>
              <a:gd name="connsiteX754" fmla="*/ 1995253 w 4772026"/>
              <a:gd name="connsiteY754" fmla="*/ 3740237 h 4777539"/>
              <a:gd name="connsiteX755" fmla="*/ 2026561 w 4772026"/>
              <a:gd name="connsiteY755" fmla="*/ 3771348 h 4777539"/>
              <a:gd name="connsiteX756" fmla="*/ 1995450 w 4772026"/>
              <a:gd name="connsiteY756" fmla="*/ 3802656 h 4777539"/>
              <a:gd name="connsiteX757" fmla="*/ 1964141 w 4772026"/>
              <a:gd name="connsiteY757" fmla="*/ 3771546 h 4777539"/>
              <a:gd name="connsiteX758" fmla="*/ 1995253 w 4772026"/>
              <a:gd name="connsiteY758" fmla="*/ 3740237 h 4777539"/>
              <a:gd name="connsiteX759" fmla="*/ 2785438 w 4772026"/>
              <a:gd name="connsiteY759" fmla="*/ 3734133 h 4777539"/>
              <a:gd name="connsiteX760" fmla="*/ 2819896 w 4772026"/>
              <a:gd name="connsiteY760" fmla="*/ 3768395 h 4777539"/>
              <a:gd name="connsiteX761" fmla="*/ 2785635 w 4772026"/>
              <a:gd name="connsiteY761" fmla="*/ 3802853 h 4777539"/>
              <a:gd name="connsiteX762" fmla="*/ 2751176 w 4772026"/>
              <a:gd name="connsiteY762" fmla="*/ 3768592 h 4777539"/>
              <a:gd name="connsiteX763" fmla="*/ 2785438 w 4772026"/>
              <a:gd name="connsiteY763" fmla="*/ 3734133 h 4777539"/>
              <a:gd name="connsiteX764" fmla="*/ 3154046 w 4772026"/>
              <a:gd name="connsiteY764" fmla="*/ 3732557 h 4777539"/>
              <a:gd name="connsiteX765" fmla="*/ 3186338 w 4772026"/>
              <a:gd name="connsiteY765" fmla="*/ 3764653 h 4777539"/>
              <a:gd name="connsiteX766" fmla="*/ 3154243 w 4772026"/>
              <a:gd name="connsiteY766" fmla="*/ 3796945 h 4777539"/>
              <a:gd name="connsiteX767" fmla="*/ 3121950 w 4772026"/>
              <a:gd name="connsiteY767" fmla="*/ 3764850 h 4777539"/>
              <a:gd name="connsiteX768" fmla="*/ 3154046 w 4772026"/>
              <a:gd name="connsiteY768" fmla="*/ 3732557 h 4777539"/>
              <a:gd name="connsiteX769" fmla="*/ 1080031 w 4772026"/>
              <a:gd name="connsiteY769" fmla="*/ 3693176 h 4777539"/>
              <a:gd name="connsiteX770" fmla="*/ 1096375 w 4772026"/>
              <a:gd name="connsiteY770" fmla="*/ 3709519 h 4777539"/>
              <a:gd name="connsiteX771" fmla="*/ 1080031 w 4772026"/>
              <a:gd name="connsiteY771" fmla="*/ 3725863 h 4777539"/>
              <a:gd name="connsiteX772" fmla="*/ 1063688 w 4772026"/>
              <a:gd name="connsiteY772" fmla="*/ 3709519 h 4777539"/>
              <a:gd name="connsiteX773" fmla="*/ 1080031 w 4772026"/>
              <a:gd name="connsiteY773" fmla="*/ 3693176 h 4777539"/>
              <a:gd name="connsiteX774" fmla="*/ 1869430 w 4772026"/>
              <a:gd name="connsiteY774" fmla="*/ 3691404 h 4777539"/>
              <a:gd name="connsiteX775" fmla="*/ 1904282 w 4772026"/>
              <a:gd name="connsiteY775" fmla="*/ 3725863 h 4777539"/>
              <a:gd name="connsiteX776" fmla="*/ 1869627 w 4772026"/>
              <a:gd name="connsiteY776" fmla="*/ 3760715 h 4777539"/>
              <a:gd name="connsiteX777" fmla="*/ 1834774 w 4772026"/>
              <a:gd name="connsiteY777" fmla="*/ 3726256 h 4777539"/>
              <a:gd name="connsiteX778" fmla="*/ 1869430 w 4772026"/>
              <a:gd name="connsiteY778" fmla="*/ 3691404 h 4777539"/>
              <a:gd name="connsiteX779" fmla="*/ 876036 w 4772026"/>
              <a:gd name="connsiteY779" fmla="*/ 3689042 h 4777539"/>
              <a:gd name="connsiteX780" fmla="*/ 889032 w 4772026"/>
              <a:gd name="connsiteY780" fmla="*/ 3701841 h 4777539"/>
              <a:gd name="connsiteX781" fmla="*/ 876233 w 4772026"/>
              <a:gd name="connsiteY781" fmla="*/ 3714640 h 4777539"/>
              <a:gd name="connsiteX782" fmla="*/ 863434 w 4772026"/>
              <a:gd name="connsiteY782" fmla="*/ 3701841 h 4777539"/>
              <a:gd name="connsiteX783" fmla="*/ 876036 w 4772026"/>
              <a:gd name="connsiteY783" fmla="*/ 3689042 h 4777539"/>
              <a:gd name="connsiteX784" fmla="*/ 2910671 w 4772026"/>
              <a:gd name="connsiteY784" fmla="*/ 3687072 h 4777539"/>
              <a:gd name="connsiteX785" fmla="*/ 2946114 w 4772026"/>
              <a:gd name="connsiteY785" fmla="*/ 3722319 h 4777539"/>
              <a:gd name="connsiteX786" fmla="*/ 2910867 w 4772026"/>
              <a:gd name="connsiteY786" fmla="*/ 3757762 h 4777539"/>
              <a:gd name="connsiteX787" fmla="*/ 2875424 w 4772026"/>
              <a:gd name="connsiteY787" fmla="*/ 3722515 h 4777539"/>
              <a:gd name="connsiteX788" fmla="*/ 2910671 w 4772026"/>
              <a:gd name="connsiteY788" fmla="*/ 3687072 h 4777539"/>
              <a:gd name="connsiteX789" fmla="*/ 1292297 w 4772026"/>
              <a:gd name="connsiteY789" fmla="*/ 3684512 h 4777539"/>
              <a:gd name="connsiteX790" fmla="*/ 1316910 w 4772026"/>
              <a:gd name="connsiteY790" fmla="*/ 3709125 h 4777539"/>
              <a:gd name="connsiteX791" fmla="*/ 1292297 w 4772026"/>
              <a:gd name="connsiteY791" fmla="*/ 3733738 h 4777539"/>
              <a:gd name="connsiteX792" fmla="*/ 1267683 w 4772026"/>
              <a:gd name="connsiteY792" fmla="*/ 3709125 h 4777539"/>
              <a:gd name="connsiteX793" fmla="*/ 1292297 w 4772026"/>
              <a:gd name="connsiteY793" fmla="*/ 3684512 h 4777539"/>
              <a:gd name="connsiteX794" fmla="*/ 679721 w 4772026"/>
              <a:gd name="connsiteY794" fmla="*/ 3678999 h 4777539"/>
              <a:gd name="connsiteX795" fmla="*/ 689172 w 4772026"/>
              <a:gd name="connsiteY795" fmla="*/ 3688254 h 4777539"/>
              <a:gd name="connsiteX796" fmla="*/ 679918 w 4772026"/>
              <a:gd name="connsiteY796" fmla="*/ 3697706 h 4777539"/>
              <a:gd name="connsiteX797" fmla="*/ 670466 w 4772026"/>
              <a:gd name="connsiteY797" fmla="*/ 3688254 h 4777539"/>
              <a:gd name="connsiteX798" fmla="*/ 679721 w 4772026"/>
              <a:gd name="connsiteY798" fmla="*/ 3678999 h 4777539"/>
              <a:gd name="connsiteX799" fmla="*/ 3700067 w 4772026"/>
              <a:gd name="connsiteY799" fmla="*/ 3676439 h 4777539"/>
              <a:gd name="connsiteX800" fmla="*/ 3723696 w 4772026"/>
              <a:gd name="connsiteY800" fmla="*/ 3699870 h 4777539"/>
              <a:gd name="connsiteX801" fmla="*/ 3700265 w 4772026"/>
              <a:gd name="connsiteY801" fmla="*/ 3723499 h 4777539"/>
              <a:gd name="connsiteX802" fmla="*/ 3676635 w 4772026"/>
              <a:gd name="connsiteY802" fmla="*/ 3700067 h 4777539"/>
              <a:gd name="connsiteX803" fmla="*/ 3700067 w 4772026"/>
              <a:gd name="connsiteY803" fmla="*/ 3676439 h 4777539"/>
              <a:gd name="connsiteX804" fmla="*/ 3903866 w 4772026"/>
              <a:gd name="connsiteY804" fmla="*/ 3671713 h 4777539"/>
              <a:gd name="connsiteX805" fmla="*/ 3922966 w 4772026"/>
              <a:gd name="connsiteY805" fmla="*/ 3690813 h 4777539"/>
              <a:gd name="connsiteX806" fmla="*/ 3903866 w 4772026"/>
              <a:gd name="connsiteY806" fmla="*/ 3709913 h 4777539"/>
              <a:gd name="connsiteX807" fmla="*/ 3884766 w 4772026"/>
              <a:gd name="connsiteY807" fmla="*/ 3690813 h 4777539"/>
              <a:gd name="connsiteX808" fmla="*/ 3903866 w 4772026"/>
              <a:gd name="connsiteY808" fmla="*/ 3671713 h 4777539"/>
              <a:gd name="connsiteX809" fmla="*/ 1514604 w 4772026"/>
              <a:gd name="connsiteY809" fmla="*/ 3668366 h 4777539"/>
              <a:gd name="connsiteX810" fmla="*/ 1543550 w 4772026"/>
              <a:gd name="connsiteY810" fmla="*/ 3697114 h 4777539"/>
              <a:gd name="connsiteX811" fmla="*/ 1514801 w 4772026"/>
              <a:gd name="connsiteY811" fmla="*/ 3726060 h 4777539"/>
              <a:gd name="connsiteX812" fmla="*/ 1485856 w 4772026"/>
              <a:gd name="connsiteY812" fmla="*/ 3697311 h 4777539"/>
              <a:gd name="connsiteX813" fmla="*/ 1514604 w 4772026"/>
              <a:gd name="connsiteY813" fmla="*/ 3668366 h 4777539"/>
              <a:gd name="connsiteX814" fmla="*/ 3487999 w 4772026"/>
              <a:gd name="connsiteY814" fmla="*/ 3668169 h 4777539"/>
              <a:gd name="connsiteX815" fmla="*/ 3521079 w 4772026"/>
              <a:gd name="connsiteY815" fmla="*/ 3701053 h 4777539"/>
              <a:gd name="connsiteX816" fmla="*/ 3488196 w 4772026"/>
              <a:gd name="connsiteY816" fmla="*/ 3734133 h 4777539"/>
              <a:gd name="connsiteX817" fmla="*/ 3455116 w 4772026"/>
              <a:gd name="connsiteY817" fmla="*/ 3701250 h 4777539"/>
              <a:gd name="connsiteX818" fmla="*/ 3487999 w 4772026"/>
              <a:gd name="connsiteY818" fmla="*/ 3668169 h 4777539"/>
              <a:gd name="connsiteX819" fmla="*/ 489509 w 4772026"/>
              <a:gd name="connsiteY819" fmla="*/ 3663443 h 4777539"/>
              <a:gd name="connsiteX820" fmla="*/ 496597 w 4772026"/>
              <a:gd name="connsiteY820" fmla="*/ 3670335 h 4777539"/>
              <a:gd name="connsiteX821" fmla="*/ 489706 w 4772026"/>
              <a:gd name="connsiteY821" fmla="*/ 3677226 h 4777539"/>
              <a:gd name="connsiteX822" fmla="*/ 482617 w 4772026"/>
              <a:gd name="connsiteY822" fmla="*/ 3670335 h 4777539"/>
              <a:gd name="connsiteX823" fmla="*/ 489509 w 4772026"/>
              <a:gd name="connsiteY823" fmla="*/ 3663443 h 4777539"/>
              <a:gd name="connsiteX824" fmla="*/ 4100181 w 4772026"/>
              <a:gd name="connsiteY824" fmla="*/ 3661277 h 4777539"/>
              <a:gd name="connsiteX825" fmla="*/ 4114752 w 4772026"/>
              <a:gd name="connsiteY825" fmla="*/ 3675848 h 4777539"/>
              <a:gd name="connsiteX826" fmla="*/ 4100181 w 4772026"/>
              <a:gd name="connsiteY826" fmla="*/ 3690419 h 4777539"/>
              <a:gd name="connsiteX827" fmla="*/ 4085610 w 4772026"/>
              <a:gd name="connsiteY827" fmla="*/ 3675848 h 4777539"/>
              <a:gd name="connsiteX828" fmla="*/ 4100181 w 4772026"/>
              <a:gd name="connsiteY828" fmla="*/ 3661277 h 4777539"/>
              <a:gd name="connsiteX829" fmla="*/ 3265496 w 4772026"/>
              <a:gd name="connsiteY829" fmla="*/ 3655173 h 4777539"/>
              <a:gd name="connsiteX830" fmla="*/ 3301333 w 4772026"/>
              <a:gd name="connsiteY830" fmla="*/ 3690813 h 4777539"/>
              <a:gd name="connsiteX831" fmla="*/ 3265693 w 4772026"/>
              <a:gd name="connsiteY831" fmla="*/ 3726650 h 4777539"/>
              <a:gd name="connsiteX832" fmla="*/ 3229856 w 4772026"/>
              <a:gd name="connsiteY832" fmla="*/ 3691010 h 4777539"/>
              <a:gd name="connsiteX833" fmla="*/ 3265496 w 4772026"/>
              <a:gd name="connsiteY833" fmla="*/ 3655173 h 4777539"/>
              <a:gd name="connsiteX834" fmla="*/ 4290393 w 4772026"/>
              <a:gd name="connsiteY834" fmla="*/ 3651628 h 4777539"/>
              <a:gd name="connsiteX835" fmla="*/ 4295316 w 4772026"/>
              <a:gd name="connsiteY835" fmla="*/ 3656551 h 4777539"/>
              <a:gd name="connsiteX836" fmla="*/ 4290590 w 4772026"/>
              <a:gd name="connsiteY836" fmla="*/ 3661474 h 4777539"/>
              <a:gd name="connsiteX837" fmla="*/ 4285667 w 4772026"/>
              <a:gd name="connsiteY837" fmla="*/ 3656551 h 4777539"/>
              <a:gd name="connsiteX838" fmla="*/ 4290393 w 4772026"/>
              <a:gd name="connsiteY838" fmla="*/ 3651628 h 4777539"/>
              <a:gd name="connsiteX839" fmla="*/ 2390050 w 4772026"/>
              <a:gd name="connsiteY839" fmla="*/ 3649856 h 4777539"/>
              <a:gd name="connsiteX840" fmla="*/ 2420767 w 4772026"/>
              <a:gd name="connsiteY840" fmla="*/ 3680180 h 4777539"/>
              <a:gd name="connsiteX841" fmla="*/ 2390247 w 4772026"/>
              <a:gd name="connsiteY841" fmla="*/ 3710897 h 4777539"/>
              <a:gd name="connsiteX842" fmla="*/ 2359529 w 4772026"/>
              <a:gd name="connsiteY842" fmla="*/ 3680573 h 4777539"/>
              <a:gd name="connsiteX843" fmla="*/ 2390050 w 4772026"/>
              <a:gd name="connsiteY843" fmla="*/ 3649856 h 4777539"/>
              <a:gd name="connsiteX844" fmla="*/ 2256546 w 4772026"/>
              <a:gd name="connsiteY844" fmla="*/ 3642768 h 4777539"/>
              <a:gd name="connsiteX845" fmla="*/ 2287460 w 4772026"/>
              <a:gd name="connsiteY845" fmla="*/ 3673485 h 4777539"/>
              <a:gd name="connsiteX846" fmla="*/ 2256743 w 4772026"/>
              <a:gd name="connsiteY846" fmla="*/ 3704399 h 4777539"/>
              <a:gd name="connsiteX847" fmla="*/ 2225632 w 4772026"/>
              <a:gd name="connsiteY847" fmla="*/ 3673682 h 4777539"/>
              <a:gd name="connsiteX848" fmla="*/ 2256546 w 4772026"/>
              <a:gd name="connsiteY848" fmla="*/ 3642768 h 4777539"/>
              <a:gd name="connsiteX849" fmla="*/ 2523356 w 4772026"/>
              <a:gd name="connsiteY849" fmla="*/ 3641390 h 4777539"/>
              <a:gd name="connsiteX850" fmla="*/ 2554664 w 4772026"/>
              <a:gd name="connsiteY850" fmla="*/ 3672501 h 4777539"/>
              <a:gd name="connsiteX851" fmla="*/ 2523553 w 4772026"/>
              <a:gd name="connsiteY851" fmla="*/ 3703809 h 4777539"/>
              <a:gd name="connsiteX852" fmla="*/ 2492244 w 4772026"/>
              <a:gd name="connsiteY852" fmla="*/ 3672698 h 4777539"/>
              <a:gd name="connsiteX853" fmla="*/ 2523356 w 4772026"/>
              <a:gd name="connsiteY853" fmla="*/ 3641390 h 4777539"/>
              <a:gd name="connsiteX854" fmla="*/ 1748922 w 4772026"/>
              <a:gd name="connsiteY854" fmla="*/ 3634104 h 4777539"/>
              <a:gd name="connsiteX855" fmla="*/ 1783774 w 4772026"/>
              <a:gd name="connsiteY855" fmla="*/ 3668563 h 4777539"/>
              <a:gd name="connsiteX856" fmla="*/ 1749119 w 4772026"/>
              <a:gd name="connsiteY856" fmla="*/ 3703416 h 4777539"/>
              <a:gd name="connsiteX857" fmla="*/ 1714267 w 4772026"/>
              <a:gd name="connsiteY857" fmla="*/ 3668760 h 4777539"/>
              <a:gd name="connsiteX858" fmla="*/ 1748922 w 4772026"/>
              <a:gd name="connsiteY858" fmla="*/ 3634104 h 4777539"/>
              <a:gd name="connsiteX859" fmla="*/ 4475682 w 4772026"/>
              <a:gd name="connsiteY859" fmla="*/ 3632332 h 4777539"/>
              <a:gd name="connsiteX860" fmla="*/ 4477454 w 4772026"/>
              <a:gd name="connsiteY860" fmla="*/ 3634104 h 4777539"/>
              <a:gd name="connsiteX861" fmla="*/ 4475682 w 4772026"/>
              <a:gd name="connsiteY861" fmla="*/ 3635877 h 4777539"/>
              <a:gd name="connsiteX862" fmla="*/ 4473910 w 4772026"/>
              <a:gd name="connsiteY862" fmla="*/ 3634104 h 4777539"/>
              <a:gd name="connsiteX863" fmla="*/ 4475682 w 4772026"/>
              <a:gd name="connsiteY863" fmla="*/ 3632332 h 4777539"/>
              <a:gd name="connsiteX864" fmla="*/ 3030980 w 4772026"/>
              <a:gd name="connsiteY864" fmla="*/ 3626424 h 4777539"/>
              <a:gd name="connsiteX865" fmla="*/ 3068588 w 4772026"/>
              <a:gd name="connsiteY865" fmla="*/ 3663837 h 4777539"/>
              <a:gd name="connsiteX866" fmla="*/ 3031176 w 4772026"/>
              <a:gd name="connsiteY866" fmla="*/ 3701445 h 4777539"/>
              <a:gd name="connsiteX867" fmla="*/ 2993567 w 4772026"/>
              <a:gd name="connsiteY867" fmla="*/ 3664033 h 4777539"/>
              <a:gd name="connsiteX868" fmla="*/ 3030980 w 4772026"/>
              <a:gd name="connsiteY868" fmla="*/ 3626424 h 4777539"/>
              <a:gd name="connsiteX869" fmla="*/ 2124423 w 4772026"/>
              <a:gd name="connsiteY869" fmla="*/ 3619140 h 4777539"/>
              <a:gd name="connsiteX870" fmla="*/ 2156912 w 4772026"/>
              <a:gd name="connsiteY870" fmla="*/ 3651236 h 4777539"/>
              <a:gd name="connsiteX871" fmla="*/ 2124817 w 4772026"/>
              <a:gd name="connsiteY871" fmla="*/ 3683725 h 4777539"/>
              <a:gd name="connsiteX872" fmla="*/ 2092524 w 4772026"/>
              <a:gd name="connsiteY872" fmla="*/ 3651630 h 4777539"/>
              <a:gd name="connsiteX873" fmla="*/ 2124423 w 4772026"/>
              <a:gd name="connsiteY873" fmla="*/ 3619140 h 4777539"/>
              <a:gd name="connsiteX874" fmla="*/ 2655086 w 4772026"/>
              <a:gd name="connsiteY874" fmla="*/ 3616186 h 4777539"/>
              <a:gd name="connsiteX875" fmla="*/ 2688756 w 4772026"/>
              <a:gd name="connsiteY875" fmla="*/ 3649660 h 4777539"/>
              <a:gd name="connsiteX876" fmla="*/ 2655283 w 4772026"/>
              <a:gd name="connsiteY876" fmla="*/ 3683330 h 4777539"/>
              <a:gd name="connsiteX877" fmla="*/ 2621415 w 4772026"/>
              <a:gd name="connsiteY877" fmla="*/ 3649856 h 4777539"/>
              <a:gd name="connsiteX878" fmla="*/ 2655086 w 4772026"/>
              <a:gd name="connsiteY878" fmla="*/ 3616186 h 4777539"/>
              <a:gd name="connsiteX879" fmla="*/ 1196403 w 4772026"/>
              <a:gd name="connsiteY879" fmla="*/ 3595707 h 4777539"/>
              <a:gd name="connsiteX880" fmla="*/ 1216685 w 4772026"/>
              <a:gd name="connsiteY880" fmla="*/ 3615791 h 4777539"/>
              <a:gd name="connsiteX881" fmla="*/ 1196600 w 4772026"/>
              <a:gd name="connsiteY881" fmla="*/ 3636073 h 4777539"/>
              <a:gd name="connsiteX882" fmla="*/ 1176319 w 4772026"/>
              <a:gd name="connsiteY882" fmla="*/ 3615989 h 4777539"/>
              <a:gd name="connsiteX883" fmla="*/ 1196403 w 4772026"/>
              <a:gd name="connsiteY883" fmla="*/ 3595707 h 4777539"/>
              <a:gd name="connsiteX884" fmla="*/ 992407 w 4772026"/>
              <a:gd name="connsiteY884" fmla="*/ 3592163 h 4777539"/>
              <a:gd name="connsiteX885" fmla="*/ 1008751 w 4772026"/>
              <a:gd name="connsiteY885" fmla="*/ 3608506 h 4777539"/>
              <a:gd name="connsiteX886" fmla="*/ 992407 w 4772026"/>
              <a:gd name="connsiteY886" fmla="*/ 3624850 h 4777539"/>
              <a:gd name="connsiteX887" fmla="*/ 976064 w 4772026"/>
              <a:gd name="connsiteY887" fmla="*/ 3608506 h 4777539"/>
              <a:gd name="connsiteX888" fmla="*/ 992407 w 4772026"/>
              <a:gd name="connsiteY888" fmla="*/ 3592163 h 4777539"/>
              <a:gd name="connsiteX889" fmla="*/ 1409849 w 4772026"/>
              <a:gd name="connsiteY889" fmla="*/ 3589603 h 4777539"/>
              <a:gd name="connsiteX890" fmla="*/ 1434659 w 4772026"/>
              <a:gd name="connsiteY890" fmla="*/ 3614216 h 4777539"/>
              <a:gd name="connsiteX891" fmla="*/ 1410046 w 4772026"/>
              <a:gd name="connsiteY891" fmla="*/ 3638829 h 4777539"/>
              <a:gd name="connsiteX892" fmla="*/ 1385236 w 4772026"/>
              <a:gd name="connsiteY892" fmla="*/ 3614216 h 4777539"/>
              <a:gd name="connsiteX893" fmla="*/ 1409849 w 4772026"/>
              <a:gd name="connsiteY893" fmla="*/ 3589603 h 4777539"/>
              <a:gd name="connsiteX894" fmla="*/ 795894 w 4772026"/>
              <a:gd name="connsiteY894" fmla="*/ 3583499 h 4777539"/>
              <a:gd name="connsiteX895" fmla="*/ 807119 w 4772026"/>
              <a:gd name="connsiteY895" fmla="*/ 3594526 h 4777539"/>
              <a:gd name="connsiteX896" fmla="*/ 796091 w 4772026"/>
              <a:gd name="connsiteY896" fmla="*/ 3605750 h 4777539"/>
              <a:gd name="connsiteX897" fmla="*/ 785065 w 4772026"/>
              <a:gd name="connsiteY897" fmla="*/ 3594722 h 4777539"/>
              <a:gd name="connsiteX898" fmla="*/ 795894 w 4772026"/>
              <a:gd name="connsiteY898" fmla="*/ 3583499 h 4777539"/>
              <a:gd name="connsiteX899" fmla="*/ 1996237 w 4772026"/>
              <a:gd name="connsiteY899" fmla="*/ 3580743 h 4777539"/>
              <a:gd name="connsiteX900" fmla="*/ 2030695 w 4772026"/>
              <a:gd name="connsiteY900" fmla="*/ 3615004 h 4777539"/>
              <a:gd name="connsiteX901" fmla="*/ 1996434 w 4772026"/>
              <a:gd name="connsiteY901" fmla="*/ 3649463 h 4777539"/>
              <a:gd name="connsiteX902" fmla="*/ 1961975 w 4772026"/>
              <a:gd name="connsiteY902" fmla="*/ 3615202 h 4777539"/>
              <a:gd name="connsiteX903" fmla="*/ 1996237 w 4772026"/>
              <a:gd name="connsiteY903" fmla="*/ 3580743 h 4777539"/>
              <a:gd name="connsiteX904" fmla="*/ 3583105 w 4772026"/>
              <a:gd name="connsiteY904" fmla="*/ 3578380 h 4777539"/>
              <a:gd name="connsiteX905" fmla="*/ 3612051 w 4772026"/>
              <a:gd name="connsiteY905" fmla="*/ 3607128 h 4777539"/>
              <a:gd name="connsiteX906" fmla="*/ 3583302 w 4772026"/>
              <a:gd name="connsiteY906" fmla="*/ 3636074 h 4777539"/>
              <a:gd name="connsiteX907" fmla="*/ 3554357 w 4772026"/>
              <a:gd name="connsiteY907" fmla="*/ 3607325 h 4777539"/>
              <a:gd name="connsiteX908" fmla="*/ 3583105 w 4772026"/>
              <a:gd name="connsiteY908" fmla="*/ 3578380 h 4777539"/>
              <a:gd name="connsiteX909" fmla="*/ 2783468 w 4772026"/>
              <a:gd name="connsiteY909" fmla="*/ 3577001 h 4777539"/>
              <a:gd name="connsiteX910" fmla="*/ 2818911 w 4772026"/>
              <a:gd name="connsiteY910" fmla="*/ 3612248 h 4777539"/>
              <a:gd name="connsiteX911" fmla="*/ 2783665 w 4772026"/>
              <a:gd name="connsiteY911" fmla="*/ 3647691 h 4777539"/>
              <a:gd name="connsiteX912" fmla="*/ 2748025 w 4772026"/>
              <a:gd name="connsiteY912" fmla="*/ 3612444 h 4777539"/>
              <a:gd name="connsiteX913" fmla="*/ 2783468 w 4772026"/>
              <a:gd name="connsiteY913" fmla="*/ 3577001 h 4777539"/>
              <a:gd name="connsiteX914" fmla="*/ 3787100 w 4772026"/>
              <a:gd name="connsiteY914" fmla="*/ 3574836 h 4777539"/>
              <a:gd name="connsiteX915" fmla="*/ 3810729 w 4772026"/>
              <a:gd name="connsiteY915" fmla="*/ 3598267 h 4777539"/>
              <a:gd name="connsiteX916" fmla="*/ 3787297 w 4772026"/>
              <a:gd name="connsiteY916" fmla="*/ 3621897 h 4777539"/>
              <a:gd name="connsiteX917" fmla="*/ 3763471 w 4772026"/>
              <a:gd name="connsiteY917" fmla="*/ 3598464 h 4777539"/>
              <a:gd name="connsiteX918" fmla="*/ 3787100 w 4772026"/>
              <a:gd name="connsiteY918" fmla="*/ 3574836 h 4777539"/>
              <a:gd name="connsiteX919" fmla="*/ 3369659 w 4772026"/>
              <a:gd name="connsiteY919" fmla="*/ 3571488 h 4777539"/>
              <a:gd name="connsiteX920" fmla="*/ 3405496 w 4772026"/>
              <a:gd name="connsiteY920" fmla="*/ 3607128 h 4777539"/>
              <a:gd name="connsiteX921" fmla="*/ 3369856 w 4772026"/>
              <a:gd name="connsiteY921" fmla="*/ 3642965 h 4777539"/>
              <a:gd name="connsiteX922" fmla="*/ 3334019 w 4772026"/>
              <a:gd name="connsiteY922" fmla="*/ 3607325 h 4777539"/>
              <a:gd name="connsiteX923" fmla="*/ 3369659 w 4772026"/>
              <a:gd name="connsiteY923" fmla="*/ 3571488 h 4777539"/>
              <a:gd name="connsiteX924" fmla="*/ 3983219 w 4772026"/>
              <a:gd name="connsiteY924" fmla="*/ 3568534 h 4777539"/>
              <a:gd name="connsiteX925" fmla="*/ 3997791 w 4772026"/>
              <a:gd name="connsiteY925" fmla="*/ 3583105 h 4777539"/>
              <a:gd name="connsiteX926" fmla="*/ 3983219 w 4772026"/>
              <a:gd name="connsiteY926" fmla="*/ 3597677 h 4777539"/>
              <a:gd name="connsiteX927" fmla="*/ 3968648 w 4772026"/>
              <a:gd name="connsiteY927" fmla="*/ 3583105 h 4777539"/>
              <a:gd name="connsiteX928" fmla="*/ 3983219 w 4772026"/>
              <a:gd name="connsiteY928" fmla="*/ 3568534 h 4777539"/>
              <a:gd name="connsiteX929" fmla="*/ 1634323 w 4772026"/>
              <a:gd name="connsiteY929" fmla="*/ 3567156 h 4777539"/>
              <a:gd name="connsiteX930" fmla="*/ 1666812 w 4772026"/>
              <a:gd name="connsiteY930" fmla="*/ 3599251 h 4777539"/>
              <a:gd name="connsiteX931" fmla="*/ 1634717 w 4772026"/>
              <a:gd name="connsiteY931" fmla="*/ 3631544 h 4777539"/>
              <a:gd name="connsiteX932" fmla="*/ 1602424 w 4772026"/>
              <a:gd name="connsiteY932" fmla="*/ 3599449 h 4777539"/>
              <a:gd name="connsiteX933" fmla="*/ 1634323 w 4772026"/>
              <a:gd name="connsiteY933" fmla="*/ 3567156 h 4777539"/>
              <a:gd name="connsiteX934" fmla="*/ 606668 w 4772026"/>
              <a:gd name="connsiteY934" fmla="*/ 3565975 h 4777539"/>
              <a:gd name="connsiteX935" fmla="*/ 617104 w 4772026"/>
              <a:gd name="connsiteY935" fmla="*/ 3576411 h 4777539"/>
              <a:gd name="connsiteX936" fmla="*/ 606668 w 4772026"/>
              <a:gd name="connsiteY936" fmla="*/ 3586847 h 4777539"/>
              <a:gd name="connsiteX937" fmla="*/ 596232 w 4772026"/>
              <a:gd name="connsiteY937" fmla="*/ 3576411 h 4777539"/>
              <a:gd name="connsiteX938" fmla="*/ 606668 w 4772026"/>
              <a:gd name="connsiteY938" fmla="*/ 3565975 h 4777539"/>
              <a:gd name="connsiteX939" fmla="*/ 3144595 w 4772026"/>
              <a:gd name="connsiteY939" fmla="*/ 3555933 h 4777539"/>
              <a:gd name="connsiteX940" fmla="*/ 3182598 w 4772026"/>
              <a:gd name="connsiteY940" fmla="*/ 3593542 h 4777539"/>
              <a:gd name="connsiteX941" fmla="*/ 3144989 w 4772026"/>
              <a:gd name="connsiteY941" fmla="*/ 3631545 h 4777539"/>
              <a:gd name="connsiteX942" fmla="*/ 3106986 w 4772026"/>
              <a:gd name="connsiteY942" fmla="*/ 3593936 h 4777539"/>
              <a:gd name="connsiteX943" fmla="*/ 3144595 w 4772026"/>
              <a:gd name="connsiteY943" fmla="*/ 3555933 h 4777539"/>
              <a:gd name="connsiteX944" fmla="*/ 4172643 w 4772026"/>
              <a:gd name="connsiteY944" fmla="*/ 3548253 h 4777539"/>
              <a:gd name="connsiteX945" fmla="*/ 4188001 w 4772026"/>
              <a:gd name="connsiteY945" fmla="*/ 3563415 h 4777539"/>
              <a:gd name="connsiteX946" fmla="*/ 4172839 w 4772026"/>
              <a:gd name="connsiteY946" fmla="*/ 3578774 h 4777539"/>
              <a:gd name="connsiteX947" fmla="*/ 4157481 w 4772026"/>
              <a:gd name="connsiteY947" fmla="*/ 3563612 h 4777539"/>
              <a:gd name="connsiteX948" fmla="*/ 4172643 w 4772026"/>
              <a:gd name="connsiteY948" fmla="*/ 3548253 h 4777539"/>
              <a:gd name="connsiteX949" fmla="*/ 422364 w 4772026"/>
              <a:gd name="connsiteY949" fmla="*/ 3547859 h 4777539"/>
              <a:gd name="connsiteX950" fmla="*/ 429255 w 4772026"/>
              <a:gd name="connsiteY950" fmla="*/ 3554750 h 4777539"/>
              <a:gd name="connsiteX951" fmla="*/ 422364 w 4772026"/>
              <a:gd name="connsiteY951" fmla="*/ 3561642 h 4777539"/>
              <a:gd name="connsiteX952" fmla="*/ 415275 w 4772026"/>
              <a:gd name="connsiteY952" fmla="*/ 3554750 h 4777539"/>
              <a:gd name="connsiteX953" fmla="*/ 422364 w 4772026"/>
              <a:gd name="connsiteY953" fmla="*/ 3547859 h 4777539"/>
              <a:gd name="connsiteX954" fmla="*/ 2906534 w 4772026"/>
              <a:gd name="connsiteY954" fmla="*/ 3533485 h 4777539"/>
              <a:gd name="connsiteX955" fmla="*/ 2933707 w 4772026"/>
              <a:gd name="connsiteY955" fmla="*/ 3560462 h 4777539"/>
              <a:gd name="connsiteX956" fmla="*/ 2906731 w 4772026"/>
              <a:gd name="connsiteY956" fmla="*/ 3587634 h 4777539"/>
              <a:gd name="connsiteX957" fmla="*/ 2879558 w 4772026"/>
              <a:gd name="connsiteY957" fmla="*/ 3560658 h 4777539"/>
              <a:gd name="connsiteX958" fmla="*/ 2906534 w 4772026"/>
              <a:gd name="connsiteY958" fmla="*/ 3533485 h 4777539"/>
              <a:gd name="connsiteX959" fmla="*/ 1872579 w 4772026"/>
              <a:gd name="connsiteY959" fmla="*/ 3532894 h 4777539"/>
              <a:gd name="connsiteX960" fmla="*/ 1904281 w 4772026"/>
              <a:gd name="connsiteY960" fmla="*/ 3564400 h 4777539"/>
              <a:gd name="connsiteX961" fmla="*/ 1872776 w 4772026"/>
              <a:gd name="connsiteY961" fmla="*/ 3596101 h 4777539"/>
              <a:gd name="connsiteX962" fmla="*/ 1841074 w 4772026"/>
              <a:gd name="connsiteY962" fmla="*/ 3564595 h 4777539"/>
              <a:gd name="connsiteX963" fmla="*/ 1872579 w 4772026"/>
              <a:gd name="connsiteY963" fmla="*/ 3532894 h 4777539"/>
              <a:gd name="connsiteX964" fmla="*/ 4356750 w 4772026"/>
              <a:gd name="connsiteY964" fmla="*/ 3532501 h 4777539"/>
              <a:gd name="connsiteX965" fmla="*/ 4364824 w 4772026"/>
              <a:gd name="connsiteY965" fmla="*/ 3540377 h 4777539"/>
              <a:gd name="connsiteX966" fmla="*/ 4356947 w 4772026"/>
              <a:gd name="connsiteY966" fmla="*/ 3548450 h 4777539"/>
              <a:gd name="connsiteX967" fmla="*/ 4348874 w 4772026"/>
              <a:gd name="connsiteY967" fmla="*/ 3540574 h 4777539"/>
              <a:gd name="connsiteX968" fmla="*/ 4356750 w 4772026"/>
              <a:gd name="connsiteY968" fmla="*/ 3532501 h 4777539"/>
              <a:gd name="connsiteX969" fmla="*/ 2389459 w 4772026"/>
              <a:gd name="connsiteY969" fmla="*/ 3514385 h 4777539"/>
              <a:gd name="connsiteX970" fmla="*/ 2406787 w 4772026"/>
              <a:gd name="connsiteY970" fmla="*/ 3531712 h 4777539"/>
              <a:gd name="connsiteX971" fmla="*/ 2389459 w 4772026"/>
              <a:gd name="connsiteY971" fmla="*/ 3549040 h 4777539"/>
              <a:gd name="connsiteX972" fmla="*/ 2372131 w 4772026"/>
              <a:gd name="connsiteY972" fmla="*/ 3531712 h 4777539"/>
              <a:gd name="connsiteX973" fmla="*/ 2389459 w 4772026"/>
              <a:gd name="connsiteY973" fmla="*/ 3514385 h 4777539"/>
              <a:gd name="connsiteX974" fmla="*/ 4536526 w 4772026"/>
              <a:gd name="connsiteY974" fmla="*/ 3512023 h 4777539"/>
              <a:gd name="connsiteX975" fmla="*/ 4539676 w 4772026"/>
              <a:gd name="connsiteY975" fmla="*/ 3515174 h 4777539"/>
              <a:gd name="connsiteX976" fmla="*/ 4536526 w 4772026"/>
              <a:gd name="connsiteY976" fmla="*/ 3518325 h 4777539"/>
              <a:gd name="connsiteX977" fmla="*/ 4533375 w 4772026"/>
              <a:gd name="connsiteY977" fmla="*/ 3515174 h 4777539"/>
              <a:gd name="connsiteX978" fmla="*/ 4536526 w 4772026"/>
              <a:gd name="connsiteY978" fmla="*/ 3512023 h 4777539"/>
              <a:gd name="connsiteX979" fmla="*/ 2256152 w 4772026"/>
              <a:gd name="connsiteY979" fmla="*/ 3505131 h 4777539"/>
              <a:gd name="connsiteX980" fmla="*/ 2274661 w 4772026"/>
              <a:gd name="connsiteY980" fmla="*/ 3523443 h 4777539"/>
              <a:gd name="connsiteX981" fmla="*/ 2256349 w 4772026"/>
              <a:gd name="connsiteY981" fmla="*/ 3541953 h 4777539"/>
              <a:gd name="connsiteX982" fmla="*/ 2237841 w 4772026"/>
              <a:gd name="connsiteY982" fmla="*/ 3523640 h 4777539"/>
              <a:gd name="connsiteX983" fmla="*/ 2256152 w 4772026"/>
              <a:gd name="connsiteY983" fmla="*/ 3505131 h 4777539"/>
              <a:gd name="connsiteX984" fmla="*/ 2522764 w 4772026"/>
              <a:gd name="connsiteY984" fmla="*/ 3503752 h 4777539"/>
              <a:gd name="connsiteX985" fmla="*/ 2541471 w 4772026"/>
              <a:gd name="connsiteY985" fmla="*/ 3522458 h 4777539"/>
              <a:gd name="connsiteX986" fmla="*/ 2522764 w 4772026"/>
              <a:gd name="connsiteY986" fmla="*/ 3541361 h 4777539"/>
              <a:gd name="connsiteX987" fmla="*/ 2504058 w 4772026"/>
              <a:gd name="connsiteY987" fmla="*/ 3522655 h 4777539"/>
              <a:gd name="connsiteX988" fmla="*/ 2522764 w 4772026"/>
              <a:gd name="connsiteY988" fmla="*/ 3503752 h 4777539"/>
              <a:gd name="connsiteX989" fmla="*/ 1108385 w 4772026"/>
              <a:gd name="connsiteY989" fmla="*/ 3494695 h 4777539"/>
              <a:gd name="connsiteX990" fmla="*/ 1128863 w 4772026"/>
              <a:gd name="connsiteY990" fmla="*/ 3515173 h 4777539"/>
              <a:gd name="connsiteX991" fmla="*/ 1108582 w 4772026"/>
              <a:gd name="connsiteY991" fmla="*/ 3535651 h 4777539"/>
              <a:gd name="connsiteX992" fmla="*/ 1088104 w 4772026"/>
              <a:gd name="connsiteY992" fmla="*/ 3515173 h 4777539"/>
              <a:gd name="connsiteX993" fmla="*/ 1108385 w 4772026"/>
              <a:gd name="connsiteY993" fmla="*/ 3494695 h 4777539"/>
              <a:gd name="connsiteX994" fmla="*/ 1312972 w 4772026"/>
              <a:gd name="connsiteY994" fmla="*/ 3494301 h 4777539"/>
              <a:gd name="connsiteX995" fmla="*/ 1340735 w 4772026"/>
              <a:gd name="connsiteY995" fmla="*/ 3521867 h 4777539"/>
              <a:gd name="connsiteX996" fmla="*/ 1313168 w 4772026"/>
              <a:gd name="connsiteY996" fmla="*/ 3549828 h 4777539"/>
              <a:gd name="connsiteX997" fmla="*/ 1285208 w 4772026"/>
              <a:gd name="connsiteY997" fmla="*/ 3522261 h 4777539"/>
              <a:gd name="connsiteX998" fmla="*/ 1312972 w 4772026"/>
              <a:gd name="connsiteY998" fmla="*/ 3494301 h 4777539"/>
              <a:gd name="connsiteX999" fmla="*/ 1527796 w 4772026"/>
              <a:gd name="connsiteY999" fmla="*/ 3487409 h 4777539"/>
              <a:gd name="connsiteX1000" fmla="*/ 1559499 w 4772026"/>
              <a:gd name="connsiteY1000" fmla="*/ 3518915 h 4777539"/>
              <a:gd name="connsiteX1001" fmla="*/ 1527993 w 4772026"/>
              <a:gd name="connsiteY1001" fmla="*/ 3550616 h 4777539"/>
              <a:gd name="connsiteX1002" fmla="*/ 1496292 w 4772026"/>
              <a:gd name="connsiteY1002" fmla="*/ 3519111 h 4777539"/>
              <a:gd name="connsiteX1003" fmla="*/ 1527796 w 4772026"/>
              <a:gd name="connsiteY1003" fmla="*/ 3487409 h 4777539"/>
              <a:gd name="connsiteX1004" fmla="*/ 912463 w 4772026"/>
              <a:gd name="connsiteY1004" fmla="*/ 3484455 h 4777539"/>
              <a:gd name="connsiteX1005" fmla="*/ 929201 w 4772026"/>
              <a:gd name="connsiteY1005" fmla="*/ 3500995 h 4777539"/>
              <a:gd name="connsiteX1006" fmla="*/ 912661 w 4772026"/>
              <a:gd name="connsiteY1006" fmla="*/ 3517732 h 4777539"/>
              <a:gd name="connsiteX1007" fmla="*/ 895924 w 4772026"/>
              <a:gd name="connsiteY1007" fmla="*/ 3501192 h 4777539"/>
              <a:gd name="connsiteX1008" fmla="*/ 912463 w 4772026"/>
              <a:gd name="connsiteY1008" fmla="*/ 3484455 h 4777539"/>
              <a:gd name="connsiteX1009" fmla="*/ 3465947 w 4772026"/>
              <a:gd name="connsiteY1009" fmla="*/ 3476973 h 4777539"/>
              <a:gd name="connsiteX1010" fmla="*/ 3503555 w 4772026"/>
              <a:gd name="connsiteY1010" fmla="*/ 3514386 h 4777539"/>
              <a:gd name="connsiteX1011" fmla="*/ 3466143 w 4772026"/>
              <a:gd name="connsiteY1011" fmla="*/ 3551994 h 4777539"/>
              <a:gd name="connsiteX1012" fmla="*/ 3428534 w 4772026"/>
              <a:gd name="connsiteY1012" fmla="*/ 3514582 h 4777539"/>
              <a:gd name="connsiteX1013" fmla="*/ 3465947 w 4772026"/>
              <a:gd name="connsiteY1013" fmla="*/ 3476973 h 4777539"/>
              <a:gd name="connsiteX1014" fmla="*/ 2124817 w 4772026"/>
              <a:gd name="connsiteY1014" fmla="*/ 3476579 h 4777539"/>
              <a:gd name="connsiteX1015" fmla="*/ 2146674 w 4772026"/>
              <a:gd name="connsiteY1015" fmla="*/ 3498436 h 4777539"/>
              <a:gd name="connsiteX1016" fmla="*/ 2125014 w 4772026"/>
              <a:gd name="connsiteY1016" fmla="*/ 3520292 h 4777539"/>
              <a:gd name="connsiteX1017" fmla="*/ 2102960 w 4772026"/>
              <a:gd name="connsiteY1017" fmla="*/ 3498633 h 4777539"/>
              <a:gd name="connsiteX1018" fmla="*/ 2124817 w 4772026"/>
              <a:gd name="connsiteY1018" fmla="*/ 3476579 h 4777539"/>
              <a:gd name="connsiteX1019" fmla="*/ 2653706 w 4772026"/>
              <a:gd name="connsiteY1019" fmla="*/ 3473626 h 4777539"/>
              <a:gd name="connsiteX1020" fmla="*/ 2676744 w 4772026"/>
              <a:gd name="connsiteY1020" fmla="*/ 3496467 h 4777539"/>
              <a:gd name="connsiteX1021" fmla="*/ 2653903 w 4772026"/>
              <a:gd name="connsiteY1021" fmla="*/ 3519505 h 4777539"/>
              <a:gd name="connsiteX1022" fmla="*/ 2630865 w 4772026"/>
              <a:gd name="connsiteY1022" fmla="*/ 3496664 h 4777539"/>
              <a:gd name="connsiteX1023" fmla="*/ 2653706 w 4772026"/>
              <a:gd name="connsiteY1023" fmla="*/ 3473626 h 4777539"/>
              <a:gd name="connsiteX1024" fmla="*/ 3250728 w 4772026"/>
              <a:gd name="connsiteY1024" fmla="*/ 3473034 h 4777539"/>
              <a:gd name="connsiteX1025" fmla="*/ 3290503 w 4772026"/>
              <a:gd name="connsiteY1025" fmla="*/ 3512415 h 4777539"/>
              <a:gd name="connsiteX1026" fmla="*/ 3251121 w 4772026"/>
              <a:gd name="connsiteY1026" fmla="*/ 3552190 h 4777539"/>
              <a:gd name="connsiteX1027" fmla="*/ 3211543 w 4772026"/>
              <a:gd name="connsiteY1027" fmla="*/ 3512810 h 4777539"/>
              <a:gd name="connsiteX1028" fmla="*/ 3250728 w 4772026"/>
              <a:gd name="connsiteY1028" fmla="*/ 3473034 h 4777539"/>
              <a:gd name="connsiteX1029" fmla="*/ 3670335 w 4772026"/>
              <a:gd name="connsiteY1029" fmla="*/ 3472838 h 4777539"/>
              <a:gd name="connsiteX1030" fmla="*/ 3703415 w 4772026"/>
              <a:gd name="connsiteY1030" fmla="*/ 3505722 h 4777539"/>
              <a:gd name="connsiteX1031" fmla="*/ 3670532 w 4772026"/>
              <a:gd name="connsiteY1031" fmla="*/ 3538802 h 4777539"/>
              <a:gd name="connsiteX1032" fmla="*/ 3637452 w 4772026"/>
              <a:gd name="connsiteY1032" fmla="*/ 3505919 h 4777539"/>
              <a:gd name="connsiteX1033" fmla="*/ 3670335 w 4772026"/>
              <a:gd name="connsiteY1033" fmla="*/ 3472838 h 4777539"/>
              <a:gd name="connsiteX1034" fmla="*/ 723630 w 4772026"/>
              <a:gd name="connsiteY1034" fmla="*/ 3468900 h 4777539"/>
              <a:gd name="connsiteX1035" fmla="*/ 737218 w 4772026"/>
              <a:gd name="connsiteY1035" fmla="*/ 3482487 h 4777539"/>
              <a:gd name="connsiteX1036" fmla="*/ 723827 w 4772026"/>
              <a:gd name="connsiteY1036" fmla="*/ 3496074 h 4777539"/>
              <a:gd name="connsiteX1037" fmla="*/ 710241 w 4772026"/>
              <a:gd name="connsiteY1037" fmla="*/ 3482487 h 4777539"/>
              <a:gd name="connsiteX1038" fmla="*/ 723630 w 4772026"/>
              <a:gd name="connsiteY1038" fmla="*/ 3468900 h 4777539"/>
              <a:gd name="connsiteX1039" fmla="*/ 1755420 w 4772026"/>
              <a:gd name="connsiteY1039" fmla="*/ 3468506 h 4777539"/>
              <a:gd name="connsiteX1040" fmla="*/ 1787122 w 4772026"/>
              <a:gd name="connsiteY1040" fmla="*/ 3500011 h 4777539"/>
              <a:gd name="connsiteX1041" fmla="*/ 1755616 w 4772026"/>
              <a:gd name="connsiteY1041" fmla="*/ 3531713 h 4777539"/>
              <a:gd name="connsiteX1042" fmla="*/ 1723915 w 4772026"/>
              <a:gd name="connsiteY1042" fmla="*/ 3500207 h 4777539"/>
              <a:gd name="connsiteX1043" fmla="*/ 1755420 w 4772026"/>
              <a:gd name="connsiteY1043" fmla="*/ 3468506 h 4777539"/>
              <a:gd name="connsiteX1044" fmla="*/ 3865862 w 4772026"/>
              <a:gd name="connsiteY1044" fmla="*/ 3466930 h 4777539"/>
              <a:gd name="connsiteX1045" fmla="*/ 3889491 w 4772026"/>
              <a:gd name="connsiteY1045" fmla="*/ 3490362 h 4777539"/>
              <a:gd name="connsiteX1046" fmla="*/ 3866060 w 4772026"/>
              <a:gd name="connsiteY1046" fmla="*/ 3514189 h 4777539"/>
              <a:gd name="connsiteX1047" fmla="*/ 3842430 w 4772026"/>
              <a:gd name="connsiteY1047" fmla="*/ 3490559 h 4777539"/>
              <a:gd name="connsiteX1048" fmla="*/ 3865862 w 4772026"/>
              <a:gd name="connsiteY1048" fmla="*/ 3466930 h 4777539"/>
              <a:gd name="connsiteX1049" fmla="*/ 3023103 w 4772026"/>
              <a:gd name="connsiteY1049" fmla="*/ 3462205 h 4777539"/>
              <a:gd name="connsiteX1050" fmla="*/ 3056577 w 4772026"/>
              <a:gd name="connsiteY1050" fmla="*/ 3495482 h 4777539"/>
              <a:gd name="connsiteX1051" fmla="*/ 3023497 w 4772026"/>
              <a:gd name="connsiteY1051" fmla="*/ 3528956 h 4777539"/>
              <a:gd name="connsiteX1052" fmla="*/ 2990023 w 4772026"/>
              <a:gd name="connsiteY1052" fmla="*/ 3495679 h 4777539"/>
              <a:gd name="connsiteX1053" fmla="*/ 3023103 w 4772026"/>
              <a:gd name="connsiteY1053" fmla="*/ 3462205 h 4777539"/>
              <a:gd name="connsiteX1054" fmla="*/ 540508 w 4772026"/>
              <a:gd name="connsiteY1054" fmla="*/ 3453344 h 4777539"/>
              <a:gd name="connsiteX1055" fmla="*/ 547399 w 4772026"/>
              <a:gd name="connsiteY1055" fmla="*/ 3460236 h 4777539"/>
              <a:gd name="connsiteX1056" fmla="*/ 540508 w 4772026"/>
              <a:gd name="connsiteY1056" fmla="*/ 3467128 h 4777539"/>
              <a:gd name="connsiteX1057" fmla="*/ 533616 w 4772026"/>
              <a:gd name="connsiteY1057" fmla="*/ 3460236 h 4777539"/>
              <a:gd name="connsiteX1058" fmla="*/ 540508 w 4772026"/>
              <a:gd name="connsiteY1058" fmla="*/ 3453344 h 4777539"/>
              <a:gd name="connsiteX1059" fmla="*/ 4054696 w 4772026"/>
              <a:gd name="connsiteY1059" fmla="*/ 3450588 h 4777539"/>
              <a:gd name="connsiteX1060" fmla="*/ 4074583 w 4772026"/>
              <a:gd name="connsiteY1060" fmla="*/ 3470279 h 4777539"/>
              <a:gd name="connsiteX1061" fmla="*/ 4054893 w 4772026"/>
              <a:gd name="connsiteY1061" fmla="*/ 3490166 h 4777539"/>
              <a:gd name="connsiteX1062" fmla="*/ 4035005 w 4772026"/>
              <a:gd name="connsiteY1062" fmla="*/ 3470476 h 4777539"/>
              <a:gd name="connsiteX1063" fmla="*/ 4054696 w 4772026"/>
              <a:gd name="connsiteY1063" fmla="*/ 3450588 h 4777539"/>
              <a:gd name="connsiteX1064" fmla="*/ 362110 w 4772026"/>
              <a:gd name="connsiteY1064" fmla="*/ 3433457 h 4777539"/>
              <a:gd name="connsiteX1065" fmla="*/ 364276 w 4772026"/>
              <a:gd name="connsiteY1065" fmla="*/ 3435426 h 4777539"/>
              <a:gd name="connsiteX1066" fmla="*/ 362110 w 4772026"/>
              <a:gd name="connsiteY1066" fmla="*/ 3437593 h 4777539"/>
              <a:gd name="connsiteX1067" fmla="*/ 359944 w 4772026"/>
              <a:gd name="connsiteY1067" fmla="*/ 3435426 h 4777539"/>
              <a:gd name="connsiteX1068" fmla="*/ 362110 w 4772026"/>
              <a:gd name="connsiteY1068" fmla="*/ 3433457 h 4777539"/>
              <a:gd name="connsiteX1069" fmla="*/ 4237819 w 4772026"/>
              <a:gd name="connsiteY1069" fmla="*/ 3431487 h 4777539"/>
              <a:gd name="connsiteX1070" fmla="*/ 4253178 w 4772026"/>
              <a:gd name="connsiteY1070" fmla="*/ 3446649 h 4777539"/>
              <a:gd name="connsiteX1071" fmla="*/ 4238016 w 4772026"/>
              <a:gd name="connsiteY1071" fmla="*/ 3462008 h 4777539"/>
              <a:gd name="connsiteX1072" fmla="*/ 4222657 w 4772026"/>
              <a:gd name="connsiteY1072" fmla="*/ 3446846 h 4777539"/>
              <a:gd name="connsiteX1073" fmla="*/ 4237819 w 4772026"/>
              <a:gd name="connsiteY1073" fmla="*/ 3431487 h 4777539"/>
              <a:gd name="connsiteX1074" fmla="*/ 1998009 w 4772026"/>
              <a:gd name="connsiteY1074" fmla="*/ 3429715 h 4777539"/>
              <a:gd name="connsiteX1075" fmla="*/ 2025182 w 4772026"/>
              <a:gd name="connsiteY1075" fmla="*/ 3456691 h 4777539"/>
              <a:gd name="connsiteX1076" fmla="*/ 1998205 w 4772026"/>
              <a:gd name="connsiteY1076" fmla="*/ 3483864 h 4777539"/>
              <a:gd name="connsiteX1077" fmla="*/ 1971033 w 4772026"/>
              <a:gd name="connsiteY1077" fmla="*/ 3456888 h 4777539"/>
              <a:gd name="connsiteX1078" fmla="*/ 1998009 w 4772026"/>
              <a:gd name="connsiteY1078" fmla="*/ 3429715 h 4777539"/>
              <a:gd name="connsiteX1079" fmla="*/ 2780318 w 4772026"/>
              <a:gd name="connsiteY1079" fmla="*/ 3426958 h 4777539"/>
              <a:gd name="connsiteX1080" fmla="*/ 2807490 w 4772026"/>
              <a:gd name="connsiteY1080" fmla="*/ 3453934 h 4777539"/>
              <a:gd name="connsiteX1081" fmla="*/ 2780514 w 4772026"/>
              <a:gd name="connsiteY1081" fmla="*/ 3481107 h 4777539"/>
              <a:gd name="connsiteX1082" fmla="*/ 2753341 w 4772026"/>
              <a:gd name="connsiteY1082" fmla="*/ 3454131 h 4777539"/>
              <a:gd name="connsiteX1083" fmla="*/ 2780318 w 4772026"/>
              <a:gd name="connsiteY1083" fmla="*/ 3426958 h 4777539"/>
              <a:gd name="connsiteX1084" fmla="*/ 4416216 w 4772026"/>
              <a:gd name="connsiteY1084" fmla="*/ 3414948 h 4777539"/>
              <a:gd name="connsiteX1085" fmla="*/ 4422123 w 4772026"/>
              <a:gd name="connsiteY1085" fmla="*/ 3420855 h 4777539"/>
              <a:gd name="connsiteX1086" fmla="*/ 4416216 w 4772026"/>
              <a:gd name="connsiteY1086" fmla="*/ 3426762 h 4777539"/>
              <a:gd name="connsiteX1087" fmla="*/ 4410309 w 4772026"/>
              <a:gd name="connsiteY1087" fmla="*/ 3420855 h 4777539"/>
              <a:gd name="connsiteX1088" fmla="*/ 4416216 w 4772026"/>
              <a:gd name="connsiteY1088" fmla="*/ 3414948 h 4777539"/>
              <a:gd name="connsiteX1089" fmla="*/ 1429343 w 4772026"/>
              <a:gd name="connsiteY1089" fmla="*/ 3398998 h 4777539"/>
              <a:gd name="connsiteX1090" fmla="*/ 1458879 w 4772026"/>
              <a:gd name="connsiteY1090" fmla="*/ 3428338 h 4777539"/>
              <a:gd name="connsiteX1091" fmla="*/ 1429540 w 4772026"/>
              <a:gd name="connsiteY1091" fmla="*/ 3457873 h 4777539"/>
              <a:gd name="connsiteX1092" fmla="*/ 1400004 w 4772026"/>
              <a:gd name="connsiteY1092" fmla="*/ 3428535 h 4777539"/>
              <a:gd name="connsiteX1093" fmla="*/ 1429343 w 4772026"/>
              <a:gd name="connsiteY1093" fmla="*/ 3398998 h 4777539"/>
              <a:gd name="connsiteX1094" fmla="*/ 1646136 w 4772026"/>
              <a:gd name="connsiteY1094" fmla="*/ 3396635 h 4777539"/>
              <a:gd name="connsiteX1095" fmla="*/ 1672916 w 4772026"/>
              <a:gd name="connsiteY1095" fmla="*/ 3423218 h 4777539"/>
              <a:gd name="connsiteX1096" fmla="*/ 1646333 w 4772026"/>
              <a:gd name="connsiteY1096" fmla="*/ 3449997 h 4777539"/>
              <a:gd name="connsiteX1097" fmla="*/ 1619554 w 4772026"/>
              <a:gd name="connsiteY1097" fmla="*/ 3423415 h 4777539"/>
              <a:gd name="connsiteX1098" fmla="*/ 1646136 w 4772026"/>
              <a:gd name="connsiteY1098" fmla="*/ 3396635 h 4777539"/>
              <a:gd name="connsiteX1099" fmla="*/ 1224560 w 4772026"/>
              <a:gd name="connsiteY1099" fmla="*/ 3394667 h 4777539"/>
              <a:gd name="connsiteX1100" fmla="*/ 1252127 w 4772026"/>
              <a:gd name="connsiteY1100" fmla="*/ 3421839 h 4777539"/>
              <a:gd name="connsiteX1101" fmla="*/ 1224757 w 4772026"/>
              <a:gd name="connsiteY1101" fmla="*/ 3449406 h 4777539"/>
              <a:gd name="connsiteX1102" fmla="*/ 1197190 w 4772026"/>
              <a:gd name="connsiteY1102" fmla="*/ 3422037 h 4777539"/>
              <a:gd name="connsiteX1103" fmla="*/ 1224560 w 4772026"/>
              <a:gd name="connsiteY1103" fmla="*/ 3394667 h 4777539"/>
              <a:gd name="connsiteX1104" fmla="*/ 4590675 w 4772026"/>
              <a:gd name="connsiteY1104" fmla="*/ 3391318 h 4777539"/>
              <a:gd name="connsiteX1105" fmla="*/ 4592447 w 4772026"/>
              <a:gd name="connsiteY1105" fmla="*/ 3393090 h 4777539"/>
              <a:gd name="connsiteX1106" fmla="*/ 4590675 w 4772026"/>
              <a:gd name="connsiteY1106" fmla="*/ 3394863 h 4777539"/>
              <a:gd name="connsiteX1107" fmla="*/ 4588903 w 4772026"/>
              <a:gd name="connsiteY1107" fmla="*/ 3393090 h 4777539"/>
              <a:gd name="connsiteX1108" fmla="*/ 4590675 w 4772026"/>
              <a:gd name="connsiteY1108" fmla="*/ 3391318 h 4777539"/>
              <a:gd name="connsiteX1109" fmla="*/ 3131992 w 4772026"/>
              <a:gd name="connsiteY1109" fmla="*/ 3387971 h 4777539"/>
              <a:gd name="connsiteX1110" fmla="*/ 3161922 w 4772026"/>
              <a:gd name="connsiteY1110" fmla="*/ 3417704 h 4777539"/>
              <a:gd name="connsiteX1111" fmla="*/ 3132189 w 4772026"/>
              <a:gd name="connsiteY1111" fmla="*/ 3447633 h 4777539"/>
              <a:gd name="connsiteX1112" fmla="*/ 3102260 w 4772026"/>
              <a:gd name="connsiteY1112" fmla="*/ 3417901 h 4777539"/>
              <a:gd name="connsiteX1113" fmla="*/ 3131992 w 4772026"/>
              <a:gd name="connsiteY1113" fmla="*/ 3387971 h 4777539"/>
              <a:gd name="connsiteX1114" fmla="*/ 2900628 w 4772026"/>
              <a:gd name="connsiteY1114" fmla="*/ 3383836 h 4777539"/>
              <a:gd name="connsiteX1115" fmla="*/ 2912442 w 4772026"/>
              <a:gd name="connsiteY1115" fmla="*/ 3395650 h 4777539"/>
              <a:gd name="connsiteX1116" fmla="*/ 2900628 w 4772026"/>
              <a:gd name="connsiteY1116" fmla="*/ 3407465 h 4777539"/>
              <a:gd name="connsiteX1117" fmla="*/ 2888813 w 4772026"/>
              <a:gd name="connsiteY1117" fmla="*/ 3395650 h 4777539"/>
              <a:gd name="connsiteX1118" fmla="*/ 2900628 w 4772026"/>
              <a:gd name="connsiteY1118" fmla="*/ 3383836 h 4777539"/>
              <a:gd name="connsiteX1119" fmla="*/ 1029033 w 4772026"/>
              <a:gd name="connsiteY1119" fmla="*/ 3383639 h 4777539"/>
              <a:gd name="connsiteX1120" fmla="*/ 1053056 w 4772026"/>
              <a:gd name="connsiteY1120" fmla="*/ 3407465 h 4777539"/>
              <a:gd name="connsiteX1121" fmla="*/ 1029229 w 4772026"/>
              <a:gd name="connsiteY1121" fmla="*/ 3431488 h 4777539"/>
              <a:gd name="connsiteX1122" fmla="*/ 1005207 w 4772026"/>
              <a:gd name="connsiteY1122" fmla="*/ 3407661 h 4777539"/>
              <a:gd name="connsiteX1123" fmla="*/ 1029033 w 4772026"/>
              <a:gd name="connsiteY1123" fmla="*/ 3383639 h 4777539"/>
              <a:gd name="connsiteX1124" fmla="*/ 3348393 w 4772026"/>
              <a:gd name="connsiteY1124" fmla="*/ 3383245 h 4777539"/>
              <a:gd name="connsiteX1125" fmla="*/ 3386789 w 4772026"/>
              <a:gd name="connsiteY1125" fmla="*/ 3421248 h 4777539"/>
              <a:gd name="connsiteX1126" fmla="*/ 3348786 w 4772026"/>
              <a:gd name="connsiteY1126" fmla="*/ 3459645 h 4777539"/>
              <a:gd name="connsiteX1127" fmla="*/ 3310587 w 4772026"/>
              <a:gd name="connsiteY1127" fmla="*/ 3421642 h 4777539"/>
              <a:gd name="connsiteX1128" fmla="*/ 3348393 w 4772026"/>
              <a:gd name="connsiteY1128" fmla="*/ 3383245 h 4777539"/>
              <a:gd name="connsiteX1129" fmla="*/ 1877305 w 4772026"/>
              <a:gd name="connsiteY1129" fmla="*/ 3380882 h 4777539"/>
              <a:gd name="connsiteX1130" fmla="*/ 1895815 w 4772026"/>
              <a:gd name="connsiteY1130" fmla="*/ 3399194 h 4777539"/>
              <a:gd name="connsiteX1131" fmla="*/ 1877502 w 4772026"/>
              <a:gd name="connsiteY1131" fmla="*/ 3417704 h 4777539"/>
              <a:gd name="connsiteX1132" fmla="*/ 1858993 w 4772026"/>
              <a:gd name="connsiteY1132" fmla="*/ 3399391 h 4777539"/>
              <a:gd name="connsiteX1133" fmla="*/ 1877305 w 4772026"/>
              <a:gd name="connsiteY1133" fmla="*/ 3380882 h 4777539"/>
              <a:gd name="connsiteX1134" fmla="*/ 2388869 w 4772026"/>
              <a:gd name="connsiteY1134" fmla="*/ 3378716 h 4777539"/>
              <a:gd name="connsiteX1135" fmla="*/ 2392609 w 4772026"/>
              <a:gd name="connsiteY1135" fmla="*/ 3382458 h 4777539"/>
              <a:gd name="connsiteX1136" fmla="*/ 2388869 w 4772026"/>
              <a:gd name="connsiteY1136" fmla="*/ 3386395 h 4777539"/>
              <a:gd name="connsiteX1137" fmla="*/ 2385127 w 4772026"/>
              <a:gd name="connsiteY1137" fmla="*/ 3382654 h 4777539"/>
              <a:gd name="connsiteX1138" fmla="*/ 2388869 w 4772026"/>
              <a:gd name="connsiteY1138" fmla="*/ 3378716 h 4777539"/>
              <a:gd name="connsiteX1139" fmla="*/ 3553373 w 4772026"/>
              <a:gd name="connsiteY1139" fmla="*/ 3374975 h 4777539"/>
              <a:gd name="connsiteX1140" fmla="*/ 3591966 w 4772026"/>
              <a:gd name="connsiteY1140" fmla="*/ 3413372 h 4777539"/>
              <a:gd name="connsiteX1141" fmla="*/ 3553569 w 4772026"/>
              <a:gd name="connsiteY1141" fmla="*/ 3451965 h 4777539"/>
              <a:gd name="connsiteX1142" fmla="*/ 3514976 w 4772026"/>
              <a:gd name="connsiteY1142" fmla="*/ 3413568 h 4777539"/>
              <a:gd name="connsiteX1143" fmla="*/ 3553373 w 4772026"/>
              <a:gd name="connsiteY1143" fmla="*/ 3374975 h 4777539"/>
              <a:gd name="connsiteX1144" fmla="*/ 840988 w 4772026"/>
              <a:gd name="connsiteY1144" fmla="*/ 3373990 h 4777539"/>
              <a:gd name="connsiteX1145" fmla="*/ 855362 w 4772026"/>
              <a:gd name="connsiteY1145" fmla="*/ 3388168 h 4777539"/>
              <a:gd name="connsiteX1146" fmla="*/ 841185 w 4772026"/>
              <a:gd name="connsiteY1146" fmla="*/ 3402541 h 4777539"/>
              <a:gd name="connsiteX1147" fmla="*/ 827007 w 4772026"/>
              <a:gd name="connsiteY1147" fmla="*/ 3388364 h 4777539"/>
              <a:gd name="connsiteX1148" fmla="*/ 840988 w 4772026"/>
              <a:gd name="connsiteY1148" fmla="*/ 3373990 h 4777539"/>
              <a:gd name="connsiteX1149" fmla="*/ 2255760 w 4772026"/>
              <a:gd name="connsiteY1149" fmla="*/ 3369069 h 4777539"/>
              <a:gd name="connsiteX1150" fmla="*/ 2259894 w 4772026"/>
              <a:gd name="connsiteY1150" fmla="*/ 3373203 h 4777539"/>
              <a:gd name="connsiteX1151" fmla="*/ 2255760 w 4772026"/>
              <a:gd name="connsiteY1151" fmla="*/ 3377339 h 4777539"/>
              <a:gd name="connsiteX1152" fmla="*/ 2251624 w 4772026"/>
              <a:gd name="connsiteY1152" fmla="*/ 3373203 h 4777539"/>
              <a:gd name="connsiteX1153" fmla="*/ 2255760 w 4772026"/>
              <a:gd name="connsiteY1153" fmla="*/ 3369069 h 4777539"/>
              <a:gd name="connsiteX1154" fmla="*/ 2522174 w 4772026"/>
              <a:gd name="connsiteY1154" fmla="*/ 3367690 h 4777539"/>
              <a:gd name="connsiteX1155" fmla="*/ 2526703 w 4772026"/>
              <a:gd name="connsiteY1155" fmla="*/ 3372219 h 4777539"/>
              <a:gd name="connsiteX1156" fmla="*/ 2522174 w 4772026"/>
              <a:gd name="connsiteY1156" fmla="*/ 3376748 h 4777539"/>
              <a:gd name="connsiteX1157" fmla="*/ 2517645 w 4772026"/>
              <a:gd name="connsiteY1157" fmla="*/ 3372219 h 4777539"/>
              <a:gd name="connsiteX1158" fmla="*/ 2522174 w 4772026"/>
              <a:gd name="connsiteY1158" fmla="*/ 3367690 h 4777539"/>
              <a:gd name="connsiteX1159" fmla="*/ 3748899 w 4772026"/>
              <a:gd name="connsiteY1159" fmla="*/ 3364736 h 4777539"/>
              <a:gd name="connsiteX1160" fmla="*/ 3781979 w 4772026"/>
              <a:gd name="connsiteY1160" fmla="*/ 3397619 h 4777539"/>
              <a:gd name="connsiteX1161" fmla="*/ 3749096 w 4772026"/>
              <a:gd name="connsiteY1161" fmla="*/ 3430700 h 4777539"/>
              <a:gd name="connsiteX1162" fmla="*/ 3716016 w 4772026"/>
              <a:gd name="connsiteY1162" fmla="*/ 3397816 h 4777539"/>
              <a:gd name="connsiteX1163" fmla="*/ 3748899 w 4772026"/>
              <a:gd name="connsiteY1163" fmla="*/ 3364736 h 4777539"/>
              <a:gd name="connsiteX1164" fmla="*/ 659242 w 4772026"/>
              <a:gd name="connsiteY1164" fmla="*/ 3356269 h 4777539"/>
              <a:gd name="connsiteX1165" fmla="*/ 668299 w 4772026"/>
              <a:gd name="connsiteY1165" fmla="*/ 3365327 h 4777539"/>
              <a:gd name="connsiteX1166" fmla="*/ 659242 w 4772026"/>
              <a:gd name="connsiteY1166" fmla="*/ 3374384 h 4777539"/>
              <a:gd name="connsiteX1167" fmla="*/ 650184 w 4772026"/>
              <a:gd name="connsiteY1167" fmla="*/ 3365327 h 4777539"/>
              <a:gd name="connsiteX1168" fmla="*/ 659242 w 4772026"/>
              <a:gd name="connsiteY1168" fmla="*/ 3356269 h 4777539"/>
              <a:gd name="connsiteX1169" fmla="*/ 3936749 w 4772026"/>
              <a:gd name="connsiteY1169" fmla="*/ 3348196 h 4777539"/>
              <a:gd name="connsiteX1170" fmla="*/ 3965694 w 4772026"/>
              <a:gd name="connsiteY1170" fmla="*/ 3376944 h 4777539"/>
              <a:gd name="connsiteX1171" fmla="*/ 3936946 w 4772026"/>
              <a:gd name="connsiteY1171" fmla="*/ 3405890 h 4777539"/>
              <a:gd name="connsiteX1172" fmla="*/ 3908001 w 4772026"/>
              <a:gd name="connsiteY1172" fmla="*/ 3377141 h 4777539"/>
              <a:gd name="connsiteX1173" fmla="*/ 3936749 w 4772026"/>
              <a:gd name="connsiteY1173" fmla="*/ 3348196 h 4777539"/>
              <a:gd name="connsiteX1174" fmla="*/ 2125407 w 4772026"/>
              <a:gd name="connsiteY1174" fmla="*/ 3337563 h 4777539"/>
              <a:gd name="connsiteX1175" fmla="*/ 2131708 w 4772026"/>
              <a:gd name="connsiteY1175" fmla="*/ 3343864 h 4777539"/>
              <a:gd name="connsiteX1176" fmla="*/ 2125407 w 4772026"/>
              <a:gd name="connsiteY1176" fmla="*/ 3350165 h 4777539"/>
              <a:gd name="connsiteX1177" fmla="*/ 2119106 w 4772026"/>
              <a:gd name="connsiteY1177" fmla="*/ 3343864 h 4777539"/>
              <a:gd name="connsiteX1178" fmla="*/ 2125407 w 4772026"/>
              <a:gd name="connsiteY1178" fmla="*/ 3337563 h 4777539"/>
              <a:gd name="connsiteX1179" fmla="*/ 2652131 w 4772026"/>
              <a:gd name="connsiteY1179" fmla="*/ 3335200 h 4777539"/>
              <a:gd name="connsiteX1180" fmla="*/ 2659023 w 4772026"/>
              <a:gd name="connsiteY1180" fmla="*/ 3342093 h 4777539"/>
              <a:gd name="connsiteX1181" fmla="*/ 2652131 w 4772026"/>
              <a:gd name="connsiteY1181" fmla="*/ 3348985 h 4777539"/>
              <a:gd name="connsiteX1182" fmla="*/ 2645240 w 4772026"/>
              <a:gd name="connsiteY1182" fmla="*/ 3342093 h 4777539"/>
              <a:gd name="connsiteX1183" fmla="*/ 2652131 w 4772026"/>
              <a:gd name="connsiteY1183" fmla="*/ 3335200 h 4777539"/>
              <a:gd name="connsiteX1184" fmla="*/ 482223 w 4772026"/>
              <a:gd name="connsiteY1184" fmla="*/ 3334413 h 4777539"/>
              <a:gd name="connsiteX1185" fmla="*/ 487736 w 4772026"/>
              <a:gd name="connsiteY1185" fmla="*/ 3339926 h 4777539"/>
              <a:gd name="connsiteX1186" fmla="*/ 482223 w 4772026"/>
              <a:gd name="connsiteY1186" fmla="*/ 3345440 h 4777539"/>
              <a:gd name="connsiteX1187" fmla="*/ 476513 w 4772026"/>
              <a:gd name="connsiteY1187" fmla="*/ 3339926 h 4777539"/>
              <a:gd name="connsiteX1188" fmla="*/ 482223 w 4772026"/>
              <a:gd name="connsiteY1188" fmla="*/ 3334413 h 4777539"/>
              <a:gd name="connsiteX1189" fmla="*/ 4118494 w 4772026"/>
              <a:gd name="connsiteY1189" fmla="*/ 3331656 h 4777539"/>
              <a:gd name="connsiteX1190" fmla="*/ 4139759 w 4772026"/>
              <a:gd name="connsiteY1190" fmla="*/ 3352725 h 4777539"/>
              <a:gd name="connsiteX1191" fmla="*/ 4118690 w 4772026"/>
              <a:gd name="connsiteY1191" fmla="*/ 3373991 h 4777539"/>
              <a:gd name="connsiteX1192" fmla="*/ 4097425 w 4772026"/>
              <a:gd name="connsiteY1192" fmla="*/ 3352922 h 4777539"/>
              <a:gd name="connsiteX1193" fmla="*/ 4118494 w 4772026"/>
              <a:gd name="connsiteY1193" fmla="*/ 3331656 h 4777539"/>
              <a:gd name="connsiteX1194" fmla="*/ 4295315 w 4772026"/>
              <a:gd name="connsiteY1194" fmla="*/ 3312556 h 4777539"/>
              <a:gd name="connsiteX1195" fmla="*/ 4308902 w 4772026"/>
              <a:gd name="connsiteY1195" fmla="*/ 3325946 h 4777539"/>
              <a:gd name="connsiteX1196" fmla="*/ 4295512 w 4772026"/>
              <a:gd name="connsiteY1196" fmla="*/ 3339533 h 4777539"/>
              <a:gd name="connsiteX1197" fmla="*/ 4281926 w 4772026"/>
              <a:gd name="connsiteY1197" fmla="*/ 3326144 h 4777539"/>
              <a:gd name="connsiteX1198" fmla="*/ 4295315 w 4772026"/>
              <a:gd name="connsiteY1198" fmla="*/ 3312556 h 4777539"/>
              <a:gd name="connsiteX1199" fmla="*/ 309143 w 4772026"/>
              <a:gd name="connsiteY1199" fmla="*/ 3310587 h 4777539"/>
              <a:gd name="connsiteX1200" fmla="*/ 311309 w 4772026"/>
              <a:gd name="connsiteY1200" fmla="*/ 3312753 h 4777539"/>
              <a:gd name="connsiteX1201" fmla="*/ 309143 w 4772026"/>
              <a:gd name="connsiteY1201" fmla="*/ 3314919 h 4777539"/>
              <a:gd name="connsiteX1202" fmla="*/ 306977 w 4772026"/>
              <a:gd name="connsiteY1202" fmla="*/ 3312753 h 4777539"/>
              <a:gd name="connsiteX1203" fmla="*/ 309143 w 4772026"/>
              <a:gd name="connsiteY1203" fmla="*/ 3310587 h 4777539"/>
              <a:gd name="connsiteX1204" fmla="*/ 1765068 w 4772026"/>
              <a:gd name="connsiteY1204" fmla="*/ 3308421 h 4777539"/>
              <a:gd name="connsiteX1205" fmla="*/ 1783578 w 4772026"/>
              <a:gd name="connsiteY1205" fmla="*/ 3326733 h 4777539"/>
              <a:gd name="connsiteX1206" fmla="*/ 1765265 w 4772026"/>
              <a:gd name="connsiteY1206" fmla="*/ 3345242 h 4777539"/>
              <a:gd name="connsiteX1207" fmla="*/ 1746756 w 4772026"/>
              <a:gd name="connsiteY1207" fmla="*/ 3326930 h 4777539"/>
              <a:gd name="connsiteX1208" fmla="*/ 1765068 w 4772026"/>
              <a:gd name="connsiteY1208" fmla="*/ 3308421 h 4777539"/>
              <a:gd name="connsiteX1209" fmla="*/ 1546109 w 4772026"/>
              <a:gd name="connsiteY1209" fmla="*/ 3304680 h 4777539"/>
              <a:gd name="connsiteX1210" fmla="*/ 1576038 w 4772026"/>
              <a:gd name="connsiteY1210" fmla="*/ 3334413 h 4777539"/>
              <a:gd name="connsiteX1211" fmla="*/ 1546306 w 4772026"/>
              <a:gd name="connsiteY1211" fmla="*/ 3364342 h 4777539"/>
              <a:gd name="connsiteX1212" fmla="*/ 1516376 w 4772026"/>
              <a:gd name="connsiteY1212" fmla="*/ 3334610 h 4777539"/>
              <a:gd name="connsiteX1213" fmla="*/ 1546109 w 4772026"/>
              <a:gd name="connsiteY1213" fmla="*/ 3304680 h 4777539"/>
              <a:gd name="connsiteX1214" fmla="*/ 3012273 w 4772026"/>
              <a:gd name="connsiteY1214" fmla="*/ 3301923 h 4777539"/>
              <a:gd name="connsiteX1215" fmla="*/ 3032751 w 4772026"/>
              <a:gd name="connsiteY1215" fmla="*/ 3322401 h 4777539"/>
              <a:gd name="connsiteX1216" fmla="*/ 3012273 w 4772026"/>
              <a:gd name="connsiteY1216" fmla="*/ 3342879 h 4777539"/>
              <a:gd name="connsiteX1217" fmla="*/ 2991795 w 4772026"/>
              <a:gd name="connsiteY1217" fmla="*/ 3322401 h 4777539"/>
              <a:gd name="connsiteX1218" fmla="*/ 3012273 w 4772026"/>
              <a:gd name="connsiteY1218" fmla="*/ 3301923 h 4777539"/>
              <a:gd name="connsiteX1219" fmla="*/ 1340538 w 4772026"/>
              <a:gd name="connsiteY1219" fmla="*/ 3299166 h 4777539"/>
              <a:gd name="connsiteX1220" fmla="*/ 1370074 w 4772026"/>
              <a:gd name="connsiteY1220" fmla="*/ 3328506 h 4777539"/>
              <a:gd name="connsiteX1221" fmla="*/ 1340735 w 4772026"/>
              <a:gd name="connsiteY1221" fmla="*/ 3358041 h 4777539"/>
              <a:gd name="connsiteX1222" fmla="*/ 1311199 w 4772026"/>
              <a:gd name="connsiteY1222" fmla="*/ 3328703 h 4777539"/>
              <a:gd name="connsiteX1223" fmla="*/ 1340538 w 4772026"/>
              <a:gd name="connsiteY1223" fmla="*/ 3299166 h 4777539"/>
              <a:gd name="connsiteX1224" fmla="*/ 4468396 w 4772026"/>
              <a:gd name="connsiteY1224" fmla="*/ 3291881 h 4777539"/>
              <a:gd name="connsiteX1225" fmla="*/ 4474304 w 4772026"/>
              <a:gd name="connsiteY1225" fmla="*/ 3297788 h 4777539"/>
              <a:gd name="connsiteX1226" fmla="*/ 4468396 w 4772026"/>
              <a:gd name="connsiteY1226" fmla="*/ 3303695 h 4777539"/>
              <a:gd name="connsiteX1227" fmla="*/ 4462489 w 4772026"/>
              <a:gd name="connsiteY1227" fmla="*/ 3297788 h 4777539"/>
              <a:gd name="connsiteX1228" fmla="*/ 4468396 w 4772026"/>
              <a:gd name="connsiteY1228" fmla="*/ 3291881 h 4777539"/>
              <a:gd name="connsiteX1229" fmla="*/ 3231234 w 4772026"/>
              <a:gd name="connsiteY1229" fmla="*/ 3290306 h 4777539"/>
              <a:gd name="connsiteX1230" fmla="*/ 3269434 w 4772026"/>
              <a:gd name="connsiteY1230" fmla="*/ 3328309 h 4777539"/>
              <a:gd name="connsiteX1231" fmla="*/ 3231431 w 4772026"/>
              <a:gd name="connsiteY1231" fmla="*/ 3366706 h 4777539"/>
              <a:gd name="connsiteX1232" fmla="*/ 3193231 w 4772026"/>
              <a:gd name="connsiteY1232" fmla="*/ 3328703 h 4777539"/>
              <a:gd name="connsiteX1233" fmla="*/ 3231234 w 4772026"/>
              <a:gd name="connsiteY1233" fmla="*/ 3290306 h 4777539"/>
              <a:gd name="connsiteX1234" fmla="*/ 1145404 w 4772026"/>
              <a:gd name="connsiteY1234" fmla="*/ 3286564 h 4777539"/>
              <a:gd name="connsiteX1235" fmla="*/ 1172971 w 4772026"/>
              <a:gd name="connsiteY1235" fmla="*/ 3313934 h 4777539"/>
              <a:gd name="connsiteX1236" fmla="*/ 1145601 w 4772026"/>
              <a:gd name="connsiteY1236" fmla="*/ 3341500 h 4777539"/>
              <a:gd name="connsiteX1237" fmla="*/ 1118231 w 4772026"/>
              <a:gd name="connsiteY1237" fmla="*/ 3314131 h 4777539"/>
              <a:gd name="connsiteX1238" fmla="*/ 1145404 w 4772026"/>
              <a:gd name="connsiteY1238" fmla="*/ 3286564 h 4777539"/>
              <a:gd name="connsiteX1239" fmla="*/ 2776379 w 4772026"/>
              <a:gd name="connsiteY1239" fmla="*/ 3285974 h 4777539"/>
              <a:gd name="connsiteX1240" fmla="*/ 2783271 w 4772026"/>
              <a:gd name="connsiteY1240" fmla="*/ 3292866 h 4777539"/>
              <a:gd name="connsiteX1241" fmla="*/ 2776379 w 4772026"/>
              <a:gd name="connsiteY1241" fmla="*/ 3299758 h 4777539"/>
              <a:gd name="connsiteX1242" fmla="*/ 2769488 w 4772026"/>
              <a:gd name="connsiteY1242" fmla="*/ 3292866 h 4777539"/>
              <a:gd name="connsiteX1243" fmla="*/ 2776379 w 4772026"/>
              <a:gd name="connsiteY1243" fmla="*/ 3285974 h 4777539"/>
              <a:gd name="connsiteX1244" fmla="*/ 2000963 w 4772026"/>
              <a:gd name="connsiteY1244" fmla="*/ 3283808 h 4777539"/>
              <a:gd name="connsiteX1245" fmla="*/ 2012777 w 4772026"/>
              <a:gd name="connsiteY1245" fmla="*/ 3295622 h 4777539"/>
              <a:gd name="connsiteX1246" fmla="*/ 2000963 w 4772026"/>
              <a:gd name="connsiteY1246" fmla="*/ 3307437 h 4777539"/>
              <a:gd name="connsiteX1247" fmla="*/ 1989148 w 4772026"/>
              <a:gd name="connsiteY1247" fmla="*/ 3295622 h 4777539"/>
              <a:gd name="connsiteX1248" fmla="*/ 2000963 w 4772026"/>
              <a:gd name="connsiteY1248" fmla="*/ 3283808 h 4777539"/>
              <a:gd name="connsiteX1249" fmla="*/ 3436607 w 4772026"/>
              <a:gd name="connsiteY1249" fmla="*/ 3280067 h 4777539"/>
              <a:gd name="connsiteX1250" fmla="*/ 3477760 w 4772026"/>
              <a:gd name="connsiteY1250" fmla="*/ 3320826 h 4777539"/>
              <a:gd name="connsiteX1251" fmla="*/ 3437000 w 4772026"/>
              <a:gd name="connsiteY1251" fmla="*/ 3361979 h 4777539"/>
              <a:gd name="connsiteX1252" fmla="*/ 3395847 w 4772026"/>
              <a:gd name="connsiteY1252" fmla="*/ 3321220 h 4777539"/>
              <a:gd name="connsiteX1253" fmla="*/ 3436607 w 4772026"/>
              <a:gd name="connsiteY1253" fmla="*/ 3280067 h 4777539"/>
              <a:gd name="connsiteX1254" fmla="*/ 958540 w 4772026"/>
              <a:gd name="connsiteY1254" fmla="*/ 3275340 h 4777539"/>
              <a:gd name="connsiteX1255" fmla="*/ 977444 w 4772026"/>
              <a:gd name="connsiteY1255" fmla="*/ 3294047 h 4777539"/>
              <a:gd name="connsiteX1256" fmla="*/ 958737 w 4772026"/>
              <a:gd name="connsiteY1256" fmla="*/ 3312753 h 4777539"/>
              <a:gd name="connsiteX1257" fmla="*/ 940031 w 4772026"/>
              <a:gd name="connsiteY1257" fmla="*/ 3294047 h 4777539"/>
              <a:gd name="connsiteX1258" fmla="*/ 958540 w 4772026"/>
              <a:gd name="connsiteY1258" fmla="*/ 3275340 h 4777539"/>
              <a:gd name="connsiteX1259" fmla="*/ 3631545 w 4772026"/>
              <a:gd name="connsiteY1259" fmla="*/ 3266480 h 4777539"/>
              <a:gd name="connsiteX1260" fmla="*/ 3670138 w 4772026"/>
              <a:gd name="connsiteY1260" fmla="*/ 3304876 h 4777539"/>
              <a:gd name="connsiteX1261" fmla="*/ 3631741 w 4772026"/>
              <a:gd name="connsiteY1261" fmla="*/ 3343470 h 4777539"/>
              <a:gd name="connsiteX1262" fmla="*/ 3593148 w 4772026"/>
              <a:gd name="connsiteY1262" fmla="*/ 3305073 h 4777539"/>
              <a:gd name="connsiteX1263" fmla="*/ 3631545 w 4772026"/>
              <a:gd name="connsiteY1263" fmla="*/ 3266480 h 4777539"/>
              <a:gd name="connsiteX1264" fmla="*/ 4637736 w 4772026"/>
              <a:gd name="connsiteY1264" fmla="*/ 3264314 h 4777539"/>
              <a:gd name="connsiteX1265" fmla="*/ 4641280 w 4772026"/>
              <a:gd name="connsiteY1265" fmla="*/ 3267859 h 4777539"/>
              <a:gd name="connsiteX1266" fmla="*/ 4637932 w 4772026"/>
              <a:gd name="connsiteY1266" fmla="*/ 3271403 h 4777539"/>
              <a:gd name="connsiteX1267" fmla="*/ 4634388 w 4772026"/>
              <a:gd name="connsiteY1267" fmla="*/ 3267859 h 4777539"/>
              <a:gd name="connsiteX1268" fmla="*/ 4637736 w 4772026"/>
              <a:gd name="connsiteY1268" fmla="*/ 3264314 h 4777539"/>
              <a:gd name="connsiteX1269" fmla="*/ 778371 w 4772026"/>
              <a:gd name="connsiteY1269" fmla="*/ 3255256 h 4777539"/>
              <a:gd name="connsiteX1270" fmla="*/ 793336 w 4772026"/>
              <a:gd name="connsiteY1270" fmla="*/ 3270221 h 4777539"/>
              <a:gd name="connsiteX1271" fmla="*/ 778371 w 4772026"/>
              <a:gd name="connsiteY1271" fmla="*/ 3285186 h 4777539"/>
              <a:gd name="connsiteX1272" fmla="*/ 763406 w 4772026"/>
              <a:gd name="connsiteY1272" fmla="*/ 3270418 h 4777539"/>
              <a:gd name="connsiteX1273" fmla="*/ 778371 w 4772026"/>
              <a:gd name="connsiteY1273" fmla="*/ 3255256 h 4777539"/>
              <a:gd name="connsiteX1274" fmla="*/ 3818409 w 4772026"/>
              <a:gd name="connsiteY1274" fmla="*/ 3250727 h 4777539"/>
              <a:gd name="connsiteX1275" fmla="*/ 3851489 w 4772026"/>
              <a:gd name="connsiteY1275" fmla="*/ 3283611 h 4777539"/>
              <a:gd name="connsiteX1276" fmla="*/ 3818605 w 4772026"/>
              <a:gd name="connsiteY1276" fmla="*/ 3316691 h 4777539"/>
              <a:gd name="connsiteX1277" fmla="*/ 3785525 w 4772026"/>
              <a:gd name="connsiteY1277" fmla="*/ 3283808 h 4777539"/>
              <a:gd name="connsiteX1278" fmla="*/ 3818409 w 4772026"/>
              <a:gd name="connsiteY1278" fmla="*/ 3250727 h 4777539"/>
              <a:gd name="connsiteX1279" fmla="*/ 602533 w 4772026"/>
              <a:gd name="connsiteY1279" fmla="*/ 3235960 h 4777539"/>
              <a:gd name="connsiteX1280" fmla="*/ 611001 w 4772026"/>
              <a:gd name="connsiteY1280" fmla="*/ 3244229 h 4777539"/>
              <a:gd name="connsiteX1281" fmla="*/ 602730 w 4772026"/>
              <a:gd name="connsiteY1281" fmla="*/ 3252500 h 4777539"/>
              <a:gd name="connsiteX1282" fmla="*/ 594460 w 4772026"/>
              <a:gd name="connsiteY1282" fmla="*/ 3244229 h 4777539"/>
              <a:gd name="connsiteX1283" fmla="*/ 602533 w 4772026"/>
              <a:gd name="connsiteY1283" fmla="*/ 3235960 h 4777539"/>
              <a:gd name="connsiteX1284" fmla="*/ 3998774 w 4772026"/>
              <a:gd name="connsiteY1284" fmla="*/ 3229264 h 4777539"/>
              <a:gd name="connsiteX1285" fmla="*/ 4028310 w 4772026"/>
              <a:gd name="connsiteY1285" fmla="*/ 3258604 h 4777539"/>
              <a:gd name="connsiteX1286" fmla="*/ 3998971 w 4772026"/>
              <a:gd name="connsiteY1286" fmla="*/ 3288139 h 4777539"/>
              <a:gd name="connsiteX1287" fmla="*/ 3969436 w 4772026"/>
              <a:gd name="connsiteY1287" fmla="*/ 3258800 h 4777539"/>
              <a:gd name="connsiteX1288" fmla="*/ 3998774 w 4772026"/>
              <a:gd name="connsiteY1288" fmla="*/ 3229264 h 4777539"/>
              <a:gd name="connsiteX1289" fmla="*/ 1884985 w 4772026"/>
              <a:gd name="connsiteY1289" fmla="*/ 3227295 h 4777539"/>
              <a:gd name="connsiteX1290" fmla="*/ 1887151 w 4772026"/>
              <a:gd name="connsiteY1290" fmla="*/ 3229264 h 4777539"/>
              <a:gd name="connsiteX1291" fmla="*/ 1884985 w 4772026"/>
              <a:gd name="connsiteY1291" fmla="*/ 3231430 h 4777539"/>
              <a:gd name="connsiteX1292" fmla="*/ 1882819 w 4772026"/>
              <a:gd name="connsiteY1292" fmla="*/ 3229264 h 4777539"/>
              <a:gd name="connsiteX1293" fmla="*/ 1884985 w 4772026"/>
              <a:gd name="connsiteY1293" fmla="*/ 3227295 h 4777539"/>
              <a:gd name="connsiteX1294" fmla="*/ 1663071 w 4772026"/>
              <a:gd name="connsiteY1294" fmla="*/ 3225326 h 4777539"/>
              <a:gd name="connsiteX1295" fmla="*/ 1678430 w 4772026"/>
              <a:gd name="connsiteY1295" fmla="*/ 3240488 h 4777539"/>
              <a:gd name="connsiteX1296" fmla="*/ 1663268 w 4772026"/>
              <a:gd name="connsiteY1296" fmla="*/ 3255847 h 4777539"/>
              <a:gd name="connsiteX1297" fmla="*/ 1647909 w 4772026"/>
              <a:gd name="connsiteY1297" fmla="*/ 3240685 h 4777539"/>
              <a:gd name="connsiteX1298" fmla="*/ 1663071 w 4772026"/>
              <a:gd name="connsiteY1298" fmla="*/ 3225326 h 4777539"/>
              <a:gd name="connsiteX1299" fmla="*/ 2891767 w 4772026"/>
              <a:gd name="connsiteY1299" fmla="*/ 3223160 h 4777539"/>
              <a:gd name="connsiteX1300" fmla="*/ 2894130 w 4772026"/>
              <a:gd name="connsiteY1300" fmla="*/ 3225523 h 4777539"/>
              <a:gd name="connsiteX1301" fmla="*/ 2891767 w 4772026"/>
              <a:gd name="connsiteY1301" fmla="*/ 3227886 h 4777539"/>
              <a:gd name="connsiteX1302" fmla="*/ 2889404 w 4772026"/>
              <a:gd name="connsiteY1302" fmla="*/ 3225523 h 4777539"/>
              <a:gd name="connsiteX1303" fmla="*/ 2891767 w 4772026"/>
              <a:gd name="connsiteY1303" fmla="*/ 3223160 h 4777539"/>
              <a:gd name="connsiteX1304" fmla="*/ 2255366 w 4772026"/>
              <a:gd name="connsiteY1304" fmla="*/ 3221782 h 4777539"/>
              <a:gd name="connsiteX1305" fmla="*/ 2255760 w 4772026"/>
              <a:gd name="connsiteY1305" fmla="*/ 3222175 h 4777539"/>
              <a:gd name="connsiteX1306" fmla="*/ 2255366 w 4772026"/>
              <a:gd name="connsiteY1306" fmla="*/ 3222570 h 4777539"/>
              <a:gd name="connsiteX1307" fmla="*/ 2254972 w 4772026"/>
              <a:gd name="connsiteY1307" fmla="*/ 3222175 h 4777539"/>
              <a:gd name="connsiteX1308" fmla="*/ 2255366 w 4772026"/>
              <a:gd name="connsiteY1308" fmla="*/ 3221782 h 4777539"/>
              <a:gd name="connsiteX1309" fmla="*/ 2521386 w 4772026"/>
              <a:gd name="connsiteY1309" fmla="*/ 3220797 h 4777539"/>
              <a:gd name="connsiteX1310" fmla="*/ 2521779 w 4772026"/>
              <a:gd name="connsiteY1310" fmla="*/ 3221191 h 4777539"/>
              <a:gd name="connsiteX1311" fmla="*/ 2521386 w 4772026"/>
              <a:gd name="connsiteY1311" fmla="*/ 3221584 h 4777539"/>
              <a:gd name="connsiteX1312" fmla="*/ 2520992 w 4772026"/>
              <a:gd name="connsiteY1312" fmla="*/ 3221191 h 4777539"/>
              <a:gd name="connsiteX1313" fmla="*/ 2521386 w 4772026"/>
              <a:gd name="connsiteY1313" fmla="*/ 3220797 h 4777539"/>
              <a:gd name="connsiteX1314" fmla="*/ 3113680 w 4772026"/>
              <a:gd name="connsiteY1314" fmla="*/ 3218041 h 4777539"/>
              <a:gd name="connsiteX1315" fmla="*/ 3131008 w 4772026"/>
              <a:gd name="connsiteY1315" fmla="*/ 3235369 h 4777539"/>
              <a:gd name="connsiteX1316" fmla="*/ 3113680 w 4772026"/>
              <a:gd name="connsiteY1316" fmla="*/ 3252696 h 4777539"/>
              <a:gd name="connsiteX1317" fmla="*/ 3096352 w 4772026"/>
              <a:gd name="connsiteY1317" fmla="*/ 3235369 h 4777539"/>
              <a:gd name="connsiteX1318" fmla="*/ 3113680 w 4772026"/>
              <a:gd name="connsiteY1318" fmla="*/ 3218041 h 4777539"/>
              <a:gd name="connsiteX1319" fmla="*/ 431619 w 4772026"/>
              <a:gd name="connsiteY1319" fmla="*/ 3211346 h 4777539"/>
              <a:gd name="connsiteX1320" fmla="*/ 436542 w 4772026"/>
              <a:gd name="connsiteY1320" fmla="*/ 3216269 h 4777539"/>
              <a:gd name="connsiteX1321" fmla="*/ 431619 w 4772026"/>
              <a:gd name="connsiteY1321" fmla="*/ 3221192 h 4777539"/>
              <a:gd name="connsiteX1322" fmla="*/ 426696 w 4772026"/>
              <a:gd name="connsiteY1322" fmla="*/ 3216269 h 4777539"/>
              <a:gd name="connsiteX1323" fmla="*/ 431619 w 4772026"/>
              <a:gd name="connsiteY1323" fmla="*/ 3211346 h 4777539"/>
              <a:gd name="connsiteX1324" fmla="*/ 1457107 w 4772026"/>
              <a:gd name="connsiteY1324" fmla="*/ 3210558 h 4777539"/>
              <a:gd name="connsiteX1325" fmla="*/ 1481721 w 4772026"/>
              <a:gd name="connsiteY1325" fmla="*/ 3235172 h 4777539"/>
              <a:gd name="connsiteX1326" fmla="*/ 1457107 w 4772026"/>
              <a:gd name="connsiteY1326" fmla="*/ 3259981 h 4777539"/>
              <a:gd name="connsiteX1327" fmla="*/ 1432296 w 4772026"/>
              <a:gd name="connsiteY1327" fmla="*/ 3235368 h 4777539"/>
              <a:gd name="connsiteX1328" fmla="*/ 1457107 w 4772026"/>
              <a:gd name="connsiteY1328" fmla="*/ 3210558 h 4777539"/>
              <a:gd name="connsiteX1329" fmla="*/ 4174021 w 4772026"/>
              <a:gd name="connsiteY1329" fmla="*/ 3204061 h 4777539"/>
              <a:gd name="connsiteX1330" fmla="*/ 4201194 w 4772026"/>
              <a:gd name="connsiteY1330" fmla="*/ 3231037 h 4777539"/>
              <a:gd name="connsiteX1331" fmla="*/ 4174218 w 4772026"/>
              <a:gd name="connsiteY1331" fmla="*/ 3258210 h 4777539"/>
              <a:gd name="connsiteX1332" fmla="*/ 4147045 w 4772026"/>
              <a:gd name="connsiteY1332" fmla="*/ 3231235 h 4777539"/>
              <a:gd name="connsiteX1333" fmla="*/ 4174021 w 4772026"/>
              <a:gd name="connsiteY1333" fmla="*/ 3204061 h 4777539"/>
              <a:gd name="connsiteX1334" fmla="*/ 3319841 w 4772026"/>
              <a:gd name="connsiteY1334" fmla="*/ 3197760 h 4777539"/>
              <a:gd name="connsiteX1335" fmla="*/ 3350755 w 4772026"/>
              <a:gd name="connsiteY1335" fmla="*/ 3228477 h 4777539"/>
              <a:gd name="connsiteX1336" fmla="*/ 3320038 w 4772026"/>
              <a:gd name="connsiteY1336" fmla="*/ 3259391 h 4777539"/>
              <a:gd name="connsiteX1337" fmla="*/ 3289124 w 4772026"/>
              <a:gd name="connsiteY1337" fmla="*/ 3228674 h 4777539"/>
              <a:gd name="connsiteX1338" fmla="*/ 3319841 w 4772026"/>
              <a:gd name="connsiteY1338" fmla="*/ 3197760 h 4777539"/>
              <a:gd name="connsiteX1339" fmla="*/ 1262367 w 4772026"/>
              <a:gd name="connsiteY1339" fmla="*/ 3188702 h 4777539"/>
              <a:gd name="connsiteX1340" fmla="*/ 1294069 w 4772026"/>
              <a:gd name="connsiteY1340" fmla="*/ 3220207 h 4777539"/>
              <a:gd name="connsiteX1341" fmla="*/ 1262564 w 4772026"/>
              <a:gd name="connsiteY1341" fmla="*/ 3251909 h 4777539"/>
              <a:gd name="connsiteX1342" fmla="*/ 1230862 w 4772026"/>
              <a:gd name="connsiteY1342" fmla="*/ 3220404 h 4777539"/>
              <a:gd name="connsiteX1343" fmla="*/ 1262367 w 4772026"/>
              <a:gd name="connsiteY1343" fmla="*/ 3188702 h 4777539"/>
              <a:gd name="connsiteX1344" fmla="*/ 2126589 w 4772026"/>
              <a:gd name="connsiteY1344" fmla="*/ 3186142 h 4777539"/>
              <a:gd name="connsiteX1345" fmla="*/ 2127377 w 4772026"/>
              <a:gd name="connsiteY1345" fmla="*/ 3186930 h 4777539"/>
              <a:gd name="connsiteX1346" fmla="*/ 2126589 w 4772026"/>
              <a:gd name="connsiteY1346" fmla="*/ 3187718 h 4777539"/>
              <a:gd name="connsiteX1347" fmla="*/ 2125801 w 4772026"/>
              <a:gd name="connsiteY1347" fmla="*/ 3187126 h 4777539"/>
              <a:gd name="connsiteX1348" fmla="*/ 2126589 w 4772026"/>
              <a:gd name="connsiteY1348" fmla="*/ 3186142 h 4777539"/>
              <a:gd name="connsiteX1349" fmla="*/ 263263 w 4772026"/>
              <a:gd name="connsiteY1349" fmla="*/ 3184960 h 4777539"/>
              <a:gd name="connsiteX1350" fmla="*/ 265430 w 4772026"/>
              <a:gd name="connsiteY1350" fmla="*/ 3186929 h 4777539"/>
              <a:gd name="connsiteX1351" fmla="*/ 263460 w 4772026"/>
              <a:gd name="connsiteY1351" fmla="*/ 3189095 h 4777539"/>
              <a:gd name="connsiteX1352" fmla="*/ 261294 w 4772026"/>
              <a:gd name="connsiteY1352" fmla="*/ 3187126 h 4777539"/>
              <a:gd name="connsiteX1353" fmla="*/ 263263 w 4772026"/>
              <a:gd name="connsiteY1353" fmla="*/ 3184960 h 4777539"/>
              <a:gd name="connsiteX1354" fmla="*/ 2649769 w 4772026"/>
              <a:gd name="connsiteY1354" fmla="*/ 3184764 h 4777539"/>
              <a:gd name="connsiteX1355" fmla="*/ 2650556 w 4772026"/>
              <a:gd name="connsiteY1355" fmla="*/ 3185551 h 4777539"/>
              <a:gd name="connsiteX1356" fmla="*/ 2649769 w 4772026"/>
              <a:gd name="connsiteY1356" fmla="*/ 3186141 h 4777539"/>
              <a:gd name="connsiteX1357" fmla="*/ 2649178 w 4772026"/>
              <a:gd name="connsiteY1357" fmla="*/ 3185354 h 4777539"/>
              <a:gd name="connsiteX1358" fmla="*/ 2649769 w 4772026"/>
              <a:gd name="connsiteY1358" fmla="*/ 3184764 h 4777539"/>
              <a:gd name="connsiteX1359" fmla="*/ 4345133 w 4772026"/>
              <a:gd name="connsiteY1359" fmla="*/ 3181613 h 4777539"/>
              <a:gd name="connsiteX1360" fmla="*/ 4365611 w 4772026"/>
              <a:gd name="connsiteY1360" fmla="*/ 3202091 h 4777539"/>
              <a:gd name="connsiteX1361" fmla="*/ 4345133 w 4772026"/>
              <a:gd name="connsiteY1361" fmla="*/ 3222569 h 4777539"/>
              <a:gd name="connsiteX1362" fmla="*/ 4324655 w 4772026"/>
              <a:gd name="connsiteY1362" fmla="*/ 3202091 h 4777539"/>
              <a:gd name="connsiteX1363" fmla="*/ 4345133 w 4772026"/>
              <a:gd name="connsiteY1363" fmla="*/ 3181613 h 4777539"/>
              <a:gd name="connsiteX1364" fmla="*/ 3514187 w 4772026"/>
              <a:gd name="connsiteY1364" fmla="*/ 3172949 h 4777539"/>
              <a:gd name="connsiteX1365" fmla="*/ 3553569 w 4772026"/>
              <a:gd name="connsiteY1365" fmla="*/ 3211936 h 4777539"/>
              <a:gd name="connsiteX1366" fmla="*/ 3514581 w 4772026"/>
              <a:gd name="connsiteY1366" fmla="*/ 3251317 h 4777539"/>
              <a:gd name="connsiteX1367" fmla="*/ 3475200 w 4772026"/>
              <a:gd name="connsiteY1367" fmla="*/ 3212329 h 4777539"/>
              <a:gd name="connsiteX1368" fmla="*/ 3514187 w 4772026"/>
              <a:gd name="connsiteY1368" fmla="*/ 3172949 h 4777539"/>
              <a:gd name="connsiteX1369" fmla="*/ 1076684 w 4772026"/>
              <a:gd name="connsiteY1369" fmla="*/ 3171572 h 4777539"/>
              <a:gd name="connsiteX1370" fmla="*/ 1104842 w 4772026"/>
              <a:gd name="connsiteY1370" fmla="*/ 3199532 h 4777539"/>
              <a:gd name="connsiteX1371" fmla="*/ 1076881 w 4772026"/>
              <a:gd name="connsiteY1371" fmla="*/ 3227690 h 4777539"/>
              <a:gd name="connsiteX1372" fmla="*/ 1048723 w 4772026"/>
              <a:gd name="connsiteY1372" fmla="*/ 3199729 h 4777539"/>
              <a:gd name="connsiteX1373" fmla="*/ 1076684 w 4772026"/>
              <a:gd name="connsiteY1373" fmla="*/ 3171572 h 4777539"/>
              <a:gd name="connsiteX1374" fmla="*/ 4512897 w 4772026"/>
              <a:gd name="connsiteY1374" fmla="*/ 3160347 h 4777539"/>
              <a:gd name="connsiteX1375" fmla="*/ 4524317 w 4772026"/>
              <a:gd name="connsiteY1375" fmla="*/ 3171768 h 4777539"/>
              <a:gd name="connsiteX1376" fmla="*/ 4512897 w 4772026"/>
              <a:gd name="connsiteY1376" fmla="*/ 3183188 h 4777539"/>
              <a:gd name="connsiteX1377" fmla="*/ 4501476 w 4772026"/>
              <a:gd name="connsiteY1377" fmla="*/ 3171768 h 4777539"/>
              <a:gd name="connsiteX1378" fmla="*/ 4512897 w 4772026"/>
              <a:gd name="connsiteY1378" fmla="*/ 3160347 h 4777539"/>
              <a:gd name="connsiteX1379" fmla="*/ 897892 w 4772026"/>
              <a:gd name="connsiteY1379" fmla="*/ 3153456 h 4777539"/>
              <a:gd name="connsiteX1380" fmla="*/ 919553 w 4772026"/>
              <a:gd name="connsiteY1380" fmla="*/ 3174919 h 4777539"/>
              <a:gd name="connsiteX1381" fmla="*/ 898089 w 4772026"/>
              <a:gd name="connsiteY1381" fmla="*/ 3196579 h 4777539"/>
              <a:gd name="connsiteX1382" fmla="*/ 876430 w 4772026"/>
              <a:gd name="connsiteY1382" fmla="*/ 3175115 h 4777539"/>
              <a:gd name="connsiteX1383" fmla="*/ 897892 w 4772026"/>
              <a:gd name="connsiteY1383" fmla="*/ 3153456 h 4777539"/>
              <a:gd name="connsiteX1384" fmla="*/ 3699476 w 4772026"/>
              <a:gd name="connsiteY1384" fmla="*/ 3151881 h 4777539"/>
              <a:gd name="connsiteX1385" fmla="*/ 3737873 w 4772026"/>
              <a:gd name="connsiteY1385" fmla="*/ 3189884 h 4777539"/>
              <a:gd name="connsiteX1386" fmla="*/ 3699870 w 4772026"/>
              <a:gd name="connsiteY1386" fmla="*/ 3228280 h 4777539"/>
              <a:gd name="connsiteX1387" fmla="*/ 3661670 w 4772026"/>
              <a:gd name="connsiteY1387" fmla="*/ 3190277 h 4777539"/>
              <a:gd name="connsiteX1388" fmla="*/ 3699476 w 4772026"/>
              <a:gd name="connsiteY1388" fmla="*/ 3151881 h 4777539"/>
              <a:gd name="connsiteX1389" fmla="*/ 1780230 w 4772026"/>
              <a:gd name="connsiteY1389" fmla="*/ 3140460 h 4777539"/>
              <a:gd name="connsiteX1390" fmla="*/ 1786138 w 4772026"/>
              <a:gd name="connsiteY1390" fmla="*/ 3146367 h 4777539"/>
              <a:gd name="connsiteX1391" fmla="*/ 1780230 w 4772026"/>
              <a:gd name="connsiteY1391" fmla="*/ 3152274 h 4777539"/>
              <a:gd name="connsiteX1392" fmla="*/ 1774323 w 4772026"/>
              <a:gd name="connsiteY1392" fmla="*/ 3146367 h 4777539"/>
              <a:gd name="connsiteX1393" fmla="*/ 1780230 w 4772026"/>
              <a:gd name="connsiteY1393" fmla="*/ 3140460 h 4777539"/>
              <a:gd name="connsiteX1394" fmla="*/ 4678101 w 4772026"/>
              <a:gd name="connsiteY1394" fmla="*/ 3137113 h 4777539"/>
              <a:gd name="connsiteX1395" fmla="*/ 4681645 w 4772026"/>
              <a:gd name="connsiteY1395" fmla="*/ 3140460 h 4777539"/>
              <a:gd name="connsiteX1396" fmla="*/ 4678101 w 4772026"/>
              <a:gd name="connsiteY1396" fmla="*/ 3144004 h 4777539"/>
              <a:gd name="connsiteX1397" fmla="*/ 4674557 w 4772026"/>
              <a:gd name="connsiteY1397" fmla="*/ 3140460 h 4777539"/>
              <a:gd name="connsiteX1398" fmla="*/ 4678101 w 4772026"/>
              <a:gd name="connsiteY1398" fmla="*/ 3137113 h 4777539"/>
              <a:gd name="connsiteX1399" fmla="*/ 2995733 w 4772026"/>
              <a:gd name="connsiteY1399" fmla="*/ 3134159 h 4777539"/>
              <a:gd name="connsiteX1400" fmla="*/ 3003412 w 4772026"/>
              <a:gd name="connsiteY1400" fmla="*/ 3141839 h 4777539"/>
              <a:gd name="connsiteX1401" fmla="*/ 2995930 w 4772026"/>
              <a:gd name="connsiteY1401" fmla="*/ 3149518 h 4777539"/>
              <a:gd name="connsiteX1402" fmla="*/ 2988251 w 4772026"/>
              <a:gd name="connsiteY1402" fmla="*/ 3141839 h 4777539"/>
              <a:gd name="connsiteX1403" fmla="*/ 2995733 w 4772026"/>
              <a:gd name="connsiteY1403" fmla="*/ 3134159 h 4777539"/>
              <a:gd name="connsiteX1404" fmla="*/ 724222 w 4772026"/>
              <a:gd name="connsiteY1404" fmla="*/ 3132978 h 4777539"/>
              <a:gd name="connsiteX1405" fmla="*/ 739187 w 4772026"/>
              <a:gd name="connsiteY1405" fmla="*/ 3147943 h 4777539"/>
              <a:gd name="connsiteX1406" fmla="*/ 724419 w 4772026"/>
              <a:gd name="connsiteY1406" fmla="*/ 3162908 h 4777539"/>
              <a:gd name="connsiteX1407" fmla="*/ 709454 w 4772026"/>
              <a:gd name="connsiteY1407" fmla="*/ 3148140 h 4777539"/>
              <a:gd name="connsiteX1408" fmla="*/ 724222 w 4772026"/>
              <a:gd name="connsiteY1408" fmla="*/ 3132978 h 4777539"/>
              <a:gd name="connsiteX1409" fmla="*/ 3878465 w 4772026"/>
              <a:gd name="connsiteY1409" fmla="*/ 3130811 h 4777539"/>
              <a:gd name="connsiteX1410" fmla="*/ 3911939 w 4772026"/>
              <a:gd name="connsiteY1410" fmla="*/ 3164088 h 4777539"/>
              <a:gd name="connsiteX1411" fmla="*/ 3878662 w 4772026"/>
              <a:gd name="connsiteY1411" fmla="*/ 3197562 h 4777539"/>
              <a:gd name="connsiteX1412" fmla="*/ 3845188 w 4772026"/>
              <a:gd name="connsiteY1412" fmla="*/ 3164285 h 4777539"/>
              <a:gd name="connsiteX1413" fmla="*/ 3878465 w 4772026"/>
              <a:gd name="connsiteY1413" fmla="*/ 3130811 h 4777539"/>
              <a:gd name="connsiteX1414" fmla="*/ 2006082 w 4772026"/>
              <a:gd name="connsiteY1414" fmla="*/ 3129236 h 4777539"/>
              <a:gd name="connsiteX1415" fmla="*/ 2006475 w 4772026"/>
              <a:gd name="connsiteY1415" fmla="*/ 3129630 h 4777539"/>
              <a:gd name="connsiteX1416" fmla="*/ 2006082 w 4772026"/>
              <a:gd name="connsiteY1416" fmla="*/ 3130024 h 4777539"/>
              <a:gd name="connsiteX1417" fmla="*/ 2005688 w 4772026"/>
              <a:gd name="connsiteY1417" fmla="*/ 3129630 h 4777539"/>
              <a:gd name="connsiteX1418" fmla="*/ 2006082 w 4772026"/>
              <a:gd name="connsiteY1418" fmla="*/ 3129236 h 4777539"/>
              <a:gd name="connsiteX1419" fmla="*/ 3203272 w 4772026"/>
              <a:gd name="connsiteY1419" fmla="*/ 3118603 h 4777539"/>
              <a:gd name="connsiteX1420" fmla="*/ 3220600 w 4772026"/>
              <a:gd name="connsiteY1420" fmla="*/ 3135931 h 4777539"/>
              <a:gd name="connsiteX1421" fmla="*/ 3203272 w 4772026"/>
              <a:gd name="connsiteY1421" fmla="*/ 3153456 h 4777539"/>
              <a:gd name="connsiteX1422" fmla="*/ 3185944 w 4772026"/>
              <a:gd name="connsiteY1422" fmla="*/ 3136128 h 4777539"/>
              <a:gd name="connsiteX1423" fmla="*/ 3203272 w 4772026"/>
              <a:gd name="connsiteY1423" fmla="*/ 3118603 h 4777539"/>
              <a:gd name="connsiteX1424" fmla="*/ 1572888 w 4772026"/>
              <a:gd name="connsiteY1424" fmla="*/ 3117422 h 4777539"/>
              <a:gd name="connsiteX1425" fmla="*/ 1597698 w 4772026"/>
              <a:gd name="connsiteY1425" fmla="*/ 3142035 h 4777539"/>
              <a:gd name="connsiteX1426" fmla="*/ 1573085 w 4772026"/>
              <a:gd name="connsiteY1426" fmla="*/ 3166648 h 4777539"/>
              <a:gd name="connsiteX1427" fmla="*/ 1548275 w 4772026"/>
              <a:gd name="connsiteY1427" fmla="*/ 3142035 h 4777539"/>
              <a:gd name="connsiteX1428" fmla="*/ 1572888 w 4772026"/>
              <a:gd name="connsiteY1428" fmla="*/ 3117422 h 4777539"/>
              <a:gd name="connsiteX1429" fmla="*/ 555079 w 4772026"/>
              <a:gd name="connsiteY1429" fmla="*/ 3109743 h 4777539"/>
              <a:gd name="connsiteX1430" fmla="*/ 564728 w 4772026"/>
              <a:gd name="connsiteY1430" fmla="*/ 3119391 h 4777539"/>
              <a:gd name="connsiteX1431" fmla="*/ 555079 w 4772026"/>
              <a:gd name="connsiteY1431" fmla="*/ 3129039 h 4777539"/>
              <a:gd name="connsiteX1432" fmla="*/ 545234 w 4772026"/>
              <a:gd name="connsiteY1432" fmla="*/ 3119391 h 4777539"/>
              <a:gd name="connsiteX1433" fmla="*/ 555079 w 4772026"/>
              <a:gd name="connsiteY1433" fmla="*/ 3109743 h 4777539"/>
              <a:gd name="connsiteX1434" fmla="*/ 4051742 w 4772026"/>
              <a:gd name="connsiteY1434" fmla="*/ 3106593 h 4777539"/>
              <a:gd name="connsiteX1435" fmla="*/ 4081278 w 4772026"/>
              <a:gd name="connsiteY1435" fmla="*/ 3135931 h 4777539"/>
              <a:gd name="connsiteX1436" fmla="*/ 4051939 w 4772026"/>
              <a:gd name="connsiteY1436" fmla="*/ 3165467 h 4777539"/>
              <a:gd name="connsiteX1437" fmla="*/ 4022404 w 4772026"/>
              <a:gd name="connsiteY1437" fmla="*/ 3136128 h 4777539"/>
              <a:gd name="connsiteX1438" fmla="*/ 4051742 w 4772026"/>
              <a:gd name="connsiteY1438" fmla="*/ 3106593 h 4777539"/>
              <a:gd name="connsiteX1439" fmla="*/ 1379133 w 4772026"/>
              <a:gd name="connsiteY1439" fmla="*/ 3095368 h 4777539"/>
              <a:gd name="connsiteX1440" fmla="*/ 1410441 w 4772026"/>
              <a:gd name="connsiteY1440" fmla="*/ 3126479 h 4777539"/>
              <a:gd name="connsiteX1441" fmla="*/ 1379329 w 4772026"/>
              <a:gd name="connsiteY1441" fmla="*/ 3157787 h 4777539"/>
              <a:gd name="connsiteX1442" fmla="*/ 1348021 w 4772026"/>
              <a:gd name="connsiteY1442" fmla="*/ 3126677 h 4777539"/>
              <a:gd name="connsiteX1443" fmla="*/ 1379133 w 4772026"/>
              <a:gd name="connsiteY1443" fmla="*/ 3095368 h 4777539"/>
              <a:gd name="connsiteX1444" fmla="*/ 388889 w 4772026"/>
              <a:gd name="connsiteY1444" fmla="*/ 3086310 h 4777539"/>
              <a:gd name="connsiteX1445" fmla="*/ 392040 w 4772026"/>
              <a:gd name="connsiteY1445" fmla="*/ 3089461 h 4777539"/>
              <a:gd name="connsiteX1446" fmla="*/ 388889 w 4772026"/>
              <a:gd name="connsiteY1446" fmla="*/ 3092611 h 4777539"/>
              <a:gd name="connsiteX1447" fmla="*/ 385739 w 4772026"/>
              <a:gd name="connsiteY1447" fmla="*/ 3089461 h 4777539"/>
              <a:gd name="connsiteX1448" fmla="*/ 388889 w 4772026"/>
              <a:gd name="connsiteY1448" fmla="*/ 3086310 h 4777539"/>
              <a:gd name="connsiteX1449" fmla="*/ 3396832 w 4772026"/>
              <a:gd name="connsiteY1449" fmla="*/ 3085326 h 4777539"/>
              <a:gd name="connsiteX1450" fmla="*/ 3430897 w 4772026"/>
              <a:gd name="connsiteY1450" fmla="*/ 3119194 h 4777539"/>
              <a:gd name="connsiteX1451" fmla="*/ 3397029 w 4772026"/>
              <a:gd name="connsiteY1451" fmla="*/ 3153259 h 4777539"/>
              <a:gd name="connsiteX1452" fmla="*/ 3362964 w 4772026"/>
              <a:gd name="connsiteY1452" fmla="*/ 3119390 h 4777539"/>
              <a:gd name="connsiteX1453" fmla="*/ 3396832 w 4772026"/>
              <a:gd name="connsiteY1453" fmla="*/ 3085326 h 4777539"/>
              <a:gd name="connsiteX1454" fmla="*/ 4220885 w 4772026"/>
              <a:gd name="connsiteY1454" fmla="*/ 3075481 h 4777539"/>
              <a:gd name="connsiteX1455" fmla="*/ 4251602 w 4772026"/>
              <a:gd name="connsiteY1455" fmla="*/ 3105804 h 4777539"/>
              <a:gd name="connsiteX1456" fmla="*/ 4221081 w 4772026"/>
              <a:gd name="connsiteY1456" fmla="*/ 3136522 h 4777539"/>
              <a:gd name="connsiteX1457" fmla="*/ 4190364 w 4772026"/>
              <a:gd name="connsiteY1457" fmla="*/ 3106199 h 4777539"/>
              <a:gd name="connsiteX1458" fmla="*/ 4220885 w 4772026"/>
              <a:gd name="connsiteY1458" fmla="*/ 3075481 h 4777539"/>
              <a:gd name="connsiteX1459" fmla="*/ 1195024 w 4772026"/>
              <a:gd name="connsiteY1459" fmla="*/ 3069179 h 4777539"/>
              <a:gd name="connsiteX1460" fmla="*/ 1230861 w 4772026"/>
              <a:gd name="connsiteY1460" fmla="*/ 3104819 h 4777539"/>
              <a:gd name="connsiteX1461" fmla="*/ 1195221 w 4772026"/>
              <a:gd name="connsiteY1461" fmla="*/ 3140656 h 4777539"/>
              <a:gd name="connsiteX1462" fmla="*/ 1159384 w 4772026"/>
              <a:gd name="connsiteY1462" fmla="*/ 3105016 h 4777539"/>
              <a:gd name="connsiteX1463" fmla="*/ 1195024 w 4772026"/>
              <a:gd name="connsiteY1463" fmla="*/ 3069179 h 4777539"/>
              <a:gd name="connsiteX1464" fmla="*/ 225655 w 4772026"/>
              <a:gd name="connsiteY1464" fmla="*/ 3057168 h 4777539"/>
              <a:gd name="connsiteX1465" fmla="*/ 227427 w 4772026"/>
              <a:gd name="connsiteY1465" fmla="*/ 3058940 h 4777539"/>
              <a:gd name="connsiteX1466" fmla="*/ 225655 w 4772026"/>
              <a:gd name="connsiteY1466" fmla="*/ 3060713 h 4777539"/>
              <a:gd name="connsiteX1467" fmla="*/ 223883 w 4772026"/>
              <a:gd name="connsiteY1467" fmla="*/ 3058940 h 4777539"/>
              <a:gd name="connsiteX1468" fmla="*/ 225655 w 4772026"/>
              <a:gd name="connsiteY1468" fmla="*/ 3057168 h 4777539"/>
              <a:gd name="connsiteX1469" fmla="*/ 3580545 w 4772026"/>
              <a:gd name="connsiteY1469" fmla="*/ 3053822 h 4777539"/>
              <a:gd name="connsiteX1470" fmla="*/ 3623076 w 4772026"/>
              <a:gd name="connsiteY1470" fmla="*/ 3095959 h 4777539"/>
              <a:gd name="connsiteX1471" fmla="*/ 3580938 w 4772026"/>
              <a:gd name="connsiteY1471" fmla="*/ 3138491 h 4777539"/>
              <a:gd name="connsiteX1472" fmla="*/ 3538407 w 4772026"/>
              <a:gd name="connsiteY1472" fmla="*/ 3096354 h 4777539"/>
              <a:gd name="connsiteX1473" fmla="*/ 3580545 w 4772026"/>
              <a:gd name="connsiteY1473" fmla="*/ 3053822 h 4777539"/>
              <a:gd name="connsiteX1474" fmla="*/ 1897783 w 4772026"/>
              <a:gd name="connsiteY1474" fmla="*/ 3051261 h 4777539"/>
              <a:gd name="connsiteX1475" fmla="*/ 1898176 w 4772026"/>
              <a:gd name="connsiteY1475" fmla="*/ 3051655 h 4777539"/>
              <a:gd name="connsiteX1476" fmla="*/ 1897783 w 4772026"/>
              <a:gd name="connsiteY1476" fmla="*/ 3052048 h 4777539"/>
              <a:gd name="connsiteX1477" fmla="*/ 1897389 w 4772026"/>
              <a:gd name="connsiteY1477" fmla="*/ 3051655 h 4777539"/>
              <a:gd name="connsiteX1478" fmla="*/ 1897783 w 4772026"/>
              <a:gd name="connsiteY1478" fmla="*/ 3051261 h 4777539"/>
              <a:gd name="connsiteX1479" fmla="*/ 4386877 w 4772026"/>
              <a:gd name="connsiteY1479" fmla="*/ 3048899 h 4777539"/>
              <a:gd name="connsiteX1480" fmla="*/ 4413066 w 4772026"/>
              <a:gd name="connsiteY1480" fmla="*/ 3074891 h 4777539"/>
              <a:gd name="connsiteX1481" fmla="*/ 4387074 w 4772026"/>
              <a:gd name="connsiteY1481" fmla="*/ 3101080 h 4777539"/>
              <a:gd name="connsiteX1482" fmla="*/ 4360886 w 4772026"/>
              <a:gd name="connsiteY1482" fmla="*/ 3075087 h 4777539"/>
              <a:gd name="connsiteX1483" fmla="*/ 4386877 w 4772026"/>
              <a:gd name="connsiteY1483" fmla="*/ 3048899 h 4777539"/>
              <a:gd name="connsiteX1484" fmla="*/ 2877786 w 4772026"/>
              <a:gd name="connsiteY1484" fmla="*/ 3047717 h 4777539"/>
              <a:gd name="connsiteX1485" fmla="*/ 2878180 w 4772026"/>
              <a:gd name="connsiteY1485" fmla="*/ 3048111 h 4777539"/>
              <a:gd name="connsiteX1486" fmla="*/ 2877786 w 4772026"/>
              <a:gd name="connsiteY1486" fmla="*/ 3048505 h 4777539"/>
              <a:gd name="connsiteX1487" fmla="*/ 2877392 w 4772026"/>
              <a:gd name="connsiteY1487" fmla="*/ 3048111 h 4777539"/>
              <a:gd name="connsiteX1488" fmla="*/ 2877786 w 4772026"/>
              <a:gd name="connsiteY1488" fmla="*/ 3047717 h 4777539"/>
              <a:gd name="connsiteX1489" fmla="*/ 1018202 w 4772026"/>
              <a:gd name="connsiteY1489" fmla="*/ 3046339 h 4777539"/>
              <a:gd name="connsiteX1490" fmla="*/ 1051283 w 4772026"/>
              <a:gd name="connsiteY1490" fmla="*/ 3079223 h 4777539"/>
              <a:gd name="connsiteX1491" fmla="*/ 1018399 w 4772026"/>
              <a:gd name="connsiteY1491" fmla="*/ 3112303 h 4777539"/>
              <a:gd name="connsiteX1492" fmla="*/ 985319 w 4772026"/>
              <a:gd name="connsiteY1492" fmla="*/ 3079419 h 4777539"/>
              <a:gd name="connsiteX1493" fmla="*/ 1018202 w 4772026"/>
              <a:gd name="connsiteY1493" fmla="*/ 3046339 h 4777539"/>
              <a:gd name="connsiteX1494" fmla="*/ 1688865 w 4772026"/>
              <a:gd name="connsiteY1494" fmla="*/ 3040826 h 4777539"/>
              <a:gd name="connsiteX1495" fmla="*/ 1696544 w 4772026"/>
              <a:gd name="connsiteY1495" fmla="*/ 3048505 h 4777539"/>
              <a:gd name="connsiteX1496" fmla="*/ 1689062 w 4772026"/>
              <a:gd name="connsiteY1496" fmla="*/ 3056184 h 4777539"/>
              <a:gd name="connsiteX1497" fmla="*/ 1681383 w 4772026"/>
              <a:gd name="connsiteY1497" fmla="*/ 3048702 h 4777539"/>
              <a:gd name="connsiteX1498" fmla="*/ 1688865 w 4772026"/>
              <a:gd name="connsiteY1498" fmla="*/ 3040826 h 4777539"/>
              <a:gd name="connsiteX1499" fmla="*/ 3086310 w 4772026"/>
              <a:gd name="connsiteY1499" fmla="*/ 3035115 h 4777539"/>
              <a:gd name="connsiteX1500" fmla="*/ 3094580 w 4772026"/>
              <a:gd name="connsiteY1500" fmla="*/ 3043385 h 4777539"/>
              <a:gd name="connsiteX1501" fmla="*/ 3086310 w 4772026"/>
              <a:gd name="connsiteY1501" fmla="*/ 3051853 h 4777539"/>
              <a:gd name="connsiteX1502" fmla="*/ 3078040 w 4772026"/>
              <a:gd name="connsiteY1502" fmla="*/ 3043583 h 4777539"/>
              <a:gd name="connsiteX1503" fmla="*/ 3086310 w 4772026"/>
              <a:gd name="connsiteY1503" fmla="*/ 3035115 h 4777539"/>
              <a:gd name="connsiteX1504" fmla="*/ 3757367 w 4772026"/>
              <a:gd name="connsiteY1504" fmla="*/ 3027829 h 4777539"/>
              <a:gd name="connsiteX1505" fmla="*/ 3799111 w 4772026"/>
              <a:gd name="connsiteY1505" fmla="*/ 3069376 h 4777539"/>
              <a:gd name="connsiteX1506" fmla="*/ 3757564 w 4772026"/>
              <a:gd name="connsiteY1506" fmla="*/ 3111121 h 4777539"/>
              <a:gd name="connsiteX1507" fmla="*/ 3715821 w 4772026"/>
              <a:gd name="connsiteY1507" fmla="*/ 3069573 h 4777539"/>
              <a:gd name="connsiteX1508" fmla="*/ 3757367 w 4772026"/>
              <a:gd name="connsiteY1508" fmla="*/ 3027829 h 4777539"/>
              <a:gd name="connsiteX1509" fmla="*/ 4549719 w 4772026"/>
              <a:gd name="connsiteY1509" fmla="*/ 3027042 h 4777539"/>
              <a:gd name="connsiteX1510" fmla="*/ 4566062 w 4772026"/>
              <a:gd name="connsiteY1510" fmla="*/ 3043385 h 4777539"/>
              <a:gd name="connsiteX1511" fmla="*/ 4549915 w 4772026"/>
              <a:gd name="connsiteY1511" fmla="*/ 3059729 h 4777539"/>
              <a:gd name="connsiteX1512" fmla="*/ 4533572 w 4772026"/>
              <a:gd name="connsiteY1512" fmla="*/ 3043385 h 4777539"/>
              <a:gd name="connsiteX1513" fmla="*/ 4549719 w 4772026"/>
              <a:gd name="connsiteY1513" fmla="*/ 3027042 h 4777539"/>
              <a:gd name="connsiteX1514" fmla="*/ 846894 w 4772026"/>
              <a:gd name="connsiteY1514" fmla="*/ 3026451 h 4777539"/>
              <a:gd name="connsiteX1515" fmla="*/ 871902 w 4772026"/>
              <a:gd name="connsiteY1515" fmla="*/ 3051261 h 4777539"/>
              <a:gd name="connsiteX1516" fmla="*/ 846894 w 4772026"/>
              <a:gd name="connsiteY1516" fmla="*/ 3076268 h 4777539"/>
              <a:gd name="connsiteX1517" fmla="*/ 821887 w 4772026"/>
              <a:gd name="connsiteY1517" fmla="*/ 3051458 h 4777539"/>
              <a:gd name="connsiteX1518" fmla="*/ 846894 w 4772026"/>
              <a:gd name="connsiteY1518" fmla="*/ 3026451 h 4777539"/>
              <a:gd name="connsiteX1519" fmla="*/ 1496093 w 4772026"/>
              <a:gd name="connsiteY1519" fmla="*/ 3013849 h 4777539"/>
              <a:gd name="connsiteX1520" fmla="*/ 1515194 w 4772026"/>
              <a:gd name="connsiteY1520" fmla="*/ 3032753 h 4777539"/>
              <a:gd name="connsiteX1521" fmla="*/ 1496093 w 4772026"/>
              <a:gd name="connsiteY1521" fmla="*/ 3051852 h 4777539"/>
              <a:gd name="connsiteX1522" fmla="*/ 1476994 w 4772026"/>
              <a:gd name="connsiteY1522" fmla="*/ 3032753 h 4777539"/>
              <a:gd name="connsiteX1523" fmla="*/ 1496093 w 4772026"/>
              <a:gd name="connsiteY1523" fmla="*/ 3013849 h 4777539"/>
              <a:gd name="connsiteX1524" fmla="*/ 679917 w 4772026"/>
              <a:gd name="connsiteY1524" fmla="*/ 3012471 h 4777539"/>
              <a:gd name="connsiteX1525" fmla="*/ 689566 w 4772026"/>
              <a:gd name="connsiteY1525" fmla="*/ 3022119 h 4777539"/>
              <a:gd name="connsiteX1526" fmla="*/ 679917 w 4772026"/>
              <a:gd name="connsiteY1526" fmla="*/ 3031767 h 4777539"/>
              <a:gd name="connsiteX1527" fmla="*/ 670072 w 4772026"/>
              <a:gd name="connsiteY1527" fmla="*/ 3022119 h 4777539"/>
              <a:gd name="connsiteX1528" fmla="*/ 679917 w 4772026"/>
              <a:gd name="connsiteY1528" fmla="*/ 3012471 h 4777539"/>
              <a:gd name="connsiteX1529" fmla="*/ 4710591 w 4772026"/>
              <a:gd name="connsiteY1529" fmla="*/ 3005776 h 4777539"/>
              <a:gd name="connsiteX1530" fmla="*/ 4715907 w 4772026"/>
              <a:gd name="connsiteY1530" fmla="*/ 3010895 h 4777539"/>
              <a:gd name="connsiteX1531" fmla="*/ 4710788 w 4772026"/>
              <a:gd name="connsiteY1531" fmla="*/ 3016015 h 4777539"/>
              <a:gd name="connsiteX1532" fmla="*/ 4705668 w 4772026"/>
              <a:gd name="connsiteY1532" fmla="*/ 3010895 h 4777539"/>
              <a:gd name="connsiteX1533" fmla="*/ 4710591 w 4772026"/>
              <a:gd name="connsiteY1533" fmla="*/ 3005776 h 4777539"/>
              <a:gd name="connsiteX1534" fmla="*/ 3279082 w 4772026"/>
              <a:gd name="connsiteY1534" fmla="*/ 3004004 h 4777539"/>
              <a:gd name="connsiteX1535" fmla="*/ 3301332 w 4772026"/>
              <a:gd name="connsiteY1535" fmla="*/ 3026057 h 4777539"/>
              <a:gd name="connsiteX1536" fmla="*/ 3279279 w 4772026"/>
              <a:gd name="connsiteY1536" fmla="*/ 3048308 h 4777539"/>
              <a:gd name="connsiteX1537" fmla="*/ 3257028 w 4772026"/>
              <a:gd name="connsiteY1537" fmla="*/ 3026254 h 4777539"/>
              <a:gd name="connsiteX1538" fmla="*/ 3279082 w 4772026"/>
              <a:gd name="connsiteY1538" fmla="*/ 3004004 h 4777539"/>
              <a:gd name="connsiteX1539" fmla="*/ 3928479 w 4772026"/>
              <a:gd name="connsiteY1539" fmla="*/ 3003216 h 4777539"/>
              <a:gd name="connsiteX1540" fmla="*/ 3965694 w 4772026"/>
              <a:gd name="connsiteY1540" fmla="*/ 3040235 h 4777539"/>
              <a:gd name="connsiteX1541" fmla="*/ 3928676 w 4772026"/>
              <a:gd name="connsiteY1541" fmla="*/ 3077450 h 4777539"/>
              <a:gd name="connsiteX1542" fmla="*/ 3891461 w 4772026"/>
              <a:gd name="connsiteY1542" fmla="*/ 3040432 h 4777539"/>
              <a:gd name="connsiteX1543" fmla="*/ 3928479 w 4772026"/>
              <a:gd name="connsiteY1543" fmla="*/ 3003216 h 4777539"/>
              <a:gd name="connsiteX1544" fmla="*/ 515894 w 4772026"/>
              <a:gd name="connsiteY1544" fmla="*/ 2985691 h 4777539"/>
              <a:gd name="connsiteX1545" fmla="*/ 521802 w 4772026"/>
              <a:gd name="connsiteY1545" fmla="*/ 2991598 h 4777539"/>
              <a:gd name="connsiteX1546" fmla="*/ 515894 w 4772026"/>
              <a:gd name="connsiteY1546" fmla="*/ 2997505 h 4777539"/>
              <a:gd name="connsiteX1547" fmla="*/ 509987 w 4772026"/>
              <a:gd name="connsiteY1547" fmla="*/ 2991598 h 4777539"/>
              <a:gd name="connsiteX1548" fmla="*/ 515894 w 4772026"/>
              <a:gd name="connsiteY1548" fmla="*/ 2985691 h 4777539"/>
              <a:gd name="connsiteX1549" fmla="*/ 1313956 w 4772026"/>
              <a:gd name="connsiteY1549" fmla="*/ 2978603 h 4777539"/>
              <a:gd name="connsiteX1550" fmla="*/ 1345264 w 4772026"/>
              <a:gd name="connsiteY1550" fmla="*/ 3009714 h 4777539"/>
              <a:gd name="connsiteX1551" fmla="*/ 1314153 w 4772026"/>
              <a:gd name="connsiteY1551" fmla="*/ 3041022 h 4777539"/>
              <a:gd name="connsiteX1552" fmla="*/ 1282845 w 4772026"/>
              <a:gd name="connsiteY1552" fmla="*/ 3009911 h 4777539"/>
              <a:gd name="connsiteX1553" fmla="*/ 1313956 w 4772026"/>
              <a:gd name="connsiteY1553" fmla="*/ 2978603 h 4777539"/>
              <a:gd name="connsiteX1554" fmla="*/ 4095455 w 4772026"/>
              <a:gd name="connsiteY1554" fmla="*/ 2977027 h 4777539"/>
              <a:gd name="connsiteX1555" fmla="*/ 4128142 w 4772026"/>
              <a:gd name="connsiteY1555" fmla="*/ 3009517 h 4777539"/>
              <a:gd name="connsiteX1556" fmla="*/ 4095652 w 4772026"/>
              <a:gd name="connsiteY1556" fmla="*/ 3042204 h 4777539"/>
              <a:gd name="connsiteX1557" fmla="*/ 4062966 w 4772026"/>
              <a:gd name="connsiteY1557" fmla="*/ 3009714 h 4777539"/>
              <a:gd name="connsiteX1558" fmla="*/ 4095455 w 4772026"/>
              <a:gd name="connsiteY1558" fmla="*/ 2977027 h 4777539"/>
              <a:gd name="connsiteX1559" fmla="*/ 3461023 w 4772026"/>
              <a:gd name="connsiteY1559" fmla="*/ 2968167 h 4777539"/>
              <a:gd name="connsiteX1560" fmla="*/ 3495087 w 4772026"/>
              <a:gd name="connsiteY1560" fmla="*/ 3002035 h 4777539"/>
              <a:gd name="connsiteX1561" fmla="*/ 3461220 w 4772026"/>
              <a:gd name="connsiteY1561" fmla="*/ 3036100 h 4777539"/>
              <a:gd name="connsiteX1562" fmla="*/ 3427155 w 4772026"/>
              <a:gd name="connsiteY1562" fmla="*/ 3002231 h 4777539"/>
              <a:gd name="connsiteX1563" fmla="*/ 3461023 w 4772026"/>
              <a:gd name="connsiteY1563" fmla="*/ 2968167 h 4777539"/>
              <a:gd name="connsiteX1564" fmla="*/ 1805237 w 4772026"/>
              <a:gd name="connsiteY1564" fmla="*/ 2954974 h 4777539"/>
              <a:gd name="connsiteX1565" fmla="*/ 1805631 w 4772026"/>
              <a:gd name="connsiteY1565" fmla="*/ 2955368 h 4777539"/>
              <a:gd name="connsiteX1566" fmla="*/ 1805237 w 4772026"/>
              <a:gd name="connsiteY1566" fmla="*/ 2955761 h 4777539"/>
              <a:gd name="connsiteX1567" fmla="*/ 1804844 w 4772026"/>
              <a:gd name="connsiteY1567" fmla="*/ 2955368 h 4777539"/>
              <a:gd name="connsiteX1568" fmla="*/ 1805237 w 4772026"/>
              <a:gd name="connsiteY1568" fmla="*/ 2954974 h 4777539"/>
              <a:gd name="connsiteX1569" fmla="*/ 354431 w 4772026"/>
              <a:gd name="connsiteY1569" fmla="*/ 2954974 h 4777539"/>
              <a:gd name="connsiteX1570" fmla="*/ 359551 w 4772026"/>
              <a:gd name="connsiteY1570" fmla="*/ 2960094 h 4777539"/>
              <a:gd name="connsiteX1571" fmla="*/ 354431 w 4772026"/>
              <a:gd name="connsiteY1571" fmla="*/ 2965410 h 4777539"/>
              <a:gd name="connsiteX1572" fmla="*/ 349312 w 4772026"/>
              <a:gd name="connsiteY1572" fmla="*/ 2960290 h 4777539"/>
              <a:gd name="connsiteX1573" fmla="*/ 354431 w 4772026"/>
              <a:gd name="connsiteY1573" fmla="*/ 2954974 h 4777539"/>
              <a:gd name="connsiteX1574" fmla="*/ 2969742 w 4772026"/>
              <a:gd name="connsiteY1574" fmla="*/ 2950839 h 4777539"/>
              <a:gd name="connsiteX1575" fmla="*/ 2970136 w 4772026"/>
              <a:gd name="connsiteY1575" fmla="*/ 2951233 h 4777539"/>
              <a:gd name="connsiteX1576" fmla="*/ 2969742 w 4772026"/>
              <a:gd name="connsiteY1576" fmla="*/ 2951627 h 4777539"/>
              <a:gd name="connsiteX1577" fmla="*/ 2969348 w 4772026"/>
              <a:gd name="connsiteY1577" fmla="*/ 2951233 h 4777539"/>
              <a:gd name="connsiteX1578" fmla="*/ 2969742 w 4772026"/>
              <a:gd name="connsiteY1578" fmla="*/ 2950839 h 4777539"/>
              <a:gd name="connsiteX1579" fmla="*/ 4259282 w 4772026"/>
              <a:gd name="connsiteY1579" fmla="*/ 2947491 h 4777539"/>
              <a:gd name="connsiteX1580" fmla="*/ 4289801 w 4772026"/>
              <a:gd name="connsiteY1580" fmla="*/ 2977815 h 4777539"/>
              <a:gd name="connsiteX1581" fmla="*/ 4259479 w 4772026"/>
              <a:gd name="connsiteY1581" fmla="*/ 3008533 h 4777539"/>
              <a:gd name="connsiteX1582" fmla="*/ 4228761 w 4772026"/>
              <a:gd name="connsiteY1582" fmla="*/ 2978012 h 4777539"/>
              <a:gd name="connsiteX1583" fmla="*/ 4259282 w 4772026"/>
              <a:gd name="connsiteY1583" fmla="*/ 2947491 h 4777539"/>
              <a:gd name="connsiteX1584" fmla="*/ 1139496 w 4772026"/>
              <a:gd name="connsiteY1584" fmla="*/ 2944145 h 4777539"/>
              <a:gd name="connsiteX1585" fmla="*/ 1178878 w 4772026"/>
              <a:gd name="connsiteY1585" fmla="*/ 2983132 h 4777539"/>
              <a:gd name="connsiteX1586" fmla="*/ 1139890 w 4772026"/>
              <a:gd name="connsiteY1586" fmla="*/ 3022514 h 4777539"/>
              <a:gd name="connsiteX1587" fmla="*/ 1100509 w 4772026"/>
              <a:gd name="connsiteY1587" fmla="*/ 2983329 h 4777539"/>
              <a:gd name="connsiteX1588" fmla="*/ 1139496 w 4772026"/>
              <a:gd name="connsiteY1588" fmla="*/ 2944145 h 4777539"/>
              <a:gd name="connsiteX1589" fmla="*/ 3635285 w 4772026"/>
              <a:gd name="connsiteY1589" fmla="*/ 2934496 h 4777539"/>
              <a:gd name="connsiteX1590" fmla="*/ 3674863 w 4772026"/>
              <a:gd name="connsiteY1590" fmla="*/ 2973877 h 4777539"/>
              <a:gd name="connsiteX1591" fmla="*/ 3635482 w 4772026"/>
              <a:gd name="connsiteY1591" fmla="*/ 3013652 h 4777539"/>
              <a:gd name="connsiteX1592" fmla="*/ 3595707 w 4772026"/>
              <a:gd name="connsiteY1592" fmla="*/ 2974271 h 4777539"/>
              <a:gd name="connsiteX1593" fmla="*/ 3635285 w 4772026"/>
              <a:gd name="connsiteY1593" fmla="*/ 2934496 h 4777539"/>
              <a:gd name="connsiteX1594" fmla="*/ 1613451 w 4772026"/>
              <a:gd name="connsiteY1594" fmla="*/ 2933511 h 4777539"/>
              <a:gd name="connsiteX1595" fmla="*/ 1618374 w 4772026"/>
              <a:gd name="connsiteY1595" fmla="*/ 2938434 h 4777539"/>
              <a:gd name="connsiteX1596" fmla="*/ 1613451 w 4772026"/>
              <a:gd name="connsiteY1596" fmla="*/ 2943356 h 4777539"/>
              <a:gd name="connsiteX1597" fmla="*/ 1608528 w 4772026"/>
              <a:gd name="connsiteY1597" fmla="*/ 2938630 h 4777539"/>
              <a:gd name="connsiteX1598" fmla="*/ 1613451 w 4772026"/>
              <a:gd name="connsiteY1598" fmla="*/ 2933511 h 4777539"/>
              <a:gd name="connsiteX1599" fmla="*/ 3161332 w 4772026"/>
              <a:gd name="connsiteY1599" fmla="*/ 2930361 h 4777539"/>
              <a:gd name="connsiteX1600" fmla="*/ 3164088 w 4772026"/>
              <a:gd name="connsiteY1600" fmla="*/ 2933117 h 4777539"/>
              <a:gd name="connsiteX1601" fmla="*/ 3161332 w 4772026"/>
              <a:gd name="connsiteY1601" fmla="*/ 2935874 h 4777539"/>
              <a:gd name="connsiteX1602" fmla="*/ 3158575 w 4772026"/>
              <a:gd name="connsiteY1602" fmla="*/ 2933117 h 4777539"/>
              <a:gd name="connsiteX1603" fmla="*/ 3161332 w 4772026"/>
              <a:gd name="connsiteY1603" fmla="*/ 2930361 h 4777539"/>
              <a:gd name="connsiteX1604" fmla="*/ 195330 w 4772026"/>
              <a:gd name="connsiteY1604" fmla="*/ 2926028 h 4777539"/>
              <a:gd name="connsiteX1605" fmla="*/ 198087 w 4772026"/>
              <a:gd name="connsiteY1605" fmla="*/ 2928785 h 4777539"/>
              <a:gd name="connsiteX1606" fmla="*/ 195330 w 4772026"/>
              <a:gd name="connsiteY1606" fmla="*/ 2931541 h 4777539"/>
              <a:gd name="connsiteX1607" fmla="*/ 192574 w 4772026"/>
              <a:gd name="connsiteY1607" fmla="*/ 2928785 h 4777539"/>
              <a:gd name="connsiteX1608" fmla="*/ 195330 w 4772026"/>
              <a:gd name="connsiteY1608" fmla="*/ 2926028 h 4777539"/>
              <a:gd name="connsiteX1609" fmla="*/ 970748 w 4772026"/>
              <a:gd name="connsiteY1609" fmla="*/ 2924060 h 4777539"/>
              <a:gd name="connsiteX1610" fmla="*/ 1001072 w 4772026"/>
              <a:gd name="connsiteY1610" fmla="*/ 2954187 h 4777539"/>
              <a:gd name="connsiteX1611" fmla="*/ 970945 w 4772026"/>
              <a:gd name="connsiteY1611" fmla="*/ 2984511 h 4777539"/>
              <a:gd name="connsiteX1612" fmla="*/ 940621 w 4772026"/>
              <a:gd name="connsiteY1612" fmla="*/ 2954384 h 4777539"/>
              <a:gd name="connsiteX1613" fmla="*/ 970748 w 4772026"/>
              <a:gd name="connsiteY1613" fmla="*/ 2924060 h 4777539"/>
              <a:gd name="connsiteX1614" fmla="*/ 4420155 w 4772026"/>
              <a:gd name="connsiteY1614" fmla="*/ 2923469 h 4777539"/>
              <a:gd name="connsiteX1615" fmla="*/ 4442405 w 4772026"/>
              <a:gd name="connsiteY1615" fmla="*/ 2945523 h 4777539"/>
              <a:gd name="connsiteX1616" fmla="*/ 4420352 w 4772026"/>
              <a:gd name="connsiteY1616" fmla="*/ 2967773 h 4777539"/>
              <a:gd name="connsiteX1617" fmla="*/ 4398101 w 4772026"/>
              <a:gd name="connsiteY1617" fmla="*/ 2945720 h 4777539"/>
              <a:gd name="connsiteX1618" fmla="*/ 4420155 w 4772026"/>
              <a:gd name="connsiteY1618" fmla="*/ 2923469 h 4777539"/>
              <a:gd name="connsiteX1619" fmla="*/ 4579256 w 4772026"/>
              <a:gd name="connsiteY1619" fmla="*/ 2904763 h 4777539"/>
              <a:gd name="connsiteX1620" fmla="*/ 4587328 w 4772026"/>
              <a:gd name="connsiteY1620" fmla="*/ 2912639 h 4777539"/>
              <a:gd name="connsiteX1621" fmla="*/ 4579256 w 4772026"/>
              <a:gd name="connsiteY1621" fmla="*/ 2920712 h 4777539"/>
              <a:gd name="connsiteX1622" fmla="*/ 4571379 w 4772026"/>
              <a:gd name="connsiteY1622" fmla="*/ 2912836 h 4777539"/>
              <a:gd name="connsiteX1623" fmla="*/ 4579256 w 4772026"/>
              <a:gd name="connsiteY1623" fmla="*/ 2904763 h 4777539"/>
              <a:gd name="connsiteX1624" fmla="*/ 806133 w 4772026"/>
              <a:gd name="connsiteY1624" fmla="*/ 2902990 h 4777539"/>
              <a:gd name="connsiteX1625" fmla="*/ 827400 w 4772026"/>
              <a:gd name="connsiteY1625" fmla="*/ 2924059 h 4777539"/>
              <a:gd name="connsiteX1626" fmla="*/ 806330 w 4772026"/>
              <a:gd name="connsiteY1626" fmla="*/ 2945324 h 4777539"/>
              <a:gd name="connsiteX1627" fmla="*/ 785065 w 4772026"/>
              <a:gd name="connsiteY1627" fmla="*/ 2924255 h 4777539"/>
              <a:gd name="connsiteX1628" fmla="*/ 806133 w 4772026"/>
              <a:gd name="connsiteY1628" fmla="*/ 2902990 h 4777539"/>
              <a:gd name="connsiteX1629" fmla="*/ 3804033 w 4772026"/>
              <a:gd name="connsiteY1629" fmla="*/ 2900037 h 4777539"/>
              <a:gd name="connsiteX1630" fmla="*/ 3848140 w 4772026"/>
              <a:gd name="connsiteY1630" fmla="*/ 2943947 h 4777539"/>
              <a:gd name="connsiteX1631" fmla="*/ 3804230 w 4772026"/>
              <a:gd name="connsiteY1631" fmla="*/ 2988252 h 4777539"/>
              <a:gd name="connsiteX1632" fmla="*/ 3759927 w 4772026"/>
              <a:gd name="connsiteY1632" fmla="*/ 2944341 h 4777539"/>
              <a:gd name="connsiteX1633" fmla="*/ 3804033 w 4772026"/>
              <a:gd name="connsiteY1633" fmla="*/ 2900037 h 4777539"/>
              <a:gd name="connsiteX1634" fmla="*/ 3340518 w 4772026"/>
              <a:gd name="connsiteY1634" fmla="*/ 2895311 h 4777539"/>
              <a:gd name="connsiteX1635" fmla="*/ 3352725 w 4772026"/>
              <a:gd name="connsiteY1635" fmla="*/ 2907519 h 4777539"/>
              <a:gd name="connsiteX1636" fmla="*/ 3340714 w 4772026"/>
              <a:gd name="connsiteY1636" fmla="*/ 2919727 h 4777539"/>
              <a:gd name="connsiteX1637" fmla="*/ 3328506 w 4772026"/>
              <a:gd name="connsiteY1637" fmla="*/ 2907716 h 4777539"/>
              <a:gd name="connsiteX1638" fmla="*/ 3340518 w 4772026"/>
              <a:gd name="connsiteY1638" fmla="*/ 2895311 h 4777539"/>
              <a:gd name="connsiteX1639" fmla="*/ 37805 w 4772026"/>
              <a:gd name="connsiteY1639" fmla="*/ 2894524 h 4777539"/>
              <a:gd name="connsiteX1640" fmla="*/ 39971 w 4772026"/>
              <a:gd name="connsiteY1640" fmla="*/ 2896690 h 4777539"/>
              <a:gd name="connsiteX1641" fmla="*/ 37805 w 4772026"/>
              <a:gd name="connsiteY1641" fmla="*/ 2898856 h 4777539"/>
              <a:gd name="connsiteX1642" fmla="*/ 35836 w 4772026"/>
              <a:gd name="connsiteY1642" fmla="*/ 2896690 h 4777539"/>
              <a:gd name="connsiteX1643" fmla="*/ 37805 w 4772026"/>
              <a:gd name="connsiteY1643" fmla="*/ 2894524 h 4777539"/>
              <a:gd name="connsiteX1644" fmla="*/ 1433872 w 4772026"/>
              <a:gd name="connsiteY1644" fmla="*/ 2883300 h 4777539"/>
              <a:gd name="connsiteX1645" fmla="*/ 1465180 w 4772026"/>
              <a:gd name="connsiteY1645" fmla="*/ 2914411 h 4777539"/>
              <a:gd name="connsiteX1646" fmla="*/ 1434068 w 4772026"/>
              <a:gd name="connsiteY1646" fmla="*/ 2945719 h 4777539"/>
              <a:gd name="connsiteX1647" fmla="*/ 1402760 w 4772026"/>
              <a:gd name="connsiteY1647" fmla="*/ 2914608 h 4777539"/>
              <a:gd name="connsiteX1648" fmla="*/ 1433872 w 4772026"/>
              <a:gd name="connsiteY1648" fmla="*/ 2883300 h 4777539"/>
              <a:gd name="connsiteX1649" fmla="*/ 644671 w 4772026"/>
              <a:gd name="connsiteY1649" fmla="*/ 2880347 h 4777539"/>
              <a:gd name="connsiteX1650" fmla="*/ 657470 w 4772026"/>
              <a:gd name="connsiteY1650" fmla="*/ 2893146 h 4777539"/>
              <a:gd name="connsiteX1651" fmla="*/ 644671 w 4772026"/>
              <a:gd name="connsiteY1651" fmla="*/ 2905945 h 4777539"/>
              <a:gd name="connsiteX1652" fmla="*/ 631872 w 4772026"/>
              <a:gd name="connsiteY1652" fmla="*/ 2893146 h 4777539"/>
              <a:gd name="connsiteX1653" fmla="*/ 644671 w 4772026"/>
              <a:gd name="connsiteY1653" fmla="*/ 2880347 h 4777539"/>
              <a:gd name="connsiteX1654" fmla="*/ 4736583 w 4772026"/>
              <a:gd name="connsiteY1654" fmla="*/ 2877788 h 4777539"/>
              <a:gd name="connsiteX1655" fmla="*/ 4738749 w 4772026"/>
              <a:gd name="connsiteY1655" fmla="*/ 2879756 h 4777539"/>
              <a:gd name="connsiteX1656" fmla="*/ 4736583 w 4772026"/>
              <a:gd name="connsiteY1656" fmla="*/ 2881922 h 4777539"/>
              <a:gd name="connsiteX1657" fmla="*/ 4734417 w 4772026"/>
              <a:gd name="connsiteY1657" fmla="*/ 2879756 h 4777539"/>
              <a:gd name="connsiteX1658" fmla="*/ 4736583 w 4772026"/>
              <a:gd name="connsiteY1658" fmla="*/ 2877788 h 4777539"/>
              <a:gd name="connsiteX1659" fmla="*/ 3968254 w 4772026"/>
              <a:gd name="connsiteY1659" fmla="*/ 2876999 h 4777539"/>
              <a:gd name="connsiteX1660" fmla="*/ 4004091 w 4772026"/>
              <a:gd name="connsiteY1660" fmla="*/ 2912639 h 4777539"/>
              <a:gd name="connsiteX1661" fmla="*/ 3968451 w 4772026"/>
              <a:gd name="connsiteY1661" fmla="*/ 2948476 h 4777539"/>
              <a:gd name="connsiteX1662" fmla="*/ 3932614 w 4772026"/>
              <a:gd name="connsiteY1662" fmla="*/ 2912836 h 4777539"/>
              <a:gd name="connsiteX1663" fmla="*/ 3968254 w 4772026"/>
              <a:gd name="connsiteY1663" fmla="*/ 2876999 h 4777539"/>
              <a:gd name="connsiteX1664" fmla="*/ 485570 w 4772026"/>
              <a:gd name="connsiteY1664" fmla="*/ 2852780 h 4777539"/>
              <a:gd name="connsiteX1665" fmla="*/ 494235 w 4772026"/>
              <a:gd name="connsiteY1665" fmla="*/ 2861444 h 4777539"/>
              <a:gd name="connsiteX1666" fmla="*/ 485570 w 4772026"/>
              <a:gd name="connsiteY1666" fmla="*/ 2870108 h 4777539"/>
              <a:gd name="connsiteX1667" fmla="*/ 476907 w 4772026"/>
              <a:gd name="connsiteY1667" fmla="*/ 2861444 h 4777539"/>
              <a:gd name="connsiteX1668" fmla="*/ 485570 w 4772026"/>
              <a:gd name="connsiteY1668" fmla="*/ 2852780 h 4777539"/>
              <a:gd name="connsiteX1669" fmla="*/ 3511627 w 4772026"/>
              <a:gd name="connsiteY1669" fmla="*/ 2852190 h 4777539"/>
              <a:gd name="connsiteX1670" fmla="*/ 3538013 w 4772026"/>
              <a:gd name="connsiteY1670" fmla="*/ 2878378 h 4777539"/>
              <a:gd name="connsiteX1671" fmla="*/ 3511824 w 4772026"/>
              <a:gd name="connsiteY1671" fmla="*/ 2904764 h 4777539"/>
              <a:gd name="connsiteX1672" fmla="*/ 3485439 w 4772026"/>
              <a:gd name="connsiteY1672" fmla="*/ 2878575 h 4777539"/>
              <a:gd name="connsiteX1673" fmla="*/ 3511627 w 4772026"/>
              <a:gd name="connsiteY1673" fmla="*/ 2852190 h 4777539"/>
              <a:gd name="connsiteX1674" fmla="*/ 1262366 w 4772026"/>
              <a:gd name="connsiteY1674" fmla="*/ 2847464 h 4777539"/>
              <a:gd name="connsiteX1675" fmla="*/ 1301747 w 4772026"/>
              <a:gd name="connsiteY1675" fmla="*/ 2886451 h 4777539"/>
              <a:gd name="connsiteX1676" fmla="*/ 1262759 w 4772026"/>
              <a:gd name="connsiteY1676" fmla="*/ 2925832 h 4777539"/>
              <a:gd name="connsiteX1677" fmla="*/ 1223379 w 4772026"/>
              <a:gd name="connsiteY1677" fmla="*/ 2886844 h 4777539"/>
              <a:gd name="connsiteX1678" fmla="*/ 1262366 w 4772026"/>
              <a:gd name="connsiteY1678" fmla="*/ 2847464 h 4777539"/>
              <a:gd name="connsiteX1679" fmla="*/ 4129520 w 4772026"/>
              <a:gd name="connsiteY1679" fmla="*/ 2846478 h 4777539"/>
              <a:gd name="connsiteX1680" fmla="*/ 4163585 w 4772026"/>
              <a:gd name="connsiteY1680" fmla="*/ 2880346 h 4777539"/>
              <a:gd name="connsiteX1681" fmla="*/ 4129717 w 4772026"/>
              <a:gd name="connsiteY1681" fmla="*/ 2914411 h 4777539"/>
              <a:gd name="connsiteX1682" fmla="*/ 4095652 w 4772026"/>
              <a:gd name="connsiteY1682" fmla="*/ 2880543 h 4777539"/>
              <a:gd name="connsiteX1683" fmla="*/ 4129520 w 4772026"/>
              <a:gd name="connsiteY1683" fmla="*/ 2846478 h 4777539"/>
              <a:gd name="connsiteX1684" fmla="*/ 1731201 w 4772026"/>
              <a:gd name="connsiteY1684" fmla="*/ 2839389 h 4777539"/>
              <a:gd name="connsiteX1685" fmla="*/ 1736124 w 4772026"/>
              <a:gd name="connsiteY1685" fmla="*/ 2844312 h 4777539"/>
              <a:gd name="connsiteX1686" fmla="*/ 1731201 w 4772026"/>
              <a:gd name="connsiteY1686" fmla="*/ 2849235 h 4777539"/>
              <a:gd name="connsiteX1687" fmla="*/ 1726278 w 4772026"/>
              <a:gd name="connsiteY1687" fmla="*/ 2844312 h 4777539"/>
              <a:gd name="connsiteX1688" fmla="*/ 1731201 w 4772026"/>
              <a:gd name="connsiteY1688" fmla="*/ 2839389 h 4777539"/>
              <a:gd name="connsiteX1689" fmla="*/ 3042794 w 4772026"/>
              <a:gd name="connsiteY1689" fmla="*/ 2839193 h 4777539"/>
              <a:gd name="connsiteX1690" fmla="*/ 3043187 w 4772026"/>
              <a:gd name="connsiteY1690" fmla="*/ 2839587 h 4777539"/>
              <a:gd name="connsiteX1691" fmla="*/ 3042794 w 4772026"/>
              <a:gd name="connsiteY1691" fmla="*/ 2839980 h 4777539"/>
              <a:gd name="connsiteX1692" fmla="*/ 3042400 w 4772026"/>
              <a:gd name="connsiteY1692" fmla="*/ 2839587 h 4777539"/>
              <a:gd name="connsiteX1693" fmla="*/ 3042794 w 4772026"/>
              <a:gd name="connsiteY1693" fmla="*/ 2839193 h 4777539"/>
              <a:gd name="connsiteX1694" fmla="*/ 328636 w 4772026"/>
              <a:gd name="connsiteY1694" fmla="*/ 2821668 h 4777539"/>
              <a:gd name="connsiteX1695" fmla="*/ 336316 w 4772026"/>
              <a:gd name="connsiteY1695" fmla="*/ 2829348 h 4777539"/>
              <a:gd name="connsiteX1696" fmla="*/ 328636 w 4772026"/>
              <a:gd name="connsiteY1696" fmla="*/ 2837027 h 4777539"/>
              <a:gd name="connsiteX1697" fmla="*/ 320957 w 4772026"/>
              <a:gd name="connsiteY1697" fmla="*/ 2829348 h 4777539"/>
              <a:gd name="connsiteX1698" fmla="*/ 328636 w 4772026"/>
              <a:gd name="connsiteY1698" fmla="*/ 2821668 h 4777539"/>
              <a:gd name="connsiteX1699" fmla="*/ 1096572 w 4772026"/>
              <a:gd name="connsiteY1699" fmla="*/ 2819108 h 4777539"/>
              <a:gd name="connsiteX1700" fmla="*/ 1134575 w 4772026"/>
              <a:gd name="connsiteY1700" fmla="*/ 2856717 h 4777539"/>
              <a:gd name="connsiteX1701" fmla="*/ 1096966 w 4772026"/>
              <a:gd name="connsiteY1701" fmla="*/ 2894720 h 4777539"/>
              <a:gd name="connsiteX1702" fmla="*/ 1058963 w 4772026"/>
              <a:gd name="connsiteY1702" fmla="*/ 2856914 h 4777539"/>
              <a:gd name="connsiteX1703" fmla="*/ 1096572 w 4772026"/>
              <a:gd name="connsiteY1703" fmla="*/ 2819108 h 4777539"/>
              <a:gd name="connsiteX1704" fmla="*/ 4288030 w 4772026"/>
              <a:gd name="connsiteY1704" fmla="*/ 2816745 h 4777539"/>
              <a:gd name="connsiteX1705" fmla="*/ 4319141 w 4772026"/>
              <a:gd name="connsiteY1705" fmla="*/ 2847462 h 4777539"/>
              <a:gd name="connsiteX1706" fmla="*/ 4288424 w 4772026"/>
              <a:gd name="connsiteY1706" fmla="*/ 2878377 h 4777539"/>
              <a:gd name="connsiteX1707" fmla="*/ 4257509 w 4772026"/>
              <a:gd name="connsiteY1707" fmla="*/ 2847659 h 4777539"/>
              <a:gd name="connsiteX1708" fmla="*/ 4288030 w 4772026"/>
              <a:gd name="connsiteY1708" fmla="*/ 2816745 h 4777539"/>
              <a:gd name="connsiteX1709" fmla="*/ 3218828 w 4772026"/>
              <a:gd name="connsiteY1709" fmla="*/ 2811626 h 4777539"/>
              <a:gd name="connsiteX1710" fmla="*/ 3219419 w 4772026"/>
              <a:gd name="connsiteY1710" fmla="*/ 2812414 h 4777539"/>
              <a:gd name="connsiteX1711" fmla="*/ 3218828 w 4772026"/>
              <a:gd name="connsiteY1711" fmla="*/ 2813201 h 4777539"/>
              <a:gd name="connsiteX1712" fmla="*/ 3218041 w 4772026"/>
              <a:gd name="connsiteY1712" fmla="*/ 2812414 h 4777539"/>
              <a:gd name="connsiteX1713" fmla="*/ 3218828 w 4772026"/>
              <a:gd name="connsiteY1713" fmla="*/ 2811626 h 4777539"/>
              <a:gd name="connsiteX1714" fmla="*/ 3677226 w 4772026"/>
              <a:gd name="connsiteY1714" fmla="*/ 2803159 h 4777539"/>
              <a:gd name="connsiteX1715" fmla="*/ 3721530 w 4772026"/>
              <a:gd name="connsiteY1715" fmla="*/ 2847069 h 4777539"/>
              <a:gd name="connsiteX1716" fmla="*/ 3677619 w 4772026"/>
              <a:gd name="connsiteY1716" fmla="*/ 2891374 h 4777539"/>
              <a:gd name="connsiteX1717" fmla="*/ 3633316 w 4772026"/>
              <a:gd name="connsiteY1717" fmla="*/ 2847463 h 4777539"/>
              <a:gd name="connsiteX1718" fmla="*/ 3677226 w 4772026"/>
              <a:gd name="connsiteY1718" fmla="*/ 2803159 h 4777539"/>
              <a:gd name="connsiteX1719" fmla="*/ 1554969 w 4772026"/>
              <a:gd name="connsiteY1719" fmla="*/ 2803159 h 4777539"/>
              <a:gd name="connsiteX1720" fmla="*/ 1570328 w 4772026"/>
              <a:gd name="connsiteY1720" fmla="*/ 2818321 h 4777539"/>
              <a:gd name="connsiteX1721" fmla="*/ 1555166 w 4772026"/>
              <a:gd name="connsiteY1721" fmla="*/ 2833680 h 4777539"/>
              <a:gd name="connsiteX1722" fmla="*/ 1539808 w 4772026"/>
              <a:gd name="connsiteY1722" fmla="*/ 2818518 h 4777539"/>
              <a:gd name="connsiteX1723" fmla="*/ 1554969 w 4772026"/>
              <a:gd name="connsiteY1723" fmla="*/ 2803159 h 4777539"/>
              <a:gd name="connsiteX1724" fmla="*/ 172884 w 4772026"/>
              <a:gd name="connsiteY1724" fmla="*/ 2792723 h 4777539"/>
              <a:gd name="connsiteX1725" fmla="*/ 177019 w 4772026"/>
              <a:gd name="connsiteY1725" fmla="*/ 2796858 h 4777539"/>
              <a:gd name="connsiteX1726" fmla="*/ 172884 w 4772026"/>
              <a:gd name="connsiteY1726" fmla="*/ 2800993 h 4777539"/>
              <a:gd name="connsiteX1727" fmla="*/ 168749 w 4772026"/>
              <a:gd name="connsiteY1727" fmla="*/ 2796858 h 4777539"/>
              <a:gd name="connsiteX1728" fmla="*/ 172884 w 4772026"/>
              <a:gd name="connsiteY1728" fmla="*/ 2792723 h 4777539"/>
              <a:gd name="connsiteX1729" fmla="*/ 934714 w 4772026"/>
              <a:gd name="connsiteY1729" fmla="*/ 2790951 h 4777539"/>
              <a:gd name="connsiteX1730" fmla="*/ 969566 w 4772026"/>
              <a:gd name="connsiteY1730" fmla="*/ 2825410 h 4777539"/>
              <a:gd name="connsiteX1731" fmla="*/ 935108 w 4772026"/>
              <a:gd name="connsiteY1731" fmla="*/ 2860261 h 4777539"/>
              <a:gd name="connsiteX1732" fmla="*/ 900255 w 4772026"/>
              <a:gd name="connsiteY1732" fmla="*/ 2825803 h 4777539"/>
              <a:gd name="connsiteX1733" fmla="*/ 934714 w 4772026"/>
              <a:gd name="connsiteY1733" fmla="*/ 2790951 h 4777539"/>
              <a:gd name="connsiteX1734" fmla="*/ 4445161 w 4772026"/>
              <a:gd name="connsiteY1734" fmla="*/ 2788194 h 4777539"/>
              <a:gd name="connsiteX1735" fmla="*/ 4471349 w 4772026"/>
              <a:gd name="connsiteY1735" fmla="*/ 2814186 h 4777539"/>
              <a:gd name="connsiteX1736" fmla="*/ 4445358 w 4772026"/>
              <a:gd name="connsiteY1736" fmla="*/ 2840374 h 4777539"/>
              <a:gd name="connsiteX1737" fmla="*/ 4419366 w 4772026"/>
              <a:gd name="connsiteY1737" fmla="*/ 2814382 h 4777539"/>
              <a:gd name="connsiteX1738" fmla="*/ 4445161 w 4772026"/>
              <a:gd name="connsiteY1738" fmla="*/ 2788194 h 4777539"/>
              <a:gd name="connsiteX1739" fmla="*/ 3838689 w 4772026"/>
              <a:gd name="connsiteY1739" fmla="*/ 2771457 h 4777539"/>
              <a:gd name="connsiteX1740" fmla="*/ 3882599 w 4772026"/>
              <a:gd name="connsiteY1740" fmla="*/ 2814973 h 4777539"/>
              <a:gd name="connsiteX1741" fmla="*/ 3839083 w 4772026"/>
              <a:gd name="connsiteY1741" fmla="*/ 2858883 h 4777539"/>
              <a:gd name="connsiteX1742" fmla="*/ 3795173 w 4772026"/>
              <a:gd name="connsiteY1742" fmla="*/ 2815367 h 4777539"/>
              <a:gd name="connsiteX1743" fmla="*/ 3838689 w 4772026"/>
              <a:gd name="connsiteY1743" fmla="*/ 2771457 h 4777539"/>
              <a:gd name="connsiteX1744" fmla="*/ 4600520 w 4772026"/>
              <a:gd name="connsiteY1744" fmla="*/ 2770079 h 4777539"/>
              <a:gd name="connsiteX1745" fmla="*/ 4611350 w 4772026"/>
              <a:gd name="connsiteY1745" fmla="*/ 2780712 h 4777539"/>
              <a:gd name="connsiteX1746" fmla="*/ 4600716 w 4772026"/>
              <a:gd name="connsiteY1746" fmla="*/ 2791541 h 4777539"/>
              <a:gd name="connsiteX1747" fmla="*/ 4589887 w 4772026"/>
              <a:gd name="connsiteY1747" fmla="*/ 2780908 h 4777539"/>
              <a:gd name="connsiteX1748" fmla="*/ 4600520 w 4772026"/>
              <a:gd name="connsiteY1748" fmla="*/ 2770079 h 4777539"/>
              <a:gd name="connsiteX1749" fmla="*/ 775810 w 4772026"/>
              <a:gd name="connsiteY1749" fmla="*/ 2767716 h 4777539"/>
              <a:gd name="connsiteX1750" fmla="*/ 802196 w 4772026"/>
              <a:gd name="connsiteY1750" fmla="*/ 2793904 h 4777539"/>
              <a:gd name="connsiteX1751" fmla="*/ 776007 w 4772026"/>
              <a:gd name="connsiteY1751" fmla="*/ 2820290 h 4777539"/>
              <a:gd name="connsiteX1752" fmla="*/ 749622 w 4772026"/>
              <a:gd name="connsiteY1752" fmla="*/ 2794101 h 4777539"/>
              <a:gd name="connsiteX1753" fmla="*/ 775810 w 4772026"/>
              <a:gd name="connsiteY1753" fmla="*/ 2767716 h 4777539"/>
              <a:gd name="connsiteX1754" fmla="*/ 18706 w 4772026"/>
              <a:gd name="connsiteY1754" fmla="*/ 2762202 h 4777539"/>
              <a:gd name="connsiteX1755" fmla="*/ 20872 w 4772026"/>
              <a:gd name="connsiteY1755" fmla="*/ 2764368 h 4777539"/>
              <a:gd name="connsiteX1756" fmla="*/ 18706 w 4772026"/>
              <a:gd name="connsiteY1756" fmla="*/ 2766534 h 4777539"/>
              <a:gd name="connsiteX1757" fmla="*/ 16540 w 4772026"/>
              <a:gd name="connsiteY1757" fmla="*/ 2764368 h 4777539"/>
              <a:gd name="connsiteX1758" fmla="*/ 18706 w 4772026"/>
              <a:gd name="connsiteY1758" fmla="*/ 2762202 h 4777539"/>
              <a:gd name="connsiteX1759" fmla="*/ 3386396 w 4772026"/>
              <a:gd name="connsiteY1759" fmla="*/ 2761612 h 4777539"/>
              <a:gd name="connsiteX1760" fmla="*/ 3406874 w 4772026"/>
              <a:gd name="connsiteY1760" fmla="*/ 2782090 h 4777539"/>
              <a:gd name="connsiteX1761" fmla="*/ 3386396 w 4772026"/>
              <a:gd name="connsiteY1761" fmla="*/ 2802568 h 4777539"/>
              <a:gd name="connsiteX1762" fmla="*/ 3365917 w 4772026"/>
              <a:gd name="connsiteY1762" fmla="*/ 2782090 h 4777539"/>
              <a:gd name="connsiteX1763" fmla="*/ 3386396 w 4772026"/>
              <a:gd name="connsiteY1763" fmla="*/ 2761612 h 4777539"/>
              <a:gd name="connsiteX1764" fmla="*/ 1387009 w 4772026"/>
              <a:gd name="connsiteY1764" fmla="*/ 2758658 h 4777539"/>
              <a:gd name="connsiteX1765" fmla="*/ 1417726 w 4772026"/>
              <a:gd name="connsiteY1765" fmla="*/ 2788981 h 4777539"/>
              <a:gd name="connsiteX1766" fmla="*/ 1387402 w 4772026"/>
              <a:gd name="connsiteY1766" fmla="*/ 2819698 h 4777539"/>
              <a:gd name="connsiteX1767" fmla="*/ 1356685 w 4772026"/>
              <a:gd name="connsiteY1767" fmla="*/ 2789376 h 4777539"/>
              <a:gd name="connsiteX1768" fmla="*/ 1387009 w 4772026"/>
              <a:gd name="connsiteY1768" fmla="*/ 2758658 h 4777539"/>
              <a:gd name="connsiteX1769" fmla="*/ 1849935 w 4772026"/>
              <a:gd name="connsiteY1769" fmla="*/ 2749010 h 4777539"/>
              <a:gd name="connsiteX1770" fmla="*/ 1850328 w 4772026"/>
              <a:gd name="connsiteY1770" fmla="*/ 2749404 h 4777539"/>
              <a:gd name="connsiteX1771" fmla="*/ 1849935 w 4772026"/>
              <a:gd name="connsiteY1771" fmla="*/ 2749798 h 4777539"/>
              <a:gd name="connsiteX1772" fmla="*/ 1849541 w 4772026"/>
              <a:gd name="connsiteY1772" fmla="*/ 2749404 h 4777539"/>
              <a:gd name="connsiteX1773" fmla="*/ 1849935 w 4772026"/>
              <a:gd name="connsiteY1773" fmla="*/ 2749010 h 4777539"/>
              <a:gd name="connsiteX1774" fmla="*/ 619467 w 4772026"/>
              <a:gd name="connsiteY1774" fmla="*/ 2744481 h 4777539"/>
              <a:gd name="connsiteX1775" fmla="*/ 636795 w 4772026"/>
              <a:gd name="connsiteY1775" fmla="*/ 2761809 h 4777539"/>
              <a:gd name="connsiteX1776" fmla="*/ 619467 w 4772026"/>
              <a:gd name="connsiteY1776" fmla="*/ 2779136 h 4777539"/>
              <a:gd name="connsiteX1777" fmla="*/ 602139 w 4772026"/>
              <a:gd name="connsiteY1777" fmla="*/ 2761809 h 4777539"/>
              <a:gd name="connsiteX1778" fmla="*/ 619467 w 4772026"/>
              <a:gd name="connsiteY1778" fmla="*/ 2744481 h 4777539"/>
              <a:gd name="connsiteX1779" fmla="*/ 3997396 w 4772026"/>
              <a:gd name="connsiteY1779" fmla="*/ 2744481 h 4777539"/>
              <a:gd name="connsiteX1780" fmla="*/ 4035399 w 4772026"/>
              <a:gd name="connsiteY1780" fmla="*/ 2782090 h 4777539"/>
              <a:gd name="connsiteX1781" fmla="*/ 3997790 w 4772026"/>
              <a:gd name="connsiteY1781" fmla="*/ 2820093 h 4777539"/>
              <a:gd name="connsiteX1782" fmla="*/ 3959787 w 4772026"/>
              <a:gd name="connsiteY1782" fmla="*/ 2782484 h 4777539"/>
              <a:gd name="connsiteX1783" fmla="*/ 3997396 w 4772026"/>
              <a:gd name="connsiteY1783" fmla="*/ 2744481 h 4777539"/>
              <a:gd name="connsiteX1784" fmla="*/ 4754699 w 4772026"/>
              <a:gd name="connsiteY1784" fmla="*/ 2744087 h 4777539"/>
              <a:gd name="connsiteX1785" fmla="*/ 4757850 w 4772026"/>
              <a:gd name="connsiteY1785" fmla="*/ 2747237 h 4777539"/>
              <a:gd name="connsiteX1786" fmla="*/ 4754699 w 4772026"/>
              <a:gd name="connsiteY1786" fmla="*/ 2750389 h 4777539"/>
              <a:gd name="connsiteX1787" fmla="*/ 4751548 w 4772026"/>
              <a:gd name="connsiteY1787" fmla="*/ 2747237 h 4777539"/>
              <a:gd name="connsiteX1788" fmla="*/ 4754699 w 4772026"/>
              <a:gd name="connsiteY1788" fmla="*/ 2744087 h 4777539"/>
              <a:gd name="connsiteX1789" fmla="*/ 1224758 w 4772026"/>
              <a:gd name="connsiteY1789" fmla="*/ 2718686 h 4777539"/>
              <a:gd name="connsiteX1790" fmla="*/ 1264533 w 4772026"/>
              <a:gd name="connsiteY1790" fmla="*/ 2758067 h 4777539"/>
              <a:gd name="connsiteX1791" fmla="*/ 1225152 w 4772026"/>
              <a:gd name="connsiteY1791" fmla="*/ 2797842 h 4777539"/>
              <a:gd name="connsiteX1792" fmla="*/ 1185574 w 4772026"/>
              <a:gd name="connsiteY1792" fmla="*/ 2758460 h 4777539"/>
              <a:gd name="connsiteX1793" fmla="*/ 1224758 w 4772026"/>
              <a:gd name="connsiteY1793" fmla="*/ 2718686 h 4777539"/>
              <a:gd name="connsiteX1794" fmla="*/ 1678430 w 4772026"/>
              <a:gd name="connsiteY1794" fmla="*/ 2717111 h 4777539"/>
              <a:gd name="connsiteX1795" fmla="*/ 1682959 w 4772026"/>
              <a:gd name="connsiteY1795" fmla="*/ 2721640 h 4777539"/>
              <a:gd name="connsiteX1796" fmla="*/ 1678430 w 4772026"/>
              <a:gd name="connsiteY1796" fmla="*/ 2726168 h 4777539"/>
              <a:gd name="connsiteX1797" fmla="*/ 1673902 w 4772026"/>
              <a:gd name="connsiteY1797" fmla="*/ 2721640 h 4777539"/>
              <a:gd name="connsiteX1798" fmla="*/ 1678430 w 4772026"/>
              <a:gd name="connsiteY1798" fmla="*/ 2717111 h 4777539"/>
              <a:gd name="connsiteX1799" fmla="*/ 464304 w 4772026"/>
              <a:gd name="connsiteY1799" fmla="*/ 2716914 h 4777539"/>
              <a:gd name="connsiteX1800" fmla="*/ 476513 w 4772026"/>
              <a:gd name="connsiteY1800" fmla="*/ 2729122 h 4777539"/>
              <a:gd name="connsiteX1801" fmla="*/ 464501 w 4772026"/>
              <a:gd name="connsiteY1801" fmla="*/ 2741331 h 4777539"/>
              <a:gd name="connsiteX1802" fmla="*/ 452293 w 4772026"/>
              <a:gd name="connsiteY1802" fmla="*/ 2729319 h 4777539"/>
              <a:gd name="connsiteX1803" fmla="*/ 464304 w 4772026"/>
              <a:gd name="connsiteY1803" fmla="*/ 2716914 h 4777539"/>
              <a:gd name="connsiteX1804" fmla="*/ 3094974 w 4772026"/>
              <a:gd name="connsiteY1804" fmla="*/ 2715930 h 4777539"/>
              <a:gd name="connsiteX1805" fmla="*/ 3095762 w 4772026"/>
              <a:gd name="connsiteY1805" fmla="*/ 2716520 h 4777539"/>
              <a:gd name="connsiteX1806" fmla="*/ 3094974 w 4772026"/>
              <a:gd name="connsiteY1806" fmla="*/ 2717307 h 4777539"/>
              <a:gd name="connsiteX1807" fmla="*/ 3094186 w 4772026"/>
              <a:gd name="connsiteY1807" fmla="*/ 2716520 h 4777539"/>
              <a:gd name="connsiteX1808" fmla="*/ 3094974 w 4772026"/>
              <a:gd name="connsiteY1808" fmla="*/ 2715930 h 4777539"/>
              <a:gd name="connsiteX1809" fmla="*/ 4153937 w 4772026"/>
              <a:gd name="connsiteY1809" fmla="*/ 2713370 h 4777539"/>
              <a:gd name="connsiteX1810" fmla="*/ 4189774 w 4772026"/>
              <a:gd name="connsiteY1810" fmla="*/ 2749010 h 4777539"/>
              <a:gd name="connsiteX1811" fmla="*/ 4154134 w 4772026"/>
              <a:gd name="connsiteY1811" fmla="*/ 2784847 h 4777539"/>
              <a:gd name="connsiteX1812" fmla="*/ 4118297 w 4772026"/>
              <a:gd name="connsiteY1812" fmla="*/ 2749207 h 4777539"/>
              <a:gd name="connsiteX1813" fmla="*/ 4153937 w 4772026"/>
              <a:gd name="connsiteY1813" fmla="*/ 2713370 h 4777539"/>
              <a:gd name="connsiteX1814" fmla="*/ 3548253 w 4772026"/>
              <a:gd name="connsiteY1814" fmla="*/ 2713370 h 4777539"/>
              <a:gd name="connsiteX1815" fmla="*/ 3584877 w 4772026"/>
              <a:gd name="connsiteY1815" fmla="*/ 2749600 h 4777539"/>
              <a:gd name="connsiteX1816" fmla="*/ 3548646 w 4772026"/>
              <a:gd name="connsiteY1816" fmla="*/ 2786225 h 4777539"/>
              <a:gd name="connsiteX1817" fmla="*/ 3512022 w 4772026"/>
              <a:gd name="connsiteY1817" fmla="*/ 2749994 h 4777539"/>
              <a:gd name="connsiteX1818" fmla="*/ 3548253 w 4772026"/>
              <a:gd name="connsiteY1818" fmla="*/ 2713370 h 4777539"/>
              <a:gd name="connsiteX1819" fmla="*/ 310718 w 4772026"/>
              <a:gd name="connsiteY1819" fmla="*/ 2689150 h 4777539"/>
              <a:gd name="connsiteX1820" fmla="*/ 318398 w 4772026"/>
              <a:gd name="connsiteY1820" fmla="*/ 2696829 h 4777539"/>
              <a:gd name="connsiteX1821" fmla="*/ 310915 w 4772026"/>
              <a:gd name="connsiteY1821" fmla="*/ 2704509 h 4777539"/>
              <a:gd name="connsiteX1822" fmla="*/ 303236 w 4772026"/>
              <a:gd name="connsiteY1822" fmla="*/ 2696829 h 4777539"/>
              <a:gd name="connsiteX1823" fmla="*/ 310718 w 4772026"/>
              <a:gd name="connsiteY1823" fmla="*/ 2689150 h 4777539"/>
              <a:gd name="connsiteX1824" fmla="*/ 1066248 w 4772026"/>
              <a:gd name="connsiteY1824" fmla="*/ 2685606 h 4777539"/>
              <a:gd name="connsiteX1825" fmla="*/ 1107401 w 4772026"/>
              <a:gd name="connsiteY1825" fmla="*/ 2726365 h 4777539"/>
              <a:gd name="connsiteX1826" fmla="*/ 1066641 w 4772026"/>
              <a:gd name="connsiteY1826" fmla="*/ 2767518 h 4777539"/>
              <a:gd name="connsiteX1827" fmla="*/ 1025488 w 4772026"/>
              <a:gd name="connsiteY1827" fmla="*/ 2726759 h 4777539"/>
              <a:gd name="connsiteX1828" fmla="*/ 1066248 w 4772026"/>
              <a:gd name="connsiteY1828" fmla="*/ 2685606 h 4777539"/>
              <a:gd name="connsiteX1829" fmla="*/ 4308508 w 4772026"/>
              <a:gd name="connsiteY1829" fmla="*/ 2681865 h 4777539"/>
              <a:gd name="connsiteX1830" fmla="*/ 4342377 w 4772026"/>
              <a:gd name="connsiteY1830" fmla="*/ 2715339 h 4777539"/>
              <a:gd name="connsiteX1831" fmla="*/ 4308902 w 4772026"/>
              <a:gd name="connsiteY1831" fmla="*/ 2749010 h 4777539"/>
              <a:gd name="connsiteX1832" fmla="*/ 4275034 w 4772026"/>
              <a:gd name="connsiteY1832" fmla="*/ 2715536 h 4777539"/>
              <a:gd name="connsiteX1833" fmla="*/ 4308508 w 4772026"/>
              <a:gd name="connsiteY1833" fmla="*/ 2681865 h 4777539"/>
              <a:gd name="connsiteX1834" fmla="*/ 3257423 w 4772026"/>
              <a:gd name="connsiteY1834" fmla="*/ 2678123 h 4777539"/>
              <a:gd name="connsiteX1835" fmla="*/ 3264117 w 4772026"/>
              <a:gd name="connsiteY1835" fmla="*/ 2684621 h 4777539"/>
              <a:gd name="connsiteX1836" fmla="*/ 3257619 w 4772026"/>
              <a:gd name="connsiteY1836" fmla="*/ 2691316 h 4777539"/>
              <a:gd name="connsiteX1837" fmla="*/ 3251121 w 4772026"/>
              <a:gd name="connsiteY1837" fmla="*/ 2684818 h 4777539"/>
              <a:gd name="connsiteX1838" fmla="*/ 3257423 w 4772026"/>
              <a:gd name="connsiteY1838" fmla="*/ 2678123 h 4777539"/>
              <a:gd name="connsiteX1839" fmla="*/ 1515194 w 4772026"/>
              <a:gd name="connsiteY1839" fmla="*/ 2675760 h 4777539"/>
              <a:gd name="connsiteX1840" fmla="*/ 1530552 w 4772026"/>
              <a:gd name="connsiteY1840" fmla="*/ 2690922 h 4777539"/>
              <a:gd name="connsiteX1841" fmla="*/ 1515391 w 4772026"/>
              <a:gd name="connsiteY1841" fmla="*/ 2706281 h 4777539"/>
              <a:gd name="connsiteX1842" fmla="*/ 1500032 w 4772026"/>
              <a:gd name="connsiteY1842" fmla="*/ 2691119 h 4777539"/>
              <a:gd name="connsiteX1843" fmla="*/ 1515194 w 4772026"/>
              <a:gd name="connsiteY1843" fmla="*/ 2675760 h 4777539"/>
              <a:gd name="connsiteX1844" fmla="*/ 3706368 w 4772026"/>
              <a:gd name="connsiteY1844" fmla="*/ 2671823 h 4777539"/>
              <a:gd name="connsiteX1845" fmla="*/ 3751655 w 4772026"/>
              <a:gd name="connsiteY1845" fmla="*/ 2716717 h 4777539"/>
              <a:gd name="connsiteX1846" fmla="*/ 3706761 w 4772026"/>
              <a:gd name="connsiteY1846" fmla="*/ 2762005 h 4777539"/>
              <a:gd name="connsiteX1847" fmla="*/ 3661473 w 4772026"/>
              <a:gd name="connsiteY1847" fmla="*/ 2717111 h 4777539"/>
              <a:gd name="connsiteX1848" fmla="*/ 3706368 w 4772026"/>
              <a:gd name="connsiteY1848" fmla="*/ 2671823 h 4777539"/>
              <a:gd name="connsiteX1849" fmla="*/ 910495 w 4772026"/>
              <a:gd name="connsiteY1849" fmla="*/ 2659812 h 4777539"/>
              <a:gd name="connsiteX1850" fmla="*/ 945347 w 4772026"/>
              <a:gd name="connsiteY1850" fmla="*/ 2694271 h 4777539"/>
              <a:gd name="connsiteX1851" fmla="*/ 910692 w 4772026"/>
              <a:gd name="connsiteY1851" fmla="*/ 2729124 h 4777539"/>
              <a:gd name="connsiteX1852" fmla="*/ 875839 w 4772026"/>
              <a:gd name="connsiteY1852" fmla="*/ 2694468 h 4777539"/>
              <a:gd name="connsiteX1853" fmla="*/ 910495 w 4772026"/>
              <a:gd name="connsiteY1853" fmla="*/ 2659812 h 4777539"/>
              <a:gd name="connsiteX1854" fmla="*/ 158509 w 4772026"/>
              <a:gd name="connsiteY1854" fmla="*/ 2657645 h 4777539"/>
              <a:gd name="connsiteX1855" fmla="*/ 164811 w 4772026"/>
              <a:gd name="connsiteY1855" fmla="*/ 2663946 h 4777539"/>
              <a:gd name="connsiteX1856" fmla="*/ 158509 w 4772026"/>
              <a:gd name="connsiteY1856" fmla="*/ 2670247 h 4777539"/>
              <a:gd name="connsiteX1857" fmla="*/ 152209 w 4772026"/>
              <a:gd name="connsiteY1857" fmla="*/ 2663946 h 4777539"/>
              <a:gd name="connsiteX1858" fmla="*/ 158509 w 4772026"/>
              <a:gd name="connsiteY1858" fmla="*/ 2657645 h 4777539"/>
              <a:gd name="connsiteX1859" fmla="*/ 4461702 w 4772026"/>
              <a:gd name="connsiteY1859" fmla="*/ 2655676 h 4777539"/>
              <a:gd name="connsiteX1860" fmla="*/ 4487890 w 4772026"/>
              <a:gd name="connsiteY1860" fmla="*/ 2681668 h 4777539"/>
              <a:gd name="connsiteX1861" fmla="*/ 4461898 w 4772026"/>
              <a:gd name="connsiteY1861" fmla="*/ 2707857 h 4777539"/>
              <a:gd name="connsiteX1862" fmla="*/ 4435907 w 4772026"/>
              <a:gd name="connsiteY1862" fmla="*/ 2681864 h 4777539"/>
              <a:gd name="connsiteX1863" fmla="*/ 4461702 w 4772026"/>
              <a:gd name="connsiteY1863" fmla="*/ 2655676 h 4777539"/>
              <a:gd name="connsiteX1864" fmla="*/ 3862121 w 4772026"/>
              <a:gd name="connsiteY1864" fmla="*/ 2639924 h 4777539"/>
              <a:gd name="connsiteX1865" fmla="*/ 3906031 w 4772026"/>
              <a:gd name="connsiteY1865" fmla="*/ 2683440 h 4777539"/>
              <a:gd name="connsiteX1866" fmla="*/ 3862515 w 4772026"/>
              <a:gd name="connsiteY1866" fmla="*/ 2727350 h 4777539"/>
              <a:gd name="connsiteX1867" fmla="*/ 3818605 w 4772026"/>
              <a:gd name="connsiteY1867" fmla="*/ 2683834 h 4777539"/>
              <a:gd name="connsiteX1868" fmla="*/ 3862121 w 4772026"/>
              <a:gd name="connsiteY1868" fmla="*/ 2639924 h 4777539"/>
              <a:gd name="connsiteX1869" fmla="*/ 4614107 w 4772026"/>
              <a:gd name="connsiteY1869" fmla="*/ 2635788 h 4777539"/>
              <a:gd name="connsiteX1870" fmla="*/ 4626315 w 4772026"/>
              <a:gd name="connsiteY1870" fmla="*/ 2647996 h 4777539"/>
              <a:gd name="connsiteX1871" fmla="*/ 4614305 w 4772026"/>
              <a:gd name="connsiteY1871" fmla="*/ 2660205 h 4777539"/>
              <a:gd name="connsiteX1872" fmla="*/ 4602096 w 4772026"/>
              <a:gd name="connsiteY1872" fmla="*/ 2647996 h 4777539"/>
              <a:gd name="connsiteX1873" fmla="*/ 4614107 w 4772026"/>
              <a:gd name="connsiteY1873" fmla="*/ 2635788 h 4777539"/>
              <a:gd name="connsiteX1874" fmla="*/ 3415538 w 4772026"/>
              <a:gd name="connsiteY1874" fmla="*/ 2635788 h 4777539"/>
              <a:gd name="connsiteX1875" fmla="*/ 3431487 w 4772026"/>
              <a:gd name="connsiteY1875" fmla="*/ 2651737 h 4777539"/>
              <a:gd name="connsiteX1876" fmla="*/ 3415538 w 4772026"/>
              <a:gd name="connsiteY1876" fmla="*/ 2667686 h 4777539"/>
              <a:gd name="connsiteX1877" fmla="*/ 3399589 w 4772026"/>
              <a:gd name="connsiteY1877" fmla="*/ 2651737 h 4777539"/>
              <a:gd name="connsiteX1878" fmla="*/ 3415538 w 4772026"/>
              <a:gd name="connsiteY1878" fmla="*/ 2635788 h 4777539"/>
              <a:gd name="connsiteX1879" fmla="*/ 1357078 w 4772026"/>
              <a:gd name="connsiteY1879" fmla="*/ 2630275 h 4777539"/>
              <a:gd name="connsiteX1880" fmla="*/ 1386024 w 4772026"/>
              <a:gd name="connsiteY1880" fmla="*/ 2659023 h 4777539"/>
              <a:gd name="connsiteX1881" fmla="*/ 1357275 w 4772026"/>
              <a:gd name="connsiteY1881" fmla="*/ 2687969 h 4777539"/>
              <a:gd name="connsiteX1882" fmla="*/ 1328330 w 4772026"/>
              <a:gd name="connsiteY1882" fmla="*/ 2659220 h 4777539"/>
              <a:gd name="connsiteX1883" fmla="*/ 1357078 w 4772026"/>
              <a:gd name="connsiteY1883" fmla="*/ 2630275 h 4777539"/>
              <a:gd name="connsiteX1884" fmla="*/ 756514 w 4772026"/>
              <a:gd name="connsiteY1884" fmla="*/ 2630078 h 4777539"/>
              <a:gd name="connsiteX1885" fmla="*/ 788216 w 4772026"/>
              <a:gd name="connsiteY1885" fmla="*/ 2661583 h 4777539"/>
              <a:gd name="connsiteX1886" fmla="*/ 756711 w 4772026"/>
              <a:gd name="connsiteY1886" fmla="*/ 2693285 h 4777539"/>
              <a:gd name="connsiteX1887" fmla="*/ 725008 w 4772026"/>
              <a:gd name="connsiteY1887" fmla="*/ 2661779 h 4777539"/>
              <a:gd name="connsiteX1888" fmla="*/ 756514 w 4772026"/>
              <a:gd name="connsiteY1888" fmla="*/ 2630078 h 4777539"/>
              <a:gd name="connsiteX1889" fmla="*/ 6892 w 4772026"/>
              <a:gd name="connsiteY1889" fmla="*/ 2628896 h 4777539"/>
              <a:gd name="connsiteX1890" fmla="*/ 9255 w 4772026"/>
              <a:gd name="connsiteY1890" fmla="*/ 2631259 h 4777539"/>
              <a:gd name="connsiteX1891" fmla="*/ 6892 w 4772026"/>
              <a:gd name="connsiteY1891" fmla="*/ 2633622 h 4777539"/>
              <a:gd name="connsiteX1892" fmla="*/ 4529 w 4772026"/>
              <a:gd name="connsiteY1892" fmla="*/ 2631259 h 4777539"/>
              <a:gd name="connsiteX1893" fmla="*/ 6892 w 4772026"/>
              <a:gd name="connsiteY1893" fmla="*/ 2628896 h 4777539"/>
              <a:gd name="connsiteX1894" fmla="*/ 1805434 w 4772026"/>
              <a:gd name="connsiteY1894" fmla="*/ 2623383 h 4777539"/>
              <a:gd name="connsiteX1895" fmla="*/ 1805828 w 4772026"/>
              <a:gd name="connsiteY1895" fmla="*/ 2623776 h 4777539"/>
              <a:gd name="connsiteX1896" fmla="*/ 1805434 w 4772026"/>
              <a:gd name="connsiteY1896" fmla="*/ 2624171 h 4777539"/>
              <a:gd name="connsiteX1897" fmla="*/ 1805041 w 4772026"/>
              <a:gd name="connsiteY1897" fmla="*/ 2623776 h 4777539"/>
              <a:gd name="connsiteX1898" fmla="*/ 1805434 w 4772026"/>
              <a:gd name="connsiteY1898" fmla="*/ 2623383 h 4777539"/>
              <a:gd name="connsiteX1899" fmla="*/ 4765528 w 4772026"/>
              <a:gd name="connsiteY1899" fmla="*/ 2610781 h 4777539"/>
              <a:gd name="connsiteX1900" fmla="*/ 4768679 w 4772026"/>
              <a:gd name="connsiteY1900" fmla="*/ 2613931 h 4777539"/>
              <a:gd name="connsiteX1901" fmla="*/ 4765528 w 4772026"/>
              <a:gd name="connsiteY1901" fmla="*/ 2617083 h 4777539"/>
              <a:gd name="connsiteX1902" fmla="*/ 4762377 w 4772026"/>
              <a:gd name="connsiteY1902" fmla="*/ 2613931 h 4777539"/>
              <a:gd name="connsiteX1903" fmla="*/ 4765528 w 4772026"/>
              <a:gd name="connsiteY1903" fmla="*/ 2610781 h 4777539"/>
              <a:gd name="connsiteX1904" fmla="*/ 4016102 w 4772026"/>
              <a:gd name="connsiteY1904" fmla="*/ 2610190 h 4777539"/>
              <a:gd name="connsiteX1905" fmla="*/ 4056073 w 4772026"/>
              <a:gd name="connsiteY1905" fmla="*/ 2649965 h 4777539"/>
              <a:gd name="connsiteX1906" fmla="*/ 4016299 w 4772026"/>
              <a:gd name="connsiteY1906" fmla="*/ 2689937 h 4777539"/>
              <a:gd name="connsiteX1907" fmla="*/ 3976327 w 4772026"/>
              <a:gd name="connsiteY1907" fmla="*/ 2650162 h 4777539"/>
              <a:gd name="connsiteX1908" fmla="*/ 4016102 w 4772026"/>
              <a:gd name="connsiteY1908" fmla="*/ 2610190 h 4777539"/>
              <a:gd name="connsiteX1909" fmla="*/ 603714 w 4772026"/>
              <a:gd name="connsiteY1909" fmla="*/ 2606843 h 4777539"/>
              <a:gd name="connsiteX1910" fmla="*/ 625964 w 4772026"/>
              <a:gd name="connsiteY1910" fmla="*/ 2628897 h 4777539"/>
              <a:gd name="connsiteX1911" fmla="*/ 603911 w 4772026"/>
              <a:gd name="connsiteY1911" fmla="*/ 2651148 h 4777539"/>
              <a:gd name="connsiteX1912" fmla="*/ 581661 w 4772026"/>
              <a:gd name="connsiteY1912" fmla="*/ 2629094 h 4777539"/>
              <a:gd name="connsiteX1913" fmla="*/ 603714 w 4772026"/>
              <a:gd name="connsiteY1913" fmla="*/ 2606843 h 4777539"/>
              <a:gd name="connsiteX1914" fmla="*/ 1202113 w 4772026"/>
              <a:gd name="connsiteY1914" fmla="*/ 2587941 h 4777539"/>
              <a:gd name="connsiteX1915" fmla="*/ 1241101 w 4772026"/>
              <a:gd name="connsiteY1915" fmla="*/ 2626732 h 4777539"/>
              <a:gd name="connsiteX1916" fmla="*/ 1202310 w 4772026"/>
              <a:gd name="connsiteY1916" fmla="*/ 2665719 h 4777539"/>
              <a:gd name="connsiteX1917" fmla="*/ 1163323 w 4772026"/>
              <a:gd name="connsiteY1917" fmla="*/ 2626928 h 4777539"/>
              <a:gd name="connsiteX1918" fmla="*/ 1202113 w 4772026"/>
              <a:gd name="connsiteY1918" fmla="*/ 2587941 h 4777539"/>
              <a:gd name="connsiteX1919" fmla="*/ 1648106 w 4772026"/>
              <a:gd name="connsiteY1919" fmla="*/ 2587940 h 4777539"/>
              <a:gd name="connsiteX1920" fmla="*/ 1652044 w 4772026"/>
              <a:gd name="connsiteY1920" fmla="*/ 2591681 h 4777539"/>
              <a:gd name="connsiteX1921" fmla="*/ 1648302 w 4772026"/>
              <a:gd name="connsiteY1921" fmla="*/ 2595422 h 4777539"/>
              <a:gd name="connsiteX1922" fmla="*/ 1644365 w 4772026"/>
              <a:gd name="connsiteY1922" fmla="*/ 2591681 h 4777539"/>
              <a:gd name="connsiteX1923" fmla="*/ 1648106 w 4772026"/>
              <a:gd name="connsiteY1923" fmla="*/ 2587940 h 4777539"/>
              <a:gd name="connsiteX1924" fmla="*/ 3123919 w 4772026"/>
              <a:gd name="connsiteY1924" fmla="*/ 2585971 h 4777539"/>
              <a:gd name="connsiteX1925" fmla="*/ 3124313 w 4772026"/>
              <a:gd name="connsiteY1925" fmla="*/ 2586364 h 4777539"/>
              <a:gd name="connsiteX1926" fmla="*/ 3124116 w 4772026"/>
              <a:gd name="connsiteY1926" fmla="*/ 2586758 h 4777539"/>
              <a:gd name="connsiteX1927" fmla="*/ 3123722 w 4772026"/>
              <a:gd name="connsiteY1927" fmla="*/ 2586364 h 4777539"/>
              <a:gd name="connsiteX1928" fmla="*/ 3123919 w 4772026"/>
              <a:gd name="connsiteY1928" fmla="*/ 2585971 h 4777539"/>
              <a:gd name="connsiteX1929" fmla="*/ 3569912 w 4772026"/>
              <a:gd name="connsiteY1929" fmla="*/ 2584593 h 4777539"/>
              <a:gd name="connsiteX1930" fmla="*/ 3603780 w 4772026"/>
              <a:gd name="connsiteY1930" fmla="*/ 2618067 h 4777539"/>
              <a:gd name="connsiteX1931" fmla="*/ 3570306 w 4772026"/>
              <a:gd name="connsiteY1931" fmla="*/ 2651738 h 4777539"/>
              <a:gd name="connsiteX1932" fmla="*/ 3536635 w 4772026"/>
              <a:gd name="connsiteY1932" fmla="*/ 2618264 h 4777539"/>
              <a:gd name="connsiteX1933" fmla="*/ 3569912 w 4772026"/>
              <a:gd name="connsiteY1933" fmla="*/ 2584593 h 4777539"/>
              <a:gd name="connsiteX1934" fmla="*/ 452490 w 4772026"/>
              <a:gd name="connsiteY1934" fmla="*/ 2579867 h 4777539"/>
              <a:gd name="connsiteX1935" fmla="*/ 468834 w 4772026"/>
              <a:gd name="connsiteY1935" fmla="*/ 2596210 h 4777539"/>
              <a:gd name="connsiteX1936" fmla="*/ 452490 w 4772026"/>
              <a:gd name="connsiteY1936" fmla="*/ 2612554 h 4777539"/>
              <a:gd name="connsiteX1937" fmla="*/ 436147 w 4772026"/>
              <a:gd name="connsiteY1937" fmla="*/ 2596210 h 4777539"/>
              <a:gd name="connsiteX1938" fmla="*/ 452490 w 4772026"/>
              <a:gd name="connsiteY1938" fmla="*/ 2579867 h 4777539"/>
              <a:gd name="connsiteX1939" fmla="*/ 4168508 w 4772026"/>
              <a:gd name="connsiteY1939" fmla="*/ 2578686 h 4777539"/>
              <a:gd name="connsiteX1940" fmla="*/ 4206117 w 4772026"/>
              <a:gd name="connsiteY1940" fmla="*/ 2616098 h 4777539"/>
              <a:gd name="connsiteX1941" fmla="*/ 4168705 w 4772026"/>
              <a:gd name="connsiteY1941" fmla="*/ 2653707 h 4777539"/>
              <a:gd name="connsiteX1942" fmla="*/ 4131096 w 4772026"/>
              <a:gd name="connsiteY1942" fmla="*/ 2616295 h 4777539"/>
              <a:gd name="connsiteX1943" fmla="*/ 4168508 w 4772026"/>
              <a:gd name="connsiteY1943" fmla="*/ 2578686 h 4777539"/>
              <a:gd name="connsiteX1944" fmla="*/ 302055 w 4772026"/>
              <a:gd name="connsiteY1944" fmla="*/ 2552104 h 4777539"/>
              <a:gd name="connsiteX1945" fmla="*/ 313475 w 4772026"/>
              <a:gd name="connsiteY1945" fmla="*/ 2563524 h 4777539"/>
              <a:gd name="connsiteX1946" fmla="*/ 302055 w 4772026"/>
              <a:gd name="connsiteY1946" fmla="*/ 2574945 h 4777539"/>
              <a:gd name="connsiteX1947" fmla="*/ 290437 w 4772026"/>
              <a:gd name="connsiteY1947" fmla="*/ 2563524 h 4777539"/>
              <a:gd name="connsiteX1948" fmla="*/ 302055 w 4772026"/>
              <a:gd name="connsiteY1948" fmla="*/ 2552104 h 4777539"/>
              <a:gd name="connsiteX1949" fmla="*/ 1049117 w 4772026"/>
              <a:gd name="connsiteY1949" fmla="*/ 2551711 h 4777539"/>
              <a:gd name="connsiteX1950" fmla="*/ 1091648 w 4772026"/>
              <a:gd name="connsiteY1950" fmla="*/ 2593847 h 4777539"/>
              <a:gd name="connsiteX1951" fmla="*/ 1049511 w 4772026"/>
              <a:gd name="connsiteY1951" fmla="*/ 2636379 h 4777539"/>
              <a:gd name="connsiteX1952" fmla="*/ 1006979 w 4772026"/>
              <a:gd name="connsiteY1952" fmla="*/ 2594242 h 4777539"/>
              <a:gd name="connsiteX1953" fmla="*/ 1049117 w 4772026"/>
              <a:gd name="connsiteY1953" fmla="*/ 2551711 h 4777539"/>
              <a:gd name="connsiteX1954" fmla="*/ 3277113 w 4772026"/>
              <a:gd name="connsiteY1954" fmla="*/ 2548362 h 4777539"/>
              <a:gd name="connsiteX1955" fmla="*/ 3281248 w 4772026"/>
              <a:gd name="connsiteY1955" fmla="*/ 2552499 h 4777539"/>
              <a:gd name="connsiteX1956" fmla="*/ 3277113 w 4772026"/>
              <a:gd name="connsiteY1956" fmla="*/ 2556633 h 4777539"/>
              <a:gd name="connsiteX1957" fmla="*/ 3272978 w 4772026"/>
              <a:gd name="connsiteY1957" fmla="*/ 2552499 h 4777539"/>
              <a:gd name="connsiteX1958" fmla="*/ 3277113 w 4772026"/>
              <a:gd name="connsiteY1958" fmla="*/ 2548362 h 4777539"/>
              <a:gd name="connsiteX1959" fmla="*/ 4319535 w 4772026"/>
              <a:gd name="connsiteY1959" fmla="*/ 2546591 h 4777539"/>
              <a:gd name="connsiteX1960" fmla="*/ 4355372 w 4772026"/>
              <a:gd name="connsiteY1960" fmla="*/ 2582230 h 4777539"/>
              <a:gd name="connsiteX1961" fmla="*/ 4319732 w 4772026"/>
              <a:gd name="connsiteY1961" fmla="*/ 2618067 h 4777539"/>
              <a:gd name="connsiteX1962" fmla="*/ 4283895 w 4772026"/>
              <a:gd name="connsiteY1962" fmla="*/ 2582427 h 4777539"/>
              <a:gd name="connsiteX1963" fmla="*/ 4319535 w 4772026"/>
              <a:gd name="connsiteY1963" fmla="*/ 2546591 h 4777539"/>
              <a:gd name="connsiteX1964" fmla="*/ 1494716 w 4772026"/>
              <a:gd name="connsiteY1964" fmla="*/ 2545410 h 4777539"/>
              <a:gd name="connsiteX1965" fmla="*/ 1508304 w 4772026"/>
              <a:gd name="connsiteY1965" fmla="*/ 2558799 h 4777539"/>
              <a:gd name="connsiteX1966" fmla="*/ 1494913 w 4772026"/>
              <a:gd name="connsiteY1966" fmla="*/ 2572385 h 4777539"/>
              <a:gd name="connsiteX1967" fmla="*/ 1481327 w 4772026"/>
              <a:gd name="connsiteY1967" fmla="*/ 2558995 h 4777539"/>
              <a:gd name="connsiteX1968" fmla="*/ 1494716 w 4772026"/>
              <a:gd name="connsiteY1968" fmla="*/ 2545410 h 4777539"/>
              <a:gd name="connsiteX1969" fmla="*/ 3722712 w 4772026"/>
              <a:gd name="connsiteY1969" fmla="*/ 2538714 h 4777539"/>
              <a:gd name="connsiteX1970" fmla="*/ 3768590 w 4772026"/>
              <a:gd name="connsiteY1970" fmla="*/ 2584395 h 4777539"/>
              <a:gd name="connsiteX1971" fmla="*/ 3722909 w 4772026"/>
              <a:gd name="connsiteY1971" fmla="*/ 2630275 h 4777539"/>
              <a:gd name="connsiteX1972" fmla="*/ 3677030 w 4772026"/>
              <a:gd name="connsiteY1972" fmla="*/ 2584592 h 4777539"/>
              <a:gd name="connsiteX1973" fmla="*/ 3722712 w 4772026"/>
              <a:gd name="connsiteY1973" fmla="*/ 2538714 h 4777539"/>
              <a:gd name="connsiteX1974" fmla="*/ 152011 w 4772026"/>
              <a:gd name="connsiteY1974" fmla="*/ 2523158 h 4777539"/>
              <a:gd name="connsiteX1975" fmla="*/ 159297 w 4772026"/>
              <a:gd name="connsiteY1975" fmla="*/ 2530444 h 4777539"/>
              <a:gd name="connsiteX1976" fmla="*/ 152011 w 4772026"/>
              <a:gd name="connsiteY1976" fmla="*/ 2537729 h 4777539"/>
              <a:gd name="connsiteX1977" fmla="*/ 144726 w 4772026"/>
              <a:gd name="connsiteY1977" fmla="*/ 2530444 h 4777539"/>
              <a:gd name="connsiteX1978" fmla="*/ 152011 w 4772026"/>
              <a:gd name="connsiteY1978" fmla="*/ 2523158 h 4777539"/>
              <a:gd name="connsiteX1979" fmla="*/ 898089 w 4772026"/>
              <a:gd name="connsiteY1979" fmla="*/ 2522372 h 4777539"/>
              <a:gd name="connsiteX1980" fmla="*/ 937076 w 4772026"/>
              <a:gd name="connsiteY1980" fmla="*/ 2561162 h 4777539"/>
              <a:gd name="connsiteX1981" fmla="*/ 898286 w 4772026"/>
              <a:gd name="connsiteY1981" fmla="*/ 2600149 h 4777539"/>
              <a:gd name="connsiteX1982" fmla="*/ 859298 w 4772026"/>
              <a:gd name="connsiteY1982" fmla="*/ 2561358 h 4777539"/>
              <a:gd name="connsiteX1983" fmla="*/ 898089 w 4772026"/>
              <a:gd name="connsiteY1983" fmla="*/ 2522372 h 4777539"/>
              <a:gd name="connsiteX1984" fmla="*/ 4469972 w 4772026"/>
              <a:gd name="connsiteY1984" fmla="*/ 2519811 h 4777539"/>
              <a:gd name="connsiteX1985" fmla="*/ 4498523 w 4772026"/>
              <a:gd name="connsiteY1985" fmla="*/ 2548166 h 4777539"/>
              <a:gd name="connsiteX1986" fmla="*/ 4470169 w 4772026"/>
              <a:gd name="connsiteY1986" fmla="*/ 2576717 h 4777539"/>
              <a:gd name="connsiteX1987" fmla="*/ 4441617 w 4772026"/>
              <a:gd name="connsiteY1987" fmla="*/ 2548362 h 4777539"/>
              <a:gd name="connsiteX1988" fmla="*/ 4469972 w 4772026"/>
              <a:gd name="connsiteY1988" fmla="*/ 2519811 h 4777539"/>
              <a:gd name="connsiteX1989" fmla="*/ 3427747 w 4772026"/>
              <a:gd name="connsiteY1989" fmla="*/ 2504454 h 4777539"/>
              <a:gd name="connsiteX1990" fmla="*/ 3442121 w 4772026"/>
              <a:gd name="connsiteY1990" fmla="*/ 2518631 h 4777539"/>
              <a:gd name="connsiteX1991" fmla="*/ 3427943 w 4772026"/>
              <a:gd name="connsiteY1991" fmla="*/ 2532807 h 4777539"/>
              <a:gd name="connsiteX1992" fmla="*/ 3413569 w 4772026"/>
              <a:gd name="connsiteY1992" fmla="*/ 2518631 h 4777539"/>
              <a:gd name="connsiteX1993" fmla="*/ 3427747 w 4772026"/>
              <a:gd name="connsiteY1993" fmla="*/ 2504454 h 4777539"/>
              <a:gd name="connsiteX1994" fmla="*/ 3873738 w 4772026"/>
              <a:gd name="connsiteY1994" fmla="*/ 2504060 h 4777539"/>
              <a:gd name="connsiteX1995" fmla="*/ 3920011 w 4772026"/>
              <a:gd name="connsiteY1995" fmla="*/ 2550135 h 4777539"/>
              <a:gd name="connsiteX1996" fmla="*/ 3873935 w 4772026"/>
              <a:gd name="connsiteY1996" fmla="*/ 2596407 h 4777539"/>
              <a:gd name="connsiteX1997" fmla="*/ 3827662 w 4772026"/>
              <a:gd name="connsiteY1997" fmla="*/ 2550530 h 4777539"/>
              <a:gd name="connsiteX1998" fmla="*/ 3873738 w 4772026"/>
              <a:gd name="connsiteY1998" fmla="*/ 2504060 h 4777539"/>
              <a:gd name="connsiteX1999" fmla="*/ 4619817 w 4772026"/>
              <a:gd name="connsiteY1999" fmla="*/ 2502483 h 4777539"/>
              <a:gd name="connsiteX2000" fmla="*/ 4631632 w 4772026"/>
              <a:gd name="connsiteY2000" fmla="*/ 2514298 h 4777539"/>
              <a:gd name="connsiteX2001" fmla="*/ 4619817 w 4772026"/>
              <a:gd name="connsiteY2001" fmla="*/ 2526113 h 4777539"/>
              <a:gd name="connsiteX2002" fmla="*/ 4608002 w 4772026"/>
              <a:gd name="connsiteY2002" fmla="*/ 2514298 h 4777539"/>
              <a:gd name="connsiteX2003" fmla="*/ 4619817 w 4772026"/>
              <a:gd name="connsiteY2003" fmla="*/ 2502483 h 4777539"/>
              <a:gd name="connsiteX2004" fmla="*/ 1343688 w 4772026"/>
              <a:gd name="connsiteY2004" fmla="*/ 2499531 h 4777539"/>
              <a:gd name="connsiteX2005" fmla="*/ 1370468 w 4772026"/>
              <a:gd name="connsiteY2005" fmla="*/ 2526112 h 4777539"/>
              <a:gd name="connsiteX2006" fmla="*/ 1343886 w 4772026"/>
              <a:gd name="connsiteY2006" fmla="*/ 2552891 h 4777539"/>
              <a:gd name="connsiteX2007" fmla="*/ 1317106 w 4772026"/>
              <a:gd name="connsiteY2007" fmla="*/ 2526309 h 4777539"/>
              <a:gd name="connsiteX2008" fmla="*/ 1343688 w 4772026"/>
              <a:gd name="connsiteY2008" fmla="*/ 2499531 h 4777539"/>
              <a:gd name="connsiteX2009" fmla="*/ 747652 w 4772026"/>
              <a:gd name="connsiteY2009" fmla="*/ 2494806 h 4777539"/>
              <a:gd name="connsiteX2010" fmla="*/ 781323 w 4772026"/>
              <a:gd name="connsiteY2010" fmla="*/ 2528278 h 4777539"/>
              <a:gd name="connsiteX2011" fmla="*/ 747849 w 4772026"/>
              <a:gd name="connsiteY2011" fmla="*/ 2561948 h 4777539"/>
              <a:gd name="connsiteX2012" fmla="*/ 714179 w 4772026"/>
              <a:gd name="connsiteY2012" fmla="*/ 2528475 h 4777539"/>
              <a:gd name="connsiteX2013" fmla="*/ 747652 w 4772026"/>
              <a:gd name="connsiteY2013" fmla="*/ 2494806 h 4777539"/>
              <a:gd name="connsiteX2014" fmla="*/ 2756 w 4772026"/>
              <a:gd name="connsiteY2014" fmla="*/ 2494804 h 4777539"/>
              <a:gd name="connsiteX2015" fmla="*/ 5513 w 4772026"/>
              <a:gd name="connsiteY2015" fmla="*/ 2497560 h 4777539"/>
              <a:gd name="connsiteX2016" fmla="*/ 2756 w 4772026"/>
              <a:gd name="connsiteY2016" fmla="*/ 2500317 h 4777539"/>
              <a:gd name="connsiteX2017" fmla="*/ 0 w 4772026"/>
              <a:gd name="connsiteY2017" fmla="*/ 2497560 h 4777539"/>
              <a:gd name="connsiteX2018" fmla="*/ 2756 w 4772026"/>
              <a:gd name="connsiteY2018" fmla="*/ 2494804 h 4777539"/>
              <a:gd name="connsiteX2019" fmla="*/ 4768876 w 4772026"/>
              <a:gd name="connsiteY2019" fmla="*/ 2477279 h 4777539"/>
              <a:gd name="connsiteX2020" fmla="*/ 4772026 w 4772026"/>
              <a:gd name="connsiteY2020" fmla="*/ 2480429 h 4777539"/>
              <a:gd name="connsiteX2021" fmla="*/ 4768876 w 4772026"/>
              <a:gd name="connsiteY2021" fmla="*/ 2483581 h 4777539"/>
              <a:gd name="connsiteX2022" fmla="*/ 4765725 w 4772026"/>
              <a:gd name="connsiteY2022" fmla="*/ 2480429 h 4777539"/>
              <a:gd name="connsiteX2023" fmla="*/ 4768876 w 4772026"/>
              <a:gd name="connsiteY2023" fmla="*/ 2477279 h 4777539"/>
              <a:gd name="connsiteX2024" fmla="*/ 4023781 w 4772026"/>
              <a:gd name="connsiteY2024" fmla="*/ 2474919 h 4777539"/>
              <a:gd name="connsiteX2025" fmla="*/ 4065525 w 4772026"/>
              <a:gd name="connsiteY2025" fmla="*/ 2516464 h 4777539"/>
              <a:gd name="connsiteX2026" fmla="*/ 4023978 w 4772026"/>
              <a:gd name="connsiteY2026" fmla="*/ 2558209 h 4777539"/>
              <a:gd name="connsiteX2027" fmla="*/ 3982235 w 4772026"/>
              <a:gd name="connsiteY2027" fmla="*/ 2516662 h 4777539"/>
              <a:gd name="connsiteX2028" fmla="*/ 4023781 w 4772026"/>
              <a:gd name="connsiteY2028" fmla="*/ 2474919 h 4777539"/>
              <a:gd name="connsiteX2029" fmla="*/ 598201 w 4772026"/>
              <a:gd name="connsiteY2029" fmla="*/ 2470590 h 4777539"/>
              <a:gd name="connsiteX2030" fmla="*/ 623405 w 4772026"/>
              <a:gd name="connsiteY2030" fmla="*/ 2495396 h 4777539"/>
              <a:gd name="connsiteX2031" fmla="*/ 598595 w 4772026"/>
              <a:gd name="connsiteY2031" fmla="*/ 2520403 h 4777539"/>
              <a:gd name="connsiteX2032" fmla="*/ 573587 w 4772026"/>
              <a:gd name="connsiteY2032" fmla="*/ 2495592 h 4777539"/>
              <a:gd name="connsiteX2033" fmla="*/ 598201 w 4772026"/>
              <a:gd name="connsiteY2033" fmla="*/ 2470590 h 4777539"/>
              <a:gd name="connsiteX2034" fmla="*/ 1641609 w 4772026"/>
              <a:gd name="connsiteY2034" fmla="*/ 2456021 h 4777539"/>
              <a:gd name="connsiteX2035" fmla="*/ 1643972 w 4772026"/>
              <a:gd name="connsiteY2035" fmla="*/ 2458381 h 4777539"/>
              <a:gd name="connsiteX2036" fmla="*/ 1641609 w 4772026"/>
              <a:gd name="connsiteY2036" fmla="*/ 2460743 h 4777539"/>
              <a:gd name="connsiteX2037" fmla="*/ 1639246 w 4772026"/>
              <a:gd name="connsiteY2037" fmla="*/ 2458381 h 4777539"/>
              <a:gd name="connsiteX2038" fmla="*/ 1641609 w 4772026"/>
              <a:gd name="connsiteY2038" fmla="*/ 2456021 h 4777539"/>
              <a:gd name="connsiteX2039" fmla="*/ 1194040 w 4772026"/>
              <a:gd name="connsiteY2039" fmla="*/ 2455425 h 4777539"/>
              <a:gd name="connsiteX2040" fmla="*/ 1232043 w 4772026"/>
              <a:gd name="connsiteY2040" fmla="*/ 2493034 h 4777539"/>
              <a:gd name="connsiteX2041" fmla="*/ 1194434 w 4772026"/>
              <a:gd name="connsiteY2041" fmla="*/ 2531036 h 4777539"/>
              <a:gd name="connsiteX2042" fmla="*/ 1156431 w 4772026"/>
              <a:gd name="connsiteY2042" fmla="*/ 2493427 h 4777539"/>
              <a:gd name="connsiteX2043" fmla="*/ 1194040 w 4772026"/>
              <a:gd name="connsiteY2043" fmla="*/ 2455425 h 4777539"/>
              <a:gd name="connsiteX2044" fmla="*/ 3577197 w 4772026"/>
              <a:gd name="connsiteY2044" fmla="*/ 2452085 h 4777539"/>
              <a:gd name="connsiteX2045" fmla="*/ 3609884 w 4772026"/>
              <a:gd name="connsiteY2045" fmla="*/ 2484568 h 4777539"/>
              <a:gd name="connsiteX2046" fmla="*/ 3577394 w 4772026"/>
              <a:gd name="connsiteY2046" fmla="*/ 2517254 h 4777539"/>
              <a:gd name="connsiteX2047" fmla="*/ 3544708 w 4772026"/>
              <a:gd name="connsiteY2047" fmla="*/ 2484767 h 4777539"/>
              <a:gd name="connsiteX2048" fmla="*/ 3577197 w 4772026"/>
              <a:gd name="connsiteY2048" fmla="*/ 2452085 h 4777539"/>
              <a:gd name="connsiteX2049" fmla="*/ 449733 w 4772026"/>
              <a:gd name="connsiteY2049" fmla="*/ 2444010 h 4777539"/>
              <a:gd name="connsiteX2050" fmla="*/ 468440 w 4772026"/>
              <a:gd name="connsiteY2050" fmla="*/ 2462712 h 4777539"/>
              <a:gd name="connsiteX2051" fmla="*/ 449733 w 4772026"/>
              <a:gd name="connsiteY2051" fmla="*/ 2481418 h 4777539"/>
              <a:gd name="connsiteX2052" fmla="*/ 431027 w 4772026"/>
              <a:gd name="connsiteY2052" fmla="*/ 2462712 h 4777539"/>
              <a:gd name="connsiteX2053" fmla="*/ 449733 w 4772026"/>
              <a:gd name="connsiteY2053" fmla="*/ 2444010 h 4777539"/>
              <a:gd name="connsiteX2054" fmla="*/ 4172839 w 4772026"/>
              <a:gd name="connsiteY2054" fmla="*/ 2443617 h 4777539"/>
              <a:gd name="connsiteX2055" fmla="*/ 4211826 w 4772026"/>
              <a:gd name="connsiteY2055" fmla="*/ 2482408 h 4777539"/>
              <a:gd name="connsiteX2056" fmla="*/ 4173233 w 4772026"/>
              <a:gd name="connsiteY2056" fmla="*/ 2521388 h 4777539"/>
              <a:gd name="connsiteX2057" fmla="*/ 4134246 w 4772026"/>
              <a:gd name="connsiteY2057" fmla="*/ 2482599 h 4777539"/>
              <a:gd name="connsiteX2058" fmla="*/ 4172839 w 4772026"/>
              <a:gd name="connsiteY2058" fmla="*/ 2443617 h 4777539"/>
              <a:gd name="connsiteX2059" fmla="*/ 1045376 w 4772026"/>
              <a:gd name="connsiteY2059" fmla="*/ 2417819 h 4777539"/>
              <a:gd name="connsiteX2060" fmla="*/ 1088105 w 4772026"/>
              <a:gd name="connsiteY2060" fmla="*/ 2460349 h 4777539"/>
              <a:gd name="connsiteX2061" fmla="*/ 1045573 w 4772026"/>
              <a:gd name="connsiteY2061" fmla="*/ 2503077 h 4777539"/>
              <a:gd name="connsiteX2062" fmla="*/ 1002844 w 4772026"/>
              <a:gd name="connsiteY2062" fmla="*/ 2460551 h 4777539"/>
              <a:gd name="connsiteX2063" fmla="*/ 1045376 w 4772026"/>
              <a:gd name="connsiteY2063" fmla="*/ 2417819 h 4777539"/>
              <a:gd name="connsiteX2064" fmla="*/ 301463 w 4772026"/>
              <a:gd name="connsiteY2064" fmla="*/ 2416837 h 4777539"/>
              <a:gd name="connsiteX2065" fmla="*/ 314262 w 4772026"/>
              <a:gd name="connsiteY2065" fmla="*/ 2429629 h 4777539"/>
              <a:gd name="connsiteX2066" fmla="*/ 301463 w 4772026"/>
              <a:gd name="connsiteY2066" fmla="*/ 2442629 h 4777539"/>
              <a:gd name="connsiteX2067" fmla="*/ 288664 w 4772026"/>
              <a:gd name="connsiteY2067" fmla="*/ 2429833 h 4777539"/>
              <a:gd name="connsiteX2068" fmla="*/ 301463 w 4772026"/>
              <a:gd name="connsiteY2068" fmla="*/ 2416837 h 4777539"/>
              <a:gd name="connsiteX2069" fmla="*/ 3276719 w 4772026"/>
              <a:gd name="connsiteY2069" fmla="*/ 2415454 h 4777539"/>
              <a:gd name="connsiteX2070" fmla="*/ 3280264 w 4772026"/>
              <a:gd name="connsiteY2070" fmla="*/ 2419000 h 4777539"/>
              <a:gd name="connsiteX2071" fmla="*/ 3276719 w 4772026"/>
              <a:gd name="connsiteY2071" fmla="*/ 2422550 h 4777539"/>
              <a:gd name="connsiteX2072" fmla="*/ 3273175 w 4772026"/>
              <a:gd name="connsiteY2072" fmla="*/ 2419000 h 4777539"/>
              <a:gd name="connsiteX2073" fmla="*/ 3276719 w 4772026"/>
              <a:gd name="connsiteY2073" fmla="*/ 2415454 h 4777539"/>
              <a:gd name="connsiteX2074" fmla="*/ 1494322 w 4772026"/>
              <a:gd name="connsiteY2074" fmla="*/ 2414470 h 4777539"/>
              <a:gd name="connsiteX2075" fmla="*/ 1505547 w 4772026"/>
              <a:gd name="connsiteY2075" fmla="*/ 2425496 h 4777539"/>
              <a:gd name="connsiteX2076" fmla="*/ 1494519 w 4772026"/>
              <a:gd name="connsiteY2076" fmla="*/ 2436522 h 4777539"/>
              <a:gd name="connsiteX2077" fmla="*/ 1483296 w 4772026"/>
              <a:gd name="connsiteY2077" fmla="*/ 2425496 h 4777539"/>
              <a:gd name="connsiteX2078" fmla="*/ 1494322 w 4772026"/>
              <a:gd name="connsiteY2078" fmla="*/ 2414470 h 4777539"/>
              <a:gd name="connsiteX2079" fmla="*/ 4321503 w 4772026"/>
              <a:gd name="connsiteY2079" fmla="*/ 2411915 h 4777539"/>
              <a:gd name="connsiteX2080" fmla="*/ 4358325 w 4772026"/>
              <a:gd name="connsiteY2080" fmla="*/ 2448532 h 4777539"/>
              <a:gd name="connsiteX2081" fmla="*/ 4321701 w 4772026"/>
              <a:gd name="connsiteY2081" fmla="*/ 2485360 h 4777539"/>
              <a:gd name="connsiteX2082" fmla="*/ 4284682 w 4772026"/>
              <a:gd name="connsiteY2082" fmla="*/ 2448736 h 4777539"/>
              <a:gd name="connsiteX2083" fmla="*/ 4321503 w 4772026"/>
              <a:gd name="connsiteY2083" fmla="*/ 2411915 h 4777539"/>
              <a:gd name="connsiteX2084" fmla="*/ 3725271 w 4772026"/>
              <a:gd name="connsiteY2084" fmla="*/ 2405025 h 4777539"/>
              <a:gd name="connsiteX2085" fmla="*/ 3771347 w 4772026"/>
              <a:gd name="connsiteY2085" fmla="*/ 2450699 h 4777539"/>
              <a:gd name="connsiteX2086" fmla="*/ 3725665 w 4772026"/>
              <a:gd name="connsiteY2086" fmla="*/ 2496579 h 4777539"/>
              <a:gd name="connsiteX2087" fmla="*/ 3679786 w 4772026"/>
              <a:gd name="connsiteY2087" fmla="*/ 2450904 h 4777539"/>
              <a:gd name="connsiteX2088" fmla="*/ 3725271 w 4772026"/>
              <a:gd name="connsiteY2088" fmla="*/ 2405025 h 4777539"/>
              <a:gd name="connsiteX2089" fmla="*/ 153586 w 4772026"/>
              <a:gd name="connsiteY2089" fmla="*/ 2389659 h 4777539"/>
              <a:gd name="connsiteX2090" fmla="*/ 160872 w 4772026"/>
              <a:gd name="connsiteY2090" fmla="*/ 2396943 h 4777539"/>
              <a:gd name="connsiteX2091" fmla="*/ 153586 w 4772026"/>
              <a:gd name="connsiteY2091" fmla="*/ 2404230 h 4777539"/>
              <a:gd name="connsiteX2092" fmla="*/ 146301 w 4772026"/>
              <a:gd name="connsiteY2092" fmla="*/ 2396943 h 4777539"/>
              <a:gd name="connsiteX2093" fmla="*/ 153586 w 4772026"/>
              <a:gd name="connsiteY2093" fmla="*/ 2389659 h 4777539"/>
              <a:gd name="connsiteX2094" fmla="*/ 897499 w 4772026"/>
              <a:gd name="connsiteY2094" fmla="*/ 2387303 h 4777539"/>
              <a:gd name="connsiteX2095" fmla="*/ 937865 w 4772026"/>
              <a:gd name="connsiteY2095" fmla="*/ 2427466 h 4777539"/>
              <a:gd name="connsiteX2096" fmla="*/ 897696 w 4772026"/>
              <a:gd name="connsiteY2096" fmla="*/ 2467838 h 4777539"/>
              <a:gd name="connsiteX2097" fmla="*/ 857330 w 4772026"/>
              <a:gd name="connsiteY2097" fmla="*/ 2427669 h 4777539"/>
              <a:gd name="connsiteX2098" fmla="*/ 897499 w 4772026"/>
              <a:gd name="connsiteY2098" fmla="*/ 2387303 h 4777539"/>
              <a:gd name="connsiteX2099" fmla="*/ 4469578 w 4772026"/>
              <a:gd name="connsiteY2099" fmla="*/ 2386113 h 4777539"/>
              <a:gd name="connsiteX2100" fmla="*/ 4498129 w 4772026"/>
              <a:gd name="connsiteY2100" fmla="*/ 2414468 h 4777539"/>
              <a:gd name="connsiteX2101" fmla="*/ 4469775 w 4772026"/>
              <a:gd name="connsiteY2101" fmla="*/ 2443022 h 4777539"/>
              <a:gd name="connsiteX2102" fmla="*/ 4441224 w 4772026"/>
              <a:gd name="connsiteY2102" fmla="*/ 2414669 h 4777539"/>
              <a:gd name="connsiteX2103" fmla="*/ 4469578 w 4772026"/>
              <a:gd name="connsiteY2103" fmla="*/ 2386113 h 4777539"/>
              <a:gd name="connsiteX2104" fmla="*/ 3423217 w 4772026"/>
              <a:gd name="connsiteY2104" fmla="*/ 2370960 h 4777539"/>
              <a:gd name="connsiteX2105" fmla="*/ 3437394 w 4772026"/>
              <a:gd name="connsiteY2105" fmla="*/ 2385137 h 4777539"/>
              <a:gd name="connsiteX2106" fmla="*/ 3423217 w 4772026"/>
              <a:gd name="connsiteY2106" fmla="*/ 2399315 h 4777539"/>
              <a:gd name="connsiteX2107" fmla="*/ 3408843 w 4772026"/>
              <a:gd name="connsiteY2107" fmla="*/ 2385137 h 4777539"/>
              <a:gd name="connsiteX2108" fmla="*/ 3423217 w 4772026"/>
              <a:gd name="connsiteY2108" fmla="*/ 2370960 h 4777539"/>
              <a:gd name="connsiteX2109" fmla="*/ 3873345 w 4772026"/>
              <a:gd name="connsiteY2109" fmla="*/ 2369385 h 4777539"/>
              <a:gd name="connsiteX2110" fmla="*/ 3920996 w 4772026"/>
              <a:gd name="connsiteY2110" fmla="*/ 2416840 h 4777539"/>
              <a:gd name="connsiteX2111" fmla="*/ 3873541 w 4772026"/>
              <a:gd name="connsiteY2111" fmla="*/ 2464483 h 4777539"/>
              <a:gd name="connsiteX2112" fmla="*/ 3825891 w 4772026"/>
              <a:gd name="connsiteY2112" fmla="*/ 2417030 h 4777539"/>
              <a:gd name="connsiteX2113" fmla="*/ 3873345 w 4772026"/>
              <a:gd name="connsiteY2113" fmla="*/ 2369385 h 4777539"/>
              <a:gd name="connsiteX2114" fmla="*/ 4617258 w 4772026"/>
              <a:gd name="connsiteY2114" fmla="*/ 2368982 h 4777539"/>
              <a:gd name="connsiteX2115" fmla="*/ 4629073 w 4772026"/>
              <a:gd name="connsiteY2115" fmla="*/ 2380797 h 4777539"/>
              <a:gd name="connsiteX2116" fmla="*/ 4617258 w 4772026"/>
              <a:gd name="connsiteY2116" fmla="*/ 2392611 h 4777539"/>
              <a:gd name="connsiteX2117" fmla="*/ 4605443 w 4772026"/>
              <a:gd name="connsiteY2117" fmla="*/ 2380797 h 4777539"/>
              <a:gd name="connsiteX2118" fmla="*/ 4617258 w 4772026"/>
              <a:gd name="connsiteY2118" fmla="*/ 2368982 h 4777539"/>
              <a:gd name="connsiteX2119" fmla="*/ 1347430 w 4772026"/>
              <a:gd name="connsiteY2119" fmla="*/ 2366032 h 4777539"/>
              <a:gd name="connsiteX2120" fmla="*/ 1374209 w 4772026"/>
              <a:gd name="connsiteY2120" fmla="*/ 2392613 h 4777539"/>
              <a:gd name="connsiteX2121" fmla="*/ 1347627 w 4772026"/>
              <a:gd name="connsiteY2121" fmla="*/ 2419393 h 4777539"/>
              <a:gd name="connsiteX2122" fmla="*/ 1320848 w 4772026"/>
              <a:gd name="connsiteY2122" fmla="*/ 2392817 h 4777539"/>
              <a:gd name="connsiteX2123" fmla="*/ 1347430 w 4772026"/>
              <a:gd name="connsiteY2123" fmla="*/ 2366032 h 4777539"/>
              <a:gd name="connsiteX2124" fmla="*/ 5906 w 4772026"/>
              <a:gd name="connsiteY2124" fmla="*/ 2361302 h 4777539"/>
              <a:gd name="connsiteX2125" fmla="*/ 8663 w 4772026"/>
              <a:gd name="connsiteY2125" fmla="*/ 2364059 h 4777539"/>
              <a:gd name="connsiteX2126" fmla="*/ 5906 w 4772026"/>
              <a:gd name="connsiteY2126" fmla="*/ 2366815 h 4777539"/>
              <a:gd name="connsiteX2127" fmla="*/ 3150 w 4772026"/>
              <a:gd name="connsiteY2127" fmla="*/ 2364059 h 4777539"/>
              <a:gd name="connsiteX2128" fmla="*/ 5906 w 4772026"/>
              <a:gd name="connsiteY2128" fmla="*/ 2361302 h 4777539"/>
              <a:gd name="connsiteX2129" fmla="*/ 749819 w 4772026"/>
              <a:gd name="connsiteY2129" fmla="*/ 2361109 h 4777539"/>
              <a:gd name="connsiteX2130" fmla="*/ 783687 w 4772026"/>
              <a:gd name="connsiteY2130" fmla="*/ 2394588 h 4777539"/>
              <a:gd name="connsiteX2131" fmla="*/ 750212 w 4772026"/>
              <a:gd name="connsiteY2131" fmla="*/ 2428255 h 4777539"/>
              <a:gd name="connsiteX2132" fmla="*/ 716345 w 4772026"/>
              <a:gd name="connsiteY2132" fmla="*/ 2394779 h 4777539"/>
              <a:gd name="connsiteX2133" fmla="*/ 749819 w 4772026"/>
              <a:gd name="connsiteY2133" fmla="*/ 2361109 h 4777539"/>
              <a:gd name="connsiteX2134" fmla="*/ 4764544 w 4772026"/>
              <a:gd name="connsiteY2134" fmla="*/ 2343975 h 4777539"/>
              <a:gd name="connsiteX2135" fmla="*/ 4767300 w 4772026"/>
              <a:gd name="connsiteY2135" fmla="*/ 2346731 h 4777539"/>
              <a:gd name="connsiteX2136" fmla="*/ 4764544 w 4772026"/>
              <a:gd name="connsiteY2136" fmla="*/ 2349488 h 4777539"/>
              <a:gd name="connsiteX2137" fmla="*/ 4761787 w 4772026"/>
              <a:gd name="connsiteY2137" fmla="*/ 2346731 h 4777539"/>
              <a:gd name="connsiteX2138" fmla="*/ 4764544 w 4772026"/>
              <a:gd name="connsiteY2138" fmla="*/ 2343975 h 4777539"/>
              <a:gd name="connsiteX2139" fmla="*/ 4020630 w 4772026"/>
              <a:gd name="connsiteY2139" fmla="*/ 2341221 h 4777539"/>
              <a:gd name="connsiteX2140" fmla="*/ 4062375 w 4772026"/>
              <a:gd name="connsiteY2140" fmla="*/ 2382774 h 4777539"/>
              <a:gd name="connsiteX2141" fmla="*/ 4020827 w 4772026"/>
              <a:gd name="connsiteY2141" fmla="*/ 2424519 h 4777539"/>
              <a:gd name="connsiteX2142" fmla="*/ 3979084 w 4772026"/>
              <a:gd name="connsiteY2142" fmla="*/ 2382966 h 4777539"/>
              <a:gd name="connsiteX2143" fmla="*/ 4020630 w 4772026"/>
              <a:gd name="connsiteY2143" fmla="*/ 2341221 h 4777539"/>
              <a:gd name="connsiteX2144" fmla="*/ 602928 w 4772026"/>
              <a:gd name="connsiteY2144" fmla="*/ 2336691 h 4777539"/>
              <a:gd name="connsiteX2145" fmla="*/ 628329 w 4772026"/>
              <a:gd name="connsiteY2145" fmla="*/ 2361898 h 4777539"/>
              <a:gd name="connsiteX2146" fmla="*/ 603124 w 4772026"/>
              <a:gd name="connsiteY2146" fmla="*/ 2387303 h 4777539"/>
              <a:gd name="connsiteX2147" fmla="*/ 577723 w 4772026"/>
              <a:gd name="connsiteY2147" fmla="*/ 2362099 h 4777539"/>
              <a:gd name="connsiteX2148" fmla="*/ 602928 w 4772026"/>
              <a:gd name="connsiteY2148" fmla="*/ 2336691 h 4777539"/>
              <a:gd name="connsiteX2149" fmla="*/ 1659133 w 4772026"/>
              <a:gd name="connsiteY2149" fmla="*/ 2324098 h 4777539"/>
              <a:gd name="connsiteX2150" fmla="*/ 1660905 w 4772026"/>
              <a:gd name="connsiteY2150" fmla="*/ 2325863 h 4777539"/>
              <a:gd name="connsiteX2151" fmla="*/ 1659133 w 4772026"/>
              <a:gd name="connsiteY2151" fmla="*/ 2327642 h 4777539"/>
              <a:gd name="connsiteX2152" fmla="*/ 1657361 w 4772026"/>
              <a:gd name="connsiteY2152" fmla="*/ 2325863 h 4777539"/>
              <a:gd name="connsiteX2153" fmla="*/ 1659133 w 4772026"/>
              <a:gd name="connsiteY2153" fmla="*/ 2324098 h 4777539"/>
              <a:gd name="connsiteX2154" fmla="*/ 1201129 w 4772026"/>
              <a:gd name="connsiteY2154" fmla="*/ 2321729 h 4777539"/>
              <a:gd name="connsiteX2155" fmla="*/ 1239526 w 4772026"/>
              <a:gd name="connsiteY2155" fmla="*/ 2359735 h 4777539"/>
              <a:gd name="connsiteX2156" fmla="*/ 1201522 w 4772026"/>
              <a:gd name="connsiteY2156" fmla="*/ 2398132 h 4777539"/>
              <a:gd name="connsiteX2157" fmla="*/ 1163126 w 4772026"/>
              <a:gd name="connsiteY2157" fmla="*/ 2360130 h 4777539"/>
              <a:gd name="connsiteX2158" fmla="*/ 1201129 w 4772026"/>
              <a:gd name="connsiteY2158" fmla="*/ 2321729 h 4777539"/>
              <a:gd name="connsiteX2159" fmla="*/ 3111121 w 4772026"/>
              <a:gd name="connsiteY2159" fmla="*/ 2320356 h 4777539"/>
              <a:gd name="connsiteX2160" fmla="*/ 3111514 w 4772026"/>
              <a:gd name="connsiteY2160" fmla="*/ 2320748 h 4777539"/>
              <a:gd name="connsiteX2161" fmla="*/ 3111121 w 4772026"/>
              <a:gd name="connsiteY2161" fmla="*/ 2321143 h 4777539"/>
              <a:gd name="connsiteX2162" fmla="*/ 3110727 w 4772026"/>
              <a:gd name="connsiteY2162" fmla="*/ 2320748 h 4777539"/>
              <a:gd name="connsiteX2163" fmla="*/ 3111121 w 4772026"/>
              <a:gd name="connsiteY2163" fmla="*/ 2320356 h 4777539"/>
              <a:gd name="connsiteX2164" fmla="*/ 3569322 w 4772026"/>
              <a:gd name="connsiteY2164" fmla="*/ 2317788 h 4777539"/>
              <a:gd name="connsiteX2165" fmla="*/ 3602993 w 4772026"/>
              <a:gd name="connsiteY2165" fmla="*/ 2351264 h 4777539"/>
              <a:gd name="connsiteX2166" fmla="*/ 3569519 w 4772026"/>
              <a:gd name="connsiteY2166" fmla="*/ 2384933 h 4777539"/>
              <a:gd name="connsiteX2167" fmla="*/ 3535651 w 4772026"/>
              <a:gd name="connsiteY2167" fmla="*/ 2351464 h 4777539"/>
              <a:gd name="connsiteX2168" fmla="*/ 3569322 w 4772026"/>
              <a:gd name="connsiteY2168" fmla="*/ 2317788 h 4777539"/>
              <a:gd name="connsiteX2169" fmla="*/ 456035 w 4772026"/>
              <a:gd name="connsiteY2169" fmla="*/ 2309328 h 4777539"/>
              <a:gd name="connsiteX2170" fmla="*/ 475923 w 4772026"/>
              <a:gd name="connsiteY2170" fmla="*/ 2329012 h 4777539"/>
              <a:gd name="connsiteX2171" fmla="*/ 456232 w 4772026"/>
              <a:gd name="connsiteY2171" fmla="*/ 2348899 h 4777539"/>
              <a:gd name="connsiteX2172" fmla="*/ 436344 w 4772026"/>
              <a:gd name="connsiteY2172" fmla="*/ 2329215 h 4777539"/>
              <a:gd name="connsiteX2173" fmla="*/ 456035 w 4772026"/>
              <a:gd name="connsiteY2173" fmla="*/ 2309328 h 4777539"/>
              <a:gd name="connsiteX2174" fmla="*/ 4167326 w 4772026"/>
              <a:gd name="connsiteY2174" fmla="*/ 2308337 h 4777539"/>
              <a:gd name="connsiteX2175" fmla="*/ 4208086 w 4772026"/>
              <a:gd name="connsiteY2175" fmla="*/ 2348710 h 4777539"/>
              <a:gd name="connsiteX2176" fmla="*/ 4167720 w 4772026"/>
              <a:gd name="connsiteY2176" fmla="*/ 2389463 h 4777539"/>
              <a:gd name="connsiteX2177" fmla="*/ 4126961 w 4772026"/>
              <a:gd name="connsiteY2177" fmla="*/ 2349104 h 4777539"/>
              <a:gd name="connsiteX2178" fmla="*/ 4167326 w 4772026"/>
              <a:gd name="connsiteY2178" fmla="*/ 2308337 h 4777539"/>
              <a:gd name="connsiteX2179" fmla="*/ 1055222 w 4772026"/>
              <a:gd name="connsiteY2179" fmla="*/ 2284321 h 4777539"/>
              <a:gd name="connsiteX2180" fmla="*/ 1097950 w 4772026"/>
              <a:gd name="connsiteY2180" fmla="*/ 2326853 h 4777539"/>
              <a:gd name="connsiteX2181" fmla="*/ 1055418 w 4772026"/>
              <a:gd name="connsiteY2181" fmla="*/ 2369779 h 4777539"/>
              <a:gd name="connsiteX2182" fmla="*/ 1012492 w 4772026"/>
              <a:gd name="connsiteY2182" fmla="*/ 2327246 h 4777539"/>
              <a:gd name="connsiteX2183" fmla="*/ 1055222 w 4772026"/>
              <a:gd name="connsiteY2183" fmla="*/ 2284321 h 4777539"/>
              <a:gd name="connsiteX2184" fmla="*/ 1513619 w 4772026"/>
              <a:gd name="connsiteY2184" fmla="*/ 2283535 h 4777539"/>
              <a:gd name="connsiteX2185" fmla="*/ 1523464 w 4772026"/>
              <a:gd name="connsiteY2185" fmla="*/ 2293183 h 4777539"/>
              <a:gd name="connsiteX2186" fmla="*/ 1513815 w 4772026"/>
              <a:gd name="connsiteY2186" fmla="*/ 2303022 h 4777539"/>
              <a:gd name="connsiteX2187" fmla="*/ 1504168 w 4772026"/>
              <a:gd name="connsiteY2187" fmla="*/ 2293374 h 4777539"/>
              <a:gd name="connsiteX2188" fmla="*/ 1513619 w 4772026"/>
              <a:gd name="connsiteY2188" fmla="*/ 2283535 h 4777539"/>
              <a:gd name="connsiteX2189" fmla="*/ 3256242 w 4772026"/>
              <a:gd name="connsiteY2189" fmla="*/ 2283140 h 4777539"/>
              <a:gd name="connsiteX2190" fmla="*/ 3260179 w 4772026"/>
              <a:gd name="connsiteY2190" fmla="*/ 2286876 h 4777539"/>
              <a:gd name="connsiteX2191" fmla="*/ 3256438 w 4772026"/>
              <a:gd name="connsiteY2191" fmla="*/ 2290818 h 4777539"/>
              <a:gd name="connsiteX2192" fmla="*/ 3252500 w 4772026"/>
              <a:gd name="connsiteY2192" fmla="*/ 2287080 h 4777539"/>
              <a:gd name="connsiteX2193" fmla="*/ 3256242 w 4772026"/>
              <a:gd name="connsiteY2193" fmla="*/ 2283140 h 4777539"/>
              <a:gd name="connsiteX2194" fmla="*/ 309339 w 4772026"/>
              <a:gd name="connsiteY2194" fmla="*/ 2282744 h 4777539"/>
              <a:gd name="connsiteX2195" fmla="*/ 322927 w 4772026"/>
              <a:gd name="connsiteY2195" fmla="*/ 2296127 h 4777539"/>
              <a:gd name="connsiteX2196" fmla="*/ 309536 w 4772026"/>
              <a:gd name="connsiteY2196" fmla="*/ 2309718 h 4777539"/>
              <a:gd name="connsiteX2197" fmla="*/ 295950 w 4772026"/>
              <a:gd name="connsiteY2197" fmla="*/ 2296326 h 4777539"/>
              <a:gd name="connsiteX2198" fmla="*/ 309339 w 4772026"/>
              <a:gd name="connsiteY2198" fmla="*/ 2282744 h 4777539"/>
              <a:gd name="connsiteX2199" fmla="*/ 4314022 w 4772026"/>
              <a:gd name="connsiteY2199" fmla="*/ 2277619 h 4777539"/>
              <a:gd name="connsiteX2200" fmla="*/ 4351630 w 4772026"/>
              <a:gd name="connsiteY2200" fmla="*/ 2315037 h 4777539"/>
              <a:gd name="connsiteX2201" fmla="*/ 4314218 w 4772026"/>
              <a:gd name="connsiteY2201" fmla="*/ 2352641 h 4777539"/>
              <a:gd name="connsiteX2202" fmla="*/ 4276609 w 4772026"/>
              <a:gd name="connsiteY2202" fmla="*/ 2315230 h 4777539"/>
              <a:gd name="connsiteX2203" fmla="*/ 4314022 w 4772026"/>
              <a:gd name="connsiteY2203" fmla="*/ 2277619 h 4777539"/>
              <a:gd name="connsiteX2204" fmla="*/ 3715033 w 4772026"/>
              <a:gd name="connsiteY2204" fmla="*/ 2271122 h 4777539"/>
              <a:gd name="connsiteX2205" fmla="*/ 3761699 w 4772026"/>
              <a:gd name="connsiteY2205" fmla="*/ 2317396 h 4777539"/>
              <a:gd name="connsiteX2206" fmla="*/ 3715426 w 4772026"/>
              <a:gd name="connsiteY2206" fmla="*/ 2364069 h 4777539"/>
              <a:gd name="connsiteX2207" fmla="*/ 3668760 w 4772026"/>
              <a:gd name="connsiteY2207" fmla="*/ 2317789 h 4777539"/>
              <a:gd name="connsiteX2208" fmla="*/ 3715033 w 4772026"/>
              <a:gd name="connsiteY2208" fmla="*/ 2271122 h 4777539"/>
              <a:gd name="connsiteX2209" fmla="*/ 163038 w 4772026"/>
              <a:gd name="connsiteY2209" fmla="*/ 2255958 h 4777539"/>
              <a:gd name="connsiteX2210" fmla="*/ 170718 w 4772026"/>
              <a:gd name="connsiteY2210" fmla="*/ 2263638 h 4777539"/>
              <a:gd name="connsiteX2211" fmla="*/ 163038 w 4772026"/>
              <a:gd name="connsiteY2211" fmla="*/ 2271318 h 4777539"/>
              <a:gd name="connsiteX2212" fmla="*/ 155359 w 4772026"/>
              <a:gd name="connsiteY2212" fmla="*/ 2263638 h 4777539"/>
              <a:gd name="connsiteX2213" fmla="*/ 163038 w 4772026"/>
              <a:gd name="connsiteY2213" fmla="*/ 2255958 h 4777539"/>
              <a:gd name="connsiteX2214" fmla="*/ 909117 w 4772026"/>
              <a:gd name="connsiteY2214" fmla="*/ 2254189 h 4777539"/>
              <a:gd name="connsiteX2215" fmla="*/ 949483 w 4772026"/>
              <a:gd name="connsiteY2215" fmla="*/ 2294362 h 4777539"/>
              <a:gd name="connsiteX2216" fmla="*/ 909313 w 4772026"/>
              <a:gd name="connsiteY2216" fmla="*/ 2334722 h 4777539"/>
              <a:gd name="connsiteX2217" fmla="*/ 868947 w 4772026"/>
              <a:gd name="connsiteY2217" fmla="*/ 2294552 h 4777539"/>
              <a:gd name="connsiteX2218" fmla="*/ 909117 w 4772026"/>
              <a:gd name="connsiteY2218" fmla="*/ 2254189 h 4777539"/>
              <a:gd name="connsiteX2219" fmla="*/ 4460520 w 4772026"/>
              <a:gd name="connsiteY2219" fmla="*/ 2253597 h 4777539"/>
              <a:gd name="connsiteX2220" fmla="*/ 4488481 w 4772026"/>
              <a:gd name="connsiteY2220" fmla="*/ 2281163 h 4777539"/>
              <a:gd name="connsiteX2221" fmla="*/ 4460717 w 4772026"/>
              <a:gd name="connsiteY2221" fmla="*/ 2309123 h 4777539"/>
              <a:gd name="connsiteX2222" fmla="*/ 4432756 w 4772026"/>
              <a:gd name="connsiteY2222" fmla="*/ 2281363 h 4777539"/>
              <a:gd name="connsiteX2223" fmla="*/ 4460520 w 4772026"/>
              <a:gd name="connsiteY2223" fmla="*/ 2253597 h 4777539"/>
              <a:gd name="connsiteX2224" fmla="*/ 3401164 w 4772026"/>
              <a:gd name="connsiteY2224" fmla="*/ 2238049 h 4777539"/>
              <a:gd name="connsiteX2225" fmla="*/ 3416522 w 4772026"/>
              <a:gd name="connsiteY2225" fmla="*/ 2253203 h 4777539"/>
              <a:gd name="connsiteX2226" fmla="*/ 3401360 w 4772026"/>
              <a:gd name="connsiteY2226" fmla="*/ 2268569 h 4777539"/>
              <a:gd name="connsiteX2227" fmla="*/ 3386002 w 4772026"/>
              <a:gd name="connsiteY2227" fmla="*/ 2253406 h 4777539"/>
              <a:gd name="connsiteX2228" fmla="*/ 3401164 w 4772026"/>
              <a:gd name="connsiteY2228" fmla="*/ 2238049 h 4777539"/>
              <a:gd name="connsiteX2229" fmla="*/ 4606625 w 4772026"/>
              <a:gd name="connsiteY2229" fmla="*/ 2236661 h 4777539"/>
              <a:gd name="connsiteX2230" fmla="*/ 4617454 w 4772026"/>
              <a:gd name="connsiteY2230" fmla="*/ 2247294 h 4777539"/>
              <a:gd name="connsiteX2231" fmla="*/ 4606821 w 4772026"/>
              <a:gd name="connsiteY2231" fmla="*/ 2258124 h 4777539"/>
              <a:gd name="connsiteX2232" fmla="*/ 4595992 w 4772026"/>
              <a:gd name="connsiteY2232" fmla="*/ 2247491 h 4777539"/>
              <a:gd name="connsiteX2233" fmla="*/ 4606625 w 4772026"/>
              <a:gd name="connsiteY2233" fmla="*/ 2236661 h 4777539"/>
              <a:gd name="connsiteX2234" fmla="*/ 3860743 w 4772026"/>
              <a:gd name="connsiteY2234" fmla="*/ 2235483 h 4777539"/>
              <a:gd name="connsiteX2235" fmla="*/ 3909182 w 4772026"/>
              <a:gd name="connsiteY2235" fmla="*/ 2283535 h 4777539"/>
              <a:gd name="connsiteX2236" fmla="*/ 3861137 w 4772026"/>
              <a:gd name="connsiteY2236" fmla="*/ 2331967 h 4777539"/>
              <a:gd name="connsiteX2237" fmla="*/ 3812698 w 4772026"/>
              <a:gd name="connsiteY2237" fmla="*/ 2283927 h 4777539"/>
              <a:gd name="connsiteX2238" fmla="*/ 3860743 w 4772026"/>
              <a:gd name="connsiteY2238" fmla="*/ 2235483 h 4777539"/>
              <a:gd name="connsiteX2239" fmla="*/ 1368302 w 4772026"/>
              <a:gd name="connsiteY2239" fmla="*/ 2234694 h 4777539"/>
              <a:gd name="connsiteX2240" fmla="*/ 1394490 w 4772026"/>
              <a:gd name="connsiteY2240" fmla="*/ 2260689 h 4777539"/>
              <a:gd name="connsiteX2241" fmla="*/ 1368499 w 4772026"/>
              <a:gd name="connsiteY2241" fmla="*/ 2286876 h 4777539"/>
              <a:gd name="connsiteX2242" fmla="*/ 1342507 w 4772026"/>
              <a:gd name="connsiteY2242" fmla="*/ 2260882 h 4777539"/>
              <a:gd name="connsiteX2243" fmla="*/ 1368302 w 4772026"/>
              <a:gd name="connsiteY2243" fmla="*/ 2234694 h 4777539"/>
              <a:gd name="connsiteX2244" fmla="*/ 763012 w 4772026"/>
              <a:gd name="connsiteY2244" fmla="*/ 2228196 h 4777539"/>
              <a:gd name="connsiteX2245" fmla="*/ 796683 w 4772026"/>
              <a:gd name="connsiteY2245" fmla="*/ 2261676 h 4777539"/>
              <a:gd name="connsiteX2246" fmla="*/ 763209 w 4772026"/>
              <a:gd name="connsiteY2246" fmla="*/ 2295341 h 4777539"/>
              <a:gd name="connsiteX2247" fmla="*/ 729538 w 4772026"/>
              <a:gd name="connsiteY2247" fmla="*/ 2261867 h 4777539"/>
              <a:gd name="connsiteX2248" fmla="*/ 763012 w 4772026"/>
              <a:gd name="connsiteY2248" fmla="*/ 2228196 h 4777539"/>
              <a:gd name="connsiteX2249" fmla="*/ 16736 w 4772026"/>
              <a:gd name="connsiteY2249" fmla="*/ 2227997 h 4777539"/>
              <a:gd name="connsiteX2250" fmla="*/ 19493 w 4772026"/>
              <a:gd name="connsiteY2250" fmla="*/ 2230754 h 4777539"/>
              <a:gd name="connsiteX2251" fmla="*/ 16736 w 4772026"/>
              <a:gd name="connsiteY2251" fmla="*/ 2233510 h 4777539"/>
              <a:gd name="connsiteX2252" fmla="*/ 13980 w 4772026"/>
              <a:gd name="connsiteY2252" fmla="*/ 2230754 h 4777539"/>
              <a:gd name="connsiteX2253" fmla="*/ 16736 w 4772026"/>
              <a:gd name="connsiteY2253" fmla="*/ 2227997 h 4777539"/>
              <a:gd name="connsiteX2254" fmla="*/ 4752925 w 4772026"/>
              <a:gd name="connsiteY2254" fmla="*/ 2210472 h 4777539"/>
              <a:gd name="connsiteX2255" fmla="*/ 4756076 w 4772026"/>
              <a:gd name="connsiteY2255" fmla="*/ 2213622 h 4777539"/>
              <a:gd name="connsiteX2256" fmla="*/ 4752925 w 4772026"/>
              <a:gd name="connsiteY2256" fmla="*/ 2216773 h 4777539"/>
              <a:gd name="connsiteX2257" fmla="*/ 4749775 w 4772026"/>
              <a:gd name="connsiteY2257" fmla="*/ 2213622 h 4777539"/>
              <a:gd name="connsiteX2258" fmla="*/ 4752925 w 4772026"/>
              <a:gd name="connsiteY2258" fmla="*/ 2210472 h 4777539"/>
              <a:gd name="connsiteX2259" fmla="*/ 4006257 w 4772026"/>
              <a:gd name="connsiteY2259" fmla="*/ 2207128 h 4777539"/>
              <a:gd name="connsiteX2260" fmla="*/ 4049183 w 4772026"/>
              <a:gd name="connsiteY2260" fmla="*/ 2249660 h 4777539"/>
              <a:gd name="connsiteX2261" fmla="*/ 4006652 w 4772026"/>
              <a:gd name="connsiteY2261" fmla="*/ 2292586 h 4777539"/>
              <a:gd name="connsiteX2262" fmla="*/ 3963923 w 4772026"/>
              <a:gd name="connsiteY2262" fmla="*/ 2250054 h 4777539"/>
              <a:gd name="connsiteX2263" fmla="*/ 4006257 w 4772026"/>
              <a:gd name="connsiteY2263" fmla="*/ 2207128 h 4777539"/>
              <a:gd name="connsiteX2264" fmla="*/ 617301 w 4772026"/>
              <a:gd name="connsiteY2264" fmla="*/ 2204173 h 4777539"/>
              <a:gd name="connsiteX2265" fmla="*/ 642309 w 4772026"/>
              <a:gd name="connsiteY2265" fmla="*/ 2228984 h 4777539"/>
              <a:gd name="connsiteX2266" fmla="*/ 617498 w 4772026"/>
              <a:gd name="connsiteY2266" fmla="*/ 2253993 h 4777539"/>
              <a:gd name="connsiteX2267" fmla="*/ 592491 w 4772026"/>
              <a:gd name="connsiteY2267" fmla="*/ 2229188 h 4777539"/>
              <a:gd name="connsiteX2268" fmla="*/ 617301 w 4772026"/>
              <a:gd name="connsiteY2268" fmla="*/ 2204173 h 4777539"/>
              <a:gd name="connsiteX2269" fmla="*/ 1699892 w 4772026"/>
              <a:gd name="connsiteY2269" fmla="*/ 2197092 h 4777539"/>
              <a:gd name="connsiteX2270" fmla="*/ 1701664 w 4772026"/>
              <a:gd name="connsiteY2270" fmla="*/ 2198864 h 4777539"/>
              <a:gd name="connsiteX2271" fmla="*/ 1699892 w 4772026"/>
              <a:gd name="connsiteY2271" fmla="*/ 2200630 h 4777539"/>
              <a:gd name="connsiteX2272" fmla="*/ 1698120 w 4772026"/>
              <a:gd name="connsiteY2272" fmla="*/ 2198864 h 4777539"/>
              <a:gd name="connsiteX2273" fmla="*/ 1699892 w 4772026"/>
              <a:gd name="connsiteY2273" fmla="*/ 2197092 h 4777539"/>
              <a:gd name="connsiteX2274" fmla="*/ 1222985 w 4772026"/>
              <a:gd name="connsiteY2274" fmla="*/ 2188814 h 4777539"/>
              <a:gd name="connsiteX2275" fmla="*/ 1262366 w 4772026"/>
              <a:gd name="connsiteY2275" fmla="*/ 2227803 h 4777539"/>
              <a:gd name="connsiteX2276" fmla="*/ 1223378 w 4772026"/>
              <a:gd name="connsiteY2276" fmla="*/ 2267190 h 4777539"/>
              <a:gd name="connsiteX2277" fmla="*/ 1183998 w 4772026"/>
              <a:gd name="connsiteY2277" fmla="*/ 2228195 h 4777539"/>
              <a:gd name="connsiteX2278" fmla="*/ 1222985 w 4772026"/>
              <a:gd name="connsiteY2278" fmla="*/ 2188814 h 4777539"/>
              <a:gd name="connsiteX2279" fmla="*/ 3546284 w 4772026"/>
              <a:gd name="connsiteY2279" fmla="*/ 2183106 h 4777539"/>
              <a:gd name="connsiteX2280" fmla="*/ 3582909 w 4772026"/>
              <a:gd name="connsiteY2280" fmla="*/ 2219336 h 4777539"/>
              <a:gd name="connsiteX2281" fmla="*/ 3546480 w 4772026"/>
              <a:gd name="connsiteY2281" fmla="*/ 2255967 h 4777539"/>
              <a:gd name="connsiteX2282" fmla="*/ 3510053 w 4772026"/>
              <a:gd name="connsiteY2282" fmla="*/ 2219728 h 4777539"/>
              <a:gd name="connsiteX2283" fmla="*/ 3546284 w 4772026"/>
              <a:gd name="connsiteY2283" fmla="*/ 2183106 h 4777539"/>
              <a:gd name="connsiteX2284" fmla="*/ 471591 w 4772026"/>
              <a:gd name="connsiteY2284" fmla="*/ 2176608 h 4777539"/>
              <a:gd name="connsiteX2285" fmla="*/ 491479 w 4772026"/>
              <a:gd name="connsiteY2285" fmla="*/ 2196305 h 4777539"/>
              <a:gd name="connsiteX2286" fmla="*/ 471788 w 4772026"/>
              <a:gd name="connsiteY2286" fmla="*/ 2216191 h 4777539"/>
              <a:gd name="connsiteX2287" fmla="*/ 451900 w 4772026"/>
              <a:gd name="connsiteY2287" fmla="*/ 2196494 h 4777539"/>
              <a:gd name="connsiteX2288" fmla="*/ 471591 w 4772026"/>
              <a:gd name="connsiteY2288" fmla="*/ 2176608 h 4777539"/>
              <a:gd name="connsiteX2289" fmla="*/ 4151968 w 4772026"/>
              <a:gd name="connsiteY2289" fmla="*/ 2174245 h 4777539"/>
              <a:gd name="connsiteX2290" fmla="*/ 4194106 w 4772026"/>
              <a:gd name="connsiteY2290" fmla="*/ 2215988 h 4777539"/>
              <a:gd name="connsiteX2291" fmla="*/ 4152361 w 4772026"/>
              <a:gd name="connsiteY2291" fmla="*/ 2258126 h 4777539"/>
              <a:gd name="connsiteX2292" fmla="*/ 4110224 w 4772026"/>
              <a:gd name="connsiteY2292" fmla="*/ 2216382 h 4777539"/>
              <a:gd name="connsiteX2293" fmla="*/ 4151968 w 4772026"/>
              <a:gd name="connsiteY2293" fmla="*/ 2174245 h 4777539"/>
              <a:gd name="connsiteX2294" fmla="*/ 3216465 w 4772026"/>
              <a:gd name="connsiteY2294" fmla="*/ 2158696 h 4777539"/>
              <a:gd name="connsiteX2295" fmla="*/ 3217055 w 4772026"/>
              <a:gd name="connsiteY2295" fmla="*/ 2159482 h 4777539"/>
              <a:gd name="connsiteX2296" fmla="*/ 3216465 w 4772026"/>
              <a:gd name="connsiteY2296" fmla="*/ 2160271 h 4777539"/>
              <a:gd name="connsiteX2297" fmla="*/ 3215678 w 4772026"/>
              <a:gd name="connsiteY2297" fmla="*/ 2159482 h 4777539"/>
              <a:gd name="connsiteX2298" fmla="*/ 3216465 w 4772026"/>
              <a:gd name="connsiteY2298" fmla="*/ 2158696 h 4777539"/>
              <a:gd name="connsiteX2299" fmla="*/ 1552606 w 4772026"/>
              <a:gd name="connsiteY2299" fmla="*/ 2155539 h 4777539"/>
              <a:gd name="connsiteX2300" fmla="*/ 1562649 w 4772026"/>
              <a:gd name="connsiteY2300" fmla="*/ 2165587 h 4777539"/>
              <a:gd name="connsiteX2301" fmla="*/ 1552606 w 4772026"/>
              <a:gd name="connsiteY2301" fmla="*/ 2175630 h 4777539"/>
              <a:gd name="connsiteX2302" fmla="*/ 1542564 w 4772026"/>
              <a:gd name="connsiteY2302" fmla="*/ 2165587 h 4777539"/>
              <a:gd name="connsiteX2303" fmla="*/ 1552606 w 4772026"/>
              <a:gd name="connsiteY2303" fmla="*/ 2155539 h 4777539"/>
              <a:gd name="connsiteX2304" fmla="*/ 1077668 w 4772026"/>
              <a:gd name="connsiteY2304" fmla="*/ 2152388 h 4777539"/>
              <a:gd name="connsiteX2305" fmla="*/ 1120791 w 4772026"/>
              <a:gd name="connsiteY2305" fmla="*/ 2195313 h 4777539"/>
              <a:gd name="connsiteX2306" fmla="*/ 1077865 w 4772026"/>
              <a:gd name="connsiteY2306" fmla="*/ 2238441 h 4777539"/>
              <a:gd name="connsiteX2307" fmla="*/ 1034743 w 4772026"/>
              <a:gd name="connsiteY2307" fmla="*/ 2195516 h 4777539"/>
              <a:gd name="connsiteX2308" fmla="*/ 1077668 w 4772026"/>
              <a:gd name="connsiteY2308" fmla="*/ 2152388 h 4777539"/>
              <a:gd name="connsiteX2309" fmla="*/ 326077 w 4772026"/>
              <a:gd name="connsiteY2309" fmla="*/ 2149835 h 4777539"/>
              <a:gd name="connsiteX2310" fmla="*/ 340057 w 4772026"/>
              <a:gd name="connsiteY2310" fmla="*/ 2163618 h 4777539"/>
              <a:gd name="connsiteX2311" fmla="*/ 326274 w 4772026"/>
              <a:gd name="connsiteY2311" fmla="*/ 2177591 h 4777539"/>
              <a:gd name="connsiteX2312" fmla="*/ 312293 w 4772026"/>
              <a:gd name="connsiteY2312" fmla="*/ 2163809 h 4777539"/>
              <a:gd name="connsiteX2313" fmla="*/ 326077 w 4772026"/>
              <a:gd name="connsiteY2313" fmla="*/ 2149835 h 4777539"/>
              <a:gd name="connsiteX2314" fmla="*/ 4297482 w 4772026"/>
              <a:gd name="connsiteY2314" fmla="*/ 2144114 h 4777539"/>
              <a:gd name="connsiteX2315" fmla="*/ 4336075 w 4772026"/>
              <a:gd name="connsiteY2315" fmla="*/ 2182519 h 4777539"/>
              <a:gd name="connsiteX2316" fmla="*/ 4297678 w 4772026"/>
              <a:gd name="connsiteY2316" fmla="*/ 2221113 h 4777539"/>
              <a:gd name="connsiteX2317" fmla="*/ 4259085 w 4772026"/>
              <a:gd name="connsiteY2317" fmla="*/ 2182710 h 4777539"/>
              <a:gd name="connsiteX2318" fmla="*/ 4297482 w 4772026"/>
              <a:gd name="connsiteY2318" fmla="*/ 2144114 h 4777539"/>
              <a:gd name="connsiteX2319" fmla="*/ 3691601 w 4772026"/>
              <a:gd name="connsiteY2319" fmla="*/ 2138797 h 4777539"/>
              <a:gd name="connsiteX2320" fmla="*/ 3738859 w 4772026"/>
              <a:gd name="connsiteY2320" fmla="*/ 2185867 h 4777539"/>
              <a:gd name="connsiteX2321" fmla="*/ 3691798 w 4772026"/>
              <a:gd name="connsiteY2321" fmla="*/ 2233316 h 4777539"/>
              <a:gd name="connsiteX2322" fmla="*/ 3644344 w 4772026"/>
              <a:gd name="connsiteY2322" fmla="*/ 2186262 h 4777539"/>
              <a:gd name="connsiteX2323" fmla="*/ 3691601 w 4772026"/>
              <a:gd name="connsiteY2323" fmla="*/ 2138797 h 4777539"/>
              <a:gd name="connsiteX2324" fmla="*/ 932351 w 4772026"/>
              <a:gd name="connsiteY2324" fmla="*/ 2123636 h 4777539"/>
              <a:gd name="connsiteX2325" fmla="*/ 971733 w 4772026"/>
              <a:gd name="connsiteY2325" fmla="*/ 2162631 h 4777539"/>
              <a:gd name="connsiteX2326" fmla="*/ 932745 w 4772026"/>
              <a:gd name="connsiteY2326" fmla="*/ 2202014 h 4777539"/>
              <a:gd name="connsiteX2327" fmla="*/ 893364 w 4772026"/>
              <a:gd name="connsiteY2327" fmla="*/ 2163022 h 4777539"/>
              <a:gd name="connsiteX2328" fmla="*/ 932351 w 4772026"/>
              <a:gd name="connsiteY2328" fmla="*/ 2123636 h 4777539"/>
              <a:gd name="connsiteX2329" fmla="*/ 180366 w 4772026"/>
              <a:gd name="connsiteY2329" fmla="*/ 2123242 h 4777539"/>
              <a:gd name="connsiteX2330" fmla="*/ 188439 w 4772026"/>
              <a:gd name="connsiteY2330" fmla="*/ 2131118 h 4777539"/>
              <a:gd name="connsiteX2331" fmla="*/ 180366 w 4772026"/>
              <a:gd name="connsiteY2331" fmla="*/ 2139191 h 4777539"/>
              <a:gd name="connsiteX2332" fmla="*/ 172490 w 4772026"/>
              <a:gd name="connsiteY2332" fmla="*/ 2131118 h 4777539"/>
              <a:gd name="connsiteX2333" fmla="*/ 180366 w 4772026"/>
              <a:gd name="connsiteY2333" fmla="*/ 2123242 h 4777539"/>
              <a:gd name="connsiteX2334" fmla="*/ 4442798 w 4772026"/>
              <a:gd name="connsiteY2334" fmla="*/ 2120682 h 4777539"/>
              <a:gd name="connsiteX2335" fmla="*/ 4470955 w 4772026"/>
              <a:gd name="connsiteY2335" fmla="*/ 2148644 h 4777539"/>
              <a:gd name="connsiteX2336" fmla="*/ 4442995 w 4772026"/>
              <a:gd name="connsiteY2336" fmla="*/ 2176806 h 4777539"/>
              <a:gd name="connsiteX2337" fmla="*/ 4414837 w 4772026"/>
              <a:gd name="connsiteY2337" fmla="*/ 2148845 h 4777539"/>
              <a:gd name="connsiteX2338" fmla="*/ 4442798 w 4772026"/>
              <a:gd name="connsiteY2338" fmla="*/ 2120682 h 4777539"/>
              <a:gd name="connsiteX2339" fmla="*/ 3362767 w 4772026"/>
              <a:gd name="connsiteY2339" fmla="*/ 2119500 h 4777539"/>
              <a:gd name="connsiteX2340" fmla="*/ 3368674 w 4772026"/>
              <a:gd name="connsiteY2340" fmla="*/ 2125407 h 4777539"/>
              <a:gd name="connsiteX2341" fmla="*/ 3362767 w 4772026"/>
              <a:gd name="connsiteY2341" fmla="*/ 2131315 h 4777539"/>
              <a:gd name="connsiteX2342" fmla="*/ 3356860 w 4772026"/>
              <a:gd name="connsiteY2342" fmla="*/ 2125407 h 4777539"/>
              <a:gd name="connsiteX2343" fmla="*/ 3362767 w 4772026"/>
              <a:gd name="connsiteY2343" fmla="*/ 2119500 h 4777539"/>
              <a:gd name="connsiteX2344" fmla="*/ 3836721 w 4772026"/>
              <a:gd name="connsiteY2344" fmla="*/ 2105323 h 4777539"/>
              <a:gd name="connsiteX2345" fmla="*/ 3883978 w 4772026"/>
              <a:gd name="connsiteY2345" fmla="*/ 2152388 h 4777539"/>
              <a:gd name="connsiteX2346" fmla="*/ 3836918 w 4772026"/>
              <a:gd name="connsiteY2346" fmla="*/ 2199651 h 4777539"/>
              <a:gd name="connsiteX2347" fmla="*/ 3789464 w 4772026"/>
              <a:gd name="connsiteY2347" fmla="*/ 2152591 h 4777539"/>
              <a:gd name="connsiteX2348" fmla="*/ 3836721 w 4772026"/>
              <a:gd name="connsiteY2348" fmla="*/ 2105323 h 4777539"/>
              <a:gd name="connsiteX2349" fmla="*/ 1405912 w 4772026"/>
              <a:gd name="connsiteY2349" fmla="*/ 2105323 h 4777539"/>
              <a:gd name="connsiteX2350" fmla="*/ 1433085 w 4772026"/>
              <a:gd name="connsiteY2350" fmla="*/ 2132299 h 4777539"/>
              <a:gd name="connsiteX2351" fmla="*/ 1406109 w 4772026"/>
              <a:gd name="connsiteY2351" fmla="*/ 2159482 h 4777539"/>
              <a:gd name="connsiteX2352" fmla="*/ 1378936 w 4772026"/>
              <a:gd name="connsiteY2352" fmla="*/ 2132496 h 4777539"/>
              <a:gd name="connsiteX2353" fmla="*/ 1405912 w 4772026"/>
              <a:gd name="connsiteY2353" fmla="*/ 2105323 h 4777539"/>
              <a:gd name="connsiteX2354" fmla="*/ 4588313 w 4772026"/>
              <a:gd name="connsiteY2354" fmla="*/ 2103748 h 4777539"/>
              <a:gd name="connsiteX2355" fmla="*/ 4599733 w 4772026"/>
              <a:gd name="connsiteY2355" fmla="*/ 2115169 h 4777539"/>
              <a:gd name="connsiteX2356" fmla="*/ 4588313 w 4772026"/>
              <a:gd name="connsiteY2356" fmla="*/ 2126589 h 4777539"/>
              <a:gd name="connsiteX2357" fmla="*/ 4576892 w 4772026"/>
              <a:gd name="connsiteY2357" fmla="*/ 2115169 h 4777539"/>
              <a:gd name="connsiteX2358" fmla="*/ 4588313 w 4772026"/>
              <a:gd name="connsiteY2358" fmla="*/ 2103748 h 4777539"/>
              <a:gd name="connsiteX2359" fmla="*/ 787034 w 4772026"/>
              <a:gd name="connsiteY2359" fmla="*/ 2097644 h 4777539"/>
              <a:gd name="connsiteX2360" fmla="*/ 819721 w 4772026"/>
              <a:gd name="connsiteY2360" fmla="*/ 2130134 h 4777539"/>
              <a:gd name="connsiteX2361" fmla="*/ 787231 w 4772026"/>
              <a:gd name="connsiteY2361" fmla="*/ 2162824 h 4777539"/>
              <a:gd name="connsiteX2362" fmla="*/ 754545 w 4772026"/>
              <a:gd name="connsiteY2362" fmla="*/ 2130331 h 4777539"/>
              <a:gd name="connsiteX2363" fmla="*/ 787034 w 4772026"/>
              <a:gd name="connsiteY2363" fmla="*/ 2097644 h 4777539"/>
              <a:gd name="connsiteX2364" fmla="*/ 34851 w 4772026"/>
              <a:gd name="connsiteY2364" fmla="*/ 2095675 h 4777539"/>
              <a:gd name="connsiteX2365" fmla="*/ 37608 w 4772026"/>
              <a:gd name="connsiteY2365" fmla="*/ 2098431 h 4777539"/>
              <a:gd name="connsiteX2366" fmla="*/ 34851 w 4772026"/>
              <a:gd name="connsiteY2366" fmla="*/ 2101188 h 4777539"/>
              <a:gd name="connsiteX2367" fmla="*/ 32095 w 4772026"/>
              <a:gd name="connsiteY2367" fmla="*/ 2098431 h 4777539"/>
              <a:gd name="connsiteX2368" fmla="*/ 34851 w 4772026"/>
              <a:gd name="connsiteY2368" fmla="*/ 2095675 h 4777539"/>
              <a:gd name="connsiteX2369" fmla="*/ 4733629 w 4772026"/>
              <a:gd name="connsiteY2369" fmla="*/ 2078150 h 4777539"/>
              <a:gd name="connsiteX2370" fmla="*/ 4736780 w 4772026"/>
              <a:gd name="connsiteY2370" fmla="*/ 2081300 h 4777539"/>
              <a:gd name="connsiteX2371" fmla="*/ 4733629 w 4772026"/>
              <a:gd name="connsiteY2371" fmla="*/ 2084451 h 4777539"/>
              <a:gd name="connsiteX2372" fmla="*/ 4730478 w 4772026"/>
              <a:gd name="connsiteY2372" fmla="*/ 2081300 h 4777539"/>
              <a:gd name="connsiteX2373" fmla="*/ 4733629 w 4772026"/>
              <a:gd name="connsiteY2373" fmla="*/ 2078150 h 4777539"/>
              <a:gd name="connsiteX2374" fmla="*/ 3005776 w 4772026"/>
              <a:gd name="connsiteY2374" fmla="*/ 2076182 h 4777539"/>
              <a:gd name="connsiteX2375" fmla="*/ 3006170 w 4772026"/>
              <a:gd name="connsiteY2375" fmla="*/ 2076575 h 4777539"/>
              <a:gd name="connsiteX2376" fmla="*/ 3005776 w 4772026"/>
              <a:gd name="connsiteY2376" fmla="*/ 2076969 h 4777539"/>
              <a:gd name="connsiteX2377" fmla="*/ 3005382 w 4772026"/>
              <a:gd name="connsiteY2377" fmla="*/ 2076575 h 4777539"/>
              <a:gd name="connsiteX2378" fmla="*/ 3005776 w 4772026"/>
              <a:gd name="connsiteY2378" fmla="*/ 2076182 h 4777539"/>
              <a:gd name="connsiteX2379" fmla="*/ 3981644 w 4772026"/>
              <a:gd name="connsiteY2379" fmla="*/ 2075197 h 4777539"/>
              <a:gd name="connsiteX2380" fmla="*/ 4025160 w 4772026"/>
              <a:gd name="connsiteY2380" fmla="*/ 2118516 h 4777539"/>
              <a:gd name="connsiteX2381" fmla="*/ 3981840 w 4772026"/>
              <a:gd name="connsiteY2381" fmla="*/ 2162036 h 4777539"/>
              <a:gd name="connsiteX2382" fmla="*/ 3938324 w 4772026"/>
              <a:gd name="connsiteY2382" fmla="*/ 2118910 h 4777539"/>
              <a:gd name="connsiteX2383" fmla="*/ 3981644 w 4772026"/>
              <a:gd name="connsiteY2383" fmla="*/ 2075197 h 4777539"/>
              <a:gd name="connsiteX2384" fmla="*/ 3508674 w 4772026"/>
              <a:gd name="connsiteY2384" fmla="*/ 2072637 h 4777539"/>
              <a:gd name="connsiteX2385" fmla="*/ 3527578 w 4772026"/>
              <a:gd name="connsiteY2385" fmla="*/ 2091342 h 4777539"/>
              <a:gd name="connsiteX2386" fmla="*/ 3508872 w 4772026"/>
              <a:gd name="connsiteY2386" fmla="*/ 2110246 h 4777539"/>
              <a:gd name="connsiteX2387" fmla="*/ 3490165 w 4772026"/>
              <a:gd name="connsiteY2387" fmla="*/ 2091539 h 4777539"/>
              <a:gd name="connsiteX2388" fmla="*/ 3508674 w 4772026"/>
              <a:gd name="connsiteY2388" fmla="*/ 2072637 h 4777539"/>
              <a:gd name="connsiteX2389" fmla="*/ 641717 w 4772026"/>
              <a:gd name="connsiteY2389" fmla="*/ 2072636 h 4777539"/>
              <a:gd name="connsiteX2390" fmla="*/ 666724 w 4772026"/>
              <a:gd name="connsiteY2390" fmla="*/ 2097447 h 4777539"/>
              <a:gd name="connsiteX2391" fmla="*/ 641914 w 4772026"/>
              <a:gd name="connsiteY2391" fmla="*/ 2122454 h 4777539"/>
              <a:gd name="connsiteX2392" fmla="*/ 616907 w 4772026"/>
              <a:gd name="connsiteY2392" fmla="*/ 2097644 h 4777539"/>
              <a:gd name="connsiteX2393" fmla="*/ 641717 w 4772026"/>
              <a:gd name="connsiteY2393" fmla="*/ 2072636 h 4777539"/>
              <a:gd name="connsiteX2394" fmla="*/ 1259412 w 4772026"/>
              <a:gd name="connsiteY2394" fmla="*/ 2060232 h 4777539"/>
              <a:gd name="connsiteX2395" fmla="*/ 1298794 w 4772026"/>
              <a:gd name="connsiteY2395" fmla="*/ 2099219 h 4777539"/>
              <a:gd name="connsiteX2396" fmla="*/ 1259806 w 4772026"/>
              <a:gd name="connsiteY2396" fmla="*/ 2138600 h 4777539"/>
              <a:gd name="connsiteX2397" fmla="*/ 1220425 w 4772026"/>
              <a:gd name="connsiteY2397" fmla="*/ 2099612 h 4777539"/>
              <a:gd name="connsiteX2398" fmla="*/ 1259412 w 4772026"/>
              <a:gd name="connsiteY2398" fmla="*/ 2060232 h 4777539"/>
              <a:gd name="connsiteX2399" fmla="*/ 496401 w 4772026"/>
              <a:gd name="connsiteY2399" fmla="*/ 2045070 h 4777539"/>
              <a:gd name="connsiteX2400" fmla="*/ 516289 w 4772026"/>
              <a:gd name="connsiteY2400" fmla="*/ 2064761 h 4777539"/>
              <a:gd name="connsiteX2401" fmla="*/ 496598 w 4772026"/>
              <a:gd name="connsiteY2401" fmla="*/ 2084649 h 4777539"/>
              <a:gd name="connsiteX2402" fmla="*/ 476710 w 4772026"/>
              <a:gd name="connsiteY2402" fmla="*/ 2064958 h 4777539"/>
              <a:gd name="connsiteX2403" fmla="*/ 496401 w 4772026"/>
              <a:gd name="connsiteY2403" fmla="*/ 2045070 h 4777539"/>
              <a:gd name="connsiteX2404" fmla="*/ 4126567 w 4772026"/>
              <a:gd name="connsiteY2404" fmla="*/ 2043299 h 4777539"/>
              <a:gd name="connsiteX2405" fmla="*/ 4168705 w 4772026"/>
              <a:gd name="connsiteY2405" fmla="*/ 2085042 h 4777539"/>
              <a:gd name="connsiteX2406" fmla="*/ 4126960 w 4772026"/>
              <a:gd name="connsiteY2406" fmla="*/ 2127181 h 4777539"/>
              <a:gd name="connsiteX2407" fmla="*/ 4084823 w 4772026"/>
              <a:gd name="connsiteY2407" fmla="*/ 2085239 h 4777539"/>
              <a:gd name="connsiteX2408" fmla="*/ 4126567 w 4772026"/>
              <a:gd name="connsiteY2408" fmla="*/ 2043299 h 4777539"/>
              <a:gd name="connsiteX2409" fmla="*/ 1610102 w 4772026"/>
              <a:gd name="connsiteY2409" fmla="*/ 2042313 h 4777539"/>
              <a:gd name="connsiteX2410" fmla="*/ 1612859 w 4772026"/>
              <a:gd name="connsiteY2410" fmla="*/ 2045069 h 4777539"/>
              <a:gd name="connsiteX2411" fmla="*/ 1610102 w 4772026"/>
              <a:gd name="connsiteY2411" fmla="*/ 2047826 h 4777539"/>
              <a:gd name="connsiteX2412" fmla="*/ 1607346 w 4772026"/>
              <a:gd name="connsiteY2412" fmla="*/ 2045069 h 4777539"/>
              <a:gd name="connsiteX2413" fmla="*/ 1610102 w 4772026"/>
              <a:gd name="connsiteY2413" fmla="*/ 2042313 h 4777539"/>
              <a:gd name="connsiteX2414" fmla="*/ 3157985 w 4772026"/>
              <a:gd name="connsiteY2414" fmla="*/ 2036997 h 4777539"/>
              <a:gd name="connsiteX2415" fmla="*/ 3160348 w 4772026"/>
              <a:gd name="connsiteY2415" fmla="*/ 2039360 h 4777539"/>
              <a:gd name="connsiteX2416" fmla="*/ 3157985 w 4772026"/>
              <a:gd name="connsiteY2416" fmla="*/ 2041723 h 4777539"/>
              <a:gd name="connsiteX2417" fmla="*/ 3155622 w 4772026"/>
              <a:gd name="connsiteY2417" fmla="*/ 2039360 h 4777539"/>
              <a:gd name="connsiteX2418" fmla="*/ 3157985 w 4772026"/>
              <a:gd name="connsiteY2418" fmla="*/ 2036997 h 4777539"/>
              <a:gd name="connsiteX2419" fmla="*/ 1113308 w 4772026"/>
              <a:gd name="connsiteY2419" fmla="*/ 2023017 h 4777539"/>
              <a:gd name="connsiteX2420" fmla="*/ 1157218 w 4772026"/>
              <a:gd name="connsiteY2420" fmla="*/ 2066533 h 4777539"/>
              <a:gd name="connsiteX2421" fmla="*/ 1113702 w 4772026"/>
              <a:gd name="connsiteY2421" fmla="*/ 2110443 h 4777539"/>
              <a:gd name="connsiteX2422" fmla="*/ 1069792 w 4772026"/>
              <a:gd name="connsiteY2422" fmla="*/ 2066926 h 4777539"/>
              <a:gd name="connsiteX2423" fmla="*/ 1113308 w 4772026"/>
              <a:gd name="connsiteY2423" fmla="*/ 2023017 h 4777539"/>
              <a:gd name="connsiteX2424" fmla="*/ 351083 w 4772026"/>
              <a:gd name="connsiteY2424" fmla="*/ 2018488 h 4777539"/>
              <a:gd name="connsiteX2425" fmla="*/ 365064 w 4772026"/>
              <a:gd name="connsiteY2425" fmla="*/ 2032272 h 4777539"/>
              <a:gd name="connsiteX2426" fmla="*/ 351281 w 4772026"/>
              <a:gd name="connsiteY2426" fmla="*/ 2046252 h 4777539"/>
              <a:gd name="connsiteX2427" fmla="*/ 337300 w 4772026"/>
              <a:gd name="connsiteY2427" fmla="*/ 2032469 h 4777539"/>
              <a:gd name="connsiteX2428" fmla="*/ 351083 w 4772026"/>
              <a:gd name="connsiteY2428" fmla="*/ 2018488 h 4777539"/>
              <a:gd name="connsiteX2429" fmla="*/ 3654780 w 4772026"/>
              <a:gd name="connsiteY2429" fmla="*/ 2016519 h 4777539"/>
              <a:gd name="connsiteX2430" fmla="*/ 3695933 w 4772026"/>
              <a:gd name="connsiteY2430" fmla="*/ 2057278 h 4777539"/>
              <a:gd name="connsiteX2431" fmla="*/ 3655173 w 4772026"/>
              <a:gd name="connsiteY2431" fmla="*/ 2098431 h 4777539"/>
              <a:gd name="connsiteX2432" fmla="*/ 3614020 w 4772026"/>
              <a:gd name="connsiteY2432" fmla="*/ 2057672 h 4777539"/>
              <a:gd name="connsiteX2433" fmla="*/ 3654780 w 4772026"/>
              <a:gd name="connsiteY2433" fmla="*/ 2016519 h 4777539"/>
              <a:gd name="connsiteX2434" fmla="*/ 4271686 w 4772026"/>
              <a:gd name="connsiteY2434" fmla="*/ 2014746 h 4777539"/>
              <a:gd name="connsiteX2435" fmla="*/ 4308311 w 4772026"/>
              <a:gd name="connsiteY2435" fmla="*/ 2050976 h 4777539"/>
              <a:gd name="connsiteX2436" fmla="*/ 4272080 w 4772026"/>
              <a:gd name="connsiteY2436" fmla="*/ 2087601 h 4777539"/>
              <a:gd name="connsiteX2437" fmla="*/ 4235456 w 4772026"/>
              <a:gd name="connsiteY2437" fmla="*/ 2051370 h 4777539"/>
              <a:gd name="connsiteX2438" fmla="*/ 4271686 w 4772026"/>
              <a:gd name="connsiteY2438" fmla="*/ 2014746 h 4777539"/>
              <a:gd name="connsiteX2439" fmla="*/ 1459470 w 4772026"/>
              <a:gd name="connsiteY2439" fmla="*/ 1998010 h 4777539"/>
              <a:gd name="connsiteX2440" fmla="*/ 1471678 w 4772026"/>
              <a:gd name="connsiteY2440" fmla="*/ 2010218 h 4777539"/>
              <a:gd name="connsiteX2441" fmla="*/ 1459667 w 4772026"/>
              <a:gd name="connsiteY2441" fmla="*/ 2022427 h 4777539"/>
              <a:gd name="connsiteX2442" fmla="*/ 1447459 w 4772026"/>
              <a:gd name="connsiteY2442" fmla="*/ 2010218 h 4777539"/>
              <a:gd name="connsiteX2443" fmla="*/ 1459470 w 4772026"/>
              <a:gd name="connsiteY2443" fmla="*/ 1998010 h 4777539"/>
              <a:gd name="connsiteX2444" fmla="*/ 967400 w 4772026"/>
              <a:gd name="connsiteY2444" fmla="*/ 1996434 h 4777539"/>
              <a:gd name="connsiteX2445" fmla="*/ 1005010 w 4772026"/>
              <a:gd name="connsiteY2445" fmla="*/ 2033846 h 4777539"/>
              <a:gd name="connsiteX2446" fmla="*/ 967597 w 4772026"/>
              <a:gd name="connsiteY2446" fmla="*/ 2071456 h 4777539"/>
              <a:gd name="connsiteX2447" fmla="*/ 929988 w 4772026"/>
              <a:gd name="connsiteY2447" fmla="*/ 2034043 h 4777539"/>
              <a:gd name="connsiteX2448" fmla="*/ 967400 w 4772026"/>
              <a:gd name="connsiteY2448" fmla="*/ 1996434 h 4777539"/>
              <a:gd name="connsiteX2449" fmla="*/ 205767 w 4772026"/>
              <a:gd name="connsiteY2449" fmla="*/ 1992496 h 4777539"/>
              <a:gd name="connsiteX2450" fmla="*/ 213053 w 4772026"/>
              <a:gd name="connsiteY2450" fmla="*/ 1999781 h 4777539"/>
              <a:gd name="connsiteX2451" fmla="*/ 205767 w 4772026"/>
              <a:gd name="connsiteY2451" fmla="*/ 2007067 h 4777539"/>
              <a:gd name="connsiteX2452" fmla="*/ 198482 w 4772026"/>
              <a:gd name="connsiteY2452" fmla="*/ 1999781 h 4777539"/>
              <a:gd name="connsiteX2453" fmla="*/ 205767 w 4772026"/>
              <a:gd name="connsiteY2453" fmla="*/ 1992496 h 4777539"/>
              <a:gd name="connsiteX2454" fmla="*/ 3308421 w 4772026"/>
              <a:gd name="connsiteY2454" fmla="*/ 1991708 h 4777539"/>
              <a:gd name="connsiteX2455" fmla="*/ 3320235 w 4772026"/>
              <a:gd name="connsiteY2455" fmla="*/ 2003523 h 4777539"/>
              <a:gd name="connsiteX2456" fmla="*/ 3308421 w 4772026"/>
              <a:gd name="connsiteY2456" fmla="*/ 2015337 h 4777539"/>
              <a:gd name="connsiteX2457" fmla="*/ 3296606 w 4772026"/>
              <a:gd name="connsiteY2457" fmla="*/ 2003523 h 4777539"/>
              <a:gd name="connsiteX2458" fmla="*/ 3308421 w 4772026"/>
              <a:gd name="connsiteY2458" fmla="*/ 1991708 h 4777539"/>
              <a:gd name="connsiteX2459" fmla="*/ 4416808 w 4772026"/>
              <a:gd name="connsiteY2459" fmla="*/ 1990921 h 4777539"/>
              <a:gd name="connsiteX2460" fmla="*/ 4443586 w 4772026"/>
              <a:gd name="connsiteY2460" fmla="*/ 2017503 h 4777539"/>
              <a:gd name="connsiteX2461" fmla="*/ 4417005 w 4772026"/>
              <a:gd name="connsiteY2461" fmla="*/ 2044283 h 4777539"/>
              <a:gd name="connsiteX2462" fmla="*/ 4390225 w 4772026"/>
              <a:gd name="connsiteY2462" fmla="*/ 2017701 h 4777539"/>
              <a:gd name="connsiteX2463" fmla="*/ 4416808 w 4772026"/>
              <a:gd name="connsiteY2463" fmla="*/ 1990921 h 4777539"/>
              <a:gd name="connsiteX2464" fmla="*/ 3800293 w 4772026"/>
              <a:gd name="connsiteY2464" fmla="*/ 1975366 h 4777539"/>
              <a:gd name="connsiteX2465" fmla="*/ 3848732 w 4772026"/>
              <a:gd name="connsiteY2465" fmla="*/ 2023411 h 4777539"/>
              <a:gd name="connsiteX2466" fmla="*/ 3800687 w 4772026"/>
              <a:gd name="connsiteY2466" fmla="*/ 2071850 h 4777539"/>
              <a:gd name="connsiteX2467" fmla="*/ 3752248 w 4772026"/>
              <a:gd name="connsiteY2467" fmla="*/ 2023805 h 4777539"/>
              <a:gd name="connsiteX2468" fmla="*/ 3800293 w 4772026"/>
              <a:gd name="connsiteY2468" fmla="*/ 1975366 h 4777539"/>
              <a:gd name="connsiteX2469" fmla="*/ 4561730 w 4772026"/>
              <a:gd name="connsiteY2469" fmla="*/ 1972609 h 4777539"/>
              <a:gd name="connsiteX2470" fmla="*/ 4573347 w 4772026"/>
              <a:gd name="connsiteY2470" fmla="*/ 1984030 h 4777539"/>
              <a:gd name="connsiteX2471" fmla="*/ 4561927 w 4772026"/>
              <a:gd name="connsiteY2471" fmla="*/ 1995450 h 4777539"/>
              <a:gd name="connsiteX2472" fmla="*/ 4550506 w 4772026"/>
              <a:gd name="connsiteY2472" fmla="*/ 1984030 h 4777539"/>
              <a:gd name="connsiteX2473" fmla="*/ 4561730 w 4772026"/>
              <a:gd name="connsiteY2473" fmla="*/ 1972609 h 4777539"/>
              <a:gd name="connsiteX2474" fmla="*/ 2922091 w 4772026"/>
              <a:gd name="connsiteY2474" fmla="*/ 1972018 h 4777539"/>
              <a:gd name="connsiteX2475" fmla="*/ 2922485 w 4772026"/>
              <a:gd name="connsiteY2475" fmla="*/ 1972411 h 4777539"/>
              <a:gd name="connsiteX2476" fmla="*/ 2922091 w 4772026"/>
              <a:gd name="connsiteY2476" fmla="*/ 1972805 h 4777539"/>
              <a:gd name="connsiteX2477" fmla="*/ 2921697 w 4772026"/>
              <a:gd name="connsiteY2477" fmla="*/ 1972411 h 4777539"/>
              <a:gd name="connsiteX2478" fmla="*/ 2922091 w 4772026"/>
              <a:gd name="connsiteY2478" fmla="*/ 1972018 h 4777539"/>
              <a:gd name="connsiteX2479" fmla="*/ 821494 w 4772026"/>
              <a:gd name="connsiteY2479" fmla="*/ 1970443 h 4777539"/>
              <a:gd name="connsiteX2480" fmla="*/ 852211 w 4772026"/>
              <a:gd name="connsiteY2480" fmla="*/ 2000964 h 4777539"/>
              <a:gd name="connsiteX2481" fmla="*/ 821887 w 4772026"/>
              <a:gd name="connsiteY2481" fmla="*/ 2031484 h 4777539"/>
              <a:gd name="connsiteX2482" fmla="*/ 791170 w 4772026"/>
              <a:gd name="connsiteY2482" fmla="*/ 2001160 h 4777539"/>
              <a:gd name="connsiteX2483" fmla="*/ 821494 w 4772026"/>
              <a:gd name="connsiteY2483" fmla="*/ 1970443 h 4777539"/>
              <a:gd name="connsiteX2484" fmla="*/ 60451 w 4772026"/>
              <a:gd name="connsiteY2484" fmla="*/ 1964732 h 4777539"/>
              <a:gd name="connsiteX2485" fmla="*/ 62814 w 4772026"/>
              <a:gd name="connsiteY2485" fmla="*/ 1967095 h 4777539"/>
              <a:gd name="connsiteX2486" fmla="*/ 60451 w 4772026"/>
              <a:gd name="connsiteY2486" fmla="*/ 1969458 h 4777539"/>
              <a:gd name="connsiteX2487" fmla="*/ 58088 w 4772026"/>
              <a:gd name="connsiteY2487" fmla="*/ 1967095 h 4777539"/>
              <a:gd name="connsiteX2488" fmla="*/ 60451 w 4772026"/>
              <a:gd name="connsiteY2488" fmla="*/ 1964732 h 4777539"/>
              <a:gd name="connsiteX2489" fmla="*/ 1310214 w 4772026"/>
              <a:gd name="connsiteY2489" fmla="*/ 1947011 h 4777539"/>
              <a:gd name="connsiteX2490" fmla="*/ 1339160 w 4772026"/>
              <a:gd name="connsiteY2490" fmla="*/ 1975759 h 4777539"/>
              <a:gd name="connsiteX2491" fmla="*/ 1310411 w 4772026"/>
              <a:gd name="connsiteY2491" fmla="*/ 2004705 h 4777539"/>
              <a:gd name="connsiteX2492" fmla="*/ 1281466 w 4772026"/>
              <a:gd name="connsiteY2492" fmla="*/ 1975956 h 4777539"/>
              <a:gd name="connsiteX2493" fmla="*/ 1310214 w 4772026"/>
              <a:gd name="connsiteY2493" fmla="*/ 1947011 h 4777539"/>
              <a:gd name="connsiteX2494" fmla="*/ 675782 w 4772026"/>
              <a:gd name="connsiteY2494" fmla="*/ 1944451 h 4777539"/>
              <a:gd name="connsiteX2495" fmla="*/ 699805 w 4772026"/>
              <a:gd name="connsiteY2495" fmla="*/ 1968276 h 4777539"/>
              <a:gd name="connsiteX2496" fmla="*/ 675979 w 4772026"/>
              <a:gd name="connsiteY2496" fmla="*/ 1992300 h 4777539"/>
              <a:gd name="connsiteX2497" fmla="*/ 651957 w 4772026"/>
              <a:gd name="connsiteY2497" fmla="*/ 1968473 h 4777539"/>
              <a:gd name="connsiteX2498" fmla="*/ 675782 w 4772026"/>
              <a:gd name="connsiteY2498" fmla="*/ 1944451 h 4777539"/>
              <a:gd name="connsiteX2499" fmla="*/ 3946003 w 4772026"/>
              <a:gd name="connsiteY2499" fmla="*/ 1942876 h 4777539"/>
              <a:gd name="connsiteX2500" fmla="*/ 3993064 w 4772026"/>
              <a:gd name="connsiteY2500" fmla="*/ 1989542 h 4777539"/>
              <a:gd name="connsiteX2501" fmla="*/ 3946397 w 4772026"/>
              <a:gd name="connsiteY2501" fmla="*/ 2036602 h 4777539"/>
              <a:gd name="connsiteX2502" fmla="*/ 3899337 w 4772026"/>
              <a:gd name="connsiteY2502" fmla="*/ 1989936 h 4777539"/>
              <a:gd name="connsiteX2503" fmla="*/ 3946003 w 4772026"/>
              <a:gd name="connsiteY2503" fmla="*/ 1942876 h 4777539"/>
              <a:gd name="connsiteX2504" fmla="*/ 3457282 w 4772026"/>
              <a:gd name="connsiteY2504" fmla="*/ 1942088 h 4777539"/>
              <a:gd name="connsiteX2505" fmla="*/ 3483470 w 4772026"/>
              <a:gd name="connsiteY2505" fmla="*/ 1968079 h 4777539"/>
              <a:gd name="connsiteX2506" fmla="*/ 3457478 w 4772026"/>
              <a:gd name="connsiteY2506" fmla="*/ 1994268 h 4777539"/>
              <a:gd name="connsiteX2507" fmla="*/ 3431290 w 4772026"/>
              <a:gd name="connsiteY2507" fmla="*/ 1968276 h 4777539"/>
              <a:gd name="connsiteX2508" fmla="*/ 3457282 w 4772026"/>
              <a:gd name="connsiteY2508" fmla="*/ 1942088 h 4777539"/>
              <a:gd name="connsiteX2509" fmla="*/ 4707046 w 4772026"/>
              <a:gd name="connsiteY2509" fmla="*/ 1938938 h 4777539"/>
              <a:gd name="connsiteX2510" fmla="*/ 4718467 w 4772026"/>
              <a:gd name="connsiteY2510" fmla="*/ 1950359 h 4777539"/>
              <a:gd name="connsiteX2511" fmla="*/ 4707046 w 4772026"/>
              <a:gd name="connsiteY2511" fmla="*/ 1961779 h 4777539"/>
              <a:gd name="connsiteX2512" fmla="*/ 4695626 w 4772026"/>
              <a:gd name="connsiteY2512" fmla="*/ 1950359 h 4777539"/>
              <a:gd name="connsiteX2513" fmla="*/ 4707046 w 4772026"/>
              <a:gd name="connsiteY2513" fmla="*/ 1938938 h 4777539"/>
              <a:gd name="connsiteX2514" fmla="*/ 1684928 w 4772026"/>
              <a:gd name="connsiteY2514" fmla="*/ 1928896 h 4777539"/>
              <a:gd name="connsiteX2515" fmla="*/ 1690441 w 4772026"/>
              <a:gd name="connsiteY2515" fmla="*/ 1934409 h 4777539"/>
              <a:gd name="connsiteX2516" fmla="*/ 1684928 w 4772026"/>
              <a:gd name="connsiteY2516" fmla="*/ 1939922 h 4777539"/>
              <a:gd name="connsiteX2517" fmla="*/ 1679415 w 4772026"/>
              <a:gd name="connsiteY2517" fmla="*/ 1934409 h 4777539"/>
              <a:gd name="connsiteX2518" fmla="*/ 1684928 w 4772026"/>
              <a:gd name="connsiteY2518" fmla="*/ 1928896 h 4777539"/>
              <a:gd name="connsiteX2519" fmla="*/ 3082372 w 4772026"/>
              <a:gd name="connsiteY2519" fmla="*/ 1922791 h 4777539"/>
              <a:gd name="connsiteX2520" fmla="*/ 3089067 w 4772026"/>
              <a:gd name="connsiteY2520" fmla="*/ 1929289 h 4777539"/>
              <a:gd name="connsiteX2521" fmla="*/ 3082569 w 4772026"/>
              <a:gd name="connsiteY2521" fmla="*/ 1935787 h 4777539"/>
              <a:gd name="connsiteX2522" fmla="*/ 3075874 w 4772026"/>
              <a:gd name="connsiteY2522" fmla="*/ 1929289 h 4777539"/>
              <a:gd name="connsiteX2523" fmla="*/ 3082372 w 4772026"/>
              <a:gd name="connsiteY2523" fmla="*/ 1922791 h 4777539"/>
              <a:gd name="connsiteX2524" fmla="*/ 530269 w 4772026"/>
              <a:gd name="connsiteY2524" fmla="*/ 1915900 h 4777539"/>
              <a:gd name="connsiteX2525" fmla="*/ 550156 w 4772026"/>
              <a:gd name="connsiteY2525" fmla="*/ 1935591 h 4777539"/>
              <a:gd name="connsiteX2526" fmla="*/ 530466 w 4772026"/>
              <a:gd name="connsiteY2526" fmla="*/ 1955479 h 4777539"/>
              <a:gd name="connsiteX2527" fmla="*/ 510578 w 4772026"/>
              <a:gd name="connsiteY2527" fmla="*/ 1935788 h 4777539"/>
              <a:gd name="connsiteX2528" fmla="*/ 530269 w 4772026"/>
              <a:gd name="connsiteY2528" fmla="*/ 1915900 h 4777539"/>
              <a:gd name="connsiteX2529" fmla="*/ 4091517 w 4772026"/>
              <a:gd name="connsiteY2529" fmla="*/ 1911568 h 4777539"/>
              <a:gd name="connsiteX2530" fmla="*/ 4136018 w 4772026"/>
              <a:gd name="connsiteY2530" fmla="*/ 1955871 h 4777539"/>
              <a:gd name="connsiteX2531" fmla="*/ 4091713 w 4772026"/>
              <a:gd name="connsiteY2531" fmla="*/ 2000373 h 4777539"/>
              <a:gd name="connsiteX2532" fmla="*/ 4047213 w 4772026"/>
              <a:gd name="connsiteY2532" fmla="*/ 1956069 h 4777539"/>
              <a:gd name="connsiteX2533" fmla="*/ 4091517 w 4772026"/>
              <a:gd name="connsiteY2533" fmla="*/ 1911568 h 4777539"/>
              <a:gd name="connsiteX2534" fmla="*/ 1161747 w 4772026"/>
              <a:gd name="connsiteY2534" fmla="*/ 1898375 h 4777539"/>
              <a:gd name="connsiteX2535" fmla="*/ 1205657 w 4772026"/>
              <a:gd name="connsiteY2535" fmla="*/ 1941891 h 4777539"/>
              <a:gd name="connsiteX2536" fmla="*/ 1162141 w 4772026"/>
              <a:gd name="connsiteY2536" fmla="*/ 1985801 h 4777539"/>
              <a:gd name="connsiteX2537" fmla="*/ 1118231 w 4772026"/>
              <a:gd name="connsiteY2537" fmla="*/ 1942284 h 4777539"/>
              <a:gd name="connsiteX2538" fmla="*/ 1161747 w 4772026"/>
              <a:gd name="connsiteY2538" fmla="*/ 1898375 h 4777539"/>
              <a:gd name="connsiteX2539" fmla="*/ 384361 w 4772026"/>
              <a:gd name="connsiteY2539" fmla="*/ 1890302 h 4777539"/>
              <a:gd name="connsiteX2540" fmla="*/ 397357 w 4772026"/>
              <a:gd name="connsiteY2540" fmla="*/ 1903101 h 4777539"/>
              <a:gd name="connsiteX2541" fmla="*/ 384558 w 4772026"/>
              <a:gd name="connsiteY2541" fmla="*/ 1915900 h 4777539"/>
              <a:gd name="connsiteX2542" fmla="*/ 371759 w 4772026"/>
              <a:gd name="connsiteY2542" fmla="*/ 1903101 h 4777539"/>
              <a:gd name="connsiteX2543" fmla="*/ 384361 w 4772026"/>
              <a:gd name="connsiteY2543" fmla="*/ 1890302 h 4777539"/>
              <a:gd name="connsiteX2544" fmla="*/ 3605552 w 4772026"/>
              <a:gd name="connsiteY2544" fmla="*/ 1887545 h 4777539"/>
              <a:gd name="connsiteX2545" fmla="*/ 3651431 w 4772026"/>
              <a:gd name="connsiteY2545" fmla="*/ 1933227 h 4777539"/>
              <a:gd name="connsiteX2546" fmla="*/ 3605750 w 4772026"/>
              <a:gd name="connsiteY2546" fmla="*/ 1979107 h 4777539"/>
              <a:gd name="connsiteX2547" fmla="*/ 3559871 w 4772026"/>
              <a:gd name="connsiteY2547" fmla="*/ 1933424 h 4777539"/>
              <a:gd name="connsiteX2548" fmla="*/ 3605552 w 4772026"/>
              <a:gd name="connsiteY2548" fmla="*/ 1887545 h 4777539"/>
              <a:gd name="connsiteX2549" fmla="*/ 2821274 w 4772026"/>
              <a:gd name="connsiteY2549" fmla="*/ 1884591 h 4777539"/>
              <a:gd name="connsiteX2550" fmla="*/ 2821667 w 4772026"/>
              <a:gd name="connsiteY2550" fmla="*/ 1884984 h 4777539"/>
              <a:gd name="connsiteX2551" fmla="*/ 2821274 w 4772026"/>
              <a:gd name="connsiteY2551" fmla="*/ 1885378 h 4777539"/>
              <a:gd name="connsiteX2552" fmla="*/ 2820880 w 4772026"/>
              <a:gd name="connsiteY2552" fmla="*/ 1884984 h 4777539"/>
              <a:gd name="connsiteX2553" fmla="*/ 2821274 w 4772026"/>
              <a:gd name="connsiteY2553" fmla="*/ 1884591 h 4777539"/>
              <a:gd name="connsiteX2554" fmla="*/ 4237031 w 4772026"/>
              <a:gd name="connsiteY2554" fmla="*/ 1883017 h 4777539"/>
              <a:gd name="connsiteX2555" fmla="*/ 4276412 w 4772026"/>
              <a:gd name="connsiteY2555" fmla="*/ 1922004 h 4777539"/>
              <a:gd name="connsiteX2556" fmla="*/ 4237425 w 4772026"/>
              <a:gd name="connsiteY2556" fmla="*/ 1961385 h 4777539"/>
              <a:gd name="connsiteX2557" fmla="*/ 4198044 w 4772026"/>
              <a:gd name="connsiteY2557" fmla="*/ 1922397 h 4777539"/>
              <a:gd name="connsiteX2558" fmla="*/ 4237031 w 4772026"/>
              <a:gd name="connsiteY2558" fmla="*/ 1883017 h 4777539"/>
              <a:gd name="connsiteX2559" fmla="*/ 1528387 w 4772026"/>
              <a:gd name="connsiteY2559" fmla="*/ 1878487 h 4777539"/>
              <a:gd name="connsiteX2560" fmla="*/ 1545517 w 4772026"/>
              <a:gd name="connsiteY2560" fmla="*/ 1895421 h 4777539"/>
              <a:gd name="connsiteX2561" fmla="*/ 1528584 w 4772026"/>
              <a:gd name="connsiteY2561" fmla="*/ 1912551 h 4777539"/>
              <a:gd name="connsiteX2562" fmla="*/ 1511453 w 4772026"/>
              <a:gd name="connsiteY2562" fmla="*/ 1895618 h 4777539"/>
              <a:gd name="connsiteX2563" fmla="*/ 1528387 w 4772026"/>
              <a:gd name="connsiteY2563" fmla="*/ 1878487 h 4777539"/>
              <a:gd name="connsiteX2564" fmla="*/ 3238914 w 4772026"/>
              <a:gd name="connsiteY2564" fmla="*/ 1869429 h 4777539"/>
              <a:gd name="connsiteX2565" fmla="*/ 3258998 w 4772026"/>
              <a:gd name="connsiteY2565" fmla="*/ 1889513 h 4777539"/>
              <a:gd name="connsiteX2566" fmla="*/ 3238914 w 4772026"/>
              <a:gd name="connsiteY2566" fmla="*/ 1909598 h 4777539"/>
              <a:gd name="connsiteX2567" fmla="*/ 3218632 w 4772026"/>
              <a:gd name="connsiteY2567" fmla="*/ 1889513 h 4777539"/>
              <a:gd name="connsiteX2568" fmla="*/ 3238914 w 4772026"/>
              <a:gd name="connsiteY2568" fmla="*/ 1869429 h 4777539"/>
              <a:gd name="connsiteX2569" fmla="*/ 1014068 w 4772026"/>
              <a:gd name="connsiteY2569" fmla="*/ 1865688 h 4777539"/>
              <a:gd name="connsiteX2570" fmla="*/ 1057191 w 4772026"/>
              <a:gd name="connsiteY2570" fmla="*/ 1908613 h 4777539"/>
              <a:gd name="connsiteX2571" fmla="*/ 1014265 w 4772026"/>
              <a:gd name="connsiteY2571" fmla="*/ 1951736 h 4777539"/>
              <a:gd name="connsiteX2572" fmla="*/ 971142 w 4772026"/>
              <a:gd name="connsiteY2572" fmla="*/ 1908810 h 4777539"/>
              <a:gd name="connsiteX2573" fmla="*/ 1014068 w 4772026"/>
              <a:gd name="connsiteY2573" fmla="*/ 1865688 h 4777539"/>
              <a:gd name="connsiteX2574" fmla="*/ 239043 w 4772026"/>
              <a:gd name="connsiteY2574" fmla="*/ 1863916 h 4777539"/>
              <a:gd name="connsiteX2575" fmla="*/ 245345 w 4772026"/>
              <a:gd name="connsiteY2575" fmla="*/ 1870217 h 4777539"/>
              <a:gd name="connsiteX2576" fmla="*/ 239043 w 4772026"/>
              <a:gd name="connsiteY2576" fmla="*/ 1876518 h 4777539"/>
              <a:gd name="connsiteX2577" fmla="*/ 232743 w 4772026"/>
              <a:gd name="connsiteY2577" fmla="*/ 1870414 h 4777539"/>
              <a:gd name="connsiteX2578" fmla="*/ 239043 w 4772026"/>
              <a:gd name="connsiteY2578" fmla="*/ 1863916 h 4777539"/>
              <a:gd name="connsiteX2579" fmla="*/ 4382349 w 4772026"/>
              <a:gd name="connsiteY2579" fmla="*/ 1857615 h 4777539"/>
              <a:gd name="connsiteX2580" fmla="*/ 4413066 w 4772026"/>
              <a:gd name="connsiteY2580" fmla="*/ 1888136 h 4777539"/>
              <a:gd name="connsiteX2581" fmla="*/ 4382743 w 4772026"/>
              <a:gd name="connsiteY2581" fmla="*/ 1918853 h 4777539"/>
              <a:gd name="connsiteX2582" fmla="*/ 4352025 w 4772026"/>
              <a:gd name="connsiteY2582" fmla="*/ 1888529 h 4777539"/>
              <a:gd name="connsiteX2583" fmla="*/ 4382349 w 4772026"/>
              <a:gd name="connsiteY2583" fmla="*/ 1857615 h 4777539"/>
              <a:gd name="connsiteX2584" fmla="*/ 3753035 w 4772026"/>
              <a:gd name="connsiteY2584" fmla="*/ 1847769 h 4777539"/>
              <a:gd name="connsiteX2585" fmla="*/ 3804231 w 4772026"/>
              <a:gd name="connsiteY2585" fmla="*/ 1898570 h 4777539"/>
              <a:gd name="connsiteX2586" fmla="*/ 3753429 w 4772026"/>
              <a:gd name="connsiteY2586" fmla="*/ 1949767 h 4777539"/>
              <a:gd name="connsiteX2587" fmla="*/ 3702233 w 4772026"/>
              <a:gd name="connsiteY2587" fmla="*/ 1898965 h 4777539"/>
              <a:gd name="connsiteX2588" fmla="*/ 3753035 w 4772026"/>
              <a:gd name="connsiteY2588" fmla="*/ 1847769 h 4777539"/>
              <a:gd name="connsiteX2589" fmla="*/ 866584 w 4772026"/>
              <a:gd name="connsiteY2589" fmla="*/ 1839894 h 4777539"/>
              <a:gd name="connsiteX2590" fmla="*/ 902027 w 4772026"/>
              <a:gd name="connsiteY2590" fmla="*/ 1875140 h 4777539"/>
              <a:gd name="connsiteX2591" fmla="*/ 866780 w 4772026"/>
              <a:gd name="connsiteY2591" fmla="*/ 1910584 h 4777539"/>
              <a:gd name="connsiteX2592" fmla="*/ 831337 w 4772026"/>
              <a:gd name="connsiteY2592" fmla="*/ 1875337 h 4777539"/>
              <a:gd name="connsiteX2593" fmla="*/ 866584 w 4772026"/>
              <a:gd name="connsiteY2593" fmla="*/ 1839894 h 4777539"/>
              <a:gd name="connsiteX2594" fmla="*/ 1775701 w 4772026"/>
              <a:gd name="connsiteY2594" fmla="*/ 1835168 h 4777539"/>
              <a:gd name="connsiteX2595" fmla="*/ 1776490 w 4772026"/>
              <a:gd name="connsiteY2595" fmla="*/ 1835955 h 4777539"/>
              <a:gd name="connsiteX2596" fmla="*/ 1775701 w 4772026"/>
              <a:gd name="connsiteY2596" fmla="*/ 1836743 h 4777539"/>
              <a:gd name="connsiteX2597" fmla="*/ 1774914 w 4772026"/>
              <a:gd name="connsiteY2597" fmla="*/ 1836152 h 4777539"/>
              <a:gd name="connsiteX2598" fmla="*/ 1775701 w 4772026"/>
              <a:gd name="connsiteY2598" fmla="*/ 1835168 h 4777539"/>
              <a:gd name="connsiteX2599" fmla="*/ 4527664 w 4772026"/>
              <a:gd name="connsiteY2599" fmla="*/ 1833986 h 4777539"/>
              <a:gd name="connsiteX2600" fmla="*/ 4548536 w 4772026"/>
              <a:gd name="connsiteY2600" fmla="*/ 1854661 h 4777539"/>
              <a:gd name="connsiteX2601" fmla="*/ 4527861 w 4772026"/>
              <a:gd name="connsiteY2601" fmla="*/ 1875533 h 4777539"/>
              <a:gd name="connsiteX2602" fmla="*/ 4506989 w 4772026"/>
              <a:gd name="connsiteY2602" fmla="*/ 1854858 h 4777539"/>
              <a:gd name="connsiteX2603" fmla="*/ 4527664 w 4772026"/>
              <a:gd name="connsiteY2603" fmla="*/ 1833986 h 4777539"/>
              <a:gd name="connsiteX2604" fmla="*/ 93530 w 4772026"/>
              <a:gd name="connsiteY2604" fmla="*/ 1831229 h 4777539"/>
              <a:gd name="connsiteX2605" fmla="*/ 99831 w 4772026"/>
              <a:gd name="connsiteY2605" fmla="*/ 1837529 h 4777539"/>
              <a:gd name="connsiteX2606" fmla="*/ 93530 w 4772026"/>
              <a:gd name="connsiteY2606" fmla="*/ 1843831 h 4777539"/>
              <a:gd name="connsiteX2607" fmla="*/ 87229 w 4772026"/>
              <a:gd name="connsiteY2607" fmla="*/ 1837529 h 4777539"/>
              <a:gd name="connsiteX2608" fmla="*/ 93530 w 4772026"/>
              <a:gd name="connsiteY2608" fmla="*/ 1831229 h 4777539"/>
              <a:gd name="connsiteX2609" fmla="*/ 2991205 w 4772026"/>
              <a:gd name="connsiteY2609" fmla="*/ 1830048 h 4777539"/>
              <a:gd name="connsiteX2610" fmla="*/ 2992976 w 4772026"/>
              <a:gd name="connsiteY2610" fmla="*/ 1831820 h 4777539"/>
              <a:gd name="connsiteX2611" fmla="*/ 2991205 w 4772026"/>
              <a:gd name="connsiteY2611" fmla="*/ 1833592 h 4777539"/>
              <a:gd name="connsiteX2612" fmla="*/ 2989432 w 4772026"/>
              <a:gd name="connsiteY2612" fmla="*/ 1831820 h 4777539"/>
              <a:gd name="connsiteX2613" fmla="*/ 2991205 w 4772026"/>
              <a:gd name="connsiteY2613" fmla="*/ 1830048 h 4777539"/>
              <a:gd name="connsiteX2614" fmla="*/ 1374210 w 4772026"/>
              <a:gd name="connsiteY2614" fmla="*/ 1825126 h 4777539"/>
              <a:gd name="connsiteX2615" fmla="*/ 1408077 w 4772026"/>
              <a:gd name="connsiteY2615" fmla="*/ 1858600 h 4777539"/>
              <a:gd name="connsiteX2616" fmla="*/ 1374603 w 4772026"/>
              <a:gd name="connsiteY2616" fmla="*/ 1892468 h 4777539"/>
              <a:gd name="connsiteX2617" fmla="*/ 1340933 w 4772026"/>
              <a:gd name="connsiteY2617" fmla="*/ 1858994 h 4777539"/>
              <a:gd name="connsiteX2618" fmla="*/ 1374210 w 4772026"/>
              <a:gd name="connsiteY2618" fmla="*/ 1825126 h 4777539"/>
              <a:gd name="connsiteX2619" fmla="*/ 3392304 w 4772026"/>
              <a:gd name="connsiteY2619" fmla="*/ 1818431 h 4777539"/>
              <a:gd name="connsiteX2620" fmla="*/ 3425384 w 4772026"/>
              <a:gd name="connsiteY2620" fmla="*/ 1851314 h 4777539"/>
              <a:gd name="connsiteX2621" fmla="*/ 3392500 w 4772026"/>
              <a:gd name="connsiteY2621" fmla="*/ 1884395 h 4777539"/>
              <a:gd name="connsiteX2622" fmla="*/ 3359420 w 4772026"/>
              <a:gd name="connsiteY2622" fmla="*/ 1851511 h 4777539"/>
              <a:gd name="connsiteX2623" fmla="*/ 3392304 w 4772026"/>
              <a:gd name="connsiteY2623" fmla="*/ 1818431 h 4777539"/>
              <a:gd name="connsiteX2624" fmla="*/ 3900124 w 4772026"/>
              <a:gd name="connsiteY2624" fmla="*/ 1815674 h 4777539"/>
              <a:gd name="connsiteX2625" fmla="*/ 3948760 w 4772026"/>
              <a:gd name="connsiteY2625" fmla="*/ 1864113 h 4777539"/>
              <a:gd name="connsiteX2626" fmla="*/ 3900321 w 4772026"/>
              <a:gd name="connsiteY2626" fmla="*/ 1912946 h 4777539"/>
              <a:gd name="connsiteX2627" fmla="*/ 3851685 w 4772026"/>
              <a:gd name="connsiteY2627" fmla="*/ 1864507 h 4777539"/>
              <a:gd name="connsiteX2628" fmla="*/ 3900124 w 4772026"/>
              <a:gd name="connsiteY2628" fmla="*/ 1815674 h 4777539"/>
              <a:gd name="connsiteX2629" fmla="*/ 719495 w 4772026"/>
              <a:gd name="connsiteY2629" fmla="*/ 1813508 h 4777539"/>
              <a:gd name="connsiteX2630" fmla="*/ 748441 w 4772026"/>
              <a:gd name="connsiteY2630" fmla="*/ 1842060 h 4777539"/>
              <a:gd name="connsiteX2631" fmla="*/ 719692 w 4772026"/>
              <a:gd name="connsiteY2631" fmla="*/ 1871005 h 4777539"/>
              <a:gd name="connsiteX2632" fmla="*/ 690747 w 4772026"/>
              <a:gd name="connsiteY2632" fmla="*/ 1842257 h 4777539"/>
              <a:gd name="connsiteX2633" fmla="*/ 719495 w 4772026"/>
              <a:gd name="connsiteY2633" fmla="*/ 1813508 h 4777539"/>
              <a:gd name="connsiteX2634" fmla="*/ 4673178 w 4772026"/>
              <a:gd name="connsiteY2634" fmla="*/ 1812327 h 4777539"/>
              <a:gd name="connsiteX2635" fmla="*/ 4681842 w 4772026"/>
              <a:gd name="connsiteY2635" fmla="*/ 1820990 h 4777539"/>
              <a:gd name="connsiteX2636" fmla="*/ 4673178 w 4772026"/>
              <a:gd name="connsiteY2636" fmla="*/ 1829655 h 4777539"/>
              <a:gd name="connsiteX2637" fmla="*/ 4664514 w 4772026"/>
              <a:gd name="connsiteY2637" fmla="*/ 1820990 h 4777539"/>
              <a:gd name="connsiteX2638" fmla="*/ 4673178 w 4772026"/>
              <a:gd name="connsiteY2638" fmla="*/ 1812327 h 4777539"/>
              <a:gd name="connsiteX2639" fmla="*/ 4047017 w 4772026"/>
              <a:gd name="connsiteY2639" fmla="*/ 1785942 h 4777539"/>
              <a:gd name="connsiteX2640" fmla="*/ 4091321 w 4772026"/>
              <a:gd name="connsiteY2640" fmla="*/ 1829852 h 4777539"/>
              <a:gd name="connsiteX2641" fmla="*/ 4047410 w 4772026"/>
              <a:gd name="connsiteY2641" fmla="*/ 1874157 h 4777539"/>
              <a:gd name="connsiteX2642" fmla="*/ 4003107 w 4772026"/>
              <a:gd name="connsiteY2642" fmla="*/ 1830246 h 4777539"/>
              <a:gd name="connsiteX2643" fmla="*/ 4047017 w 4772026"/>
              <a:gd name="connsiteY2643" fmla="*/ 1785942 h 4777539"/>
              <a:gd name="connsiteX2644" fmla="*/ 572604 w 4772026"/>
              <a:gd name="connsiteY2644" fmla="*/ 1785547 h 4777539"/>
              <a:gd name="connsiteX2645" fmla="*/ 596232 w 4772026"/>
              <a:gd name="connsiteY2645" fmla="*/ 1808979 h 4777539"/>
              <a:gd name="connsiteX2646" fmla="*/ 572800 w 4772026"/>
              <a:gd name="connsiteY2646" fmla="*/ 1832609 h 4777539"/>
              <a:gd name="connsiteX2647" fmla="*/ 549172 w 4772026"/>
              <a:gd name="connsiteY2647" fmla="*/ 1808979 h 4777539"/>
              <a:gd name="connsiteX2648" fmla="*/ 572604 w 4772026"/>
              <a:gd name="connsiteY2648" fmla="*/ 1785547 h 4777539"/>
              <a:gd name="connsiteX2649" fmla="*/ 1222197 w 4772026"/>
              <a:gd name="connsiteY2649" fmla="*/ 1779247 h 4777539"/>
              <a:gd name="connsiteX2650" fmla="*/ 1266107 w 4772026"/>
              <a:gd name="connsiteY2650" fmla="*/ 1822763 h 4777539"/>
              <a:gd name="connsiteX2651" fmla="*/ 1222591 w 4772026"/>
              <a:gd name="connsiteY2651" fmla="*/ 1866673 h 4777539"/>
              <a:gd name="connsiteX2652" fmla="*/ 1178681 w 4772026"/>
              <a:gd name="connsiteY2652" fmla="*/ 1823157 h 4777539"/>
              <a:gd name="connsiteX2653" fmla="*/ 1222197 w 4772026"/>
              <a:gd name="connsiteY2653" fmla="*/ 1779247 h 4777539"/>
              <a:gd name="connsiteX2654" fmla="*/ 1611481 w 4772026"/>
              <a:gd name="connsiteY2654" fmla="*/ 1776293 h 4777539"/>
              <a:gd name="connsiteX2655" fmla="*/ 1626053 w 4772026"/>
              <a:gd name="connsiteY2655" fmla="*/ 1790864 h 4777539"/>
              <a:gd name="connsiteX2656" fmla="*/ 1611481 w 4772026"/>
              <a:gd name="connsiteY2656" fmla="*/ 1805436 h 4777539"/>
              <a:gd name="connsiteX2657" fmla="*/ 1596910 w 4772026"/>
              <a:gd name="connsiteY2657" fmla="*/ 1790864 h 4777539"/>
              <a:gd name="connsiteX2658" fmla="*/ 1611481 w 4772026"/>
              <a:gd name="connsiteY2658" fmla="*/ 1776293 h 4777539"/>
              <a:gd name="connsiteX2659" fmla="*/ 3544117 w 4772026"/>
              <a:gd name="connsiteY2659" fmla="*/ 1768811 h 4777539"/>
              <a:gd name="connsiteX2660" fmla="*/ 3589996 w 4772026"/>
              <a:gd name="connsiteY2660" fmla="*/ 1814493 h 4777539"/>
              <a:gd name="connsiteX2661" fmla="*/ 3544314 w 4772026"/>
              <a:gd name="connsiteY2661" fmla="*/ 1860373 h 4777539"/>
              <a:gd name="connsiteX2662" fmla="*/ 3498436 w 4772026"/>
              <a:gd name="connsiteY2662" fmla="*/ 1814690 h 4777539"/>
              <a:gd name="connsiteX2663" fmla="*/ 3544117 w 4772026"/>
              <a:gd name="connsiteY2663" fmla="*/ 1768811 h 4777539"/>
              <a:gd name="connsiteX2664" fmla="*/ 3154834 w 4772026"/>
              <a:gd name="connsiteY2664" fmla="*/ 1767235 h 4777539"/>
              <a:gd name="connsiteX2665" fmla="*/ 3172949 w 4772026"/>
              <a:gd name="connsiteY2665" fmla="*/ 1785154 h 4777539"/>
              <a:gd name="connsiteX2666" fmla="*/ 3155030 w 4772026"/>
              <a:gd name="connsiteY2666" fmla="*/ 1803269 h 4777539"/>
              <a:gd name="connsiteX2667" fmla="*/ 3136915 w 4772026"/>
              <a:gd name="connsiteY2667" fmla="*/ 1785350 h 4777539"/>
              <a:gd name="connsiteX2668" fmla="*/ 3154834 w 4772026"/>
              <a:gd name="connsiteY2668" fmla="*/ 1767235 h 4777539"/>
              <a:gd name="connsiteX2669" fmla="*/ 426105 w 4772026"/>
              <a:gd name="connsiteY2669" fmla="*/ 1757586 h 4777539"/>
              <a:gd name="connsiteX2670" fmla="*/ 444614 w 4772026"/>
              <a:gd name="connsiteY2670" fmla="*/ 1775898 h 4777539"/>
              <a:gd name="connsiteX2671" fmla="*/ 426302 w 4772026"/>
              <a:gd name="connsiteY2671" fmla="*/ 1794408 h 4777539"/>
              <a:gd name="connsiteX2672" fmla="*/ 407793 w 4772026"/>
              <a:gd name="connsiteY2672" fmla="*/ 1776095 h 4777539"/>
              <a:gd name="connsiteX2673" fmla="*/ 426105 w 4772026"/>
              <a:gd name="connsiteY2673" fmla="*/ 1757586 h 4777539"/>
              <a:gd name="connsiteX2674" fmla="*/ 4193515 w 4772026"/>
              <a:gd name="connsiteY2674" fmla="*/ 1756799 h 4777539"/>
              <a:gd name="connsiteX2675" fmla="*/ 4232896 w 4772026"/>
              <a:gd name="connsiteY2675" fmla="*/ 1795786 h 4777539"/>
              <a:gd name="connsiteX2676" fmla="*/ 4193908 w 4772026"/>
              <a:gd name="connsiteY2676" fmla="*/ 1835168 h 4777539"/>
              <a:gd name="connsiteX2677" fmla="*/ 4154528 w 4772026"/>
              <a:gd name="connsiteY2677" fmla="*/ 1795983 h 4777539"/>
              <a:gd name="connsiteX2678" fmla="*/ 4193515 w 4772026"/>
              <a:gd name="connsiteY2678" fmla="*/ 1756799 h 4777539"/>
              <a:gd name="connsiteX2679" fmla="*/ 1879669 w 4772026"/>
              <a:gd name="connsiteY2679" fmla="*/ 1751089 h 4777539"/>
              <a:gd name="connsiteX2680" fmla="*/ 1881047 w 4772026"/>
              <a:gd name="connsiteY2680" fmla="*/ 1752468 h 4777539"/>
              <a:gd name="connsiteX2681" fmla="*/ 1879669 w 4772026"/>
              <a:gd name="connsiteY2681" fmla="*/ 1753846 h 4777539"/>
              <a:gd name="connsiteX2682" fmla="*/ 1878290 w 4772026"/>
              <a:gd name="connsiteY2682" fmla="*/ 1752468 h 4777539"/>
              <a:gd name="connsiteX2683" fmla="*/ 1879669 w 4772026"/>
              <a:gd name="connsiteY2683" fmla="*/ 1751089 h 4777539"/>
              <a:gd name="connsiteX2684" fmla="*/ 2886451 w 4772026"/>
              <a:gd name="connsiteY2684" fmla="*/ 1746560 h 4777539"/>
              <a:gd name="connsiteX2685" fmla="*/ 2888814 w 4772026"/>
              <a:gd name="connsiteY2685" fmla="*/ 1748923 h 4777539"/>
              <a:gd name="connsiteX2686" fmla="*/ 2886451 w 4772026"/>
              <a:gd name="connsiteY2686" fmla="*/ 1751286 h 4777539"/>
              <a:gd name="connsiteX2687" fmla="*/ 2884088 w 4772026"/>
              <a:gd name="connsiteY2687" fmla="*/ 1748923 h 4777539"/>
              <a:gd name="connsiteX2688" fmla="*/ 2886451 w 4772026"/>
              <a:gd name="connsiteY2688" fmla="*/ 1746560 h 4777539"/>
              <a:gd name="connsiteX2689" fmla="*/ 1071564 w 4772026"/>
              <a:gd name="connsiteY2689" fmla="*/ 1746560 h 4777539"/>
              <a:gd name="connsiteX2690" fmla="*/ 1113111 w 4772026"/>
              <a:gd name="connsiteY2690" fmla="*/ 1787713 h 4777539"/>
              <a:gd name="connsiteX2691" fmla="*/ 1071958 w 4772026"/>
              <a:gd name="connsiteY2691" fmla="*/ 1829260 h 4777539"/>
              <a:gd name="connsiteX2692" fmla="*/ 1030411 w 4772026"/>
              <a:gd name="connsiteY2692" fmla="*/ 1788107 h 4777539"/>
              <a:gd name="connsiteX2693" fmla="*/ 1071564 w 4772026"/>
              <a:gd name="connsiteY2693" fmla="*/ 1746560 h 4777539"/>
              <a:gd name="connsiteX2694" fmla="*/ 4340013 w 4772026"/>
              <a:gd name="connsiteY2694" fmla="*/ 1741440 h 4777539"/>
              <a:gd name="connsiteX2695" fmla="*/ 4360491 w 4772026"/>
              <a:gd name="connsiteY2695" fmla="*/ 1761918 h 4777539"/>
              <a:gd name="connsiteX2696" fmla="*/ 4340013 w 4772026"/>
              <a:gd name="connsiteY2696" fmla="*/ 1782396 h 4777539"/>
              <a:gd name="connsiteX2697" fmla="*/ 4319535 w 4772026"/>
              <a:gd name="connsiteY2697" fmla="*/ 1761918 h 4777539"/>
              <a:gd name="connsiteX2698" fmla="*/ 4340013 w 4772026"/>
              <a:gd name="connsiteY2698" fmla="*/ 1741440 h 4777539"/>
              <a:gd name="connsiteX2699" fmla="*/ 279803 w 4772026"/>
              <a:gd name="connsiteY2699" fmla="*/ 1731792 h 4777539"/>
              <a:gd name="connsiteX2700" fmla="*/ 291028 w 4772026"/>
              <a:gd name="connsiteY2700" fmla="*/ 1742818 h 4777539"/>
              <a:gd name="connsiteX2701" fmla="*/ 280000 w 4772026"/>
              <a:gd name="connsiteY2701" fmla="*/ 1754043 h 4777539"/>
              <a:gd name="connsiteX2702" fmla="*/ 268777 w 4772026"/>
              <a:gd name="connsiteY2702" fmla="*/ 1743015 h 4777539"/>
              <a:gd name="connsiteX2703" fmla="*/ 279803 w 4772026"/>
              <a:gd name="connsiteY2703" fmla="*/ 1731792 h 4777539"/>
              <a:gd name="connsiteX2704" fmla="*/ 3694553 w 4772026"/>
              <a:gd name="connsiteY2704" fmla="*/ 1723719 h 4777539"/>
              <a:gd name="connsiteX2705" fmla="*/ 3749490 w 4772026"/>
              <a:gd name="connsiteY2705" fmla="*/ 1778262 h 4777539"/>
              <a:gd name="connsiteX2706" fmla="*/ 3694947 w 4772026"/>
              <a:gd name="connsiteY2706" fmla="*/ 1833199 h 4777539"/>
              <a:gd name="connsiteX2707" fmla="*/ 3640010 w 4772026"/>
              <a:gd name="connsiteY2707" fmla="*/ 1778656 h 4777539"/>
              <a:gd name="connsiteX2708" fmla="*/ 3694553 w 4772026"/>
              <a:gd name="connsiteY2708" fmla="*/ 1723719 h 4777539"/>
              <a:gd name="connsiteX2709" fmla="*/ 1451397 w 4772026"/>
              <a:gd name="connsiteY2709" fmla="*/ 1721553 h 4777539"/>
              <a:gd name="connsiteX2710" fmla="*/ 1479160 w 4772026"/>
              <a:gd name="connsiteY2710" fmla="*/ 1749317 h 4777539"/>
              <a:gd name="connsiteX2711" fmla="*/ 1451593 w 4772026"/>
              <a:gd name="connsiteY2711" fmla="*/ 1777080 h 4777539"/>
              <a:gd name="connsiteX2712" fmla="*/ 1423633 w 4772026"/>
              <a:gd name="connsiteY2712" fmla="*/ 1749513 h 4777539"/>
              <a:gd name="connsiteX2713" fmla="*/ 1451397 w 4772026"/>
              <a:gd name="connsiteY2713" fmla="*/ 1721553 h 4777539"/>
              <a:gd name="connsiteX2714" fmla="*/ 921718 w 4772026"/>
              <a:gd name="connsiteY2714" fmla="*/ 1720962 h 4777539"/>
              <a:gd name="connsiteX2715" fmla="*/ 954405 w 4772026"/>
              <a:gd name="connsiteY2715" fmla="*/ 1753452 h 4777539"/>
              <a:gd name="connsiteX2716" fmla="*/ 921915 w 4772026"/>
              <a:gd name="connsiteY2716" fmla="*/ 1786139 h 4777539"/>
              <a:gd name="connsiteX2717" fmla="*/ 889228 w 4772026"/>
              <a:gd name="connsiteY2717" fmla="*/ 1753649 h 4777539"/>
              <a:gd name="connsiteX2718" fmla="*/ 921718 w 4772026"/>
              <a:gd name="connsiteY2718" fmla="*/ 1720962 h 4777539"/>
              <a:gd name="connsiteX2719" fmla="*/ 4486118 w 4772026"/>
              <a:gd name="connsiteY2719" fmla="*/ 1716433 h 4777539"/>
              <a:gd name="connsiteX2720" fmla="*/ 4497538 w 4772026"/>
              <a:gd name="connsiteY2720" fmla="*/ 1727854 h 4777539"/>
              <a:gd name="connsiteX2721" fmla="*/ 4486118 w 4772026"/>
              <a:gd name="connsiteY2721" fmla="*/ 1739274 h 4777539"/>
              <a:gd name="connsiteX2722" fmla="*/ 4474697 w 4772026"/>
              <a:gd name="connsiteY2722" fmla="*/ 1727854 h 4777539"/>
              <a:gd name="connsiteX2723" fmla="*/ 4486118 w 4772026"/>
              <a:gd name="connsiteY2723" fmla="*/ 1716433 h 4777539"/>
              <a:gd name="connsiteX2724" fmla="*/ 3314525 w 4772026"/>
              <a:gd name="connsiteY2724" fmla="*/ 1711117 h 4777539"/>
              <a:gd name="connsiteX2725" fmla="*/ 3346227 w 4772026"/>
              <a:gd name="connsiteY2725" fmla="*/ 1742621 h 4777539"/>
              <a:gd name="connsiteX2726" fmla="*/ 3314721 w 4772026"/>
              <a:gd name="connsiteY2726" fmla="*/ 1774324 h 4777539"/>
              <a:gd name="connsiteX2727" fmla="*/ 3283020 w 4772026"/>
              <a:gd name="connsiteY2727" fmla="*/ 1742818 h 4777539"/>
              <a:gd name="connsiteX2728" fmla="*/ 3314525 w 4772026"/>
              <a:gd name="connsiteY2728" fmla="*/ 1711117 h 4777539"/>
              <a:gd name="connsiteX2729" fmla="*/ 133502 w 4772026"/>
              <a:gd name="connsiteY2729" fmla="*/ 1705013 h 4777539"/>
              <a:gd name="connsiteX2730" fmla="*/ 138819 w 4772026"/>
              <a:gd name="connsiteY2730" fmla="*/ 1710131 h 4777539"/>
              <a:gd name="connsiteX2731" fmla="*/ 133699 w 4772026"/>
              <a:gd name="connsiteY2731" fmla="*/ 1715251 h 4777539"/>
              <a:gd name="connsiteX2732" fmla="*/ 128383 w 4772026"/>
              <a:gd name="connsiteY2732" fmla="*/ 1710131 h 4777539"/>
              <a:gd name="connsiteX2733" fmla="*/ 133502 w 4772026"/>
              <a:gd name="connsiteY2733" fmla="*/ 1705013 h 4777539"/>
              <a:gd name="connsiteX2734" fmla="*/ 3844006 w 4772026"/>
              <a:gd name="connsiteY2734" fmla="*/ 1694182 h 4777539"/>
              <a:gd name="connsiteX2735" fmla="*/ 3892839 w 4772026"/>
              <a:gd name="connsiteY2735" fmla="*/ 1742621 h 4777539"/>
              <a:gd name="connsiteX2736" fmla="*/ 3844400 w 4772026"/>
              <a:gd name="connsiteY2736" fmla="*/ 1791454 h 4777539"/>
              <a:gd name="connsiteX2737" fmla="*/ 3795764 w 4772026"/>
              <a:gd name="connsiteY2737" fmla="*/ 1743015 h 4777539"/>
              <a:gd name="connsiteX2738" fmla="*/ 3844006 w 4772026"/>
              <a:gd name="connsiteY2738" fmla="*/ 1694182 h 4777539"/>
              <a:gd name="connsiteX2739" fmla="*/ 772660 w 4772026"/>
              <a:gd name="connsiteY2739" fmla="*/ 1692214 h 4777539"/>
              <a:gd name="connsiteX2740" fmla="*/ 799834 w 4772026"/>
              <a:gd name="connsiteY2740" fmla="*/ 1719190 h 4777539"/>
              <a:gd name="connsiteX2741" fmla="*/ 772857 w 4772026"/>
              <a:gd name="connsiteY2741" fmla="*/ 1746363 h 4777539"/>
              <a:gd name="connsiteX2742" fmla="*/ 745684 w 4772026"/>
              <a:gd name="connsiteY2742" fmla="*/ 1719387 h 4777539"/>
              <a:gd name="connsiteX2743" fmla="*/ 772660 w 4772026"/>
              <a:gd name="connsiteY2743" fmla="*/ 1692214 h 4777539"/>
              <a:gd name="connsiteX2744" fmla="*/ 4632222 w 4772026"/>
              <a:gd name="connsiteY2744" fmla="*/ 1689260 h 4777539"/>
              <a:gd name="connsiteX2745" fmla="*/ 4636750 w 4772026"/>
              <a:gd name="connsiteY2745" fmla="*/ 1693789 h 4777539"/>
              <a:gd name="connsiteX2746" fmla="*/ 4632222 w 4772026"/>
              <a:gd name="connsiteY2746" fmla="*/ 1698318 h 4777539"/>
              <a:gd name="connsiteX2747" fmla="*/ 4627693 w 4772026"/>
              <a:gd name="connsiteY2747" fmla="*/ 1693789 h 4777539"/>
              <a:gd name="connsiteX2748" fmla="*/ 4632222 w 4772026"/>
              <a:gd name="connsiteY2748" fmla="*/ 1689260 h 4777539"/>
              <a:gd name="connsiteX2749" fmla="*/ 3058743 w 4772026"/>
              <a:gd name="connsiteY2749" fmla="*/ 1684732 h 4777539"/>
              <a:gd name="connsiteX2750" fmla="*/ 3066816 w 4772026"/>
              <a:gd name="connsiteY2750" fmla="*/ 1692608 h 4777539"/>
              <a:gd name="connsiteX2751" fmla="*/ 3058743 w 4772026"/>
              <a:gd name="connsiteY2751" fmla="*/ 1700681 h 4777539"/>
              <a:gd name="connsiteX2752" fmla="*/ 3050670 w 4772026"/>
              <a:gd name="connsiteY2752" fmla="*/ 1692805 h 4777539"/>
              <a:gd name="connsiteX2753" fmla="*/ 3058743 w 4772026"/>
              <a:gd name="connsiteY2753" fmla="*/ 1684732 h 4777539"/>
              <a:gd name="connsiteX2754" fmla="*/ 1995056 w 4772026"/>
              <a:gd name="connsiteY2754" fmla="*/ 1683943 h 4777539"/>
              <a:gd name="connsiteX2755" fmla="*/ 1996434 w 4772026"/>
              <a:gd name="connsiteY2755" fmla="*/ 1685322 h 4777539"/>
              <a:gd name="connsiteX2756" fmla="*/ 1995056 w 4772026"/>
              <a:gd name="connsiteY2756" fmla="*/ 1686700 h 4777539"/>
              <a:gd name="connsiteX2757" fmla="*/ 1993677 w 4772026"/>
              <a:gd name="connsiteY2757" fmla="*/ 1685322 h 4777539"/>
              <a:gd name="connsiteX2758" fmla="*/ 1995056 w 4772026"/>
              <a:gd name="connsiteY2758" fmla="*/ 1683943 h 4777539"/>
              <a:gd name="connsiteX2759" fmla="*/ 1706784 w 4772026"/>
              <a:gd name="connsiteY2759" fmla="*/ 1683156 h 4777539"/>
              <a:gd name="connsiteX2760" fmla="*/ 1721553 w 4772026"/>
              <a:gd name="connsiteY2760" fmla="*/ 1697727 h 4777539"/>
              <a:gd name="connsiteX2761" fmla="*/ 1706981 w 4772026"/>
              <a:gd name="connsiteY2761" fmla="*/ 1712298 h 4777539"/>
              <a:gd name="connsiteX2762" fmla="*/ 1692410 w 4772026"/>
              <a:gd name="connsiteY2762" fmla="*/ 1697727 h 4777539"/>
              <a:gd name="connsiteX2763" fmla="*/ 1706784 w 4772026"/>
              <a:gd name="connsiteY2763" fmla="*/ 1683156 h 4777539"/>
              <a:gd name="connsiteX2764" fmla="*/ 2770473 w 4772026"/>
              <a:gd name="connsiteY2764" fmla="*/ 1681777 h 4777539"/>
              <a:gd name="connsiteX2765" fmla="*/ 2771260 w 4772026"/>
              <a:gd name="connsiteY2765" fmla="*/ 1682368 h 4777539"/>
              <a:gd name="connsiteX2766" fmla="*/ 2770670 w 4772026"/>
              <a:gd name="connsiteY2766" fmla="*/ 1683155 h 4777539"/>
              <a:gd name="connsiteX2767" fmla="*/ 2769882 w 4772026"/>
              <a:gd name="connsiteY2767" fmla="*/ 1682565 h 4777539"/>
              <a:gd name="connsiteX2768" fmla="*/ 2770473 w 4772026"/>
              <a:gd name="connsiteY2768" fmla="*/ 1681777 h 4777539"/>
              <a:gd name="connsiteX2769" fmla="*/ 1294659 w 4772026"/>
              <a:gd name="connsiteY2769" fmla="*/ 1669176 h 4777539"/>
              <a:gd name="connsiteX2770" fmla="*/ 1336009 w 4772026"/>
              <a:gd name="connsiteY2770" fmla="*/ 1710329 h 4777539"/>
              <a:gd name="connsiteX2771" fmla="*/ 1294856 w 4772026"/>
              <a:gd name="connsiteY2771" fmla="*/ 1751679 h 4777539"/>
              <a:gd name="connsiteX2772" fmla="*/ 1253309 w 4772026"/>
              <a:gd name="connsiteY2772" fmla="*/ 1710526 h 4777539"/>
              <a:gd name="connsiteX2773" fmla="*/ 1294659 w 4772026"/>
              <a:gd name="connsiteY2773" fmla="*/ 1669176 h 4777539"/>
              <a:gd name="connsiteX2774" fmla="*/ 3993261 w 4772026"/>
              <a:gd name="connsiteY2774" fmla="*/ 1668586 h 4777539"/>
              <a:gd name="connsiteX2775" fmla="*/ 4032643 w 4772026"/>
              <a:gd name="connsiteY2775" fmla="*/ 1707573 h 4777539"/>
              <a:gd name="connsiteX2776" fmla="*/ 3993458 w 4772026"/>
              <a:gd name="connsiteY2776" fmla="*/ 1746954 h 4777539"/>
              <a:gd name="connsiteX2777" fmla="*/ 3954077 w 4772026"/>
              <a:gd name="connsiteY2777" fmla="*/ 1707966 h 4777539"/>
              <a:gd name="connsiteX2778" fmla="*/ 3993261 w 4772026"/>
              <a:gd name="connsiteY2778" fmla="*/ 1668586 h 4777539"/>
              <a:gd name="connsiteX2779" fmla="*/ 623799 w 4772026"/>
              <a:gd name="connsiteY2779" fmla="*/ 1662481 h 4777539"/>
              <a:gd name="connsiteX2780" fmla="*/ 646837 w 4772026"/>
              <a:gd name="connsiteY2780" fmla="*/ 1685322 h 4777539"/>
              <a:gd name="connsiteX2781" fmla="*/ 623996 w 4772026"/>
              <a:gd name="connsiteY2781" fmla="*/ 1708360 h 4777539"/>
              <a:gd name="connsiteX2782" fmla="*/ 601155 w 4772026"/>
              <a:gd name="connsiteY2782" fmla="*/ 1685519 h 4777539"/>
              <a:gd name="connsiteX2783" fmla="*/ 623799 w 4772026"/>
              <a:gd name="connsiteY2783" fmla="*/ 1662481 h 4777539"/>
              <a:gd name="connsiteX2784" fmla="*/ 3471065 w 4772026"/>
              <a:gd name="connsiteY2784" fmla="*/ 1660709 h 4777539"/>
              <a:gd name="connsiteX2785" fmla="*/ 3513203 w 4772026"/>
              <a:gd name="connsiteY2785" fmla="*/ 1702453 h 4777539"/>
              <a:gd name="connsiteX2786" fmla="*/ 3471458 w 4772026"/>
              <a:gd name="connsiteY2786" fmla="*/ 1744591 h 4777539"/>
              <a:gd name="connsiteX2787" fmla="*/ 3429321 w 4772026"/>
              <a:gd name="connsiteY2787" fmla="*/ 1702846 h 4777539"/>
              <a:gd name="connsiteX2788" fmla="*/ 3471065 w 4772026"/>
              <a:gd name="connsiteY2788" fmla="*/ 1660709 h 4777539"/>
              <a:gd name="connsiteX2789" fmla="*/ 4141335 w 4772026"/>
              <a:gd name="connsiteY2789" fmla="*/ 1641609 h 4777539"/>
              <a:gd name="connsiteX2790" fmla="*/ 4172643 w 4772026"/>
              <a:gd name="connsiteY2790" fmla="*/ 1672720 h 4777539"/>
              <a:gd name="connsiteX2791" fmla="*/ 4141532 w 4772026"/>
              <a:gd name="connsiteY2791" fmla="*/ 1704028 h 4777539"/>
              <a:gd name="connsiteX2792" fmla="*/ 4110224 w 4772026"/>
              <a:gd name="connsiteY2792" fmla="*/ 1672917 h 4777539"/>
              <a:gd name="connsiteX2793" fmla="*/ 4141335 w 4772026"/>
              <a:gd name="connsiteY2793" fmla="*/ 1641609 h 4777539"/>
              <a:gd name="connsiteX2794" fmla="*/ 475923 w 4772026"/>
              <a:gd name="connsiteY2794" fmla="*/ 1633339 h 4777539"/>
              <a:gd name="connsiteX2795" fmla="*/ 494433 w 4772026"/>
              <a:gd name="connsiteY2795" fmla="*/ 1651651 h 4777539"/>
              <a:gd name="connsiteX2796" fmla="*/ 476120 w 4772026"/>
              <a:gd name="connsiteY2796" fmla="*/ 1670160 h 4777539"/>
              <a:gd name="connsiteX2797" fmla="*/ 457611 w 4772026"/>
              <a:gd name="connsiteY2797" fmla="*/ 1651848 h 4777539"/>
              <a:gd name="connsiteX2798" fmla="*/ 475923 w 4772026"/>
              <a:gd name="connsiteY2798" fmla="*/ 1633339 h 4777539"/>
              <a:gd name="connsiteX2799" fmla="*/ 2119106 w 4772026"/>
              <a:gd name="connsiteY2799" fmla="*/ 1632551 h 4777539"/>
              <a:gd name="connsiteX2800" fmla="*/ 2122650 w 4772026"/>
              <a:gd name="connsiteY2800" fmla="*/ 1636095 h 4777539"/>
              <a:gd name="connsiteX2801" fmla="*/ 2119303 w 4772026"/>
              <a:gd name="connsiteY2801" fmla="*/ 1639640 h 4777539"/>
              <a:gd name="connsiteX2802" fmla="*/ 2115759 w 4772026"/>
              <a:gd name="connsiteY2802" fmla="*/ 1636095 h 4777539"/>
              <a:gd name="connsiteX2803" fmla="*/ 2119106 w 4772026"/>
              <a:gd name="connsiteY2803" fmla="*/ 1632551 h 4777539"/>
              <a:gd name="connsiteX2804" fmla="*/ 2646028 w 4772026"/>
              <a:gd name="connsiteY2804" fmla="*/ 1629991 h 4777539"/>
              <a:gd name="connsiteX2805" fmla="*/ 2650163 w 4772026"/>
              <a:gd name="connsiteY2805" fmla="*/ 1634126 h 4777539"/>
              <a:gd name="connsiteX2806" fmla="*/ 2646028 w 4772026"/>
              <a:gd name="connsiteY2806" fmla="*/ 1638261 h 4777539"/>
              <a:gd name="connsiteX2807" fmla="*/ 2641893 w 4772026"/>
              <a:gd name="connsiteY2807" fmla="*/ 1634126 h 4777539"/>
              <a:gd name="connsiteX2808" fmla="*/ 2646028 w 4772026"/>
              <a:gd name="connsiteY2808" fmla="*/ 1629991 h 4777539"/>
              <a:gd name="connsiteX2809" fmla="*/ 1139497 w 4772026"/>
              <a:gd name="connsiteY2809" fmla="*/ 1626447 h 4777539"/>
              <a:gd name="connsiteX2810" fmla="*/ 1186164 w 4772026"/>
              <a:gd name="connsiteY2810" fmla="*/ 1672719 h 4777539"/>
              <a:gd name="connsiteX2811" fmla="*/ 1139890 w 4772026"/>
              <a:gd name="connsiteY2811" fmla="*/ 1719386 h 4777539"/>
              <a:gd name="connsiteX2812" fmla="*/ 1093224 w 4772026"/>
              <a:gd name="connsiteY2812" fmla="*/ 1673113 h 4777539"/>
              <a:gd name="connsiteX2813" fmla="*/ 1139497 w 4772026"/>
              <a:gd name="connsiteY2813" fmla="*/ 1626447 h 4777539"/>
              <a:gd name="connsiteX2814" fmla="*/ 1540201 w 4772026"/>
              <a:gd name="connsiteY2814" fmla="*/ 1621918 h 4777539"/>
              <a:gd name="connsiteX2815" fmla="*/ 1567964 w 4772026"/>
              <a:gd name="connsiteY2815" fmla="*/ 1649682 h 4777539"/>
              <a:gd name="connsiteX2816" fmla="*/ 1540398 w 4772026"/>
              <a:gd name="connsiteY2816" fmla="*/ 1677446 h 4777539"/>
              <a:gd name="connsiteX2817" fmla="*/ 1512437 w 4772026"/>
              <a:gd name="connsiteY2817" fmla="*/ 1649682 h 4777539"/>
              <a:gd name="connsiteX2818" fmla="*/ 1540201 w 4772026"/>
              <a:gd name="connsiteY2818" fmla="*/ 1621918 h 4777539"/>
              <a:gd name="connsiteX2819" fmla="*/ 4289408 w 4772026"/>
              <a:gd name="connsiteY2819" fmla="*/ 1617783 h 4777539"/>
              <a:gd name="connsiteX2820" fmla="*/ 4309886 w 4772026"/>
              <a:gd name="connsiteY2820" fmla="*/ 1638261 h 4777539"/>
              <a:gd name="connsiteX2821" fmla="*/ 4289408 w 4772026"/>
              <a:gd name="connsiteY2821" fmla="*/ 1658740 h 4777539"/>
              <a:gd name="connsiteX2822" fmla="*/ 4268930 w 4772026"/>
              <a:gd name="connsiteY2822" fmla="*/ 1638261 h 4777539"/>
              <a:gd name="connsiteX2823" fmla="*/ 4289408 w 4772026"/>
              <a:gd name="connsiteY2823" fmla="*/ 1617783 h 4777539"/>
              <a:gd name="connsiteX2824" fmla="*/ 3225129 w 4772026"/>
              <a:gd name="connsiteY2824" fmla="*/ 1611876 h 4777539"/>
              <a:gd name="connsiteX2825" fmla="*/ 3256831 w 4772026"/>
              <a:gd name="connsiteY2825" fmla="*/ 1643380 h 4777539"/>
              <a:gd name="connsiteX2826" fmla="*/ 3225325 w 4772026"/>
              <a:gd name="connsiteY2826" fmla="*/ 1675083 h 4777539"/>
              <a:gd name="connsiteX2827" fmla="*/ 3193624 w 4772026"/>
              <a:gd name="connsiteY2827" fmla="*/ 1643577 h 4777539"/>
              <a:gd name="connsiteX2828" fmla="*/ 3225129 w 4772026"/>
              <a:gd name="connsiteY2828" fmla="*/ 1611876 h 4777539"/>
              <a:gd name="connsiteX2829" fmla="*/ 3625637 w 4772026"/>
              <a:gd name="connsiteY2829" fmla="*/ 1611678 h 4777539"/>
              <a:gd name="connsiteX2830" fmla="*/ 3678210 w 4772026"/>
              <a:gd name="connsiteY2830" fmla="*/ 1663858 h 4777539"/>
              <a:gd name="connsiteX2831" fmla="*/ 3626030 w 4772026"/>
              <a:gd name="connsiteY2831" fmla="*/ 1716433 h 4777539"/>
              <a:gd name="connsiteX2832" fmla="*/ 3573456 w 4772026"/>
              <a:gd name="connsiteY2832" fmla="*/ 1664252 h 4777539"/>
              <a:gd name="connsiteX2833" fmla="*/ 3625637 w 4772026"/>
              <a:gd name="connsiteY2833" fmla="*/ 1611678 h 4777539"/>
              <a:gd name="connsiteX2834" fmla="*/ 328242 w 4772026"/>
              <a:gd name="connsiteY2834" fmla="*/ 1609710 h 4777539"/>
              <a:gd name="connsiteX2835" fmla="*/ 336907 w 4772026"/>
              <a:gd name="connsiteY2835" fmla="*/ 1618373 h 4777539"/>
              <a:gd name="connsiteX2836" fmla="*/ 328242 w 4772026"/>
              <a:gd name="connsiteY2836" fmla="*/ 1627038 h 4777539"/>
              <a:gd name="connsiteX2837" fmla="*/ 319579 w 4772026"/>
              <a:gd name="connsiteY2837" fmla="*/ 1618373 h 4777539"/>
              <a:gd name="connsiteX2838" fmla="*/ 328242 w 4772026"/>
              <a:gd name="connsiteY2838" fmla="*/ 1609710 h 4777539"/>
              <a:gd name="connsiteX2839" fmla="*/ 2249459 w 4772026"/>
              <a:gd name="connsiteY2839" fmla="*/ 1604000 h 4777539"/>
              <a:gd name="connsiteX2840" fmla="*/ 2251230 w 4772026"/>
              <a:gd name="connsiteY2840" fmla="*/ 1605772 h 4777539"/>
              <a:gd name="connsiteX2841" fmla="*/ 2249459 w 4772026"/>
              <a:gd name="connsiteY2841" fmla="*/ 1607544 h 4777539"/>
              <a:gd name="connsiteX2842" fmla="*/ 2247686 w 4772026"/>
              <a:gd name="connsiteY2842" fmla="*/ 1605772 h 4777539"/>
              <a:gd name="connsiteX2843" fmla="*/ 2249459 w 4772026"/>
              <a:gd name="connsiteY2843" fmla="*/ 1604000 h 4777539"/>
              <a:gd name="connsiteX2844" fmla="*/ 2515677 w 4772026"/>
              <a:gd name="connsiteY2844" fmla="*/ 1603015 h 4777539"/>
              <a:gd name="connsiteX2845" fmla="*/ 2517448 w 4772026"/>
              <a:gd name="connsiteY2845" fmla="*/ 1604787 h 4777539"/>
              <a:gd name="connsiteX2846" fmla="*/ 2515677 w 4772026"/>
              <a:gd name="connsiteY2846" fmla="*/ 1606559 h 4777539"/>
              <a:gd name="connsiteX2847" fmla="*/ 2513904 w 4772026"/>
              <a:gd name="connsiteY2847" fmla="*/ 1604787 h 4777539"/>
              <a:gd name="connsiteX2848" fmla="*/ 2515677 w 4772026"/>
              <a:gd name="connsiteY2848" fmla="*/ 1603015 h 4777539"/>
              <a:gd name="connsiteX2849" fmla="*/ 1813705 w 4772026"/>
              <a:gd name="connsiteY2849" fmla="*/ 1602227 h 4777539"/>
              <a:gd name="connsiteX2850" fmla="*/ 1828670 w 4772026"/>
              <a:gd name="connsiteY2850" fmla="*/ 1617192 h 4777539"/>
              <a:gd name="connsiteX2851" fmla="*/ 1813902 w 4772026"/>
              <a:gd name="connsiteY2851" fmla="*/ 1632157 h 4777539"/>
              <a:gd name="connsiteX2852" fmla="*/ 1798937 w 4772026"/>
              <a:gd name="connsiteY2852" fmla="*/ 1617389 h 4777539"/>
              <a:gd name="connsiteX2853" fmla="*/ 1813705 w 4772026"/>
              <a:gd name="connsiteY2853" fmla="*/ 1602227 h 4777539"/>
              <a:gd name="connsiteX2854" fmla="*/ 986500 w 4772026"/>
              <a:gd name="connsiteY2854" fmla="*/ 1598093 h 4777539"/>
              <a:gd name="connsiteX2855" fmla="*/ 1025094 w 4772026"/>
              <a:gd name="connsiteY2855" fmla="*/ 1636489 h 4777539"/>
              <a:gd name="connsiteX2856" fmla="*/ 986697 w 4772026"/>
              <a:gd name="connsiteY2856" fmla="*/ 1675083 h 4777539"/>
              <a:gd name="connsiteX2857" fmla="*/ 948104 w 4772026"/>
              <a:gd name="connsiteY2857" fmla="*/ 1636686 h 4777539"/>
              <a:gd name="connsiteX2858" fmla="*/ 986500 w 4772026"/>
              <a:gd name="connsiteY2858" fmla="*/ 1598093 h 4777539"/>
              <a:gd name="connsiteX2859" fmla="*/ 4436891 w 4772026"/>
              <a:gd name="connsiteY2859" fmla="*/ 1597698 h 4777539"/>
              <a:gd name="connsiteX2860" fmla="*/ 4442798 w 4772026"/>
              <a:gd name="connsiteY2860" fmla="*/ 1603605 h 4777539"/>
              <a:gd name="connsiteX2861" fmla="*/ 4436891 w 4772026"/>
              <a:gd name="connsiteY2861" fmla="*/ 1609513 h 4777539"/>
              <a:gd name="connsiteX2862" fmla="*/ 4430984 w 4772026"/>
              <a:gd name="connsiteY2862" fmla="*/ 1603605 h 4777539"/>
              <a:gd name="connsiteX2863" fmla="*/ 4436891 w 4772026"/>
              <a:gd name="connsiteY2863" fmla="*/ 1597698 h 4777539"/>
              <a:gd name="connsiteX2864" fmla="*/ 2382566 w 4772026"/>
              <a:gd name="connsiteY2864" fmla="*/ 1593957 h 4777539"/>
              <a:gd name="connsiteX2865" fmla="*/ 2383945 w 4772026"/>
              <a:gd name="connsiteY2865" fmla="*/ 1595336 h 4777539"/>
              <a:gd name="connsiteX2866" fmla="*/ 2382566 w 4772026"/>
              <a:gd name="connsiteY2866" fmla="*/ 1596714 h 4777539"/>
              <a:gd name="connsiteX2867" fmla="*/ 2381188 w 4772026"/>
              <a:gd name="connsiteY2867" fmla="*/ 1595336 h 4777539"/>
              <a:gd name="connsiteX2868" fmla="*/ 2382566 w 4772026"/>
              <a:gd name="connsiteY2868" fmla="*/ 1593957 h 4777539"/>
              <a:gd name="connsiteX2869" fmla="*/ 2951429 w 4772026"/>
              <a:gd name="connsiteY2869" fmla="*/ 1592973 h 4777539"/>
              <a:gd name="connsiteX2870" fmla="*/ 2971514 w 4772026"/>
              <a:gd name="connsiteY2870" fmla="*/ 1613057 h 4777539"/>
              <a:gd name="connsiteX2871" fmla="*/ 2951429 w 4772026"/>
              <a:gd name="connsiteY2871" fmla="*/ 1633339 h 4777539"/>
              <a:gd name="connsiteX2872" fmla="*/ 2931148 w 4772026"/>
              <a:gd name="connsiteY2872" fmla="*/ 1613254 h 4777539"/>
              <a:gd name="connsiteX2873" fmla="*/ 2951429 w 4772026"/>
              <a:gd name="connsiteY2873" fmla="*/ 1592973 h 4777539"/>
              <a:gd name="connsiteX2874" fmla="*/ 180758 w 4772026"/>
              <a:gd name="connsiteY2874" fmla="*/ 1581159 h 4777539"/>
              <a:gd name="connsiteX2875" fmla="*/ 184697 w 4772026"/>
              <a:gd name="connsiteY2875" fmla="*/ 1584900 h 4777539"/>
              <a:gd name="connsiteX2876" fmla="*/ 180956 w 4772026"/>
              <a:gd name="connsiteY2876" fmla="*/ 1588838 h 4777539"/>
              <a:gd name="connsiteX2877" fmla="*/ 177018 w 4772026"/>
              <a:gd name="connsiteY2877" fmla="*/ 1585096 h 4777539"/>
              <a:gd name="connsiteX2878" fmla="*/ 180758 w 4772026"/>
              <a:gd name="connsiteY2878" fmla="*/ 1581159 h 4777539"/>
              <a:gd name="connsiteX2879" fmla="*/ 834686 w 4772026"/>
              <a:gd name="connsiteY2879" fmla="*/ 1574858 h 4777539"/>
              <a:gd name="connsiteX2880" fmla="*/ 860876 w 4772026"/>
              <a:gd name="connsiteY2880" fmla="*/ 1600849 h 4777539"/>
              <a:gd name="connsiteX2881" fmla="*/ 834883 w 4772026"/>
              <a:gd name="connsiteY2881" fmla="*/ 1627039 h 4777539"/>
              <a:gd name="connsiteX2882" fmla="*/ 808695 w 4772026"/>
              <a:gd name="connsiteY2882" fmla="*/ 1601046 h 4777539"/>
              <a:gd name="connsiteX2883" fmla="*/ 834686 w 4772026"/>
              <a:gd name="connsiteY2883" fmla="*/ 1574858 h 4777539"/>
              <a:gd name="connsiteX2884" fmla="*/ 3778436 w 4772026"/>
              <a:gd name="connsiteY2884" fmla="*/ 1574070 h 4777539"/>
              <a:gd name="connsiteX2885" fmla="*/ 3831010 w 4772026"/>
              <a:gd name="connsiteY2885" fmla="*/ 1626251 h 4777539"/>
              <a:gd name="connsiteX2886" fmla="*/ 3778830 w 4772026"/>
              <a:gd name="connsiteY2886" fmla="*/ 1678824 h 4777539"/>
              <a:gd name="connsiteX2887" fmla="*/ 3726256 w 4772026"/>
              <a:gd name="connsiteY2887" fmla="*/ 1626644 h 4777539"/>
              <a:gd name="connsiteX2888" fmla="*/ 3778436 w 4772026"/>
              <a:gd name="connsiteY2888" fmla="*/ 1574070 h 4777539"/>
              <a:gd name="connsiteX2889" fmla="*/ 4584177 w 4772026"/>
              <a:gd name="connsiteY2889" fmla="*/ 1567178 h 4777539"/>
              <a:gd name="connsiteX2890" fmla="*/ 4586343 w 4772026"/>
              <a:gd name="connsiteY2890" fmla="*/ 1569147 h 4777539"/>
              <a:gd name="connsiteX2891" fmla="*/ 4584177 w 4772026"/>
              <a:gd name="connsiteY2891" fmla="*/ 1571116 h 4777539"/>
              <a:gd name="connsiteX2892" fmla="*/ 4582011 w 4772026"/>
              <a:gd name="connsiteY2892" fmla="*/ 1569147 h 4777539"/>
              <a:gd name="connsiteX2893" fmla="*/ 4584177 w 4772026"/>
              <a:gd name="connsiteY2893" fmla="*/ 1567178 h 4777539"/>
              <a:gd name="connsiteX2894" fmla="*/ 1377361 w 4772026"/>
              <a:gd name="connsiteY2894" fmla="*/ 1557924 h 4777539"/>
              <a:gd name="connsiteX2895" fmla="*/ 1425406 w 4772026"/>
              <a:gd name="connsiteY2895" fmla="*/ 1605575 h 4777539"/>
              <a:gd name="connsiteX2896" fmla="*/ 1377755 w 4772026"/>
              <a:gd name="connsiteY2896" fmla="*/ 1653620 h 4777539"/>
              <a:gd name="connsiteX2897" fmla="*/ 1329710 w 4772026"/>
              <a:gd name="connsiteY2897" fmla="*/ 1605969 h 4777539"/>
              <a:gd name="connsiteX2898" fmla="*/ 1377361 w 4772026"/>
              <a:gd name="connsiteY2898" fmla="*/ 1557924 h 4777539"/>
              <a:gd name="connsiteX2899" fmla="*/ 3387381 w 4772026"/>
              <a:gd name="connsiteY2899" fmla="*/ 1550638 h 4777539"/>
              <a:gd name="connsiteX2900" fmla="*/ 3435425 w 4772026"/>
              <a:gd name="connsiteY2900" fmla="*/ 1598289 h 4777539"/>
              <a:gd name="connsiteX2901" fmla="*/ 3387774 w 4772026"/>
              <a:gd name="connsiteY2901" fmla="*/ 1646334 h 4777539"/>
              <a:gd name="connsiteX2902" fmla="*/ 3339729 w 4772026"/>
              <a:gd name="connsiteY2902" fmla="*/ 1598683 h 4777539"/>
              <a:gd name="connsiteX2903" fmla="*/ 3387381 w 4772026"/>
              <a:gd name="connsiteY2903" fmla="*/ 1550638 h 4777539"/>
              <a:gd name="connsiteX2904" fmla="*/ 3930251 w 4772026"/>
              <a:gd name="connsiteY2904" fmla="*/ 1545518 h 4777539"/>
              <a:gd name="connsiteX2905" fmla="*/ 3974752 w 4772026"/>
              <a:gd name="connsiteY2905" fmla="*/ 1589821 h 4777539"/>
              <a:gd name="connsiteX2906" fmla="*/ 3930448 w 4772026"/>
              <a:gd name="connsiteY2906" fmla="*/ 1634323 h 4777539"/>
              <a:gd name="connsiteX2907" fmla="*/ 3885948 w 4772026"/>
              <a:gd name="connsiteY2907" fmla="*/ 1590018 h 4777539"/>
              <a:gd name="connsiteX2908" fmla="*/ 3930251 w 4772026"/>
              <a:gd name="connsiteY2908" fmla="*/ 1545518 h 4777539"/>
              <a:gd name="connsiteX2909" fmla="*/ 1929879 w 4772026"/>
              <a:gd name="connsiteY2909" fmla="*/ 1544140 h 4777539"/>
              <a:gd name="connsiteX2910" fmla="*/ 1937164 w 4772026"/>
              <a:gd name="connsiteY2910" fmla="*/ 1551425 h 4777539"/>
              <a:gd name="connsiteX2911" fmla="*/ 1929879 w 4772026"/>
              <a:gd name="connsiteY2911" fmla="*/ 1558711 h 4777539"/>
              <a:gd name="connsiteX2912" fmla="*/ 1922593 w 4772026"/>
              <a:gd name="connsiteY2912" fmla="*/ 1551425 h 4777539"/>
              <a:gd name="connsiteX2913" fmla="*/ 1929879 w 4772026"/>
              <a:gd name="connsiteY2913" fmla="*/ 1544140 h 4777539"/>
              <a:gd name="connsiteX2914" fmla="*/ 683855 w 4772026"/>
              <a:gd name="connsiteY2914" fmla="*/ 1543943 h 4777539"/>
              <a:gd name="connsiteX2915" fmla="*/ 705713 w 4772026"/>
              <a:gd name="connsiteY2915" fmla="*/ 1565800 h 4777539"/>
              <a:gd name="connsiteX2916" fmla="*/ 683855 w 4772026"/>
              <a:gd name="connsiteY2916" fmla="*/ 1587853 h 4777539"/>
              <a:gd name="connsiteX2917" fmla="*/ 661998 w 4772026"/>
              <a:gd name="connsiteY2917" fmla="*/ 1565997 h 4777539"/>
              <a:gd name="connsiteX2918" fmla="*/ 683855 w 4772026"/>
              <a:gd name="connsiteY2918" fmla="*/ 1543943 h 4777539"/>
              <a:gd name="connsiteX2919" fmla="*/ 2834664 w 4772026"/>
              <a:gd name="connsiteY2919" fmla="*/ 1538628 h 4777539"/>
              <a:gd name="connsiteX2920" fmla="*/ 2844115 w 4772026"/>
              <a:gd name="connsiteY2920" fmla="*/ 1547882 h 4777539"/>
              <a:gd name="connsiteX2921" fmla="*/ 2834861 w 4772026"/>
              <a:gd name="connsiteY2921" fmla="*/ 1557334 h 4777539"/>
              <a:gd name="connsiteX2922" fmla="*/ 2825409 w 4772026"/>
              <a:gd name="connsiteY2922" fmla="*/ 1548079 h 4777539"/>
              <a:gd name="connsiteX2923" fmla="*/ 2834664 w 4772026"/>
              <a:gd name="connsiteY2923" fmla="*/ 1538628 h 4777539"/>
              <a:gd name="connsiteX2924" fmla="*/ 1639442 w 4772026"/>
              <a:gd name="connsiteY2924" fmla="*/ 1532720 h 4777539"/>
              <a:gd name="connsiteX2925" fmla="*/ 1667008 w 4772026"/>
              <a:gd name="connsiteY2925" fmla="*/ 1560090 h 4777539"/>
              <a:gd name="connsiteX2926" fmla="*/ 1639639 w 4772026"/>
              <a:gd name="connsiteY2926" fmla="*/ 1587657 h 4777539"/>
              <a:gd name="connsiteX2927" fmla="*/ 1612072 w 4772026"/>
              <a:gd name="connsiteY2927" fmla="*/ 1560287 h 4777539"/>
              <a:gd name="connsiteX2928" fmla="*/ 1639442 w 4772026"/>
              <a:gd name="connsiteY2928" fmla="*/ 1532720 h 4777539"/>
              <a:gd name="connsiteX2929" fmla="*/ 3125101 w 4772026"/>
              <a:gd name="connsiteY2929" fmla="*/ 1524843 h 4777539"/>
              <a:gd name="connsiteX2930" fmla="*/ 3155030 w 4772026"/>
              <a:gd name="connsiteY2930" fmla="*/ 1554576 h 4777539"/>
              <a:gd name="connsiteX2931" fmla="*/ 3125298 w 4772026"/>
              <a:gd name="connsiteY2931" fmla="*/ 1584505 h 4777539"/>
              <a:gd name="connsiteX2932" fmla="*/ 3095368 w 4772026"/>
              <a:gd name="connsiteY2932" fmla="*/ 1554773 h 4777539"/>
              <a:gd name="connsiteX2933" fmla="*/ 3125101 w 4772026"/>
              <a:gd name="connsiteY2933" fmla="*/ 1524843 h 4777539"/>
              <a:gd name="connsiteX2934" fmla="*/ 4080885 w 4772026"/>
              <a:gd name="connsiteY2934" fmla="*/ 1519724 h 4777539"/>
              <a:gd name="connsiteX2935" fmla="*/ 4114950 w 4772026"/>
              <a:gd name="connsiteY2935" fmla="*/ 1553591 h 4777539"/>
              <a:gd name="connsiteX2936" fmla="*/ 4081081 w 4772026"/>
              <a:gd name="connsiteY2936" fmla="*/ 1587657 h 4777539"/>
              <a:gd name="connsiteX2937" fmla="*/ 4047017 w 4772026"/>
              <a:gd name="connsiteY2937" fmla="*/ 1553788 h 4777539"/>
              <a:gd name="connsiteX2938" fmla="*/ 4080885 w 4772026"/>
              <a:gd name="connsiteY2938" fmla="*/ 1519724 h 4777539"/>
              <a:gd name="connsiteX2939" fmla="*/ 1217866 w 4772026"/>
              <a:gd name="connsiteY2939" fmla="*/ 1518936 h 4777539"/>
              <a:gd name="connsiteX2940" fmla="*/ 1263942 w 4772026"/>
              <a:gd name="connsiteY2940" fmla="*/ 1564618 h 4777539"/>
              <a:gd name="connsiteX2941" fmla="*/ 1218259 w 4772026"/>
              <a:gd name="connsiteY2941" fmla="*/ 1610498 h 4777539"/>
              <a:gd name="connsiteX2942" fmla="*/ 1172184 w 4772026"/>
              <a:gd name="connsiteY2942" fmla="*/ 1564815 h 4777539"/>
              <a:gd name="connsiteX2943" fmla="*/ 1217866 w 4772026"/>
              <a:gd name="connsiteY2943" fmla="*/ 1518936 h 4777539"/>
              <a:gd name="connsiteX2944" fmla="*/ 533419 w 4772026"/>
              <a:gd name="connsiteY2944" fmla="*/ 1514604 h 4777539"/>
              <a:gd name="connsiteX2945" fmla="*/ 550156 w 4772026"/>
              <a:gd name="connsiteY2945" fmla="*/ 1531144 h 4777539"/>
              <a:gd name="connsiteX2946" fmla="*/ 533616 w 4772026"/>
              <a:gd name="connsiteY2946" fmla="*/ 1547881 h 4777539"/>
              <a:gd name="connsiteX2947" fmla="*/ 516879 w 4772026"/>
              <a:gd name="connsiteY2947" fmla="*/ 1531341 h 4777539"/>
              <a:gd name="connsiteX2948" fmla="*/ 533419 w 4772026"/>
              <a:gd name="connsiteY2948" fmla="*/ 1514604 h 4777539"/>
              <a:gd name="connsiteX2949" fmla="*/ 3546678 w 4772026"/>
              <a:gd name="connsiteY2949" fmla="*/ 1502002 h 4777539"/>
              <a:gd name="connsiteX2950" fmla="*/ 3601024 w 4772026"/>
              <a:gd name="connsiteY2950" fmla="*/ 1555955 h 4777539"/>
              <a:gd name="connsiteX2951" fmla="*/ 3547072 w 4772026"/>
              <a:gd name="connsiteY2951" fmla="*/ 1610301 h 4777539"/>
              <a:gd name="connsiteX2952" fmla="*/ 3492725 w 4772026"/>
              <a:gd name="connsiteY2952" fmla="*/ 1556348 h 4777539"/>
              <a:gd name="connsiteX2953" fmla="*/ 3546678 w 4772026"/>
              <a:gd name="connsiteY2953" fmla="*/ 1502002 h 4777539"/>
              <a:gd name="connsiteX2954" fmla="*/ 2053733 w 4772026"/>
              <a:gd name="connsiteY2954" fmla="*/ 1497079 h 4777539"/>
              <a:gd name="connsiteX2955" fmla="*/ 2057278 w 4772026"/>
              <a:gd name="connsiteY2955" fmla="*/ 1500623 h 4777539"/>
              <a:gd name="connsiteX2956" fmla="*/ 2053733 w 4772026"/>
              <a:gd name="connsiteY2956" fmla="*/ 1504168 h 4777539"/>
              <a:gd name="connsiteX2957" fmla="*/ 2050189 w 4772026"/>
              <a:gd name="connsiteY2957" fmla="*/ 1500821 h 4777539"/>
              <a:gd name="connsiteX2958" fmla="*/ 2053733 w 4772026"/>
              <a:gd name="connsiteY2958" fmla="*/ 1497079 h 4777539"/>
              <a:gd name="connsiteX2959" fmla="*/ 2710613 w 4772026"/>
              <a:gd name="connsiteY2959" fmla="*/ 1494323 h 4777539"/>
              <a:gd name="connsiteX2960" fmla="*/ 2714748 w 4772026"/>
              <a:gd name="connsiteY2960" fmla="*/ 1498458 h 4777539"/>
              <a:gd name="connsiteX2961" fmla="*/ 2710613 w 4772026"/>
              <a:gd name="connsiteY2961" fmla="*/ 1502593 h 4777539"/>
              <a:gd name="connsiteX2962" fmla="*/ 2706478 w 4772026"/>
              <a:gd name="connsiteY2962" fmla="*/ 1498458 h 4777539"/>
              <a:gd name="connsiteX2963" fmla="*/ 2710613 w 4772026"/>
              <a:gd name="connsiteY2963" fmla="*/ 1494323 h 4777539"/>
              <a:gd name="connsiteX2964" fmla="*/ 4230927 w 4772026"/>
              <a:gd name="connsiteY2964" fmla="*/ 1492157 h 4777539"/>
              <a:gd name="connsiteX2965" fmla="*/ 4256722 w 4772026"/>
              <a:gd name="connsiteY2965" fmla="*/ 1517754 h 4777539"/>
              <a:gd name="connsiteX2966" fmla="*/ 4231124 w 4772026"/>
              <a:gd name="connsiteY2966" fmla="*/ 1543549 h 4777539"/>
              <a:gd name="connsiteX2967" fmla="*/ 4205330 w 4772026"/>
              <a:gd name="connsiteY2967" fmla="*/ 1517951 h 4777539"/>
              <a:gd name="connsiteX2968" fmla="*/ 4230927 w 4772026"/>
              <a:gd name="connsiteY2968" fmla="*/ 1492157 h 4777539"/>
              <a:gd name="connsiteX2969" fmla="*/ 383967 w 4772026"/>
              <a:gd name="connsiteY2969" fmla="*/ 1490188 h 4777539"/>
              <a:gd name="connsiteX2970" fmla="*/ 390662 w 4772026"/>
              <a:gd name="connsiteY2970" fmla="*/ 1496686 h 4777539"/>
              <a:gd name="connsiteX2971" fmla="*/ 384164 w 4772026"/>
              <a:gd name="connsiteY2971" fmla="*/ 1503381 h 4777539"/>
              <a:gd name="connsiteX2972" fmla="*/ 377469 w 4772026"/>
              <a:gd name="connsiteY2972" fmla="*/ 1496883 h 4777539"/>
              <a:gd name="connsiteX2973" fmla="*/ 383967 w 4772026"/>
              <a:gd name="connsiteY2973" fmla="*/ 1490188 h 4777539"/>
              <a:gd name="connsiteX2974" fmla="*/ 1060536 w 4772026"/>
              <a:gd name="connsiteY2974" fmla="*/ 1487037 h 4777539"/>
              <a:gd name="connsiteX2975" fmla="*/ 1099130 w 4772026"/>
              <a:gd name="connsiteY2975" fmla="*/ 1525433 h 4777539"/>
              <a:gd name="connsiteX2976" fmla="*/ 1060733 w 4772026"/>
              <a:gd name="connsiteY2976" fmla="*/ 1564027 h 4777539"/>
              <a:gd name="connsiteX2977" fmla="*/ 1022140 w 4772026"/>
              <a:gd name="connsiteY2977" fmla="*/ 1525630 h 4777539"/>
              <a:gd name="connsiteX2978" fmla="*/ 1060536 w 4772026"/>
              <a:gd name="connsiteY2978" fmla="*/ 1487037 h 4777539"/>
              <a:gd name="connsiteX2979" fmla="*/ 4380183 w 4772026"/>
              <a:gd name="connsiteY2979" fmla="*/ 1472466 h 4777539"/>
              <a:gd name="connsiteX2980" fmla="*/ 4390225 w 4772026"/>
              <a:gd name="connsiteY2980" fmla="*/ 1482508 h 4777539"/>
              <a:gd name="connsiteX2981" fmla="*/ 4380183 w 4772026"/>
              <a:gd name="connsiteY2981" fmla="*/ 1492551 h 4777539"/>
              <a:gd name="connsiteX2982" fmla="*/ 4370140 w 4772026"/>
              <a:gd name="connsiteY2982" fmla="*/ 1482508 h 4777539"/>
              <a:gd name="connsiteX2983" fmla="*/ 4380183 w 4772026"/>
              <a:gd name="connsiteY2983" fmla="*/ 1472466 h 4777539"/>
              <a:gd name="connsiteX2984" fmla="*/ 1470497 w 4772026"/>
              <a:gd name="connsiteY2984" fmla="*/ 1471679 h 4777539"/>
              <a:gd name="connsiteX2985" fmla="*/ 1508696 w 4772026"/>
              <a:gd name="connsiteY2985" fmla="*/ 1509682 h 4777539"/>
              <a:gd name="connsiteX2986" fmla="*/ 1470693 w 4772026"/>
              <a:gd name="connsiteY2986" fmla="*/ 1547882 h 4777539"/>
              <a:gd name="connsiteX2987" fmla="*/ 1432297 w 4772026"/>
              <a:gd name="connsiteY2987" fmla="*/ 1509879 h 4777539"/>
              <a:gd name="connsiteX2988" fmla="*/ 1470497 w 4772026"/>
              <a:gd name="connsiteY2988" fmla="*/ 1471679 h 4777539"/>
              <a:gd name="connsiteX2989" fmla="*/ 3703414 w 4772026"/>
              <a:gd name="connsiteY2989" fmla="*/ 1463408 h 4777539"/>
              <a:gd name="connsiteX2990" fmla="*/ 3755988 w 4772026"/>
              <a:gd name="connsiteY2990" fmla="*/ 1515589 h 4777539"/>
              <a:gd name="connsiteX2991" fmla="*/ 3703808 w 4772026"/>
              <a:gd name="connsiteY2991" fmla="*/ 1568163 h 4777539"/>
              <a:gd name="connsiteX2992" fmla="*/ 3651234 w 4772026"/>
              <a:gd name="connsiteY2992" fmla="*/ 1515982 h 4777539"/>
              <a:gd name="connsiteX2993" fmla="*/ 3703414 w 4772026"/>
              <a:gd name="connsiteY2993" fmla="*/ 1463408 h 4777539"/>
              <a:gd name="connsiteX2994" fmla="*/ 3293850 w 4772026"/>
              <a:gd name="connsiteY2994" fmla="*/ 1462817 h 4777539"/>
              <a:gd name="connsiteX2995" fmla="*/ 3334216 w 4772026"/>
              <a:gd name="connsiteY2995" fmla="*/ 1502986 h 4777539"/>
              <a:gd name="connsiteX2996" fmla="*/ 3294047 w 4772026"/>
              <a:gd name="connsiteY2996" fmla="*/ 1543352 h 4777539"/>
              <a:gd name="connsiteX2997" fmla="*/ 3253681 w 4772026"/>
              <a:gd name="connsiteY2997" fmla="*/ 1503183 h 4777539"/>
              <a:gd name="connsiteX2998" fmla="*/ 3293850 w 4772026"/>
              <a:gd name="connsiteY2998" fmla="*/ 1462817 h 4777539"/>
              <a:gd name="connsiteX2999" fmla="*/ 235106 w 4772026"/>
              <a:gd name="connsiteY2999" fmla="*/ 1460455 h 4777539"/>
              <a:gd name="connsiteX3000" fmla="*/ 237469 w 4772026"/>
              <a:gd name="connsiteY3000" fmla="*/ 1462818 h 4777539"/>
              <a:gd name="connsiteX3001" fmla="*/ 235106 w 4772026"/>
              <a:gd name="connsiteY3001" fmla="*/ 1465181 h 4777539"/>
              <a:gd name="connsiteX3002" fmla="*/ 232546 w 4772026"/>
              <a:gd name="connsiteY3002" fmla="*/ 1462818 h 4777539"/>
              <a:gd name="connsiteX3003" fmla="*/ 235106 w 4772026"/>
              <a:gd name="connsiteY3003" fmla="*/ 1460455 h 4777539"/>
              <a:gd name="connsiteX3004" fmla="*/ 905374 w 4772026"/>
              <a:gd name="connsiteY3004" fmla="*/ 1457304 h 4777539"/>
              <a:gd name="connsiteX3005" fmla="*/ 935698 w 4772026"/>
              <a:gd name="connsiteY3005" fmla="*/ 1487431 h 4777539"/>
              <a:gd name="connsiteX3006" fmla="*/ 905571 w 4772026"/>
              <a:gd name="connsiteY3006" fmla="*/ 1517755 h 4777539"/>
              <a:gd name="connsiteX3007" fmla="*/ 875247 w 4772026"/>
              <a:gd name="connsiteY3007" fmla="*/ 1487628 h 4777539"/>
              <a:gd name="connsiteX3008" fmla="*/ 905374 w 4772026"/>
              <a:gd name="connsiteY3008" fmla="*/ 1457304 h 4777539"/>
              <a:gd name="connsiteX3009" fmla="*/ 2182707 w 4772026"/>
              <a:gd name="connsiteY3009" fmla="*/ 1452381 h 4777539"/>
              <a:gd name="connsiteX3010" fmla="*/ 2196688 w 4772026"/>
              <a:gd name="connsiteY3010" fmla="*/ 1466165 h 4777539"/>
              <a:gd name="connsiteX3011" fmla="*/ 2182904 w 4772026"/>
              <a:gd name="connsiteY3011" fmla="*/ 1480145 h 4777539"/>
              <a:gd name="connsiteX3012" fmla="*/ 2168924 w 4772026"/>
              <a:gd name="connsiteY3012" fmla="*/ 1466362 h 4777539"/>
              <a:gd name="connsiteX3013" fmla="*/ 2182707 w 4772026"/>
              <a:gd name="connsiteY3013" fmla="*/ 1452381 h 4777539"/>
              <a:gd name="connsiteX3014" fmla="*/ 2581443 w 4772026"/>
              <a:gd name="connsiteY3014" fmla="*/ 1451200 h 4777539"/>
              <a:gd name="connsiteX3015" fmla="*/ 2595030 w 4772026"/>
              <a:gd name="connsiteY3015" fmla="*/ 1464786 h 4777539"/>
              <a:gd name="connsiteX3016" fmla="*/ 2581443 w 4772026"/>
              <a:gd name="connsiteY3016" fmla="*/ 1478374 h 4777539"/>
              <a:gd name="connsiteX3017" fmla="*/ 2567856 w 4772026"/>
              <a:gd name="connsiteY3017" fmla="*/ 1464983 h 4777539"/>
              <a:gd name="connsiteX3018" fmla="*/ 2581443 w 4772026"/>
              <a:gd name="connsiteY3018" fmla="*/ 1451200 h 4777539"/>
              <a:gd name="connsiteX3019" fmla="*/ 1747938 w 4772026"/>
              <a:gd name="connsiteY3019" fmla="*/ 1450216 h 4777539"/>
              <a:gd name="connsiteX3020" fmla="*/ 1780230 w 4772026"/>
              <a:gd name="connsiteY3020" fmla="*/ 1482312 h 4777539"/>
              <a:gd name="connsiteX3021" fmla="*/ 1748135 w 4772026"/>
              <a:gd name="connsiteY3021" fmla="*/ 1514605 h 4777539"/>
              <a:gd name="connsiteX3022" fmla="*/ 1715842 w 4772026"/>
              <a:gd name="connsiteY3022" fmla="*/ 1482509 h 4777539"/>
              <a:gd name="connsiteX3023" fmla="*/ 1747938 w 4772026"/>
              <a:gd name="connsiteY3023" fmla="*/ 1450216 h 4777539"/>
              <a:gd name="connsiteX3024" fmla="*/ 4528649 w 4772026"/>
              <a:gd name="connsiteY3024" fmla="*/ 1443521 h 4777539"/>
              <a:gd name="connsiteX3025" fmla="*/ 4532588 w 4772026"/>
              <a:gd name="connsiteY3025" fmla="*/ 1447262 h 4777539"/>
              <a:gd name="connsiteX3026" fmla="*/ 4528846 w 4772026"/>
              <a:gd name="connsiteY3026" fmla="*/ 1451004 h 4777539"/>
              <a:gd name="connsiteX3027" fmla="*/ 4525105 w 4772026"/>
              <a:gd name="connsiteY3027" fmla="*/ 1447262 h 4777539"/>
              <a:gd name="connsiteX3028" fmla="*/ 4528649 w 4772026"/>
              <a:gd name="connsiteY3028" fmla="*/ 1443521 h 4777539"/>
              <a:gd name="connsiteX3029" fmla="*/ 3015818 w 4772026"/>
              <a:gd name="connsiteY3029" fmla="*/ 1442734 h 4777539"/>
              <a:gd name="connsiteX3030" fmla="*/ 3051064 w 4772026"/>
              <a:gd name="connsiteY3030" fmla="*/ 1477586 h 4777539"/>
              <a:gd name="connsiteX3031" fmla="*/ 3016212 w 4772026"/>
              <a:gd name="connsiteY3031" fmla="*/ 1512833 h 4777539"/>
              <a:gd name="connsiteX3032" fmla="*/ 2980965 w 4772026"/>
              <a:gd name="connsiteY3032" fmla="*/ 1477980 h 4777539"/>
              <a:gd name="connsiteX3033" fmla="*/ 3015818 w 4772026"/>
              <a:gd name="connsiteY3033" fmla="*/ 1442734 h 4777539"/>
              <a:gd name="connsiteX3034" fmla="*/ 3858773 w 4772026"/>
              <a:gd name="connsiteY3034" fmla="*/ 1440174 h 4777539"/>
              <a:gd name="connsiteX3035" fmla="*/ 3895595 w 4772026"/>
              <a:gd name="connsiteY3035" fmla="*/ 1476798 h 4777539"/>
              <a:gd name="connsiteX3036" fmla="*/ 3858971 w 4772026"/>
              <a:gd name="connsiteY3036" fmla="*/ 1513620 h 4777539"/>
              <a:gd name="connsiteX3037" fmla="*/ 3821952 w 4772026"/>
              <a:gd name="connsiteY3037" fmla="*/ 1476996 h 4777539"/>
              <a:gd name="connsiteX3038" fmla="*/ 3858773 w 4772026"/>
              <a:gd name="connsiteY3038" fmla="*/ 1440174 h 4777539"/>
              <a:gd name="connsiteX3039" fmla="*/ 2448925 w 4772026"/>
              <a:gd name="connsiteY3039" fmla="*/ 1436432 h 4777539"/>
              <a:gd name="connsiteX3040" fmla="*/ 2461133 w 4772026"/>
              <a:gd name="connsiteY3040" fmla="*/ 1448443 h 4777539"/>
              <a:gd name="connsiteX3041" fmla="*/ 2448925 w 4772026"/>
              <a:gd name="connsiteY3041" fmla="*/ 1460651 h 4777539"/>
              <a:gd name="connsiteX3042" fmla="*/ 2436716 w 4772026"/>
              <a:gd name="connsiteY3042" fmla="*/ 1448443 h 4777539"/>
              <a:gd name="connsiteX3043" fmla="*/ 2448925 w 4772026"/>
              <a:gd name="connsiteY3043" fmla="*/ 1436432 h 4777539"/>
              <a:gd name="connsiteX3044" fmla="*/ 2315028 w 4772026"/>
              <a:gd name="connsiteY3044" fmla="*/ 1434856 h 4777539"/>
              <a:gd name="connsiteX3045" fmla="*/ 2329009 w 4772026"/>
              <a:gd name="connsiteY3045" fmla="*/ 1448640 h 4777539"/>
              <a:gd name="connsiteX3046" fmla="*/ 2315225 w 4772026"/>
              <a:gd name="connsiteY3046" fmla="*/ 1462620 h 4777539"/>
              <a:gd name="connsiteX3047" fmla="*/ 2301245 w 4772026"/>
              <a:gd name="connsiteY3047" fmla="*/ 1448837 h 4777539"/>
              <a:gd name="connsiteX3048" fmla="*/ 2315028 w 4772026"/>
              <a:gd name="connsiteY3048" fmla="*/ 1434856 h 4777539"/>
              <a:gd name="connsiteX3049" fmla="*/ 86244 w 4772026"/>
              <a:gd name="connsiteY3049" fmla="*/ 1427965 h 4777539"/>
              <a:gd name="connsiteX3050" fmla="*/ 87229 w 4772026"/>
              <a:gd name="connsiteY3050" fmla="*/ 1428949 h 4777539"/>
              <a:gd name="connsiteX3051" fmla="*/ 86244 w 4772026"/>
              <a:gd name="connsiteY3051" fmla="*/ 1429934 h 4777539"/>
              <a:gd name="connsiteX3052" fmla="*/ 85260 w 4772026"/>
              <a:gd name="connsiteY3052" fmla="*/ 1428949 h 4777539"/>
              <a:gd name="connsiteX3053" fmla="*/ 86244 w 4772026"/>
              <a:gd name="connsiteY3053" fmla="*/ 1427965 h 4777539"/>
              <a:gd name="connsiteX3054" fmla="*/ 751394 w 4772026"/>
              <a:gd name="connsiteY3054" fmla="*/ 1424617 h 4777539"/>
              <a:gd name="connsiteX3055" fmla="*/ 777583 w 4772026"/>
              <a:gd name="connsiteY3055" fmla="*/ 1450608 h 4777539"/>
              <a:gd name="connsiteX3056" fmla="*/ 751591 w 4772026"/>
              <a:gd name="connsiteY3056" fmla="*/ 1476798 h 4777539"/>
              <a:gd name="connsiteX3057" fmla="*/ 725403 w 4772026"/>
              <a:gd name="connsiteY3057" fmla="*/ 1450805 h 4777539"/>
              <a:gd name="connsiteX3058" fmla="*/ 751394 w 4772026"/>
              <a:gd name="connsiteY3058" fmla="*/ 1424617 h 4777539"/>
              <a:gd name="connsiteX3059" fmla="*/ 1305489 w 4772026"/>
              <a:gd name="connsiteY3059" fmla="*/ 1414773 h 4777539"/>
              <a:gd name="connsiteX3060" fmla="*/ 1354519 w 4772026"/>
              <a:gd name="connsiteY3060" fmla="*/ 1463605 h 4777539"/>
              <a:gd name="connsiteX3061" fmla="*/ 1305686 w 4772026"/>
              <a:gd name="connsiteY3061" fmla="*/ 1512635 h 4777539"/>
              <a:gd name="connsiteX3062" fmla="*/ 1256657 w 4772026"/>
              <a:gd name="connsiteY3062" fmla="*/ 1463802 h 4777539"/>
              <a:gd name="connsiteX3063" fmla="*/ 1305489 w 4772026"/>
              <a:gd name="connsiteY3063" fmla="*/ 1414773 h 4777539"/>
              <a:gd name="connsiteX3064" fmla="*/ 4012361 w 4772026"/>
              <a:gd name="connsiteY3064" fmla="*/ 1411819 h 4777539"/>
              <a:gd name="connsiteX3065" fmla="*/ 4039534 w 4772026"/>
              <a:gd name="connsiteY3065" fmla="*/ 1438795 h 4777539"/>
              <a:gd name="connsiteX3066" fmla="*/ 4012558 w 4772026"/>
              <a:gd name="connsiteY3066" fmla="*/ 1465968 h 4777539"/>
              <a:gd name="connsiteX3067" fmla="*/ 3985385 w 4772026"/>
              <a:gd name="connsiteY3067" fmla="*/ 1438992 h 4777539"/>
              <a:gd name="connsiteX3068" fmla="*/ 4012361 w 4772026"/>
              <a:gd name="connsiteY3068" fmla="*/ 1411819 h 4777539"/>
              <a:gd name="connsiteX3069" fmla="*/ 3458463 w 4772026"/>
              <a:gd name="connsiteY3069" fmla="*/ 1407684 h 4777539"/>
              <a:gd name="connsiteX3070" fmla="*/ 3506902 w 4772026"/>
              <a:gd name="connsiteY3070" fmla="*/ 1455728 h 4777539"/>
              <a:gd name="connsiteX3071" fmla="*/ 3458857 w 4772026"/>
              <a:gd name="connsiteY3071" fmla="*/ 1504167 h 4777539"/>
              <a:gd name="connsiteX3072" fmla="*/ 3410419 w 4772026"/>
              <a:gd name="connsiteY3072" fmla="*/ 1456123 h 4777539"/>
              <a:gd name="connsiteX3073" fmla="*/ 3458463 w 4772026"/>
              <a:gd name="connsiteY3073" fmla="*/ 1407684 h 4777539"/>
              <a:gd name="connsiteX3074" fmla="*/ 598595 w 4772026"/>
              <a:gd name="connsiteY3074" fmla="*/ 1394098 h 4777539"/>
              <a:gd name="connsiteX3075" fmla="*/ 619270 w 4772026"/>
              <a:gd name="connsiteY3075" fmla="*/ 1414576 h 4777539"/>
              <a:gd name="connsiteX3076" fmla="*/ 598792 w 4772026"/>
              <a:gd name="connsiteY3076" fmla="*/ 1435054 h 4777539"/>
              <a:gd name="connsiteX3077" fmla="*/ 578314 w 4772026"/>
              <a:gd name="connsiteY3077" fmla="*/ 1414576 h 4777539"/>
              <a:gd name="connsiteX3078" fmla="*/ 598595 w 4772026"/>
              <a:gd name="connsiteY3078" fmla="*/ 1394098 h 4777539"/>
              <a:gd name="connsiteX3079" fmla="*/ 2898856 w 4772026"/>
              <a:gd name="connsiteY3079" fmla="*/ 1387600 h 4777539"/>
              <a:gd name="connsiteX3080" fmla="*/ 2925044 w 4772026"/>
              <a:gd name="connsiteY3080" fmla="*/ 1413591 h 4777539"/>
              <a:gd name="connsiteX3081" fmla="*/ 2899053 w 4772026"/>
              <a:gd name="connsiteY3081" fmla="*/ 1439781 h 4777539"/>
              <a:gd name="connsiteX3082" fmla="*/ 2872865 w 4772026"/>
              <a:gd name="connsiteY3082" fmla="*/ 1413788 h 4777539"/>
              <a:gd name="connsiteX3083" fmla="*/ 2898856 w 4772026"/>
              <a:gd name="connsiteY3083" fmla="*/ 1387600 h 4777539"/>
              <a:gd name="connsiteX3084" fmla="*/ 1864507 w 4772026"/>
              <a:gd name="connsiteY3084" fmla="*/ 1385237 h 4777539"/>
              <a:gd name="connsiteX3085" fmla="*/ 1896996 w 4772026"/>
              <a:gd name="connsiteY3085" fmla="*/ 1417332 h 4777539"/>
              <a:gd name="connsiteX3086" fmla="*/ 1864901 w 4772026"/>
              <a:gd name="connsiteY3086" fmla="*/ 1449625 h 4777539"/>
              <a:gd name="connsiteX3087" fmla="*/ 1832608 w 4772026"/>
              <a:gd name="connsiteY3087" fmla="*/ 1417529 h 4777539"/>
              <a:gd name="connsiteX3088" fmla="*/ 1864507 w 4772026"/>
              <a:gd name="connsiteY3088" fmla="*/ 1385237 h 4777539"/>
              <a:gd name="connsiteX3089" fmla="*/ 4164767 w 4772026"/>
              <a:gd name="connsiteY3089" fmla="*/ 1381889 h 4777539"/>
              <a:gd name="connsiteX3090" fmla="*/ 4184654 w 4772026"/>
              <a:gd name="connsiteY3090" fmla="*/ 1401580 h 4777539"/>
              <a:gd name="connsiteX3091" fmla="*/ 4164964 w 4772026"/>
              <a:gd name="connsiteY3091" fmla="*/ 1421468 h 4777539"/>
              <a:gd name="connsiteX3092" fmla="*/ 4145076 w 4772026"/>
              <a:gd name="connsiteY3092" fmla="*/ 1401777 h 4777539"/>
              <a:gd name="connsiteX3093" fmla="*/ 4164767 w 4772026"/>
              <a:gd name="connsiteY3093" fmla="*/ 1381889 h 4777539"/>
              <a:gd name="connsiteX3094" fmla="*/ 1143436 w 4772026"/>
              <a:gd name="connsiteY3094" fmla="*/ 1378149 h 4777539"/>
              <a:gd name="connsiteX3095" fmla="*/ 1185968 w 4772026"/>
              <a:gd name="connsiteY3095" fmla="*/ 1420286 h 4777539"/>
              <a:gd name="connsiteX3096" fmla="*/ 1143830 w 4772026"/>
              <a:gd name="connsiteY3096" fmla="*/ 1462818 h 4777539"/>
              <a:gd name="connsiteX3097" fmla="*/ 1101298 w 4772026"/>
              <a:gd name="connsiteY3097" fmla="*/ 1420680 h 4777539"/>
              <a:gd name="connsiteX3098" fmla="*/ 1143436 w 4772026"/>
              <a:gd name="connsiteY3098" fmla="*/ 1378149 h 4777539"/>
              <a:gd name="connsiteX3099" fmla="*/ 3191261 w 4772026"/>
              <a:gd name="connsiteY3099" fmla="*/ 1376376 h 4777539"/>
              <a:gd name="connsiteX3100" fmla="*/ 3232612 w 4772026"/>
              <a:gd name="connsiteY3100" fmla="*/ 1417529 h 4777539"/>
              <a:gd name="connsiteX3101" fmla="*/ 3191458 w 4772026"/>
              <a:gd name="connsiteY3101" fmla="*/ 1458879 h 4777539"/>
              <a:gd name="connsiteX3102" fmla="*/ 3149911 w 4772026"/>
              <a:gd name="connsiteY3102" fmla="*/ 1417726 h 4777539"/>
              <a:gd name="connsiteX3103" fmla="*/ 3191261 w 4772026"/>
              <a:gd name="connsiteY3103" fmla="*/ 1376376 h 4777539"/>
              <a:gd name="connsiteX3104" fmla="*/ 1572297 w 4772026"/>
              <a:gd name="connsiteY3104" fmla="*/ 1375194 h 4777539"/>
              <a:gd name="connsiteX3105" fmla="*/ 1620736 w 4772026"/>
              <a:gd name="connsiteY3105" fmla="*/ 1423239 h 4777539"/>
              <a:gd name="connsiteX3106" fmla="*/ 1572691 w 4772026"/>
              <a:gd name="connsiteY3106" fmla="*/ 1471678 h 4777539"/>
              <a:gd name="connsiteX3107" fmla="*/ 1524252 w 4772026"/>
              <a:gd name="connsiteY3107" fmla="*/ 1423633 h 4777539"/>
              <a:gd name="connsiteX3108" fmla="*/ 1572297 w 4772026"/>
              <a:gd name="connsiteY3108" fmla="*/ 1375194 h 4777539"/>
              <a:gd name="connsiteX3109" fmla="*/ 446978 w 4772026"/>
              <a:gd name="connsiteY3109" fmla="*/ 1363971 h 4777539"/>
              <a:gd name="connsiteX3110" fmla="*/ 461943 w 4772026"/>
              <a:gd name="connsiteY3110" fmla="*/ 1378739 h 4777539"/>
              <a:gd name="connsiteX3111" fmla="*/ 446978 w 4772026"/>
              <a:gd name="connsiteY3111" fmla="*/ 1393704 h 4777539"/>
              <a:gd name="connsiteX3112" fmla="*/ 432013 w 4772026"/>
              <a:gd name="connsiteY3112" fmla="*/ 1378936 h 4777539"/>
              <a:gd name="connsiteX3113" fmla="*/ 446978 w 4772026"/>
              <a:gd name="connsiteY3113" fmla="*/ 1363971 h 4777539"/>
              <a:gd name="connsiteX3114" fmla="*/ 3619729 w 4772026"/>
              <a:gd name="connsiteY3114" fmla="*/ 1362397 h 4777539"/>
              <a:gd name="connsiteX3115" fmla="*/ 3669153 w 4772026"/>
              <a:gd name="connsiteY3115" fmla="*/ 1411426 h 4777539"/>
              <a:gd name="connsiteX3116" fmla="*/ 3620123 w 4772026"/>
              <a:gd name="connsiteY3116" fmla="*/ 1460849 h 4777539"/>
              <a:gd name="connsiteX3117" fmla="*/ 3570700 w 4772026"/>
              <a:gd name="connsiteY3117" fmla="*/ 1411820 h 4777539"/>
              <a:gd name="connsiteX3118" fmla="*/ 3619729 w 4772026"/>
              <a:gd name="connsiteY3118" fmla="*/ 1362397 h 4777539"/>
              <a:gd name="connsiteX3119" fmla="*/ 4316385 w 4772026"/>
              <a:gd name="connsiteY3119" fmla="*/ 1354913 h 4777539"/>
              <a:gd name="connsiteX3120" fmla="*/ 4326427 w 4772026"/>
              <a:gd name="connsiteY3120" fmla="*/ 1364955 h 4777539"/>
              <a:gd name="connsiteX3121" fmla="*/ 4316385 w 4772026"/>
              <a:gd name="connsiteY3121" fmla="*/ 1374998 h 4777539"/>
              <a:gd name="connsiteX3122" fmla="*/ 4306342 w 4772026"/>
              <a:gd name="connsiteY3122" fmla="*/ 1364955 h 4777539"/>
              <a:gd name="connsiteX3123" fmla="*/ 4316385 w 4772026"/>
              <a:gd name="connsiteY3123" fmla="*/ 1354913 h 4777539"/>
              <a:gd name="connsiteX3124" fmla="*/ 984334 w 4772026"/>
              <a:gd name="connsiteY3124" fmla="*/ 1343690 h 4777539"/>
              <a:gd name="connsiteX3125" fmla="*/ 1020566 w 4772026"/>
              <a:gd name="connsiteY3125" fmla="*/ 1379723 h 4777539"/>
              <a:gd name="connsiteX3126" fmla="*/ 984531 w 4772026"/>
              <a:gd name="connsiteY3126" fmla="*/ 1415954 h 4777539"/>
              <a:gd name="connsiteX3127" fmla="*/ 948301 w 4772026"/>
              <a:gd name="connsiteY3127" fmla="*/ 1379920 h 4777539"/>
              <a:gd name="connsiteX3128" fmla="*/ 984334 w 4772026"/>
              <a:gd name="connsiteY3128" fmla="*/ 1343690 h 4777539"/>
              <a:gd name="connsiteX3129" fmla="*/ 1987966 w 4772026"/>
              <a:gd name="connsiteY3129" fmla="*/ 1340932 h 4777539"/>
              <a:gd name="connsiteX3130" fmla="*/ 2012973 w 4772026"/>
              <a:gd name="connsiteY3130" fmla="*/ 1365743 h 4777539"/>
              <a:gd name="connsiteX3131" fmla="*/ 1988163 w 4772026"/>
              <a:gd name="connsiteY3131" fmla="*/ 1390750 h 4777539"/>
              <a:gd name="connsiteX3132" fmla="*/ 1963156 w 4772026"/>
              <a:gd name="connsiteY3132" fmla="*/ 1365940 h 4777539"/>
              <a:gd name="connsiteX3133" fmla="*/ 1987966 w 4772026"/>
              <a:gd name="connsiteY3133" fmla="*/ 1340932 h 4777539"/>
              <a:gd name="connsiteX3134" fmla="*/ 295950 w 4772026"/>
              <a:gd name="connsiteY3134" fmla="*/ 1337980 h 4777539"/>
              <a:gd name="connsiteX3135" fmla="*/ 301857 w 4772026"/>
              <a:gd name="connsiteY3135" fmla="*/ 1343887 h 4777539"/>
              <a:gd name="connsiteX3136" fmla="*/ 295950 w 4772026"/>
              <a:gd name="connsiteY3136" fmla="*/ 1349795 h 4777539"/>
              <a:gd name="connsiteX3137" fmla="*/ 290043 w 4772026"/>
              <a:gd name="connsiteY3137" fmla="*/ 1343887 h 4777539"/>
              <a:gd name="connsiteX3138" fmla="*/ 295950 w 4772026"/>
              <a:gd name="connsiteY3138" fmla="*/ 1337980 h 4777539"/>
              <a:gd name="connsiteX3139" fmla="*/ 2775199 w 4772026"/>
              <a:gd name="connsiteY3139" fmla="*/ 1336798 h 4777539"/>
              <a:gd name="connsiteX3140" fmla="*/ 2801387 w 4772026"/>
              <a:gd name="connsiteY3140" fmla="*/ 1362789 h 4777539"/>
              <a:gd name="connsiteX3141" fmla="*/ 2775396 w 4772026"/>
              <a:gd name="connsiteY3141" fmla="*/ 1388979 h 4777539"/>
              <a:gd name="connsiteX3142" fmla="*/ 2749207 w 4772026"/>
              <a:gd name="connsiteY3142" fmla="*/ 1362986 h 4777539"/>
              <a:gd name="connsiteX3143" fmla="*/ 2775199 w 4772026"/>
              <a:gd name="connsiteY3143" fmla="*/ 1336798 h 4777539"/>
              <a:gd name="connsiteX3144" fmla="*/ 4467215 w 4772026"/>
              <a:gd name="connsiteY3144" fmla="*/ 1326362 h 4777539"/>
              <a:gd name="connsiteX3145" fmla="*/ 4469578 w 4772026"/>
              <a:gd name="connsiteY3145" fmla="*/ 1328725 h 4777539"/>
              <a:gd name="connsiteX3146" fmla="*/ 4467215 w 4772026"/>
              <a:gd name="connsiteY3146" fmla="*/ 1331088 h 4777539"/>
              <a:gd name="connsiteX3147" fmla="*/ 4464852 w 4772026"/>
              <a:gd name="connsiteY3147" fmla="*/ 1328725 h 4777539"/>
              <a:gd name="connsiteX3148" fmla="*/ 4467215 w 4772026"/>
              <a:gd name="connsiteY3148" fmla="*/ 1326362 h 4777539"/>
              <a:gd name="connsiteX3149" fmla="*/ 3778830 w 4772026"/>
              <a:gd name="connsiteY3149" fmla="*/ 1324393 h 4777539"/>
              <a:gd name="connsiteX3150" fmla="*/ 3824117 w 4772026"/>
              <a:gd name="connsiteY3150" fmla="*/ 1369287 h 4777539"/>
              <a:gd name="connsiteX3151" fmla="*/ 3779223 w 4772026"/>
              <a:gd name="connsiteY3151" fmla="*/ 1414575 h 4777539"/>
              <a:gd name="connsiteX3152" fmla="*/ 3733935 w 4772026"/>
              <a:gd name="connsiteY3152" fmla="*/ 1369681 h 4777539"/>
              <a:gd name="connsiteX3153" fmla="*/ 3778830 w 4772026"/>
              <a:gd name="connsiteY3153" fmla="*/ 1324393 h 4777539"/>
              <a:gd name="connsiteX3154" fmla="*/ 1401382 w 4772026"/>
              <a:gd name="connsiteY3154" fmla="*/ 1322031 h 4777539"/>
              <a:gd name="connsiteX3155" fmla="*/ 1450411 w 4772026"/>
              <a:gd name="connsiteY3155" fmla="*/ 1370666 h 4777539"/>
              <a:gd name="connsiteX3156" fmla="*/ 1401775 w 4772026"/>
              <a:gd name="connsiteY3156" fmla="*/ 1419696 h 4777539"/>
              <a:gd name="connsiteX3157" fmla="*/ 1352746 w 4772026"/>
              <a:gd name="connsiteY3157" fmla="*/ 1371060 h 4777539"/>
              <a:gd name="connsiteX3158" fmla="*/ 1401382 w 4772026"/>
              <a:gd name="connsiteY3158" fmla="*/ 1322031 h 4777539"/>
              <a:gd name="connsiteX3159" fmla="*/ 3361585 w 4772026"/>
              <a:gd name="connsiteY3159" fmla="*/ 1317895 h 4777539"/>
              <a:gd name="connsiteX3160" fmla="*/ 3407464 w 4772026"/>
              <a:gd name="connsiteY3160" fmla="*/ 1363577 h 4777539"/>
              <a:gd name="connsiteX3161" fmla="*/ 3361783 w 4772026"/>
              <a:gd name="connsiteY3161" fmla="*/ 1409653 h 4777539"/>
              <a:gd name="connsiteX3162" fmla="*/ 3315904 w 4772026"/>
              <a:gd name="connsiteY3162" fmla="*/ 1363971 h 4777539"/>
              <a:gd name="connsiteX3163" fmla="*/ 3361585 w 4772026"/>
              <a:gd name="connsiteY3163" fmla="*/ 1317895 h 4777539"/>
              <a:gd name="connsiteX3164" fmla="*/ 827006 w 4772026"/>
              <a:gd name="connsiteY3164" fmla="*/ 1314350 h 4777539"/>
              <a:gd name="connsiteX3165" fmla="*/ 853196 w 4772026"/>
              <a:gd name="connsiteY3165" fmla="*/ 1340341 h 4777539"/>
              <a:gd name="connsiteX3166" fmla="*/ 827203 w 4772026"/>
              <a:gd name="connsiteY3166" fmla="*/ 1366531 h 4777539"/>
              <a:gd name="connsiteX3167" fmla="*/ 801015 w 4772026"/>
              <a:gd name="connsiteY3167" fmla="*/ 1340538 h 4777539"/>
              <a:gd name="connsiteX3168" fmla="*/ 827006 w 4772026"/>
              <a:gd name="connsiteY3168" fmla="*/ 1314350 h 4777539"/>
              <a:gd name="connsiteX3169" fmla="*/ 145317 w 4772026"/>
              <a:gd name="connsiteY3169" fmla="*/ 1306868 h 4777539"/>
              <a:gd name="connsiteX3170" fmla="*/ 147484 w 4772026"/>
              <a:gd name="connsiteY3170" fmla="*/ 1309034 h 4777539"/>
              <a:gd name="connsiteX3171" fmla="*/ 145514 w 4772026"/>
              <a:gd name="connsiteY3171" fmla="*/ 1311003 h 4777539"/>
              <a:gd name="connsiteX3172" fmla="*/ 143348 w 4772026"/>
              <a:gd name="connsiteY3172" fmla="*/ 1309034 h 4777539"/>
              <a:gd name="connsiteX3173" fmla="*/ 145317 w 4772026"/>
              <a:gd name="connsiteY3173" fmla="*/ 1306868 h 4777539"/>
              <a:gd name="connsiteX3174" fmla="*/ 1682564 w 4772026"/>
              <a:gd name="connsiteY3174" fmla="*/ 1306080 h 4777539"/>
              <a:gd name="connsiteX3175" fmla="*/ 1724309 w 4772026"/>
              <a:gd name="connsiteY3175" fmla="*/ 1347627 h 4777539"/>
              <a:gd name="connsiteX3176" fmla="*/ 1682761 w 4772026"/>
              <a:gd name="connsiteY3176" fmla="*/ 1389372 h 4777539"/>
              <a:gd name="connsiteX3177" fmla="*/ 1641018 w 4772026"/>
              <a:gd name="connsiteY3177" fmla="*/ 1347824 h 4777539"/>
              <a:gd name="connsiteX3178" fmla="*/ 1682564 w 4772026"/>
              <a:gd name="connsiteY3178" fmla="*/ 1306080 h 4777539"/>
              <a:gd name="connsiteX3179" fmla="*/ 3080403 w 4772026"/>
              <a:gd name="connsiteY3179" fmla="*/ 1301354 h 4777539"/>
              <a:gd name="connsiteX3180" fmla="*/ 3121950 w 4772026"/>
              <a:gd name="connsiteY3180" fmla="*/ 1342507 h 4777539"/>
              <a:gd name="connsiteX3181" fmla="*/ 3080797 w 4772026"/>
              <a:gd name="connsiteY3181" fmla="*/ 1384054 h 4777539"/>
              <a:gd name="connsiteX3182" fmla="*/ 3039250 w 4772026"/>
              <a:gd name="connsiteY3182" fmla="*/ 1342901 h 4777539"/>
              <a:gd name="connsiteX3183" fmla="*/ 3080403 w 4772026"/>
              <a:gd name="connsiteY3183" fmla="*/ 1301354 h 4777539"/>
              <a:gd name="connsiteX3184" fmla="*/ 3935962 w 4772026"/>
              <a:gd name="connsiteY3184" fmla="*/ 1299779 h 4777539"/>
              <a:gd name="connsiteX3185" fmla="*/ 3965498 w 4772026"/>
              <a:gd name="connsiteY3185" fmla="*/ 1329118 h 4777539"/>
              <a:gd name="connsiteX3186" fmla="*/ 3936160 w 4772026"/>
              <a:gd name="connsiteY3186" fmla="*/ 1358654 h 4777539"/>
              <a:gd name="connsiteX3187" fmla="*/ 3906623 w 4772026"/>
              <a:gd name="connsiteY3187" fmla="*/ 1329315 h 4777539"/>
              <a:gd name="connsiteX3188" fmla="*/ 3935962 w 4772026"/>
              <a:gd name="connsiteY3188" fmla="*/ 1299779 h 4777539"/>
              <a:gd name="connsiteX3189" fmla="*/ 2116350 w 4772026"/>
              <a:gd name="connsiteY3189" fmla="*/ 1294069 h 4777539"/>
              <a:gd name="connsiteX3190" fmla="*/ 2150808 w 4772026"/>
              <a:gd name="connsiteY3190" fmla="*/ 1328330 h 4777539"/>
              <a:gd name="connsiteX3191" fmla="*/ 2116547 w 4772026"/>
              <a:gd name="connsiteY3191" fmla="*/ 1362789 h 4777539"/>
              <a:gd name="connsiteX3192" fmla="*/ 2082088 w 4772026"/>
              <a:gd name="connsiteY3192" fmla="*/ 1328528 h 4777539"/>
              <a:gd name="connsiteX3193" fmla="*/ 2116350 w 4772026"/>
              <a:gd name="connsiteY3193" fmla="*/ 1294069 h 4777539"/>
              <a:gd name="connsiteX3194" fmla="*/ 2646422 w 4772026"/>
              <a:gd name="connsiteY3194" fmla="*/ 1291312 h 4777539"/>
              <a:gd name="connsiteX3195" fmla="*/ 2681667 w 4772026"/>
              <a:gd name="connsiteY3195" fmla="*/ 1326164 h 4777539"/>
              <a:gd name="connsiteX3196" fmla="*/ 2646816 w 4772026"/>
              <a:gd name="connsiteY3196" fmla="*/ 1361411 h 4777539"/>
              <a:gd name="connsiteX3197" fmla="*/ 2611569 w 4772026"/>
              <a:gd name="connsiteY3197" fmla="*/ 1326558 h 4777539"/>
              <a:gd name="connsiteX3198" fmla="*/ 2646422 w 4772026"/>
              <a:gd name="connsiteY3198" fmla="*/ 1291312 h 4777539"/>
              <a:gd name="connsiteX3199" fmla="*/ 1234603 w 4772026"/>
              <a:gd name="connsiteY3199" fmla="*/ 1283633 h 4777539"/>
              <a:gd name="connsiteX3200" fmla="*/ 1273985 w 4772026"/>
              <a:gd name="connsiteY3200" fmla="*/ 1322620 h 4777539"/>
              <a:gd name="connsiteX3201" fmla="*/ 1234997 w 4772026"/>
              <a:gd name="connsiteY3201" fmla="*/ 1362001 h 4777539"/>
              <a:gd name="connsiteX3202" fmla="*/ 1195616 w 4772026"/>
              <a:gd name="connsiteY3202" fmla="*/ 1323013 h 4777539"/>
              <a:gd name="connsiteX3203" fmla="*/ 1234603 w 4772026"/>
              <a:gd name="connsiteY3203" fmla="*/ 1283633 h 4777539"/>
              <a:gd name="connsiteX3204" fmla="*/ 671057 w 4772026"/>
              <a:gd name="connsiteY3204" fmla="*/ 1282057 h 4777539"/>
              <a:gd name="connsiteX3205" fmla="*/ 691339 w 4772026"/>
              <a:gd name="connsiteY3205" fmla="*/ 1302141 h 4777539"/>
              <a:gd name="connsiteX3206" fmla="*/ 671254 w 4772026"/>
              <a:gd name="connsiteY3206" fmla="*/ 1322423 h 4777539"/>
              <a:gd name="connsiteX3207" fmla="*/ 651170 w 4772026"/>
              <a:gd name="connsiteY3207" fmla="*/ 1302338 h 4777539"/>
              <a:gd name="connsiteX3208" fmla="*/ 671057 w 4772026"/>
              <a:gd name="connsiteY3208" fmla="*/ 1282057 h 4777539"/>
              <a:gd name="connsiteX3209" fmla="*/ 2247883 w 4772026"/>
              <a:gd name="connsiteY3209" fmla="*/ 1274181 h 4777539"/>
              <a:gd name="connsiteX3210" fmla="*/ 2279191 w 4772026"/>
              <a:gd name="connsiteY3210" fmla="*/ 1305292 h 4777539"/>
              <a:gd name="connsiteX3211" fmla="*/ 2248081 w 4772026"/>
              <a:gd name="connsiteY3211" fmla="*/ 1336601 h 4777539"/>
              <a:gd name="connsiteX3212" fmla="*/ 2216772 w 4772026"/>
              <a:gd name="connsiteY3212" fmla="*/ 1305489 h 4777539"/>
              <a:gd name="connsiteX3213" fmla="*/ 2247883 w 4772026"/>
              <a:gd name="connsiteY3213" fmla="*/ 1274181 h 4777539"/>
              <a:gd name="connsiteX3214" fmla="*/ 2514691 w 4772026"/>
              <a:gd name="connsiteY3214" fmla="*/ 1273394 h 4777539"/>
              <a:gd name="connsiteX3215" fmla="*/ 2545999 w 4772026"/>
              <a:gd name="connsiteY3215" fmla="*/ 1304505 h 4777539"/>
              <a:gd name="connsiteX3216" fmla="*/ 2514888 w 4772026"/>
              <a:gd name="connsiteY3216" fmla="*/ 1335814 h 4777539"/>
              <a:gd name="connsiteX3217" fmla="*/ 2483580 w 4772026"/>
              <a:gd name="connsiteY3217" fmla="*/ 1304702 h 4777539"/>
              <a:gd name="connsiteX3218" fmla="*/ 2514691 w 4772026"/>
              <a:gd name="connsiteY3218" fmla="*/ 1273394 h 4777539"/>
              <a:gd name="connsiteX3219" fmla="*/ 3527972 w 4772026"/>
              <a:gd name="connsiteY3219" fmla="*/ 1271621 h 4777539"/>
              <a:gd name="connsiteX3220" fmla="*/ 3571094 w 4772026"/>
              <a:gd name="connsiteY3220" fmla="*/ 1314546 h 4777539"/>
              <a:gd name="connsiteX3221" fmla="*/ 3528168 w 4772026"/>
              <a:gd name="connsiteY3221" fmla="*/ 1357669 h 4777539"/>
              <a:gd name="connsiteX3222" fmla="*/ 3485046 w 4772026"/>
              <a:gd name="connsiteY3222" fmla="*/ 1314743 h 4777539"/>
              <a:gd name="connsiteX3223" fmla="*/ 3527972 w 4772026"/>
              <a:gd name="connsiteY3223" fmla="*/ 1271621 h 4777539"/>
              <a:gd name="connsiteX3224" fmla="*/ 4091518 w 4772026"/>
              <a:gd name="connsiteY3224" fmla="*/ 1270047 h 4777539"/>
              <a:gd name="connsiteX3225" fmla="*/ 4111405 w 4772026"/>
              <a:gd name="connsiteY3225" fmla="*/ 1289738 h 4777539"/>
              <a:gd name="connsiteX3226" fmla="*/ 4091715 w 4772026"/>
              <a:gd name="connsiteY3226" fmla="*/ 1309626 h 4777539"/>
              <a:gd name="connsiteX3227" fmla="*/ 4071827 w 4772026"/>
              <a:gd name="connsiteY3227" fmla="*/ 1289935 h 4777539"/>
              <a:gd name="connsiteX3228" fmla="*/ 4091518 w 4772026"/>
              <a:gd name="connsiteY3228" fmla="*/ 1270047 h 4777539"/>
              <a:gd name="connsiteX3229" fmla="*/ 2381385 w 4772026"/>
              <a:gd name="connsiteY3229" fmla="*/ 1268077 h 4777539"/>
              <a:gd name="connsiteX3230" fmla="*/ 2410921 w 4772026"/>
              <a:gd name="connsiteY3230" fmla="*/ 1297416 h 4777539"/>
              <a:gd name="connsiteX3231" fmla="*/ 2381582 w 4772026"/>
              <a:gd name="connsiteY3231" fmla="*/ 1326953 h 4777539"/>
              <a:gd name="connsiteX3232" fmla="*/ 2352047 w 4772026"/>
              <a:gd name="connsiteY3232" fmla="*/ 1297613 h 4777539"/>
              <a:gd name="connsiteX3233" fmla="*/ 2381385 w 4772026"/>
              <a:gd name="connsiteY3233" fmla="*/ 1268077 h 4777539"/>
              <a:gd name="connsiteX3234" fmla="*/ 516682 w 4772026"/>
              <a:gd name="connsiteY3234" fmla="*/ 1251340 h 4777539"/>
              <a:gd name="connsiteX3235" fmla="*/ 530269 w 4772026"/>
              <a:gd name="connsiteY3235" fmla="*/ 1264926 h 4777539"/>
              <a:gd name="connsiteX3236" fmla="*/ 516879 w 4772026"/>
              <a:gd name="connsiteY3236" fmla="*/ 1278514 h 4777539"/>
              <a:gd name="connsiteX3237" fmla="*/ 503292 w 4772026"/>
              <a:gd name="connsiteY3237" fmla="*/ 1265123 h 4777539"/>
              <a:gd name="connsiteX3238" fmla="*/ 516682 w 4772026"/>
              <a:gd name="connsiteY3238" fmla="*/ 1251340 h 4777539"/>
              <a:gd name="connsiteX3239" fmla="*/ 1071170 w 4772026"/>
              <a:gd name="connsiteY3239" fmla="*/ 1242479 h 4777539"/>
              <a:gd name="connsiteX3240" fmla="*/ 1107007 w 4772026"/>
              <a:gd name="connsiteY3240" fmla="*/ 1278119 h 4777539"/>
              <a:gd name="connsiteX3241" fmla="*/ 1071367 w 4772026"/>
              <a:gd name="connsiteY3241" fmla="*/ 1313956 h 4777539"/>
              <a:gd name="connsiteX3242" fmla="*/ 1035530 w 4772026"/>
              <a:gd name="connsiteY3242" fmla="*/ 1278316 h 4777539"/>
              <a:gd name="connsiteX3243" fmla="*/ 1071170 w 4772026"/>
              <a:gd name="connsiteY3243" fmla="*/ 1242479 h 4777539"/>
              <a:gd name="connsiteX3244" fmla="*/ 4245891 w 4772026"/>
              <a:gd name="connsiteY3244" fmla="*/ 1238344 h 4777539"/>
              <a:gd name="connsiteX3245" fmla="*/ 4259084 w 4772026"/>
              <a:gd name="connsiteY3245" fmla="*/ 1251536 h 4777539"/>
              <a:gd name="connsiteX3246" fmla="*/ 4245891 w 4772026"/>
              <a:gd name="connsiteY3246" fmla="*/ 1264729 h 4777539"/>
              <a:gd name="connsiteX3247" fmla="*/ 4232699 w 4772026"/>
              <a:gd name="connsiteY3247" fmla="*/ 1251536 h 4777539"/>
              <a:gd name="connsiteX3248" fmla="*/ 4245891 w 4772026"/>
              <a:gd name="connsiteY3248" fmla="*/ 1238344 h 4777539"/>
              <a:gd name="connsiteX3249" fmla="*/ 1505743 w 4772026"/>
              <a:gd name="connsiteY3249" fmla="*/ 1237952 h 4777539"/>
              <a:gd name="connsiteX3250" fmla="*/ 1555166 w 4772026"/>
              <a:gd name="connsiteY3250" fmla="*/ 1286981 h 4777539"/>
              <a:gd name="connsiteX3251" fmla="*/ 1506137 w 4772026"/>
              <a:gd name="connsiteY3251" fmla="*/ 1336404 h 4777539"/>
              <a:gd name="connsiteX3252" fmla="*/ 1456714 w 4772026"/>
              <a:gd name="connsiteY3252" fmla="*/ 1287375 h 4777539"/>
              <a:gd name="connsiteX3253" fmla="*/ 1505743 w 4772026"/>
              <a:gd name="connsiteY3253" fmla="*/ 1237952 h 4777539"/>
              <a:gd name="connsiteX3254" fmla="*/ 1799724 w 4772026"/>
              <a:gd name="connsiteY3254" fmla="*/ 1237754 h 4777539"/>
              <a:gd name="connsiteX3255" fmla="*/ 1845602 w 4772026"/>
              <a:gd name="connsiteY3255" fmla="*/ 1283436 h 4777539"/>
              <a:gd name="connsiteX3256" fmla="*/ 1799921 w 4772026"/>
              <a:gd name="connsiteY3256" fmla="*/ 1329316 h 4777539"/>
              <a:gd name="connsiteX3257" fmla="*/ 1754042 w 4772026"/>
              <a:gd name="connsiteY3257" fmla="*/ 1283633 h 4777539"/>
              <a:gd name="connsiteX3258" fmla="*/ 1799724 w 4772026"/>
              <a:gd name="connsiteY3258" fmla="*/ 1237754 h 4777539"/>
              <a:gd name="connsiteX3259" fmla="*/ 3256634 w 4772026"/>
              <a:gd name="connsiteY3259" fmla="*/ 1235786 h 4777539"/>
              <a:gd name="connsiteX3260" fmla="*/ 3301922 w 4772026"/>
              <a:gd name="connsiteY3260" fmla="*/ 1280680 h 4777539"/>
              <a:gd name="connsiteX3261" fmla="*/ 3257028 w 4772026"/>
              <a:gd name="connsiteY3261" fmla="*/ 1325968 h 4777539"/>
              <a:gd name="connsiteX3262" fmla="*/ 3211740 w 4772026"/>
              <a:gd name="connsiteY3262" fmla="*/ 1281074 h 4777539"/>
              <a:gd name="connsiteX3263" fmla="*/ 3256634 w 4772026"/>
              <a:gd name="connsiteY3263" fmla="*/ 1235786 h 4777539"/>
              <a:gd name="connsiteX3264" fmla="*/ 2962850 w 4772026"/>
              <a:gd name="connsiteY3264" fmla="*/ 1234800 h 4777539"/>
              <a:gd name="connsiteX3265" fmla="*/ 3007351 w 4772026"/>
              <a:gd name="connsiteY3265" fmla="*/ 1279103 h 4777539"/>
              <a:gd name="connsiteX3266" fmla="*/ 2963047 w 4772026"/>
              <a:gd name="connsiteY3266" fmla="*/ 1323605 h 4777539"/>
              <a:gd name="connsiteX3267" fmla="*/ 2918546 w 4772026"/>
              <a:gd name="connsiteY3267" fmla="*/ 1279301 h 4777539"/>
              <a:gd name="connsiteX3268" fmla="*/ 2962850 w 4772026"/>
              <a:gd name="connsiteY3268" fmla="*/ 1234800 h 4777539"/>
              <a:gd name="connsiteX3269" fmla="*/ 3691600 w 4772026"/>
              <a:gd name="connsiteY3269" fmla="*/ 1230271 h 4777539"/>
              <a:gd name="connsiteX3270" fmla="*/ 3729800 w 4772026"/>
              <a:gd name="connsiteY3270" fmla="*/ 1268273 h 4777539"/>
              <a:gd name="connsiteX3271" fmla="*/ 3691797 w 4772026"/>
              <a:gd name="connsiteY3271" fmla="*/ 1306670 h 4777539"/>
              <a:gd name="connsiteX3272" fmla="*/ 3653401 w 4772026"/>
              <a:gd name="connsiteY3272" fmla="*/ 1268667 h 4777539"/>
              <a:gd name="connsiteX3273" fmla="*/ 3691600 w 4772026"/>
              <a:gd name="connsiteY3273" fmla="*/ 1230271 h 4777539"/>
              <a:gd name="connsiteX3274" fmla="*/ 363489 w 4772026"/>
              <a:gd name="connsiteY3274" fmla="*/ 1222592 h 4777539"/>
              <a:gd name="connsiteX3275" fmla="*/ 369396 w 4772026"/>
              <a:gd name="connsiteY3275" fmla="*/ 1228499 h 4777539"/>
              <a:gd name="connsiteX3276" fmla="*/ 363489 w 4772026"/>
              <a:gd name="connsiteY3276" fmla="*/ 1234407 h 4777539"/>
              <a:gd name="connsiteX3277" fmla="*/ 357582 w 4772026"/>
              <a:gd name="connsiteY3277" fmla="*/ 1228499 h 4777539"/>
              <a:gd name="connsiteX3278" fmla="*/ 363489 w 4772026"/>
              <a:gd name="connsiteY3278" fmla="*/ 1222592 h 4777539"/>
              <a:gd name="connsiteX3279" fmla="*/ 4398888 w 4772026"/>
              <a:gd name="connsiteY3279" fmla="*/ 1207627 h 4777539"/>
              <a:gd name="connsiteX3280" fmla="*/ 4405189 w 4772026"/>
              <a:gd name="connsiteY3280" fmla="*/ 1213927 h 4777539"/>
              <a:gd name="connsiteX3281" fmla="*/ 4398888 w 4772026"/>
              <a:gd name="connsiteY3281" fmla="*/ 1220229 h 4777539"/>
              <a:gd name="connsiteX3282" fmla="*/ 4392587 w 4772026"/>
              <a:gd name="connsiteY3282" fmla="*/ 1213927 h 4777539"/>
              <a:gd name="connsiteX3283" fmla="*/ 4398888 w 4772026"/>
              <a:gd name="connsiteY3283" fmla="*/ 1207627 h 4777539"/>
              <a:gd name="connsiteX3284" fmla="*/ 909707 w 4772026"/>
              <a:gd name="connsiteY3284" fmla="*/ 1204870 h 4777539"/>
              <a:gd name="connsiteX3285" fmla="*/ 940621 w 4772026"/>
              <a:gd name="connsiteY3285" fmla="*/ 1235587 h 4777539"/>
              <a:gd name="connsiteX3286" fmla="*/ 909904 w 4772026"/>
              <a:gd name="connsiteY3286" fmla="*/ 1266502 h 4777539"/>
              <a:gd name="connsiteX3287" fmla="*/ 878990 w 4772026"/>
              <a:gd name="connsiteY3287" fmla="*/ 1235785 h 4777539"/>
              <a:gd name="connsiteX3288" fmla="*/ 909707 w 4772026"/>
              <a:gd name="connsiteY3288" fmla="*/ 1204870 h 4777539"/>
              <a:gd name="connsiteX3289" fmla="*/ 3852276 w 4772026"/>
              <a:gd name="connsiteY3289" fmla="*/ 1195616 h 4777539"/>
              <a:gd name="connsiteX3290" fmla="*/ 3881812 w 4772026"/>
              <a:gd name="connsiteY3290" fmla="*/ 1224955 h 4777539"/>
              <a:gd name="connsiteX3291" fmla="*/ 3852473 w 4772026"/>
              <a:gd name="connsiteY3291" fmla="*/ 1254492 h 4777539"/>
              <a:gd name="connsiteX3292" fmla="*/ 3822937 w 4772026"/>
              <a:gd name="connsiteY3292" fmla="*/ 1225152 h 4777539"/>
              <a:gd name="connsiteX3293" fmla="*/ 3852276 w 4772026"/>
              <a:gd name="connsiteY3293" fmla="*/ 1195616 h 4777539"/>
              <a:gd name="connsiteX3294" fmla="*/ 1922593 w 4772026"/>
              <a:gd name="connsiteY3294" fmla="*/ 1190890 h 4777539"/>
              <a:gd name="connsiteX3295" fmla="*/ 1962959 w 4772026"/>
              <a:gd name="connsiteY3295" fmla="*/ 1231059 h 4777539"/>
              <a:gd name="connsiteX3296" fmla="*/ 1922790 w 4772026"/>
              <a:gd name="connsiteY3296" fmla="*/ 1271425 h 4777539"/>
              <a:gd name="connsiteX3297" fmla="*/ 1882424 w 4772026"/>
              <a:gd name="connsiteY3297" fmla="*/ 1231256 h 4777539"/>
              <a:gd name="connsiteX3298" fmla="*/ 1922593 w 4772026"/>
              <a:gd name="connsiteY3298" fmla="*/ 1190890 h 4777539"/>
              <a:gd name="connsiteX3299" fmla="*/ 210886 w 4772026"/>
              <a:gd name="connsiteY3299" fmla="*/ 1190496 h 4777539"/>
              <a:gd name="connsiteX3300" fmla="*/ 213052 w 4772026"/>
              <a:gd name="connsiteY3300" fmla="*/ 1192466 h 4777539"/>
              <a:gd name="connsiteX3301" fmla="*/ 210886 w 4772026"/>
              <a:gd name="connsiteY3301" fmla="*/ 1194631 h 4777539"/>
              <a:gd name="connsiteX3302" fmla="*/ 208917 w 4772026"/>
              <a:gd name="connsiteY3302" fmla="*/ 1192466 h 4777539"/>
              <a:gd name="connsiteX3303" fmla="*/ 210886 w 4772026"/>
              <a:gd name="connsiteY3303" fmla="*/ 1190496 h 4777539"/>
              <a:gd name="connsiteX3304" fmla="*/ 1333647 w 4772026"/>
              <a:gd name="connsiteY3304" fmla="*/ 1188921 h 4777539"/>
              <a:gd name="connsiteX3305" fmla="*/ 1377951 w 4772026"/>
              <a:gd name="connsiteY3305" fmla="*/ 1232831 h 4777539"/>
              <a:gd name="connsiteX3306" fmla="*/ 1334040 w 4772026"/>
              <a:gd name="connsiteY3306" fmla="*/ 1277136 h 4777539"/>
              <a:gd name="connsiteX3307" fmla="*/ 1289737 w 4772026"/>
              <a:gd name="connsiteY3307" fmla="*/ 1233225 h 4777539"/>
              <a:gd name="connsiteX3308" fmla="*/ 1333647 w 4772026"/>
              <a:gd name="connsiteY3308" fmla="*/ 1188921 h 4777539"/>
              <a:gd name="connsiteX3309" fmla="*/ 2839390 w 4772026"/>
              <a:gd name="connsiteY3309" fmla="*/ 1188134 h 4777539"/>
              <a:gd name="connsiteX3310" fmla="*/ 2879165 w 4772026"/>
              <a:gd name="connsiteY3310" fmla="*/ 1227514 h 4777539"/>
              <a:gd name="connsiteX3311" fmla="*/ 2839783 w 4772026"/>
              <a:gd name="connsiteY3311" fmla="*/ 1267290 h 4777539"/>
              <a:gd name="connsiteX3312" fmla="*/ 2800009 w 4772026"/>
              <a:gd name="connsiteY3312" fmla="*/ 1227908 h 4777539"/>
              <a:gd name="connsiteX3313" fmla="*/ 2839390 w 4772026"/>
              <a:gd name="connsiteY3313" fmla="*/ 1188134 h 4777539"/>
              <a:gd name="connsiteX3314" fmla="*/ 3428533 w 4772026"/>
              <a:gd name="connsiteY3314" fmla="*/ 1181242 h 4777539"/>
              <a:gd name="connsiteX3315" fmla="*/ 3472640 w 4772026"/>
              <a:gd name="connsiteY3315" fmla="*/ 1225152 h 4777539"/>
              <a:gd name="connsiteX3316" fmla="*/ 3428729 w 4772026"/>
              <a:gd name="connsiteY3316" fmla="*/ 1269457 h 4777539"/>
              <a:gd name="connsiteX3317" fmla="*/ 3384426 w 4772026"/>
              <a:gd name="connsiteY3317" fmla="*/ 1225546 h 4777539"/>
              <a:gd name="connsiteX3318" fmla="*/ 3428533 w 4772026"/>
              <a:gd name="connsiteY3318" fmla="*/ 1181242 h 4777539"/>
              <a:gd name="connsiteX3319" fmla="*/ 4551096 w 4772026"/>
              <a:gd name="connsiteY3319" fmla="*/ 1175335 h 4777539"/>
              <a:gd name="connsiteX3320" fmla="*/ 4552475 w 4772026"/>
              <a:gd name="connsiteY3320" fmla="*/ 1176714 h 4777539"/>
              <a:gd name="connsiteX3321" fmla="*/ 4551096 w 4772026"/>
              <a:gd name="connsiteY3321" fmla="*/ 1178092 h 4777539"/>
              <a:gd name="connsiteX3322" fmla="*/ 4549718 w 4772026"/>
              <a:gd name="connsiteY3322" fmla="*/ 1176714 h 4777539"/>
              <a:gd name="connsiteX3323" fmla="*/ 4551096 w 4772026"/>
              <a:gd name="connsiteY3323" fmla="*/ 1175335 h 4777539"/>
              <a:gd name="connsiteX3324" fmla="*/ 4011180 w 4772026"/>
              <a:gd name="connsiteY3324" fmla="*/ 1170609 h 4777539"/>
              <a:gd name="connsiteX3325" fmla="*/ 4023387 w 4772026"/>
              <a:gd name="connsiteY3325" fmla="*/ 1182817 h 4777539"/>
              <a:gd name="connsiteX3326" fmla="*/ 4011376 w 4772026"/>
              <a:gd name="connsiteY3326" fmla="*/ 1195026 h 4777539"/>
              <a:gd name="connsiteX3327" fmla="*/ 3999168 w 4772026"/>
              <a:gd name="connsiteY3327" fmla="*/ 1183014 h 4777539"/>
              <a:gd name="connsiteX3328" fmla="*/ 4011180 w 4772026"/>
              <a:gd name="connsiteY3328" fmla="*/ 1170609 h 4777539"/>
              <a:gd name="connsiteX3329" fmla="*/ 750804 w 4772026"/>
              <a:gd name="connsiteY3329" fmla="*/ 1168836 h 4777539"/>
              <a:gd name="connsiteX3330" fmla="*/ 776992 w 4772026"/>
              <a:gd name="connsiteY3330" fmla="*/ 1194827 h 4777539"/>
              <a:gd name="connsiteX3331" fmla="*/ 751000 w 4772026"/>
              <a:gd name="connsiteY3331" fmla="*/ 1221017 h 4777539"/>
              <a:gd name="connsiteX3332" fmla="*/ 724812 w 4772026"/>
              <a:gd name="connsiteY3332" fmla="*/ 1195024 h 4777539"/>
              <a:gd name="connsiteX3333" fmla="*/ 750804 w 4772026"/>
              <a:gd name="connsiteY3333" fmla="*/ 1168836 h 4777539"/>
              <a:gd name="connsiteX3334" fmla="*/ 1616995 w 4772026"/>
              <a:gd name="connsiteY3334" fmla="*/ 1163127 h 4777539"/>
              <a:gd name="connsiteX3335" fmla="*/ 1667403 w 4772026"/>
              <a:gd name="connsiteY3335" fmla="*/ 1213140 h 4777539"/>
              <a:gd name="connsiteX3336" fmla="*/ 1617389 w 4772026"/>
              <a:gd name="connsiteY3336" fmla="*/ 1263549 h 4777539"/>
              <a:gd name="connsiteX3337" fmla="*/ 1566784 w 4772026"/>
              <a:gd name="connsiteY3337" fmla="*/ 1213337 h 4777539"/>
              <a:gd name="connsiteX3338" fmla="*/ 1616995 w 4772026"/>
              <a:gd name="connsiteY3338" fmla="*/ 1163127 h 4777539"/>
              <a:gd name="connsiteX3339" fmla="*/ 3144988 w 4772026"/>
              <a:gd name="connsiteY3339" fmla="*/ 1161944 h 4777539"/>
              <a:gd name="connsiteX3340" fmla="*/ 3190867 w 4772026"/>
              <a:gd name="connsiteY3340" fmla="*/ 1207626 h 4777539"/>
              <a:gd name="connsiteX3341" fmla="*/ 3145185 w 4772026"/>
              <a:gd name="connsiteY3341" fmla="*/ 1253506 h 4777539"/>
              <a:gd name="connsiteX3342" fmla="*/ 3099109 w 4772026"/>
              <a:gd name="connsiteY3342" fmla="*/ 1207823 h 4777539"/>
              <a:gd name="connsiteX3343" fmla="*/ 3144988 w 4772026"/>
              <a:gd name="connsiteY3343" fmla="*/ 1161944 h 4777539"/>
              <a:gd name="connsiteX3344" fmla="*/ 1165292 w 4772026"/>
              <a:gd name="connsiteY3344" fmla="*/ 1147571 h 4777539"/>
              <a:gd name="connsiteX3345" fmla="*/ 1201129 w 4772026"/>
              <a:gd name="connsiteY3345" fmla="*/ 1183211 h 4777539"/>
              <a:gd name="connsiteX3346" fmla="*/ 1165489 w 4772026"/>
              <a:gd name="connsiteY3346" fmla="*/ 1219048 h 4777539"/>
              <a:gd name="connsiteX3347" fmla="*/ 1129652 w 4772026"/>
              <a:gd name="connsiteY3347" fmla="*/ 1183408 h 4777539"/>
              <a:gd name="connsiteX3348" fmla="*/ 1165292 w 4772026"/>
              <a:gd name="connsiteY3348" fmla="*/ 1147571 h 4777539"/>
              <a:gd name="connsiteX3349" fmla="*/ 2050190 w 4772026"/>
              <a:gd name="connsiteY3349" fmla="*/ 1143042 h 4777539"/>
              <a:gd name="connsiteX3350" fmla="*/ 2098628 w 4772026"/>
              <a:gd name="connsiteY3350" fmla="*/ 1191087 h 4777539"/>
              <a:gd name="connsiteX3351" fmla="*/ 2050584 w 4772026"/>
              <a:gd name="connsiteY3351" fmla="*/ 1239526 h 4777539"/>
              <a:gd name="connsiteX3352" fmla="*/ 2002145 w 4772026"/>
              <a:gd name="connsiteY3352" fmla="*/ 1191481 h 4777539"/>
              <a:gd name="connsiteX3353" fmla="*/ 2050190 w 4772026"/>
              <a:gd name="connsiteY3353" fmla="*/ 1143042 h 4777539"/>
              <a:gd name="connsiteX3354" fmla="*/ 2711598 w 4772026"/>
              <a:gd name="connsiteY3354" fmla="*/ 1141467 h 4777539"/>
              <a:gd name="connsiteX3355" fmla="*/ 2759249 w 4772026"/>
              <a:gd name="connsiteY3355" fmla="*/ 1188724 h 4777539"/>
              <a:gd name="connsiteX3356" fmla="*/ 2711991 w 4772026"/>
              <a:gd name="connsiteY3356" fmla="*/ 1236376 h 4777539"/>
              <a:gd name="connsiteX3357" fmla="*/ 2664341 w 4772026"/>
              <a:gd name="connsiteY3357" fmla="*/ 1188921 h 4777539"/>
              <a:gd name="connsiteX3358" fmla="*/ 2711598 w 4772026"/>
              <a:gd name="connsiteY3358" fmla="*/ 1141467 h 4777539"/>
              <a:gd name="connsiteX3359" fmla="*/ 3596298 w 4772026"/>
              <a:gd name="connsiteY3359" fmla="*/ 1136938 h 4777539"/>
              <a:gd name="connsiteX3360" fmla="*/ 3633906 w 4772026"/>
              <a:gd name="connsiteY3360" fmla="*/ 1174350 h 4777539"/>
              <a:gd name="connsiteX3361" fmla="*/ 3596691 w 4772026"/>
              <a:gd name="connsiteY3361" fmla="*/ 1211959 h 4777539"/>
              <a:gd name="connsiteX3362" fmla="*/ 3559082 w 4772026"/>
              <a:gd name="connsiteY3362" fmla="*/ 1174547 h 4777539"/>
              <a:gd name="connsiteX3363" fmla="*/ 3596298 w 4772026"/>
              <a:gd name="connsiteY3363" fmla="*/ 1136938 h 4777539"/>
              <a:gd name="connsiteX3364" fmla="*/ 4168507 w 4772026"/>
              <a:gd name="connsiteY3364" fmla="*/ 1136544 h 4777539"/>
              <a:gd name="connsiteX3365" fmla="*/ 4174414 w 4772026"/>
              <a:gd name="connsiteY3365" fmla="*/ 1142451 h 4777539"/>
              <a:gd name="connsiteX3366" fmla="*/ 4168507 w 4772026"/>
              <a:gd name="connsiteY3366" fmla="*/ 1148359 h 4777539"/>
              <a:gd name="connsiteX3367" fmla="*/ 4162600 w 4772026"/>
              <a:gd name="connsiteY3367" fmla="*/ 1142451 h 4777539"/>
              <a:gd name="connsiteX3368" fmla="*/ 4168507 w 4772026"/>
              <a:gd name="connsiteY3368" fmla="*/ 1136544 h 4777539"/>
              <a:gd name="connsiteX3369" fmla="*/ 593277 w 4772026"/>
              <a:gd name="connsiteY3369" fmla="*/ 1136347 h 4777539"/>
              <a:gd name="connsiteX3370" fmla="*/ 612378 w 4772026"/>
              <a:gd name="connsiteY3370" fmla="*/ 1155447 h 4777539"/>
              <a:gd name="connsiteX3371" fmla="*/ 593277 w 4772026"/>
              <a:gd name="connsiteY3371" fmla="*/ 1174547 h 4777539"/>
              <a:gd name="connsiteX3372" fmla="*/ 574178 w 4772026"/>
              <a:gd name="connsiteY3372" fmla="*/ 1155447 h 4777539"/>
              <a:gd name="connsiteX3373" fmla="*/ 593277 w 4772026"/>
              <a:gd name="connsiteY3373" fmla="*/ 1136347 h 4777539"/>
              <a:gd name="connsiteX3374" fmla="*/ 2181131 w 4772026"/>
              <a:gd name="connsiteY3374" fmla="*/ 1118625 h 4777539"/>
              <a:gd name="connsiteX3375" fmla="*/ 2227010 w 4772026"/>
              <a:gd name="connsiteY3375" fmla="*/ 1164307 h 4777539"/>
              <a:gd name="connsiteX3376" fmla="*/ 2181329 w 4772026"/>
              <a:gd name="connsiteY3376" fmla="*/ 1210187 h 4777539"/>
              <a:gd name="connsiteX3377" fmla="*/ 2135450 w 4772026"/>
              <a:gd name="connsiteY3377" fmla="*/ 1164504 h 4777539"/>
              <a:gd name="connsiteX3378" fmla="*/ 2181131 w 4772026"/>
              <a:gd name="connsiteY3378" fmla="*/ 1118625 h 4777539"/>
              <a:gd name="connsiteX3379" fmla="*/ 2580457 w 4772026"/>
              <a:gd name="connsiteY3379" fmla="*/ 1116657 h 4777539"/>
              <a:gd name="connsiteX3380" fmla="*/ 2626730 w 4772026"/>
              <a:gd name="connsiteY3380" fmla="*/ 1162536 h 4777539"/>
              <a:gd name="connsiteX3381" fmla="*/ 2580851 w 4772026"/>
              <a:gd name="connsiteY3381" fmla="*/ 1208809 h 4777539"/>
              <a:gd name="connsiteX3382" fmla="*/ 2534578 w 4772026"/>
              <a:gd name="connsiteY3382" fmla="*/ 1162930 h 4777539"/>
              <a:gd name="connsiteX3383" fmla="*/ 2580457 w 4772026"/>
              <a:gd name="connsiteY3383" fmla="*/ 1116657 h 4777539"/>
              <a:gd name="connsiteX3384" fmla="*/ 1439386 w 4772026"/>
              <a:gd name="connsiteY3384" fmla="*/ 1107992 h 4777539"/>
              <a:gd name="connsiteX3385" fmla="*/ 1482902 w 4772026"/>
              <a:gd name="connsiteY3385" fmla="*/ 1151311 h 4777539"/>
              <a:gd name="connsiteX3386" fmla="*/ 1439779 w 4772026"/>
              <a:gd name="connsiteY3386" fmla="*/ 1194828 h 4777539"/>
              <a:gd name="connsiteX3387" fmla="*/ 1396263 w 4772026"/>
              <a:gd name="connsiteY3387" fmla="*/ 1151508 h 4777539"/>
              <a:gd name="connsiteX3388" fmla="*/ 1439386 w 4772026"/>
              <a:gd name="connsiteY3388" fmla="*/ 1107992 h 4777539"/>
              <a:gd name="connsiteX3389" fmla="*/ 437329 w 4772026"/>
              <a:gd name="connsiteY3389" fmla="*/ 1105039 h 4777539"/>
              <a:gd name="connsiteX3390" fmla="*/ 449538 w 4772026"/>
              <a:gd name="connsiteY3390" fmla="*/ 1117050 h 4777539"/>
              <a:gd name="connsiteX3391" fmla="*/ 437329 w 4772026"/>
              <a:gd name="connsiteY3391" fmla="*/ 1129258 h 4777539"/>
              <a:gd name="connsiteX3392" fmla="*/ 425121 w 4772026"/>
              <a:gd name="connsiteY3392" fmla="*/ 1117050 h 4777539"/>
              <a:gd name="connsiteX3393" fmla="*/ 437329 w 4772026"/>
              <a:gd name="connsiteY3393" fmla="*/ 1105039 h 4777539"/>
              <a:gd name="connsiteX3394" fmla="*/ 2314043 w 4772026"/>
              <a:gd name="connsiteY3394" fmla="*/ 1104842 h 4777539"/>
              <a:gd name="connsiteX3395" fmla="*/ 2359922 w 4772026"/>
              <a:gd name="connsiteY3395" fmla="*/ 1150524 h 4777539"/>
              <a:gd name="connsiteX3396" fmla="*/ 2314241 w 4772026"/>
              <a:gd name="connsiteY3396" fmla="*/ 1196404 h 4777539"/>
              <a:gd name="connsiteX3397" fmla="*/ 2268362 w 4772026"/>
              <a:gd name="connsiteY3397" fmla="*/ 1150721 h 4777539"/>
              <a:gd name="connsiteX3398" fmla="*/ 2314043 w 4772026"/>
              <a:gd name="connsiteY3398" fmla="*/ 1104842 h 4777539"/>
              <a:gd name="connsiteX3399" fmla="*/ 3322007 w 4772026"/>
              <a:gd name="connsiteY3399" fmla="*/ 1104448 h 4777539"/>
              <a:gd name="connsiteX3400" fmla="*/ 3362373 w 4772026"/>
              <a:gd name="connsiteY3400" fmla="*/ 1144617 h 4777539"/>
              <a:gd name="connsiteX3401" fmla="*/ 3322204 w 4772026"/>
              <a:gd name="connsiteY3401" fmla="*/ 1184983 h 4777539"/>
              <a:gd name="connsiteX3402" fmla="*/ 3281838 w 4772026"/>
              <a:gd name="connsiteY3402" fmla="*/ 1144814 h 4777539"/>
              <a:gd name="connsiteX3403" fmla="*/ 3322007 w 4772026"/>
              <a:gd name="connsiteY3403" fmla="*/ 1104448 h 4777539"/>
              <a:gd name="connsiteX3404" fmla="*/ 2447743 w 4772026"/>
              <a:gd name="connsiteY3404" fmla="*/ 1104448 h 4777539"/>
              <a:gd name="connsiteX3405" fmla="*/ 2493228 w 4772026"/>
              <a:gd name="connsiteY3405" fmla="*/ 1149736 h 4777539"/>
              <a:gd name="connsiteX3406" fmla="*/ 2447939 w 4772026"/>
              <a:gd name="connsiteY3406" fmla="*/ 1195419 h 4777539"/>
              <a:gd name="connsiteX3407" fmla="*/ 2402257 w 4772026"/>
              <a:gd name="connsiteY3407" fmla="*/ 1150130 h 4777539"/>
              <a:gd name="connsiteX3408" fmla="*/ 2447743 w 4772026"/>
              <a:gd name="connsiteY3408" fmla="*/ 1104448 h 4777539"/>
              <a:gd name="connsiteX3409" fmla="*/ 999891 w 4772026"/>
              <a:gd name="connsiteY3409" fmla="*/ 1102873 h 4777539"/>
              <a:gd name="connsiteX3410" fmla="*/ 1033956 w 4772026"/>
              <a:gd name="connsiteY3410" fmla="*/ 1136740 h 4777539"/>
              <a:gd name="connsiteX3411" fmla="*/ 1000088 w 4772026"/>
              <a:gd name="connsiteY3411" fmla="*/ 1170806 h 4777539"/>
              <a:gd name="connsiteX3412" fmla="*/ 966022 w 4772026"/>
              <a:gd name="connsiteY3412" fmla="*/ 1136937 h 4777539"/>
              <a:gd name="connsiteX3413" fmla="*/ 999891 w 4772026"/>
              <a:gd name="connsiteY3413" fmla="*/ 1102873 h 4777539"/>
              <a:gd name="connsiteX3414" fmla="*/ 4324261 w 4772026"/>
              <a:gd name="connsiteY3414" fmla="*/ 1100313 h 4777539"/>
              <a:gd name="connsiteX3415" fmla="*/ 4327017 w 4772026"/>
              <a:gd name="connsiteY3415" fmla="*/ 1103069 h 4777539"/>
              <a:gd name="connsiteX3416" fmla="*/ 4324261 w 4772026"/>
              <a:gd name="connsiteY3416" fmla="*/ 1105826 h 4777539"/>
              <a:gd name="connsiteX3417" fmla="*/ 4321504 w 4772026"/>
              <a:gd name="connsiteY3417" fmla="*/ 1103069 h 4777539"/>
              <a:gd name="connsiteX3418" fmla="*/ 4324261 w 4772026"/>
              <a:gd name="connsiteY3418" fmla="*/ 1100313 h 4777539"/>
              <a:gd name="connsiteX3419" fmla="*/ 3027043 w 4772026"/>
              <a:gd name="connsiteY3419" fmla="*/ 1099329 h 4777539"/>
              <a:gd name="connsiteX3420" fmla="*/ 3072724 w 4772026"/>
              <a:gd name="connsiteY3420" fmla="*/ 1144617 h 4777539"/>
              <a:gd name="connsiteX3421" fmla="*/ 3027435 w 4772026"/>
              <a:gd name="connsiteY3421" fmla="*/ 1190300 h 4777539"/>
              <a:gd name="connsiteX3422" fmla="*/ 2981754 w 4772026"/>
              <a:gd name="connsiteY3422" fmla="*/ 1145011 h 4777539"/>
              <a:gd name="connsiteX3423" fmla="*/ 3027043 w 4772026"/>
              <a:gd name="connsiteY3423" fmla="*/ 1099329 h 4777539"/>
              <a:gd name="connsiteX3424" fmla="*/ 1734352 w 4772026"/>
              <a:gd name="connsiteY3424" fmla="*/ 1097950 h 4777539"/>
              <a:gd name="connsiteX3425" fmla="*/ 1786138 w 4772026"/>
              <a:gd name="connsiteY3425" fmla="*/ 1149539 h 4777539"/>
              <a:gd name="connsiteX3426" fmla="*/ 1734746 w 4772026"/>
              <a:gd name="connsiteY3426" fmla="*/ 1201326 h 4777539"/>
              <a:gd name="connsiteX3427" fmla="*/ 1682959 w 4772026"/>
              <a:gd name="connsiteY3427" fmla="*/ 1149736 h 4777539"/>
              <a:gd name="connsiteX3428" fmla="*/ 1734352 w 4772026"/>
              <a:gd name="connsiteY3428" fmla="*/ 1097950 h 4777539"/>
              <a:gd name="connsiteX3429" fmla="*/ 3761502 w 4772026"/>
              <a:gd name="connsiteY3429" fmla="*/ 1094603 h 4777539"/>
              <a:gd name="connsiteX3430" fmla="*/ 3793794 w 4772026"/>
              <a:gd name="connsiteY3430" fmla="*/ 1126699 h 4777539"/>
              <a:gd name="connsiteX3431" fmla="*/ 3761699 w 4772026"/>
              <a:gd name="connsiteY3431" fmla="*/ 1158991 h 4777539"/>
              <a:gd name="connsiteX3432" fmla="*/ 3729406 w 4772026"/>
              <a:gd name="connsiteY3432" fmla="*/ 1126896 h 4777539"/>
              <a:gd name="connsiteX3433" fmla="*/ 3761502 w 4772026"/>
              <a:gd name="connsiteY3433" fmla="*/ 1094603 h 4777539"/>
              <a:gd name="connsiteX3434" fmla="*/ 282363 w 4772026"/>
              <a:gd name="connsiteY3434" fmla="*/ 1074321 h 4777539"/>
              <a:gd name="connsiteX3435" fmla="*/ 287680 w 4772026"/>
              <a:gd name="connsiteY3435" fmla="*/ 1079440 h 4777539"/>
              <a:gd name="connsiteX3436" fmla="*/ 282363 w 4772026"/>
              <a:gd name="connsiteY3436" fmla="*/ 1084757 h 4777539"/>
              <a:gd name="connsiteX3437" fmla="*/ 277047 w 4772026"/>
              <a:gd name="connsiteY3437" fmla="*/ 1079637 h 4777539"/>
              <a:gd name="connsiteX3438" fmla="*/ 282363 w 4772026"/>
              <a:gd name="connsiteY3438" fmla="*/ 1074321 h 4777539"/>
              <a:gd name="connsiteX3439" fmla="*/ 836853 w 4772026"/>
              <a:gd name="connsiteY3439" fmla="*/ 1062310 h 4777539"/>
              <a:gd name="connsiteX3440" fmla="*/ 867570 w 4772026"/>
              <a:gd name="connsiteY3440" fmla="*/ 1092633 h 4777539"/>
              <a:gd name="connsiteX3441" fmla="*/ 837246 w 4772026"/>
              <a:gd name="connsiteY3441" fmla="*/ 1123154 h 4777539"/>
              <a:gd name="connsiteX3442" fmla="*/ 806529 w 4772026"/>
              <a:gd name="connsiteY3442" fmla="*/ 1092830 h 4777539"/>
              <a:gd name="connsiteX3443" fmla="*/ 836853 w 4772026"/>
              <a:gd name="connsiteY3443" fmla="*/ 1062310 h 4777539"/>
              <a:gd name="connsiteX3444" fmla="*/ 1266305 w 4772026"/>
              <a:gd name="connsiteY3444" fmla="*/ 1059947 h 4777539"/>
              <a:gd name="connsiteX3445" fmla="*/ 1302142 w 4772026"/>
              <a:gd name="connsiteY3445" fmla="*/ 1095587 h 4777539"/>
              <a:gd name="connsiteX3446" fmla="*/ 1266502 w 4772026"/>
              <a:gd name="connsiteY3446" fmla="*/ 1131424 h 4777539"/>
              <a:gd name="connsiteX3447" fmla="*/ 1230665 w 4772026"/>
              <a:gd name="connsiteY3447" fmla="*/ 1095784 h 4777539"/>
              <a:gd name="connsiteX3448" fmla="*/ 1266305 w 4772026"/>
              <a:gd name="connsiteY3448" fmla="*/ 1059947 h 4777539"/>
              <a:gd name="connsiteX3449" fmla="*/ 3924343 w 4772026"/>
              <a:gd name="connsiteY3449" fmla="*/ 1057977 h 4777539"/>
              <a:gd name="connsiteX3450" fmla="*/ 3947973 w 4772026"/>
              <a:gd name="connsiteY3450" fmla="*/ 1081409 h 4777539"/>
              <a:gd name="connsiteX3451" fmla="*/ 3924343 w 4772026"/>
              <a:gd name="connsiteY3451" fmla="*/ 1105236 h 4777539"/>
              <a:gd name="connsiteX3452" fmla="*/ 3900715 w 4772026"/>
              <a:gd name="connsiteY3452" fmla="*/ 1081606 h 4777539"/>
              <a:gd name="connsiteX3453" fmla="*/ 3924343 w 4772026"/>
              <a:gd name="connsiteY3453" fmla="*/ 1057977 h 4777539"/>
              <a:gd name="connsiteX3454" fmla="*/ 3494891 w 4772026"/>
              <a:gd name="connsiteY3454" fmla="*/ 1048330 h 4777539"/>
              <a:gd name="connsiteX3455" fmla="*/ 3534272 w 4772026"/>
              <a:gd name="connsiteY3455" fmla="*/ 1087317 h 4777539"/>
              <a:gd name="connsiteX3456" fmla="*/ 3495284 w 4772026"/>
              <a:gd name="connsiteY3456" fmla="*/ 1126698 h 4777539"/>
              <a:gd name="connsiteX3457" fmla="*/ 3455904 w 4772026"/>
              <a:gd name="connsiteY3457" fmla="*/ 1087710 h 4777539"/>
              <a:gd name="connsiteX3458" fmla="*/ 3494891 w 4772026"/>
              <a:gd name="connsiteY3458" fmla="*/ 1048330 h 4777539"/>
              <a:gd name="connsiteX3459" fmla="*/ 2903976 w 4772026"/>
              <a:gd name="connsiteY3459" fmla="*/ 1045377 h 4777539"/>
              <a:gd name="connsiteX3460" fmla="*/ 2951627 w 4772026"/>
              <a:gd name="connsiteY3460" fmla="*/ 1092634 h 4777539"/>
              <a:gd name="connsiteX3461" fmla="*/ 2904172 w 4772026"/>
              <a:gd name="connsiteY3461" fmla="*/ 1140286 h 4777539"/>
              <a:gd name="connsiteX3462" fmla="*/ 2856522 w 4772026"/>
              <a:gd name="connsiteY3462" fmla="*/ 1092831 h 4777539"/>
              <a:gd name="connsiteX3463" fmla="*/ 2903976 w 4772026"/>
              <a:gd name="connsiteY3463" fmla="*/ 1045377 h 4777539"/>
              <a:gd name="connsiteX3464" fmla="*/ 1857220 w 4772026"/>
              <a:gd name="connsiteY3464" fmla="*/ 1044785 h 4777539"/>
              <a:gd name="connsiteX3465" fmla="*/ 1909007 w 4772026"/>
              <a:gd name="connsiteY3465" fmla="*/ 1096374 h 4777539"/>
              <a:gd name="connsiteX3466" fmla="*/ 1857417 w 4772026"/>
              <a:gd name="connsiteY3466" fmla="*/ 1148161 h 4777539"/>
              <a:gd name="connsiteX3467" fmla="*/ 1805631 w 4772026"/>
              <a:gd name="connsiteY3467" fmla="*/ 1096768 h 4777539"/>
              <a:gd name="connsiteX3468" fmla="*/ 1857220 w 4772026"/>
              <a:gd name="connsiteY3468" fmla="*/ 1044785 h 4777539"/>
              <a:gd name="connsiteX3469" fmla="*/ 1551819 w 4772026"/>
              <a:gd name="connsiteY3469" fmla="*/ 1035335 h 4777539"/>
              <a:gd name="connsiteX3470" fmla="*/ 1595335 w 4772026"/>
              <a:gd name="connsiteY3470" fmla="*/ 1078457 h 4777539"/>
              <a:gd name="connsiteX3471" fmla="*/ 1552016 w 4772026"/>
              <a:gd name="connsiteY3471" fmla="*/ 1121973 h 4777539"/>
              <a:gd name="connsiteX3472" fmla="*/ 1508500 w 4772026"/>
              <a:gd name="connsiteY3472" fmla="*/ 1078851 h 4777539"/>
              <a:gd name="connsiteX3473" fmla="*/ 1551819 w 4772026"/>
              <a:gd name="connsiteY3473" fmla="*/ 1035335 h 4777539"/>
              <a:gd name="connsiteX3474" fmla="*/ 676177 w 4772026"/>
              <a:gd name="connsiteY3474" fmla="*/ 1033365 h 4777539"/>
              <a:gd name="connsiteX3475" fmla="*/ 693505 w 4772026"/>
              <a:gd name="connsiteY3475" fmla="*/ 1050693 h 4777539"/>
              <a:gd name="connsiteX3476" fmla="*/ 676177 w 4772026"/>
              <a:gd name="connsiteY3476" fmla="*/ 1068021 h 4777539"/>
              <a:gd name="connsiteX3477" fmla="*/ 658849 w 4772026"/>
              <a:gd name="connsiteY3477" fmla="*/ 1050693 h 4777539"/>
              <a:gd name="connsiteX3478" fmla="*/ 676177 w 4772026"/>
              <a:gd name="connsiteY3478" fmla="*/ 1033365 h 4777539"/>
              <a:gd name="connsiteX3479" fmla="*/ 3209180 w 4772026"/>
              <a:gd name="connsiteY3479" fmla="*/ 1030215 h 4777539"/>
              <a:gd name="connsiteX3480" fmla="*/ 3251909 w 4772026"/>
              <a:gd name="connsiteY3480" fmla="*/ 1072747 h 4777539"/>
              <a:gd name="connsiteX3481" fmla="*/ 3209377 w 4772026"/>
              <a:gd name="connsiteY3481" fmla="*/ 1115476 h 4777539"/>
              <a:gd name="connsiteX3482" fmla="*/ 3166648 w 4772026"/>
              <a:gd name="connsiteY3482" fmla="*/ 1072944 h 4777539"/>
              <a:gd name="connsiteX3483" fmla="*/ 3209180 w 4772026"/>
              <a:gd name="connsiteY3483" fmla="*/ 1030215 h 4777539"/>
              <a:gd name="connsiteX3484" fmla="*/ 4084626 w 4772026"/>
              <a:gd name="connsiteY3484" fmla="*/ 1028836 h 4777539"/>
              <a:gd name="connsiteX3485" fmla="*/ 4094078 w 4772026"/>
              <a:gd name="connsiteY3485" fmla="*/ 1038091 h 4777539"/>
              <a:gd name="connsiteX3486" fmla="*/ 4084823 w 4772026"/>
              <a:gd name="connsiteY3486" fmla="*/ 1047542 h 4777539"/>
              <a:gd name="connsiteX3487" fmla="*/ 4075371 w 4772026"/>
              <a:gd name="connsiteY3487" fmla="*/ 1038288 h 4777539"/>
              <a:gd name="connsiteX3488" fmla="*/ 4084626 w 4772026"/>
              <a:gd name="connsiteY3488" fmla="*/ 1028836 h 4777539"/>
              <a:gd name="connsiteX3489" fmla="*/ 1096375 w 4772026"/>
              <a:gd name="connsiteY3489" fmla="*/ 1014068 h 4777539"/>
              <a:gd name="connsiteX3490" fmla="*/ 1127092 w 4772026"/>
              <a:gd name="connsiteY3490" fmla="*/ 1044391 h 4777539"/>
              <a:gd name="connsiteX3491" fmla="*/ 1096768 w 4772026"/>
              <a:gd name="connsiteY3491" fmla="*/ 1075109 h 4777539"/>
              <a:gd name="connsiteX3492" fmla="*/ 1066051 w 4772026"/>
              <a:gd name="connsiteY3492" fmla="*/ 1044589 h 4777539"/>
              <a:gd name="connsiteX3493" fmla="*/ 1096375 w 4772026"/>
              <a:gd name="connsiteY3493" fmla="*/ 1014068 h 4777539"/>
              <a:gd name="connsiteX3494" fmla="*/ 3664427 w 4772026"/>
              <a:gd name="connsiteY3494" fmla="*/ 1007964 h 4777539"/>
              <a:gd name="connsiteX3495" fmla="*/ 3691601 w 4772026"/>
              <a:gd name="connsiteY3495" fmla="*/ 1034940 h 4777539"/>
              <a:gd name="connsiteX3496" fmla="*/ 3664624 w 4772026"/>
              <a:gd name="connsiteY3496" fmla="*/ 1062113 h 4777539"/>
              <a:gd name="connsiteX3497" fmla="*/ 3637452 w 4772026"/>
              <a:gd name="connsiteY3497" fmla="*/ 1035137 h 4777539"/>
              <a:gd name="connsiteX3498" fmla="*/ 3664427 w 4772026"/>
              <a:gd name="connsiteY3498" fmla="*/ 1007964 h 4777539"/>
              <a:gd name="connsiteX3499" fmla="*/ 2776773 w 4772026"/>
              <a:gd name="connsiteY3499" fmla="*/ 1004617 h 4777539"/>
              <a:gd name="connsiteX3500" fmla="*/ 2824424 w 4772026"/>
              <a:gd name="connsiteY3500" fmla="*/ 1051874 h 4777539"/>
              <a:gd name="connsiteX3501" fmla="*/ 2776970 w 4772026"/>
              <a:gd name="connsiteY3501" fmla="*/ 1099526 h 4777539"/>
              <a:gd name="connsiteX3502" fmla="*/ 2729319 w 4772026"/>
              <a:gd name="connsiteY3502" fmla="*/ 1052071 h 4777539"/>
              <a:gd name="connsiteX3503" fmla="*/ 2776773 w 4772026"/>
              <a:gd name="connsiteY3503" fmla="*/ 1004617 h 4777539"/>
              <a:gd name="connsiteX3504" fmla="*/ 1984028 w 4772026"/>
              <a:gd name="connsiteY3504" fmla="*/ 1003632 h 4777539"/>
              <a:gd name="connsiteX3505" fmla="*/ 2035223 w 4772026"/>
              <a:gd name="connsiteY3505" fmla="*/ 1054434 h 4777539"/>
              <a:gd name="connsiteX3506" fmla="*/ 1984421 w 4772026"/>
              <a:gd name="connsiteY3506" fmla="*/ 1105630 h 4777539"/>
              <a:gd name="connsiteX3507" fmla="*/ 1933226 w 4772026"/>
              <a:gd name="connsiteY3507" fmla="*/ 1054828 h 4777539"/>
              <a:gd name="connsiteX3508" fmla="*/ 1984028 w 4772026"/>
              <a:gd name="connsiteY3508" fmla="*/ 1003632 h 4777539"/>
              <a:gd name="connsiteX3509" fmla="*/ 517273 w 4772026"/>
              <a:gd name="connsiteY3509" fmla="*/ 999891 h 4777539"/>
              <a:gd name="connsiteX3510" fmla="*/ 527316 w 4772026"/>
              <a:gd name="connsiteY3510" fmla="*/ 1009933 h 4777539"/>
              <a:gd name="connsiteX3511" fmla="*/ 517273 w 4772026"/>
              <a:gd name="connsiteY3511" fmla="*/ 1019976 h 4777539"/>
              <a:gd name="connsiteX3512" fmla="*/ 507231 w 4772026"/>
              <a:gd name="connsiteY3512" fmla="*/ 1009933 h 4777539"/>
              <a:gd name="connsiteX3513" fmla="*/ 517273 w 4772026"/>
              <a:gd name="connsiteY3513" fmla="*/ 999891 h 4777539"/>
              <a:gd name="connsiteX3514" fmla="*/ 4243530 w 4772026"/>
              <a:gd name="connsiteY3514" fmla="*/ 992802 h 4777539"/>
              <a:gd name="connsiteX3515" fmla="*/ 4247074 w 4772026"/>
              <a:gd name="connsiteY3515" fmla="*/ 996346 h 4777539"/>
              <a:gd name="connsiteX3516" fmla="*/ 4243530 w 4772026"/>
              <a:gd name="connsiteY3516" fmla="*/ 999891 h 4777539"/>
              <a:gd name="connsiteX3517" fmla="*/ 4239985 w 4772026"/>
              <a:gd name="connsiteY3517" fmla="*/ 996544 h 4777539"/>
              <a:gd name="connsiteX3518" fmla="*/ 4243530 w 4772026"/>
              <a:gd name="connsiteY3518" fmla="*/ 992802 h 4777539"/>
              <a:gd name="connsiteX3519" fmla="*/ 1373422 w 4772026"/>
              <a:gd name="connsiteY3519" fmla="*/ 983350 h 4777539"/>
              <a:gd name="connsiteX3520" fmla="*/ 1406109 w 4772026"/>
              <a:gd name="connsiteY3520" fmla="*/ 1015840 h 4777539"/>
              <a:gd name="connsiteX3521" fmla="*/ 1373619 w 4772026"/>
              <a:gd name="connsiteY3521" fmla="*/ 1048527 h 4777539"/>
              <a:gd name="connsiteX3522" fmla="*/ 1340933 w 4772026"/>
              <a:gd name="connsiteY3522" fmla="*/ 1016037 h 4777539"/>
              <a:gd name="connsiteX3523" fmla="*/ 1373422 w 4772026"/>
              <a:gd name="connsiteY3523" fmla="*/ 983350 h 4777539"/>
              <a:gd name="connsiteX3524" fmla="*/ 2646225 w 4772026"/>
              <a:gd name="connsiteY3524" fmla="*/ 978231 h 4777539"/>
              <a:gd name="connsiteX3525" fmla="*/ 2690726 w 4772026"/>
              <a:gd name="connsiteY3525" fmla="*/ 1022534 h 4777539"/>
              <a:gd name="connsiteX3526" fmla="*/ 2646422 w 4772026"/>
              <a:gd name="connsiteY3526" fmla="*/ 1067036 h 4777539"/>
              <a:gd name="connsiteX3527" fmla="*/ 2601921 w 4772026"/>
              <a:gd name="connsiteY3527" fmla="*/ 1022732 h 4777539"/>
              <a:gd name="connsiteX3528" fmla="*/ 2646225 w 4772026"/>
              <a:gd name="connsiteY3528" fmla="*/ 978231 h 4777539"/>
              <a:gd name="connsiteX3529" fmla="*/ 2114183 w 4772026"/>
              <a:gd name="connsiteY3529" fmla="*/ 978231 h 4777539"/>
              <a:gd name="connsiteX3530" fmla="*/ 2160456 w 4772026"/>
              <a:gd name="connsiteY3530" fmla="*/ 1024307 h 4777539"/>
              <a:gd name="connsiteX3531" fmla="*/ 2114577 w 4772026"/>
              <a:gd name="connsiteY3531" fmla="*/ 1070580 h 4777539"/>
              <a:gd name="connsiteX3532" fmla="*/ 2068304 w 4772026"/>
              <a:gd name="connsiteY3532" fmla="*/ 1024701 h 4777539"/>
              <a:gd name="connsiteX3533" fmla="*/ 2114183 w 4772026"/>
              <a:gd name="connsiteY3533" fmla="*/ 978231 h 4777539"/>
              <a:gd name="connsiteX3534" fmla="*/ 1669569 w 4772026"/>
              <a:gd name="connsiteY3534" fmla="*/ 975868 h 4777539"/>
              <a:gd name="connsiteX3535" fmla="*/ 1709147 w 4772026"/>
              <a:gd name="connsiteY3535" fmla="*/ 1015249 h 4777539"/>
              <a:gd name="connsiteX3536" fmla="*/ 1669766 w 4772026"/>
              <a:gd name="connsiteY3536" fmla="*/ 1055024 h 4777539"/>
              <a:gd name="connsiteX3537" fmla="*/ 1629991 w 4772026"/>
              <a:gd name="connsiteY3537" fmla="*/ 1015643 h 4777539"/>
              <a:gd name="connsiteX3538" fmla="*/ 1669569 w 4772026"/>
              <a:gd name="connsiteY3538" fmla="*/ 975868 h 4777539"/>
              <a:gd name="connsiteX3539" fmla="*/ 3386986 w 4772026"/>
              <a:gd name="connsiteY3539" fmla="*/ 975081 h 4777539"/>
              <a:gd name="connsiteX3540" fmla="*/ 3420656 w 4772026"/>
              <a:gd name="connsiteY3540" fmla="*/ 1008554 h 4777539"/>
              <a:gd name="connsiteX3541" fmla="*/ 3387183 w 4772026"/>
              <a:gd name="connsiteY3541" fmla="*/ 1042423 h 4777539"/>
              <a:gd name="connsiteX3542" fmla="*/ 3353512 w 4772026"/>
              <a:gd name="connsiteY3542" fmla="*/ 1008751 h 4777539"/>
              <a:gd name="connsiteX3543" fmla="*/ 3386986 w 4772026"/>
              <a:gd name="connsiteY3543" fmla="*/ 975081 h 4777539"/>
              <a:gd name="connsiteX3544" fmla="*/ 3090840 w 4772026"/>
              <a:gd name="connsiteY3544" fmla="*/ 973505 h 4777539"/>
              <a:gd name="connsiteX3545" fmla="*/ 3127858 w 4772026"/>
              <a:gd name="connsiteY3545" fmla="*/ 1010129 h 4777539"/>
              <a:gd name="connsiteX3546" fmla="*/ 3091233 w 4772026"/>
              <a:gd name="connsiteY3546" fmla="*/ 1047148 h 4777539"/>
              <a:gd name="connsiteX3547" fmla="*/ 3054412 w 4772026"/>
              <a:gd name="connsiteY3547" fmla="*/ 1010523 h 4777539"/>
              <a:gd name="connsiteX3548" fmla="*/ 3090840 w 4772026"/>
              <a:gd name="connsiteY3548" fmla="*/ 973505 h 4777539"/>
              <a:gd name="connsiteX3549" fmla="*/ 929595 w 4772026"/>
              <a:gd name="connsiteY3549" fmla="*/ 968976 h 4777539"/>
              <a:gd name="connsiteX3550" fmla="*/ 957162 w 4772026"/>
              <a:gd name="connsiteY3550" fmla="*/ 996346 h 4777539"/>
              <a:gd name="connsiteX3551" fmla="*/ 929792 w 4772026"/>
              <a:gd name="connsiteY3551" fmla="*/ 1023913 h 4777539"/>
              <a:gd name="connsiteX3552" fmla="*/ 902225 w 4772026"/>
              <a:gd name="connsiteY3552" fmla="*/ 996543 h 4777539"/>
              <a:gd name="connsiteX3553" fmla="*/ 929595 w 4772026"/>
              <a:gd name="connsiteY3553" fmla="*/ 968976 h 4777539"/>
              <a:gd name="connsiteX3554" fmla="*/ 359550 w 4772026"/>
              <a:gd name="connsiteY3554" fmla="*/ 966810 h 4777539"/>
              <a:gd name="connsiteX3555" fmla="*/ 363489 w 4772026"/>
              <a:gd name="connsiteY3555" fmla="*/ 970551 h 4777539"/>
              <a:gd name="connsiteX3556" fmla="*/ 359550 w 4772026"/>
              <a:gd name="connsiteY3556" fmla="*/ 974293 h 4777539"/>
              <a:gd name="connsiteX3557" fmla="*/ 355810 w 4772026"/>
              <a:gd name="connsiteY3557" fmla="*/ 970551 h 4777539"/>
              <a:gd name="connsiteX3558" fmla="*/ 359550 w 4772026"/>
              <a:gd name="connsiteY3558" fmla="*/ 966810 h 4777539"/>
              <a:gd name="connsiteX3559" fmla="*/ 3830814 w 4772026"/>
              <a:gd name="connsiteY3559" fmla="*/ 965629 h 4777539"/>
              <a:gd name="connsiteX3560" fmla="*/ 3851095 w 4772026"/>
              <a:gd name="connsiteY3560" fmla="*/ 985713 h 4777539"/>
              <a:gd name="connsiteX3561" fmla="*/ 3831010 w 4772026"/>
              <a:gd name="connsiteY3561" fmla="*/ 1005995 h 4777539"/>
              <a:gd name="connsiteX3562" fmla="*/ 3810729 w 4772026"/>
              <a:gd name="connsiteY3562" fmla="*/ 985910 h 4777539"/>
              <a:gd name="connsiteX3563" fmla="*/ 3830814 w 4772026"/>
              <a:gd name="connsiteY3563" fmla="*/ 965629 h 4777539"/>
              <a:gd name="connsiteX3564" fmla="*/ 2246899 w 4772026"/>
              <a:gd name="connsiteY3564" fmla="*/ 960312 h 4777539"/>
              <a:gd name="connsiteX3565" fmla="*/ 2292778 w 4772026"/>
              <a:gd name="connsiteY3565" fmla="*/ 1005994 h 4777539"/>
              <a:gd name="connsiteX3566" fmla="*/ 2247096 w 4772026"/>
              <a:gd name="connsiteY3566" fmla="*/ 1051874 h 4777539"/>
              <a:gd name="connsiteX3567" fmla="*/ 2201020 w 4772026"/>
              <a:gd name="connsiteY3567" fmla="*/ 1006191 h 4777539"/>
              <a:gd name="connsiteX3568" fmla="*/ 2246899 w 4772026"/>
              <a:gd name="connsiteY3568" fmla="*/ 960312 h 4777539"/>
              <a:gd name="connsiteX3569" fmla="*/ 2513904 w 4772026"/>
              <a:gd name="connsiteY3569" fmla="*/ 959131 h 4777539"/>
              <a:gd name="connsiteX3570" fmla="*/ 2559783 w 4772026"/>
              <a:gd name="connsiteY3570" fmla="*/ 1004813 h 4777539"/>
              <a:gd name="connsiteX3571" fmla="*/ 2514101 w 4772026"/>
              <a:gd name="connsiteY3571" fmla="*/ 1050889 h 4777539"/>
              <a:gd name="connsiteX3572" fmla="*/ 2468025 w 4772026"/>
              <a:gd name="connsiteY3572" fmla="*/ 1005207 h 4777539"/>
              <a:gd name="connsiteX3573" fmla="*/ 2513904 w 4772026"/>
              <a:gd name="connsiteY3573" fmla="*/ 959131 h 4777539"/>
              <a:gd name="connsiteX3574" fmla="*/ 2380205 w 4772026"/>
              <a:gd name="connsiteY3574" fmla="*/ 953815 h 4777539"/>
              <a:gd name="connsiteX3575" fmla="*/ 2426084 w 4772026"/>
              <a:gd name="connsiteY3575" fmla="*/ 999497 h 4777539"/>
              <a:gd name="connsiteX3576" fmla="*/ 2380401 w 4772026"/>
              <a:gd name="connsiteY3576" fmla="*/ 1045377 h 4777539"/>
              <a:gd name="connsiteX3577" fmla="*/ 2334522 w 4772026"/>
              <a:gd name="connsiteY3577" fmla="*/ 999694 h 4777539"/>
              <a:gd name="connsiteX3578" fmla="*/ 2380205 w 4772026"/>
              <a:gd name="connsiteY3578" fmla="*/ 953815 h 4777539"/>
              <a:gd name="connsiteX3579" fmla="*/ 3994837 w 4772026"/>
              <a:gd name="connsiteY3579" fmla="*/ 929792 h 4777539"/>
              <a:gd name="connsiteX3580" fmla="*/ 4004288 w 4772026"/>
              <a:gd name="connsiteY3580" fmla="*/ 939046 h 4777539"/>
              <a:gd name="connsiteX3581" fmla="*/ 3995034 w 4772026"/>
              <a:gd name="connsiteY3581" fmla="*/ 948498 h 4777539"/>
              <a:gd name="connsiteX3582" fmla="*/ 3985582 w 4772026"/>
              <a:gd name="connsiteY3582" fmla="*/ 939243 h 4777539"/>
              <a:gd name="connsiteX3583" fmla="*/ 3994837 w 4772026"/>
              <a:gd name="connsiteY3583" fmla="*/ 929792 h 4777539"/>
              <a:gd name="connsiteX3584" fmla="*/ 1199160 w 4772026"/>
              <a:gd name="connsiteY3584" fmla="*/ 927626 h 4777539"/>
              <a:gd name="connsiteX3585" fmla="*/ 1230468 w 4772026"/>
              <a:gd name="connsiteY3585" fmla="*/ 958737 h 4777539"/>
              <a:gd name="connsiteX3586" fmla="*/ 1199357 w 4772026"/>
              <a:gd name="connsiteY3586" fmla="*/ 990045 h 4777539"/>
              <a:gd name="connsiteX3587" fmla="*/ 1168049 w 4772026"/>
              <a:gd name="connsiteY3587" fmla="*/ 958934 h 4777539"/>
              <a:gd name="connsiteX3588" fmla="*/ 1199160 w 4772026"/>
              <a:gd name="connsiteY3588" fmla="*/ 927626 h 4777539"/>
              <a:gd name="connsiteX3589" fmla="*/ 765177 w 4772026"/>
              <a:gd name="connsiteY3589" fmla="*/ 927035 h 4777539"/>
              <a:gd name="connsiteX3590" fmla="*/ 789201 w 4772026"/>
              <a:gd name="connsiteY3590" fmla="*/ 950860 h 4777539"/>
              <a:gd name="connsiteX3591" fmla="*/ 765374 w 4772026"/>
              <a:gd name="connsiteY3591" fmla="*/ 974884 h 4777539"/>
              <a:gd name="connsiteX3592" fmla="*/ 741352 w 4772026"/>
              <a:gd name="connsiteY3592" fmla="*/ 951057 h 4777539"/>
              <a:gd name="connsiteX3593" fmla="*/ 765177 w 4772026"/>
              <a:gd name="connsiteY3593" fmla="*/ 927035 h 4777539"/>
              <a:gd name="connsiteX3594" fmla="*/ 3561052 w 4772026"/>
              <a:gd name="connsiteY3594" fmla="*/ 919159 h 4777539"/>
              <a:gd name="connsiteX3595" fmla="*/ 3592360 w 4772026"/>
              <a:gd name="connsiteY3595" fmla="*/ 950270 h 4777539"/>
              <a:gd name="connsiteX3596" fmla="*/ 3561249 w 4772026"/>
              <a:gd name="connsiteY3596" fmla="*/ 981578 h 4777539"/>
              <a:gd name="connsiteX3597" fmla="*/ 3529940 w 4772026"/>
              <a:gd name="connsiteY3597" fmla="*/ 950467 h 4777539"/>
              <a:gd name="connsiteX3598" fmla="*/ 3561052 w 4772026"/>
              <a:gd name="connsiteY3598" fmla="*/ 919159 h 4777539"/>
              <a:gd name="connsiteX3599" fmla="*/ 2968166 w 4772026"/>
              <a:gd name="connsiteY3599" fmla="*/ 918962 h 4777539"/>
              <a:gd name="connsiteX3600" fmla="*/ 3007153 w 4772026"/>
              <a:gd name="connsiteY3600" fmla="*/ 957752 h 4777539"/>
              <a:gd name="connsiteX3601" fmla="*/ 2968560 w 4772026"/>
              <a:gd name="connsiteY3601" fmla="*/ 996741 h 4777539"/>
              <a:gd name="connsiteX3602" fmla="*/ 2929573 w 4772026"/>
              <a:gd name="connsiteY3602" fmla="*/ 957949 h 4777539"/>
              <a:gd name="connsiteX3603" fmla="*/ 2968166 w 4772026"/>
              <a:gd name="connsiteY3603" fmla="*/ 918962 h 4777539"/>
              <a:gd name="connsiteX3604" fmla="*/ 1792045 w 4772026"/>
              <a:gd name="connsiteY3604" fmla="*/ 917780 h 4777539"/>
              <a:gd name="connsiteX3605" fmla="*/ 1836546 w 4772026"/>
              <a:gd name="connsiteY3605" fmla="*/ 962083 h 4777539"/>
              <a:gd name="connsiteX3606" fmla="*/ 1792242 w 4772026"/>
              <a:gd name="connsiteY3606" fmla="*/ 1006585 h 4777539"/>
              <a:gd name="connsiteX3607" fmla="*/ 1747742 w 4772026"/>
              <a:gd name="connsiteY3607" fmla="*/ 962281 h 4777539"/>
              <a:gd name="connsiteX3608" fmla="*/ 1792045 w 4772026"/>
              <a:gd name="connsiteY3608" fmla="*/ 917780 h 4777539"/>
              <a:gd name="connsiteX3609" fmla="*/ 1486250 w 4772026"/>
              <a:gd name="connsiteY3609" fmla="*/ 909314 h 4777539"/>
              <a:gd name="connsiteX3610" fmla="*/ 1521495 w 4772026"/>
              <a:gd name="connsiteY3610" fmla="*/ 944166 h 4777539"/>
              <a:gd name="connsiteX3611" fmla="*/ 1486643 w 4772026"/>
              <a:gd name="connsiteY3611" fmla="*/ 979413 h 4777539"/>
              <a:gd name="connsiteX3612" fmla="*/ 1451397 w 4772026"/>
              <a:gd name="connsiteY3612" fmla="*/ 944560 h 4777539"/>
              <a:gd name="connsiteX3613" fmla="*/ 1486250 w 4772026"/>
              <a:gd name="connsiteY3613" fmla="*/ 909314 h 4777539"/>
              <a:gd name="connsiteX3614" fmla="*/ 3273568 w 4772026"/>
              <a:gd name="connsiteY3614" fmla="*/ 902816 h 4777539"/>
              <a:gd name="connsiteX3615" fmla="*/ 3308814 w 4772026"/>
              <a:gd name="connsiteY3615" fmla="*/ 937668 h 4777539"/>
              <a:gd name="connsiteX3616" fmla="*/ 3273962 w 4772026"/>
              <a:gd name="connsiteY3616" fmla="*/ 972915 h 4777539"/>
              <a:gd name="connsiteX3617" fmla="*/ 3238716 w 4772026"/>
              <a:gd name="connsiteY3617" fmla="*/ 938062 h 4777539"/>
              <a:gd name="connsiteX3618" fmla="*/ 3273568 w 4772026"/>
              <a:gd name="connsiteY3618" fmla="*/ 902816 h 4777539"/>
              <a:gd name="connsiteX3619" fmla="*/ 4156890 w 4772026"/>
              <a:gd name="connsiteY3619" fmla="*/ 891198 h 4777539"/>
              <a:gd name="connsiteX3620" fmla="*/ 4160435 w 4772026"/>
              <a:gd name="connsiteY3620" fmla="*/ 894742 h 4777539"/>
              <a:gd name="connsiteX3621" fmla="*/ 4156890 w 4772026"/>
              <a:gd name="connsiteY3621" fmla="*/ 898287 h 4777539"/>
              <a:gd name="connsiteX3622" fmla="*/ 4153346 w 4772026"/>
              <a:gd name="connsiteY3622" fmla="*/ 894742 h 4777539"/>
              <a:gd name="connsiteX3623" fmla="*/ 4156890 w 4772026"/>
              <a:gd name="connsiteY3623" fmla="*/ 891198 h 4777539"/>
              <a:gd name="connsiteX3624" fmla="*/ 603124 w 4772026"/>
              <a:gd name="connsiteY3624" fmla="*/ 890213 h 4777539"/>
              <a:gd name="connsiteX3625" fmla="*/ 620452 w 4772026"/>
              <a:gd name="connsiteY3625" fmla="*/ 907541 h 4777539"/>
              <a:gd name="connsiteX3626" fmla="*/ 603124 w 4772026"/>
              <a:gd name="connsiteY3626" fmla="*/ 924869 h 4777539"/>
              <a:gd name="connsiteX3627" fmla="*/ 585796 w 4772026"/>
              <a:gd name="connsiteY3627" fmla="*/ 907541 h 4777539"/>
              <a:gd name="connsiteX3628" fmla="*/ 603124 w 4772026"/>
              <a:gd name="connsiteY3628" fmla="*/ 890213 h 4777539"/>
              <a:gd name="connsiteX3629" fmla="*/ 1028049 w 4772026"/>
              <a:gd name="connsiteY3629" fmla="*/ 875642 h 4777539"/>
              <a:gd name="connsiteX3630" fmla="*/ 1058766 w 4772026"/>
              <a:gd name="connsiteY3630" fmla="*/ 905965 h 4777539"/>
              <a:gd name="connsiteX3631" fmla="*/ 1028442 w 4772026"/>
              <a:gd name="connsiteY3631" fmla="*/ 936682 h 4777539"/>
              <a:gd name="connsiteX3632" fmla="*/ 997725 w 4772026"/>
              <a:gd name="connsiteY3632" fmla="*/ 906360 h 4777539"/>
              <a:gd name="connsiteX3633" fmla="*/ 1028049 w 4772026"/>
              <a:gd name="connsiteY3633" fmla="*/ 875642 h 4777539"/>
              <a:gd name="connsiteX3634" fmla="*/ 2841359 w 4772026"/>
              <a:gd name="connsiteY3634" fmla="*/ 873477 h 4777539"/>
              <a:gd name="connsiteX3635" fmla="*/ 2883497 w 4772026"/>
              <a:gd name="connsiteY3635" fmla="*/ 915221 h 4777539"/>
              <a:gd name="connsiteX3636" fmla="*/ 2841753 w 4772026"/>
              <a:gd name="connsiteY3636" fmla="*/ 957359 h 4777539"/>
              <a:gd name="connsiteX3637" fmla="*/ 2799615 w 4772026"/>
              <a:gd name="connsiteY3637" fmla="*/ 915614 h 4777539"/>
              <a:gd name="connsiteX3638" fmla="*/ 2841359 w 4772026"/>
              <a:gd name="connsiteY3638" fmla="*/ 873477 h 4777539"/>
              <a:gd name="connsiteX3639" fmla="*/ 1918263 w 4772026"/>
              <a:gd name="connsiteY3639" fmla="*/ 872296 h 4777539"/>
              <a:gd name="connsiteX3640" fmla="*/ 1964929 w 4772026"/>
              <a:gd name="connsiteY3640" fmla="*/ 918568 h 4777539"/>
              <a:gd name="connsiteX3641" fmla="*/ 1918656 w 4772026"/>
              <a:gd name="connsiteY3641" fmla="*/ 965235 h 4777539"/>
              <a:gd name="connsiteX3642" fmla="*/ 1871990 w 4772026"/>
              <a:gd name="connsiteY3642" fmla="*/ 918962 h 4777539"/>
              <a:gd name="connsiteX3643" fmla="*/ 1918263 w 4772026"/>
              <a:gd name="connsiteY3643" fmla="*/ 872296 h 4777539"/>
              <a:gd name="connsiteX3644" fmla="*/ 3731573 w 4772026"/>
              <a:gd name="connsiteY3644" fmla="*/ 869341 h 4777539"/>
              <a:gd name="connsiteX3645" fmla="*/ 3758745 w 4772026"/>
              <a:gd name="connsiteY3645" fmla="*/ 896317 h 4777539"/>
              <a:gd name="connsiteX3646" fmla="*/ 3731769 w 4772026"/>
              <a:gd name="connsiteY3646" fmla="*/ 923490 h 4777539"/>
              <a:gd name="connsiteX3647" fmla="*/ 3704596 w 4772026"/>
              <a:gd name="connsiteY3647" fmla="*/ 896514 h 4777539"/>
              <a:gd name="connsiteX3648" fmla="*/ 3731573 w 4772026"/>
              <a:gd name="connsiteY3648" fmla="*/ 869341 h 4777539"/>
              <a:gd name="connsiteX3649" fmla="*/ 442252 w 4772026"/>
              <a:gd name="connsiteY3649" fmla="*/ 858709 h 4777539"/>
              <a:gd name="connsiteX3650" fmla="*/ 449340 w 4772026"/>
              <a:gd name="connsiteY3650" fmla="*/ 865601 h 4777539"/>
              <a:gd name="connsiteX3651" fmla="*/ 442449 w 4772026"/>
              <a:gd name="connsiteY3651" fmla="*/ 872492 h 4777539"/>
              <a:gd name="connsiteX3652" fmla="*/ 435557 w 4772026"/>
              <a:gd name="connsiteY3652" fmla="*/ 865601 h 4777539"/>
              <a:gd name="connsiteX3653" fmla="*/ 442252 w 4772026"/>
              <a:gd name="connsiteY3653" fmla="*/ 858709 h 4777539"/>
              <a:gd name="connsiteX3654" fmla="*/ 1307654 w 4772026"/>
              <a:gd name="connsiteY3654" fmla="*/ 854377 h 4777539"/>
              <a:gd name="connsiteX3655" fmla="*/ 1334040 w 4772026"/>
              <a:gd name="connsiteY3655" fmla="*/ 880566 h 4777539"/>
              <a:gd name="connsiteX3656" fmla="*/ 1307851 w 4772026"/>
              <a:gd name="connsiteY3656" fmla="*/ 906952 h 4777539"/>
              <a:gd name="connsiteX3657" fmla="*/ 1281269 w 4772026"/>
              <a:gd name="connsiteY3657" fmla="*/ 880763 h 4777539"/>
              <a:gd name="connsiteX3658" fmla="*/ 1307654 w 4772026"/>
              <a:gd name="connsiteY3658" fmla="*/ 854377 h 4777539"/>
              <a:gd name="connsiteX3659" fmla="*/ 1604392 w 4772026"/>
              <a:gd name="connsiteY3659" fmla="*/ 849651 h 4777539"/>
              <a:gd name="connsiteX3660" fmla="*/ 1636488 w 4772026"/>
              <a:gd name="connsiteY3660" fmla="*/ 881550 h 4777539"/>
              <a:gd name="connsiteX3661" fmla="*/ 1604590 w 4772026"/>
              <a:gd name="connsiteY3661" fmla="*/ 913448 h 4777539"/>
              <a:gd name="connsiteX3662" fmla="*/ 1572494 w 4772026"/>
              <a:gd name="connsiteY3662" fmla="*/ 881747 h 4777539"/>
              <a:gd name="connsiteX3663" fmla="*/ 1604392 w 4772026"/>
              <a:gd name="connsiteY3663" fmla="*/ 849651 h 4777539"/>
              <a:gd name="connsiteX3664" fmla="*/ 2047826 w 4772026"/>
              <a:gd name="connsiteY3664" fmla="*/ 848076 h 4777539"/>
              <a:gd name="connsiteX3665" fmla="*/ 2085829 w 4772026"/>
              <a:gd name="connsiteY3665" fmla="*/ 885685 h 4777539"/>
              <a:gd name="connsiteX3666" fmla="*/ 2048220 w 4772026"/>
              <a:gd name="connsiteY3666" fmla="*/ 923688 h 4777539"/>
              <a:gd name="connsiteX3667" fmla="*/ 2010217 w 4772026"/>
              <a:gd name="connsiteY3667" fmla="*/ 886079 h 4777539"/>
              <a:gd name="connsiteX3668" fmla="*/ 2047826 w 4772026"/>
              <a:gd name="connsiteY3668" fmla="*/ 848076 h 4777539"/>
              <a:gd name="connsiteX3669" fmla="*/ 2711794 w 4772026"/>
              <a:gd name="connsiteY3669" fmla="*/ 847682 h 4777539"/>
              <a:gd name="connsiteX3670" fmla="*/ 2747631 w 4772026"/>
              <a:gd name="connsiteY3670" fmla="*/ 883322 h 4777539"/>
              <a:gd name="connsiteX3671" fmla="*/ 2711991 w 4772026"/>
              <a:gd name="connsiteY3671" fmla="*/ 919159 h 4777539"/>
              <a:gd name="connsiteX3672" fmla="*/ 2676154 w 4772026"/>
              <a:gd name="connsiteY3672" fmla="*/ 883519 h 4777539"/>
              <a:gd name="connsiteX3673" fmla="*/ 2711794 w 4772026"/>
              <a:gd name="connsiteY3673" fmla="*/ 847682 h 4777539"/>
              <a:gd name="connsiteX3674" fmla="*/ 3451966 w 4772026"/>
              <a:gd name="connsiteY3674" fmla="*/ 847288 h 4777539"/>
              <a:gd name="connsiteX3675" fmla="*/ 3477760 w 4772026"/>
              <a:gd name="connsiteY3675" fmla="*/ 872885 h 4777539"/>
              <a:gd name="connsiteX3676" fmla="*/ 3452162 w 4772026"/>
              <a:gd name="connsiteY3676" fmla="*/ 898680 h 4777539"/>
              <a:gd name="connsiteX3677" fmla="*/ 3426368 w 4772026"/>
              <a:gd name="connsiteY3677" fmla="*/ 873082 h 4777539"/>
              <a:gd name="connsiteX3678" fmla="*/ 3451966 w 4772026"/>
              <a:gd name="connsiteY3678" fmla="*/ 847288 h 4777539"/>
              <a:gd name="connsiteX3679" fmla="*/ 3155227 w 4772026"/>
              <a:gd name="connsiteY3679" fmla="*/ 846894 h 4777539"/>
              <a:gd name="connsiteX3680" fmla="*/ 3184567 w 4772026"/>
              <a:gd name="connsiteY3680" fmla="*/ 875839 h 4777539"/>
              <a:gd name="connsiteX3681" fmla="*/ 3155424 w 4772026"/>
              <a:gd name="connsiteY3681" fmla="*/ 905178 h 4777539"/>
              <a:gd name="connsiteX3682" fmla="*/ 3126283 w 4772026"/>
              <a:gd name="connsiteY3682" fmla="*/ 876036 h 4777539"/>
              <a:gd name="connsiteX3683" fmla="*/ 3155227 w 4772026"/>
              <a:gd name="connsiteY3683" fmla="*/ 846894 h 4777539"/>
              <a:gd name="connsiteX3684" fmla="*/ 860086 w 4772026"/>
              <a:gd name="connsiteY3684" fmla="*/ 833307 h 4777539"/>
              <a:gd name="connsiteX3685" fmla="*/ 883715 w 4772026"/>
              <a:gd name="connsiteY3685" fmla="*/ 856739 h 4777539"/>
              <a:gd name="connsiteX3686" fmla="*/ 860283 w 4772026"/>
              <a:gd name="connsiteY3686" fmla="*/ 880368 h 4777539"/>
              <a:gd name="connsiteX3687" fmla="*/ 836655 w 4772026"/>
              <a:gd name="connsiteY3687" fmla="*/ 856936 h 4777539"/>
              <a:gd name="connsiteX3688" fmla="*/ 860086 w 4772026"/>
              <a:gd name="connsiteY3688" fmla="*/ 833307 h 4777539"/>
              <a:gd name="connsiteX3689" fmla="*/ 3899533 w 4772026"/>
              <a:gd name="connsiteY3689" fmla="*/ 831141 h 4777539"/>
              <a:gd name="connsiteX3690" fmla="*/ 3914498 w 4772026"/>
              <a:gd name="connsiteY3690" fmla="*/ 845909 h 4777539"/>
              <a:gd name="connsiteX3691" fmla="*/ 3899533 w 4772026"/>
              <a:gd name="connsiteY3691" fmla="*/ 860875 h 4777539"/>
              <a:gd name="connsiteX3692" fmla="*/ 3884568 w 4772026"/>
              <a:gd name="connsiteY3692" fmla="*/ 845909 h 4777539"/>
              <a:gd name="connsiteX3693" fmla="*/ 3899533 w 4772026"/>
              <a:gd name="connsiteY3693" fmla="*/ 831141 h 4777539"/>
              <a:gd name="connsiteX3694" fmla="*/ 2179754 w 4772026"/>
              <a:gd name="connsiteY3694" fmla="*/ 826613 h 4777539"/>
              <a:gd name="connsiteX3695" fmla="*/ 2216969 w 4772026"/>
              <a:gd name="connsiteY3695" fmla="*/ 863631 h 4777539"/>
              <a:gd name="connsiteX3696" fmla="*/ 2179951 w 4772026"/>
              <a:gd name="connsiteY3696" fmla="*/ 900847 h 4777539"/>
              <a:gd name="connsiteX3697" fmla="*/ 2142735 w 4772026"/>
              <a:gd name="connsiteY3697" fmla="*/ 863829 h 4777539"/>
              <a:gd name="connsiteX3698" fmla="*/ 2179754 w 4772026"/>
              <a:gd name="connsiteY3698" fmla="*/ 826613 h 4777539"/>
              <a:gd name="connsiteX3699" fmla="*/ 2579867 w 4772026"/>
              <a:gd name="connsiteY3699" fmla="*/ 825432 h 4777539"/>
              <a:gd name="connsiteX3700" fmla="*/ 2616689 w 4772026"/>
              <a:gd name="connsiteY3700" fmla="*/ 862056 h 4777539"/>
              <a:gd name="connsiteX3701" fmla="*/ 2580065 w 4772026"/>
              <a:gd name="connsiteY3701" fmla="*/ 898878 h 4777539"/>
              <a:gd name="connsiteX3702" fmla="*/ 2543046 w 4772026"/>
              <a:gd name="connsiteY3702" fmla="*/ 862253 h 4777539"/>
              <a:gd name="connsiteX3703" fmla="*/ 2579867 w 4772026"/>
              <a:gd name="connsiteY3703" fmla="*/ 825432 h 4777539"/>
              <a:gd name="connsiteX3704" fmla="*/ 2312863 w 4772026"/>
              <a:gd name="connsiteY3704" fmla="*/ 815192 h 4777539"/>
              <a:gd name="connsiteX3705" fmla="*/ 2350078 w 4772026"/>
              <a:gd name="connsiteY3705" fmla="*/ 852211 h 4777539"/>
              <a:gd name="connsiteX3706" fmla="*/ 2313060 w 4772026"/>
              <a:gd name="connsiteY3706" fmla="*/ 889426 h 4777539"/>
              <a:gd name="connsiteX3707" fmla="*/ 2275844 w 4772026"/>
              <a:gd name="connsiteY3707" fmla="*/ 852408 h 4777539"/>
              <a:gd name="connsiteX3708" fmla="*/ 2312863 w 4772026"/>
              <a:gd name="connsiteY3708" fmla="*/ 815192 h 4777539"/>
              <a:gd name="connsiteX3709" fmla="*/ 2446561 w 4772026"/>
              <a:gd name="connsiteY3709" fmla="*/ 814996 h 4777539"/>
              <a:gd name="connsiteX3710" fmla="*/ 2483383 w 4772026"/>
              <a:gd name="connsiteY3710" fmla="*/ 851620 h 4777539"/>
              <a:gd name="connsiteX3711" fmla="*/ 2446759 w 4772026"/>
              <a:gd name="connsiteY3711" fmla="*/ 888639 h 4777539"/>
              <a:gd name="connsiteX3712" fmla="*/ 2409937 w 4772026"/>
              <a:gd name="connsiteY3712" fmla="*/ 852014 h 4777539"/>
              <a:gd name="connsiteX3713" fmla="*/ 2446561 w 4772026"/>
              <a:gd name="connsiteY3713" fmla="*/ 814996 h 4777539"/>
              <a:gd name="connsiteX3714" fmla="*/ 1132408 w 4772026"/>
              <a:gd name="connsiteY3714" fmla="*/ 796290 h 4777539"/>
              <a:gd name="connsiteX3715" fmla="*/ 1158596 w 4772026"/>
              <a:gd name="connsiteY3715" fmla="*/ 822281 h 4777539"/>
              <a:gd name="connsiteX3716" fmla="*/ 1132605 w 4772026"/>
              <a:gd name="connsiteY3716" fmla="*/ 848470 h 4777539"/>
              <a:gd name="connsiteX3717" fmla="*/ 1106613 w 4772026"/>
              <a:gd name="connsiteY3717" fmla="*/ 822478 h 4777539"/>
              <a:gd name="connsiteX3718" fmla="*/ 1132408 w 4772026"/>
              <a:gd name="connsiteY3718" fmla="*/ 796290 h 4777539"/>
              <a:gd name="connsiteX3719" fmla="*/ 3032358 w 4772026"/>
              <a:gd name="connsiteY3719" fmla="*/ 792548 h 4777539"/>
              <a:gd name="connsiteX3720" fmla="*/ 3063075 w 4772026"/>
              <a:gd name="connsiteY3720" fmla="*/ 822871 h 4777539"/>
              <a:gd name="connsiteX3721" fmla="*/ 3032752 w 4772026"/>
              <a:gd name="connsiteY3721" fmla="*/ 853392 h 4777539"/>
              <a:gd name="connsiteX3722" fmla="*/ 3002034 w 4772026"/>
              <a:gd name="connsiteY3722" fmla="*/ 823069 h 4777539"/>
              <a:gd name="connsiteX3723" fmla="*/ 3032358 w 4772026"/>
              <a:gd name="connsiteY3723" fmla="*/ 792548 h 4777539"/>
              <a:gd name="connsiteX3724" fmla="*/ 1726672 w 4772026"/>
              <a:gd name="connsiteY3724" fmla="*/ 791958 h 4777539"/>
              <a:gd name="connsiteX3725" fmla="*/ 1762509 w 4772026"/>
              <a:gd name="connsiteY3725" fmla="*/ 827598 h 4777539"/>
              <a:gd name="connsiteX3726" fmla="*/ 1726869 w 4772026"/>
              <a:gd name="connsiteY3726" fmla="*/ 863435 h 4777539"/>
              <a:gd name="connsiteX3727" fmla="*/ 1691032 w 4772026"/>
              <a:gd name="connsiteY3727" fmla="*/ 827795 h 4777539"/>
              <a:gd name="connsiteX3728" fmla="*/ 1726672 w 4772026"/>
              <a:gd name="connsiteY3728" fmla="*/ 791958 h 4777539"/>
              <a:gd name="connsiteX3729" fmla="*/ 4064738 w 4772026"/>
              <a:gd name="connsiteY3729" fmla="*/ 790579 h 4777539"/>
              <a:gd name="connsiteX3730" fmla="*/ 4072023 w 4772026"/>
              <a:gd name="connsiteY3730" fmla="*/ 797864 h 4777539"/>
              <a:gd name="connsiteX3731" fmla="*/ 4064738 w 4772026"/>
              <a:gd name="connsiteY3731" fmla="*/ 805150 h 4777539"/>
              <a:gd name="connsiteX3732" fmla="*/ 4057453 w 4772026"/>
              <a:gd name="connsiteY3732" fmla="*/ 797864 h 4777539"/>
              <a:gd name="connsiteX3733" fmla="*/ 4064738 w 4772026"/>
              <a:gd name="connsiteY3733" fmla="*/ 790579 h 4777539"/>
              <a:gd name="connsiteX3734" fmla="*/ 3627016 w 4772026"/>
              <a:gd name="connsiteY3734" fmla="*/ 790185 h 4777539"/>
              <a:gd name="connsiteX3735" fmla="*/ 3650251 w 4772026"/>
              <a:gd name="connsiteY3735" fmla="*/ 813420 h 4777539"/>
              <a:gd name="connsiteX3736" fmla="*/ 3627016 w 4772026"/>
              <a:gd name="connsiteY3736" fmla="*/ 836655 h 4777539"/>
              <a:gd name="connsiteX3737" fmla="*/ 3603584 w 4772026"/>
              <a:gd name="connsiteY3737" fmla="*/ 813420 h 4777539"/>
              <a:gd name="connsiteX3738" fmla="*/ 3627016 w 4772026"/>
              <a:gd name="connsiteY3738" fmla="*/ 790185 h 4777539"/>
              <a:gd name="connsiteX3739" fmla="*/ 694489 w 4772026"/>
              <a:gd name="connsiteY3739" fmla="*/ 789595 h 4777539"/>
              <a:gd name="connsiteX3740" fmla="*/ 714967 w 4772026"/>
              <a:gd name="connsiteY3740" fmla="*/ 810073 h 4777539"/>
              <a:gd name="connsiteX3741" fmla="*/ 694489 w 4772026"/>
              <a:gd name="connsiteY3741" fmla="*/ 830551 h 4777539"/>
              <a:gd name="connsiteX3742" fmla="*/ 674011 w 4772026"/>
              <a:gd name="connsiteY3742" fmla="*/ 810073 h 4777539"/>
              <a:gd name="connsiteX3743" fmla="*/ 694489 w 4772026"/>
              <a:gd name="connsiteY3743" fmla="*/ 789595 h 4777539"/>
              <a:gd name="connsiteX3744" fmla="*/ 1421073 w 4772026"/>
              <a:gd name="connsiteY3744" fmla="*/ 783884 h 4777539"/>
              <a:gd name="connsiteX3745" fmla="*/ 1447459 w 4772026"/>
              <a:gd name="connsiteY3745" fmla="*/ 810073 h 4777539"/>
              <a:gd name="connsiteX3746" fmla="*/ 1421270 w 4772026"/>
              <a:gd name="connsiteY3746" fmla="*/ 836459 h 4777539"/>
              <a:gd name="connsiteX3747" fmla="*/ 1394884 w 4772026"/>
              <a:gd name="connsiteY3747" fmla="*/ 810270 h 4777539"/>
              <a:gd name="connsiteX3748" fmla="*/ 1421073 w 4772026"/>
              <a:gd name="connsiteY3748" fmla="*/ 783884 h 4777539"/>
              <a:gd name="connsiteX3749" fmla="*/ 3337957 w 4772026"/>
              <a:gd name="connsiteY3749" fmla="*/ 776205 h 4777539"/>
              <a:gd name="connsiteX3750" fmla="*/ 3365130 w 4772026"/>
              <a:gd name="connsiteY3750" fmla="*/ 803181 h 4777539"/>
              <a:gd name="connsiteX3751" fmla="*/ 3338154 w 4772026"/>
              <a:gd name="connsiteY3751" fmla="*/ 830354 h 4777539"/>
              <a:gd name="connsiteX3752" fmla="*/ 3310981 w 4772026"/>
              <a:gd name="connsiteY3752" fmla="*/ 803378 h 4777539"/>
              <a:gd name="connsiteX3753" fmla="*/ 3337957 w 4772026"/>
              <a:gd name="connsiteY3753" fmla="*/ 776205 h 4777539"/>
              <a:gd name="connsiteX3754" fmla="*/ 530860 w 4772026"/>
              <a:gd name="connsiteY3754" fmla="*/ 758484 h 4777539"/>
              <a:gd name="connsiteX3755" fmla="*/ 537751 w 4772026"/>
              <a:gd name="connsiteY3755" fmla="*/ 765376 h 4777539"/>
              <a:gd name="connsiteX3756" fmla="*/ 530860 w 4772026"/>
              <a:gd name="connsiteY3756" fmla="*/ 772267 h 4777539"/>
              <a:gd name="connsiteX3757" fmla="*/ 523968 w 4772026"/>
              <a:gd name="connsiteY3757" fmla="*/ 765376 h 4777539"/>
              <a:gd name="connsiteX3758" fmla="*/ 530860 w 4772026"/>
              <a:gd name="connsiteY3758" fmla="*/ 758484 h 4777539"/>
              <a:gd name="connsiteX3759" fmla="*/ 1852692 w 4772026"/>
              <a:gd name="connsiteY3759" fmla="*/ 747259 h 4777539"/>
              <a:gd name="connsiteX3760" fmla="*/ 1888529 w 4772026"/>
              <a:gd name="connsiteY3760" fmla="*/ 782899 h 4777539"/>
              <a:gd name="connsiteX3761" fmla="*/ 1852889 w 4772026"/>
              <a:gd name="connsiteY3761" fmla="*/ 818736 h 4777539"/>
              <a:gd name="connsiteX3762" fmla="*/ 1817052 w 4772026"/>
              <a:gd name="connsiteY3762" fmla="*/ 783096 h 4777539"/>
              <a:gd name="connsiteX3763" fmla="*/ 1852692 w 4772026"/>
              <a:gd name="connsiteY3763" fmla="*/ 747259 h 4777539"/>
              <a:gd name="connsiteX3764" fmla="*/ 2906141 w 4772026"/>
              <a:gd name="connsiteY3764" fmla="*/ 745685 h 4777539"/>
              <a:gd name="connsiteX3765" fmla="*/ 2940009 w 4772026"/>
              <a:gd name="connsiteY3765" fmla="*/ 779158 h 4777539"/>
              <a:gd name="connsiteX3766" fmla="*/ 2906535 w 4772026"/>
              <a:gd name="connsiteY3766" fmla="*/ 812830 h 4777539"/>
              <a:gd name="connsiteX3767" fmla="*/ 2872667 w 4772026"/>
              <a:gd name="connsiteY3767" fmla="*/ 779355 h 4777539"/>
              <a:gd name="connsiteX3768" fmla="*/ 2906141 w 4772026"/>
              <a:gd name="connsiteY3768" fmla="*/ 745685 h 4777539"/>
              <a:gd name="connsiteX3769" fmla="*/ 960509 w 4772026"/>
              <a:gd name="connsiteY3769" fmla="*/ 744896 h 4777539"/>
              <a:gd name="connsiteX3770" fmla="*/ 984138 w 4772026"/>
              <a:gd name="connsiteY3770" fmla="*/ 768328 h 4777539"/>
              <a:gd name="connsiteX3771" fmla="*/ 960707 w 4772026"/>
              <a:gd name="connsiteY3771" fmla="*/ 791957 h 4777539"/>
              <a:gd name="connsiteX3772" fmla="*/ 937077 w 4772026"/>
              <a:gd name="connsiteY3772" fmla="*/ 768525 h 4777539"/>
              <a:gd name="connsiteX3773" fmla="*/ 960509 w 4772026"/>
              <a:gd name="connsiteY3773" fmla="*/ 744896 h 4777539"/>
              <a:gd name="connsiteX3774" fmla="*/ 3798324 w 4772026"/>
              <a:gd name="connsiteY3774" fmla="*/ 738399 h 4777539"/>
              <a:gd name="connsiteX3775" fmla="*/ 3818211 w 4772026"/>
              <a:gd name="connsiteY3775" fmla="*/ 758090 h 4777539"/>
              <a:gd name="connsiteX3776" fmla="*/ 3798521 w 4772026"/>
              <a:gd name="connsiteY3776" fmla="*/ 777978 h 4777539"/>
              <a:gd name="connsiteX3777" fmla="*/ 3778633 w 4772026"/>
              <a:gd name="connsiteY3777" fmla="*/ 758287 h 4777539"/>
              <a:gd name="connsiteX3778" fmla="*/ 3798324 w 4772026"/>
              <a:gd name="connsiteY3778" fmla="*/ 738399 h 4777539"/>
              <a:gd name="connsiteX3779" fmla="*/ 1241692 w 4772026"/>
              <a:gd name="connsiteY3779" fmla="*/ 730326 h 4777539"/>
              <a:gd name="connsiteX3780" fmla="*/ 1257051 w 4772026"/>
              <a:gd name="connsiteY3780" fmla="*/ 745488 h 4777539"/>
              <a:gd name="connsiteX3781" fmla="*/ 1241889 w 4772026"/>
              <a:gd name="connsiteY3781" fmla="*/ 760846 h 4777539"/>
              <a:gd name="connsiteX3782" fmla="*/ 1226530 w 4772026"/>
              <a:gd name="connsiteY3782" fmla="*/ 745685 h 4777539"/>
              <a:gd name="connsiteX3783" fmla="*/ 1241692 w 4772026"/>
              <a:gd name="connsiteY3783" fmla="*/ 730326 h 4777539"/>
              <a:gd name="connsiteX3784" fmla="*/ 1539216 w 4772026"/>
              <a:gd name="connsiteY3784" fmla="*/ 728160 h 4777539"/>
              <a:gd name="connsiteX3785" fmla="*/ 1558710 w 4772026"/>
              <a:gd name="connsiteY3785" fmla="*/ 747457 h 4777539"/>
              <a:gd name="connsiteX3786" fmla="*/ 1539414 w 4772026"/>
              <a:gd name="connsiteY3786" fmla="*/ 766951 h 4777539"/>
              <a:gd name="connsiteX3787" fmla="*/ 1519920 w 4772026"/>
              <a:gd name="connsiteY3787" fmla="*/ 747654 h 4777539"/>
              <a:gd name="connsiteX3788" fmla="*/ 1539216 w 4772026"/>
              <a:gd name="connsiteY3788" fmla="*/ 728160 h 4777539"/>
              <a:gd name="connsiteX3789" fmla="*/ 3219418 w 4772026"/>
              <a:gd name="connsiteY3789" fmla="*/ 727569 h 4777539"/>
              <a:gd name="connsiteX3790" fmla="*/ 3233399 w 4772026"/>
              <a:gd name="connsiteY3790" fmla="*/ 741352 h 4777539"/>
              <a:gd name="connsiteX3791" fmla="*/ 3219616 w 4772026"/>
              <a:gd name="connsiteY3791" fmla="*/ 755333 h 4777539"/>
              <a:gd name="connsiteX3792" fmla="*/ 3205635 w 4772026"/>
              <a:gd name="connsiteY3792" fmla="*/ 741550 h 4777539"/>
              <a:gd name="connsiteX3793" fmla="*/ 3219418 w 4772026"/>
              <a:gd name="connsiteY3793" fmla="*/ 727569 h 4777539"/>
              <a:gd name="connsiteX3794" fmla="*/ 3516945 w 4772026"/>
              <a:gd name="connsiteY3794" fmla="*/ 726191 h 4777539"/>
              <a:gd name="connsiteX3795" fmla="*/ 3528168 w 4772026"/>
              <a:gd name="connsiteY3795" fmla="*/ 737217 h 4777539"/>
              <a:gd name="connsiteX3796" fmla="*/ 3517141 w 4772026"/>
              <a:gd name="connsiteY3796" fmla="*/ 748442 h 4777539"/>
              <a:gd name="connsiteX3797" fmla="*/ 3505917 w 4772026"/>
              <a:gd name="connsiteY3797" fmla="*/ 737414 h 4777539"/>
              <a:gd name="connsiteX3798" fmla="*/ 3516945 w 4772026"/>
              <a:gd name="connsiteY3798" fmla="*/ 726191 h 4777539"/>
              <a:gd name="connsiteX3799" fmla="*/ 2776970 w 4772026"/>
              <a:gd name="connsiteY3799" fmla="*/ 724222 h 4777539"/>
              <a:gd name="connsiteX3800" fmla="*/ 2797842 w 4772026"/>
              <a:gd name="connsiteY3800" fmla="*/ 744897 h 4777539"/>
              <a:gd name="connsiteX3801" fmla="*/ 2777167 w 4772026"/>
              <a:gd name="connsiteY3801" fmla="*/ 765769 h 4777539"/>
              <a:gd name="connsiteX3802" fmla="*/ 2756295 w 4772026"/>
              <a:gd name="connsiteY3802" fmla="*/ 745094 h 4777539"/>
              <a:gd name="connsiteX3803" fmla="*/ 2776970 w 4772026"/>
              <a:gd name="connsiteY3803" fmla="*/ 724222 h 4777539"/>
              <a:gd name="connsiteX3804" fmla="*/ 1981271 w 4772026"/>
              <a:gd name="connsiteY3804" fmla="*/ 718708 h 4777539"/>
              <a:gd name="connsiteX3805" fmla="*/ 2010610 w 4772026"/>
              <a:gd name="connsiteY3805" fmla="*/ 747654 h 4777539"/>
              <a:gd name="connsiteX3806" fmla="*/ 1981666 w 4772026"/>
              <a:gd name="connsiteY3806" fmla="*/ 776993 h 4777539"/>
              <a:gd name="connsiteX3807" fmla="*/ 1952523 w 4772026"/>
              <a:gd name="connsiteY3807" fmla="*/ 748047 h 4777539"/>
              <a:gd name="connsiteX3808" fmla="*/ 1981271 w 4772026"/>
              <a:gd name="connsiteY3808" fmla="*/ 718708 h 4777539"/>
              <a:gd name="connsiteX3809" fmla="*/ 791366 w 4772026"/>
              <a:gd name="connsiteY3809" fmla="*/ 705319 h 4777539"/>
              <a:gd name="connsiteX3810" fmla="*/ 803968 w 4772026"/>
              <a:gd name="connsiteY3810" fmla="*/ 717724 h 4777539"/>
              <a:gd name="connsiteX3811" fmla="*/ 791563 w 4772026"/>
              <a:gd name="connsiteY3811" fmla="*/ 730326 h 4777539"/>
              <a:gd name="connsiteX3812" fmla="*/ 778961 w 4772026"/>
              <a:gd name="connsiteY3812" fmla="*/ 717921 h 4777539"/>
              <a:gd name="connsiteX3813" fmla="*/ 791366 w 4772026"/>
              <a:gd name="connsiteY3813" fmla="*/ 705319 h 4777539"/>
              <a:gd name="connsiteX3814" fmla="*/ 3966875 w 4772026"/>
              <a:gd name="connsiteY3814" fmla="*/ 702365 h 4777539"/>
              <a:gd name="connsiteX3815" fmla="*/ 3970814 w 4772026"/>
              <a:gd name="connsiteY3815" fmla="*/ 706106 h 4777539"/>
              <a:gd name="connsiteX3816" fmla="*/ 3967072 w 4772026"/>
              <a:gd name="connsiteY3816" fmla="*/ 710044 h 4777539"/>
              <a:gd name="connsiteX3817" fmla="*/ 3963331 w 4772026"/>
              <a:gd name="connsiteY3817" fmla="*/ 706303 h 4777539"/>
              <a:gd name="connsiteX3818" fmla="*/ 3966875 w 4772026"/>
              <a:gd name="connsiteY3818" fmla="*/ 702365 h 4777539"/>
              <a:gd name="connsiteX3819" fmla="*/ 2645436 w 4772026"/>
              <a:gd name="connsiteY3819" fmla="*/ 697836 h 4777539"/>
              <a:gd name="connsiteX3820" fmla="*/ 2668474 w 4772026"/>
              <a:gd name="connsiteY3820" fmla="*/ 720677 h 4777539"/>
              <a:gd name="connsiteX3821" fmla="*/ 2645633 w 4772026"/>
              <a:gd name="connsiteY3821" fmla="*/ 743715 h 4777539"/>
              <a:gd name="connsiteX3822" fmla="*/ 2622792 w 4772026"/>
              <a:gd name="connsiteY3822" fmla="*/ 720874 h 4777539"/>
              <a:gd name="connsiteX3823" fmla="*/ 2645436 w 4772026"/>
              <a:gd name="connsiteY3823" fmla="*/ 697836 h 4777539"/>
              <a:gd name="connsiteX3824" fmla="*/ 2112806 w 4772026"/>
              <a:gd name="connsiteY3824" fmla="*/ 694686 h 4777539"/>
              <a:gd name="connsiteX3825" fmla="*/ 2140963 w 4772026"/>
              <a:gd name="connsiteY3825" fmla="*/ 722646 h 4777539"/>
              <a:gd name="connsiteX3826" fmla="*/ 2113003 w 4772026"/>
              <a:gd name="connsiteY3826" fmla="*/ 750804 h 4777539"/>
              <a:gd name="connsiteX3827" fmla="*/ 2084845 w 4772026"/>
              <a:gd name="connsiteY3827" fmla="*/ 722843 h 4777539"/>
              <a:gd name="connsiteX3828" fmla="*/ 2112806 w 4772026"/>
              <a:gd name="connsiteY3828" fmla="*/ 694686 h 4777539"/>
              <a:gd name="connsiteX3829" fmla="*/ 2512722 w 4772026"/>
              <a:gd name="connsiteY3829" fmla="*/ 682674 h 4777539"/>
              <a:gd name="connsiteX3830" fmla="*/ 2536351 w 4772026"/>
              <a:gd name="connsiteY3830" fmla="*/ 706106 h 4777539"/>
              <a:gd name="connsiteX3831" fmla="*/ 2512919 w 4772026"/>
              <a:gd name="connsiteY3831" fmla="*/ 729735 h 4777539"/>
              <a:gd name="connsiteX3832" fmla="*/ 2489290 w 4772026"/>
              <a:gd name="connsiteY3832" fmla="*/ 706303 h 4777539"/>
              <a:gd name="connsiteX3833" fmla="*/ 2512722 w 4772026"/>
              <a:gd name="connsiteY3833" fmla="*/ 682674 h 4777539"/>
              <a:gd name="connsiteX3834" fmla="*/ 2245717 w 4772026"/>
              <a:gd name="connsiteY3834" fmla="*/ 680901 h 4777539"/>
              <a:gd name="connsiteX3835" fmla="*/ 2272103 w 4772026"/>
              <a:gd name="connsiteY3835" fmla="*/ 707090 h 4777539"/>
              <a:gd name="connsiteX3836" fmla="*/ 2245717 w 4772026"/>
              <a:gd name="connsiteY3836" fmla="*/ 733475 h 4777539"/>
              <a:gd name="connsiteX3837" fmla="*/ 2219332 w 4772026"/>
              <a:gd name="connsiteY3837" fmla="*/ 707287 h 4777539"/>
              <a:gd name="connsiteX3838" fmla="*/ 2245717 w 4772026"/>
              <a:gd name="connsiteY3838" fmla="*/ 680901 h 4777539"/>
              <a:gd name="connsiteX3839" fmla="*/ 2379023 w 4772026"/>
              <a:gd name="connsiteY3839" fmla="*/ 676964 h 4777539"/>
              <a:gd name="connsiteX3840" fmla="*/ 2403832 w 4772026"/>
              <a:gd name="connsiteY3840" fmla="*/ 701577 h 4777539"/>
              <a:gd name="connsiteX3841" fmla="*/ 2379220 w 4772026"/>
              <a:gd name="connsiteY3841" fmla="*/ 726387 h 4777539"/>
              <a:gd name="connsiteX3842" fmla="*/ 2354606 w 4772026"/>
              <a:gd name="connsiteY3842" fmla="*/ 701774 h 4777539"/>
              <a:gd name="connsiteX3843" fmla="*/ 2379023 w 4772026"/>
              <a:gd name="connsiteY3843" fmla="*/ 676964 h 4777539"/>
              <a:gd name="connsiteX3844" fmla="*/ 3096943 w 4772026"/>
              <a:gd name="connsiteY3844" fmla="*/ 672632 h 4777539"/>
              <a:gd name="connsiteX3845" fmla="*/ 3112695 w 4772026"/>
              <a:gd name="connsiteY3845" fmla="*/ 688187 h 4777539"/>
              <a:gd name="connsiteX3846" fmla="*/ 3097140 w 4772026"/>
              <a:gd name="connsiteY3846" fmla="*/ 703743 h 4777539"/>
              <a:gd name="connsiteX3847" fmla="*/ 3081387 w 4772026"/>
              <a:gd name="connsiteY3847" fmla="*/ 688187 h 4777539"/>
              <a:gd name="connsiteX3848" fmla="*/ 3096943 w 4772026"/>
              <a:gd name="connsiteY3848" fmla="*/ 672632 h 4777539"/>
              <a:gd name="connsiteX3849" fmla="*/ 1065855 w 4772026"/>
              <a:gd name="connsiteY3849" fmla="*/ 670663 h 4777539"/>
              <a:gd name="connsiteX3850" fmla="*/ 1081607 w 4772026"/>
              <a:gd name="connsiteY3850" fmla="*/ 686218 h 4777539"/>
              <a:gd name="connsiteX3851" fmla="*/ 1066051 w 4772026"/>
              <a:gd name="connsiteY3851" fmla="*/ 701971 h 4777539"/>
              <a:gd name="connsiteX3852" fmla="*/ 1050496 w 4772026"/>
              <a:gd name="connsiteY3852" fmla="*/ 686415 h 4777539"/>
              <a:gd name="connsiteX3853" fmla="*/ 1065855 w 4772026"/>
              <a:gd name="connsiteY3853" fmla="*/ 670663 h 4777539"/>
              <a:gd name="connsiteX3854" fmla="*/ 1661496 w 4772026"/>
              <a:gd name="connsiteY3854" fmla="*/ 669088 h 4777539"/>
              <a:gd name="connsiteX3855" fmla="*/ 1685912 w 4772026"/>
              <a:gd name="connsiteY3855" fmla="*/ 693308 h 4777539"/>
              <a:gd name="connsiteX3856" fmla="*/ 1661693 w 4772026"/>
              <a:gd name="connsiteY3856" fmla="*/ 717724 h 4777539"/>
              <a:gd name="connsiteX3857" fmla="*/ 1637276 w 4772026"/>
              <a:gd name="connsiteY3857" fmla="*/ 693505 h 4777539"/>
              <a:gd name="connsiteX3858" fmla="*/ 1661496 w 4772026"/>
              <a:gd name="connsiteY3858" fmla="*/ 669088 h 4777539"/>
              <a:gd name="connsiteX3859" fmla="*/ 3692387 w 4772026"/>
              <a:gd name="connsiteY3859" fmla="*/ 667906 h 4777539"/>
              <a:gd name="connsiteX3860" fmla="*/ 3701445 w 4772026"/>
              <a:gd name="connsiteY3860" fmla="*/ 676964 h 4777539"/>
              <a:gd name="connsiteX3861" fmla="*/ 3692387 w 4772026"/>
              <a:gd name="connsiteY3861" fmla="*/ 686021 h 4777539"/>
              <a:gd name="connsiteX3862" fmla="*/ 3683330 w 4772026"/>
              <a:gd name="connsiteY3862" fmla="*/ 676964 h 4777539"/>
              <a:gd name="connsiteX3863" fmla="*/ 3692387 w 4772026"/>
              <a:gd name="connsiteY3863" fmla="*/ 667906 h 4777539"/>
              <a:gd name="connsiteX3864" fmla="*/ 624586 w 4772026"/>
              <a:gd name="connsiteY3864" fmla="*/ 662590 h 4777539"/>
              <a:gd name="connsiteX3865" fmla="*/ 631872 w 4772026"/>
              <a:gd name="connsiteY3865" fmla="*/ 669875 h 4777539"/>
              <a:gd name="connsiteX3866" fmla="*/ 624586 w 4772026"/>
              <a:gd name="connsiteY3866" fmla="*/ 677161 h 4777539"/>
              <a:gd name="connsiteX3867" fmla="*/ 617301 w 4772026"/>
              <a:gd name="connsiteY3867" fmla="*/ 669875 h 4777539"/>
              <a:gd name="connsiteX3868" fmla="*/ 624586 w 4772026"/>
              <a:gd name="connsiteY3868" fmla="*/ 662590 h 4777539"/>
              <a:gd name="connsiteX3869" fmla="*/ 1355896 w 4772026"/>
              <a:gd name="connsiteY3869" fmla="*/ 660030 h 4777539"/>
              <a:gd name="connsiteX3870" fmla="*/ 1371846 w 4772026"/>
              <a:gd name="connsiteY3870" fmla="*/ 675979 h 4777539"/>
              <a:gd name="connsiteX3871" fmla="*/ 1355896 w 4772026"/>
              <a:gd name="connsiteY3871" fmla="*/ 691929 h 4777539"/>
              <a:gd name="connsiteX3872" fmla="*/ 1339947 w 4772026"/>
              <a:gd name="connsiteY3872" fmla="*/ 675979 h 4777539"/>
              <a:gd name="connsiteX3873" fmla="*/ 1355896 w 4772026"/>
              <a:gd name="connsiteY3873" fmla="*/ 660030 h 4777539"/>
              <a:gd name="connsiteX3874" fmla="*/ 3402345 w 4772026"/>
              <a:gd name="connsiteY3874" fmla="*/ 655895 h 4777539"/>
              <a:gd name="connsiteX3875" fmla="*/ 3414947 w 4772026"/>
              <a:gd name="connsiteY3875" fmla="*/ 668300 h 4777539"/>
              <a:gd name="connsiteX3876" fmla="*/ 3402542 w 4772026"/>
              <a:gd name="connsiteY3876" fmla="*/ 680902 h 4777539"/>
              <a:gd name="connsiteX3877" fmla="*/ 3389940 w 4772026"/>
              <a:gd name="connsiteY3877" fmla="*/ 668497 h 4777539"/>
              <a:gd name="connsiteX3878" fmla="*/ 3402345 w 4772026"/>
              <a:gd name="connsiteY3878" fmla="*/ 655895 h 4777539"/>
              <a:gd name="connsiteX3879" fmla="*/ 2970924 w 4772026"/>
              <a:gd name="connsiteY3879" fmla="*/ 625374 h 4777539"/>
              <a:gd name="connsiteX3880" fmla="*/ 2989039 w 4772026"/>
              <a:gd name="connsiteY3880" fmla="*/ 643293 h 4777539"/>
              <a:gd name="connsiteX3881" fmla="*/ 2971121 w 4772026"/>
              <a:gd name="connsiteY3881" fmla="*/ 661408 h 4777539"/>
              <a:gd name="connsiteX3882" fmla="*/ 2953005 w 4772026"/>
              <a:gd name="connsiteY3882" fmla="*/ 643489 h 4777539"/>
              <a:gd name="connsiteX3883" fmla="*/ 2970924 w 4772026"/>
              <a:gd name="connsiteY3883" fmla="*/ 625374 h 4777539"/>
              <a:gd name="connsiteX3884" fmla="*/ 1786925 w 4772026"/>
              <a:gd name="connsiteY3884" fmla="*/ 619664 h 4777539"/>
              <a:gd name="connsiteX3885" fmla="*/ 1815083 w 4772026"/>
              <a:gd name="connsiteY3885" fmla="*/ 647624 h 4777539"/>
              <a:gd name="connsiteX3886" fmla="*/ 1787122 w 4772026"/>
              <a:gd name="connsiteY3886" fmla="*/ 675782 h 4777539"/>
              <a:gd name="connsiteX3887" fmla="*/ 1758965 w 4772026"/>
              <a:gd name="connsiteY3887" fmla="*/ 647821 h 4777539"/>
              <a:gd name="connsiteX3888" fmla="*/ 1786925 w 4772026"/>
              <a:gd name="connsiteY3888" fmla="*/ 619664 h 4777539"/>
              <a:gd name="connsiteX3889" fmla="*/ 893167 w 4772026"/>
              <a:gd name="connsiteY3889" fmla="*/ 615923 h 4777539"/>
              <a:gd name="connsiteX3890" fmla="*/ 908526 w 4772026"/>
              <a:gd name="connsiteY3890" fmla="*/ 631085 h 4777539"/>
              <a:gd name="connsiteX3891" fmla="*/ 893364 w 4772026"/>
              <a:gd name="connsiteY3891" fmla="*/ 646444 h 4777539"/>
              <a:gd name="connsiteX3892" fmla="*/ 878006 w 4772026"/>
              <a:gd name="connsiteY3892" fmla="*/ 631282 h 4777539"/>
              <a:gd name="connsiteX3893" fmla="*/ 893167 w 4772026"/>
              <a:gd name="connsiteY3893" fmla="*/ 615923 h 4777539"/>
              <a:gd name="connsiteX3894" fmla="*/ 3864682 w 4772026"/>
              <a:gd name="connsiteY3894" fmla="*/ 613757 h 4777539"/>
              <a:gd name="connsiteX3895" fmla="*/ 3871377 w 4772026"/>
              <a:gd name="connsiteY3895" fmla="*/ 620255 h 4777539"/>
              <a:gd name="connsiteX3896" fmla="*/ 3864879 w 4772026"/>
              <a:gd name="connsiteY3896" fmla="*/ 626950 h 4777539"/>
              <a:gd name="connsiteX3897" fmla="*/ 3858184 w 4772026"/>
              <a:gd name="connsiteY3897" fmla="*/ 620452 h 4777539"/>
              <a:gd name="connsiteX3898" fmla="*/ 3864682 w 4772026"/>
              <a:gd name="connsiteY3898" fmla="*/ 613757 h 4777539"/>
              <a:gd name="connsiteX3899" fmla="*/ 1176122 w 4772026"/>
              <a:gd name="connsiteY3899" fmla="*/ 595248 h 4777539"/>
              <a:gd name="connsiteX3900" fmla="*/ 1191480 w 4772026"/>
              <a:gd name="connsiteY3900" fmla="*/ 610410 h 4777539"/>
              <a:gd name="connsiteX3901" fmla="*/ 1176319 w 4772026"/>
              <a:gd name="connsiteY3901" fmla="*/ 625768 h 4777539"/>
              <a:gd name="connsiteX3902" fmla="*/ 1160960 w 4772026"/>
              <a:gd name="connsiteY3902" fmla="*/ 610607 h 4777539"/>
              <a:gd name="connsiteX3903" fmla="*/ 1176122 w 4772026"/>
              <a:gd name="connsiteY3903" fmla="*/ 595248 h 4777539"/>
              <a:gd name="connsiteX3904" fmla="*/ 1474041 w 4772026"/>
              <a:gd name="connsiteY3904" fmla="*/ 594263 h 4777539"/>
              <a:gd name="connsiteX3905" fmla="*/ 1493534 w 4772026"/>
              <a:gd name="connsiteY3905" fmla="*/ 613560 h 4777539"/>
              <a:gd name="connsiteX3906" fmla="*/ 1474238 w 4772026"/>
              <a:gd name="connsiteY3906" fmla="*/ 633053 h 4777539"/>
              <a:gd name="connsiteX3907" fmla="*/ 1454744 w 4772026"/>
              <a:gd name="connsiteY3907" fmla="*/ 613757 h 4777539"/>
              <a:gd name="connsiteX3908" fmla="*/ 1474041 w 4772026"/>
              <a:gd name="connsiteY3908" fmla="*/ 594263 h 4777539"/>
              <a:gd name="connsiteX3909" fmla="*/ 3283610 w 4772026"/>
              <a:gd name="connsiteY3909" fmla="*/ 593082 h 4777539"/>
              <a:gd name="connsiteX3910" fmla="*/ 3297591 w 4772026"/>
              <a:gd name="connsiteY3910" fmla="*/ 606866 h 4777539"/>
              <a:gd name="connsiteX3911" fmla="*/ 3283807 w 4772026"/>
              <a:gd name="connsiteY3911" fmla="*/ 620846 h 4777539"/>
              <a:gd name="connsiteX3912" fmla="*/ 3269827 w 4772026"/>
              <a:gd name="connsiteY3912" fmla="*/ 607063 h 4777539"/>
              <a:gd name="connsiteX3913" fmla="*/ 3283610 w 4772026"/>
              <a:gd name="connsiteY3913" fmla="*/ 593082 h 4777539"/>
              <a:gd name="connsiteX3914" fmla="*/ 3581530 w 4772026"/>
              <a:gd name="connsiteY3914" fmla="*/ 590719 h 4777539"/>
              <a:gd name="connsiteX3915" fmla="*/ 3592557 w 4772026"/>
              <a:gd name="connsiteY3915" fmla="*/ 601745 h 4777539"/>
              <a:gd name="connsiteX3916" fmla="*/ 3581530 w 4772026"/>
              <a:gd name="connsiteY3916" fmla="*/ 612970 h 4777539"/>
              <a:gd name="connsiteX3917" fmla="*/ 3570503 w 4772026"/>
              <a:gd name="connsiteY3917" fmla="*/ 601942 h 4777539"/>
              <a:gd name="connsiteX3918" fmla="*/ 3581530 w 4772026"/>
              <a:gd name="connsiteY3918" fmla="*/ 590719 h 4777539"/>
              <a:gd name="connsiteX3919" fmla="*/ 2842146 w 4772026"/>
              <a:gd name="connsiteY3919" fmla="*/ 586584 h 4777539"/>
              <a:gd name="connsiteX3920" fmla="*/ 2863018 w 4772026"/>
              <a:gd name="connsiteY3920" fmla="*/ 607259 h 4777539"/>
              <a:gd name="connsiteX3921" fmla="*/ 2842343 w 4772026"/>
              <a:gd name="connsiteY3921" fmla="*/ 628131 h 4777539"/>
              <a:gd name="connsiteX3922" fmla="*/ 2821471 w 4772026"/>
              <a:gd name="connsiteY3922" fmla="*/ 607456 h 4777539"/>
              <a:gd name="connsiteX3923" fmla="*/ 2842146 w 4772026"/>
              <a:gd name="connsiteY3923" fmla="*/ 586584 h 4777539"/>
              <a:gd name="connsiteX3924" fmla="*/ 1915506 w 4772026"/>
              <a:gd name="connsiteY3924" fmla="*/ 581465 h 4777539"/>
              <a:gd name="connsiteX3925" fmla="*/ 1944844 w 4772026"/>
              <a:gd name="connsiteY3925" fmla="*/ 610411 h 4777539"/>
              <a:gd name="connsiteX3926" fmla="*/ 1915702 w 4772026"/>
              <a:gd name="connsiteY3926" fmla="*/ 639749 h 4777539"/>
              <a:gd name="connsiteX3927" fmla="*/ 1886363 w 4772026"/>
              <a:gd name="connsiteY3927" fmla="*/ 610804 h 4777539"/>
              <a:gd name="connsiteX3928" fmla="*/ 1915506 w 4772026"/>
              <a:gd name="connsiteY3928" fmla="*/ 581465 h 4777539"/>
              <a:gd name="connsiteX3929" fmla="*/ 723040 w 4772026"/>
              <a:gd name="connsiteY3929" fmla="*/ 573982 h 4777539"/>
              <a:gd name="connsiteX3930" fmla="*/ 728553 w 4772026"/>
              <a:gd name="connsiteY3930" fmla="*/ 579495 h 4777539"/>
              <a:gd name="connsiteX3931" fmla="*/ 723040 w 4772026"/>
              <a:gd name="connsiteY3931" fmla="*/ 585008 h 4777539"/>
              <a:gd name="connsiteX3932" fmla="*/ 717527 w 4772026"/>
              <a:gd name="connsiteY3932" fmla="*/ 579495 h 4777539"/>
              <a:gd name="connsiteX3933" fmla="*/ 723040 w 4772026"/>
              <a:gd name="connsiteY3933" fmla="*/ 573982 h 4777539"/>
              <a:gd name="connsiteX3934" fmla="*/ 2711401 w 4772026"/>
              <a:gd name="connsiteY3934" fmla="*/ 569059 h 4777539"/>
              <a:gd name="connsiteX3935" fmla="*/ 2722821 w 4772026"/>
              <a:gd name="connsiteY3935" fmla="*/ 580480 h 4777539"/>
              <a:gd name="connsiteX3936" fmla="*/ 2711401 w 4772026"/>
              <a:gd name="connsiteY3936" fmla="*/ 591900 h 4777539"/>
              <a:gd name="connsiteX3937" fmla="*/ 2699980 w 4772026"/>
              <a:gd name="connsiteY3937" fmla="*/ 580480 h 4777539"/>
              <a:gd name="connsiteX3938" fmla="*/ 2711401 w 4772026"/>
              <a:gd name="connsiteY3938" fmla="*/ 569059 h 4777539"/>
              <a:gd name="connsiteX3939" fmla="*/ 2046251 w 4772026"/>
              <a:gd name="connsiteY3939" fmla="*/ 560199 h 4777539"/>
              <a:gd name="connsiteX3940" fmla="*/ 2068895 w 4772026"/>
              <a:gd name="connsiteY3940" fmla="*/ 582646 h 4777539"/>
              <a:gd name="connsiteX3941" fmla="*/ 2046448 w 4772026"/>
              <a:gd name="connsiteY3941" fmla="*/ 605291 h 4777539"/>
              <a:gd name="connsiteX3942" fmla="*/ 2023804 w 4772026"/>
              <a:gd name="connsiteY3942" fmla="*/ 582843 h 4777539"/>
              <a:gd name="connsiteX3943" fmla="*/ 2046251 w 4772026"/>
              <a:gd name="connsiteY3943" fmla="*/ 560199 h 4777539"/>
              <a:gd name="connsiteX3944" fmla="*/ 2579080 w 4772026"/>
              <a:gd name="connsiteY3944" fmla="*/ 549566 h 4777539"/>
              <a:gd name="connsiteX3945" fmla="*/ 2591879 w 4772026"/>
              <a:gd name="connsiteY3945" fmla="*/ 562365 h 4777539"/>
              <a:gd name="connsiteX3946" fmla="*/ 2579080 w 4772026"/>
              <a:gd name="connsiteY3946" fmla="*/ 575361 h 4777539"/>
              <a:gd name="connsiteX3947" fmla="*/ 2566084 w 4772026"/>
              <a:gd name="connsiteY3947" fmla="*/ 562562 h 4777539"/>
              <a:gd name="connsiteX3948" fmla="*/ 2579080 w 4772026"/>
              <a:gd name="connsiteY3948" fmla="*/ 549566 h 4777539"/>
              <a:gd name="connsiteX3949" fmla="*/ 3161134 w 4772026"/>
              <a:gd name="connsiteY3949" fmla="*/ 547597 h 4777539"/>
              <a:gd name="connsiteX3950" fmla="*/ 3167042 w 4772026"/>
              <a:gd name="connsiteY3950" fmla="*/ 553504 h 4777539"/>
              <a:gd name="connsiteX3951" fmla="*/ 3161134 w 4772026"/>
              <a:gd name="connsiteY3951" fmla="*/ 559412 h 4777539"/>
              <a:gd name="connsiteX3952" fmla="*/ 3155227 w 4772026"/>
              <a:gd name="connsiteY3952" fmla="*/ 553504 h 4777539"/>
              <a:gd name="connsiteX3953" fmla="*/ 3161134 w 4772026"/>
              <a:gd name="connsiteY3953" fmla="*/ 547597 h 4777539"/>
              <a:gd name="connsiteX3954" fmla="*/ 2178375 w 4772026"/>
              <a:gd name="connsiteY3954" fmla="*/ 544446 h 4777539"/>
              <a:gd name="connsiteX3955" fmla="*/ 2197869 w 4772026"/>
              <a:gd name="connsiteY3955" fmla="*/ 563743 h 4777539"/>
              <a:gd name="connsiteX3956" fmla="*/ 2178571 w 4772026"/>
              <a:gd name="connsiteY3956" fmla="*/ 583236 h 4777539"/>
              <a:gd name="connsiteX3957" fmla="*/ 2159078 w 4772026"/>
              <a:gd name="connsiteY3957" fmla="*/ 563940 h 4777539"/>
              <a:gd name="connsiteX3958" fmla="*/ 2178375 w 4772026"/>
              <a:gd name="connsiteY3958" fmla="*/ 544446 h 4777539"/>
              <a:gd name="connsiteX3959" fmla="*/ 999693 w 4772026"/>
              <a:gd name="connsiteY3959" fmla="*/ 543855 h 4777539"/>
              <a:gd name="connsiteX3960" fmla="*/ 1006389 w 4772026"/>
              <a:gd name="connsiteY3960" fmla="*/ 550353 h 4777539"/>
              <a:gd name="connsiteX3961" fmla="*/ 999891 w 4772026"/>
              <a:gd name="connsiteY3961" fmla="*/ 557048 h 4777539"/>
              <a:gd name="connsiteX3962" fmla="*/ 993196 w 4772026"/>
              <a:gd name="connsiteY3962" fmla="*/ 550550 h 4777539"/>
              <a:gd name="connsiteX3963" fmla="*/ 999693 w 4772026"/>
              <a:gd name="connsiteY3963" fmla="*/ 543855 h 4777539"/>
              <a:gd name="connsiteX3964" fmla="*/ 1596319 w 4772026"/>
              <a:gd name="connsiteY3964" fmla="*/ 541690 h 4777539"/>
              <a:gd name="connsiteX3965" fmla="*/ 1613647 w 4772026"/>
              <a:gd name="connsiteY3965" fmla="*/ 559018 h 4777539"/>
              <a:gd name="connsiteX3966" fmla="*/ 1596319 w 4772026"/>
              <a:gd name="connsiteY3966" fmla="*/ 576543 h 4777539"/>
              <a:gd name="connsiteX3967" fmla="*/ 1578991 w 4772026"/>
              <a:gd name="connsiteY3967" fmla="*/ 559215 h 4777539"/>
              <a:gd name="connsiteX3968" fmla="*/ 1596319 w 4772026"/>
              <a:gd name="connsiteY3968" fmla="*/ 541690 h 4777539"/>
              <a:gd name="connsiteX3969" fmla="*/ 2445578 w 4772026"/>
              <a:gd name="connsiteY3969" fmla="*/ 537948 h 4777539"/>
              <a:gd name="connsiteX3970" fmla="*/ 2461330 w 4772026"/>
              <a:gd name="connsiteY3970" fmla="*/ 553503 h 4777539"/>
              <a:gd name="connsiteX3971" fmla="*/ 2445775 w 4772026"/>
              <a:gd name="connsiteY3971" fmla="*/ 569256 h 4777539"/>
              <a:gd name="connsiteX3972" fmla="*/ 2430022 w 4772026"/>
              <a:gd name="connsiteY3972" fmla="*/ 553700 h 4777539"/>
              <a:gd name="connsiteX3973" fmla="*/ 2445578 w 4772026"/>
              <a:gd name="connsiteY3973" fmla="*/ 537948 h 4777539"/>
              <a:gd name="connsiteX3974" fmla="*/ 3757762 w 4772026"/>
              <a:gd name="connsiteY3974" fmla="*/ 537358 h 4777539"/>
              <a:gd name="connsiteX3975" fmla="*/ 3760912 w 4772026"/>
              <a:gd name="connsiteY3975" fmla="*/ 540508 h 4777539"/>
              <a:gd name="connsiteX3976" fmla="*/ 3757762 w 4772026"/>
              <a:gd name="connsiteY3976" fmla="*/ 543659 h 4777539"/>
              <a:gd name="connsiteX3977" fmla="*/ 3754611 w 4772026"/>
              <a:gd name="connsiteY3977" fmla="*/ 540508 h 4777539"/>
              <a:gd name="connsiteX3978" fmla="*/ 3757762 w 4772026"/>
              <a:gd name="connsiteY3978" fmla="*/ 537358 h 4777539"/>
              <a:gd name="connsiteX3979" fmla="*/ 1290524 w 4772026"/>
              <a:gd name="connsiteY3979" fmla="*/ 535191 h 4777539"/>
              <a:gd name="connsiteX3980" fmla="*/ 1297219 w 4772026"/>
              <a:gd name="connsiteY3980" fmla="*/ 541690 h 4777539"/>
              <a:gd name="connsiteX3981" fmla="*/ 1290721 w 4772026"/>
              <a:gd name="connsiteY3981" fmla="*/ 548187 h 4777539"/>
              <a:gd name="connsiteX3982" fmla="*/ 1284026 w 4772026"/>
              <a:gd name="connsiteY3982" fmla="*/ 541690 h 4777539"/>
              <a:gd name="connsiteX3983" fmla="*/ 1290524 w 4772026"/>
              <a:gd name="connsiteY3983" fmla="*/ 535191 h 4777539"/>
              <a:gd name="connsiteX3984" fmla="*/ 2311878 w 4772026"/>
              <a:gd name="connsiteY3984" fmla="*/ 534798 h 4777539"/>
              <a:gd name="connsiteX3985" fmla="*/ 2331372 w 4772026"/>
              <a:gd name="connsiteY3985" fmla="*/ 554095 h 4777539"/>
              <a:gd name="connsiteX3986" fmla="*/ 2312076 w 4772026"/>
              <a:gd name="connsiteY3986" fmla="*/ 573588 h 4777539"/>
              <a:gd name="connsiteX3987" fmla="*/ 2292582 w 4772026"/>
              <a:gd name="connsiteY3987" fmla="*/ 554292 h 4777539"/>
              <a:gd name="connsiteX3988" fmla="*/ 2311878 w 4772026"/>
              <a:gd name="connsiteY3988" fmla="*/ 534798 h 4777539"/>
              <a:gd name="connsiteX3989" fmla="*/ 3466733 w 4772026"/>
              <a:gd name="connsiteY3989" fmla="*/ 529285 h 4777539"/>
              <a:gd name="connsiteX3990" fmla="*/ 3471262 w 4772026"/>
              <a:gd name="connsiteY3990" fmla="*/ 533814 h 4777539"/>
              <a:gd name="connsiteX3991" fmla="*/ 3466733 w 4772026"/>
              <a:gd name="connsiteY3991" fmla="*/ 538343 h 4777539"/>
              <a:gd name="connsiteX3992" fmla="*/ 3462204 w 4772026"/>
              <a:gd name="connsiteY3992" fmla="*/ 533814 h 4777539"/>
              <a:gd name="connsiteX3993" fmla="*/ 3466733 w 4772026"/>
              <a:gd name="connsiteY3993" fmla="*/ 529285 h 4777539"/>
              <a:gd name="connsiteX3994" fmla="*/ 3035509 w 4772026"/>
              <a:gd name="connsiteY3994" fmla="*/ 500339 h 4777539"/>
              <a:gd name="connsiteX3995" fmla="*/ 3042794 w 4772026"/>
              <a:gd name="connsiteY3995" fmla="*/ 507624 h 4777539"/>
              <a:gd name="connsiteX3996" fmla="*/ 3035509 w 4772026"/>
              <a:gd name="connsiteY3996" fmla="*/ 514910 h 4777539"/>
              <a:gd name="connsiteX3997" fmla="*/ 3028223 w 4772026"/>
              <a:gd name="connsiteY3997" fmla="*/ 507624 h 4777539"/>
              <a:gd name="connsiteX3998" fmla="*/ 3035509 w 4772026"/>
              <a:gd name="connsiteY3998" fmla="*/ 500339 h 4777539"/>
              <a:gd name="connsiteX3999" fmla="*/ 1721355 w 4772026"/>
              <a:gd name="connsiteY3999" fmla="*/ 495219 h 4777539"/>
              <a:gd name="connsiteX4000" fmla="*/ 1738880 w 4772026"/>
              <a:gd name="connsiteY4000" fmla="*/ 512547 h 4777539"/>
              <a:gd name="connsiteX4001" fmla="*/ 1721552 w 4772026"/>
              <a:gd name="connsiteY4001" fmla="*/ 529875 h 4777539"/>
              <a:gd name="connsiteX4002" fmla="*/ 1704224 w 4772026"/>
              <a:gd name="connsiteY4002" fmla="*/ 512547 h 4777539"/>
              <a:gd name="connsiteX4003" fmla="*/ 1721355 w 4772026"/>
              <a:gd name="connsiteY4003" fmla="*/ 495219 h 4777539"/>
              <a:gd name="connsiteX4004" fmla="*/ 826022 w 4772026"/>
              <a:gd name="connsiteY4004" fmla="*/ 488919 h 4777539"/>
              <a:gd name="connsiteX4005" fmla="*/ 831535 w 4772026"/>
              <a:gd name="connsiteY4005" fmla="*/ 494432 h 4777539"/>
              <a:gd name="connsiteX4006" fmla="*/ 826022 w 4772026"/>
              <a:gd name="connsiteY4006" fmla="*/ 499945 h 4777539"/>
              <a:gd name="connsiteX4007" fmla="*/ 820509 w 4772026"/>
              <a:gd name="connsiteY4007" fmla="*/ 494432 h 4777539"/>
              <a:gd name="connsiteX4008" fmla="*/ 826022 w 4772026"/>
              <a:gd name="connsiteY4008" fmla="*/ 488919 h 4777539"/>
              <a:gd name="connsiteX4009" fmla="*/ 1409062 w 4772026"/>
              <a:gd name="connsiteY4009" fmla="*/ 473166 h 4777539"/>
              <a:gd name="connsiteX4010" fmla="*/ 1415757 w 4772026"/>
              <a:gd name="connsiteY4010" fmla="*/ 479664 h 4777539"/>
              <a:gd name="connsiteX4011" fmla="*/ 1409259 w 4772026"/>
              <a:gd name="connsiteY4011" fmla="*/ 486162 h 4777539"/>
              <a:gd name="connsiteX4012" fmla="*/ 1402564 w 4772026"/>
              <a:gd name="connsiteY4012" fmla="*/ 479664 h 4777539"/>
              <a:gd name="connsiteX4013" fmla="*/ 1409062 w 4772026"/>
              <a:gd name="connsiteY4013" fmla="*/ 473166 h 4777539"/>
              <a:gd name="connsiteX4014" fmla="*/ 1110552 w 4772026"/>
              <a:gd name="connsiteY4014" fmla="*/ 469228 h 4777539"/>
              <a:gd name="connsiteX4015" fmla="*/ 1117247 w 4772026"/>
              <a:gd name="connsiteY4015" fmla="*/ 475726 h 4777539"/>
              <a:gd name="connsiteX4016" fmla="*/ 1110749 w 4772026"/>
              <a:gd name="connsiteY4016" fmla="*/ 482421 h 4777539"/>
              <a:gd name="connsiteX4017" fmla="*/ 1104054 w 4772026"/>
              <a:gd name="connsiteY4017" fmla="*/ 475923 h 4777539"/>
              <a:gd name="connsiteX4018" fmla="*/ 1110552 w 4772026"/>
              <a:gd name="connsiteY4018" fmla="*/ 469228 h 4777539"/>
              <a:gd name="connsiteX4019" fmla="*/ 3347802 w 4772026"/>
              <a:gd name="connsiteY4019" fmla="*/ 467652 h 4777539"/>
              <a:gd name="connsiteX4020" fmla="*/ 3352725 w 4772026"/>
              <a:gd name="connsiteY4020" fmla="*/ 472575 h 4777539"/>
              <a:gd name="connsiteX4021" fmla="*/ 3347802 w 4772026"/>
              <a:gd name="connsiteY4021" fmla="*/ 477498 h 4777539"/>
              <a:gd name="connsiteX4022" fmla="*/ 3342879 w 4772026"/>
              <a:gd name="connsiteY4022" fmla="*/ 472575 h 4777539"/>
              <a:gd name="connsiteX4023" fmla="*/ 3347802 w 4772026"/>
              <a:gd name="connsiteY4023" fmla="*/ 467652 h 4777539"/>
              <a:gd name="connsiteX4024" fmla="*/ 3646312 w 4772026"/>
              <a:gd name="connsiteY4024" fmla="*/ 462927 h 4777539"/>
              <a:gd name="connsiteX4025" fmla="*/ 3650053 w 4772026"/>
              <a:gd name="connsiteY4025" fmla="*/ 466668 h 4777539"/>
              <a:gd name="connsiteX4026" fmla="*/ 3646312 w 4772026"/>
              <a:gd name="connsiteY4026" fmla="*/ 470409 h 4777539"/>
              <a:gd name="connsiteX4027" fmla="*/ 3642374 w 4772026"/>
              <a:gd name="connsiteY4027" fmla="*/ 466668 h 4777539"/>
              <a:gd name="connsiteX4028" fmla="*/ 3646312 w 4772026"/>
              <a:gd name="connsiteY4028" fmla="*/ 462927 h 4777539"/>
              <a:gd name="connsiteX4029" fmla="*/ 2907126 w 4772026"/>
              <a:gd name="connsiteY4029" fmla="*/ 460563 h 4777539"/>
              <a:gd name="connsiteX4030" fmla="*/ 2916970 w 4772026"/>
              <a:gd name="connsiteY4030" fmla="*/ 470211 h 4777539"/>
              <a:gd name="connsiteX4031" fmla="*/ 2907323 w 4772026"/>
              <a:gd name="connsiteY4031" fmla="*/ 479860 h 4777539"/>
              <a:gd name="connsiteX4032" fmla="*/ 2897674 w 4772026"/>
              <a:gd name="connsiteY4032" fmla="*/ 470211 h 4777539"/>
              <a:gd name="connsiteX4033" fmla="*/ 2907126 w 4772026"/>
              <a:gd name="connsiteY4033" fmla="*/ 460563 h 4777539"/>
              <a:gd name="connsiteX4034" fmla="*/ 1849541 w 4772026"/>
              <a:gd name="connsiteY4034" fmla="*/ 451112 h 4777539"/>
              <a:gd name="connsiteX4035" fmla="*/ 1872579 w 4772026"/>
              <a:gd name="connsiteY4035" fmla="*/ 473953 h 4777539"/>
              <a:gd name="connsiteX4036" fmla="*/ 1849738 w 4772026"/>
              <a:gd name="connsiteY4036" fmla="*/ 496991 h 4777539"/>
              <a:gd name="connsiteX4037" fmla="*/ 1826699 w 4772026"/>
              <a:gd name="connsiteY4037" fmla="*/ 474150 h 4777539"/>
              <a:gd name="connsiteX4038" fmla="*/ 1849541 w 4772026"/>
              <a:gd name="connsiteY4038" fmla="*/ 451112 h 4777539"/>
              <a:gd name="connsiteX4039" fmla="*/ 2776971 w 4772026"/>
              <a:gd name="connsiteY4039" fmla="*/ 437723 h 4777539"/>
              <a:gd name="connsiteX4040" fmla="*/ 2780121 w 4772026"/>
              <a:gd name="connsiteY4040" fmla="*/ 440873 h 4777539"/>
              <a:gd name="connsiteX4041" fmla="*/ 2776971 w 4772026"/>
              <a:gd name="connsiteY4041" fmla="*/ 444024 h 4777539"/>
              <a:gd name="connsiteX4042" fmla="*/ 2773820 w 4772026"/>
              <a:gd name="connsiteY4042" fmla="*/ 440873 h 4777539"/>
              <a:gd name="connsiteX4043" fmla="*/ 2776971 w 4772026"/>
              <a:gd name="connsiteY4043" fmla="*/ 437723 h 4777539"/>
              <a:gd name="connsiteX4044" fmla="*/ 1979697 w 4772026"/>
              <a:gd name="connsiteY4044" fmla="*/ 423545 h 4777539"/>
              <a:gd name="connsiteX4045" fmla="*/ 1999978 w 4772026"/>
              <a:gd name="connsiteY4045" fmla="*/ 443629 h 4777539"/>
              <a:gd name="connsiteX4046" fmla="*/ 1979893 w 4772026"/>
              <a:gd name="connsiteY4046" fmla="*/ 463911 h 4777539"/>
              <a:gd name="connsiteX4047" fmla="*/ 1959612 w 4772026"/>
              <a:gd name="connsiteY4047" fmla="*/ 443826 h 4777539"/>
              <a:gd name="connsiteX4048" fmla="*/ 1979697 w 4772026"/>
              <a:gd name="connsiteY4048" fmla="*/ 423545 h 4777539"/>
              <a:gd name="connsiteX4049" fmla="*/ 1531144 w 4772026"/>
              <a:gd name="connsiteY4049" fmla="*/ 420395 h 4777539"/>
              <a:gd name="connsiteX4050" fmla="*/ 1535673 w 4772026"/>
              <a:gd name="connsiteY4050" fmla="*/ 424924 h 4777539"/>
              <a:gd name="connsiteX4051" fmla="*/ 1531144 w 4772026"/>
              <a:gd name="connsiteY4051" fmla="*/ 429453 h 4777539"/>
              <a:gd name="connsiteX4052" fmla="*/ 1526615 w 4772026"/>
              <a:gd name="connsiteY4052" fmla="*/ 424924 h 4777539"/>
              <a:gd name="connsiteX4053" fmla="*/ 1531144 w 4772026"/>
              <a:gd name="connsiteY4053" fmla="*/ 420395 h 4777539"/>
              <a:gd name="connsiteX4054" fmla="*/ 3225523 w 4772026"/>
              <a:gd name="connsiteY4054" fmla="*/ 417442 h 4777539"/>
              <a:gd name="connsiteX4055" fmla="*/ 3226901 w 4772026"/>
              <a:gd name="connsiteY4055" fmla="*/ 418821 h 4777539"/>
              <a:gd name="connsiteX4056" fmla="*/ 3225523 w 4772026"/>
              <a:gd name="connsiteY4056" fmla="*/ 420199 h 4777539"/>
              <a:gd name="connsiteX4057" fmla="*/ 3224144 w 4772026"/>
              <a:gd name="connsiteY4057" fmla="*/ 418821 h 4777539"/>
              <a:gd name="connsiteX4058" fmla="*/ 3225523 w 4772026"/>
              <a:gd name="connsiteY4058" fmla="*/ 417442 h 4777539"/>
              <a:gd name="connsiteX4059" fmla="*/ 2644650 w 4772026"/>
              <a:gd name="connsiteY4059" fmla="*/ 416260 h 4777539"/>
              <a:gd name="connsiteX4060" fmla="*/ 2648587 w 4772026"/>
              <a:gd name="connsiteY4060" fmla="*/ 420001 h 4777539"/>
              <a:gd name="connsiteX4061" fmla="*/ 2644847 w 4772026"/>
              <a:gd name="connsiteY4061" fmla="*/ 423743 h 4777539"/>
              <a:gd name="connsiteX4062" fmla="*/ 2641105 w 4772026"/>
              <a:gd name="connsiteY4062" fmla="*/ 420001 h 4777539"/>
              <a:gd name="connsiteX4063" fmla="*/ 2644650 w 4772026"/>
              <a:gd name="connsiteY4063" fmla="*/ 416260 h 4777539"/>
              <a:gd name="connsiteX4064" fmla="*/ 933533 w 4772026"/>
              <a:gd name="connsiteY4064" fmla="*/ 413109 h 4777539"/>
              <a:gd name="connsiteX4065" fmla="*/ 935305 w 4772026"/>
              <a:gd name="connsiteY4065" fmla="*/ 414881 h 4777539"/>
              <a:gd name="connsiteX4066" fmla="*/ 933533 w 4772026"/>
              <a:gd name="connsiteY4066" fmla="*/ 416653 h 4777539"/>
              <a:gd name="connsiteX4067" fmla="*/ 931761 w 4772026"/>
              <a:gd name="connsiteY4067" fmla="*/ 414881 h 4777539"/>
              <a:gd name="connsiteX4068" fmla="*/ 933533 w 4772026"/>
              <a:gd name="connsiteY4068" fmla="*/ 413109 h 4777539"/>
              <a:gd name="connsiteX4069" fmla="*/ 1225545 w 4772026"/>
              <a:gd name="connsiteY4069" fmla="*/ 405824 h 4777539"/>
              <a:gd name="connsiteX4070" fmla="*/ 1227317 w 4772026"/>
              <a:gd name="connsiteY4070" fmla="*/ 407596 h 4777539"/>
              <a:gd name="connsiteX4071" fmla="*/ 1225545 w 4772026"/>
              <a:gd name="connsiteY4071" fmla="*/ 409368 h 4777539"/>
              <a:gd name="connsiteX4072" fmla="*/ 1223773 w 4772026"/>
              <a:gd name="connsiteY4072" fmla="*/ 407596 h 4777539"/>
              <a:gd name="connsiteX4073" fmla="*/ 1225545 w 4772026"/>
              <a:gd name="connsiteY4073" fmla="*/ 405824 h 4777539"/>
              <a:gd name="connsiteX4074" fmla="*/ 2111427 w 4772026"/>
              <a:gd name="connsiteY4074" fmla="*/ 402673 h 4777539"/>
              <a:gd name="connsiteX4075" fmla="*/ 2130920 w 4772026"/>
              <a:gd name="connsiteY4075" fmla="*/ 421970 h 4777539"/>
              <a:gd name="connsiteX4076" fmla="*/ 2111624 w 4772026"/>
              <a:gd name="connsiteY4076" fmla="*/ 441464 h 4777539"/>
              <a:gd name="connsiteX4077" fmla="*/ 2092130 w 4772026"/>
              <a:gd name="connsiteY4077" fmla="*/ 421970 h 4777539"/>
              <a:gd name="connsiteX4078" fmla="*/ 2111427 w 4772026"/>
              <a:gd name="connsiteY4078" fmla="*/ 402673 h 4777539"/>
              <a:gd name="connsiteX4079" fmla="*/ 2511737 w 4772026"/>
              <a:gd name="connsiteY4079" fmla="*/ 401689 h 4777539"/>
              <a:gd name="connsiteX4080" fmla="*/ 2517644 w 4772026"/>
              <a:gd name="connsiteY4080" fmla="*/ 407596 h 4777539"/>
              <a:gd name="connsiteX4081" fmla="*/ 2511737 w 4772026"/>
              <a:gd name="connsiteY4081" fmla="*/ 413504 h 4777539"/>
              <a:gd name="connsiteX4082" fmla="*/ 2505830 w 4772026"/>
              <a:gd name="connsiteY4082" fmla="*/ 407596 h 4777539"/>
              <a:gd name="connsiteX4083" fmla="*/ 2511737 w 4772026"/>
              <a:gd name="connsiteY4083" fmla="*/ 401689 h 4777539"/>
              <a:gd name="connsiteX4084" fmla="*/ 2378235 w 4772026"/>
              <a:gd name="connsiteY4084" fmla="*/ 393419 h 4777539"/>
              <a:gd name="connsiteX4085" fmla="*/ 2388671 w 4772026"/>
              <a:gd name="connsiteY4085" fmla="*/ 403855 h 4777539"/>
              <a:gd name="connsiteX4086" fmla="*/ 2378235 w 4772026"/>
              <a:gd name="connsiteY4086" fmla="*/ 414291 h 4777539"/>
              <a:gd name="connsiteX4087" fmla="*/ 2367799 w 4772026"/>
              <a:gd name="connsiteY4087" fmla="*/ 403855 h 4777539"/>
              <a:gd name="connsiteX4088" fmla="*/ 2378235 w 4772026"/>
              <a:gd name="connsiteY4088" fmla="*/ 393419 h 4777539"/>
              <a:gd name="connsiteX4089" fmla="*/ 2244537 w 4772026"/>
              <a:gd name="connsiteY4089" fmla="*/ 392434 h 4777539"/>
              <a:gd name="connsiteX4090" fmla="*/ 2260880 w 4772026"/>
              <a:gd name="connsiteY4090" fmla="*/ 408580 h 4777539"/>
              <a:gd name="connsiteX4091" fmla="*/ 2244733 w 4772026"/>
              <a:gd name="connsiteY4091" fmla="*/ 424923 h 4777539"/>
              <a:gd name="connsiteX4092" fmla="*/ 2228390 w 4772026"/>
              <a:gd name="connsiteY4092" fmla="*/ 408580 h 4777539"/>
              <a:gd name="connsiteX4093" fmla="*/ 2244537 w 4772026"/>
              <a:gd name="connsiteY4093" fmla="*/ 392434 h 4777539"/>
              <a:gd name="connsiteX4094" fmla="*/ 3100093 w 4772026"/>
              <a:gd name="connsiteY4094" fmla="*/ 370774 h 4777539"/>
              <a:gd name="connsiteX4095" fmla="*/ 3101472 w 4772026"/>
              <a:gd name="connsiteY4095" fmla="*/ 372153 h 4777539"/>
              <a:gd name="connsiteX4096" fmla="*/ 3100093 w 4772026"/>
              <a:gd name="connsiteY4096" fmla="*/ 373531 h 4777539"/>
              <a:gd name="connsiteX4097" fmla="*/ 3098715 w 4772026"/>
              <a:gd name="connsiteY4097" fmla="*/ 372153 h 4777539"/>
              <a:gd name="connsiteX4098" fmla="*/ 3100093 w 4772026"/>
              <a:gd name="connsiteY4098" fmla="*/ 370774 h 4777539"/>
              <a:gd name="connsiteX4099" fmla="*/ 1655982 w 4772026"/>
              <a:gd name="connsiteY4099" fmla="*/ 367427 h 4777539"/>
              <a:gd name="connsiteX4100" fmla="*/ 1666025 w 4772026"/>
              <a:gd name="connsiteY4100" fmla="*/ 377469 h 4777539"/>
              <a:gd name="connsiteX4101" fmla="*/ 1655982 w 4772026"/>
              <a:gd name="connsiteY4101" fmla="*/ 387512 h 4777539"/>
              <a:gd name="connsiteX4102" fmla="*/ 1645940 w 4772026"/>
              <a:gd name="connsiteY4102" fmla="*/ 377469 h 4777539"/>
              <a:gd name="connsiteX4103" fmla="*/ 1655982 w 4772026"/>
              <a:gd name="connsiteY4103" fmla="*/ 367427 h 4777539"/>
              <a:gd name="connsiteX4104" fmla="*/ 1343886 w 4772026"/>
              <a:gd name="connsiteY4104" fmla="*/ 343602 h 4777539"/>
              <a:gd name="connsiteX4105" fmla="*/ 1346052 w 4772026"/>
              <a:gd name="connsiteY4105" fmla="*/ 345768 h 4777539"/>
              <a:gd name="connsiteX4106" fmla="*/ 1344083 w 4772026"/>
              <a:gd name="connsiteY4106" fmla="*/ 347934 h 4777539"/>
              <a:gd name="connsiteX4107" fmla="*/ 1341917 w 4772026"/>
              <a:gd name="connsiteY4107" fmla="*/ 345768 h 4777539"/>
              <a:gd name="connsiteX4108" fmla="*/ 1343886 w 4772026"/>
              <a:gd name="connsiteY4108" fmla="*/ 343602 h 4777539"/>
              <a:gd name="connsiteX4109" fmla="*/ 2972302 w 4772026"/>
              <a:gd name="connsiteY4109" fmla="*/ 331393 h 4777539"/>
              <a:gd name="connsiteX4110" fmla="*/ 2974468 w 4772026"/>
              <a:gd name="connsiteY4110" fmla="*/ 333362 h 4777539"/>
              <a:gd name="connsiteX4111" fmla="*/ 2972302 w 4772026"/>
              <a:gd name="connsiteY4111" fmla="*/ 335528 h 4777539"/>
              <a:gd name="connsiteX4112" fmla="*/ 2970136 w 4772026"/>
              <a:gd name="connsiteY4112" fmla="*/ 333362 h 4777539"/>
              <a:gd name="connsiteX4113" fmla="*/ 2972302 w 4772026"/>
              <a:gd name="connsiteY4113" fmla="*/ 331393 h 4777539"/>
              <a:gd name="connsiteX4114" fmla="*/ 1783577 w 4772026"/>
              <a:gd name="connsiteY4114" fmla="*/ 320564 h 4777539"/>
              <a:gd name="connsiteX4115" fmla="*/ 1800512 w 4772026"/>
              <a:gd name="connsiteY4115" fmla="*/ 337498 h 4777539"/>
              <a:gd name="connsiteX4116" fmla="*/ 1783577 w 4772026"/>
              <a:gd name="connsiteY4116" fmla="*/ 354628 h 4777539"/>
              <a:gd name="connsiteX4117" fmla="*/ 1766643 w 4772026"/>
              <a:gd name="connsiteY4117" fmla="*/ 337695 h 4777539"/>
              <a:gd name="connsiteX4118" fmla="*/ 1783577 w 4772026"/>
              <a:gd name="connsiteY4118" fmla="*/ 320564 h 4777539"/>
              <a:gd name="connsiteX4119" fmla="*/ 2842344 w 4772026"/>
              <a:gd name="connsiteY4119" fmla="*/ 298904 h 4777539"/>
              <a:gd name="connsiteX4120" fmla="*/ 2845495 w 4772026"/>
              <a:gd name="connsiteY4120" fmla="*/ 302054 h 4777539"/>
              <a:gd name="connsiteX4121" fmla="*/ 2842344 w 4772026"/>
              <a:gd name="connsiteY4121" fmla="*/ 305205 h 4777539"/>
              <a:gd name="connsiteX4122" fmla="*/ 2839193 w 4772026"/>
              <a:gd name="connsiteY4122" fmla="*/ 302054 h 4777539"/>
              <a:gd name="connsiteX4123" fmla="*/ 2842344 w 4772026"/>
              <a:gd name="connsiteY4123" fmla="*/ 298904 h 4777539"/>
              <a:gd name="connsiteX4124" fmla="*/ 1465968 w 4772026"/>
              <a:gd name="connsiteY4124" fmla="*/ 288271 h 4777539"/>
              <a:gd name="connsiteX4125" fmla="*/ 1467937 w 4772026"/>
              <a:gd name="connsiteY4125" fmla="*/ 290437 h 4777539"/>
              <a:gd name="connsiteX4126" fmla="*/ 1465968 w 4772026"/>
              <a:gd name="connsiteY4126" fmla="*/ 292603 h 4777539"/>
              <a:gd name="connsiteX4127" fmla="*/ 1463802 w 4772026"/>
              <a:gd name="connsiteY4127" fmla="*/ 290634 h 4777539"/>
              <a:gd name="connsiteX4128" fmla="*/ 1465968 w 4772026"/>
              <a:gd name="connsiteY4128" fmla="*/ 288271 h 4777539"/>
              <a:gd name="connsiteX4129" fmla="*/ 1913340 w 4772026"/>
              <a:gd name="connsiteY4129" fmla="*/ 285121 h 4777539"/>
              <a:gd name="connsiteX4130" fmla="*/ 1933621 w 4772026"/>
              <a:gd name="connsiteY4130" fmla="*/ 305205 h 4777539"/>
              <a:gd name="connsiteX4131" fmla="*/ 1913536 w 4772026"/>
              <a:gd name="connsiteY4131" fmla="*/ 325487 h 4777539"/>
              <a:gd name="connsiteX4132" fmla="*/ 1893255 w 4772026"/>
              <a:gd name="connsiteY4132" fmla="*/ 305402 h 4777539"/>
              <a:gd name="connsiteX4133" fmla="*/ 1913340 w 4772026"/>
              <a:gd name="connsiteY4133" fmla="*/ 285121 h 4777539"/>
              <a:gd name="connsiteX4134" fmla="*/ 2710810 w 4772026"/>
              <a:gd name="connsiteY4134" fmla="*/ 277244 h 4777539"/>
              <a:gd name="connsiteX4135" fmla="*/ 2712188 w 4772026"/>
              <a:gd name="connsiteY4135" fmla="*/ 278623 h 4777539"/>
              <a:gd name="connsiteX4136" fmla="*/ 2710810 w 4772026"/>
              <a:gd name="connsiteY4136" fmla="*/ 280001 h 4777539"/>
              <a:gd name="connsiteX4137" fmla="*/ 2709431 w 4772026"/>
              <a:gd name="connsiteY4137" fmla="*/ 278623 h 4777539"/>
              <a:gd name="connsiteX4138" fmla="*/ 2710810 w 4772026"/>
              <a:gd name="connsiteY4138" fmla="*/ 277244 h 4777539"/>
              <a:gd name="connsiteX4139" fmla="*/ 2044676 w 4772026"/>
              <a:gd name="connsiteY4139" fmla="*/ 266612 h 4777539"/>
              <a:gd name="connsiteX4140" fmla="*/ 2059247 w 4772026"/>
              <a:gd name="connsiteY4140" fmla="*/ 281183 h 4777539"/>
              <a:gd name="connsiteX4141" fmla="*/ 2044676 w 4772026"/>
              <a:gd name="connsiteY4141" fmla="*/ 295754 h 4777539"/>
              <a:gd name="connsiteX4142" fmla="*/ 2030104 w 4772026"/>
              <a:gd name="connsiteY4142" fmla="*/ 281183 h 4777539"/>
              <a:gd name="connsiteX4143" fmla="*/ 2044676 w 4772026"/>
              <a:gd name="connsiteY4143" fmla="*/ 266612 h 4777539"/>
              <a:gd name="connsiteX4144" fmla="*/ 2577899 w 4772026"/>
              <a:gd name="connsiteY4144" fmla="*/ 259522 h 4777539"/>
              <a:gd name="connsiteX4145" fmla="*/ 2581640 w 4772026"/>
              <a:gd name="connsiteY4145" fmla="*/ 263263 h 4777539"/>
              <a:gd name="connsiteX4146" fmla="*/ 2577899 w 4772026"/>
              <a:gd name="connsiteY4146" fmla="*/ 267005 h 4777539"/>
              <a:gd name="connsiteX4147" fmla="*/ 2574157 w 4772026"/>
              <a:gd name="connsiteY4147" fmla="*/ 263263 h 4777539"/>
              <a:gd name="connsiteX4148" fmla="*/ 2577899 w 4772026"/>
              <a:gd name="connsiteY4148" fmla="*/ 259522 h 4777539"/>
              <a:gd name="connsiteX4149" fmla="*/ 2177391 w 4772026"/>
              <a:gd name="connsiteY4149" fmla="*/ 252040 h 4777539"/>
              <a:gd name="connsiteX4150" fmla="*/ 2189993 w 4772026"/>
              <a:gd name="connsiteY4150" fmla="*/ 264445 h 4777539"/>
              <a:gd name="connsiteX4151" fmla="*/ 2177588 w 4772026"/>
              <a:gd name="connsiteY4151" fmla="*/ 277047 h 4777539"/>
              <a:gd name="connsiteX4152" fmla="*/ 2164986 w 4772026"/>
              <a:gd name="connsiteY4152" fmla="*/ 264642 h 4777539"/>
              <a:gd name="connsiteX4153" fmla="*/ 2177391 w 4772026"/>
              <a:gd name="connsiteY4153" fmla="*/ 252040 h 4777539"/>
              <a:gd name="connsiteX4154" fmla="*/ 2444593 w 4772026"/>
              <a:gd name="connsiteY4154" fmla="*/ 248299 h 4777539"/>
              <a:gd name="connsiteX4155" fmla="*/ 2452272 w 4772026"/>
              <a:gd name="connsiteY4155" fmla="*/ 255782 h 4777539"/>
              <a:gd name="connsiteX4156" fmla="*/ 2444593 w 4772026"/>
              <a:gd name="connsiteY4156" fmla="*/ 263461 h 4777539"/>
              <a:gd name="connsiteX4157" fmla="*/ 2436913 w 4772026"/>
              <a:gd name="connsiteY4157" fmla="*/ 255782 h 4777539"/>
              <a:gd name="connsiteX4158" fmla="*/ 2444593 w 4772026"/>
              <a:gd name="connsiteY4158" fmla="*/ 248299 h 4777539"/>
              <a:gd name="connsiteX4159" fmla="*/ 2310696 w 4772026"/>
              <a:gd name="connsiteY4159" fmla="*/ 243574 h 4777539"/>
              <a:gd name="connsiteX4160" fmla="*/ 2323298 w 4772026"/>
              <a:gd name="connsiteY4160" fmla="*/ 255979 h 4777539"/>
              <a:gd name="connsiteX4161" fmla="*/ 2310893 w 4772026"/>
              <a:gd name="connsiteY4161" fmla="*/ 268581 h 4777539"/>
              <a:gd name="connsiteX4162" fmla="*/ 2298291 w 4772026"/>
              <a:gd name="connsiteY4162" fmla="*/ 256176 h 4777539"/>
              <a:gd name="connsiteX4163" fmla="*/ 2310696 w 4772026"/>
              <a:gd name="connsiteY4163" fmla="*/ 243574 h 4777539"/>
              <a:gd name="connsiteX4164" fmla="*/ 1590412 w 4772026"/>
              <a:gd name="connsiteY4164" fmla="*/ 237075 h 4777539"/>
              <a:gd name="connsiteX4165" fmla="*/ 1595925 w 4772026"/>
              <a:gd name="connsiteY4165" fmla="*/ 242588 h 4777539"/>
              <a:gd name="connsiteX4166" fmla="*/ 1590412 w 4772026"/>
              <a:gd name="connsiteY4166" fmla="*/ 248101 h 4777539"/>
              <a:gd name="connsiteX4167" fmla="*/ 1584899 w 4772026"/>
              <a:gd name="connsiteY4167" fmla="*/ 242588 h 4777539"/>
              <a:gd name="connsiteX4168" fmla="*/ 1590412 w 4772026"/>
              <a:gd name="connsiteY4168" fmla="*/ 237075 h 4777539"/>
              <a:gd name="connsiteX4169" fmla="*/ 1717811 w 4772026"/>
              <a:gd name="connsiteY4169" fmla="*/ 196119 h 4777539"/>
              <a:gd name="connsiteX4170" fmla="*/ 1723325 w 4772026"/>
              <a:gd name="connsiteY4170" fmla="*/ 201632 h 4777539"/>
              <a:gd name="connsiteX4171" fmla="*/ 1717811 w 4772026"/>
              <a:gd name="connsiteY4171" fmla="*/ 207146 h 4777539"/>
              <a:gd name="connsiteX4172" fmla="*/ 1712298 w 4772026"/>
              <a:gd name="connsiteY4172" fmla="*/ 201632 h 4777539"/>
              <a:gd name="connsiteX4173" fmla="*/ 1717811 w 4772026"/>
              <a:gd name="connsiteY4173" fmla="*/ 196119 h 4777539"/>
              <a:gd name="connsiteX4174" fmla="*/ 2907519 w 4772026"/>
              <a:gd name="connsiteY4174" fmla="*/ 162448 h 4777539"/>
              <a:gd name="connsiteX4175" fmla="*/ 2908898 w 4772026"/>
              <a:gd name="connsiteY4175" fmla="*/ 163827 h 4777539"/>
              <a:gd name="connsiteX4176" fmla="*/ 2907519 w 4772026"/>
              <a:gd name="connsiteY4176" fmla="*/ 165205 h 4777539"/>
              <a:gd name="connsiteX4177" fmla="*/ 2906141 w 4772026"/>
              <a:gd name="connsiteY4177" fmla="*/ 163827 h 4777539"/>
              <a:gd name="connsiteX4178" fmla="*/ 2907519 w 4772026"/>
              <a:gd name="connsiteY4178" fmla="*/ 162448 h 4777539"/>
              <a:gd name="connsiteX4179" fmla="*/ 1847178 w 4772026"/>
              <a:gd name="connsiteY4179" fmla="*/ 157328 h 4777539"/>
              <a:gd name="connsiteX4180" fmla="*/ 1857614 w 4772026"/>
              <a:gd name="connsiteY4180" fmla="*/ 167764 h 4777539"/>
              <a:gd name="connsiteX4181" fmla="*/ 1847178 w 4772026"/>
              <a:gd name="connsiteY4181" fmla="*/ 178200 h 4777539"/>
              <a:gd name="connsiteX4182" fmla="*/ 1836742 w 4772026"/>
              <a:gd name="connsiteY4182" fmla="*/ 167764 h 4777539"/>
              <a:gd name="connsiteX4183" fmla="*/ 1847178 w 4772026"/>
              <a:gd name="connsiteY4183" fmla="*/ 157328 h 4777539"/>
              <a:gd name="connsiteX4184" fmla="*/ 1400595 w 4772026"/>
              <a:gd name="connsiteY4184" fmla="*/ 155556 h 4777539"/>
              <a:gd name="connsiteX4185" fmla="*/ 1401580 w 4772026"/>
              <a:gd name="connsiteY4185" fmla="*/ 156540 h 4777539"/>
              <a:gd name="connsiteX4186" fmla="*/ 1400595 w 4772026"/>
              <a:gd name="connsiteY4186" fmla="*/ 157525 h 4777539"/>
              <a:gd name="connsiteX4187" fmla="*/ 1399611 w 4772026"/>
              <a:gd name="connsiteY4187" fmla="*/ 156540 h 4777539"/>
              <a:gd name="connsiteX4188" fmla="*/ 1400595 w 4772026"/>
              <a:gd name="connsiteY4188" fmla="*/ 155556 h 4777539"/>
              <a:gd name="connsiteX4189" fmla="*/ 2776379 w 4772026"/>
              <a:gd name="connsiteY4189" fmla="*/ 137244 h 4777539"/>
              <a:gd name="connsiteX4190" fmla="*/ 2777364 w 4772026"/>
              <a:gd name="connsiteY4190" fmla="*/ 138228 h 4777539"/>
              <a:gd name="connsiteX4191" fmla="*/ 2776379 w 4772026"/>
              <a:gd name="connsiteY4191" fmla="*/ 139213 h 4777539"/>
              <a:gd name="connsiteX4192" fmla="*/ 2775395 w 4772026"/>
              <a:gd name="connsiteY4192" fmla="*/ 138228 h 4777539"/>
              <a:gd name="connsiteX4193" fmla="*/ 2776379 w 4772026"/>
              <a:gd name="connsiteY4193" fmla="*/ 137244 h 4777539"/>
              <a:gd name="connsiteX4194" fmla="*/ 1978122 w 4772026"/>
              <a:gd name="connsiteY4194" fmla="*/ 136259 h 4777539"/>
              <a:gd name="connsiteX4195" fmla="*/ 1983045 w 4772026"/>
              <a:gd name="connsiteY4195" fmla="*/ 141182 h 4777539"/>
              <a:gd name="connsiteX4196" fmla="*/ 1978122 w 4772026"/>
              <a:gd name="connsiteY4196" fmla="*/ 146105 h 4777539"/>
              <a:gd name="connsiteX4197" fmla="*/ 1973199 w 4772026"/>
              <a:gd name="connsiteY4197" fmla="*/ 141182 h 4777539"/>
              <a:gd name="connsiteX4198" fmla="*/ 1978122 w 4772026"/>
              <a:gd name="connsiteY4198" fmla="*/ 136259 h 4777539"/>
              <a:gd name="connsiteX4199" fmla="*/ 2643861 w 4772026"/>
              <a:gd name="connsiteY4199" fmla="*/ 118932 h 4777539"/>
              <a:gd name="connsiteX4200" fmla="*/ 2644846 w 4772026"/>
              <a:gd name="connsiteY4200" fmla="*/ 119916 h 4777539"/>
              <a:gd name="connsiteX4201" fmla="*/ 2643861 w 4772026"/>
              <a:gd name="connsiteY4201" fmla="*/ 120901 h 4777539"/>
              <a:gd name="connsiteX4202" fmla="*/ 2642877 w 4772026"/>
              <a:gd name="connsiteY4202" fmla="*/ 119916 h 4777539"/>
              <a:gd name="connsiteX4203" fmla="*/ 2643861 w 4772026"/>
              <a:gd name="connsiteY4203" fmla="*/ 118932 h 4777539"/>
              <a:gd name="connsiteX4204" fmla="*/ 2110246 w 4772026"/>
              <a:gd name="connsiteY4204" fmla="*/ 115977 h 4777539"/>
              <a:gd name="connsiteX4205" fmla="*/ 2116153 w 4772026"/>
              <a:gd name="connsiteY4205" fmla="*/ 121884 h 4777539"/>
              <a:gd name="connsiteX4206" fmla="*/ 2110246 w 4772026"/>
              <a:gd name="connsiteY4206" fmla="*/ 127792 h 4777539"/>
              <a:gd name="connsiteX4207" fmla="*/ 2104339 w 4772026"/>
              <a:gd name="connsiteY4207" fmla="*/ 121884 h 4777539"/>
              <a:gd name="connsiteX4208" fmla="*/ 2110246 w 4772026"/>
              <a:gd name="connsiteY4208" fmla="*/ 115977 h 4777539"/>
              <a:gd name="connsiteX4209" fmla="*/ 2510753 w 4772026"/>
              <a:gd name="connsiteY4209" fmla="*/ 107117 h 4777539"/>
              <a:gd name="connsiteX4210" fmla="*/ 2512919 w 4772026"/>
              <a:gd name="connsiteY4210" fmla="*/ 109086 h 4777539"/>
              <a:gd name="connsiteX4211" fmla="*/ 2510753 w 4772026"/>
              <a:gd name="connsiteY4211" fmla="*/ 111251 h 4777539"/>
              <a:gd name="connsiteX4212" fmla="*/ 2508587 w 4772026"/>
              <a:gd name="connsiteY4212" fmla="*/ 109283 h 4777539"/>
              <a:gd name="connsiteX4213" fmla="*/ 2510753 w 4772026"/>
              <a:gd name="connsiteY4213" fmla="*/ 107117 h 4777539"/>
              <a:gd name="connsiteX4214" fmla="*/ 1525040 w 4772026"/>
              <a:gd name="connsiteY4214" fmla="*/ 106330 h 4777539"/>
              <a:gd name="connsiteX4215" fmla="*/ 1526418 w 4772026"/>
              <a:gd name="connsiteY4215" fmla="*/ 107709 h 4777539"/>
              <a:gd name="connsiteX4216" fmla="*/ 1525040 w 4772026"/>
              <a:gd name="connsiteY4216" fmla="*/ 109087 h 4777539"/>
              <a:gd name="connsiteX4217" fmla="*/ 1523661 w 4772026"/>
              <a:gd name="connsiteY4217" fmla="*/ 107709 h 4777539"/>
              <a:gd name="connsiteX4218" fmla="*/ 1525040 w 4772026"/>
              <a:gd name="connsiteY4218" fmla="*/ 106330 h 4777539"/>
              <a:gd name="connsiteX4219" fmla="*/ 2243551 w 4772026"/>
              <a:gd name="connsiteY4219" fmla="*/ 104754 h 4777539"/>
              <a:gd name="connsiteX4220" fmla="*/ 2249064 w 4772026"/>
              <a:gd name="connsiteY4220" fmla="*/ 110267 h 4777539"/>
              <a:gd name="connsiteX4221" fmla="*/ 2243551 w 4772026"/>
              <a:gd name="connsiteY4221" fmla="*/ 115780 h 4777539"/>
              <a:gd name="connsiteX4222" fmla="*/ 2238038 w 4772026"/>
              <a:gd name="connsiteY4222" fmla="*/ 110267 h 4777539"/>
              <a:gd name="connsiteX4223" fmla="*/ 2243551 w 4772026"/>
              <a:gd name="connsiteY4223" fmla="*/ 104754 h 4777539"/>
              <a:gd name="connsiteX4224" fmla="*/ 2377053 w 4772026"/>
              <a:gd name="connsiteY4224" fmla="*/ 102194 h 4777539"/>
              <a:gd name="connsiteX4225" fmla="*/ 2380795 w 4772026"/>
              <a:gd name="connsiteY4225" fmla="*/ 105935 h 4777539"/>
              <a:gd name="connsiteX4226" fmla="*/ 2377053 w 4772026"/>
              <a:gd name="connsiteY4226" fmla="*/ 109873 h 4777539"/>
              <a:gd name="connsiteX4227" fmla="*/ 2373312 w 4772026"/>
              <a:gd name="connsiteY4227" fmla="*/ 105935 h 4777539"/>
              <a:gd name="connsiteX4228" fmla="*/ 2377053 w 4772026"/>
              <a:gd name="connsiteY4228" fmla="*/ 102194 h 4777539"/>
              <a:gd name="connsiteX4229" fmla="*/ 1652044 w 4772026"/>
              <a:gd name="connsiteY4229" fmla="*/ 63601 h 4777539"/>
              <a:gd name="connsiteX4230" fmla="*/ 1654210 w 4772026"/>
              <a:gd name="connsiteY4230" fmla="*/ 65767 h 4777539"/>
              <a:gd name="connsiteX4231" fmla="*/ 1652044 w 4772026"/>
              <a:gd name="connsiteY4231" fmla="*/ 67933 h 4777539"/>
              <a:gd name="connsiteX4232" fmla="*/ 1649878 w 4772026"/>
              <a:gd name="connsiteY4232" fmla="*/ 65767 h 4777539"/>
              <a:gd name="connsiteX4233" fmla="*/ 1652044 w 4772026"/>
              <a:gd name="connsiteY4233" fmla="*/ 63601 h 4777539"/>
              <a:gd name="connsiteX4234" fmla="*/ 1781018 w 4772026"/>
              <a:gd name="connsiteY4234" fmla="*/ 26582 h 4777539"/>
              <a:gd name="connsiteX4235" fmla="*/ 1784563 w 4772026"/>
              <a:gd name="connsiteY4235" fmla="*/ 30126 h 4777539"/>
              <a:gd name="connsiteX4236" fmla="*/ 1781018 w 4772026"/>
              <a:gd name="connsiteY4236" fmla="*/ 33671 h 4777539"/>
              <a:gd name="connsiteX4237" fmla="*/ 1777474 w 4772026"/>
              <a:gd name="connsiteY4237" fmla="*/ 30323 h 4777539"/>
              <a:gd name="connsiteX4238" fmla="*/ 1781018 w 4772026"/>
              <a:gd name="connsiteY4238" fmla="*/ 26582 h 4777539"/>
              <a:gd name="connsiteX4239" fmla="*/ 1911568 w 4772026"/>
              <a:gd name="connsiteY4239" fmla="*/ 0 h 4777539"/>
              <a:gd name="connsiteX4240" fmla="*/ 1913339 w 4772026"/>
              <a:gd name="connsiteY4240" fmla="*/ 1772 h 4777539"/>
              <a:gd name="connsiteX4241" fmla="*/ 1911568 w 4772026"/>
              <a:gd name="connsiteY4241" fmla="*/ 3544 h 4777539"/>
              <a:gd name="connsiteX4242" fmla="*/ 1909795 w 4772026"/>
              <a:gd name="connsiteY4242" fmla="*/ 1772 h 4777539"/>
              <a:gd name="connsiteX4243" fmla="*/ 1911568 w 4772026"/>
              <a:gd name="connsiteY4243" fmla="*/ 0 h 477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Lst>
            <a:rect l="l" t="t" r="r" b="b"/>
            <a:pathLst>
              <a:path w="4772026" h="4777539">
                <a:moveTo>
                  <a:pt x="3053623" y="4775571"/>
                </a:moveTo>
                <a:cubicBezTo>
                  <a:pt x="3054214" y="4775571"/>
                  <a:pt x="3054608" y="4775965"/>
                  <a:pt x="3054608" y="4776555"/>
                </a:cubicBezTo>
                <a:cubicBezTo>
                  <a:pt x="3054608" y="4777145"/>
                  <a:pt x="3054214" y="4777539"/>
                  <a:pt x="3053623" y="4777539"/>
                </a:cubicBezTo>
                <a:cubicBezTo>
                  <a:pt x="3053033" y="4777539"/>
                  <a:pt x="3052639" y="4777145"/>
                  <a:pt x="3052639" y="4776555"/>
                </a:cubicBezTo>
                <a:cubicBezTo>
                  <a:pt x="3052639" y="4775965"/>
                  <a:pt x="3053033" y="4775571"/>
                  <a:pt x="3053623" y="4775571"/>
                </a:cubicBezTo>
                <a:close/>
                <a:moveTo>
                  <a:pt x="3552190" y="4735205"/>
                </a:moveTo>
                <a:cubicBezTo>
                  <a:pt x="3552585" y="4735205"/>
                  <a:pt x="3553175" y="4735599"/>
                  <a:pt x="3553175" y="4736190"/>
                </a:cubicBezTo>
                <a:cubicBezTo>
                  <a:pt x="3553175" y="4736780"/>
                  <a:pt x="3552781" y="4737174"/>
                  <a:pt x="3552190" y="4737174"/>
                </a:cubicBezTo>
                <a:cubicBezTo>
                  <a:pt x="3551600" y="4737174"/>
                  <a:pt x="3551206" y="4736780"/>
                  <a:pt x="3551206" y="4736190"/>
                </a:cubicBezTo>
                <a:cubicBezTo>
                  <a:pt x="3551206" y="4735599"/>
                  <a:pt x="3551796" y="4735205"/>
                  <a:pt x="3552190" y="4735205"/>
                </a:cubicBezTo>
                <a:close/>
                <a:moveTo>
                  <a:pt x="3180826" y="4734024"/>
                </a:moveTo>
                <a:cubicBezTo>
                  <a:pt x="3181613" y="4734024"/>
                  <a:pt x="3182204" y="4734615"/>
                  <a:pt x="3182204" y="4735403"/>
                </a:cubicBezTo>
                <a:cubicBezTo>
                  <a:pt x="3182204" y="4736190"/>
                  <a:pt x="3181613" y="4736781"/>
                  <a:pt x="3180826" y="4736781"/>
                </a:cubicBezTo>
                <a:cubicBezTo>
                  <a:pt x="3180038" y="4736781"/>
                  <a:pt x="3179447" y="4736190"/>
                  <a:pt x="3179447" y="4735403"/>
                </a:cubicBezTo>
                <a:cubicBezTo>
                  <a:pt x="3179447" y="4734812"/>
                  <a:pt x="3180235" y="4734024"/>
                  <a:pt x="3180826" y="4734024"/>
                </a:cubicBezTo>
                <a:close/>
                <a:moveTo>
                  <a:pt x="2393792" y="4719059"/>
                </a:moveTo>
                <a:cubicBezTo>
                  <a:pt x="2396155" y="4719059"/>
                  <a:pt x="2397927" y="4720831"/>
                  <a:pt x="2397927" y="4723194"/>
                </a:cubicBezTo>
                <a:cubicBezTo>
                  <a:pt x="2397927" y="4725360"/>
                  <a:pt x="2396155" y="4727330"/>
                  <a:pt x="2393792" y="4727330"/>
                </a:cubicBezTo>
                <a:cubicBezTo>
                  <a:pt x="2391429" y="4727330"/>
                  <a:pt x="2389656" y="4725557"/>
                  <a:pt x="2389656" y="4723194"/>
                </a:cubicBezTo>
                <a:cubicBezTo>
                  <a:pt x="2389656" y="4720831"/>
                  <a:pt x="2391625" y="4719059"/>
                  <a:pt x="2393792" y="4719059"/>
                </a:cubicBezTo>
                <a:close/>
                <a:moveTo>
                  <a:pt x="2527491" y="4715514"/>
                </a:moveTo>
                <a:cubicBezTo>
                  <a:pt x="2529263" y="4715514"/>
                  <a:pt x="2530641" y="4716893"/>
                  <a:pt x="2530641" y="4718665"/>
                </a:cubicBezTo>
                <a:cubicBezTo>
                  <a:pt x="2530641" y="4720437"/>
                  <a:pt x="2529263" y="4721816"/>
                  <a:pt x="2527491" y="4721816"/>
                </a:cubicBezTo>
                <a:cubicBezTo>
                  <a:pt x="2525718" y="4721816"/>
                  <a:pt x="2524340" y="4720437"/>
                  <a:pt x="2524340" y="4718665"/>
                </a:cubicBezTo>
                <a:cubicBezTo>
                  <a:pt x="2524340" y="4716893"/>
                  <a:pt x="2525718" y="4715514"/>
                  <a:pt x="2527491" y="4715514"/>
                </a:cubicBezTo>
                <a:close/>
                <a:moveTo>
                  <a:pt x="2259895" y="4713939"/>
                </a:moveTo>
                <a:cubicBezTo>
                  <a:pt x="2262652" y="4713939"/>
                  <a:pt x="2264818" y="4716302"/>
                  <a:pt x="2264818" y="4718862"/>
                </a:cubicBezTo>
                <a:lnTo>
                  <a:pt x="2254972" y="4718862"/>
                </a:lnTo>
                <a:cubicBezTo>
                  <a:pt x="2254972" y="4716105"/>
                  <a:pt x="2257138" y="4713939"/>
                  <a:pt x="2259895" y="4713939"/>
                </a:cubicBezTo>
                <a:close/>
                <a:moveTo>
                  <a:pt x="2660402" y="4703700"/>
                </a:moveTo>
                <a:cubicBezTo>
                  <a:pt x="2661584" y="4703700"/>
                  <a:pt x="2662765" y="4704685"/>
                  <a:pt x="2662765" y="4706064"/>
                </a:cubicBezTo>
                <a:cubicBezTo>
                  <a:pt x="2662765" y="4707245"/>
                  <a:pt x="2661781" y="4708426"/>
                  <a:pt x="2660402" y="4708426"/>
                </a:cubicBezTo>
                <a:cubicBezTo>
                  <a:pt x="2659023" y="4708426"/>
                  <a:pt x="2658039" y="4707442"/>
                  <a:pt x="2658039" y="4706064"/>
                </a:cubicBezTo>
                <a:cubicBezTo>
                  <a:pt x="2658039" y="4704881"/>
                  <a:pt x="2659220" y="4703700"/>
                  <a:pt x="2660402" y="4703700"/>
                </a:cubicBezTo>
                <a:close/>
                <a:moveTo>
                  <a:pt x="3305663" y="4686372"/>
                </a:moveTo>
                <a:cubicBezTo>
                  <a:pt x="3306058" y="4686372"/>
                  <a:pt x="3306648" y="4686766"/>
                  <a:pt x="3306648" y="4687356"/>
                </a:cubicBezTo>
                <a:cubicBezTo>
                  <a:pt x="3306648" y="4687750"/>
                  <a:pt x="3306254" y="4688340"/>
                  <a:pt x="3305663" y="4688340"/>
                </a:cubicBezTo>
                <a:cubicBezTo>
                  <a:pt x="3305073" y="4688340"/>
                  <a:pt x="3304679" y="4687947"/>
                  <a:pt x="3304679" y="4687356"/>
                </a:cubicBezTo>
                <a:cubicBezTo>
                  <a:pt x="3304679" y="4686766"/>
                  <a:pt x="3305073" y="4686372"/>
                  <a:pt x="3305663" y="4686372"/>
                </a:cubicBezTo>
                <a:close/>
                <a:moveTo>
                  <a:pt x="2792723" y="4683812"/>
                </a:moveTo>
                <a:cubicBezTo>
                  <a:pt x="2793904" y="4683812"/>
                  <a:pt x="2794889" y="4684600"/>
                  <a:pt x="2794889" y="4685782"/>
                </a:cubicBezTo>
                <a:cubicBezTo>
                  <a:pt x="2794889" y="4686963"/>
                  <a:pt x="2793904" y="4687947"/>
                  <a:pt x="2792723" y="4687947"/>
                </a:cubicBezTo>
                <a:cubicBezTo>
                  <a:pt x="2791541" y="4687947"/>
                  <a:pt x="2790557" y="4686963"/>
                  <a:pt x="2790557" y="4685782"/>
                </a:cubicBezTo>
                <a:cubicBezTo>
                  <a:pt x="2790557" y="4684600"/>
                  <a:pt x="2791541" y="4683615"/>
                  <a:pt x="2792723" y="4683812"/>
                </a:cubicBezTo>
                <a:close/>
                <a:moveTo>
                  <a:pt x="3669153" y="4670620"/>
                </a:moveTo>
                <a:cubicBezTo>
                  <a:pt x="3669744" y="4670620"/>
                  <a:pt x="3670335" y="4671014"/>
                  <a:pt x="3670335" y="4671604"/>
                </a:cubicBezTo>
                <a:cubicBezTo>
                  <a:pt x="3670138" y="4672195"/>
                  <a:pt x="3669744" y="4672588"/>
                  <a:pt x="3669153" y="4672588"/>
                </a:cubicBezTo>
                <a:cubicBezTo>
                  <a:pt x="3668563" y="4672588"/>
                  <a:pt x="3668169" y="4672195"/>
                  <a:pt x="3668169" y="4671604"/>
                </a:cubicBezTo>
                <a:cubicBezTo>
                  <a:pt x="3668169" y="4671014"/>
                  <a:pt x="3668760" y="4670422"/>
                  <a:pt x="3669153" y="4670620"/>
                </a:cubicBezTo>
                <a:close/>
                <a:moveTo>
                  <a:pt x="2923074" y="4655261"/>
                </a:moveTo>
                <a:cubicBezTo>
                  <a:pt x="2924255" y="4655261"/>
                  <a:pt x="2925241" y="4656245"/>
                  <a:pt x="2925241" y="4657427"/>
                </a:cubicBezTo>
                <a:cubicBezTo>
                  <a:pt x="2925437" y="4658608"/>
                  <a:pt x="2924452" y="4659593"/>
                  <a:pt x="2923271" y="4659593"/>
                </a:cubicBezTo>
                <a:cubicBezTo>
                  <a:pt x="2922089" y="4659593"/>
                  <a:pt x="2921105" y="4658608"/>
                  <a:pt x="2921105" y="4657427"/>
                </a:cubicBezTo>
                <a:cubicBezTo>
                  <a:pt x="2921105" y="4656442"/>
                  <a:pt x="2922089" y="4655458"/>
                  <a:pt x="2923074" y="4655261"/>
                </a:cubicBezTo>
                <a:close/>
                <a:moveTo>
                  <a:pt x="3427352" y="4631238"/>
                </a:moveTo>
                <a:cubicBezTo>
                  <a:pt x="3427943" y="4631238"/>
                  <a:pt x="3428337" y="4631632"/>
                  <a:pt x="3428337" y="4632222"/>
                </a:cubicBezTo>
                <a:cubicBezTo>
                  <a:pt x="3428337" y="4632616"/>
                  <a:pt x="3427943" y="4633207"/>
                  <a:pt x="3427352" y="4633207"/>
                </a:cubicBezTo>
                <a:cubicBezTo>
                  <a:pt x="3426762" y="4633207"/>
                  <a:pt x="3426368" y="4632813"/>
                  <a:pt x="3426368" y="4632222"/>
                </a:cubicBezTo>
                <a:cubicBezTo>
                  <a:pt x="3426368" y="4631828"/>
                  <a:pt x="3426958" y="4631238"/>
                  <a:pt x="3427352" y="4631238"/>
                </a:cubicBezTo>
                <a:close/>
                <a:moveTo>
                  <a:pt x="3052049" y="4619621"/>
                </a:moveTo>
                <a:cubicBezTo>
                  <a:pt x="3053033" y="4619621"/>
                  <a:pt x="3053821" y="4620409"/>
                  <a:pt x="3053821" y="4621393"/>
                </a:cubicBezTo>
                <a:cubicBezTo>
                  <a:pt x="3053821" y="4622378"/>
                  <a:pt x="3053033" y="4623166"/>
                  <a:pt x="3052049" y="4623166"/>
                </a:cubicBezTo>
                <a:cubicBezTo>
                  <a:pt x="3051064" y="4623166"/>
                  <a:pt x="3050276" y="4622378"/>
                  <a:pt x="3050276" y="4621393"/>
                </a:cubicBezTo>
                <a:cubicBezTo>
                  <a:pt x="3050276" y="4620605"/>
                  <a:pt x="3051064" y="4619818"/>
                  <a:pt x="3052049" y="4619621"/>
                </a:cubicBezTo>
                <a:close/>
                <a:moveTo>
                  <a:pt x="3782767" y="4599733"/>
                </a:moveTo>
                <a:cubicBezTo>
                  <a:pt x="3783358" y="4599733"/>
                  <a:pt x="3783752" y="4600127"/>
                  <a:pt x="3783752" y="4600717"/>
                </a:cubicBezTo>
                <a:cubicBezTo>
                  <a:pt x="3783752" y="4601308"/>
                  <a:pt x="3783358" y="4601702"/>
                  <a:pt x="3782767" y="4601702"/>
                </a:cubicBezTo>
                <a:cubicBezTo>
                  <a:pt x="3782177" y="4601702"/>
                  <a:pt x="3781586" y="4601308"/>
                  <a:pt x="3781586" y="4600717"/>
                </a:cubicBezTo>
                <a:cubicBezTo>
                  <a:pt x="3781586" y="4600127"/>
                  <a:pt x="3782177" y="4599733"/>
                  <a:pt x="3782767" y="4599733"/>
                </a:cubicBezTo>
                <a:close/>
                <a:moveTo>
                  <a:pt x="3178266" y="4573939"/>
                </a:moveTo>
                <a:cubicBezTo>
                  <a:pt x="3180431" y="4573939"/>
                  <a:pt x="3182203" y="4575514"/>
                  <a:pt x="3182203" y="4577680"/>
                </a:cubicBezTo>
                <a:cubicBezTo>
                  <a:pt x="3182203" y="4579846"/>
                  <a:pt x="3180628" y="4581618"/>
                  <a:pt x="3178462" y="4581618"/>
                </a:cubicBezTo>
                <a:cubicBezTo>
                  <a:pt x="3176296" y="4581618"/>
                  <a:pt x="3174524" y="4580042"/>
                  <a:pt x="3174524" y="4577876"/>
                </a:cubicBezTo>
                <a:cubicBezTo>
                  <a:pt x="3174524" y="4575711"/>
                  <a:pt x="3176100" y="4573939"/>
                  <a:pt x="3178266" y="4573939"/>
                </a:cubicBezTo>
                <a:close/>
                <a:moveTo>
                  <a:pt x="3545890" y="4569607"/>
                </a:moveTo>
                <a:cubicBezTo>
                  <a:pt x="3546480" y="4569607"/>
                  <a:pt x="3546875" y="4570001"/>
                  <a:pt x="3546875" y="4570591"/>
                </a:cubicBezTo>
                <a:cubicBezTo>
                  <a:pt x="3546875" y="4571182"/>
                  <a:pt x="3546480" y="4571576"/>
                  <a:pt x="3545890" y="4571576"/>
                </a:cubicBezTo>
                <a:cubicBezTo>
                  <a:pt x="3545496" y="4571576"/>
                  <a:pt x="3544906" y="4571182"/>
                  <a:pt x="3544906" y="4570591"/>
                </a:cubicBezTo>
                <a:cubicBezTo>
                  <a:pt x="3544906" y="4570001"/>
                  <a:pt x="3545300" y="4569607"/>
                  <a:pt x="3545890" y="4569607"/>
                </a:cubicBezTo>
                <a:close/>
                <a:moveTo>
                  <a:pt x="2393397" y="4564684"/>
                </a:moveTo>
                <a:cubicBezTo>
                  <a:pt x="2398517" y="4564684"/>
                  <a:pt x="2402849" y="4568818"/>
                  <a:pt x="2402849" y="4573939"/>
                </a:cubicBezTo>
                <a:cubicBezTo>
                  <a:pt x="2402849" y="4579255"/>
                  <a:pt x="2398517" y="4583390"/>
                  <a:pt x="2393397" y="4583390"/>
                </a:cubicBezTo>
                <a:cubicBezTo>
                  <a:pt x="2388081" y="4583390"/>
                  <a:pt x="2383945" y="4579255"/>
                  <a:pt x="2383945" y="4574136"/>
                </a:cubicBezTo>
                <a:cubicBezTo>
                  <a:pt x="2383945" y="4569016"/>
                  <a:pt x="2388081" y="4564881"/>
                  <a:pt x="2393397" y="4564684"/>
                </a:cubicBezTo>
                <a:close/>
                <a:moveTo>
                  <a:pt x="2526703" y="4561336"/>
                </a:moveTo>
                <a:cubicBezTo>
                  <a:pt x="2531232" y="4561139"/>
                  <a:pt x="2534776" y="4564881"/>
                  <a:pt x="2534776" y="4569213"/>
                </a:cubicBezTo>
                <a:cubicBezTo>
                  <a:pt x="2534776" y="4573741"/>
                  <a:pt x="2531429" y="4577285"/>
                  <a:pt x="2526900" y="4577285"/>
                </a:cubicBezTo>
                <a:cubicBezTo>
                  <a:pt x="2522371" y="4577482"/>
                  <a:pt x="2518827" y="4573938"/>
                  <a:pt x="2518827" y="4569409"/>
                </a:cubicBezTo>
                <a:cubicBezTo>
                  <a:pt x="2518827" y="4565078"/>
                  <a:pt x="2522371" y="4561534"/>
                  <a:pt x="2526703" y="4561336"/>
                </a:cubicBezTo>
                <a:close/>
                <a:moveTo>
                  <a:pt x="2259500" y="4559564"/>
                </a:moveTo>
                <a:cubicBezTo>
                  <a:pt x="2265407" y="4559564"/>
                  <a:pt x="2270329" y="4564290"/>
                  <a:pt x="2270329" y="4570197"/>
                </a:cubicBezTo>
                <a:cubicBezTo>
                  <a:pt x="2270527" y="4576104"/>
                  <a:pt x="2265604" y="4581027"/>
                  <a:pt x="2259697" y="4581027"/>
                </a:cubicBezTo>
                <a:cubicBezTo>
                  <a:pt x="2253790" y="4581027"/>
                  <a:pt x="2248867" y="4576301"/>
                  <a:pt x="2248867" y="4570393"/>
                </a:cubicBezTo>
                <a:cubicBezTo>
                  <a:pt x="2248867" y="4564487"/>
                  <a:pt x="2253790" y="4559564"/>
                  <a:pt x="2259500" y="4559564"/>
                </a:cubicBezTo>
                <a:close/>
                <a:moveTo>
                  <a:pt x="2659812" y="4549325"/>
                </a:moveTo>
                <a:cubicBezTo>
                  <a:pt x="2663553" y="4549325"/>
                  <a:pt x="2666506" y="4552278"/>
                  <a:pt x="2666506" y="4555822"/>
                </a:cubicBezTo>
                <a:cubicBezTo>
                  <a:pt x="2666506" y="4559564"/>
                  <a:pt x="2663553" y="4562518"/>
                  <a:pt x="2660008" y="4562518"/>
                </a:cubicBezTo>
                <a:cubicBezTo>
                  <a:pt x="2656267" y="4562714"/>
                  <a:pt x="2653313" y="4559564"/>
                  <a:pt x="2653313" y="4556020"/>
                </a:cubicBezTo>
                <a:cubicBezTo>
                  <a:pt x="2653313" y="4552475"/>
                  <a:pt x="2656267" y="4549522"/>
                  <a:pt x="2659812" y="4549325"/>
                </a:cubicBezTo>
                <a:close/>
                <a:moveTo>
                  <a:pt x="2126786" y="4546765"/>
                </a:moveTo>
                <a:cubicBezTo>
                  <a:pt x="2132693" y="4546765"/>
                  <a:pt x="2137813" y="4551688"/>
                  <a:pt x="2137813" y="4557792"/>
                </a:cubicBezTo>
                <a:cubicBezTo>
                  <a:pt x="2137813" y="4563896"/>
                  <a:pt x="2132890" y="4569016"/>
                  <a:pt x="2126786" y="4569016"/>
                </a:cubicBezTo>
                <a:cubicBezTo>
                  <a:pt x="2120485" y="4569016"/>
                  <a:pt x="2115562" y="4564093"/>
                  <a:pt x="2115562" y="4557989"/>
                </a:cubicBezTo>
                <a:cubicBezTo>
                  <a:pt x="2115562" y="4551884"/>
                  <a:pt x="2120485" y="4546962"/>
                  <a:pt x="2126786" y="4546765"/>
                </a:cubicBezTo>
                <a:close/>
                <a:moveTo>
                  <a:pt x="2791738" y="4528453"/>
                </a:moveTo>
                <a:cubicBezTo>
                  <a:pt x="2795086" y="4528453"/>
                  <a:pt x="2797645" y="4531013"/>
                  <a:pt x="2797645" y="4534360"/>
                </a:cubicBezTo>
                <a:cubicBezTo>
                  <a:pt x="2797645" y="4537708"/>
                  <a:pt x="2795086" y="4540268"/>
                  <a:pt x="2791738" y="4540268"/>
                </a:cubicBezTo>
                <a:cubicBezTo>
                  <a:pt x="2788391" y="4540268"/>
                  <a:pt x="2785831" y="4537708"/>
                  <a:pt x="2785831" y="4534360"/>
                </a:cubicBezTo>
                <a:cubicBezTo>
                  <a:pt x="2785831" y="4531013"/>
                  <a:pt x="2788391" y="4528453"/>
                  <a:pt x="2791738" y="4528453"/>
                </a:cubicBezTo>
                <a:close/>
                <a:moveTo>
                  <a:pt x="1994464" y="4526287"/>
                </a:moveTo>
                <a:cubicBezTo>
                  <a:pt x="2000371" y="4526090"/>
                  <a:pt x="2005293" y="4531013"/>
                  <a:pt x="2005293" y="4536920"/>
                </a:cubicBezTo>
                <a:cubicBezTo>
                  <a:pt x="2005293" y="4542826"/>
                  <a:pt x="2000568" y="4547749"/>
                  <a:pt x="1994661" y="4547749"/>
                </a:cubicBezTo>
                <a:cubicBezTo>
                  <a:pt x="1988754" y="4547749"/>
                  <a:pt x="1983831" y="4543023"/>
                  <a:pt x="1983831" y="4537116"/>
                </a:cubicBezTo>
                <a:cubicBezTo>
                  <a:pt x="1983831" y="4531210"/>
                  <a:pt x="1988557" y="4526484"/>
                  <a:pt x="1994464" y="4526287"/>
                </a:cubicBezTo>
                <a:close/>
                <a:moveTo>
                  <a:pt x="3301726" y="4524318"/>
                </a:moveTo>
                <a:cubicBezTo>
                  <a:pt x="3302907" y="4524318"/>
                  <a:pt x="3304089" y="4525302"/>
                  <a:pt x="3304089" y="4526681"/>
                </a:cubicBezTo>
                <a:cubicBezTo>
                  <a:pt x="3304089" y="4527862"/>
                  <a:pt x="3303104" y="4529044"/>
                  <a:pt x="3301726" y="4529044"/>
                </a:cubicBezTo>
                <a:cubicBezTo>
                  <a:pt x="3300544" y="4529044"/>
                  <a:pt x="3299363" y="4528060"/>
                  <a:pt x="3299363" y="4526681"/>
                </a:cubicBezTo>
                <a:cubicBezTo>
                  <a:pt x="3299363" y="4525302"/>
                  <a:pt x="3300544" y="4524318"/>
                  <a:pt x="3301726" y="4524318"/>
                </a:cubicBezTo>
                <a:close/>
                <a:moveTo>
                  <a:pt x="3892050" y="4523137"/>
                </a:moveTo>
                <a:cubicBezTo>
                  <a:pt x="3892641" y="4523137"/>
                  <a:pt x="3893035" y="4523531"/>
                  <a:pt x="3893035" y="4524121"/>
                </a:cubicBezTo>
                <a:cubicBezTo>
                  <a:pt x="3893035" y="4524515"/>
                  <a:pt x="3892641" y="4525106"/>
                  <a:pt x="3892050" y="4525106"/>
                </a:cubicBezTo>
                <a:cubicBezTo>
                  <a:pt x="3891460" y="4525106"/>
                  <a:pt x="3891066" y="4524712"/>
                  <a:pt x="3891066" y="4524121"/>
                </a:cubicBezTo>
                <a:cubicBezTo>
                  <a:pt x="3891066" y="4523531"/>
                  <a:pt x="3891656" y="4523137"/>
                  <a:pt x="3892050" y="4523137"/>
                </a:cubicBezTo>
                <a:close/>
                <a:moveTo>
                  <a:pt x="3660883" y="4501280"/>
                </a:moveTo>
                <a:cubicBezTo>
                  <a:pt x="3661474" y="4501280"/>
                  <a:pt x="3661868" y="4501674"/>
                  <a:pt x="3661868" y="4502264"/>
                </a:cubicBezTo>
                <a:cubicBezTo>
                  <a:pt x="3661868" y="4502855"/>
                  <a:pt x="3661474" y="4503249"/>
                  <a:pt x="3660883" y="4503249"/>
                </a:cubicBezTo>
                <a:cubicBezTo>
                  <a:pt x="3660293" y="4503249"/>
                  <a:pt x="3659899" y="4502855"/>
                  <a:pt x="3659899" y="4502264"/>
                </a:cubicBezTo>
                <a:cubicBezTo>
                  <a:pt x="3659899" y="4501674"/>
                  <a:pt x="3660293" y="4501280"/>
                  <a:pt x="3660883" y="4501280"/>
                </a:cubicBezTo>
                <a:close/>
                <a:moveTo>
                  <a:pt x="1864309" y="4498326"/>
                </a:moveTo>
                <a:cubicBezTo>
                  <a:pt x="1869626" y="4498326"/>
                  <a:pt x="1873958" y="4502658"/>
                  <a:pt x="1873958" y="4507975"/>
                </a:cubicBezTo>
                <a:cubicBezTo>
                  <a:pt x="1873958" y="4513291"/>
                  <a:pt x="1869626" y="4517623"/>
                  <a:pt x="1864309" y="4517623"/>
                </a:cubicBezTo>
                <a:cubicBezTo>
                  <a:pt x="1858796" y="4517623"/>
                  <a:pt x="1854464" y="4513291"/>
                  <a:pt x="1854464" y="4507975"/>
                </a:cubicBezTo>
                <a:cubicBezTo>
                  <a:pt x="1854464" y="4502658"/>
                  <a:pt x="1858796" y="4498129"/>
                  <a:pt x="1864309" y="4498326"/>
                </a:cubicBezTo>
                <a:close/>
                <a:moveTo>
                  <a:pt x="2921894" y="4498130"/>
                </a:moveTo>
                <a:cubicBezTo>
                  <a:pt x="2925242" y="4498130"/>
                  <a:pt x="2927801" y="4500887"/>
                  <a:pt x="2927801" y="4504037"/>
                </a:cubicBezTo>
                <a:cubicBezTo>
                  <a:pt x="2927801" y="4507385"/>
                  <a:pt x="2925044" y="4509945"/>
                  <a:pt x="2921894" y="4509945"/>
                </a:cubicBezTo>
                <a:cubicBezTo>
                  <a:pt x="2918744" y="4509945"/>
                  <a:pt x="2915987" y="4507385"/>
                  <a:pt x="2915987" y="4504037"/>
                </a:cubicBezTo>
                <a:cubicBezTo>
                  <a:pt x="2915987" y="4500887"/>
                  <a:pt x="2918744" y="4498130"/>
                  <a:pt x="2921894" y="4498130"/>
                </a:cubicBezTo>
                <a:close/>
                <a:moveTo>
                  <a:pt x="3421840" y="4464458"/>
                </a:moveTo>
                <a:cubicBezTo>
                  <a:pt x="3424005" y="4464261"/>
                  <a:pt x="3425777" y="4466033"/>
                  <a:pt x="3425777" y="4468199"/>
                </a:cubicBezTo>
                <a:cubicBezTo>
                  <a:pt x="3425777" y="4470169"/>
                  <a:pt x="3424202" y="4471941"/>
                  <a:pt x="3422036" y="4471941"/>
                </a:cubicBezTo>
                <a:cubicBezTo>
                  <a:pt x="3420067" y="4471941"/>
                  <a:pt x="3418295" y="4470365"/>
                  <a:pt x="3418295" y="4468199"/>
                </a:cubicBezTo>
                <a:cubicBezTo>
                  <a:pt x="3418295" y="4466231"/>
                  <a:pt x="3419871" y="4464458"/>
                  <a:pt x="3421840" y="4464458"/>
                </a:cubicBezTo>
                <a:close/>
                <a:moveTo>
                  <a:pt x="1735729" y="4457960"/>
                </a:moveTo>
                <a:cubicBezTo>
                  <a:pt x="1742424" y="4457960"/>
                  <a:pt x="1747937" y="4463473"/>
                  <a:pt x="1747937" y="4470168"/>
                </a:cubicBezTo>
                <a:cubicBezTo>
                  <a:pt x="1747937" y="4476863"/>
                  <a:pt x="1742620" y="4482376"/>
                  <a:pt x="1735926" y="4482376"/>
                </a:cubicBezTo>
                <a:cubicBezTo>
                  <a:pt x="1729231" y="4482574"/>
                  <a:pt x="1723718" y="4477059"/>
                  <a:pt x="1723718" y="4470365"/>
                </a:cubicBezTo>
                <a:cubicBezTo>
                  <a:pt x="1723718" y="4463670"/>
                  <a:pt x="1729034" y="4458157"/>
                  <a:pt x="1735729" y="4457960"/>
                </a:cubicBezTo>
                <a:close/>
                <a:moveTo>
                  <a:pt x="3049883" y="4455598"/>
                </a:moveTo>
                <a:cubicBezTo>
                  <a:pt x="3055396" y="4455598"/>
                  <a:pt x="3059925" y="4460127"/>
                  <a:pt x="3059925" y="4465640"/>
                </a:cubicBezTo>
                <a:cubicBezTo>
                  <a:pt x="3059925" y="4471154"/>
                  <a:pt x="3055396" y="4475683"/>
                  <a:pt x="3049883" y="4475683"/>
                </a:cubicBezTo>
                <a:cubicBezTo>
                  <a:pt x="3044369" y="4475683"/>
                  <a:pt x="3039840" y="4471154"/>
                  <a:pt x="3039840" y="4465640"/>
                </a:cubicBezTo>
                <a:cubicBezTo>
                  <a:pt x="3039840" y="4460127"/>
                  <a:pt x="3044369" y="4455598"/>
                  <a:pt x="3049883" y="4455598"/>
                </a:cubicBezTo>
                <a:close/>
                <a:moveTo>
                  <a:pt x="3997396" y="4440829"/>
                </a:moveTo>
                <a:cubicBezTo>
                  <a:pt x="3997791" y="4440829"/>
                  <a:pt x="3998381" y="4441224"/>
                  <a:pt x="3998381" y="4441814"/>
                </a:cubicBezTo>
                <a:cubicBezTo>
                  <a:pt x="3998381" y="4442404"/>
                  <a:pt x="3997987" y="4442798"/>
                  <a:pt x="3997396" y="4442798"/>
                </a:cubicBezTo>
                <a:cubicBezTo>
                  <a:pt x="3997002" y="4442798"/>
                  <a:pt x="3996412" y="4442404"/>
                  <a:pt x="3996412" y="4441814"/>
                </a:cubicBezTo>
                <a:cubicBezTo>
                  <a:pt x="3996412" y="4441224"/>
                  <a:pt x="3996806" y="4440633"/>
                  <a:pt x="3997396" y="4440829"/>
                </a:cubicBezTo>
                <a:close/>
                <a:moveTo>
                  <a:pt x="3771741" y="4426258"/>
                </a:moveTo>
                <a:cubicBezTo>
                  <a:pt x="3772529" y="4426258"/>
                  <a:pt x="3773120" y="4426849"/>
                  <a:pt x="3773120" y="4427636"/>
                </a:cubicBezTo>
                <a:cubicBezTo>
                  <a:pt x="3773120" y="4428425"/>
                  <a:pt x="3772529" y="4429015"/>
                  <a:pt x="3771741" y="4429015"/>
                </a:cubicBezTo>
                <a:cubicBezTo>
                  <a:pt x="3770954" y="4429015"/>
                  <a:pt x="3770363" y="4428425"/>
                  <a:pt x="3770363" y="4427636"/>
                </a:cubicBezTo>
                <a:cubicBezTo>
                  <a:pt x="3770363" y="4426849"/>
                  <a:pt x="3770954" y="4426062"/>
                  <a:pt x="3771741" y="4426258"/>
                </a:cubicBezTo>
                <a:close/>
                <a:moveTo>
                  <a:pt x="1610103" y="4412475"/>
                </a:moveTo>
                <a:cubicBezTo>
                  <a:pt x="1616798" y="4412278"/>
                  <a:pt x="1622312" y="4417791"/>
                  <a:pt x="1622312" y="4424487"/>
                </a:cubicBezTo>
                <a:cubicBezTo>
                  <a:pt x="1622312" y="4431182"/>
                  <a:pt x="1616995" y="4436695"/>
                  <a:pt x="1610300" y="4436695"/>
                </a:cubicBezTo>
                <a:cubicBezTo>
                  <a:pt x="1603605" y="4436695"/>
                  <a:pt x="1598092" y="4431379"/>
                  <a:pt x="1598092" y="4424683"/>
                </a:cubicBezTo>
                <a:cubicBezTo>
                  <a:pt x="1598092" y="4417988"/>
                  <a:pt x="1603408" y="4412475"/>
                  <a:pt x="1610103" y="4412475"/>
                </a:cubicBezTo>
                <a:close/>
                <a:moveTo>
                  <a:pt x="2392609" y="4411294"/>
                </a:moveTo>
                <a:cubicBezTo>
                  <a:pt x="2400289" y="4411097"/>
                  <a:pt x="2406590" y="4417399"/>
                  <a:pt x="2406590" y="4425078"/>
                </a:cubicBezTo>
                <a:cubicBezTo>
                  <a:pt x="2406590" y="4432757"/>
                  <a:pt x="2400485" y="4439058"/>
                  <a:pt x="2392806" y="4439058"/>
                </a:cubicBezTo>
                <a:cubicBezTo>
                  <a:pt x="2385127" y="4439255"/>
                  <a:pt x="2378826" y="4432954"/>
                  <a:pt x="2378826" y="4425275"/>
                </a:cubicBezTo>
                <a:cubicBezTo>
                  <a:pt x="2378826" y="4417596"/>
                  <a:pt x="2384930" y="4411294"/>
                  <a:pt x="2392609" y="4411294"/>
                </a:cubicBezTo>
                <a:close/>
                <a:moveTo>
                  <a:pt x="3175313" y="4410703"/>
                </a:moveTo>
                <a:cubicBezTo>
                  <a:pt x="3179841" y="4410703"/>
                  <a:pt x="3183583" y="4414445"/>
                  <a:pt x="3183583" y="4418973"/>
                </a:cubicBezTo>
                <a:cubicBezTo>
                  <a:pt x="3183583" y="4423502"/>
                  <a:pt x="3179841" y="4427243"/>
                  <a:pt x="3175313" y="4427243"/>
                </a:cubicBezTo>
                <a:cubicBezTo>
                  <a:pt x="3170587" y="4427243"/>
                  <a:pt x="3166845" y="4423502"/>
                  <a:pt x="3166845" y="4418973"/>
                </a:cubicBezTo>
                <a:cubicBezTo>
                  <a:pt x="3166845" y="4414445"/>
                  <a:pt x="3170587" y="4410703"/>
                  <a:pt x="3175313" y="4410703"/>
                </a:cubicBezTo>
                <a:close/>
                <a:moveTo>
                  <a:pt x="2526308" y="4407355"/>
                </a:moveTo>
                <a:cubicBezTo>
                  <a:pt x="2533397" y="4407355"/>
                  <a:pt x="2539107" y="4413065"/>
                  <a:pt x="2539107" y="4420154"/>
                </a:cubicBezTo>
                <a:cubicBezTo>
                  <a:pt x="2539107" y="4427243"/>
                  <a:pt x="2533397" y="4432953"/>
                  <a:pt x="2526308" y="4432953"/>
                </a:cubicBezTo>
                <a:cubicBezTo>
                  <a:pt x="2519219" y="4432953"/>
                  <a:pt x="2513509" y="4427243"/>
                  <a:pt x="2513509" y="4420154"/>
                </a:cubicBezTo>
                <a:cubicBezTo>
                  <a:pt x="2513509" y="4413065"/>
                  <a:pt x="2519219" y="4407355"/>
                  <a:pt x="2526308" y="4407355"/>
                </a:cubicBezTo>
                <a:close/>
                <a:moveTo>
                  <a:pt x="2258910" y="4406174"/>
                </a:moveTo>
                <a:cubicBezTo>
                  <a:pt x="2267179" y="4405978"/>
                  <a:pt x="2273875" y="4412673"/>
                  <a:pt x="2273875" y="4420942"/>
                </a:cubicBezTo>
                <a:cubicBezTo>
                  <a:pt x="2274072" y="4429213"/>
                  <a:pt x="2267376" y="4435908"/>
                  <a:pt x="2259106" y="4435908"/>
                </a:cubicBezTo>
                <a:cubicBezTo>
                  <a:pt x="2250836" y="4436104"/>
                  <a:pt x="2244141" y="4429409"/>
                  <a:pt x="2244141" y="4421139"/>
                </a:cubicBezTo>
                <a:cubicBezTo>
                  <a:pt x="2244141" y="4412870"/>
                  <a:pt x="2250836" y="4406174"/>
                  <a:pt x="2258910" y="4406174"/>
                </a:cubicBezTo>
                <a:close/>
                <a:moveTo>
                  <a:pt x="3538604" y="4400858"/>
                </a:moveTo>
                <a:cubicBezTo>
                  <a:pt x="3539589" y="4400858"/>
                  <a:pt x="3540376" y="4401646"/>
                  <a:pt x="3540376" y="4402630"/>
                </a:cubicBezTo>
                <a:cubicBezTo>
                  <a:pt x="3540376" y="4403615"/>
                  <a:pt x="3539589" y="4404403"/>
                  <a:pt x="3538604" y="4404403"/>
                </a:cubicBezTo>
                <a:cubicBezTo>
                  <a:pt x="3537619" y="4404403"/>
                  <a:pt x="3536832" y="4403615"/>
                  <a:pt x="3536832" y="4402630"/>
                </a:cubicBezTo>
                <a:cubicBezTo>
                  <a:pt x="3536832" y="4401842"/>
                  <a:pt x="3537619" y="4401055"/>
                  <a:pt x="3538604" y="4400858"/>
                </a:cubicBezTo>
                <a:close/>
                <a:moveTo>
                  <a:pt x="2659024" y="4393572"/>
                </a:moveTo>
                <a:cubicBezTo>
                  <a:pt x="2665718" y="4393375"/>
                  <a:pt x="2671231" y="4398888"/>
                  <a:pt x="2671231" y="4405584"/>
                </a:cubicBezTo>
                <a:cubicBezTo>
                  <a:pt x="2671429" y="4412278"/>
                  <a:pt x="2665915" y="4417791"/>
                  <a:pt x="2659220" y="4417791"/>
                </a:cubicBezTo>
                <a:cubicBezTo>
                  <a:pt x="2652525" y="4417988"/>
                  <a:pt x="2647012" y="4412475"/>
                  <a:pt x="2647012" y="4405780"/>
                </a:cubicBezTo>
                <a:cubicBezTo>
                  <a:pt x="2647012" y="4399085"/>
                  <a:pt x="2652525" y="4393769"/>
                  <a:pt x="2659024" y="4393572"/>
                </a:cubicBezTo>
                <a:close/>
                <a:moveTo>
                  <a:pt x="2125998" y="4392391"/>
                </a:moveTo>
                <a:cubicBezTo>
                  <a:pt x="2134465" y="4392391"/>
                  <a:pt x="2141357" y="4399086"/>
                  <a:pt x="2141357" y="4407553"/>
                </a:cubicBezTo>
                <a:cubicBezTo>
                  <a:pt x="2141357" y="4416020"/>
                  <a:pt x="2134662" y="4422911"/>
                  <a:pt x="2126195" y="4422911"/>
                </a:cubicBezTo>
                <a:cubicBezTo>
                  <a:pt x="2117727" y="4423109"/>
                  <a:pt x="2110836" y="4416216"/>
                  <a:pt x="2110836" y="4407750"/>
                </a:cubicBezTo>
                <a:cubicBezTo>
                  <a:pt x="2110836" y="4399480"/>
                  <a:pt x="2117727" y="4392588"/>
                  <a:pt x="2125998" y="4392391"/>
                </a:cubicBezTo>
                <a:close/>
                <a:moveTo>
                  <a:pt x="2790755" y="4370731"/>
                </a:moveTo>
                <a:cubicBezTo>
                  <a:pt x="2797253" y="4370731"/>
                  <a:pt x="2802569" y="4376048"/>
                  <a:pt x="2802569" y="4382546"/>
                </a:cubicBezTo>
                <a:cubicBezTo>
                  <a:pt x="2802569" y="4389044"/>
                  <a:pt x="2797253" y="4394360"/>
                  <a:pt x="2790755" y="4394360"/>
                </a:cubicBezTo>
                <a:cubicBezTo>
                  <a:pt x="2784257" y="4394360"/>
                  <a:pt x="2778940" y="4389044"/>
                  <a:pt x="2778940" y="4382546"/>
                </a:cubicBezTo>
                <a:cubicBezTo>
                  <a:pt x="2778940" y="4376048"/>
                  <a:pt x="2784257" y="4370534"/>
                  <a:pt x="2790755" y="4370731"/>
                </a:cubicBezTo>
                <a:close/>
                <a:moveTo>
                  <a:pt x="1994268" y="4369747"/>
                </a:moveTo>
                <a:cubicBezTo>
                  <a:pt x="2002932" y="4369747"/>
                  <a:pt x="2010020" y="4376639"/>
                  <a:pt x="2010020" y="4385302"/>
                </a:cubicBezTo>
                <a:cubicBezTo>
                  <a:pt x="2010020" y="4393769"/>
                  <a:pt x="2003129" y="4400858"/>
                  <a:pt x="1994465" y="4400858"/>
                </a:cubicBezTo>
                <a:cubicBezTo>
                  <a:pt x="1985801" y="4400858"/>
                  <a:pt x="1978712" y="4393967"/>
                  <a:pt x="1978712" y="4385302"/>
                </a:cubicBezTo>
                <a:cubicBezTo>
                  <a:pt x="1978712" y="4376639"/>
                  <a:pt x="1985801" y="4369747"/>
                  <a:pt x="1994268" y="4369747"/>
                </a:cubicBezTo>
                <a:close/>
                <a:moveTo>
                  <a:pt x="1487824" y="4362264"/>
                </a:moveTo>
                <a:cubicBezTo>
                  <a:pt x="1492550" y="4362264"/>
                  <a:pt x="1496489" y="4366202"/>
                  <a:pt x="1496489" y="4370928"/>
                </a:cubicBezTo>
                <a:cubicBezTo>
                  <a:pt x="1496489" y="4375653"/>
                  <a:pt x="1492550" y="4379592"/>
                  <a:pt x="1487824" y="4379592"/>
                </a:cubicBezTo>
                <a:cubicBezTo>
                  <a:pt x="1483099" y="4379592"/>
                  <a:pt x="1479161" y="4375653"/>
                  <a:pt x="1479161" y="4370928"/>
                </a:cubicBezTo>
                <a:cubicBezTo>
                  <a:pt x="1479161" y="4366202"/>
                  <a:pt x="1483099" y="4362264"/>
                  <a:pt x="1487824" y="4362264"/>
                </a:cubicBezTo>
                <a:close/>
                <a:moveTo>
                  <a:pt x="3297197" y="4358523"/>
                </a:moveTo>
                <a:cubicBezTo>
                  <a:pt x="3300545" y="4358523"/>
                  <a:pt x="3303104" y="4361280"/>
                  <a:pt x="3303104" y="4364430"/>
                </a:cubicBezTo>
                <a:cubicBezTo>
                  <a:pt x="3303104" y="4367778"/>
                  <a:pt x="3300347" y="4370337"/>
                  <a:pt x="3297197" y="4370337"/>
                </a:cubicBezTo>
                <a:cubicBezTo>
                  <a:pt x="3294047" y="4370337"/>
                  <a:pt x="3291290" y="4367778"/>
                  <a:pt x="3291290" y="4364430"/>
                </a:cubicBezTo>
                <a:cubicBezTo>
                  <a:pt x="3291290" y="4361083"/>
                  <a:pt x="3294047" y="4358523"/>
                  <a:pt x="3297197" y="4358523"/>
                </a:cubicBezTo>
                <a:close/>
                <a:moveTo>
                  <a:pt x="3878267" y="4345724"/>
                </a:moveTo>
                <a:cubicBezTo>
                  <a:pt x="3878858" y="4345724"/>
                  <a:pt x="3879252" y="4346118"/>
                  <a:pt x="3879252" y="4346708"/>
                </a:cubicBezTo>
                <a:cubicBezTo>
                  <a:pt x="3879252" y="4347299"/>
                  <a:pt x="3878858" y="4347693"/>
                  <a:pt x="3878267" y="4347693"/>
                </a:cubicBezTo>
                <a:cubicBezTo>
                  <a:pt x="3877677" y="4347693"/>
                  <a:pt x="3877283" y="4347299"/>
                  <a:pt x="3877283" y="4346708"/>
                </a:cubicBezTo>
                <a:cubicBezTo>
                  <a:pt x="3877283" y="4346118"/>
                  <a:pt x="3877677" y="4345724"/>
                  <a:pt x="3878267" y="4345724"/>
                </a:cubicBezTo>
                <a:close/>
                <a:moveTo>
                  <a:pt x="1864507" y="4339620"/>
                </a:moveTo>
                <a:cubicBezTo>
                  <a:pt x="1872383" y="4339620"/>
                  <a:pt x="1878880" y="4345921"/>
                  <a:pt x="1878880" y="4353797"/>
                </a:cubicBezTo>
                <a:cubicBezTo>
                  <a:pt x="1878880" y="4361477"/>
                  <a:pt x="1872580" y="4367974"/>
                  <a:pt x="1864704" y="4367974"/>
                </a:cubicBezTo>
                <a:cubicBezTo>
                  <a:pt x="1856828" y="4367974"/>
                  <a:pt x="1850329" y="4361674"/>
                  <a:pt x="1850329" y="4353797"/>
                </a:cubicBezTo>
                <a:cubicBezTo>
                  <a:pt x="1850133" y="4345921"/>
                  <a:pt x="1856631" y="4339620"/>
                  <a:pt x="1864507" y="4339620"/>
                </a:cubicBezTo>
                <a:close/>
                <a:moveTo>
                  <a:pt x="2920515" y="4338241"/>
                </a:moveTo>
                <a:cubicBezTo>
                  <a:pt x="2927013" y="4338241"/>
                  <a:pt x="2932330" y="4343557"/>
                  <a:pt x="2932330" y="4350055"/>
                </a:cubicBezTo>
                <a:cubicBezTo>
                  <a:pt x="2932330" y="4356554"/>
                  <a:pt x="2927013" y="4361870"/>
                  <a:pt x="2920515" y="4361870"/>
                </a:cubicBezTo>
                <a:cubicBezTo>
                  <a:pt x="2914017" y="4361870"/>
                  <a:pt x="2908700" y="4356554"/>
                  <a:pt x="2908700" y="4350055"/>
                </a:cubicBezTo>
                <a:cubicBezTo>
                  <a:pt x="2908700" y="4343557"/>
                  <a:pt x="2913820" y="4338241"/>
                  <a:pt x="2920515" y="4338241"/>
                </a:cubicBezTo>
                <a:close/>
                <a:moveTo>
                  <a:pt x="3651037" y="4328593"/>
                </a:moveTo>
                <a:cubicBezTo>
                  <a:pt x="3652022" y="4328593"/>
                  <a:pt x="3652810" y="4329380"/>
                  <a:pt x="3652810" y="4330366"/>
                </a:cubicBezTo>
                <a:cubicBezTo>
                  <a:pt x="3652810" y="4331350"/>
                  <a:pt x="3652022" y="4332137"/>
                  <a:pt x="3651037" y="4332137"/>
                </a:cubicBezTo>
                <a:cubicBezTo>
                  <a:pt x="3650053" y="4332137"/>
                  <a:pt x="3649265" y="4331350"/>
                  <a:pt x="3649265" y="4330366"/>
                </a:cubicBezTo>
                <a:cubicBezTo>
                  <a:pt x="3649265" y="4329380"/>
                  <a:pt x="3650053" y="4328593"/>
                  <a:pt x="3651037" y="4328593"/>
                </a:cubicBezTo>
                <a:close/>
                <a:moveTo>
                  <a:pt x="1369090" y="4301814"/>
                </a:moveTo>
                <a:cubicBezTo>
                  <a:pt x="1373423" y="4301814"/>
                  <a:pt x="1376770" y="4305359"/>
                  <a:pt x="1376770" y="4309494"/>
                </a:cubicBezTo>
                <a:cubicBezTo>
                  <a:pt x="1376770" y="4313629"/>
                  <a:pt x="1373226" y="4317173"/>
                  <a:pt x="1369090" y="4317173"/>
                </a:cubicBezTo>
                <a:cubicBezTo>
                  <a:pt x="1364955" y="4317173"/>
                  <a:pt x="1361411" y="4313629"/>
                  <a:pt x="1361411" y="4309494"/>
                </a:cubicBezTo>
                <a:cubicBezTo>
                  <a:pt x="1361411" y="4305359"/>
                  <a:pt x="1364758" y="4302011"/>
                  <a:pt x="1369090" y="4301814"/>
                </a:cubicBezTo>
                <a:close/>
                <a:moveTo>
                  <a:pt x="1737107" y="4299648"/>
                </a:moveTo>
                <a:cubicBezTo>
                  <a:pt x="1744590" y="4299648"/>
                  <a:pt x="1750695" y="4305752"/>
                  <a:pt x="1750695" y="4313234"/>
                </a:cubicBezTo>
                <a:cubicBezTo>
                  <a:pt x="1750695" y="4320717"/>
                  <a:pt x="1744590" y="4326822"/>
                  <a:pt x="1737107" y="4326822"/>
                </a:cubicBezTo>
                <a:cubicBezTo>
                  <a:pt x="1729625" y="4327019"/>
                  <a:pt x="1723521" y="4320914"/>
                  <a:pt x="1723521" y="4313431"/>
                </a:cubicBezTo>
                <a:cubicBezTo>
                  <a:pt x="1723521" y="4305950"/>
                  <a:pt x="1729625" y="4299845"/>
                  <a:pt x="1737107" y="4299648"/>
                </a:cubicBezTo>
                <a:close/>
                <a:moveTo>
                  <a:pt x="3415538" y="4293544"/>
                </a:moveTo>
                <a:cubicBezTo>
                  <a:pt x="3420263" y="4293544"/>
                  <a:pt x="3424202" y="4297482"/>
                  <a:pt x="3424202" y="4302207"/>
                </a:cubicBezTo>
                <a:cubicBezTo>
                  <a:pt x="3424202" y="4306933"/>
                  <a:pt x="3420263" y="4310872"/>
                  <a:pt x="3415538" y="4310872"/>
                </a:cubicBezTo>
                <a:cubicBezTo>
                  <a:pt x="3410812" y="4310872"/>
                  <a:pt x="3406874" y="4307130"/>
                  <a:pt x="3406874" y="4302207"/>
                </a:cubicBezTo>
                <a:cubicBezTo>
                  <a:pt x="3406874" y="4297482"/>
                  <a:pt x="3410812" y="4293544"/>
                  <a:pt x="3415538" y="4293544"/>
                </a:cubicBezTo>
                <a:close/>
                <a:moveTo>
                  <a:pt x="3047324" y="4292165"/>
                </a:moveTo>
                <a:cubicBezTo>
                  <a:pt x="3056381" y="4292165"/>
                  <a:pt x="3063667" y="4299451"/>
                  <a:pt x="3063667" y="4308508"/>
                </a:cubicBezTo>
                <a:cubicBezTo>
                  <a:pt x="3063864" y="4317566"/>
                  <a:pt x="3056578" y="4324852"/>
                  <a:pt x="3047520" y="4324852"/>
                </a:cubicBezTo>
                <a:cubicBezTo>
                  <a:pt x="3038463" y="4325049"/>
                  <a:pt x="3031177" y="4317763"/>
                  <a:pt x="3031177" y="4308706"/>
                </a:cubicBezTo>
                <a:cubicBezTo>
                  <a:pt x="3031177" y="4299647"/>
                  <a:pt x="3038463" y="4292362"/>
                  <a:pt x="3047324" y="4292165"/>
                </a:cubicBezTo>
                <a:close/>
                <a:moveTo>
                  <a:pt x="3980068" y="4259085"/>
                </a:moveTo>
                <a:cubicBezTo>
                  <a:pt x="3980659" y="4259085"/>
                  <a:pt x="3981053" y="4259479"/>
                  <a:pt x="3981053" y="4260069"/>
                </a:cubicBezTo>
                <a:cubicBezTo>
                  <a:pt x="3981053" y="4260660"/>
                  <a:pt x="3980659" y="4261054"/>
                  <a:pt x="3980068" y="4261054"/>
                </a:cubicBezTo>
                <a:cubicBezTo>
                  <a:pt x="3979478" y="4261054"/>
                  <a:pt x="3979084" y="4260660"/>
                  <a:pt x="3979084" y="4260069"/>
                </a:cubicBezTo>
                <a:cubicBezTo>
                  <a:pt x="3979084" y="4259675"/>
                  <a:pt x="3979478" y="4259085"/>
                  <a:pt x="3980068" y="4259085"/>
                </a:cubicBezTo>
                <a:close/>
                <a:moveTo>
                  <a:pt x="2392019" y="4258296"/>
                </a:moveTo>
                <a:cubicBezTo>
                  <a:pt x="2402061" y="4258100"/>
                  <a:pt x="2410134" y="4266172"/>
                  <a:pt x="2410134" y="4276215"/>
                </a:cubicBezTo>
                <a:cubicBezTo>
                  <a:pt x="2410134" y="4286257"/>
                  <a:pt x="2402258" y="4294330"/>
                  <a:pt x="2392216" y="4294330"/>
                </a:cubicBezTo>
                <a:cubicBezTo>
                  <a:pt x="2382173" y="4294330"/>
                  <a:pt x="2374100" y="4286454"/>
                  <a:pt x="2374100" y="4276413"/>
                </a:cubicBezTo>
                <a:cubicBezTo>
                  <a:pt x="2374100" y="4266369"/>
                  <a:pt x="2382173" y="4258296"/>
                  <a:pt x="2392019" y="4258296"/>
                </a:cubicBezTo>
                <a:close/>
                <a:moveTo>
                  <a:pt x="2258516" y="4253375"/>
                </a:moveTo>
                <a:cubicBezTo>
                  <a:pt x="2268755" y="4253375"/>
                  <a:pt x="2277025" y="4261448"/>
                  <a:pt x="2277025" y="4271687"/>
                </a:cubicBezTo>
                <a:cubicBezTo>
                  <a:pt x="2277025" y="4281927"/>
                  <a:pt x="2268755" y="4290197"/>
                  <a:pt x="2258713" y="4290197"/>
                </a:cubicBezTo>
                <a:cubicBezTo>
                  <a:pt x="2248474" y="4290197"/>
                  <a:pt x="2240204" y="4282123"/>
                  <a:pt x="2240204" y="4271884"/>
                </a:cubicBezTo>
                <a:cubicBezTo>
                  <a:pt x="2240204" y="4261646"/>
                  <a:pt x="2248474" y="4253375"/>
                  <a:pt x="2258516" y="4253375"/>
                </a:cubicBezTo>
                <a:close/>
                <a:moveTo>
                  <a:pt x="2525521" y="4253374"/>
                </a:moveTo>
                <a:cubicBezTo>
                  <a:pt x="2535169" y="4253177"/>
                  <a:pt x="2543243" y="4261055"/>
                  <a:pt x="2543243" y="4270899"/>
                </a:cubicBezTo>
                <a:cubicBezTo>
                  <a:pt x="2543439" y="4280548"/>
                  <a:pt x="2535563" y="4288621"/>
                  <a:pt x="2525718" y="4288621"/>
                </a:cubicBezTo>
                <a:cubicBezTo>
                  <a:pt x="2515872" y="4288621"/>
                  <a:pt x="2507996" y="4280745"/>
                  <a:pt x="2507996" y="4270899"/>
                </a:cubicBezTo>
                <a:cubicBezTo>
                  <a:pt x="2507996" y="4261055"/>
                  <a:pt x="2515872" y="4253177"/>
                  <a:pt x="2525521" y="4253374"/>
                </a:cubicBezTo>
                <a:close/>
                <a:moveTo>
                  <a:pt x="1612662" y="4250814"/>
                </a:moveTo>
                <a:cubicBezTo>
                  <a:pt x="1620145" y="4250617"/>
                  <a:pt x="1626249" y="4256722"/>
                  <a:pt x="1626249" y="4264205"/>
                </a:cubicBezTo>
                <a:cubicBezTo>
                  <a:pt x="1626446" y="4271687"/>
                  <a:pt x="1620342" y="4277791"/>
                  <a:pt x="1612859" y="4277791"/>
                </a:cubicBezTo>
                <a:cubicBezTo>
                  <a:pt x="1605377" y="4277988"/>
                  <a:pt x="1599273" y="4271884"/>
                  <a:pt x="1599273" y="4264401"/>
                </a:cubicBezTo>
                <a:cubicBezTo>
                  <a:pt x="1599273" y="4256919"/>
                  <a:pt x="1605377" y="4250814"/>
                  <a:pt x="1612662" y="4250814"/>
                </a:cubicBezTo>
                <a:close/>
                <a:moveTo>
                  <a:pt x="3758745" y="4248649"/>
                </a:moveTo>
                <a:cubicBezTo>
                  <a:pt x="3760320" y="4248649"/>
                  <a:pt x="3761501" y="4249830"/>
                  <a:pt x="3761501" y="4251406"/>
                </a:cubicBezTo>
                <a:cubicBezTo>
                  <a:pt x="3761501" y="4252981"/>
                  <a:pt x="3760320" y="4254162"/>
                  <a:pt x="3758745" y="4254162"/>
                </a:cubicBezTo>
                <a:cubicBezTo>
                  <a:pt x="3757170" y="4254162"/>
                  <a:pt x="3755988" y="4252981"/>
                  <a:pt x="3755988" y="4251406"/>
                </a:cubicBezTo>
                <a:cubicBezTo>
                  <a:pt x="3755988" y="4249830"/>
                  <a:pt x="3757170" y="4248649"/>
                  <a:pt x="3758745" y="4248649"/>
                </a:cubicBezTo>
                <a:close/>
                <a:moveTo>
                  <a:pt x="3171571" y="4244120"/>
                </a:moveTo>
                <a:cubicBezTo>
                  <a:pt x="3179645" y="4244120"/>
                  <a:pt x="3186143" y="4250617"/>
                  <a:pt x="3186143" y="4258691"/>
                </a:cubicBezTo>
                <a:cubicBezTo>
                  <a:pt x="3186143" y="4266764"/>
                  <a:pt x="3179645" y="4273262"/>
                  <a:pt x="3171571" y="4273262"/>
                </a:cubicBezTo>
                <a:cubicBezTo>
                  <a:pt x="3163498" y="4273262"/>
                  <a:pt x="3157000" y="4266764"/>
                  <a:pt x="3157000" y="4258691"/>
                </a:cubicBezTo>
                <a:cubicBezTo>
                  <a:pt x="3157000" y="4250617"/>
                  <a:pt x="3163498" y="4244120"/>
                  <a:pt x="3171571" y="4244120"/>
                </a:cubicBezTo>
                <a:close/>
                <a:moveTo>
                  <a:pt x="2125801" y="4238410"/>
                </a:moveTo>
                <a:cubicBezTo>
                  <a:pt x="2136237" y="4238410"/>
                  <a:pt x="2144705" y="4246877"/>
                  <a:pt x="2144705" y="4257116"/>
                </a:cubicBezTo>
                <a:cubicBezTo>
                  <a:pt x="2144705" y="4267551"/>
                  <a:pt x="2136237" y="4276019"/>
                  <a:pt x="2125998" y="4276019"/>
                </a:cubicBezTo>
                <a:cubicBezTo>
                  <a:pt x="2115562" y="4276019"/>
                  <a:pt x="2107096" y="4267749"/>
                  <a:pt x="2107096" y="4257313"/>
                </a:cubicBezTo>
                <a:cubicBezTo>
                  <a:pt x="2106899" y="4247073"/>
                  <a:pt x="2115365" y="4238607"/>
                  <a:pt x="2125801" y="4238410"/>
                </a:cubicBezTo>
                <a:close/>
                <a:moveTo>
                  <a:pt x="2658432" y="4237623"/>
                </a:moveTo>
                <a:cubicBezTo>
                  <a:pt x="2668278" y="4237623"/>
                  <a:pt x="2676154" y="4245499"/>
                  <a:pt x="2676154" y="4255344"/>
                </a:cubicBezTo>
                <a:cubicBezTo>
                  <a:pt x="2676351" y="4265190"/>
                  <a:pt x="2668278" y="4273066"/>
                  <a:pt x="2658629" y="4273066"/>
                </a:cubicBezTo>
                <a:cubicBezTo>
                  <a:pt x="2648981" y="4273066"/>
                  <a:pt x="2640908" y="4265190"/>
                  <a:pt x="2640908" y="4255344"/>
                </a:cubicBezTo>
                <a:cubicBezTo>
                  <a:pt x="2640711" y="4245696"/>
                  <a:pt x="2648587" y="4237820"/>
                  <a:pt x="2658432" y="4237623"/>
                </a:cubicBezTo>
                <a:close/>
                <a:moveTo>
                  <a:pt x="1254490" y="4235260"/>
                </a:moveTo>
                <a:cubicBezTo>
                  <a:pt x="1257443" y="4235260"/>
                  <a:pt x="1260003" y="4237623"/>
                  <a:pt x="1260003" y="4240773"/>
                </a:cubicBezTo>
                <a:cubicBezTo>
                  <a:pt x="1260003" y="4243727"/>
                  <a:pt x="1257640" y="4246287"/>
                  <a:pt x="1254490" y="4246287"/>
                </a:cubicBezTo>
                <a:cubicBezTo>
                  <a:pt x="1251537" y="4246287"/>
                  <a:pt x="1248977" y="4243924"/>
                  <a:pt x="1248977" y="4240773"/>
                </a:cubicBezTo>
                <a:cubicBezTo>
                  <a:pt x="1248977" y="4237623"/>
                  <a:pt x="1251537" y="4235063"/>
                  <a:pt x="1254490" y="4235260"/>
                </a:cubicBezTo>
                <a:close/>
                <a:moveTo>
                  <a:pt x="3529546" y="4226989"/>
                </a:moveTo>
                <a:cubicBezTo>
                  <a:pt x="3532500" y="4226989"/>
                  <a:pt x="3535060" y="4229352"/>
                  <a:pt x="3535060" y="4232502"/>
                </a:cubicBezTo>
                <a:cubicBezTo>
                  <a:pt x="3535060" y="4235456"/>
                  <a:pt x="3532696" y="4238015"/>
                  <a:pt x="3529546" y="4238015"/>
                </a:cubicBezTo>
                <a:cubicBezTo>
                  <a:pt x="3526593" y="4238015"/>
                  <a:pt x="3524033" y="4235652"/>
                  <a:pt x="3524033" y="4232502"/>
                </a:cubicBezTo>
                <a:cubicBezTo>
                  <a:pt x="3524033" y="4229352"/>
                  <a:pt x="3526593" y="4226989"/>
                  <a:pt x="3529546" y="4226989"/>
                </a:cubicBezTo>
                <a:close/>
                <a:moveTo>
                  <a:pt x="1994267" y="4214387"/>
                </a:moveTo>
                <a:cubicBezTo>
                  <a:pt x="2004506" y="4214387"/>
                  <a:pt x="2012777" y="4222657"/>
                  <a:pt x="2012777" y="4232699"/>
                </a:cubicBezTo>
                <a:cubicBezTo>
                  <a:pt x="2012777" y="4242938"/>
                  <a:pt x="2004506" y="4251209"/>
                  <a:pt x="1994464" y="4251209"/>
                </a:cubicBezTo>
                <a:cubicBezTo>
                  <a:pt x="1984225" y="4251209"/>
                  <a:pt x="1975955" y="4243135"/>
                  <a:pt x="1975955" y="4232896"/>
                </a:cubicBezTo>
                <a:cubicBezTo>
                  <a:pt x="1975955" y="4222855"/>
                  <a:pt x="1984225" y="4214584"/>
                  <a:pt x="1994267" y="4214387"/>
                </a:cubicBezTo>
                <a:close/>
                <a:moveTo>
                  <a:pt x="2789572" y="4212812"/>
                </a:moveTo>
                <a:cubicBezTo>
                  <a:pt x="2799221" y="4212812"/>
                  <a:pt x="2807097" y="4220491"/>
                  <a:pt x="2807097" y="4230140"/>
                </a:cubicBezTo>
                <a:cubicBezTo>
                  <a:pt x="2807097" y="4239592"/>
                  <a:pt x="2799418" y="4247468"/>
                  <a:pt x="2789769" y="4247468"/>
                </a:cubicBezTo>
                <a:cubicBezTo>
                  <a:pt x="2780317" y="4247468"/>
                  <a:pt x="2772441" y="4239788"/>
                  <a:pt x="2772441" y="4230140"/>
                </a:cubicBezTo>
                <a:cubicBezTo>
                  <a:pt x="2772441" y="4220491"/>
                  <a:pt x="2780120" y="4212812"/>
                  <a:pt x="2789572" y="4212812"/>
                </a:cubicBezTo>
                <a:close/>
                <a:moveTo>
                  <a:pt x="1491959" y="4195878"/>
                </a:moveTo>
                <a:cubicBezTo>
                  <a:pt x="1498064" y="4195681"/>
                  <a:pt x="1502790" y="4200604"/>
                  <a:pt x="1502790" y="4206511"/>
                </a:cubicBezTo>
                <a:cubicBezTo>
                  <a:pt x="1502790" y="4212417"/>
                  <a:pt x="1498064" y="4217340"/>
                  <a:pt x="1492156" y="4217340"/>
                </a:cubicBezTo>
                <a:cubicBezTo>
                  <a:pt x="1486249" y="4217537"/>
                  <a:pt x="1481327" y="4212614"/>
                  <a:pt x="1481327" y="4206707"/>
                </a:cubicBezTo>
                <a:cubicBezTo>
                  <a:pt x="1481327" y="4200801"/>
                  <a:pt x="1486053" y="4196075"/>
                  <a:pt x="1491959" y="4195878"/>
                </a:cubicBezTo>
                <a:close/>
                <a:moveTo>
                  <a:pt x="3291881" y="4188199"/>
                </a:moveTo>
                <a:cubicBezTo>
                  <a:pt x="3298575" y="4188002"/>
                  <a:pt x="3304088" y="4193515"/>
                  <a:pt x="3304088" y="4200210"/>
                </a:cubicBezTo>
                <a:cubicBezTo>
                  <a:pt x="3304088" y="4206906"/>
                  <a:pt x="3298575" y="4212419"/>
                  <a:pt x="3291881" y="4212419"/>
                </a:cubicBezTo>
                <a:cubicBezTo>
                  <a:pt x="3285185" y="4212419"/>
                  <a:pt x="3279672" y="4206906"/>
                  <a:pt x="3279672" y="4200210"/>
                </a:cubicBezTo>
                <a:cubicBezTo>
                  <a:pt x="3279475" y="4193515"/>
                  <a:pt x="3284989" y="4188002"/>
                  <a:pt x="3291881" y="4188199"/>
                </a:cubicBezTo>
                <a:close/>
                <a:moveTo>
                  <a:pt x="1865097" y="4182685"/>
                </a:moveTo>
                <a:cubicBezTo>
                  <a:pt x="1874155" y="4182489"/>
                  <a:pt x="1881441" y="4189773"/>
                  <a:pt x="1881441" y="4198831"/>
                </a:cubicBezTo>
                <a:cubicBezTo>
                  <a:pt x="1881441" y="4207692"/>
                  <a:pt x="1874155" y="4215175"/>
                  <a:pt x="1865097" y="4215175"/>
                </a:cubicBezTo>
                <a:cubicBezTo>
                  <a:pt x="1856237" y="4215175"/>
                  <a:pt x="1848754" y="4207888"/>
                  <a:pt x="1848754" y="4198831"/>
                </a:cubicBezTo>
                <a:cubicBezTo>
                  <a:pt x="1848754" y="4189773"/>
                  <a:pt x="1856040" y="4182489"/>
                  <a:pt x="1865097" y="4182685"/>
                </a:cubicBezTo>
                <a:close/>
                <a:moveTo>
                  <a:pt x="2918546" y="4177763"/>
                </a:moveTo>
                <a:cubicBezTo>
                  <a:pt x="2928195" y="4177763"/>
                  <a:pt x="2936070" y="4185442"/>
                  <a:pt x="2936070" y="4195091"/>
                </a:cubicBezTo>
                <a:cubicBezTo>
                  <a:pt x="2936070" y="4204543"/>
                  <a:pt x="2928391" y="4212419"/>
                  <a:pt x="2918743" y="4212419"/>
                </a:cubicBezTo>
                <a:cubicBezTo>
                  <a:pt x="2909291" y="4212419"/>
                  <a:pt x="2901415" y="4204739"/>
                  <a:pt x="2901415" y="4195091"/>
                </a:cubicBezTo>
                <a:cubicBezTo>
                  <a:pt x="2901415" y="4185442"/>
                  <a:pt x="2909094" y="4177763"/>
                  <a:pt x="2918546" y="4177763"/>
                </a:cubicBezTo>
                <a:close/>
                <a:moveTo>
                  <a:pt x="921915" y="4172840"/>
                </a:moveTo>
                <a:cubicBezTo>
                  <a:pt x="923884" y="4172840"/>
                  <a:pt x="925656" y="4174415"/>
                  <a:pt x="925656" y="4176582"/>
                </a:cubicBezTo>
                <a:cubicBezTo>
                  <a:pt x="925853" y="4178746"/>
                  <a:pt x="924081" y="4180519"/>
                  <a:pt x="921915" y="4180519"/>
                </a:cubicBezTo>
                <a:cubicBezTo>
                  <a:pt x="919946" y="4180519"/>
                  <a:pt x="918174" y="4178746"/>
                  <a:pt x="918174" y="4176778"/>
                </a:cubicBezTo>
                <a:cubicBezTo>
                  <a:pt x="918174" y="4174612"/>
                  <a:pt x="919749" y="4173037"/>
                  <a:pt x="921915" y="4172840"/>
                </a:cubicBezTo>
                <a:close/>
                <a:moveTo>
                  <a:pt x="4076946" y="4166146"/>
                </a:moveTo>
                <a:cubicBezTo>
                  <a:pt x="4077931" y="4166146"/>
                  <a:pt x="4078718" y="4166933"/>
                  <a:pt x="4078718" y="4167919"/>
                </a:cubicBezTo>
                <a:cubicBezTo>
                  <a:pt x="4078718" y="4168903"/>
                  <a:pt x="4077931" y="4169690"/>
                  <a:pt x="4076946" y="4169690"/>
                </a:cubicBezTo>
                <a:cubicBezTo>
                  <a:pt x="4075961" y="4169690"/>
                  <a:pt x="4075174" y="4168903"/>
                  <a:pt x="4075174" y="4167919"/>
                </a:cubicBezTo>
                <a:cubicBezTo>
                  <a:pt x="4075174" y="4166933"/>
                  <a:pt x="4075961" y="4166146"/>
                  <a:pt x="4076946" y="4166146"/>
                </a:cubicBezTo>
                <a:close/>
                <a:moveTo>
                  <a:pt x="3861924" y="4162601"/>
                </a:moveTo>
                <a:cubicBezTo>
                  <a:pt x="3863893" y="4162601"/>
                  <a:pt x="3865468" y="4164176"/>
                  <a:pt x="3865468" y="4166145"/>
                </a:cubicBezTo>
                <a:cubicBezTo>
                  <a:pt x="3865468" y="4168114"/>
                  <a:pt x="3863893" y="4169689"/>
                  <a:pt x="3861924" y="4169689"/>
                </a:cubicBezTo>
                <a:cubicBezTo>
                  <a:pt x="3859955" y="4169689"/>
                  <a:pt x="3858380" y="4168114"/>
                  <a:pt x="3858380" y="4166145"/>
                </a:cubicBezTo>
                <a:cubicBezTo>
                  <a:pt x="3858182" y="4164176"/>
                  <a:pt x="3859758" y="4162601"/>
                  <a:pt x="3861924" y="4162601"/>
                </a:cubicBezTo>
                <a:close/>
                <a:moveTo>
                  <a:pt x="1144617" y="4157678"/>
                </a:moveTo>
                <a:cubicBezTo>
                  <a:pt x="1148358" y="4157678"/>
                  <a:pt x="1151508" y="4160828"/>
                  <a:pt x="1151508" y="4164569"/>
                </a:cubicBezTo>
                <a:cubicBezTo>
                  <a:pt x="1151508" y="4168311"/>
                  <a:pt x="1148554" y="4171461"/>
                  <a:pt x="1144617" y="4171461"/>
                </a:cubicBezTo>
                <a:cubicBezTo>
                  <a:pt x="1140875" y="4171461"/>
                  <a:pt x="1137725" y="4168311"/>
                  <a:pt x="1137725" y="4164569"/>
                </a:cubicBezTo>
                <a:cubicBezTo>
                  <a:pt x="1137725" y="4160828"/>
                  <a:pt x="1140875" y="4157678"/>
                  <a:pt x="1144617" y="4157678"/>
                </a:cubicBezTo>
                <a:close/>
                <a:moveTo>
                  <a:pt x="3638830" y="4144289"/>
                </a:moveTo>
                <a:cubicBezTo>
                  <a:pt x="3644934" y="4144289"/>
                  <a:pt x="3649857" y="4149212"/>
                  <a:pt x="3649857" y="4155316"/>
                </a:cubicBezTo>
                <a:cubicBezTo>
                  <a:pt x="3649857" y="4161420"/>
                  <a:pt x="3644934" y="4166540"/>
                  <a:pt x="3638830" y="4166540"/>
                </a:cubicBezTo>
                <a:cubicBezTo>
                  <a:pt x="3632726" y="4166540"/>
                  <a:pt x="3627803" y="4161617"/>
                  <a:pt x="3627803" y="4155513"/>
                </a:cubicBezTo>
                <a:cubicBezTo>
                  <a:pt x="3627803" y="4149409"/>
                  <a:pt x="3632726" y="4144486"/>
                  <a:pt x="3638830" y="4144289"/>
                </a:cubicBezTo>
                <a:close/>
                <a:moveTo>
                  <a:pt x="1738683" y="4137397"/>
                </a:moveTo>
                <a:cubicBezTo>
                  <a:pt x="1748332" y="4137397"/>
                  <a:pt x="1756404" y="4145273"/>
                  <a:pt x="1756404" y="4155118"/>
                </a:cubicBezTo>
                <a:cubicBezTo>
                  <a:pt x="1756601" y="4164767"/>
                  <a:pt x="1748725" y="4172840"/>
                  <a:pt x="1738880" y="4172840"/>
                </a:cubicBezTo>
                <a:cubicBezTo>
                  <a:pt x="1729034" y="4172840"/>
                  <a:pt x="1721158" y="4164964"/>
                  <a:pt x="1721158" y="4155118"/>
                </a:cubicBezTo>
                <a:cubicBezTo>
                  <a:pt x="1720961" y="4145470"/>
                  <a:pt x="1729034" y="4137397"/>
                  <a:pt x="1738683" y="4137397"/>
                </a:cubicBezTo>
                <a:close/>
                <a:moveTo>
                  <a:pt x="1375588" y="4131490"/>
                </a:moveTo>
                <a:cubicBezTo>
                  <a:pt x="1380904" y="4131490"/>
                  <a:pt x="1385039" y="4135625"/>
                  <a:pt x="1385039" y="4140745"/>
                </a:cubicBezTo>
                <a:cubicBezTo>
                  <a:pt x="1385039" y="4146061"/>
                  <a:pt x="1380904" y="4150196"/>
                  <a:pt x="1375785" y="4150196"/>
                </a:cubicBezTo>
                <a:cubicBezTo>
                  <a:pt x="1370468" y="4150393"/>
                  <a:pt x="1366333" y="4146061"/>
                  <a:pt x="1366333" y="4140942"/>
                </a:cubicBezTo>
                <a:cubicBezTo>
                  <a:pt x="1366333" y="4135822"/>
                  <a:pt x="1370468" y="4131687"/>
                  <a:pt x="1375588" y="4131490"/>
                </a:cubicBezTo>
                <a:close/>
                <a:moveTo>
                  <a:pt x="3044566" y="4129127"/>
                </a:moveTo>
                <a:cubicBezTo>
                  <a:pt x="3056380" y="4129127"/>
                  <a:pt x="3065832" y="4138579"/>
                  <a:pt x="3065832" y="4150196"/>
                </a:cubicBezTo>
                <a:cubicBezTo>
                  <a:pt x="3065832" y="4161813"/>
                  <a:pt x="3056380" y="4171462"/>
                  <a:pt x="3044763" y="4171462"/>
                </a:cubicBezTo>
                <a:cubicBezTo>
                  <a:pt x="3032949" y="4171462"/>
                  <a:pt x="3023497" y="4162010"/>
                  <a:pt x="3023497" y="4150392"/>
                </a:cubicBezTo>
                <a:cubicBezTo>
                  <a:pt x="3023497" y="4138775"/>
                  <a:pt x="3032949" y="4129324"/>
                  <a:pt x="3044566" y="4129127"/>
                </a:cubicBezTo>
                <a:close/>
                <a:moveTo>
                  <a:pt x="3407662" y="4118297"/>
                </a:moveTo>
                <a:cubicBezTo>
                  <a:pt x="3416129" y="4118297"/>
                  <a:pt x="3423021" y="4124992"/>
                  <a:pt x="3423021" y="4133459"/>
                </a:cubicBezTo>
                <a:cubicBezTo>
                  <a:pt x="3423021" y="4141926"/>
                  <a:pt x="3416326" y="4148818"/>
                  <a:pt x="3407859" y="4148818"/>
                </a:cubicBezTo>
                <a:cubicBezTo>
                  <a:pt x="3399391" y="4148818"/>
                  <a:pt x="3392500" y="4142123"/>
                  <a:pt x="3392500" y="4133656"/>
                </a:cubicBezTo>
                <a:cubicBezTo>
                  <a:pt x="3392303" y="4125188"/>
                  <a:pt x="3399195" y="4118297"/>
                  <a:pt x="3407662" y="4118297"/>
                </a:cubicBezTo>
                <a:close/>
                <a:moveTo>
                  <a:pt x="2391428" y="4105104"/>
                </a:moveTo>
                <a:cubicBezTo>
                  <a:pt x="2403637" y="4105104"/>
                  <a:pt x="2413678" y="4114950"/>
                  <a:pt x="2413678" y="4127158"/>
                </a:cubicBezTo>
                <a:cubicBezTo>
                  <a:pt x="2413678" y="4139366"/>
                  <a:pt x="2403833" y="4149408"/>
                  <a:pt x="2391625" y="4149408"/>
                </a:cubicBezTo>
                <a:cubicBezTo>
                  <a:pt x="2379416" y="4149605"/>
                  <a:pt x="2369374" y="4139563"/>
                  <a:pt x="2369374" y="4127355"/>
                </a:cubicBezTo>
                <a:cubicBezTo>
                  <a:pt x="2369374" y="4115146"/>
                  <a:pt x="2379220" y="4105104"/>
                  <a:pt x="2391428" y="4105104"/>
                </a:cubicBezTo>
                <a:close/>
                <a:moveTo>
                  <a:pt x="2257925" y="4100182"/>
                </a:moveTo>
                <a:cubicBezTo>
                  <a:pt x="2270134" y="4100182"/>
                  <a:pt x="2280175" y="4110027"/>
                  <a:pt x="2280175" y="4122236"/>
                </a:cubicBezTo>
                <a:cubicBezTo>
                  <a:pt x="2280175" y="4134444"/>
                  <a:pt x="2270330" y="4144486"/>
                  <a:pt x="2258122" y="4144486"/>
                </a:cubicBezTo>
                <a:cubicBezTo>
                  <a:pt x="2245913" y="4144486"/>
                  <a:pt x="2235871" y="4134641"/>
                  <a:pt x="2235871" y="4122433"/>
                </a:cubicBezTo>
                <a:cubicBezTo>
                  <a:pt x="2235871" y="4110224"/>
                  <a:pt x="2245717" y="4100182"/>
                  <a:pt x="2257925" y="4100182"/>
                </a:cubicBezTo>
                <a:close/>
                <a:moveTo>
                  <a:pt x="2525128" y="4099197"/>
                </a:moveTo>
                <a:cubicBezTo>
                  <a:pt x="2537336" y="4099197"/>
                  <a:pt x="2547379" y="4109042"/>
                  <a:pt x="2547379" y="4121251"/>
                </a:cubicBezTo>
                <a:cubicBezTo>
                  <a:pt x="2547575" y="4133459"/>
                  <a:pt x="2537533" y="4143501"/>
                  <a:pt x="2525325" y="4143501"/>
                </a:cubicBezTo>
                <a:cubicBezTo>
                  <a:pt x="2513116" y="4143501"/>
                  <a:pt x="2503074" y="4133656"/>
                  <a:pt x="2503074" y="4121448"/>
                </a:cubicBezTo>
                <a:cubicBezTo>
                  <a:pt x="2502877" y="4109239"/>
                  <a:pt x="2512919" y="4099197"/>
                  <a:pt x="2525128" y="4099197"/>
                </a:cubicBezTo>
                <a:close/>
                <a:moveTo>
                  <a:pt x="1616208" y="4087186"/>
                </a:moveTo>
                <a:cubicBezTo>
                  <a:pt x="1624478" y="4087186"/>
                  <a:pt x="1631173" y="4093881"/>
                  <a:pt x="1631173" y="4102151"/>
                </a:cubicBezTo>
                <a:cubicBezTo>
                  <a:pt x="1631173" y="4110421"/>
                  <a:pt x="1624478" y="4117116"/>
                  <a:pt x="1616208" y="4117116"/>
                </a:cubicBezTo>
                <a:cubicBezTo>
                  <a:pt x="1607938" y="4117116"/>
                  <a:pt x="1601243" y="4110421"/>
                  <a:pt x="1601243" y="4102151"/>
                </a:cubicBezTo>
                <a:cubicBezTo>
                  <a:pt x="1601243" y="4093881"/>
                  <a:pt x="1607741" y="4087186"/>
                  <a:pt x="1616208" y="4087186"/>
                </a:cubicBezTo>
                <a:close/>
                <a:moveTo>
                  <a:pt x="2125407" y="4085414"/>
                </a:moveTo>
                <a:cubicBezTo>
                  <a:pt x="2137221" y="4085414"/>
                  <a:pt x="2146673" y="4094866"/>
                  <a:pt x="2146673" y="4106482"/>
                </a:cubicBezTo>
                <a:cubicBezTo>
                  <a:pt x="2146673" y="4118297"/>
                  <a:pt x="2137221" y="4127749"/>
                  <a:pt x="2125604" y="4127749"/>
                </a:cubicBezTo>
                <a:cubicBezTo>
                  <a:pt x="2113789" y="4127749"/>
                  <a:pt x="2104339" y="4118297"/>
                  <a:pt x="2104339" y="4106680"/>
                </a:cubicBezTo>
                <a:cubicBezTo>
                  <a:pt x="2104141" y="4094866"/>
                  <a:pt x="2113593" y="4085414"/>
                  <a:pt x="2125407" y="4085414"/>
                </a:cubicBezTo>
                <a:close/>
                <a:moveTo>
                  <a:pt x="823658" y="4083445"/>
                </a:moveTo>
                <a:cubicBezTo>
                  <a:pt x="825234" y="4083445"/>
                  <a:pt x="826415" y="4084626"/>
                  <a:pt x="826415" y="4086201"/>
                </a:cubicBezTo>
                <a:cubicBezTo>
                  <a:pt x="826415" y="4087777"/>
                  <a:pt x="825234" y="4088958"/>
                  <a:pt x="823658" y="4088958"/>
                </a:cubicBezTo>
                <a:cubicBezTo>
                  <a:pt x="822083" y="4088958"/>
                  <a:pt x="820902" y="4087777"/>
                  <a:pt x="820902" y="4086201"/>
                </a:cubicBezTo>
                <a:cubicBezTo>
                  <a:pt x="820902" y="4084626"/>
                  <a:pt x="822083" y="4083445"/>
                  <a:pt x="823658" y="4083445"/>
                </a:cubicBezTo>
                <a:close/>
                <a:moveTo>
                  <a:pt x="2657645" y="4082459"/>
                </a:moveTo>
                <a:cubicBezTo>
                  <a:pt x="2669854" y="4082263"/>
                  <a:pt x="2679895" y="4092305"/>
                  <a:pt x="2679895" y="4104513"/>
                </a:cubicBezTo>
                <a:cubicBezTo>
                  <a:pt x="2679895" y="4116722"/>
                  <a:pt x="2670050" y="4126764"/>
                  <a:pt x="2657842" y="4126764"/>
                </a:cubicBezTo>
                <a:cubicBezTo>
                  <a:pt x="2645633" y="4126764"/>
                  <a:pt x="2635591" y="4116918"/>
                  <a:pt x="2635591" y="4104710"/>
                </a:cubicBezTo>
                <a:cubicBezTo>
                  <a:pt x="2635591" y="4092502"/>
                  <a:pt x="2645437" y="4082459"/>
                  <a:pt x="2657645" y="4082459"/>
                </a:cubicBezTo>
                <a:close/>
                <a:moveTo>
                  <a:pt x="3167042" y="4076160"/>
                </a:moveTo>
                <a:cubicBezTo>
                  <a:pt x="3178265" y="4076160"/>
                  <a:pt x="3187520" y="4085414"/>
                  <a:pt x="3187520" y="4096637"/>
                </a:cubicBezTo>
                <a:cubicBezTo>
                  <a:pt x="3187520" y="4107861"/>
                  <a:pt x="3178265" y="4117116"/>
                  <a:pt x="3167042" y="4117116"/>
                </a:cubicBezTo>
                <a:cubicBezTo>
                  <a:pt x="3155819" y="4117116"/>
                  <a:pt x="3146564" y="4107861"/>
                  <a:pt x="3146564" y="4096637"/>
                </a:cubicBezTo>
                <a:cubicBezTo>
                  <a:pt x="3146564" y="4085216"/>
                  <a:pt x="3155622" y="4075963"/>
                  <a:pt x="3167042" y="4076160"/>
                </a:cubicBezTo>
                <a:close/>
                <a:moveTo>
                  <a:pt x="1040059" y="4076159"/>
                </a:moveTo>
                <a:cubicBezTo>
                  <a:pt x="1043012" y="4076159"/>
                  <a:pt x="1045572" y="4078522"/>
                  <a:pt x="1045572" y="4081672"/>
                </a:cubicBezTo>
                <a:cubicBezTo>
                  <a:pt x="1045572" y="4084626"/>
                  <a:pt x="1043012" y="4087186"/>
                  <a:pt x="1040059" y="4087186"/>
                </a:cubicBezTo>
                <a:cubicBezTo>
                  <a:pt x="1036909" y="4087186"/>
                  <a:pt x="1034349" y="4084822"/>
                  <a:pt x="1034349" y="4081672"/>
                </a:cubicBezTo>
                <a:cubicBezTo>
                  <a:pt x="1034349" y="4078522"/>
                  <a:pt x="1036712" y="4076159"/>
                  <a:pt x="1040059" y="4076159"/>
                </a:cubicBezTo>
                <a:close/>
                <a:moveTo>
                  <a:pt x="3959196" y="4071433"/>
                </a:moveTo>
                <a:cubicBezTo>
                  <a:pt x="3961165" y="4071433"/>
                  <a:pt x="3962740" y="4072811"/>
                  <a:pt x="3962740" y="4074780"/>
                </a:cubicBezTo>
                <a:cubicBezTo>
                  <a:pt x="3962740" y="4076749"/>
                  <a:pt x="3961362" y="4078324"/>
                  <a:pt x="3959393" y="4078324"/>
                </a:cubicBezTo>
                <a:cubicBezTo>
                  <a:pt x="3957425" y="4078324"/>
                  <a:pt x="3955849" y="4076749"/>
                  <a:pt x="3955849" y="4074780"/>
                </a:cubicBezTo>
                <a:cubicBezTo>
                  <a:pt x="3955849" y="4073008"/>
                  <a:pt x="3957425" y="4071433"/>
                  <a:pt x="3959196" y="4071433"/>
                </a:cubicBezTo>
                <a:close/>
                <a:moveTo>
                  <a:pt x="4168310" y="4069465"/>
                </a:moveTo>
                <a:cubicBezTo>
                  <a:pt x="4168901" y="4069465"/>
                  <a:pt x="4169295" y="4069859"/>
                  <a:pt x="4169295" y="4070449"/>
                </a:cubicBezTo>
                <a:cubicBezTo>
                  <a:pt x="4169295" y="4071040"/>
                  <a:pt x="4168901" y="4071631"/>
                  <a:pt x="4168310" y="4071631"/>
                </a:cubicBezTo>
                <a:cubicBezTo>
                  <a:pt x="4167917" y="4071434"/>
                  <a:pt x="4167326" y="4071040"/>
                  <a:pt x="4167326" y="4070449"/>
                </a:cubicBezTo>
                <a:cubicBezTo>
                  <a:pt x="4167326" y="4069859"/>
                  <a:pt x="4167720" y="4069465"/>
                  <a:pt x="4168310" y="4069465"/>
                </a:cubicBezTo>
                <a:close/>
                <a:moveTo>
                  <a:pt x="3743190" y="4065526"/>
                </a:moveTo>
                <a:cubicBezTo>
                  <a:pt x="3746734" y="4065526"/>
                  <a:pt x="3749491" y="4068479"/>
                  <a:pt x="3749491" y="4071827"/>
                </a:cubicBezTo>
                <a:cubicBezTo>
                  <a:pt x="3749491" y="4075371"/>
                  <a:pt x="3746734" y="4078128"/>
                  <a:pt x="3743190" y="4078128"/>
                </a:cubicBezTo>
                <a:cubicBezTo>
                  <a:pt x="3739646" y="4078128"/>
                  <a:pt x="3736889" y="4075371"/>
                  <a:pt x="3736889" y="4071827"/>
                </a:cubicBezTo>
                <a:cubicBezTo>
                  <a:pt x="3736889" y="4068479"/>
                  <a:pt x="3739646" y="4065723"/>
                  <a:pt x="3743190" y="4065526"/>
                </a:cubicBezTo>
                <a:close/>
                <a:moveTo>
                  <a:pt x="1994268" y="4060603"/>
                </a:moveTo>
                <a:cubicBezTo>
                  <a:pt x="2004901" y="4060603"/>
                  <a:pt x="2013761" y="4069267"/>
                  <a:pt x="2013761" y="4079899"/>
                </a:cubicBezTo>
                <a:cubicBezTo>
                  <a:pt x="2013761" y="4090533"/>
                  <a:pt x="2005098" y="4099394"/>
                  <a:pt x="1994465" y="4099394"/>
                </a:cubicBezTo>
                <a:cubicBezTo>
                  <a:pt x="1983832" y="4099590"/>
                  <a:pt x="1974971" y="4090730"/>
                  <a:pt x="1974971" y="4080097"/>
                </a:cubicBezTo>
                <a:cubicBezTo>
                  <a:pt x="1974971" y="4069267"/>
                  <a:pt x="1983635" y="4060603"/>
                  <a:pt x="1994268" y="4060603"/>
                </a:cubicBezTo>
                <a:close/>
                <a:moveTo>
                  <a:pt x="1264139" y="4060407"/>
                </a:moveTo>
                <a:cubicBezTo>
                  <a:pt x="1267880" y="4060407"/>
                  <a:pt x="1271030" y="4063361"/>
                  <a:pt x="1271030" y="4067298"/>
                </a:cubicBezTo>
                <a:cubicBezTo>
                  <a:pt x="1271030" y="4071040"/>
                  <a:pt x="1267880" y="4074190"/>
                  <a:pt x="1264139" y="4074190"/>
                </a:cubicBezTo>
                <a:cubicBezTo>
                  <a:pt x="1260397" y="4074190"/>
                  <a:pt x="1257247" y="4071237"/>
                  <a:pt x="1257247" y="4067298"/>
                </a:cubicBezTo>
                <a:cubicBezTo>
                  <a:pt x="1257247" y="4063557"/>
                  <a:pt x="1260397" y="4060407"/>
                  <a:pt x="1264139" y="4060407"/>
                </a:cubicBezTo>
                <a:close/>
                <a:moveTo>
                  <a:pt x="2788588" y="4055287"/>
                </a:moveTo>
                <a:cubicBezTo>
                  <a:pt x="2800599" y="4055287"/>
                  <a:pt x="2810444" y="4065132"/>
                  <a:pt x="2810444" y="4077144"/>
                </a:cubicBezTo>
                <a:cubicBezTo>
                  <a:pt x="2810444" y="4089154"/>
                  <a:pt x="2800796" y="4099000"/>
                  <a:pt x="2788588" y="4099000"/>
                </a:cubicBezTo>
                <a:cubicBezTo>
                  <a:pt x="2776577" y="4099000"/>
                  <a:pt x="2766731" y="4089154"/>
                  <a:pt x="2766731" y="4077144"/>
                </a:cubicBezTo>
                <a:cubicBezTo>
                  <a:pt x="2766731" y="4065132"/>
                  <a:pt x="2776380" y="4055287"/>
                  <a:pt x="2788588" y="4055287"/>
                </a:cubicBezTo>
                <a:close/>
                <a:moveTo>
                  <a:pt x="3518520" y="4043866"/>
                </a:moveTo>
                <a:cubicBezTo>
                  <a:pt x="3526987" y="4043866"/>
                  <a:pt x="3533879" y="4050561"/>
                  <a:pt x="3533879" y="4059028"/>
                </a:cubicBezTo>
                <a:cubicBezTo>
                  <a:pt x="3533879" y="4067496"/>
                  <a:pt x="3527184" y="4074387"/>
                  <a:pt x="3518717" y="4074387"/>
                </a:cubicBezTo>
                <a:cubicBezTo>
                  <a:pt x="3510249" y="4074583"/>
                  <a:pt x="3503358" y="4067692"/>
                  <a:pt x="3503358" y="4059225"/>
                </a:cubicBezTo>
                <a:cubicBezTo>
                  <a:pt x="3503358" y="4050758"/>
                  <a:pt x="3510249" y="4043866"/>
                  <a:pt x="3518520" y="4043866"/>
                </a:cubicBezTo>
                <a:close/>
                <a:moveTo>
                  <a:pt x="1497669" y="4027720"/>
                </a:moveTo>
                <a:cubicBezTo>
                  <a:pt x="1504364" y="4027720"/>
                  <a:pt x="1509878" y="4033233"/>
                  <a:pt x="1509878" y="4039928"/>
                </a:cubicBezTo>
                <a:cubicBezTo>
                  <a:pt x="1509878" y="4046623"/>
                  <a:pt x="1504561" y="4052137"/>
                  <a:pt x="1497866" y="4052137"/>
                </a:cubicBezTo>
                <a:cubicBezTo>
                  <a:pt x="1491171" y="4052137"/>
                  <a:pt x="1485658" y="4046820"/>
                  <a:pt x="1485658" y="4040125"/>
                </a:cubicBezTo>
                <a:cubicBezTo>
                  <a:pt x="1485461" y="4033430"/>
                  <a:pt x="1490974" y="4027917"/>
                  <a:pt x="1497669" y="4027720"/>
                </a:cubicBezTo>
                <a:close/>
                <a:moveTo>
                  <a:pt x="1866082" y="4025358"/>
                </a:moveTo>
                <a:cubicBezTo>
                  <a:pt x="1875730" y="4025160"/>
                  <a:pt x="1883803" y="4033037"/>
                  <a:pt x="1883803" y="4042882"/>
                </a:cubicBezTo>
                <a:cubicBezTo>
                  <a:pt x="1883803" y="4052531"/>
                  <a:pt x="1875927" y="4060604"/>
                  <a:pt x="1866082" y="4060604"/>
                </a:cubicBezTo>
                <a:cubicBezTo>
                  <a:pt x="1856433" y="4060604"/>
                  <a:pt x="1848360" y="4052728"/>
                  <a:pt x="1848360" y="4042882"/>
                </a:cubicBezTo>
                <a:cubicBezTo>
                  <a:pt x="1848360" y="4033037"/>
                  <a:pt x="1856236" y="4025160"/>
                  <a:pt x="1866082" y="4025358"/>
                </a:cubicBezTo>
                <a:close/>
                <a:moveTo>
                  <a:pt x="2916379" y="4017284"/>
                </a:moveTo>
                <a:cubicBezTo>
                  <a:pt x="2928588" y="4017087"/>
                  <a:pt x="2938433" y="4026932"/>
                  <a:pt x="2938433" y="4038944"/>
                </a:cubicBezTo>
                <a:cubicBezTo>
                  <a:pt x="2938433" y="4050955"/>
                  <a:pt x="2928588" y="4060800"/>
                  <a:pt x="2916577" y="4060800"/>
                </a:cubicBezTo>
                <a:cubicBezTo>
                  <a:pt x="2904566" y="4060800"/>
                  <a:pt x="2894720" y="4050955"/>
                  <a:pt x="2894720" y="4038944"/>
                </a:cubicBezTo>
                <a:cubicBezTo>
                  <a:pt x="2894720" y="4026932"/>
                  <a:pt x="2904566" y="4017087"/>
                  <a:pt x="2916379" y="4017284"/>
                </a:cubicBezTo>
                <a:close/>
                <a:moveTo>
                  <a:pt x="3284792" y="4015512"/>
                </a:moveTo>
                <a:cubicBezTo>
                  <a:pt x="3294834" y="4015315"/>
                  <a:pt x="3302907" y="4023387"/>
                  <a:pt x="3302907" y="4033430"/>
                </a:cubicBezTo>
                <a:cubicBezTo>
                  <a:pt x="3302907" y="4043472"/>
                  <a:pt x="3295031" y="4051545"/>
                  <a:pt x="3284988" y="4051545"/>
                </a:cubicBezTo>
                <a:cubicBezTo>
                  <a:pt x="3275143" y="4051545"/>
                  <a:pt x="3266873" y="4043669"/>
                  <a:pt x="3266873" y="4033627"/>
                </a:cubicBezTo>
                <a:cubicBezTo>
                  <a:pt x="3266873" y="4023781"/>
                  <a:pt x="3274946" y="4015512"/>
                  <a:pt x="3284792" y="4015512"/>
                </a:cubicBezTo>
                <a:close/>
                <a:moveTo>
                  <a:pt x="940621" y="3986173"/>
                </a:moveTo>
                <a:cubicBezTo>
                  <a:pt x="943772" y="3986173"/>
                  <a:pt x="946529" y="3988930"/>
                  <a:pt x="946529" y="3992080"/>
                </a:cubicBezTo>
                <a:cubicBezTo>
                  <a:pt x="946529" y="3995231"/>
                  <a:pt x="943772" y="3997988"/>
                  <a:pt x="940621" y="3997988"/>
                </a:cubicBezTo>
                <a:cubicBezTo>
                  <a:pt x="937470" y="3997988"/>
                  <a:pt x="934714" y="3995428"/>
                  <a:pt x="934714" y="3992080"/>
                </a:cubicBezTo>
                <a:cubicBezTo>
                  <a:pt x="934714" y="3988930"/>
                  <a:pt x="937274" y="3986173"/>
                  <a:pt x="940621" y="3986173"/>
                </a:cubicBezTo>
                <a:close/>
                <a:moveTo>
                  <a:pt x="730917" y="3984992"/>
                </a:moveTo>
                <a:cubicBezTo>
                  <a:pt x="733673" y="3984992"/>
                  <a:pt x="735840" y="3987158"/>
                  <a:pt x="735840" y="3989915"/>
                </a:cubicBezTo>
                <a:cubicBezTo>
                  <a:pt x="735840" y="3992672"/>
                  <a:pt x="733477" y="3994838"/>
                  <a:pt x="730917" y="3994838"/>
                </a:cubicBezTo>
                <a:cubicBezTo>
                  <a:pt x="728160" y="3994838"/>
                  <a:pt x="725994" y="3992475"/>
                  <a:pt x="725994" y="3989915"/>
                </a:cubicBezTo>
                <a:cubicBezTo>
                  <a:pt x="725994" y="3987355"/>
                  <a:pt x="728160" y="3984992"/>
                  <a:pt x="730917" y="3984992"/>
                </a:cubicBezTo>
                <a:close/>
                <a:moveTo>
                  <a:pt x="1157809" y="3976328"/>
                </a:moveTo>
                <a:cubicBezTo>
                  <a:pt x="1163323" y="3976328"/>
                  <a:pt x="1167655" y="3980660"/>
                  <a:pt x="1167655" y="3985977"/>
                </a:cubicBezTo>
                <a:cubicBezTo>
                  <a:pt x="1167655" y="3991490"/>
                  <a:pt x="1163323" y="3995822"/>
                  <a:pt x="1158006" y="3995822"/>
                </a:cubicBezTo>
                <a:cubicBezTo>
                  <a:pt x="1152493" y="3995822"/>
                  <a:pt x="1148161" y="3991490"/>
                  <a:pt x="1148161" y="3986173"/>
                </a:cubicBezTo>
                <a:cubicBezTo>
                  <a:pt x="1148161" y="3980857"/>
                  <a:pt x="1152690" y="3976525"/>
                  <a:pt x="1157809" y="3976328"/>
                </a:cubicBezTo>
                <a:close/>
                <a:moveTo>
                  <a:pt x="4051348" y="3973768"/>
                </a:moveTo>
                <a:cubicBezTo>
                  <a:pt x="4053514" y="3973768"/>
                  <a:pt x="4055483" y="3975541"/>
                  <a:pt x="4055483" y="3977904"/>
                </a:cubicBezTo>
                <a:cubicBezTo>
                  <a:pt x="4055483" y="3980069"/>
                  <a:pt x="4053711" y="3982038"/>
                  <a:pt x="4051348" y="3982038"/>
                </a:cubicBezTo>
                <a:cubicBezTo>
                  <a:pt x="4048986" y="3982038"/>
                  <a:pt x="4047213" y="3980266"/>
                  <a:pt x="4047213" y="3977904"/>
                </a:cubicBezTo>
                <a:cubicBezTo>
                  <a:pt x="4047213" y="3975737"/>
                  <a:pt x="4048986" y="3973768"/>
                  <a:pt x="4051348" y="3973768"/>
                </a:cubicBezTo>
                <a:close/>
                <a:moveTo>
                  <a:pt x="3841643" y="3973571"/>
                </a:moveTo>
                <a:cubicBezTo>
                  <a:pt x="3846172" y="3973571"/>
                  <a:pt x="3849716" y="3977115"/>
                  <a:pt x="3849716" y="3981447"/>
                </a:cubicBezTo>
                <a:cubicBezTo>
                  <a:pt x="3849716" y="3985976"/>
                  <a:pt x="3846172" y="3989520"/>
                  <a:pt x="3841840" y="3989520"/>
                </a:cubicBezTo>
                <a:cubicBezTo>
                  <a:pt x="3837311" y="3989520"/>
                  <a:pt x="3833767" y="3985976"/>
                  <a:pt x="3833767" y="3981644"/>
                </a:cubicBezTo>
                <a:cubicBezTo>
                  <a:pt x="3833767" y="3977312"/>
                  <a:pt x="3837311" y="3973768"/>
                  <a:pt x="3841643" y="3973571"/>
                </a:cubicBezTo>
                <a:close/>
                <a:moveTo>
                  <a:pt x="1741046" y="3972980"/>
                </a:moveTo>
                <a:cubicBezTo>
                  <a:pt x="1753254" y="3972783"/>
                  <a:pt x="1763297" y="3982825"/>
                  <a:pt x="1763297" y="3995033"/>
                </a:cubicBezTo>
                <a:cubicBezTo>
                  <a:pt x="1763297" y="4007241"/>
                  <a:pt x="1753451" y="4017284"/>
                  <a:pt x="1741243" y="4017284"/>
                </a:cubicBezTo>
                <a:cubicBezTo>
                  <a:pt x="1729035" y="4017284"/>
                  <a:pt x="1718992" y="4007438"/>
                  <a:pt x="1718992" y="3995230"/>
                </a:cubicBezTo>
                <a:cubicBezTo>
                  <a:pt x="1718796" y="3983022"/>
                  <a:pt x="1728838" y="3972980"/>
                  <a:pt x="1741046" y="3972980"/>
                </a:cubicBezTo>
                <a:close/>
                <a:moveTo>
                  <a:pt x="4254359" y="3966088"/>
                </a:moveTo>
                <a:cubicBezTo>
                  <a:pt x="4255540" y="3965892"/>
                  <a:pt x="4256525" y="3966876"/>
                  <a:pt x="4256525" y="3968058"/>
                </a:cubicBezTo>
                <a:cubicBezTo>
                  <a:pt x="4256525" y="3969239"/>
                  <a:pt x="4255540" y="3970223"/>
                  <a:pt x="4254359" y="3970223"/>
                </a:cubicBezTo>
                <a:cubicBezTo>
                  <a:pt x="4253177" y="3970223"/>
                  <a:pt x="4252193" y="3969239"/>
                  <a:pt x="4252193" y="3968058"/>
                </a:cubicBezTo>
                <a:cubicBezTo>
                  <a:pt x="4252193" y="3966876"/>
                  <a:pt x="4253177" y="3966088"/>
                  <a:pt x="4254359" y="3966088"/>
                </a:cubicBezTo>
                <a:close/>
                <a:moveTo>
                  <a:pt x="3041219" y="3962741"/>
                </a:moveTo>
                <a:cubicBezTo>
                  <a:pt x="3056381" y="3962741"/>
                  <a:pt x="3068983" y="3975146"/>
                  <a:pt x="3068983" y="3990505"/>
                </a:cubicBezTo>
                <a:cubicBezTo>
                  <a:pt x="3068983" y="4005666"/>
                  <a:pt x="3056578" y="4018268"/>
                  <a:pt x="3041219" y="4018268"/>
                </a:cubicBezTo>
                <a:cubicBezTo>
                  <a:pt x="3026057" y="4018465"/>
                  <a:pt x="3013455" y="4006060"/>
                  <a:pt x="3013455" y="3990702"/>
                </a:cubicBezTo>
                <a:cubicBezTo>
                  <a:pt x="3013455" y="3975343"/>
                  <a:pt x="3025860" y="3962741"/>
                  <a:pt x="3041219" y="3962741"/>
                </a:cubicBezTo>
                <a:close/>
                <a:moveTo>
                  <a:pt x="3624258" y="3958803"/>
                </a:moveTo>
                <a:cubicBezTo>
                  <a:pt x="3634497" y="3958803"/>
                  <a:pt x="3642767" y="3966876"/>
                  <a:pt x="3642767" y="3977115"/>
                </a:cubicBezTo>
                <a:cubicBezTo>
                  <a:pt x="3642767" y="3987354"/>
                  <a:pt x="3634694" y="3995624"/>
                  <a:pt x="3624455" y="3995624"/>
                </a:cubicBezTo>
                <a:cubicBezTo>
                  <a:pt x="3614216" y="3995624"/>
                  <a:pt x="3605946" y="3987551"/>
                  <a:pt x="3605946" y="3977312"/>
                </a:cubicBezTo>
                <a:cubicBezTo>
                  <a:pt x="3605946" y="3967270"/>
                  <a:pt x="3614019" y="3959000"/>
                  <a:pt x="3624258" y="3958803"/>
                </a:cubicBezTo>
                <a:close/>
                <a:moveTo>
                  <a:pt x="1384252" y="3956637"/>
                </a:moveTo>
                <a:cubicBezTo>
                  <a:pt x="1391341" y="3956637"/>
                  <a:pt x="1397051" y="3962347"/>
                  <a:pt x="1397051" y="3969436"/>
                </a:cubicBezTo>
                <a:cubicBezTo>
                  <a:pt x="1397051" y="3976525"/>
                  <a:pt x="1391341" y="3982235"/>
                  <a:pt x="1384252" y="3982235"/>
                </a:cubicBezTo>
                <a:cubicBezTo>
                  <a:pt x="1377163" y="3982235"/>
                  <a:pt x="1371453" y="3976525"/>
                  <a:pt x="1371453" y="3969436"/>
                </a:cubicBezTo>
                <a:cubicBezTo>
                  <a:pt x="1371453" y="3962347"/>
                  <a:pt x="1377163" y="3956637"/>
                  <a:pt x="1384252" y="3956637"/>
                </a:cubicBezTo>
                <a:close/>
                <a:moveTo>
                  <a:pt x="2391034" y="3949155"/>
                </a:moveTo>
                <a:cubicBezTo>
                  <a:pt x="2407180" y="3948958"/>
                  <a:pt x="2420373" y="3961953"/>
                  <a:pt x="2420373" y="3978100"/>
                </a:cubicBezTo>
                <a:cubicBezTo>
                  <a:pt x="2420570" y="3994247"/>
                  <a:pt x="2407574" y="4007439"/>
                  <a:pt x="2391427" y="4007439"/>
                </a:cubicBezTo>
                <a:cubicBezTo>
                  <a:pt x="2375281" y="4007636"/>
                  <a:pt x="2362089" y="3994640"/>
                  <a:pt x="2362089" y="3978493"/>
                </a:cubicBezTo>
                <a:cubicBezTo>
                  <a:pt x="2361892" y="3962347"/>
                  <a:pt x="2374887" y="3949352"/>
                  <a:pt x="2391034" y="3949155"/>
                </a:cubicBezTo>
                <a:close/>
                <a:moveTo>
                  <a:pt x="2257532" y="3944823"/>
                </a:moveTo>
                <a:cubicBezTo>
                  <a:pt x="2272890" y="3944823"/>
                  <a:pt x="2285689" y="3957228"/>
                  <a:pt x="2285689" y="3972784"/>
                </a:cubicBezTo>
                <a:cubicBezTo>
                  <a:pt x="2285886" y="3988339"/>
                  <a:pt x="2273284" y="4000941"/>
                  <a:pt x="2257728" y="4000941"/>
                </a:cubicBezTo>
                <a:cubicBezTo>
                  <a:pt x="2242173" y="4000941"/>
                  <a:pt x="2229571" y="3988536"/>
                  <a:pt x="2229571" y="3972980"/>
                </a:cubicBezTo>
                <a:cubicBezTo>
                  <a:pt x="2229373" y="3957425"/>
                  <a:pt x="2241975" y="3944823"/>
                  <a:pt x="2257532" y="3944823"/>
                </a:cubicBezTo>
                <a:close/>
                <a:moveTo>
                  <a:pt x="2524536" y="3943050"/>
                </a:moveTo>
                <a:cubicBezTo>
                  <a:pt x="2540486" y="3943050"/>
                  <a:pt x="2553482" y="3955849"/>
                  <a:pt x="2553482" y="3971798"/>
                </a:cubicBezTo>
                <a:cubicBezTo>
                  <a:pt x="2553482" y="3987748"/>
                  <a:pt x="2540683" y="4000744"/>
                  <a:pt x="2524733" y="4000744"/>
                </a:cubicBezTo>
                <a:cubicBezTo>
                  <a:pt x="2508784" y="4000744"/>
                  <a:pt x="2495788" y="3987945"/>
                  <a:pt x="2495788" y="3971995"/>
                </a:cubicBezTo>
                <a:cubicBezTo>
                  <a:pt x="2495788" y="3956242"/>
                  <a:pt x="2508587" y="3943247"/>
                  <a:pt x="2524536" y="3943050"/>
                </a:cubicBezTo>
                <a:close/>
                <a:moveTo>
                  <a:pt x="3397817" y="3939900"/>
                </a:moveTo>
                <a:cubicBezTo>
                  <a:pt x="3410025" y="3939900"/>
                  <a:pt x="3420068" y="3949746"/>
                  <a:pt x="3420068" y="3961954"/>
                </a:cubicBezTo>
                <a:cubicBezTo>
                  <a:pt x="3420264" y="3974162"/>
                  <a:pt x="3410222" y="3984204"/>
                  <a:pt x="3398013" y="3984204"/>
                </a:cubicBezTo>
                <a:cubicBezTo>
                  <a:pt x="3385806" y="3984204"/>
                  <a:pt x="3375763" y="3974359"/>
                  <a:pt x="3375763" y="3962151"/>
                </a:cubicBezTo>
                <a:cubicBezTo>
                  <a:pt x="3375566" y="3949942"/>
                  <a:pt x="3385608" y="3939900"/>
                  <a:pt x="3397817" y="3939900"/>
                </a:cubicBezTo>
                <a:close/>
                <a:moveTo>
                  <a:pt x="2125012" y="3928676"/>
                </a:moveTo>
                <a:cubicBezTo>
                  <a:pt x="2139781" y="3928676"/>
                  <a:pt x="2151792" y="3940490"/>
                  <a:pt x="2151792" y="3955258"/>
                </a:cubicBezTo>
                <a:cubicBezTo>
                  <a:pt x="2151792" y="3970026"/>
                  <a:pt x="2139977" y="3982038"/>
                  <a:pt x="2125209" y="3982038"/>
                </a:cubicBezTo>
                <a:cubicBezTo>
                  <a:pt x="2110442" y="3982038"/>
                  <a:pt x="2098431" y="3970223"/>
                  <a:pt x="2098431" y="3955456"/>
                </a:cubicBezTo>
                <a:cubicBezTo>
                  <a:pt x="2098234" y="3940885"/>
                  <a:pt x="2110245" y="3928873"/>
                  <a:pt x="2125012" y="3928676"/>
                </a:cubicBezTo>
                <a:close/>
                <a:moveTo>
                  <a:pt x="2656858" y="3925132"/>
                </a:moveTo>
                <a:cubicBezTo>
                  <a:pt x="2672610" y="3925132"/>
                  <a:pt x="2685409" y="3937734"/>
                  <a:pt x="2685409" y="3953486"/>
                </a:cubicBezTo>
                <a:cubicBezTo>
                  <a:pt x="2685409" y="3969239"/>
                  <a:pt x="2672807" y="3982038"/>
                  <a:pt x="2657055" y="3982038"/>
                </a:cubicBezTo>
                <a:cubicBezTo>
                  <a:pt x="2641302" y="3982038"/>
                  <a:pt x="2628503" y="3969436"/>
                  <a:pt x="2628503" y="3953684"/>
                </a:cubicBezTo>
                <a:cubicBezTo>
                  <a:pt x="2628503" y="3937931"/>
                  <a:pt x="2641105" y="3925132"/>
                  <a:pt x="2656858" y="3925132"/>
                </a:cubicBezTo>
                <a:close/>
                <a:moveTo>
                  <a:pt x="1620342" y="3918830"/>
                </a:moveTo>
                <a:cubicBezTo>
                  <a:pt x="1630778" y="3918830"/>
                  <a:pt x="1639246" y="3927100"/>
                  <a:pt x="1639246" y="3937535"/>
                </a:cubicBezTo>
                <a:cubicBezTo>
                  <a:pt x="1639246" y="3947972"/>
                  <a:pt x="1630975" y="3956439"/>
                  <a:pt x="1620539" y="3956439"/>
                </a:cubicBezTo>
                <a:cubicBezTo>
                  <a:pt x="1610300" y="3956439"/>
                  <a:pt x="1601833" y="3947972"/>
                  <a:pt x="1601833" y="3937732"/>
                </a:cubicBezTo>
                <a:cubicBezTo>
                  <a:pt x="1601636" y="3927296"/>
                  <a:pt x="1610103" y="3919027"/>
                  <a:pt x="1620342" y="3918830"/>
                </a:cubicBezTo>
                <a:close/>
                <a:moveTo>
                  <a:pt x="3161332" y="3905835"/>
                </a:moveTo>
                <a:cubicBezTo>
                  <a:pt x="3175904" y="3905638"/>
                  <a:pt x="3187718" y="3917452"/>
                  <a:pt x="3187718" y="3932023"/>
                </a:cubicBezTo>
                <a:cubicBezTo>
                  <a:pt x="3187915" y="3946595"/>
                  <a:pt x="3176100" y="3958408"/>
                  <a:pt x="3161529" y="3958408"/>
                </a:cubicBezTo>
                <a:cubicBezTo>
                  <a:pt x="3147155" y="3958606"/>
                  <a:pt x="3135144" y="3946791"/>
                  <a:pt x="3135144" y="3932220"/>
                </a:cubicBezTo>
                <a:cubicBezTo>
                  <a:pt x="3134947" y="3917649"/>
                  <a:pt x="3146762" y="3905835"/>
                  <a:pt x="3161332" y="3905835"/>
                </a:cubicBezTo>
                <a:close/>
                <a:moveTo>
                  <a:pt x="1994465" y="3901700"/>
                </a:moveTo>
                <a:cubicBezTo>
                  <a:pt x="2008248" y="3901700"/>
                  <a:pt x="2019274" y="3912727"/>
                  <a:pt x="2019274" y="3926314"/>
                </a:cubicBezTo>
                <a:cubicBezTo>
                  <a:pt x="2019274" y="3939901"/>
                  <a:pt x="2008248" y="3950927"/>
                  <a:pt x="1994662" y="3950927"/>
                </a:cubicBezTo>
                <a:cubicBezTo>
                  <a:pt x="1981075" y="3950927"/>
                  <a:pt x="1970048" y="3939901"/>
                  <a:pt x="1970048" y="3926314"/>
                </a:cubicBezTo>
                <a:cubicBezTo>
                  <a:pt x="1970048" y="3912727"/>
                  <a:pt x="1981075" y="3901503"/>
                  <a:pt x="1994465" y="3901700"/>
                </a:cubicBezTo>
                <a:close/>
                <a:moveTo>
                  <a:pt x="2787013" y="3895202"/>
                </a:moveTo>
                <a:cubicBezTo>
                  <a:pt x="2802568" y="3895202"/>
                  <a:pt x="2815170" y="3907607"/>
                  <a:pt x="2815170" y="3923163"/>
                </a:cubicBezTo>
                <a:cubicBezTo>
                  <a:pt x="2815367" y="3938718"/>
                  <a:pt x="2802765" y="3951320"/>
                  <a:pt x="2787210" y="3951320"/>
                </a:cubicBezTo>
                <a:cubicBezTo>
                  <a:pt x="2771654" y="3951517"/>
                  <a:pt x="2759052" y="3938915"/>
                  <a:pt x="2759052" y="3923360"/>
                </a:cubicBezTo>
                <a:cubicBezTo>
                  <a:pt x="2759052" y="3907804"/>
                  <a:pt x="2771457" y="3895202"/>
                  <a:pt x="2787013" y="3895202"/>
                </a:cubicBezTo>
                <a:close/>
                <a:moveTo>
                  <a:pt x="847287" y="3890674"/>
                </a:moveTo>
                <a:cubicBezTo>
                  <a:pt x="850438" y="3890674"/>
                  <a:pt x="853195" y="3893431"/>
                  <a:pt x="853195" y="3896581"/>
                </a:cubicBezTo>
                <a:cubicBezTo>
                  <a:pt x="853195" y="3899731"/>
                  <a:pt x="850635" y="3902488"/>
                  <a:pt x="847287" y="3902488"/>
                </a:cubicBezTo>
                <a:cubicBezTo>
                  <a:pt x="843940" y="3902488"/>
                  <a:pt x="841380" y="3899731"/>
                  <a:pt x="841380" y="3896581"/>
                </a:cubicBezTo>
                <a:cubicBezTo>
                  <a:pt x="841380" y="3893234"/>
                  <a:pt x="843940" y="3890477"/>
                  <a:pt x="847287" y="3890674"/>
                </a:cubicBezTo>
                <a:close/>
                <a:moveTo>
                  <a:pt x="1057583" y="3890673"/>
                </a:moveTo>
                <a:cubicBezTo>
                  <a:pt x="1061521" y="3890673"/>
                  <a:pt x="1064869" y="3893823"/>
                  <a:pt x="1064869" y="3897958"/>
                </a:cubicBezTo>
                <a:cubicBezTo>
                  <a:pt x="1064869" y="3902094"/>
                  <a:pt x="1061719" y="3905244"/>
                  <a:pt x="1057583" y="3905244"/>
                </a:cubicBezTo>
                <a:cubicBezTo>
                  <a:pt x="1053645" y="3905244"/>
                  <a:pt x="1050298" y="3902094"/>
                  <a:pt x="1050298" y="3897958"/>
                </a:cubicBezTo>
                <a:cubicBezTo>
                  <a:pt x="1050298" y="3894020"/>
                  <a:pt x="1053645" y="3890673"/>
                  <a:pt x="1057583" y="3890673"/>
                </a:cubicBezTo>
                <a:close/>
                <a:moveTo>
                  <a:pt x="644079" y="3884372"/>
                </a:moveTo>
                <a:cubicBezTo>
                  <a:pt x="646245" y="3884372"/>
                  <a:pt x="648018" y="3885948"/>
                  <a:pt x="648018" y="3888113"/>
                </a:cubicBezTo>
                <a:cubicBezTo>
                  <a:pt x="648018" y="3890279"/>
                  <a:pt x="646442" y="3892051"/>
                  <a:pt x="644276" y="3892051"/>
                </a:cubicBezTo>
                <a:cubicBezTo>
                  <a:pt x="642111" y="3892051"/>
                  <a:pt x="640339" y="3890475"/>
                  <a:pt x="640339" y="3888310"/>
                </a:cubicBezTo>
                <a:cubicBezTo>
                  <a:pt x="640339" y="3886144"/>
                  <a:pt x="641914" y="3884372"/>
                  <a:pt x="644079" y="3884372"/>
                </a:cubicBezTo>
                <a:close/>
                <a:moveTo>
                  <a:pt x="1276151" y="3880631"/>
                </a:moveTo>
                <a:cubicBezTo>
                  <a:pt x="1281664" y="3880631"/>
                  <a:pt x="1285995" y="3884963"/>
                  <a:pt x="1285995" y="3890279"/>
                </a:cubicBezTo>
                <a:cubicBezTo>
                  <a:pt x="1286193" y="3895793"/>
                  <a:pt x="1281861" y="3900125"/>
                  <a:pt x="1276347" y="3900125"/>
                </a:cubicBezTo>
                <a:cubicBezTo>
                  <a:pt x="1271031" y="3900125"/>
                  <a:pt x="1266699" y="3895793"/>
                  <a:pt x="1266699" y="3890476"/>
                </a:cubicBezTo>
                <a:cubicBezTo>
                  <a:pt x="1266699" y="3885160"/>
                  <a:pt x="1271031" y="3880631"/>
                  <a:pt x="1276151" y="3880631"/>
                </a:cubicBezTo>
                <a:close/>
                <a:moveTo>
                  <a:pt x="3934189" y="3877284"/>
                </a:moveTo>
                <a:cubicBezTo>
                  <a:pt x="3938718" y="3877284"/>
                  <a:pt x="3942262" y="3880828"/>
                  <a:pt x="3942262" y="3885160"/>
                </a:cubicBezTo>
                <a:cubicBezTo>
                  <a:pt x="3942459" y="3889689"/>
                  <a:pt x="3938915" y="3893233"/>
                  <a:pt x="3934386" y="3893233"/>
                </a:cubicBezTo>
                <a:cubicBezTo>
                  <a:pt x="3930055" y="3893233"/>
                  <a:pt x="3926313" y="3889689"/>
                  <a:pt x="3926313" y="3885357"/>
                </a:cubicBezTo>
                <a:cubicBezTo>
                  <a:pt x="3926313" y="3880828"/>
                  <a:pt x="3930055" y="3877284"/>
                  <a:pt x="3934189" y="3877284"/>
                </a:cubicBezTo>
                <a:close/>
                <a:moveTo>
                  <a:pt x="3723697" y="3875709"/>
                </a:moveTo>
                <a:cubicBezTo>
                  <a:pt x="3730589" y="3875709"/>
                  <a:pt x="3736299" y="3881222"/>
                  <a:pt x="3736299" y="3888114"/>
                </a:cubicBezTo>
                <a:cubicBezTo>
                  <a:pt x="3736299" y="3895005"/>
                  <a:pt x="3730785" y="3900716"/>
                  <a:pt x="3723893" y="3900716"/>
                </a:cubicBezTo>
                <a:cubicBezTo>
                  <a:pt x="3717001" y="3900716"/>
                  <a:pt x="3711488" y="3895203"/>
                  <a:pt x="3711488" y="3888311"/>
                </a:cubicBezTo>
                <a:cubicBezTo>
                  <a:pt x="3711488" y="3881419"/>
                  <a:pt x="3717198" y="3875709"/>
                  <a:pt x="3723697" y="3875709"/>
                </a:cubicBezTo>
                <a:close/>
                <a:moveTo>
                  <a:pt x="4137593" y="3873543"/>
                </a:moveTo>
                <a:cubicBezTo>
                  <a:pt x="4138774" y="3873543"/>
                  <a:pt x="4139562" y="3874527"/>
                  <a:pt x="4139562" y="3875709"/>
                </a:cubicBezTo>
                <a:cubicBezTo>
                  <a:pt x="4139759" y="3876890"/>
                  <a:pt x="4138774" y="3877875"/>
                  <a:pt x="4137593" y="3877875"/>
                </a:cubicBezTo>
                <a:cubicBezTo>
                  <a:pt x="4136411" y="3877875"/>
                  <a:pt x="4135427" y="3876890"/>
                  <a:pt x="4135427" y="3875709"/>
                </a:cubicBezTo>
                <a:cubicBezTo>
                  <a:pt x="4135427" y="3874527"/>
                  <a:pt x="4136215" y="3873543"/>
                  <a:pt x="4137593" y="3873543"/>
                </a:cubicBezTo>
                <a:close/>
                <a:moveTo>
                  <a:pt x="1867264" y="3863106"/>
                </a:moveTo>
                <a:cubicBezTo>
                  <a:pt x="1879472" y="3862909"/>
                  <a:pt x="1889514" y="3872951"/>
                  <a:pt x="1889514" y="3885159"/>
                </a:cubicBezTo>
                <a:cubicBezTo>
                  <a:pt x="1889514" y="3897368"/>
                  <a:pt x="1879669" y="3907411"/>
                  <a:pt x="1867461" y="3907411"/>
                </a:cubicBezTo>
                <a:cubicBezTo>
                  <a:pt x="1855252" y="3907607"/>
                  <a:pt x="1845210" y="3897565"/>
                  <a:pt x="1845210" y="3885356"/>
                </a:cubicBezTo>
                <a:cubicBezTo>
                  <a:pt x="1845210" y="3873148"/>
                  <a:pt x="1855056" y="3863106"/>
                  <a:pt x="1867264" y="3863106"/>
                </a:cubicBezTo>
                <a:close/>
                <a:moveTo>
                  <a:pt x="3504934" y="3860153"/>
                </a:moveTo>
                <a:cubicBezTo>
                  <a:pt x="3517142" y="3860153"/>
                  <a:pt x="3527184" y="3869999"/>
                  <a:pt x="3527184" y="3882207"/>
                </a:cubicBezTo>
                <a:cubicBezTo>
                  <a:pt x="3527380" y="3894415"/>
                  <a:pt x="3517339" y="3904457"/>
                  <a:pt x="3505131" y="3904457"/>
                </a:cubicBezTo>
                <a:cubicBezTo>
                  <a:pt x="3492922" y="3904457"/>
                  <a:pt x="3482880" y="3894613"/>
                  <a:pt x="3482880" y="3882404"/>
                </a:cubicBezTo>
                <a:cubicBezTo>
                  <a:pt x="3482880" y="3870195"/>
                  <a:pt x="3492725" y="3860153"/>
                  <a:pt x="3504934" y="3860153"/>
                </a:cubicBezTo>
                <a:close/>
                <a:moveTo>
                  <a:pt x="4334304" y="3859168"/>
                </a:moveTo>
                <a:cubicBezTo>
                  <a:pt x="4335288" y="3859168"/>
                  <a:pt x="4336075" y="3859955"/>
                  <a:pt x="4336075" y="3860940"/>
                </a:cubicBezTo>
                <a:cubicBezTo>
                  <a:pt x="4336075" y="3861925"/>
                  <a:pt x="4335288" y="3862712"/>
                  <a:pt x="4334304" y="3862712"/>
                </a:cubicBezTo>
                <a:cubicBezTo>
                  <a:pt x="4333318" y="3862712"/>
                  <a:pt x="4332531" y="3861925"/>
                  <a:pt x="4332531" y="3860940"/>
                </a:cubicBezTo>
                <a:cubicBezTo>
                  <a:pt x="4332531" y="3859955"/>
                  <a:pt x="4333318" y="3859168"/>
                  <a:pt x="4334304" y="3859168"/>
                </a:cubicBezTo>
                <a:close/>
                <a:moveTo>
                  <a:pt x="2914018" y="3853458"/>
                </a:moveTo>
                <a:cubicBezTo>
                  <a:pt x="2929573" y="3853458"/>
                  <a:pt x="2942175" y="3865863"/>
                  <a:pt x="2942175" y="3881419"/>
                </a:cubicBezTo>
                <a:cubicBezTo>
                  <a:pt x="2942175" y="3896974"/>
                  <a:pt x="2929770" y="3909576"/>
                  <a:pt x="2914215" y="3909576"/>
                </a:cubicBezTo>
                <a:cubicBezTo>
                  <a:pt x="2898659" y="3909576"/>
                  <a:pt x="2886057" y="3897171"/>
                  <a:pt x="2886057" y="3881615"/>
                </a:cubicBezTo>
                <a:cubicBezTo>
                  <a:pt x="2886057" y="3866060"/>
                  <a:pt x="2898462" y="3853458"/>
                  <a:pt x="2914018" y="3853458"/>
                </a:cubicBezTo>
                <a:close/>
                <a:moveTo>
                  <a:pt x="1504955" y="3848337"/>
                </a:moveTo>
                <a:cubicBezTo>
                  <a:pt x="1517163" y="3848141"/>
                  <a:pt x="1527206" y="3858183"/>
                  <a:pt x="1527206" y="3870391"/>
                </a:cubicBezTo>
                <a:cubicBezTo>
                  <a:pt x="1527206" y="3882600"/>
                  <a:pt x="1517360" y="3892642"/>
                  <a:pt x="1505152" y="3892642"/>
                </a:cubicBezTo>
                <a:cubicBezTo>
                  <a:pt x="1492944" y="3892839"/>
                  <a:pt x="1482901" y="3882797"/>
                  <a:pt x="1482901" y="3870588"/>
                </a:cubicBezTo>
                <a:cubicBezTo>
                  <a:pt x="1482705" y="3858380"/>
                  <a:pt x="1492550" y="3848337"/>
                  <a:pt x="1504955" y="3848337"/>
                </a:cubicBezTo>
                <a:close/>
                <a:moveTo>
                  <a:pt x="3276325" y="3834358"/>
                </a:moveTo>
                <a:cubicBezTo>
                  <a:pt x="3292865" y="3834358"/>
                  <a:pt x="3306254" y="3847551"/>
                  <a:pt x="3306254" y="3864091"/>
                </a:cubicBezTo>
                <a:cubicBezTo>
                  <a:pt x="3306254" y="3880631"/>
                  <a:pt x="3293062" y="3894020"/>
                  <a:pt x="3276522" y="3894020"/>
                </a:cubicBezTo>
                <a:cubicBezTo>
                  <a:pt x="3259981" y="3894020"/>
                  <a:pt x="3246592" y="3880828"/>
                  <a:pt x="3246592" y="3864288"/>
                </a:cubicBezTo>
                <a:cubicBezTo>
                  <a:pt x="3246592" y="3847747"/>
                  <a:pt x="3259785" y="3834358"/>
                  <a:pt x="3276325" y="3834358"/>
                </a:cubicBezTo>
                <a:close/>
                <a:moveTo>
                  <a:pt x="1744197" y="3804232"/>
                </a:moveTo>
                <a:cubicBezTo>
                  <a:pt x="1760343" y="3804035"/>
                  <a:pt x="1773535" y="3817031"/>
                  <a:pt x="1773535" y="3833176"/>
                </a:cubicBezTo>
                <a:cubicBezTo>
                  <a:pt x="1773733" y="3849126"/>
                  <a:pt x="1760736" y="3862319"/>
                  <a:pt x="1744590" y="3862319"/>
                </a:cubicBezTo>
                <a:cubicBezTo>
                  <a:pt x="1728444" y="3862516"/>
                  <a:pt x="1715251" y="3849520"/>
                  <a:pt x="1715251" y="3833373"/>
                </a:cubicBezTo>
                <a:cubicBezTo>
                  <a:pt x="1715054" y="3817227"/>
                  <a:pt x="1728247" y="3804232"/>
                  <a:pt x="1744197" y="3804232"/>
                </a:cubicBezTo>
                <a:close/>
                <a:moveTo>
                  <a:pt x="2390443" y="3795174"/>
                </a:moveTo>
                <a:cubicBezTo>
                  <a:pt x="2409346" y="3795174"/>
                  <a:pt x="2424901" y="3810532"/>
                  <a:pt x="2424901" y="3829435"/>
                </a:cubicBezTo>
                <a:cubicBezTo>
                  <a:pt x="2424901" y="3848339"/>
                  <a:pt x="2409543" y="3863893"/>
                  <a:pt x="2390640" y="3863893"/>
                </a:cubicBezTo>
                <a:cubicBezTo>
                  <a:pt x="2371737" y="3863893"/>
                  <a:pt x="2356181" y="3848535"/>
                  <a:pt x="2356181" y="3829633"/>
                </a:cubicBezTo>
                <a:cubicBezTo>
                  <a:pt x="2356181" y="3810532"/>
                  <a:pt x="2371540" y="3795174"/>
                  <a:pt x="2390443" y="3795174"/>
                </a:cubicBezTo>
                <a:close/>
                <a:moveTo>
                  <a:pt x="3036689" y="3794976"/>
                </a:moveTo>
                <a:cubicBezTo>
                  <a:pt x="3055198" y="3794779"/>
                  <a:pt x="3070360" y="3809744"/>
                  <a:pt x="3070360" y="3828450"/>
                </a:cubicBezTo>
                <a:cubicBezTo>
                  <a:pt x="3070557" y="3846959"/>
                  <a:pt x="3055395" y="3862121"/>
                  <a:pt x="3036886" y="3862121"/>
                </a:cubicBezTo>
                <a:cubicBezTo>
                  <a:pt x="3018377" y="3862318"/>
                  <a:pt x="3003215" y="3847156"/>
                  <a:pt x="3003215" y="3828647"/>
                </a:cubicBezTo>
                <a:cubicBezTo>
                  <a:pt x="3003018" y="3810138"/>
                  <a:pt x="3018180" y="3794976"/>
                  <a:pt x="3036689" y="3794976"/>
                </a:cubicBezTo>
                <a:close/>
                <a:moveTo>
                  <a:pt x="963660" y="3794780"/>
                </a:moveTo>
                <a:cubicBezTo>
                  <a:pt x="968189" y="3794780"/>
                  <a:pt x="971931" y="3798520"/>
                  <a:pt x="971931" y="3803049"/>
                </a:cubicBezTo>
                <a:cubicBezTo>
                  <a:pt x="971931" y="3807578"/>
                  <a:pt x="968189" y="3811319"/>
                  <a:pt x="963660" y="3811319"/>
                </a:cubicBezTo>
                <a:cubicBezTo>
                  <a:pt x="958934" y="3811319"/>
                  <a:pt x="955193" y="3807578"/>
                  <a:pt x="955193" y="3803049"/>
                </a:cubicBezTo>
                <a:cubicBezTo>
                  <a:pt x="955193" y="3798324"/>
                  <a:pt x="958934" y="3794583"/>
                  <a:pt x="963660" y="3794780"/>
                </a:cubicBezTo>
                <a:close/>
                <a:moveTo>
                  <a:pt x="1174743" y="3789660"/>
                </a:moveTo>
                <a:cubicBezTo>
                  <a:pt x="1182422" y="3789463"/>
                  <a:pt x="1188724" y="3795765"/>
                  <a:pt x="1188724" y="3803444"/>
                </a:cubicBezTo>
                <a:cubicBezTo>
                  <a:pt x="1188724" y="3811123"/>
                  <a:pt x="1182619" y="3817424"/>
                  <a:pt x="1174940" y="3817424"/>
                </a:cubicBezTo>
                <a:cubicBezTo>
                  <a:pt x="1167260" y="3817621"/>
                  <a:pt x="1160960" y="3811320"/>
                  <a:pt x="1160960" y="3803641"/>
                </a:cubicBezTo>
                <a:cubicBezTo>
                  <a:pt x="1160960" y="3795962"/>
                  <a:pt x="1167064" y="3789660"/>
                  <a:pt x="1174743" y="3789660"/>
                </a:cubicBezTo>
                <a:close/>
                <a:moveTo>
                  <a:pt x="2257138" y="3789463"/>
                </a:moveTo>
                <a:cubicBezTo>
                  <a:pt x="2275647" y="3789266"/>
                  <a:pt x="2290808" y="3804428"/>
                  <a:pt x="2290808" y="3822937"/>
                </a:cubicBezTo>
                <a:cubicBezTo>
                  <a:pt x="2291005" y="3841644"/>
                  <a:pt x="2275844" y="3856805"/>
                  <a:pt x="2257335" y="3856805"/>
                </a:cubicBezTo>
                <a:cubicBezTo>
                  <a:pt x="2238629" y="3857002"/>
                  <a:pt x="2223467" y="3842037"/>
                  <a:pt x="2223467" y="3823331"/>
                </a:cubicBezTo>
                <a:cubicBezTo>
                  <a:pt x="2223467" y="3804821"/>
                  <a:pt x="2238432" y="3789660"/>
                  <a:pt x="2257138" y="3789463"/>
                </a:cubicBezTo>
                <a:close/>
                <a:moveTo>
                  <a:pt x="2523946" y="3788085"/>
                </a:moveTo>
                <a:cubicBezTo>
                  <a:pt x="2542849" y="3788085"/>
                  <a:pt x="2558404" y="3803444"/>
                  <a:pt x="2558404" y="3822346"/>
                </a:cubicBezTo>
                <a:cubicBezTo>
                  <a:pt x="2558404" y="3841249"/>
                  <a:pt x="2543046" y="3856805"/>
                  <a:pt x="2524143" y="3856805"/>
                </a:cubicBezTo>
                <a:cubicBezTo>
                  <a:pt x="2505240" y="3856805"/>
                  <a:pt x="2489684" y="3841446"/>
                  <a:pt x="2489684" y="3822544"/>
                </a:cubicBezTo>
                <a:cubicBezTo>
                  <a:pt x="2489684" y="3803444"/>
                  <a:pt x="2504846" y="3788085"/>
                  <a:pt x="2523946" y="3788085"/>
                </a:cubicBezTo>
                <a:close/>
                <a:moveTo>
                  <a:pt x="760059" y="3787888"/>
                </a:moveTo>
                <a:cubicBezTo>
                  <a:pt x="763996" y="3787888"/>
                  <a:pt x="767147" y="3791038"/>
                  <a:pt x="767147" y="3794780"/>
                </a:cubicBezTo>
                <a:cubicBezTo>
                  <a:pt x="767147" y="3798717"/>
                  <a:pt x="763996" y="3801869"/>
                  <a:pt x="760256" y="3801869"/>
                </a:cubicBezTo>
                <a:cubicBezTo>
                  <a:pt x="756514" y="3801869"/>
                  <a:pt x="753364" y="3798717"/>
                  <a:pt x="753364" y="3794977"/>
                </a:cubicBezTo>
                <a:cubicBezTo>
                  <a:pt x="753364" y="3791236"/>
                  <a:pt x="756317" y="3788085"/>
                  <a:pt x="760059" y="3787888"/>
                </a:cubicBezTo>
                <a:close/>
                <a:moveTo>
                  <a:pt x="1395278" y="3775680"/>
                </a:moveTo>
                <a:cubicBezTo>
                  <a:pt x="1405517" y="3775680"/>
                  <a:pt x="1413787" y="3783753"/>
                  <a:pt x="1413787" y="3793992"/>
                </a:cubicBezTo>
                <a:cubicBezTo>
                  <a:pt x="1413787" y="3804231"/>
                  <a:pt x="1405714" y="3812501"/>
                  <a:pt x="1395475" y="3812501"/>
                </a:cubicBezTo>
                <a:cubicBezTo>
                  <a:pt x="1385236" y="3812501"/>
                  <a:pt x="1376966" y="3804428"/>
                  <a:pt x="1376966" y="3794189"/>
                </a:cubicBezTo>
                <a:cubicBezTo>
                  <a:pt x="1376966" y="3783950"/>
                  <a:pt x="1385039" y="3775680"/>
                  <a:pt x="1395278" y="3775680"/>
                </a:cubicBezTo>
                <a:close/>
                <a:moveTo>
                  <a:pt x="4020630" y="3775089"/>
                </a:moveTo>
                <a:cubicBezTo>
                  <a:pt x="4025159" y="3775089"/>
                  <a:pt x="4028703" y="3778634"/>
                  <a:pt x="4028703" y="3782965"/>
                </a:cubicBezTo>
                <a:cubicBezTo>
                  <a:pt x="4028900" y="3787494"/>
                  <a:pt x="4025159" y="3791038"/>
                  <a:pt x="4020827" y="3791038"/>
                </a:cubicBezTo>
                <a:cubicBezTo>
                  <a:pt x="4016298" y="3791236"/>
                  <a:pt x="4012754" y="3787494"/>
                  <a:pt x="4012754" y="3783162"/>
                </a:cubicBezTo>
                <a:cubicBezTo>
                  <a:pt x="4012754" y="3778831"/>
                  <a:pt x="4016298" y="3775286"/>
                  <a:pt x="4020630" y="3775089"/>
                </a:cubicBezTo>
                <a:close/>
                <a:moveTo>
                  <a:pt x="563545" y="3775089"/>
                </a:moveTo>
                <a:cubicBezTo>
                  <a:pt x="567090" y="3775089"/>
                  <a:pt x="569847" y="3778043"/>
                  <a:pt x="569847" y="3781391"/>
                </a:cubicBezTo>
                <a:cubicBezTo>
                  <a:pt x="569847" y="3784935"/>
                  <a:pt x="567090" y="3787692"/>
                  <a:pt x="563545" y="3787692"/>
                </a:cubicBezTo>
                <a:cubicBezTo>
                  <a:pt x="560001" y="3787889"/>
                  <a:pt x="557245" y="3784935"/>
                  <a:pt x="557245" y="3781587"/>
                </a:cubicBezTo>
                <a:cubicBezTo>
                  <a:pt x="557245" y="3778240"/>
                  <a:pt x="560001" y="3775286"/>
                  <a:pt x="563545" y="3775089"/>
                </a:cubicBezTo>
                <a:close/>
                <a:moveTo>
                  <a:pt x="3817226" y="3774104"/>
                </a:moveTo>
                <a:cubicBezTo>
                  <a:pt x="3827465" y="3774104"/>
                  <a:pt x="3835735" y="3782374"/>
                  <a:pt x="3835735" y="3792416"/>
                </a:cubicBezTo>
                <a:cubicBezTo>
                  <a:pt x="3835735" y="3802655"/>
                  <a:pt x="3827662" y="3810926"/>
                  <a:pt x="3817423" y="3810926"/>
                </a:cubicBezTo>
                <a:cubicBezTo>
                  <a:pt x="3807184" y="3810926"/>
                  <a:pt x="3798914" y="3802852"/>
                  <a:pt x="3798914" y="3792613"/>
                </a:cubicBezTo>
                <a:cubicBezTo>
                  <a:pt x="3798914" y="3782572"/>
                  <a:pt x="3807184" y="3774301"/>
                  <a:pt x="3817226" y="3774104"/>
                </a:cubicBezTo>
                <a:close/>
                <a:moveTo>
                  <a:pt x="2124816" y="3771348"/>
                </a:moveTo>
                <a:cubicBezTo>
                  <a:pt x="2142735" y="3771348"/>
                  <a:pt x="2157503" y="3785919"/>
                  <a:pt x="2157503" y="3803838"/>
                </a:cubicBezTo>
                <a:cubicBezTo>
                  <a:pt x="2157503" y="3821757"/>
                  <a:pt x="2142932" y="3836525"/>
                  <a:pt x="2125013" y="3836525"/>
                </a:cubicBezTo>
                <a:cubicBezTo>
                  <a:pt x="2107095" y="3836525"/>
                  <a:pt x="2092327" y="3821953"/>
                  <a:pt x="2092327" y="3804035"/>
                </a:cubicBezTo>
                <a:cubicBezTo>
                  <a:pt x="2092130" y="3785919"/>
                  <a:pt x="2106701" y="3771348"/>
                  <a:pt x="2124816" y="3771348"/>
                </a:cubicBezTo>
                <a:close/>
                <a:moveTo>
                  <a:pt x="3605946" y="3771348"/>
                </a:moveTo>
                <a:cubicBezTo>
                  <a:pt x="3618942" y="3771151"/>
                  <a:pt x="3629575" y="3781784"/>
                  <a:pt x="3629575" y="3794779"/>
                </a:cubicBezTo>
                <a:cubicBezTo>
                  <a:pt x="3629772" y="3807776"/>
                  <a:pt x="3619139" y="3818409"/>
                  <a:pt x="3606143" y="3818409"/>
                </a:cubicBezTo>
                <a:cubicBezTo>
                  <a:pt x="3593147" y="3818409"/>
                  <a:pt x="3582514" y="3807776"/>
                  <a:pt x="3582514" y="3794779"/>
                </a:cubicBezTo>
                <a:cubicBezTo>
                  <a:pt x="3582514" y="3781784"/>
                  <a:pt x="3592950" y="3771151"/>
                  <a:pt x="3605946" y="3771348"/>
                </a:cubicBezTo>
                <a:close/>
                <a:moveTo>
                  <a:pt x="2656070" y="3767607"/>
                </a:moveTo>
                <a:cubicBezTo>
                  <a:pt x="2674974" y="3767607"/>
                  <a:pt x="2690529" y="3782966"/>
                  <a:pt x="2690529" y="3801869"/>
                </a:cubicBezTo>
                <a:cubicBezTo>
                  <a:pt x="2690529" y="3820772"/>
                  <a:pt x="2675170" y="3836327"/>
                  <a:pt x="2656268" y="3836327"/>
                </a:cubicBezTo>
                <a:cubicBezTo>
                  <a:pt x="2637364" y="3836327"/>
                  <a:pt x="2621809" y="3820968"/>
                  <a:pt x="2621809" y="3802066"/>
                </a:cubicBezTo>
                <a:cubicBezTo>
                  <a:pt x="2621612" y="3783162"/>
                  <a:pt x="2636971" y="3767607"/>
                  <a:pt x="2656070" y="3767607"/>
                </a:cubicBezTo>
                <a:close/>
                <a:moveTo>
                  <a:pt x="4217341" y="3763275"/>
                </a:moveTo>
                <a:cubicBezTo>
                  <a:pt x="4220098" y="3763275"/>
                  <a:pt x="4222264" y="3765441"/>
                  <a:pt x="4222264" y="3768198"/>
                </a:cubicBezTo>
                <a:cubicBezTo>
                  <a:pt x="4222264" y="3770955"/>
                  <a:pt x="4220098" y="3773121"/>
                  <a:pt x="4217341" y="3773121"/>
                </a:cubicBezTo>
                <a:cubicBezTo>
                  <a:pt x="4214584" y="3773121"/>
                  <a:pt x="4212418" y="3770955"/>
                  <a:pt x="4212418" y="3768395"/>
                </a:cubicBezTo>
                <a:cubicBezTo>
                  <a:pt x="4212418" y="3765835"/>
                  <a:pt x="4214584" y="3763472"/>
                  <a:pt x="4217341" y="3763275"/>
                </a:cubicBezTo>
                <a:close/>
                <a:moveTo>
                  <a:pt x="3385411" y="3759731"/>
                </a:moveTo>
                <a:cubicBezTo>
                  <a:pt x="3400376" y="3759731"/>
                  <a:pt x="3412584" y="3771742"/>
                  <a:pt x="3412584" y="3786707"/>
                </a:cubicBezTo>
                <a:cubicBezTo>
                  <a:pt x="3412584" y="3801672"/>
                  <a:pt x="3400573" y="3813880"/>
                  <a:pt x="3385608" y="3813880"/>
                </a:cubicBezTo>
                <a:cubicBezTo>
                  <a:pt x="3370643" y="3813880"/>
                  <a:pt x="3358435" y="3801869"/>
                  <a:pt x="3358435" y="3786905"/>
                </a:cubicBezTo>
                <a:cubicBezTo>
                  <a:pt x="3358435" y="3771939"/>
                  <a:pt x="3370643" y="3759928"/>
                  <a:pt x="3385411" y="3759731"/>
                </a:cubicBezTo>
                <a:close/>
                <a:moveTo>
                  <a:pt x="4408143" y="3747719"/>
                </a:moveTo>
                <a:cubicBezTo>
                  <a:pt x="4409128" y="3747719"/>
                  <a:pt x="4409915" y="3748506"/>
                  <a:pt x="4409915" y="3749491"/>
                </a:cubicBezTo>
                <a:cubicBezTo>
                  <a:pt x="4409915" y="3750476"/>
                  <a:pt x="4409128" y="3751263"/>
                  <a:pt x="4408143" y="3751263"/>
                </a:cubicBezTo>
                <a:cubicBezTo>
                  <a:pt x="4407158" y="3751263"/>
                  <a:pt x="4406371" y="3750476"/>
                  <a:pt x="4406371" y="3749491"/>
                </a:cubicBezTo>
                <a:cubicBezTo>
                  <a:pt x="4406371" y="3748506"/>
                  <a:pt x="4407158" y="3747719"/>
                  <a:pt x="4408143" y="3747719"/>
                </a:cubicBezTo>
                <a:close/>
                <a:moveTo>
                  <a:pt x="1626250" y="3744962"/>
                </a:moveTo>
                <a:cubicBezTo>
                  <a:pt x="1640230" y="3744962"/>
                  <a:pt x="1651651" y="3756185"/>
                  <a:pt x="1651651" y="3770166"/>
                </a:cubicBezTo>
                <a:cubicBezTo>
                  <a:pt x="1651651" y="3784147"/>
                  <a:pt x="1640427" y="3795567"/>
                  <a:pt x="1626447" y="3795567"/>
                </a:cubicBezTo>
                <a:cubicBezTo>
                  <a:pt x="1612467" y="3795567"/>
                  <a:pt x="1601046" y="3784343"/>
                  <a:pt x="1601046" y="3770363"/>
                </a:cubicBezTo>
                <a:cubicBezTo>
                  <a:pt x="1601046" y="3756383"/>
                  <a:pt x="1612269" y="3745159"/>
                  <a:pt x="1626250" y="3744962"/>
                </a:cubicBezTo>
                <a:close/>
                <a:moveTo>
                  <a:pt x="1995253" y="3740237"/>
                </a:moveTo>
                <a:cubicBezTo>
                  <a:pt x="2012580" y="3740237"/>
                  <a:pt x="2026561" y="3754021"/>
                  <a:pt x="2026561" y="3771348"/>
                </a:cubicBezTo>
                <a:cubicBezTo>
                  <a:pt x="2026561" y="3788479"/>
                  <a:pt x="2012778" y="3802656"/>
                  <a:pt x="1995450" y="3802656"/>
                </a:cubicBezTo>
                <a:cubicBezTo>
                  <a:pt x="1978122" y="3802656"/>
                  <a:pt x="1964141" y="3788873"/>
                  <a:pt x="1964141" y="3771546"/>
                </a:cubicBezTo>
                <a:cubicBezTo>
                  <a:pt x="1963944" y="3754218"/>
                  <a:pt x="1977925" y="3740237"/>
                  <a:pt x="1995253" y="3740237"/>
                </a:cubicBezTo>
                <a:close/>
                <a:moveTo>
                  <a:pt x="2785438" y="3734133"/>
                </a:moveTo>
                <a:cubicBezTo>
                  <a:pt x="2804341" y="3734133"/>
                  <a:pt x="2819896" y="3749491"/>
                  <a:pt x="2819896" y="3768395"/>
                </a:cubicBezTo>
                <a:cubicBezTo>
                  <a:pt x="2819896" y="3787298"/>
                  <a:pt x="2804538" y="3802853"/>
                  <a:pt x="2785635" y="3802853"/>
                </a:cubicBezTo>
                <a:cubicBezTo>
                  <a:pt x="2766732" y="3802853"/>
                  <a:pt x="2751176" y="3787494"/>
                  <a:pt x="2751176" y="3768592"/>
                </a:cubicBezTo>
                <a:cubicBezTo>
                  <a:pt x="2751176" y="3749689"/>
                  <a:pt x="2766338" y="3734133"/>
                  <a:pt x="2785438" y="3734133"/>
                </a:cubicBezTo>
                <a:close/>
                <a:moveTo>
                  <a:pt x="3154046" y="3732557"/>
                </a:moveTo>
                <a:cubicBezTo>
                  <a:pt x="3171768" y="3732557"/>
                  <a:pt x="3186338" y="3746932"/>
                  <a:pt x="3186338" y="3764653"/>
                </a:cubicBezTo>
                <a:cubicBezTo>
                  <a:pt x="3186535" y="3782375"/>
                  <a:pt x="3172162" y="3796945"/>
                  <a:pt x="3154243" y="3796945"/>
                </a:cubicBezTo>
                <a:cubicBezTo>
                  <a:pt x="3136521" y="3797142"/>
                  <a:pt x="3121950" y="3782768"/>
                  <a:pt x="3121950" y="3764850"/>
                </a:cubicBezTo>
                <a:cubicBezTo>
                  <a:pt x="3121950" y="3747129"/>
                  <a:pt x="3136325" y="3732557"/>
                  <a:pt x="3154046" y="3732557"/>
                </a:cubicBezTo>
                <a:close/>
                <a:moveTo>
                  <a:pt x="1080031" y="3693176"/>
                </a:moveTo>
                <a:cubicBezTo>
                  <a:pt x="1089089" y="3693176"/>
                  <a:pt x="1096375" y="3700462"/>
                  <a:pt x="1096375" y="3709519"/>
                </a:cubicBezTo>
                <a:cubicBezTo>
                  <a:pt x="1096375" y="3718380"/>
                  <a:pt x="1089089" y="3725863"/>
                  <a:pt x="1080031" y="3725863"/>
                </a:cubicBezTo>
                <a:cubicBezTo>
                  <a:pt x="1071170" y="3725863"/>
                  <a:pt x="1063688" y="3718577"/>
                  <a:pt x="1063688" y="3709519"/>
                </a:cubicBezTo>
                <a:cubicBezTo>
                  <a:pt x="1063688" y="3700462"/>
                  <a:pt x="1070974" y="3693176"/>
                  <a:pt x="1080031" y="3693176"/>
                </a:cubicBezTo>
                <a:close/>
                <a:moveTo>
                  <a:pt x="1869430" y="3691404"/>
                </a:moveTo>
                <a:cubicBezTo>
                  <a:pt x="1888727" y="3691207"/>
                  <a:pt x="1904282" y="3706762"/>
                  <a:pt x="1904282" y="3725863"/>
                </a:cubicBezTo>
                <a:cubicBezTo>
                  <a:pt x="1904282" y="3745159"/>
                  <a:pt x="1888727" y="3760715"/>
                  <a:pt x="1869627" y="3760715"/>
                </a:cubicBezTo>
                <a:cubicBezTo>
                  <a:pt x="1850527" y="3760911"/>
                  <a:pt x="1834971" y="3745356"/>
                  <a:pt x="1834774" y="3726256"/>
                </a:cubicBezTo>
                <a:cubicBezTo>
                  <a:pt x="1834774" y="3707156"/>
                  <a:pt x="1850133" y="3691404"/>
                  <a:pt x="1869430" y="3691404"/>
                </a:cubicBezTo>
                <a:close/>
                <a:moveTo>
                  <a:pt x="876036" y="3689042"/>
                </a:moveTo>
                <a:cubicBezTo>
                  <a:pt x="883322" y="3689042"/>
                  <a:pt x="889032" y="3694752"/>
                  <a:pt x="889032" y="3701841"/>
                </a:cubicBezTo>
                <a:cubicBezTo>
                  <a:pt x="889032" y="3708732"/>
                  <a:pt x="883322" y="3714640"/>
                  <a:pt x="876233" y="3714640"/>
                </a:cubicBezTo>
                <a:cubicBezTo>
                  <a:pt x="869144" y="3714640"/>
                  <a:pt x="863434" y="3708929"/>
                  <a:pt x="863434" y="3701841"/>
                </a:cubicBezTo>
                <a:cubicBezTo>
                  <a:pt x="863434" y="3694752"/>
                  <a:pt x="869144" y="3688844"/>
                  <a:pt x="876036" y="3689042"/>
                </a:cubicBezTo>
                <a:close/>
                <a:moveTo>
                  <a:pt x="2910671" y="3687072"/>
                </a:moveTo>
                <a:cubicBezTo>
                  <a:pt x="2930164" y="3687072"/>
                  <a:pt x="2946114" y="3702824"/>
                  <a:pt x="2946114" y="3722319"/>
                </a:cubicBezTo>
                <a:cubicBezTo>
                  <a:pt x="2946114" y="3741812"/>
                  <a:pt x="2930361" y="3757762"/>
                  <a:pt x="2910867" y="3757762"/>
                </a:cubicBezTo>
                <a:cubicBezTo>
                  <a:pt x="2891373" y="3757762"/>
                  <a:pt x="2875424" y="3742010"/>
                  <a:pt x="2875424" y="3722515"/>
                </a:cubicBezTo>
                <a:cubicBezTo>
                  <a:pt x="2875424" y="3703021"/>
                  <a:pt x="2891177" y="3687072"/>
                  <a:pt x="2910671" y="3687072"/>
                </a:cubicBezTo>
                <a:close/>
                <a:moveTo>
                  <a:pt x="1292297" y="3684512"/>
                </a:moveTo>
                <a:cubicBezTo>
                  <a:pt x="1305883" y="3684512"/>
                  <a:pt x="1316910" y="3695539"/>
                  <a:pt x="1316910" y="3709125"/>
                </a:cubicBezTo>
                <a:cubicBezTo>
                  <a:pt x="1316910" y="3722711"/>
                  <a:pt x="1305883" y="3733738"/>
                  <a:pt x="1292297" y="3733738"/>
                </a:cubicBezTo>
                <a:cubicBezTo>
                  <a:pt x="1278711" y="3733738"/>
                  <a:pt x="1267683" y="3722711"/>
                  <a:pt x="1267683" y="3709125"/>
                </a:cubicBezTo>
                <a:cubicBezTo>
                  <a:pt x="1267487" y="3695539"/>
                  <a:pt x="1278513" y="3684315"/>
                  <a:pt x="1292297" y="3684512"/>
                </a:cubicBezTo>
                <a:close/>
                <a:moveTo>
                  <a:pt x="679721" y="3678999"/>
                </a:moveTo>
                <a:cubicBezTo>
                  <a:pt x="685037" y="3678802"/>
                  <a:pt x="689172" y="3683134"/>
                  <a:pt x="689172" y="3688254"/>
                </a:cubicBezTo>
                <a:cubicBezTo>
                  <a:pt x="689172" y="3693374"/>
                  <a:pt x="685037" y="3697706"/>
                  <a:pt x="679918" y="3697706"/>
                </a:cubicBezTo>
                <a:cubicBezTo>
                  <a:pt x="674601" y="3697706"/>
                  <a:pt x="670466" y="3693374"/>
                  <a:pt x="670466" y="3688254"/>
                </a:cubicBezTo>
                <a:cubicBezTo>
                  <a:pt x="670466" y="3682937"/>
                  <a:pt x="674601" y="3678802"/>
                  <a:pt x="679721" y="3678999"/>
                </a:cubicBezTo>
                <a:close/>
                <a:moveTo>
                  <a:pt x="3700067" y="3676439"/>
                </a:moveTo>
                <a:cubicBezTo>
                  <a:pt x="3713063" y="3676242"/>
                  <a:pt x="3723696" y="3686874"/>
                  <a:pt x="3723696" y="3699870"/>
                </a:cubicBezTo>
                <a:cubicBezTo>
                  <a:pt x="3723893" y="3712866"/>
                  <a:pt x="3713260" y="3723499"/>
                  <a:pt x="3700265" y="3723499"/>
                </a:cubicBezTo>
                <a:cubicBezTo>
                  <a:pt x="3687268" y="3723696"/>
                  <a:pt x="3676635" y="3713063"/>
                  <a:pt x="3676635" y="3700067"/>
                </a:cubicBezTo>
                <a:cubicBezTo>
                  <a:pt x="3676635" y="3687071"/>
                  <a:pt x="3687268" y="3676439"/>
                  <a:pt x="3700067" y="3676439"/>
                </a:cubicBezTo>
                <a:close/>
                <a:moveTo>
                  <a:pt x="3903866" y="3671713"/>
                </a:moveTo>
                <a:cubicBezTo>
                  <a:pt x="3914302" y="3671713"/>
                  <a:pt x="3922966" y="3680180"/>
                  <a:pt x="3922966" y="3690813"/>
                </a:cubicBezTo>
                <a:cubicBezTo>
                  <a:pt x="3922966" y="3701250"/>
                  <a:pt x="3914499" y="3709913"/>
                  <a:pt x="3903866" y="3709913"/>
                </a:cubicBezTo>
                <a:cubicBezTo>
                  <a:pt x="3893430" y="3709913"/>
                  <a:pt x="3884766" y="3701446"/>
                  <a:pt x="3884766" y="3690813"/>
                </a:cubicBezTo>
                <a:cubicBezTo>
                  <a:pt x="3884766" y="3680180"/>
                  <a:pt x="3893233" y="3671713"/>
                  <a:pt x="3903866" y="3671713"/>
                </a:cubicBezTo>
                <a:close/>
                <a:moveTo>
                  <a:pt x="1514604" y="3668366"/>
                </a:moveTo>
                <a:cubicBezTo>
                  <a:pt x="1530553" y="3668366"/>
                  <a:pt x="1543550" y="3681165"/>
                  <a:pt x="1543550" y="3697114"/>
                </a:cubicBezTo>
                <a:cubicBezTo>
                  <a:pt x="1543550" y="3713064"/>
                  <a:pt x="1530751" y="3726060"/>
                  <a:pt x="1514801" y="3726060"/>
                </a:cubicBezTo>
                <a:cubicBezTo>
                  <a:pt x="1498852" y="3726060"/>
                  <a:pt x="1485856" y="3713261"/>
                  <a:pt x="1485856" y="3697311"/>
                </a:cubicBezTo>
                <a:cubicBezTo>
                  <a:pt x="1485856" y="3681362"/>
                  <a:pt x="1498655" y="3668366"/>
                  <a:pt x="1514604" y="3668366"/>
                </a:cubicBezTo>
                <a:close/>
                <a:moveTo>
                  <a:pt x="3487999" y="3668169"/>
                </a:moveTo>
                <a:cubicBezTo>
                  <a:pt x="3506115" y="3668169"/>
                  <a:pt x="3521079" y="3682937"/>
                  <a:pt x="3521079" y="3701053"/>
                </a:cubicBezTo>
                <a:cubicBezTo>
                  <a:pt x="3521079" y="3719168"/>
                  <a:pt x="3506508" y="3734133"/>
                  <a:pt x="3488196" y="3734133"/>
                </a:cubicBezTo>
                <a:cubicBezTo>
                  <a:pt x="3469884" y="3734133"/>
                  <a:pt x="3455116" y="3719365"/>
                  <a:pt x="3455116" y="3701250"/>
                </a:cubicBezTo>
                <a:cubicBezTo>
                  <a:pt x="3454919" y="3682937"/>
                  <a:pt x="3469687" y="3668169"/>
                  <a:pt x="3487999" y="3668169"/>
                </a:cubicBezTo>
                <a:close/>
                <a:moveTo>
                  <a:pt x="489509" y="3663443"/>
                </a:moveTo>
                <a:cubicBezTo>
                  <a:pt x="493446" y="3663443"/>
                  <a:pt x="496597" y="3666396"/>
                  <a:pt x="496597" y="3670335"/>
                </a:cubicBezTo>
                <a:cubicBezTo>
                  <a:pt x="496597" y="3674076"/>
                  <a:pt x="493446" y="3677226"/>
                  <a:pt x="489706" y="3677226"/>
                </a:cubicBezTo>
                <a:cubicBezTo>
                  <a:pt x="485767" y="3677226"/>
                  <a:pt x="482617" y="3674076"/>
                  <a:pt x="482617" y="3670335"/>
                </a:cubicBezTo>
                <a:cubicBezTo>
                  <a:pt x="482617" y="3666593"/>
                  <a:pt x="485570" y="3663443"/>
                  <a:pt x="489509" y="3663443"/>
                </a:cubicBezTo>
                <a:close/>
                <a:moveTo>
                  <a:pt x="4100181" y="3661277"/>
                </a:moveTo>
                <a:cubicBezTo>
                  <a:pt x="4108255" y="3661277"/>
                  <a:pt x="4114752" y="3667775"/>
                  <a:pt x="4114752" y="3675848"/>
                </a:cubicBezTo>
                <a:cubicBezTo>
                  <a:pt x="4114752" y="3683922"/>
                  <a:pt x="4108255" y="3690419"/>
                  <a:pt x="4100181" y="3690419"/>
                </a:cubicBezTo>
                <a:cubicBezTo>
                  <a:pt x="4092108" y="3690419"/>
                  <a:pt x="4085610" y="3683922"/>
                  <a:pt x="4085610" y="3675848"/>
                </a:cubicBezTo>
                <a:cubicBezTo>
                  <a:pt x="4085610" y="3667775"/>
                  <a:pt x="4092108" y="3661277"/>
                  <a:pt x="4100181" y="3661277"/>
                </a:cubicBezTo>
                <a:close/>
                <a:moveTo>
                  <a:pt x="3265496" y="3655173"/>
                </a:moveTo>
                <a:cubicBezTo>
                  <a:pt x="3285187" y="3655173"/>
                  <a:pt x="3301333" y="3671122"/>
                  <a:pt x="3301333" y="3690813"/>
                </a:cubicBezTo>
                <a:cubicBezTo>
                  <a:pt x="3301333" y="3710504"/>
                  <a:pt x="3285384" y="3726650"/>
                  <a:pt x="3265693" y="3726650"/>
                </a:cubicBezTo>
                <a:cubicBezTo>
                  <a:pt x="3246002" y="3726650"/>
                  <a:pt x="3229856" y="3710701"/>
                  <a:pt x="3229856" y="3691010"/>
                </a:cubicBezTo>
                <a:cubicBezTo>
                  <a:pt x="3229659" y="3671122"/>
                  <a:pt x="3245608" y="3655173"/>
                  <a:pt x="3265496" y="3655173"/>
                </a:cubicBezTo>
                <a:close/>
                <a:moveTo>
                  <a:pt x="4290393" y="3651628"/>
                </a:moveTo>
                <a:cubicBezTo>
                  <a:pt x="4293150" y="3651825"/>
                  <a:pt x="4295316" y="3653991"/>
                  <a:pt x="4295316" y="3656551"/>
                </a:cubicBezTo>
                <a:cubicBezTo>
                  <a:pt x="4295316" y="3659308"/>
                  <a:pt x="4293346" y="3661474"/>
                  <a:pt x="4290590" y="3661474"/>
                </a:cubicBezTo>
                <a:cubicBezTo>
                  <a:pt x="4287833" y="3661474"/>
                  <a:pt x="4285667" y="3659308"/>
                  <a:pt x="4285667" y="3656551"/>
                </a:cubicBezTo>
                <a:cubicBezTo>
                  <a:pt x="4285667" y="3653794"/>
                  <a:pt x="4287833" y="3651628"/>
                  <a:pt x="4290393" y="3651628"/>
                </a:cubicBezTo>
                <a:close/>
                <a:moveTo>
                  <a:pt x="2390050" y="3649856"/>
                </a:moveTo>
                <a:cubicBezTo>
                  <a:pt x="2406984" y="3649660"/>
                  <a:pt x="2420767" y="3663443"/>
                  <a:pt x="2420767" y="3680180"/>
                </a:cubicBezTo>
                <a:cubicBezTo>
                  <a:pt x="2420767" y="3697114"/>
                  <a:pt x="2407181" y="3710897"/>
                  <a:pt x="2390247" y="3710897"/>
                </a:cubicBezTo>
                <a:cubicBezTo>
                  <a:pt x="2373313" y="3711094"/>
                  <a:pt x="2359529" y="3697507"/>
                  <a:pt x="2359529" y="3680573"/>
                </a:cubicBezTo>
                <a:cubicBezTo>
                  <a:pt x="2359529" y="3663837"/>
                  <a:pt x="2373115" y="3650053"/>
                  <a:pt x="2390050" y="3649856"/>
                </a:cubicBezTo>
                <a:close/>
                <a:moveTo>
                  <a:pt x="2256546" y="3642768"/>
                </a:moveTo>
                <a:cubicBezTo>
                  <a:pt x="2273480" y="3642768"/>
                  <a:pt x="2287460" y="3656354"/>
                  <a:pt x="2287460" y="3673485"/>
                </a:cubicBezTo>
                <a:cubicBezTo>
                  <a:pt x="2287460" y="3690419"/>
                  <a:pt x="2273874" y="3704399"/>
                  <a:pt x="2256743" y="3704399"/>
                </a:cubicBezTo>
                <a:cubicBezTo>
                  <a:pt x="2239612" y="3704596"/>
                  <a:pt x="2225829" y="3690813"/>
                  <a:pt x="2225632" y="3673682"/>
                </a:cubicBezTo>
                <a:cubicBezTo>
                  <a:pt x="2225632" y="3656551"/>
                  <a:pt x="2239415" y="3642768"/>
                  <a:pt x="2256546" y="3642768"/>
                </a:cubicBezTo>
                <a:close/>
                <a:moveTo>
                  <a:pt x="2523356" y="3641390"/>
                </a:moveTo>
                <a:cubicBezTo>
                  <a:pt x="2540486" y="3641390"/>
                  <a:pt x="2554664" y="3655173"/>
                  <a:pt x="2554664" y="3672501"/>
                </a:cubicBezTo>
                <a:cubicBezTo>
                  <a:pt x="2554664" y="3689829"/>
                  <a:pt x="2540881" y="3703809"/>
                  <a:pt x="2523553" y="3703809"/>
                </a:cubicBezTo>
                <a:cubicBezTo>
                  <a:pt x="2506422" y="3703809"/>
                  <a:pt x="2492244" y="3690026"/>
                  <a:pt x="2492244" y="3672698"/>
                </a:cubicBezTo>
                <a:cubicBezTo>
                  <a:pt x="2492047" y="3655370"/>
                  <a:pt x="2506028" y="3641390"/>
                  <a:pt x="2523356" y="3641390"/>
                </a:cubicBezTo>
                <a:close/>
                <a:moveTo>
                  <a:pt x="1748922" y="3634104"/>
                </a:moveTo>
                <a:cubicBezTo>
                  <a:pt x="1768022" y="3633907"/>
                  <a:pt x="1783774" y="3649463"/>
                  <a:pt x="1783774" y="3668563"/>
                </a:cubicBezTo>
                <a:cubicBezTo>
                  <a:pt x="1783774" y="3687663"/>
                  <a:pt x="1768218" y="3703416"/>
                  <a:pt x="1749119" y="3703416"/>
                </a:cubicBezTo>
                <a:cubicBezTo>
                  <a:pt x="1730019" y="3703416"/>
                  <a:pt x="1714267" y="3687860"/>
                  <a:pt x="1714267" y="3668760"/>
                </a:cubicBezTo>
                <a:cubicBezTo>
                  <a:pt x="1714070" y="3649463"/>
                  <a:pt x="1729625" y="3633907"/>
                  <a:pt x="1748922" y="3634104"/>
                </a:cubicBezTo>
                <a:close/>
                <a:moveTo>
                  <a:pt x="4475682" y="3632332"/>
                </a:moveTo>
                <a:cubicBezTo>
                  <a:pt x="4476667" y="3632332"/>
                  <a:pt x="4477454" y="3633119"/>
                  <a:pt x="4477454" y="3634104"/>
                </a:cubicBezTo>
                <a:cubicBezTo>
                  <a:pt x="4477454" y="3635089"/>
                  <a:pt x="4476667" y="3635877"/>
                  <a:pt x="4475682" y="3635877"/>
                </a:cubicBezTo>
                <a:cubicBezTo>
                  <a:pt x="4474697" y="3635877"/>
                  <a:pt x="4473910" y="3635089"/>
                  <a:pt x="4473910" y="3634104"/>
                </a:cubicBezTo>
                <a:cubicBezTo>
                  <a:pt x="4473910" y="3633316"/>
                  <a:pt x="4474697" y="3632529"/>
                  <a:pt x="4475682" y="3632332"/>
                </a:cubicBezTo>
                <a:close/>
                <a:moveTo>
                  <a:pt x="3030980" y="3626424"/>
                </a:moveTo>
                <a:cubicBezTo>
                  <a:pt x="3051655" y="3626424"/>
                  <a:pt x="3068588" y="3643161"/>
                  <a:pt x="3068588" y="3663837"/>
                </a:cubicBezTo>
                <a:cubicBezTo>
                  <a:pt x="3068588" y="3684512"/>
                  <a:pt x="3051852" y="3701445"/>
                  <a:pt x="3031176" y="3701445"/>
                </a:cubicBezTo>
                <a:cubicBezTo>
                  <a:pt x="3010501" y="3701445"/>
                  <a:pt x="2993567" y="3684709"/>
                  <a:pt x="2993567" y="3664033"/>
                </a:cubicBezTo>
                <a:cubicBezTo>
                  <a:pt x="2993567" y="3643358"/>
                  <a:pt x="3010304" y="3626424"/>
                  <a:pt x="3030980" y="3626424"/>
                </a:cubicBezTo>
                <a:close/>
                <a:moveTo>
                  <a:pt x="2124423" y="3619140"/>
                </a:moveTo>
                <a:cubicBezTo>
                  <a:pt x="2142342" y="3619140"/>
                  <a:pt x="2156912" y="3633514"/>
                  <a:pt x="2156912" y="3651236"/>
                </a:cubicBezTo>
                <a:cubicBezTo>
                  <a:pt x="2157109" y="3669154"/>
                  <a:pt x="2142736" y="3683725"/>
                  <a:pt x="2124817" y="3683725"/>
                </a:cubicBezTo>
                <a:cubicBezTo>
                  <a:pt x="2107095" y="3683922"/>
                  <a:pt x="2092524" y="3669549"/>
                  <a:pt x="2092524" y="3651630"/>
                </a:cubicBezTo>
                <a:cubicBezTo>
                  <a:pt x="2092524" y="3633908"/>
                  <a:pt x="2106899" y="3619534"/>
                  <a:pt x="2124423" y="3619140"/>
                </a:cubicBezTo>
                <a:close/>
                <a:moveTo>
                  <a:pt x="2655086" y="3616186"/>
                </a:moveTo>
                <a:cubicBezTo>
                  <a:pt x="2673596" y="3615989"/>
                  <a:pt x="2688756" y="3630954"/>
                  <a:pt x="2688756" y="3649660"/>
                </a:cubicBezTo>
                <a:cubicBezTo>
                  <a:pt x="2688954" y="3668169"/>
                  <a:pt x="2673792" y="3683330"/>
                  <a:pt x="2655283" y="3683330"/>
                </a:cubicBezTo>
                <a:cubicBezTo>
                  <a:pt x="2636577" y="3683528"/>
                  <a:pt x="2621612" y="3668366"/>
                  <a:pt x="2621415" y="3649856"/>
                </a:cubicBezTo>
                <a:cubicBezTo>
                  <a:pt x="2621415" y="3631151"/>
                  <a:pt x="2636380" y="3616186"/>
                  <a:pt x="2655086" y="3616186"/>
                </a:cubicBezTo>
                <a:close/>
                <a:moveTo>
                  <a:pt x="1196403" y="3595707"/>
                </a:moveTo>
                <a:cubicBezTo>
                  <a:pt x="1207627" y="3595707"/>
                  <a:pt x="1216685" y="3604765"/>
                  <a:pt x="1216685" y="3615791"/>
                </a:cubicBezTo>
                <a:cubicBezTo>
                  <a:pt x="1216685" y="3627015"/>
                  <a:pt x="1207627" y="3636073"/>
                  <a:pt x="1196600" y="3636073"/>
                </a:cubicBezTo>
                <a:cubicBezTo>
                  <a:pt x="1185377" y="3636073"/>
                  <a:pt x="1176319" y="3627015"/>
                  <a:pt x="1176319" y="3615989"/>
                </a:cubicBezTo>
                <a:cubicBezTo>
                  <a:pt x="1176319" y="3604765"/>
                  <a:pt x="1185180" y="3595707"/>
                  <a:pt x="1196403" y="3595707"/>
                </a:cubicBezTo>
                <a:close/>
                <a:moveTo>
                  <a:pt x="992407" y="3592163"/>
                </a:moveTo>
                <a:cubicBezTo>
                  <a:pt x="1001465" y="3592163"/>
                  <a:pt x="1008751" y="3599449"/>
                  <a:pt x="1008751" y="3608506"/>
                </a:cubicBezTo>
                <a:cubicBezTo>
                  <a:pt x="1008751" y="3617564"/>
                  <a:pt x="1001465" y="3624850"/>
                  <a:pt x="992407" y="3624850"/>
                </a:cubicBezTo>
                <a:cubicBezTo>
                  <a:pt x="983349" y="3624850"/>
                  <a:pt x="976064" y="3617564"/>
                  <a:pt x="976064" y="3608506"/>
                </a:cubicBezTo>
                <a:cubicBezTo>
                  <a:pt x="976064" y="3599449"/>
                  <a:pt x="983349" y="3592163"/>
                  <a:pt x="992407" y="3592163"/>
                </a:cubicBezTo>
                <a:close/>
                <a:moveTo>
                  <a:pt x="1409849" y="3589603"/>
                </a:moveTo>
                <a:cubicBezTo>
                  <a:pt x="1423632" y="3589603"/>
                  <a:pt x="1434659" y="3600630"/>
                  <a:pt x="1434659" y="3614216"/>
                </a:cubicBezTo>
                <a:cubicBezTo>
                  <a:pt x="1434659" y="3627803"/>
                  <a:pt x="1423632" y="3638829"/>
                  <a:pt x="1410046" y="3638829"/>
                </a:cubicBezTo>
                <a:cubicBezTo>
                  <a:pt x="1396262" y="3638829"/>
                  <a:pt x="1385236" y="3627803"/>
                  <a:pt x="1385236" y="3614216"/>
                </a:cubicBezTo>
                <a:cubicBezTo>
                  <a:pt x="1385236" y="3600630"/>
                  <a:pt x="1396065" y="3589603"/>
                  <a:pt x="1409849" y="3589603"/>
                </a:cubicBezTo>
                <a:close/>
                <a:moveTo>
                  <a:pt x="795894" y="3583499"/>
                </a:moveTo>
                <a:cubicBezTo>
                  <a:pt x="802196" y="3583499"/>
                  <a:pt x="807119" y="3588422"/>
                  <a:pt x="807119" y="3594526"/>
                </a:cubicBezTo>
                <a:cubicBezTo>
                  <a:pt x="807119" y="3600827"/>
                  <a:pt x="802196" y="3605750"/>
                  <a:pt x="796091" y="3605750"/>
                </a:cubicBezTo>
                <a:cubicBezTo>
                  <a:pt x="790184" y="3605750"/>
                  <a:pt x="785065" y="3600827"/>
                  <a:pt x="785065" y="3594722"/>
                </a:cubicBezTo>
                <a:cubicBezTo>
                  <a:pt x="785065" y="3588619"/>
                  <a:pt x="789987" y="3583696"/>
                  <a:pt x="795894" y="3583499"/>
                </a:cubicBezTo>
                <a:close/>
                <a:moveTo>
                  <a:pt x="1996237" y="3580743"/>
                </a:moveTo>
                <a:cubicBezTo>
                  <a:pt x="2015140" y="3580743"/>
                  <a:pt x="2030695" y="3596102"/>
                  <a:pt x="2030695" y="3615004"/>
                </a:cubicBezTo>
                <a:cubicBezTo>
                  <a:pt x="2030695" y="3633908"/>
                  <a:pt x="2015336" y="3649463"/>
                  <a:pt x="1996434" y="3649463"/>
                </a:cubicBezTo>
                <a:cubicBezTo>
                  <a:pt x="1977530" y="3649463"/>
                  <a:pt x="1961975" y="3634104"/>
                  <a:pt x="1961975" y="3615202"/>
                </a:cubicBezTo>
                <a:cubicBezTo>
                  <a:pt x="1961778" y="3596299"/>
                  <a:pt x="1977137" y="3580743"/>
                  <a:pt x="1996237" y="3580743"/>
                </a:cubicBezTo>
                <a:close/>
                <a:moveTo>
                  <a:pt x="3583105" y="3578380"/>
                </a:moveTo>
                <a:cubicBezTo>
                  <a:pt x="3599055" y="3578380"/>
                  <a:pt x="3612051" y="3591179"/>
                  <a:pt x="3612051" y="3607128"/>
                </a:cubicBezTo>
                <a:cubicBezTo>
                  <a:pt x="3612051" y="3623078"/>
                  <a:pt x="3599252" y="3636074"/>
                  <a:pt x="3583302" y="3636074"/>
                </a:cubicBezTo>
                <a:cubicBezTo>
                  <a:pt x="3567353" y="3636074"/>
                  <a:pt x="3554357" y="3623275"/>
                  <a:pt x="3554357" y="3607325"/>
                </a:cubicBezTo>
                <a:cubicBezTo>
                  <a:pt x="3554357" y="3591376"/>
                  <a:pt x="3567156" y="3578380"/>
                  <a:pt x="3583105" y="3578380"/>
                </a:cubicBezTo>
                <a:close/>
                <a:moveTo>
                  <a:pt x="2783468" y="3577001"/>
                </a:moveTo>
                <a:cubicBezTo>
                  <a:pt x="2802962" y="3577001"/>
                  <a:pt x="2818911" y="3592754"/>
                  <a:pt x="2818911" y="3612248"/>
                </a:cubicBezTo>
                <a:cubicBezTo>
                  <a:pt x="2818911" y="3631741"/>
                  <a:pt x="2803159" y="3647691"/>
                  <a:pt x="2783665" y="3647691"/>
                </a:cubicBezTo>
                <a:cubicBezTo>
                  <a:pt x="2763974" y="3647691"/>
                  <a:pt x="2748025" y="3631938"/>
                  <a:pt x="2748025" y="3612444"/>
                </a:cubicBezTo>
                <a:cubicBezTo>
                  <a:pt x="2747828" y="3592754"/>
                  <a:pt x="2763777" y="3577001"/>
                  <a:pt x="2783468" y="3577001"/>
                </a:cubicBezTo>
                <a:close/>
                <a:moveTo>
                  <a:pt x="3787100" y="3574836"/>
                </a:moveTo>
                <a:cubicBezTo>
                  <a:pt x="3800095" y="3574639"/>
                  <a:pt x="3810729" y="3585272"/>
                  <a:pt x="3810729" y="3598267"/>
                </a:cubicBezTo>
                <a:cubicBezTo>
                  <a:pt x="3810729" y="3611264"/>
                  <a:pt x="3800292" y="3621897"/>
                  <a:pt x="3787297" y="3621897"/>
                </a:cubicBezTo>
                <a:cubicBezTo>
                  <a:pt x="3774104" y="3621897"/>
                  <a:pt x="3763668" y="3611461"/>
                  <a:pt x="3763471" y="3598464"/>
                </a:cubicBezTo>
                <a:cubicBezTo>
                  <a:pt x="3763471" y="3585272"/>
                  <a:pt x="3773907" y="3574836"/>
                  <a:pt x="3787100" y="3574836"/>
                </a:cubicBezTo>
                <a:close/>
                <a:moveTo>
                  <a:pt x="3369659" y="3571488"/>
                </a:moveTo>
                <a:cubicBezTo>
                  <a:pt x="3389350" y="3571488"/>
                  <a:pt x="3405496" y="3587437"/>
                  <a:pt x="3405496" y="3607128"/>
                </a:cubicBezTo>
                <a:cubicBezTo>
                  <a:pt x="3405496" y="3626819"/>
                  <a:pt x="3389547" y="3642965"/>
                  <a:pt x="3369856" y="3642965"/>
                </a:cubicBezTo>
                <a:cubicBezTo>
                  <a:pt x="3350165" y="3642965"/>
                  <a:pt x="3334019" y="3627016"/>
                  <a:pt x="3334019" y="3607325"/>
                </a:cubicBezTo>
                <a:cubicBezTo>
                  <a:pt x="3333822" y="3587437"/>
                  <a:pt x="3349771" y="3571488"/>
                  <a:pt x="3369659" y="3571488"/>
                </a:cubicBezTo>
                <a:close/>
                <a:moveTo>
                  <a:pt x="3983219" y="3568534"/>
                </a:moveTo>
                <a:cubicBezTo>
                  <a:pt x="3991293" y="3568534"/>
                  <a:pt x="3997791" y="3575032"/>
                  <a:pt x="3997791" y="3583105"/>
                </a:cubicBezTo>
                <a:cubicBezTo>
                  <a:pt x="3997791" y="3591179"/>
                  <a:pt x="3991293" y="3597677"/>
                  <a:pt x="3983219" y="3597677"/>
                </a:cubicBezTo>
                <a:cubicBezTo>
                  <a:pt x="3975146" y="3597677"/>
                  <a:pt x="3968648" y="3591179"/>
                  <a:pt x="3968648" y="3583105"/>
                </a:cubicBezTo>
                <a:cubicBezTo>
                  <a:pt x="3968648" y="3575229"/>
                  <a:pt x="3975146" y="3568534"/>
                  <a:pt x="3983219" y="3568534"/>
                </a:cubicBezTo>
                <a:close/>
                <a:moveTo>
                  <a:pt x="1634323" y="3567156"/>
                </a:moveTo>
                <a:cubicBezTo>
                  <a:pt x="1652241" y="3566959"/>
                  <a:pt x="1666812" y="3581333"/>
                  <a:pt x="1666812" y="3599251"/>
                </a:cubicBezTo>
                <a:cubicBezTo>
                  <a:pt x="1666812" y="3616973"/>
                  <a:pt x="1652635" y="3631544"/>
                  <a:pt x="1634717" y="3631544"/>
                </a:cubicBezTo>
                <a:cubicBezTo>
                  <a:pt x="1616995" y="3631741"/>
                  <a:pt x="1602424" y="3617367"/>
                  <a:pt x="1602424" y="3599449"/>
                </a:cubicBezTo>
                <a:cubicBezTo>
                  <a:pt x="1602424" y="3581530"/>
                  <a:pt x="1616798" y="3567156"/>
                  <a:pt x="1634323" y="3567156"/>
                </a:cubicBezTo>
                <a:close/>
                <a:moveTo>
                  <a:pt x="606668" y="3565975"/>
                </a:moveTo>
                <a:cubicBezTo>
                  <a:pt x="612378" y="3565975"/>
                  <a:pt x="617104" y="3570701"/>
                  <a:pt x="617104" y="3576411"/>
                </a:cubicBezTo>
                <a:cubicBezTo>
                  <a:pt x="617104" y="3582121"/>
                  <a:pt x="612378" y="3586847"/>
                  <a:pt x="606668" y="3586847"/>
                </a:cubicBezTo>
                <a:cubicBezTo>
                  <a:pt x="600958" y="3586847"/>
                  <a:pt x="596232" y="3582121"/>
                  <a:pt x="596232" y="3576411"/>
                </a:cubicBezTo>
                <a:cubicBezTo>
                  <a:pt x="596232" y="3570701"/>
                  <a:pt x="600761" y="3565975"/>
                  <a:pt x="606668" y="3565975"/>
                </a:cubicBezTo>
                <a:close/>
                <a:moveTo>
                  <a:pt x="3144595" y="3555933"/>
                </a:moveTo>
                <a:cubicBezTo>
                  <a:pt x="3165467" y="3555736"/>
                  <a:pt x="3182598" y="3572670"/>
                  <a:pt x="3182598" y="3593542"/>
                </a:cubicBezTo>
                <a:cubicBezTo>
                  <a:pt x="3182795" y="3614414"/>
                  <a:pt x="3165861" y="3631545"/>
                  <a:pt x="3144989" y="3631545"/>
                </a:cubicBezTo>
                <a:cubicBezTo>
                  <a:pt x="3124117" y="3631742"/>
                  <a:pt x="3106986" y="3614808"/>
                  <a:pt x="3106986" y="3593936"/>
                </a:cubicBezTo>
                <a:cubicBezTo>
                  <a:pt x="3106986" y="3573064"/>
                  <a:pt x="3123920" y="3556130"/>
                  <a:pt x="3144595" y="3555933"/>
                </a:cubicBezTo>
                <a:close/>
                <a:moveTo>
                  <a:pt x="4172643" y="3548253"/>
                </a:moveTo>
                <a:cubicBezTo>
                  <a:pt x="4181110" y="3548253"/>
                  <a:pt x="4188001" y="3554948"/>
                  <a:pt x="4188001" y="3563415"/>
                </a:cubicBezTo>
                <a:cubicBezTo>
                  <a:pt x="4188001" y="3571883"/>
                  <a:pt x="4181307" y="3578774"/>
                  <a:pt x="4172839" y="3578774"/>
                </a:cubicBezTo>
                <a:cubicBezTo>
                  <a:pt x="4164373" y="3578774"/>
                  <a:pt x="4157481" y="3572080"/>
                  <a:pt x="4157481" y="3563612"/>
                </a:cubicBezTo>
                <a:cubicBezTo>
                  <a:pt x="4157481" y="3555145"/>
                  <a:pt x="4164373" y="3548253"/>
                  <a:pt x="4172643" y="3548253"/>
                </a:cubicBezTo>
                <a:close/>
                <a:moveTo>
                  <a:pt x="422364" y="3547859"/>
                </a:moveTo>
                <a:cubicBezTo>
                  <a:pt x="426104" y="3547859"/>
                  <a:pt x="429255" y="3550812"/>
                  <a:pt x="429255" y="3554750"/>
                </a:cubicBezTo>
                <a:cubicBezTo>
                  <a:pt x="429255" y="3558492"/>
                  <a:pt x="426301" y="3561642"/>
                  <a:pt x="422364" y="3561642"/>
                </a:cubicBezTo>
                <a:cubicBezTo>
                  <a:pt x="418425" y="3561642"/>
                  <a:pt x="415275" y="3558492"/>
                  <a:pt x="415275" y="3554750"/>
                </a:cubicBezTo>
                <a:cubicBezTo>
                  <a:pt x="415275" y="3551009"/>
                  <a:pt x="418425" y="3547859"/>
                  <a:pt x="422364" y="3547859"/>
                </a:cubicBezTo>
                <a:close/>
                <a:moveTo>
                  <a:pt x="2906534" y="3533485"/>
                </a:moveTo>
                <a:cubicBezTo>
                  <a:pt x="2921500" y="3533485"/>
                  <a:pt x="2933707" y="3545497"/>
                  <a:pt x="2933707" y="3560462"/>
                </a:cubicBezTo>
                <a:cubicBezTo>
                  <a:pt x="2933707" y="3575426"/>
                  <a:pt x="2921696" y="3587634"/>
                  <a:pt x="2906731" y="3587634"/>
                </a:cubicBezTo>
                <a:cubicBezTo>
                  <a:pt x="2891766" y="3587634"/>
                  <a:pt x="2879558" y="3575623"/>
                  <a:pt x="2879558" y="3560658"/>
                </a:cubicBezTo>
                <a:cubicBezTo>
                  <a:pt x="2879558" y="3545890"/>
                  <a:pt x="2891570" y="3533682"/>
                  <a:pt x="2906534" y="3533485"/>
                </a:cubicBezTo>
                <a:close/>
                <a:moveTo>
                  <a:pt x="1872579" y="3532894"/>
                </a:moveTo>
                <a:cubicBezTo>
                  <a:pt x="1890103" y="3532894"/>
                  <a:pt x="1904281" y="3546875"/>
                  <a:pt x="1904281" y="3564400"/>
                </a:cubicBezTo>
                <a:cubicBezTo>
                  <a:pt x="1904281" y="3581923"/>
                  <a:pt x="1890300" y="3596101"/>
                  <a:pt x="1872776" y="3596101"/>
                </a:cubicBezTo>
                <a:cubicBezTo>
                  <a:pt x="1855252" y="3596101"/>
                  <a:pt x="1841074" y="3581923"/>
                  <a:pt x="1841074" y="3564595"/>
                </a:cubicBezTo>
                <a:cubicBezTo>
                  <a:pt x="1841074" y="3547072"/>
                  <a:pt x="1855054" y="3532894"/>
                  <a:pt x="1872579" y="3532894"/>
                </a:cubicBezTo>
                <a:close/>
                <a:moveTo>
                  <a:pt x="4356750" y="3532501"/>
                </a:moveTo>
                <a:cubicBezTo>
                  <a:pt x="4361279" y="3532501"/>
                  <a:pt x="4364824" y="3536045"/>
                  <a:pt x="4364824" y="3540377"/>
                </a:cubicBezTo>
                <a:cubicBezTo>
                  <a:pt x="4365021" y="3544906"/>
                  <a:pt x="4361476" y="3548450"/>
                  <a:pt x="4356947" y="3548450"/>
                </a:cubicBezTo>
                <a:cubicBezTo>
                  <a:pt x="4352616" y="3548450"/>
                  <a:pt x="4348874" y="3544906"/>
                  <a:pt x="4348874" y="3540574"/>
                </a:cubicBezTo>
                <a:cubicBezTo>
                  <a:pt x="4348874" y="3536242"/>
                  <a:pt x="4352419" y="3532698"/>
                  <a:pt x="4356750" y="3532501"/>
                </a:cubicBezTo>
                <a:close/>
                <a:moveTo>
                  <a:pt x="2389459" y="3514385"/>
                </a:moveTo>
                <a:cubicBezTo>
                  <a:pt x="2398911" y="3514385"/>
                  <a:pt x="2406787" y="3522064"/>
                  <a:pt x="2406787" y="3531712"/>
                </a:cubicBezTo>
                <a:cubicBezTo>
                  <a:pt x="2406787" y="3541164"/>
                  <a:pt x="2398911" y="3549040"/>
                  <a:pt x="2389459" y="3549040"/>
                </a:cubicBezTo>
                <a:cubicBezTo>
                  <a:pt x="2380007" y="3549040"/>
                  <a:pt x="2372131" y="3541361"/>
                  <a:pt x="2372131" y="3531712"/>
                </a:cubicBezTo>
                <a:cubicBezTo>
                  <a:pt x="2372131" y="3522064"/>
                  <a:pt x="2379810" y="3514188"/>
                  <a:pt x="2389459" y="3514385"/>
                </a:cubicBezTo>
                <a:close/>
                <a:moveTo>
                  <a:pt x="4536526" y="3512023"/>
                </a:moveTo>
                <a:cubicBezTo>
                  <a:pt x="4538298" y="3512023"/>
                  <a:pt x="4539676" y="3513402"/>
                  <a:pt x="4539676" y="3515174"/>
                </a:cubicBezTo>
                <a:cubicBezTo>
                  <a:pt x="4539676" y="3516946"/>
                  <a:pt x="4538298" y="3518325"/>
                  <a:pt x="4536526" y="3518325"/>
                </a:cubicBezTo>
                <a:cubicBezTo>
                  <a:pt x="4534753" y="3518325"/>
                  <a:pt x="4533375" y="3516946"/>
                  <a:pt x="4533375" y="3515174"/>
                </a:cubicBezTo>
                <a:cubicBezTo>
                  <a:pt x="4533375" y="3513402"/>
                  <a:pt x="4534753" y="3512023"/>
                  <a:pt x="4536526" y="3512023"/>
                </a:cubicBezTo>
                <a:close/>
                <a:moveTo>
                  <a:pt x="2256152" y="3505131"/>
                </a:moveTo>
                <a:cubicBezTo>
                  <a:pt x="2266391" y="3505131"/>
                  <a:pt x="2274661" y="3513204"/>
                  <a:pt x="2274661" y="3523443"/>
                </a:cubicBezTo>
                <a:cubicBezTo>
                  <a:pt x="2274661" y="3533683"/>
                  <a:pt x="2266588" y="3541953"/>
                  <a:pt x="2256349" y="3541953"/>
                </a:cubicBezTo>
                <a:cubicBezTo>
                  <a:pt x="2246110" y="3541953"/>
                  <a:pt x="2237841" y="3533879"/>
                  <a:pt x="2237841" y="3523640"/>
                </a:cubicBezTo>
                <a:cubicBezTo>
                  <a:pt x="2237644" y="3513402"/>
                  <a:pt x="2245913" y="3505131"/>
                  <a:pt x="2256152" y="3505131"/>
                </a:cubicBezTo>
                <a:close/>
                <a:moveTo>
                  <a:pt x="2522764" y="3503752"/>
                </a:moveTo>
                <a:cubicBezTo>
                  <a:pt x="2533003" y="3503752"/>
                  <a:pt x="2541471" y="3512219"/>
                  <a:pt x="2541471" y="3522458"/>
                </a:cubicBezTo>
                <a:cubicBezTo>
                  <a:pt x="2541471" y="3532893"/>
                  <a:pt x="2533200" y="3541361"/>
                  <a:pt x="2522764" y="3541361"/>
                </a:cubicBezTo>
                <a:cubicBezTo>
                  <a:pt x="2512525" y="3541361"/>
                  <a:pt x="2504058" y="3533091"/>
                  <a:pt x="2504058" y="3522655"/>
                </a:cubicBezTo>
                <a:cubicBezTo>
                  <a:pt x="2504058" y="3512219"/>
                  <a:pt x="2512328" y="3503949"/>
                  <a:pt x="2522764" y="3503752"/>
                </a:cubicBezTo>
                <a:close/>
                <a:moveTo>
                  <a:pt x="1108385" y="3494695"/>
                </a:moveTo>
                <a:cubicBezTo>
                  <a:pt x="1119608" y="3494695"/>
                  <a:pt x="1128863" y="3503950"/>
                  <a:pt x="1128863" y="3515173"/>
                </a:cubicBezTo>
                <a:cubicBezTo>
                  <a:pt x="1129060" y="3526396"/>
                  <a:pt x="1120002" y="3535651"/>
                  <a:pt x="1108582" y="3535651"/>
                </a:cubicBezTo>
                <a:cubicBezTo>
                  <a:pt x="1097358" y="3535651"/>
                  <a:pt x="1088104" y="3526594"/>
                  <a:pt x="1088104" y="3515173"/>
                </a:cubicBezTo>
                <a:cubicBezTo>
                  <a:pt x="1088104" y="3503950"/>
                  <a:pt x="1097162" y="3494695"/>
                  <a:pt x="1108385" y="3494695"/>
                </a:cubicBezTo>
                <a:close/>
                <a:moveTo>
                  <a:pt x="1312972" y="3494301"/>
                </a:moveTo>
                <a:cubicBezTo>
                  <a:pt x="1328133" y="3494103"/>
                  <a:pt x="1340735" y="3506508"/>
                  <a:pt x="1340735" y="3521867"/>
                </a:cubicBezTo>
                <a:cubicBezTo>
                  <a:pt x="1340932" y="3537225"/>
                  <a:pt x="1328527" y="3549828"/>
                  <a:pt x="1313168" y="3549828"/>
                </a:cubicBezTo>
                <a:cubicBezTo>
                  <a:pt x="1297810" y="3550025"/>
                  <a:pt x="1285208" y="3537620"/>
                  <a:pt x="1285208" y="3522261"/>
                </a:cubicBezTo>
                <a:cubicBezTo>
                  <a:pt x="1285208" y="3506903"/>
                  <a:pt x="1297613" y="3494497"/>
                  <a:pt x="1312972" y="3494301"/>
                </a:cubicBezTo>
                <a:close/>
                <a:moveTo>
                  <a:pt x="1527796" y="3487409"/>
                </a:moveTo>
                <a:cubicBezTo>
                  <a:pt x="1545321" y="3487409"/>
                  <a:pt x="1559499" y="3501390"/>
                  <a:pt x="1559499" y="3518915"/>
                </a:cubicBezTo>
                <a:cubicBezTo>
                  <a:pt x="1559499" y="3536438"/>
                  <a:pt x="1545518" y="3550616"/>
                  <a:pt x="1527993" y="3550616"/>
                </a:cubicBezTo>
                <a:cubicBezTo>
                  <a:pt x="1510469" y="3550616"/>
                  <a:pt x="1496292" y="3536635"/>
                  <a:pt x="1496292" y="3519111"/>
                </a:cubicBezTo>
                <a:cubicBezTo>
                  <a:pt x="1496292" y="3501587"/>
                  <a:pt x="1510272" y="3487409"/>
                  <a:pt x="1527796" y="3487409"/>
                </a:cubicBezTo>
                <a:close/>
                <a:moveTo>
                  <a:pt x="912463" y="3484455"/>
                </a:moveTo>
                <a:cubicBezTo>
                  <a:pt x="921718" y="3484455"/>
                  <a:pt x="929201" y="3491741"/>
                  <a:pt x="929201" y="3500995"/>
                </a:cubicBezTo>
                <a:cubicBezTo>
                  <a:pt x="929201" y="3510250"/>
                  <a:pt x="921915" y="3517732"/>
                  <a:pt x="912661" y="3517732"/>
                </a:cubicBezTo>
                <a:cubicBezTo>
                  <a:pt x="903406" y="3517732"/>
                  <a:pt x="895924" y="3510446"/>
                  <a:pt x="895924" y="3501192"/>
                </a:cubicBezTo>
                <a:cubicBezTo>
                  <a:pt x="895924" y="3491937"/>
                  <a:pt x="903406" y="3484455"/>
                  <a:pt x="912463" y="3484455"/>
                </a:cubicBezTo>
                <a:close/>
                <a:moveTo>
                  <a:pt x="3465947" y="3476973"/>
                </a:moveTo>
                <a:cubicBezTo>
                  <a:pt x="3486622" y="3476973"/>
                  <a:pt x="3503358" y="3493711"/>
                  <a:pt x="3503555" y="3514386"/>
                </a:cubicBezTo>
                <a:cubicBezTo>
                  <a:pt x="3503555" y="3535061"/>
                  <a:pt x="3486818" y="3551994"/>
                  <a:pt x="3466143" y="3551994"/>
                </a:cubicBezTo>
                <a:cubicBezTo>
                  <a:pt x="3445468" y="3551994"/>
                  <a:pt x="3428534" y="3535258"/>
                  <a:pt x="3428534" y="3514582"/>
                </a:cubicBezTo>
                <a:cubicBezTo>
                  <a:pt x="3428534" y="3493907"/>
                  <a:pt x="3445074" y="3476973"/>
                  <a:pt x="3465947" y="3476973"/>
                </a:cubicBezTo>
                <a:close/>
                <a:moveTo>
                  <a:pt x="2124817" y="3476579"/>
                </a:moveTo>
                <a:cubicBezTo>
                  <a:pt x="2136828" y="3476579"/>
                  <a:pt x="2146674" y="3486424"/>
                  <a:pt x="2146674" y="3498436"/>
                </a:cubicBezTo>
                <a:cubicBezTo>
                  <a:pt x="2146871" y="3510447"/>
                  <a:pt x="2137026" y="3520292"/>
                  <a:pt x="2125014" y="3520292"/>
                </a:cubicBezTo>
                <a:cubicBezTo>
                  <a:pt x="2112806" y="3520490"/>
                  <a:pt x="2102960" y="3510645"/>
                  <a:pt x="2102960" y="3498633"/>
                </a:cubicBezTo>
                <a:cubicBezTo>
                  <a:pt x="2102960" y="3486424"/>
                  <a:pt x="2112806" y="3476579"/>
                  <a:pt x="2124817" y="3476579"/>
                </a:cubicBezTo>
                <a:close/>
                <a:moveTo>
                  <a:pt x="2653706" y="3473626"/>
                </a:moveTo>
                <a:cubicBezTo>
                  <a:pt x="2666505" y="3473626"/>
                  <a:pt x="2676744" y="3483865"/>
                  <a:pt x="2676744" y="3496467"/>
                </a:cubicBezTo>
                <a:cubicBezTo>
                  <a:pt x="2676744" y="3509266"/>
                  <a:pt x="2666505" y="3519505"/>
                  <a:pt x="2653903" y="3519505"/>
                </a:cubicBezTo>
                <a:cubicBezTo>
                  <a:pt x="2641301" y="3519505"/>
                  <a:pt x="2630865" y="3509266"/>
                  <a:pt x="2630865" y="3496664"/>
                </a:cubicBezTo>
                <a:cubicBezTo>
                  <a:pt x="2630865" y="3483865"/>
                  <a:pt x="2641104" y="3473626"/>
                  <a:pt x="2653706" y="3473626"/>
                </a:cubicBezTo>
                <a:close/>
                <a:moveTo>
                  <a:pt x="3250728" y="3473034"/>
                </a:moveTo>
                <a:cubicBezTo>
                  <a:pt x="3272584" y="3473034"/>
                  <a:pt x="3290503" y="3490559"/>
                  <a:pt x="3290503" y="3512415"/>
                </a:cubicBezTo>
                <a:cubicBezTo>
                  <a:pt x="3290503" y="3534272"/>
                  <a:pt x="3272978" y="3551993"/>
                  <a:pt x="3251121" y="3552190"/>
                </a:cubicBezTo>
                <a:cubicBezTo>
                  <a:pt x="3229265" y="3552387"/>
                  <a:pt x="3211543" y="3534666"/>
                  <a:pt x="3211543" y="3512810"/>
                </a:cubicBezTo>
                <a:cubicBezTo>
                  <a:pt x="3211543" y="3490952"/>
                  <a:pt x="3229068" y="3473231"/>
                  <a:pt x="3250728" y="3473034"/>
                </a:cubicBezTo>
                <a:close/>
                <a:moveTo>
                  <a:pt x="3670335" y="3472838"/>
                </a:moveTo>
                <a:cubicBezTo>
                  <a:pt x="3688647" y="3472838"/>
                  <a:pt x="3703415" y="3487606"/>
                  <a:pt x="3703415" y="3505722"/>
                </a:cubicBezTo>
                <a:cubicBezTo>
                  <a:pt x="3703415" y="3523837"/>
                  <a:pt x="3688647" y="3538605"/>
                  <a:pt x="3670532" y="3538802"/>
                </a:cubicBezTo>
                <a:cubicBezTo>
                  <a:pt x="3652417" y="3538802"/>
                  <a:pt x="3637452" y="3524034"/>
                  <a:pt x="3637452" y="3505919"/>
                </a:cubicBezTo>
                <a:cubicBezTo>
                  <a:pt x="3637255" y="3487803"/>
                  <a:pt x="3652023" y="3473035"/>
                  <a:pt x="3670335" y="3472838"/>
                </a:cubicBezTo>
                <a:close/>
                <a:moveTo>
                  <a:pt x="723630" y="3468900"/>
                </a:moveTo>
                <a:cubicBezTo>
                  <a:pt x="731113" y="3468900"/>
                  <a:pt x="737218" y="3475004"/>
                  <a:pt x="737218" y="3482487"/>
                </a:cubicBezTo>
                <a:cubicBezTo>
                  <a:pt x="737414" y="3489969"/>
                  <a:pt x="731310" y="3496074"/>
                  <a:pt x="723827" y="3496074"/>
                </a:cubicBezTo>
                <a:cubicBezTo>
                  <a:pt x="716345" y="3496074"/>
                  <a:pt x="710241" y="3489969"/>
                  <a:pt x="710241" y="3482487"/>
                </a:cubicBezTo>
                <a:cubicBezTo>
                  <a:pt x="710241" y="3475004"/>
                  <a:pt x="716148" y="3468900"/>
                  <a:pt x="723630" y="3468900"/>
                </a:cubicBezTo>
                <a:close/>
                <a:moveTo>
                  <a:pt x="1755420" y="3468506"/>
                </a:moveTo>
                <a:cubicBezTo>
                  <a:pt x="1772944" y="3468506"/>
                  <a:pt x="1787122" y="3482486"/>
                  <a:pt x="1787122" y="3500011"/>
                </a:cubicBezTo>
                <a:cubicBezTo>
                  <a:pt x="1787122" y="3517535"/>
                  <a:pt x="1773141" y="3531713"/>
                  <a:pt x="1755616" y="3531713"/>
                </a:cubicBezTo>
                <a:cubicBezTo>
                  <a:pt x="1738092" y="3531713"/>
                  <a:pt x="1723915" y="3517732"/>
                  <a:pt x="1723915" y="3500207"/>
                </a:cubicBezTo>
                <a:cubicBezTo>
                  <a:pt x="1723915" y="3482881"/>
                  <a:pt x="1737896" y="3468703"/>
                  <a:pt x="1755420" y="3468506"/>
                </a:cubicBezTo>
                <a:close/>
                <a:moveTo>
                  <a:pt x="3865862" y="3466930"/>
                </a:moveTo>
                <a:cubicBezTo>
                  <a:pt x="3878858" y="3466734"/>
                  <a:pt x="3889491" y="3477367"/>
                  <a:pt x="3889491" y="3490362"/>
                </a:cubicBezTo>
                <a:cubicBezTo>
                  <a:pt x="3889688" y="3503556"/>
                  <a:pt x="3879055" y="3514189"/>
                  <a:pt x="3866060" y="3514189"/>
                </a:cubicBezTo>
                <a:cubicBezTo>
                  <a:pt x="3853063" y="3514189"/>
                  <a:pt x="3842430" y="3503556"/>
                  <a:pt x="3842430" y="3490559"/>
                </a:cubicBezTo>
                <a:cubicBezTo>
                  <a:pt x="3842430" y="3477563"/>
                  <a:pt x="3853063" y="3466930"/>
                  <a:pt x="3865862" y="3466930"/>
                </a:cubicBezTo>
                <a:close/>
                <a:moveTo>
                  <a:pt x="3023103" y="3462205"/>
                </a:moveTo>
                <a:cubicBezTo>
                  <a:pt x="3041612" y="3462205"/>
                  <a:pt x="3056577" y="3477170"/>
                  <a:pt x="3056577" y="3495482"/>
                </a:cubicBezTo>
                <a:cubicBezTo>
                  <a:pt x="3056774" y="3513991"/>
                  <a:pt x="3041809" y="3528956"/>
                  <a:pt x="3023497" y="3528956"/>
                </a:cubicBezTo>
                <a:cubicBezTo>
                  <a:pt x="3004988" y="3528956"/>
                  <a:pt x="2990023" y="3513991"/>
                  <a:pt x="2990023" y="3495679"/>
                </a:cubicBezTo>
                <a:cubicBezTo>
                  <a:pt x="2990023" y="3477367"/>
                  <a:pt x="3004791" y="3462402"/>
                  <a:pt x="3023103" y="3462205"/>
                </a:cubicBezTo>
                <a:close/>
                <a:moveTo>
                  <a:pt x="540508" y="3453344"/>
                </a:moveTo>
                <a:cubicBezTo>
                  <a:pt x="544248" y="3453344"/>
                  <a:pt x="547399" y="3456297"/>
                  <a:pt x="547399" y="3460236"/>
                </a:cubicBezTo>
                <a:cubicBezTo>
                  <a:pt x="547399" y="3463977"/>
                  <a:pt x="544445" y="3467128"/>
                  <a:pt x="540508" y="3467128"/>
                </a:cubicBezTo>
                <a:cubicBezTo>
                  <a:pt x="536766" y="3467128"/>
                  <a:pt x="533616" y="3463977"/>
                  <a:pt x="533616" y="3460236"/>
                </a:cubicBezTo>
                <a:cubicBezTo>
                  <a:pt x="533616" y="3456297"/>
                  <a:pt x="536569" y="3453147"/>
                  <a:pt x="540508" y="3453344"/>
                </a:cubicBezTo>
                <a:close/>
                <a:moveTo>
                  <a:pt x="4054696" y="3450588"/>
                </a:moveTo>
                <a:cubicBezTo>
                  <a:pt x="4065526" y="3450588"/>
                  <a:pt x="4074583" y="3459448"/>
                  <a:pt x="4074583" y="3470279"/>
                </a:cubicBezTo>
                <a:cubicBezTo>
                  <a:pt x="4074583" y="3481306"/>
                  <a:pt x="4065723" y="3490166"/>
                  <a:pt x="4054893" y="3490166"/>
                </a:cubicBezTo>
                <a:cubicBezTo>
                  <a:pt x="4043866" y="3490166"/>
                  <a:pt x="4035005" y="3481306"/>
                  <a:pt x="4035005" y="3470476"/>
                </a:cubicBezTo>
                <a:cubicBezTo>
                  <a:pt x="4035005" y="3459448"/>
                  <a:pt x="4043866" y="3450588"/>
                  <a:pt x="4054696" y="3450588"/>
                </a:cubicBezTo>
                <a:close/>
                <a:moveTo>
                  <a:pt x="362110" y="3433457"/>
                </a:moveTo>
                <a:cubicBezTo>
                  <a:pt x="363291" y="3433457"/>
                  <a:pt x="364276" y="3434245"/>
                  <a:pt x="364276" y="3435426"/>
                </a:cubicBezTo>
                <a:cubicBezTo>
                  <a:pt x="364276" y="3436608"/>
                  <a:pt x="363291" y="3437593"/>
                  <a:pt x="362110" y="3437593"/>
                </a:cubicBezTo>
                <a:cubicBezTo>
                  <a:pt x="360928" y="3437593"/>
                  <a:pt x="359944" y="3436608"/>
                  <a:pt x="359944" y="3435426"/>
                </a:cubicBezTo>
                <a:cubicBezTo>
                  <a:pt x="359944" y="3434441"/>
                  <a:pt x="360928" y="3433457"/>
                  <a:pt x="362110" y="3433457"/>
                </a:cubicBezTo>
                <a:close/>
                <a:moveTo>
                  <a:pt x="4237819" y="3431487"/>
                </a:moveTo>
                <a:cubicBezTo>
                  <a:pt x="4246286" y="3431487"/>
                  <a:pt x="4253178" y="3438182"/>
                  <a:pt x="4253178" y="3446649"/>
                </a:cubicBezTo>
                <a:cubicBezTo>
                  <a:pt x="4253178" y="3455116"/>
                  <a:pt x="4246483" y="3462008"/>
                  <a:pt x="4238016" y="3462008"/>
                </a:cubicBezTo>
                <a:cubicBezTo>
                  <a:pt x="4229548" y="3462008"/>
                  <a:pt x="4222657" y="3455313"/>
                  <a:pt x="4222657" y="3446846"/>
                </a:cubicBezTo>
                <a:cubicBezTo>
                  <a:pt x="4222657" y="3438378"/>
                  <a:pt x="4229352" y="3431487"/>
                  <a:pt x="4237819" y="3431487"/>
                </a:cubicBezTo>
                <a:close/>
                <a:moveTo>
                  <a:pt x="1998009" y="3429715"/>
                </a:moveTo>
                <a:cubicBezTo>
                  <a:pt x="2012974" y="3429715"/>
                  <a:pt x="2025182" y="3441726"/>
                  <a:pt x="2025182" y="3456691"/>
                </a:cubicBezTo>
                <a:cubicBezTo>
                  <a:pt x="2025182" y="3471656"/>
                  <a:pt x="2013171" y="3483864"/>
                  <a:pt x="1998205" y="3483864"/>
                </a:cubicBezTo>
                <a:cubicBezTo>
                  <a:pt x="1983241" y="3483864"/>
                  <a:pt x="1971033" y="3471853"/>
                  <a:pt x="1971033" y="3456888"/>
                </a:cubicBezTo>
                <a:cubicBezTo>
                  <a:pt x="1970836" y="3441923"/>
                  <a:pt x="1983044" y="3429715"/>
                  <a:pt x="1998009" y="3429715"/>
                </a:cubicBezTo>
                <a:close/>
                <a:moveTo>
                  <a:pt x="2780318" y="3426958"/>
                </a:moveTo>
                <a:cubicBezTo>
                  <a:pt x="2795283" y="3426958"/>
                  <a:pt x="2807490" y="3438970"/>
                  <a:pt x="2807490" y="3453934"/>
                </a:cubicBezTo>
                <a:cubicBezTo>
                  <a:pt x="2807490" y="3468899"/>
                  <a:pt x="2795479" y="3481107"/>
                  <a:pt x="2780514" y="3481107"/>
                </a:cubicBezTo>
                <a:cubicBezTo>
                  <a:pt x="2765549" y="3481107"/>
                  <a:pt x="2753341" y="3469096"/>
                  <a:pt x="2753341" y="3454131"/>
                </a:cubicBezTo>
                <a:cubicBezTo>
                  <a:pt x="2753341" y="3439166"/>
                  <a:pt x="2765549" y="3426958"/>
                  <a:pt x="2780318" y="3426958"/>
                </a:cubicBezTo>
                <a:close/>
                <a:moveTo>
                  <a:pt x="4416216" y="3414948"/>
                </a:moveTo>
                <a:cubicBezTo>
                  <a:pt x="4419366" y="3414948"/>
                  <a:pt x="4422123" y="3417705"/>
                  <a:pt x="4422123" y="3420855"/>
                </a:cubicBezTo>
                <a:cubicBezTo>
                  <a:pt x="4422123" y="3424203"/>
                  <a:pt x="4419564" y="3426762"/>
                  <a:pt x="4416216" y="3426762"/>
                </a:cubicBezTo>
                <a:cubicBezTo>
                  <a:pt x="4413066" y="3426762"/>
                  <a:pt x="4410309" y="3424203"/>
                  <a:pt x="4410309" y="3420855"/>
                </a:cubicBezTo>
                <a:cubicBezTo>
                  <a:pt x="4410309" y="3417508"/>
                  <a:pt x="4413066" y="3414948"/>
                  <a:pt x="4416216" y="3414948"/>
                </a:cubicBezTo>
                <a:close/>
                <a:moveTo>
                  <a:pt x="1429343" y="3398998"/>
                </a:moveTo>
                <a:cubicBezTo>
                  <a:pt x="1445686" y="3398998"/>
                  <a:pt x="1458879" y="3411994"/>
                  <a:pt x="1458879" y="3428338"/>
                </a:cubicBezTo>
                <a:cubicBezTo>
                  <a:pt x="1458879" y="3444484"/>
                  <a:pt x="1445883" y="3457873"/>
                  <a:pt x="1429540" y="3457873"/>
                </a:cubicBezTo>
                <a:cubicBezTo>
                  <a:pt x="1413393" y="3458070"/>
                  <a:pt x="1400201" y="3444878"/>
                  <a:pt x="1400004" y="3428535"/>
                </a:cubicBezTo>
                <a:cubicBezTo>
                  <a:pt x="1400004" y="3412191"/>
                  <a:pt x="1413196" y="3398998"/>
                  <a:pt x="1429343" y="3398998"/>
                </a:cubicBezTo>
                <a:close/>
                <a:moveTo>
                  <a:pt x="1646136" y="3396635"/>
                </a:moveTo>
                <a:cubicBezTo>
                  <a:pt x="1660904" y="3396635"/>
                  <a:pt x="1672916" y="3408450"/>
                  <a:pt x="1672916" y="3423218"/>
                </a:cubicBezTo>
                <a:cubicBezTo>
                  <a:pt x="1672916" y="3437985"/>
                  <a:pt x="1661101" y="3449997"/>
                  <a:pt x="1646333" y="3449997"/>
                </a:cubicBezTo>
                <a:cubicBezTo>
                  <a:pt x="1631566" y="3449997"/>
                  <a:pt x="1619554" y="3438182"/>
                  <a:pt x="1619554" y="3423415"/>
                </a:cubicBezTo>
                <a:cubicBezTo>
                  <a:pt x="1619358" y="3408647"/>
                  <a:pt x="1631368" y="3396635"/>
                  <a:pt x="1646136" y="3396635"/>
                </a:cubicBezTo>
                <a:close/>
                <a:moveTo>
                  <a:pt x="1224560" y="3394667"/>
                </a:moveTo>
                <a:cubicBezTo>
                  <a:pt x="1239722" y="3394469"/>
                  <a:pt x="1252127" y="3406677"/>
                  <a:pt x="1252127" y="3421839"/>
                </a:cubicBezTo>
                <a:cubicBezTo>
                  <a:pt x="1252127" y="3437001"/>
                  <a:pt x="1239918" y="3449406"/>
                  <a:pt x="1224757" y="3449406"/>
                </a:cubicBezTo>
                <a:cubicBezTo>
                  <a:pt x="1209595" y="3449406"/>
                  <a:pt x="1197190" y="3437198"/>
                  <a:pt x="1197190" y="3422037"/>
                </a:cubicBezTo>
                <a:cubicBezTo>
                  <a:pt x="1197190" y="3406874"/>
                  <a:pt x="1209398" y="3394469"/>
                  <a:pt x="1224560" y="3394667"/>
                </a:cubicBezTo>
                <a:close/>
                <a:moveTo>
                  <a:pt x="4590675" y="3391318"/>
                </a:moveTo>
                <a:cubicBezTo>
                  <a:pt x="4591660" y="3391318"/>
                  <a:pt x="4592447" y="3392106"/>
                  <a:pt x="4592447" y="3393090"/>
                </a:cubicBezTo>
                <a:cubicBezTo>
                  <a:pt x="4592447" y="3394075"/>
                  <a:pt x="4591660" y="3394863"/>
                  <a:pt x="4590675" y="3394863"/>
                </a:cubicBezTo>
                <a:cubicBezTo>
                  <a:pt x="4589691" y="3394863"/>
                  <a:pt x="4588903" y="3394075"/>
                  <a:pt x="4588903" y="3393090"/>
                </a:cubicBezTo>
                <a:cubicBezTo>
                  <a:pt x="4588903" y="3392106"/>
                  <a:pt x="4589691" y="3391318"/>
                  <a:pt x="4590675" y="3391318"/>
                </a:cubicBezTo>
                <a:close/>
                <a:moveTo>
                  <a:pt x="3131992" y="3387971"/>
                </a:moveTo>
                <a:cubicBezTo>
                  <a:pt x="3148532" y="3387971"/>
                  <a:pt x="3161922" y="3401164"/>
                  <a:pt x="3161922" y="3417704"/>
                </a:cubicBezTo>
                <a:cubicBezTo>
                  <a:pt x="3161922" y="3434244"/>
                  <a:pt x="3148532" y="3447633"/>
                  <a:pt x="3132189" y="3447633"/>
                </a:cubicBezTo>
                <a:cubicBezTo>
                  <a:pt x="3115649" y="3447633"/>
                  <a:pt x="3102260" y="3434441"/>
                  <a:pt x="3102260" y="3417901"/>
                </a:cubicBezTo>
                <a:cubicBezTo>
                  <a:pt x="3102063" y="3401557"/>
                  <a:pt x="3115452" y="3388168"/>
                  <a:pt x="3131992" y="3387971"/>
                </a:cubicBezTo>
                <a:close/>
                <a:moveTo>
                  <a:pt x="2900628" y="3383836"/>
                </a:moveTo>
                <a:cubicBezTo>
                  <a:pt x="2907126" y="3383836"/>
                  <a:pt x="2912442" y="3389152"/>
                  <a:pt x="2912442" y="3395650"/>
                </a:cubicBezTo>
                <a:cubicBezTo>
                  <a:pt x="2912442" y="3402149"/>
                  <a:pt x="2907126" y="3407465"/>
                  <a:pt x="2900628" y="3407465"/>
                </a:cubicBezTo>
                <a:cubicBezTo>
                  <a:pt x="2894130" y="3407465"/>
                  <a:pt x="2888813" y="3402149"/>
                  <a:pt x="2888813" y="3395650"/>
                </a:cubicBezTo>
                <a:cubicBezTo>
                  <a:pt x="2888813" y="3389152"/>
                  <a:pt x="2894130" y="3383836"/>
                  <a:pt x="2900628" y="3383836"/>
                </a:cubicBezTo>
                <a:close/>
                <a:moveTo>
                  <a:pt x="1029033" y="3383639"/>
                </a:moveTo>
                <a:cubicBezTo>
                  <a:pt x="1042226" y="3383639"/>
                  <a:pt x="1053056" y="3394272"/>
                  <a:pt x="1053056" y="3407465"/>
                </a:cubicBezTo>
                <a:cubicBezTo>
                  <a:pt x="1053056" y="3420658"/>
                  <a:pt x="1042423" y="3431488"/>
                  <a:pt x="1029229" y="3431488"/>
                </a:cubicBezTo>
                <a:cubicBezTo>
                  <a:pt x="1016036" y="3431488"/>
                  <a:pt x="1005207" y="3420855"/>
                  <a:pt x="1005207" y="3407661"/>
                </a:cubicBezTo>
                <a:cubicBezTo>
                  <a:pt x="1005207" y="3394469"/>
                  <a:pt x="1015840" y="3383639"/>
                  <a:pt x="1029033" y="3383639"/>
                </a:cubicBezTo>
                <a:close/>
                <a:moveTo>
                  <a:pt x="3348393" y="3383245"/>
                </a:moveTo>
                <a:cubicBezTo>
                  <a:pt x="3369461" y="3383245"/>
                  <a:pt x="3386789" y="3400179"/>
                  <a:pt x="3386789" y="3421248"/>
                </a:cubicBezTo>
                <a:cubicBezTo>
                  <a:pt x="3386986" y="3442317"/>
                  <a:pt x="3369855" y="3459645"/>
                  <a:pt x="3348786" y="3459645"/>
                </a:cubicBezTo>
                <a:cubicBezTo>
                  <a:pt x="3327915" y="3459645"/>
                  <a:pt x="3310587" y="3442710"/>
                  <a:pt x="3310587" y="3421642"/>
                </a:cubicBezTo>
                <a:cubicBezTo>
                  <a:pt x="3310390" y="3400573"/>
                  <a:pt x="3327521" y="3383442"/>
                  <a:pt x="3348393" y="3383245"/>
                </a:cubicBezTo>
                <a:close/>
                <a:moveTo>
                  <a:pt x="1877305" y="3380882"/>
                </a:moveTo>
                <a:cubicBezTo>
                  <a:pt x="1887544" y="3380882"/>
                  <a:pt x="1895815" y="3389152"/>
                  <a:pt x="1895815" y="3399194"/>
                </a:cubicBezTo>
                <a:cubicBezTo>
                  <a:pt x="1895815" y="3409434"/>
                  <a:pt x="1887741" y="3417704"/>
                  <a:pt x="1877502" y="3417704"/>
                </a:cubicBezTo>
                <a:cubicBezTo>
                  <a:pt x="1867263" y="3417704"/>
                  <a:pt x="1858993" y="3409630"/>
                  <a:pt x="1858993" y="3399391"/>
                </a:cubicBezTo>
                <a:cubicBezTo>
                  <a:pt x="1858993" y="3389152"/>
                  <a:pt x="1867263" y="3380882"/>
                  <a:pt x="1877305" y="3380882"/>
                </a:cubicBezTo>
                <a:close/>
                <a:moveTo>
                  <a:pt x="2388869" y="3378716"/>
                </a:moveTo>
                <a:cubicBezTo>
                  <a:pt x="2390837" y="3378716"/>
                  <a:pt x="2392609" y="3380292"/>
                  <a:pt x="2392609" y="3382458"/>
                </a:cubicBezTo>
                <a:cubicBezTo>
                  <a:pt x="2392609" y="3384623"/>
                  <a:pt x="2391034" y="3386395"/>
                  <a:pt x="2388869" y="3386395"/>
                </a:cubicBezTo>
                <a:cubicBezTo>
                  <a:pt x="2386899" y="3386395"/>
                  <a:pt x="2385127" y="3384820"/>
                  <a:pt x="2385127" y="3382654"/>
                </a:cubicBezTo>
                <a:cubicBezTo>
                  <a:pt x="2385127" y="3380488"/>
                  <a:pt x="2386899" y="3378913"/>
                  <a:pt x="2388869" y="3378716"/>
                </a:cubicBezTo>
                <a:close/>
                <a:moveTo>
                  <a:pt x="3553373" y="3374975"/>
                </a:moveTo>
                <a:cubicBezTo>
                  <a:pt x="3574638" y="3374975"/>
                  <a:pt x="3591966" y="3392106"/>
                  <a:pt x="3591966" y="3413372"/>
                </a:cubicBezTo>
                <a:cubicBezTo>
                  <a:pt x="3591966" y="3434637"/>
                  <a:pt x="3574835" y="3451965"/>
                  <a:pt x="3553569" y="3451965"/>
                </a:cubicBezTo>
                <a:cubicBezTo>
                  <a:pt x="3532304" y="3451965"/>
                  <a:pt x="3514976" y="3434834"/>
                  <a:pt x="3514976" y="3413568"/>
                </a:cubicBezTo>
                <a:cubicBezTo>
                  <a:pt x="3514976" y="3392303"/>
                  <a:pt x="3532107" y="3374975"/>
                  <a:pt x="3553373" y="3374975"/>
                </a:cubicBezTo>
                <a:close/>
                <a:moveTo>
                  <a:pt x="840988" y="3373990"/>
                </a:moveTo>
                <a:cubicBezTo>
                  <a:pt x="848864" y="3373990"/>
                  <a:pt x="855362" y="3380291"/>
                  <a:pt x="855362" y="3388168"/>
                </a:cubicBezTo>
                <a:cubicBezTo>
                  <a:pt x="855362" y="3396044"/>
                  <a:pt x="849061" y="3402541"/>
                  <a:pt x="841185" y="3402541"/>
                </a:cubicBezTo>
                <a:cubicBezTo>
                  <a:pt x="833505" y="3402541"/>
                  <a:pt x="827007" y="3396240"/>
                  <a:pt x="827007" y="3388364"/>
                </a:cubicBezTo>
                <a:cubicBezTo>
                  <a:pt x="826810" y="3380488"/>
                  <a:pt x="833309" y="3373990"/>
                  <a:pt x="840988" y="3373990"/>
                </a:cubicBezTo>
                <a:close/>
                <a:moveTo>
                  <a:pt x="2255760" y="3369069"/>
                </a:moveTo>
                <a:cubicBezTo>
                  <a:pt x="2258123" y="3369069"/>
                  <a:pt x="2259894" y="3370841"/>
                  <a:pt x="2259894" y="3373203"/>
                </a:cubicBezTo>
                <a:cubicBezTo>
                  <a:pt x="2259894" y="3375370"/>
                  <a:pt x="2258123" y="3377339"/>
                  <a:pt x="2255760" y="3377339"/>
                </a:cubicBezTo>
                <a:cubicBezTo>
                  <a:pt x="2253397" y="3377339"/>
                  <a:pt x="2251624" y="3375567"/>
                  <a:pt x="2251624" y="3373203"/>
                </a:cubicBezTo>
                <a:cubicBezTo>
                  <a:pt x="2251624" y="3370841"/>
                  <a:pt x="2253397" y="3369069"/>
                  <a:pt x="2255760" y="3369069"/>
                </a:cubicBezTo>
                <a:close/>
                <a:moveTo>
                  <a:pt x="2522174" y="3367690"/>
                </a:moveTo>
                <a:cubicBezTo>
                  <a:pt x="2524734" y="3367690"/>
                  <a:pt x="2526703" y="3369659"/>
                  <a:pt x="2526703" y="3372219"/>
                </a:cubicBezTo>
                <a:cubicBezTo>
                  <a:pt x="2526703" y="3374779"/>
                  <a:pt x="2524734" y="3376748"/>
                  <a:pt x="2522174" y="3376748"/>
                </a:cubicBezTo>
                <a:cubicBezTo>
                  <a:pt x="2519614" y="3376748"/>
                  <a:pt x="2517645" y="3374779"/>
                  <a:pt x="2517645" y="3372219"/>
                </a:cubicBezTo>
                <a:cubicBezTo>
                  <a:pt x="2517645" y="3369659"/>
                  <a:pt x="2519614" y="3367690"/>
                  <a:pt x="2522174" y="3367690"/>
                </a:cubicBezTo>
                <a:close/>
                <a:moveTo>
                  <a:pt x="3748899" y="3364736"/>
                </a:moveTo>
                <a:cubicBezTo>
                  <a:pt x="3767212" y="3364736"/>
                  <a:pt x="3781979" y="3379504"/>
                  <a:pt x="3781979" y="3397619"/>
                </a:cubicBezTo>
                <a:cubicBezTo>
                  <a:pt x="3781979" y="3415932"/>
                  <a:pt x="3767408" y="3430700"/>
                  <a:pt x="3749096" y="3430700"/>
                </a:cubicBezTo>
                <a:cubicBezTo>
                  <a:pt x="3730784" y="3430700"/>
                  <a:pt x="3716016" y="3415932"/>
                  <a:pt x="3716016" y="3397816"/>
                </a:cubicBezTo>
                <a:cubicBezTo>
                  <a:pt x="3715819" y="3379701"/>
                  <a:pt x="3730587" y="3364933"/>
                  <a:pt x="3748899" y="3364736"/>
                </a:cubicBezTo>
                <a:close/>
                <a:moveTo>
                  <a:pt x="659242" y="3356269"/>
                </a:moveTo>
                <a:cubicBezTo>
                  <a:pt x="664163" y="3356269"/>
                  <a:pt x="668299" y="3360404"/>
                  <a:pt x="668299" y="3365327"/>
                </a:cubicBezTo>
                <a:cubicBezTo>
                  <a:pt x="668299" y="3370250"/>
                  <a:pt x="664163" y="3374384"/>
                  <a:pt x="659242" y="3374384"/>
                </a:cubicBezTo>
                <a:cubicBezTo>
                  <a:pt x="654319" y="3374384"/>
                  <a:pt x="650184" y="3370250"/>
                  <a:pt x="650184" y="3365327"/>
                </a:cubicBezTo>
                <a:cubicBezTo>
                  <a:pt x="650184" y="3360404"/>
                  <a:pt x="654121" y="3356269"/>
                  <a:pt x="659242" y="3356269"/>
                </a:cubicBezTo>
                <a:close/>
                <a:moveTo>
                  <a:pt x="3936749" y="3348196"/>
                </a:moveTo>
                <a:cubicBezTo>
                  <a:pt x="3952698" y="3348196"/>
                  <a:pt x="3965694" y="3360995"/>
                  <a:pt x="3965694" y="3376944"/>
                </a:cubicBezTo>
                <a:cubicBezTo>
                  <a:pt x="3965694" y="3392893"/>
                  <a:pt x="3952895" y="3405890"/>
                  <a:pt x="3936946" y="3405890"/>
                </a:cubicBezTo>
                <a:cubicBezTo>
                  <a:pt x="3920996" y="3405890"/>
                  <a:pt x="3908001" y="3393091"/>
                  <a:pt x="3908001" y="3377141"/>
                </a:cubicBezTo>
                <a:cubicBezTo>
                  <a:pt x="3907804" y="3361192"/>
                  <a:pt x="3920800" y="3348393"/>
                  <a:pt x="3936749" y="3348196"/>
                </a:cubicBezTo>
                <a:close/>
                <a:moveTo>
                  <a:pt x="2125407" y="3337563"/>
                </a:moveTo>
                <a:cubicBezTo>
                  <a:pt x="2128951" y="3337563"/>
                  <a:pt x="2131708" y="3340517"/>
                  <a:pt x="2131708" y="3343864"/>
                </a:cubicBezTo>
                <a:cubicBezTo>
                  <a:pt x="2131708" y="3347408"/>
                  <a:pt x="2128755" y="3350165"/>
                  <a:pt x="2125407" y="3350165"/>
                </a:cubicBezTo>
                <a:cubicBezTo>
                  <a:pt x="2121863" y="3350165"/>
                  <a:pt x="2119106" y="3347211"/>
                  <a:pt x="2119106" y="3343864"/>
                </a:cubicBezTo>
                <a:cubicBezTo>
                  <a:pt x="2119106" y="3340517"/>
                  <a:pt x="2121863" y="3337760"/>
                  <a:pt x="2125407" y="3337563"/>
                </a:cubicBezTo>
                <a:close/>
                <a:moveTo>
                  <a:pt x="2652131" y="3335200"/>
                </a:moveTo>
                <a:cubicBezTo>
                  <a:pt x="2655873" y="3335200"/>
                  <a:pt x="2659023" y="3338154"/>
                  <a:pt x="2659023" y="3342093"/>
                </a:cubicBezTo>
                <a:cubicBezTo>
                  <a:pt x="2659023" y="3345834"/>
                  <a:pt x="2655873" y="3348985"/>
                  <a:pt x="2652131" y="3348985"/>
                </a:cubicBezTo>
                <a:cubicBezTo>
                  <a:pt x="2648390" y="3348985"/>
                  <a:pt x="2645240" y="3345834"/>
                  <a:pt x="2645240" y="3342093"/>
                </a:cubicBezTo>
                <a:cubicBezTo>
                  <a:pt x="2645240" y="3338154"/>
                  <a:pt x="2648390" y="3335004"/>
                  <a:pt x="2652131" y="3335200"/>
                </a:cubicBezTo>
                <a:close/>
                <a:moveTo>
                  <a:pt x="482223" y="3334413"/>
                </a:moveTo>
                <a:cubicBezTo>
                  <a:pt x="485373" y="3334413"/>
                  <a:pt x="487736" y="3336973"/>
                  <a:pt x="487736" y="3339926"/>
                </a:cubicBezTo>
                <a:cubicBezTo>
                  <a:pt x="487736" y="3342880"/>
                  <a:pt x="485373" y="3345440"/>
                  <a:pt x="482223" y="3345440"/>
                </a:cubicBezTo>
                <a:cubicBezTo>
                  <a:pt x="479072" y="3345440"/>
                  <a:pt x="476513" y="3342880"/>
                  <a:pt x="476513" y="3339926"/>
                </a:cubicBezTo>
                <a:cubicBezTo>
                  <a:pt x="476513" y="3336973"/>
                  <a:pt x="479072" y="3334413"/>
                  <a:pt x="482223" y="3334413"/>
                </a:cubicBezTo>
                <a:close/>
                <a:moveTo>
                  <a:pt x="4118494" y="3331656"/>
                </a:moveTo>
                <a:cubicBezTo>
                  <a:pt x="4130308" y="3331656"/>
                  <a:pt x="4139759" y="3341108"/>
                  <a:pt x="4139759" y="3352725"/>
                </a:cubicBezTo>
                <a:cubicBezTo>
                  <a:pt x="4139759" y="3364342"/>
                  <a:pt x="4130308" y="3373991"/>
                  <a:pt x="4118690" y="3373991"/>
                </a:cubicBezTo>
                <a:cubicBezTo>
                  <a:pt x="4107074" y="3373991"/>
                  <a:pt x="4097425" y="3364539"/>
                  <a:pt x="4097425" y="3352922"/>
                </a:cubicBezTo>
                <a:cubicBezTo>
                  <a:pt x="4097425" y="3341108"/>
                  <a:pt x="4106877" y="3331656"/>
                  <a:pt x="4118494" y="3331656"/>
                </a:cubicBezTo>
                <a:close/>
                <a:moveTo>
                  <a:pt x="4295315" y="3312556"/>
                </a:moveTo>
                <a:cubicBezTo>
                  <a:pt x="4302798" y="3312360"/>
                  <a:pt x="4308902" y="3318464"/>
                  <a:pt x="4308902" y="3325946"/>
                </a:cubicBezTo>
                <a:cubicBezTo>
                  <a:pt x="4309100" y="3333429"/>
                  <a:pt x="4302995" y="3339533"/>
                  <a:pt x="4295512" y="3339533"/>
                </a:cubicBezTo>
                <a:cubicBezTo>
                  <a:pt x="4288030" y="3339730"/>
                  <a:pt x="4281926" y="3333626"/>
                  <a:pt x="4281926" y="3326144"/>
                </a:cubicBezTo>
                <a:cubicBezTo>
                  <a:pt x="4281926" y="3318661"/>
                  <a:pt x="4288030" y="3312754"/>
                  <a:pt x="4295315" y="3312556"/>
                </a:cubicBezTo>
                <a:close/>
                <a:moveTo>
                  <a:pt x="309143" y="3310587"/>
                </a:moveTo>
                <a:cubicBezTo>
                  <a:pt x="310324" y="3310587"/>
                  <a:pt x="311309" y="3311571"/>
                  <a:pt x="311309" y="3312753"/>
                </a:cubicBezTo>
                <a:cubicBezTo>
                  <a:pt x="311309" y="3313934"/>
                  <a:pt x="310324" y="3314919"/>
                  <a:pt x="309143" y="3314919"/>
                </a:cubicBezTo>
                <a:cubicBezTo>
                  <a:pt x="307961" y="3314919"/>
                  <a:pt x="306977" y="3313934"/>
                  <a:pt x="306977" y="3312753"/>
                </a:cubicBezTo>
                <a:cubicBezTo>
                  <a:pt x="306977" y="3311571"/>
                  <a:pt x="307961" y="3310587"/>
                  <a:pt x="309143" y="3310587"/>
                </a:cubicBezTo>
                <a:close/>
                <a:moveTo>
                  <a:pt x="1765068" y="3308421"/>
                </a:moveTo>
                <a:cubicBezTo>
                  <a:pt x="1775307" y="3308421"/>
                  <a:pt x="1783578" y="3316494"/>
                  <a:pt x="1783578" y="3326733"/>
                </a:cubicBezTo>
                <a:cubicBezTo>
                  <a:pt x="1783578" y="3336972"/>
                  <a:pt x="1775504" y="3345242"/>
                  <a:pt x="1765265" y="3345242"/>
                </a:cubicBezTo>
                <a:cubicBezTo>
                  <a:pt x="1755026" y="3345242"/>
                  <a:pt x="1746756" y="3336972"/>
                  <a:pt x="1746756" y="3326930"/>
                </a:cubicBezTo>
                <a:cubicBezTo>
                  <a:pt x="1746756" y="3316691"/>
                  <a:pt x="1755026" y="3308421"/>
                  <a:pt x="1765068" y="3308421"/>
                </a:cubicBezTo>
                <a:close/>
                <a:moveTo>
                  <a:pt x="1546109" y="3304680"/>
                </a:moveTo>
                <a:cubicBezTo>
                  <a:pt x="1562649" y="3304680"/>
                  <a:pt x="1576038" y="3317872"/>
                  <a:pt x="1576038" y="3334413"/>
                </a:cubicBezTo>
                <a:cubicBezTo>
                  <a:pt x="1576038" y="3350953"/>
                  <a:pt x="1562845" y="3364342"/>
                  <a:pt x="1546306" y="3364342"/>
                </a:cubicBezTo>
                <a:cubicBezTo>
                  <a:pt x="1529962" y="3364342"/>
                  <a:pt x="1516376" y="3351149"/>
                  <a:pt x="1516376" y="3334610"/>
                </a:cubicBezTo>
                <a:cubicBezTo>
                  <a:pt x="1516376" y="3318266"/>
                  <a:pt x="1529568" y="3304877"/>
                  <a:pt x="1546109" y="3304680"/>
                </a:cubicBezTo>
                <a:close/>
                <a:moveTo>
                  <a:pt x="3012273" y="3301923"/>
                </a:moveTo>
                <a:cubicBezTo>
                  <a:pt x="3023496" y="3301923"/>
                  <a:pt x="3032751" y="3311178"/>
                  <a:pt x="3032751" y="3322401"/>
                </a:cubicBezTo>
                <a:cubicBezTo>
                  <a:pt x="3032751" y="3333624"/>
                  <a:pt x="3023496" y="3342879"/>
                  <a:pt x="3012273" y="3342879"/>
                </a:cubicBezTo>
                <a:cubicBezTo>
                  <a:pt x="3001050" y="3342879"/>
                  <a:pt x="2991795" y="3333624"/>
                  <a:pt x="2991795" y="3322401"/>
                </a:cubicBezTo>
                <a:cubicBezTo>
                  <a:pt x="2991795" y="3311178"/>
                  <a:pt x="3001050" y="3301923"/>
                  <a:pt x="3012273" y="3301923"/>
                </a:cubicBezTo>
                <a:close/>
                <a:moveTo>
                  <a:pt x="1340538" y="3299166"/>
                </a:moveTo>
                <a:cubicBezTo>
                  <a:pt x="1356684" y="3299166"/>
                  <a:pt x="1370074" y="3312162"/>
                  <a:pt x="1370074" y="3328506"/>
                </a:cubicBezTo>
                <a:cubicBezTo>
                  <a:pt x="1370074" y="3344652"/>
                  <a:pt x="1357078" y="3358041"/>
                  <a:pt x="1340735" y="3358041"/>
                </a:cubicBezTo>
                <a:cubicBezTo>
                  <a:pt x="1324588" y="3358238"/>
                  <a:pt x="1311199" y="3345046"/>
                  <a:pt x="1311199" y="3328703"/>
                </a:cubicBezTo>
                <a:cubicBezTo>
                  <a:pt x="1311199" y="3312359"/>
                  <a:pt x="1324391" y="3299166"/>
                  <a:pt x="1340538" y="3299166"/>
                </a:cubicBezTo>
                <a:close/>
                <a:moveTo>
                  <a:pt x="4468396" y="3291881"/>
                </a:moveTo>
                <a:cubicBezTo>
                  <a:pt x="4471547" y="3291881"/>
                  <a:pt x="4474304" y="3294441"/>
                  <a:pt x="4474304" y="3297788"/>
                </a:cubicBezTo>
                <a:cubicBezTo>
                  <a:pt x="4474304" y="3301136"/>
                  <a:pt x="4471744" y="3303695"/>
                  <a:pt x="4468396" y="3303695"/>
                </a:cubicBezTo>
                <a:cubicBezTo>
                  <a:pt x="4465049" y="3303695"/>
                  <a:pt x="4462489" y="3300938"/>
                  <a:pt x="4462489" y="3297788"/>
                </a:cubicBezTo>
                <a:cubicBezTo>
                  <a:pt x="4462489" y="3294441"/>
                  <a:pt x="4465049" y="3291881"/>
                  <a:pt x="4468396" y="3291881"/>
                </a:cubicBezTo>
                <a:close/>
                <a:moveTo>
                  <a:pt x="3231234" y="3290306"/>
                </a:moveTo>
                <a:cubicBezTo>
                  <a:pt x="3252303" y="3290306"/>
                  <a:pt x="3269434" y="3307240"/>
                  <a:pt x="3269434" y="3328309"/>
                </a:cubicBezTo>
                <a:cubicBezTo>
                  <a:pt x="3269434" y="3349575"/>
                  <a:pt x="3252500" y="3366706"/>
                  <a:pt x="3231431" y="3366706"/>
                </a:cubicBezTo>
                <a:cubicBezTo>
                  <a:pt x="3210362" y="3366903"/>
                  <a:pt x="3193231" y="3349772"/>
                  <a:pt x="3193231" y="3328703"/>
                </a:cubicBezTo>
                <a:cubicBezTo>
                  <a:pt x="3193034" y="3307634"/>
                  <a:pt x="3210165" y="3290503"/>
                  <a:pt x="3231234" y="3290306"/>
                </a:cubicBezTo>
                <a:close/>
                <a:moveTo>
                  <a:pt x="1145404" y="3286564"/>
                </a:moveTo>
                <a:cubicBezTo>
                  <a:pt x="1160566" y="3286564"/>
                  <a:pt x="1172971" y="3298772"/>
                  <a:pt x="1172971" y="3313934"/>
                </a:cubicBezTo>
                <a:cubicBezTo>
                  <a:pt x="1172971" y="3329096"/>
                  <a:pt x="1160763" y="3341500"/>
                  <a:pt x="1145601" y="3341500"/>
                </a:cubicBezTo>
                <a:cubicBezTo>
                  <a:pt x="1130636" y="3341500"/>
                  <a:pt x="1118231" y="3329293"/>
                  <a:pt x="1118231" y="3314131"/>
                </a:cubicBezTo>
                <a:cubicBezTo>
                  <a:pt x="1118231" y="3298969"/>
                  <a:pt x="1130439" y="3286761"/>
                  <a:pt x="1145404" y="3286564"/>
                </a:cubicBezTo>
                <a:close/>
                <a:moveTo>
                  <a:pt x="2776379" y="3285974"/>
                </a:moveTo>
                <a:cubicBezTo>
                  <a:pt x="2780121" y="3285974"/>
                  <a:pt x="2783271" y="3288927"/>
                  <a:pt x="2783271" y="3292866"/>
                </a:cubicBezTo>
                <a:cubicBezTo>
                  <a:pt x="2783271" y="3296607"/>
                  <a:pt x="2780318" y="3299758"/>
                  <a:pt x="2776379" y="3299758"/>
                </a:cubicBezTo>
                <a:cubicBezTo>
                  <a:pt x="2772638" y="3299758"/>
                  <a:pt x="2769488" y="3296607"/>
                  <a:pt x="2769488" y="3292866"/>
                </a:cubicBezTo>
                <a:cubicBezTo>
                  <a:pt x="2769488" y="3288927"/>
                  <a:pt x="2772442" y="3285777"/>
                  <a:pt x="2776379" y="3285974"/>
                </a:cubicBezTo>
                <a:close/>
                <a:moveTo>
                  <a:pt x="2000963" y="3283808"/>
                </a:moveTo>
                <a:cubicBezTo>
                  <a:pt x="2007461" y="3283808"/>
                  <a:pt x="2012777" y="3289124"/>
                  <a:pt x="2012777" y="3295622"/>
                </a:cubicBezTo>
                <a:cubicBezTo>
                  <a:pt x="2012777" y="3302120"/>
                  <a:pt x="2007461" y="3307437"/>
                  <a:pt x="2000963" y="3307437"/>
                </a:cubicBezTo>
                <a:cubicBezTo>
                  <a:pt x="1994465" y="3307437"/>
                  <a:pt x="1989148" y="3302120"/>
                  <a:pt x="1989148" y="3295622"/>
                </a:cubicBezTo>
                <a:cubicBezTo>
                  <a:pt x="1989148" y="3289124"/>
                  <a:pt x="1994465" y="3283808"/>
                  <a:pt x="2000963" y="3283808"/>
                </a:cubicBezTo>
                <a:close/>
                <a:moveTo>
                  <a:pt x="3436607" y="3280067"/>
                </a:moveTo>
                <a:cubicBezTo>
                  <a:pt x="3459251" y="3279870"/>
                  <a:pt x="3477563" y="3298182"/>
                  <a:pt x="3477760" y="3320826"/>
                </a:cubicBezTo>
                <a:cubicBezTo>
                  <a:pt x="3477760" y="3343470"/>
                  <a:pt x="3459645" y="3361782"/>
                  <a:pt x="3437000" y="3361979"/>
                </a:cubicBezTo>
                <a:cubicBezTo>
                  <a:pt x="3414356" y="3362176"/>
                  <a:pt x="3395847" y="3343864"/>
                  <a:pt x="3395847" y="3321220"/>
                </a:cubicBezTo>
                <a:cubicBezTo>
                  <a:pt x="3395847" y="3298576"/>
                  <a:pt x="3413962" y="3280067"/>
                  <a:pt x="3436607" y="3280067"/>
                </a:cubicBezTo>
                <a:close/>
                <a:moveTo>
                  <a:pt x="958540" y="3275340"/>
                </a:moveTo>
                <a:cubicBezTo>
                  <a:pt x="968976" y="3275340"/>
                  <a:pt x="977444" y="3283610"/>
                  <a:pt x="977444" y="3294047"/>
                </a:cubicBezTo>
                <a:cubicBezTo>
                  <a:pt x="977444" y="3304285"/>
                  <a:pt x="968976" y="3312753"/>
                  <a:pt x="958737" y="3312753"/>
                </a:cubicBezTo>
                <a:cubicBezTo>
                  <a:pt x="948498" y="3312753"/>
                  <a:pt x="940031" y="3304483"/>
                  <a:pt x="940031" y="3294047"/>
                </a:cubicBezTo>
                <a:cubicBezTo>
                  <a:pt x="940031" y="3283610"/>
                  <a:pt x="948301" y="3275340"/>
                  <a:pt x="958540" y="3275340"/>
                </a:cubicBezTo>
                <a:close/>
                <a:moveTo>
                  <a:pt x="3631545" y="3266480"/>
                </a:moveTo>
                <a:cubicBezTo>
                  <a:pt x="3652810" y="3266480"/>
                  <a:pt x="3670138" y="3283611"/>
                  <a:pt x="3670138" y="3304876"/>
                </a:cubicBezTo>
                <a:cubicBezTo>
                  <a:pt x="3670138" y="3326142"/>
                  <a:pt x="3653007" y="3343470"/>
                  <a:pt x="3631741" y="3343470"/>
                </a:cubicBezTo>
                <a:cubicBezTo>
                  <a:pt x="3610476" y="3343470"/>
                  <a:pt x="3593148" y="3326340"/>
                  <a:pt x="3593148" y="3305073"/>
                </a:cubicBezTo>
                <a:cubicBezTo>
                  <a:pt x="3593148" y="3283808"/>
                  <a:pt x="3610279" y="3266677"/>
                  <a:pt x="3631545" y="3266480"/>
                </a:cubicBezTo>
                <a:close/>
                <a:moveTo>
                  <a:pt x="4637736" y="3264314"/>
                </a:moveTo>
                <a:cubicBezTo>
                  <a:pt x="4639705" y="3264314"/>
                  <a:pt x="4641280" y="3265890"/>
                  <a:pt x="4641280" y="3267859"/>
                </a:cubicBezTo>
                <a:cubicBezTo>
                  <a:pt x="4641280" y="3269827"/>
                  <a:pt x="4639901" y="3271403"/>
                  <a:pt x="4637932" y="3271403"/>
                </a:cubicBezTo>
                <a:cubicBezTo>
                  <a:pt x="4635964" y="3271403"/>
                  <a:pt x="4634388" y="3269827"/>
                  <a:pt x="4634388" y="3267859"/>
                </a:cubicBezTo>
                <a:cubicBezTo>
                  <a:pt x="4634388" y="3266086"/>
                  <a:pt x="4635964" y="3264511"/>
                  <a:pt x="4637736" y="3264314"/>
                </a:cubicBezTo>
                <a:close/>
                <a:moveTo>
                  <a:pt x="778371" y="3255256"/>
                </a:moveTo>
                <a:cubicBezTo>
                  <a:pt x="786640" y="3255256"/>
                  <a:pt x="793336" y="3261951"/>
                  <a:pt x="793336" y="3270221"/>
                </a:cubicBezTo>
                <a:cubicBezTo>
                  <a:pt x="793336" y="3278491"/>
                  <a:pt x="786640" y="3285186"/>
                  <a:pt x="778371" y="3285186"/>
                </a:cubicBezTo>
                <a:cubicBezTo>
                  <a:pt x="770101" y="3285382"/>
                  <a:pt x="763406" y="3278687"/>
                  <a:pt x="763406" y="3270418"/>
                </a:cubicBezTo>
                <a:cubicBezTo>
                  <a:pt x="763406" y="3262147"/>
                  <a:pt x="769904" y="3255453"/>
                  <a:pt x="778371" y="3255256"/>
                </a:cubicBezTo>
                <a:close/>
                <a:moveTo>
                  <a:pt x="3818409" y="3250727"/>
                </a:moveTo>
                <a:cubicBezTo>
                  <a:pt x="3836721" y="3250727"/>
                  <a:pt x="3851489" y="3265495"/>
                  <a:pt x="3851489" y="3283611"/>
                </a:cubicBezTo>
                <a:cubicBezTo>
                  <a:pt x="3851489" y="3301726"/>
                  <a:pt x="3836721" y="3316691"/>
                  <a:pt x="3818605" y="3316691"/>
                </a:cubicBezTo>
                <a:cubicBezTo>
                  <a:pt x="3800490" y="3316691"/>
                  <a:pt x="3785525" y="3301923"/>
                  <a:pt x="3785525" y="3283808"/>
                </a:cubicBezTo>
                <a:cubicBezTo>
                  <a:pt x="3785525" y="3265495"/>
                  <a:pt x="3800096" y="3250727"/>
                  <a:pt x="3818409" y="3250727"/>
                </a:cubicBezTo>
                <a:close/>
                <a:moveTo>
                  <a:pt x="602533" y="3235960"/>
                </a:moveTo>
                <a:cubicBezTo>
                  <a:pt x="607259" y="3235960"/>
                  <a:pt x="611001" y="3239700"/>
                  <a:pt x="611001" y="3244229"/>
                </a:cubicBezTo>
                <a:cubicBezTo>
                  <a:pt x="611001" y="3248758"/>
                  <a:pt x="607456" y="3252500"/>
                  <a:pt x="602730" y="3252500"/>
                </a:cubicBezTo>
                <a:cubicBezTo>
                  <a:pt x="598201" y="3252500"/>
                  <a:pt x="594460" y="3248758"/>
                  <a:pt x="594460" y="3244229"/>
                </a:cubicBezTo>
                <a:cubicBezTo>
                  <a:pt x="594460" y="3239503"/>
                  <a:pt x="598201" y="3235763"/>
                  <a:pt x="602533" y="3235960"/>
                </a:cubicBezTo>
                <a:close/>
                <a:moveTo>
                  <a:pt x="3998774" y="3229264"/>
                </a:moveTo>
                <a:cubicBezTo>
                  <a:pt x="4014920" y="3229264"/>
                  <a:pt x="4028310" y="3242260"/>
                  <a:pt x="4028310" y="3258604"/>
                </a:cubicBezTo>
                <a:cubicBezTo>
                  <a:pt x="4028507" y="3274947"/>
                  <a:pt x="4015315" y="3288139"/>
                  <a:pt x="3998971" y="3288139"/>
                </a:cubicBezTo>
                <a:cubicBezTo>
                  <a:pt x="3982628" y="3288139"/>
                  <a:pt x="3969436" y="3275143"/>
                  <a:pt x="3969436" y="3258800"/>
                </a:cubicBezTo>
                <a:cubicBezTo>
                  <a:pt x="3969238" y="3242457"/>
                  <a:pt x="3982430" y="3229264"/>
                  <a:pt x="3998774" y="3229264"/>
                </a:cubicBezTo>
                <a:close/>
                <a:moveTo>
                  <a:pt x="1884985" y="3227295"/>
                </a:moveTo>
                <a:cubicBezTo>
                  <a:pt x="1886166" y="3227295"/>
                  <a:pt x="1887151" y="3228083"/>
                  <a:pt x="1887151" y="3229264"/>
                </a:cubicBezTo>
                <a:cubicBezTo>
                  <a:pt x="1887151" y="3230446"/>
                  <a:pt x="1886166" y="3231430"/>
                  <a:pt x="1884985" y="3231430"/>
                </a:cubicBezTo>
                <a:cubicBezTo>
                  <a:pt x="1883803" y="3231430"/>
                  <a:pt x="1882819" y="3230446"/>
                  <a:pt x="1882819" y="3229264"/>
                </a:cubicBezTo>
                <a:cubicBezTo>
                  <a:pt x="1882819" y="3228083"/>
                  <a:pt x="1883803" y="3227098"/>
                  <a:pt x="1884985" y="3227295"/>
                </a:cubicBezTo>
                <a:close/>
                <a:moveTo>
                  <a:pt x="1663071" y="3225326"/>
                </a:moveTo>
                <a:cubicBezTo>
                  <a:pt x="1671538" y="3225129"/>
                  <a:pt x="1678430" y="3232021"/>
                  <a:pt x="1678430" y="3240488"/>
                </a:cubicBezTo>
                <a:cubicBezTo>
                  <a:pt x="1678430" y="3248955"/>
                  <a:pt x="1671735" y="3255847"/>
                  <a:pt x="1663268" y="3255847"/>
                </a:cubicBezTo>
                <a:cubicBezTo>
                  <a:pt x="1654801" y="3255847"/>
                  <a:pt x="1647909" y="3249152"/>
                  <a:pt x="1647909" y="3240685"/>
                </a:cubicBezTo>
                <a:cubicBezTo>
                  <a:pt x="1647909" y="3232218"/>
                  <a:pt x="1654604" y="3225326"/>
                  <a:pt x="1663071" y="3225326"/>
                </a:cubicBezTo>
                <a:close/>
                <a:moveTo>
                  <a:pt x="2891767" y="3223160"/>
                </a:moveTo>
                <a:cubicBezTo>
                  <a:pt x="2892949" y="3223160"/>
                  <a:pt x="2894130" y="3224144"/>
                  <a:pt x="2894130" y="3225523"/>
                </a:cubicBezTo>
                <a:cubicBezTo>
                  <a:pt x="2894130" y="3226704"/>
                  <a:pt x="2893146" y="3227886"/>
                  <a:pt x="2891767" y="3227886"/>
                </a:cubicBezTo>
                <a:cubicBezTo>
                  <a:pt x="2890585" y="3227886"/>
                  <a:pt x="2889404" y="3226902"/>
                  <a:pt x="2889404" y="3225523"/>
                </a:cubicBezTo>
                <a:cubicBezTo>
                  <a:pt x="2889404" y="3224144"/>
                  <a:pt x="2890388" y="3223160"/>
                  <a:pt x="2891767" y="3223160"/>
                </a:cubicBezTo>
                <a:close/>
                <a:moveTo>
                  <a:pt x="2255366" y="3221782"/>
                </a:moveTo>
                <a:cubicBezTo>
                  <a:pt x="2255562" y="3221782"/>
                  <a:pt x="2255760" y="3221979"/>
                  <a:pt x="2255760" y="3222175"/>
                </a:cubicBezTo>
                <a:cubicBezTo>
                  <a:pt x="2255760" y="3222373"/>
                  <a:pt x="2255562" y="3222570"/>
                  <a:pt x="2255366" y="3222570"/>
                </a:cubicBezTo>
                <a:cubicBezTo>
                  <a:pt x="2255169" y="3222570"/>
                  <a:pt x="2254972" y="3222373"/>
                  <a:pt x="2254972" y="3222175"/>
                </a:cubicBezTo>
                <a:cubicBezTo>
                  <a:pt x="2255169" y="3221979"/>
                  <a:pt x="2255169" y="3221782"/>
                  <a:pt x="2255366" y="3221782"/>
                </a:cubicBezTo>
                <a:close/>
                <a:moveTo>
                  <a:pt x="2521386" y="3220797"/>
                </a:moveTo>
                <a:cubicBezTo>
                  <a:pt x="2521582" y="3220797"/>
                  <a:pt x="2521779" y="3220994"/>
                  <a:pt x="2521779" y="3221191"/>
                </a:cubicBezTo>
                <a:cubicBezTo>
                  <a:pt x="2521779" y="3221387"/>
                  <a:pt x="2521582" y="3221584"/>
                  <a:pt x="2521386" y="3221584"/>
                </a:cubicBezTo>
                <a:cubicBezTo>
                  <a:pt x="2521189" y="3221584"/>
                  <a:pt x="2520992" y="3221387"/>
                  <a:pt x="2520992" y="3221191"/>
                </a:cubicBezTo>
                <a:cubicBezTo>
                  <a:pt x="2520992" y="3220994"/>
                  <a:pt x="2521189" y="3220994"/>
                  <a:pt x="2521386" y="3220797"/>
                </a:cubicBezTo>
                <a:close/>
                <a:moveTo>
                  <a:pt x="3113680" y="3218041"/>
                </a:moveTo>
                <a:cubicBezTo>
                  <a:pt x="3123132" y="3218041"/>
                  <a:pt x="3131008" y="3225917"/>
                  <a:pt x="3131008" y="3235369"/>
                </a:cubicBezTo>
                <a:cubicBezTo>
                  <a:pt x="3131008" y="3244821"/>
                  <a:pt x="3123329" y="3252696"/>
                  <a:pt x="3113680" y="3252696"/>
                </a:cubicBezTo>
                <a:cubicBezTo>
                  <a:pt x="3104228" y="3252696"/>
                  <a:pt x="3096352" y="3245017"/>
                  <a:pt x="3096352" y="3235369"/>
                </a:cubicBezTo>
                <a:cubicBezTo>
                  <a:pt x="3096352" y="3225720"/>
                  <a:pt x="3104031" y="3218041"/>
                  <a:pt x="3113680" y="3218041"/>
                </a:cubicBezTo>
                <a:close/>
                <a:moveTo>
                  <a:pt x="431619" y="3211346"/>
                </a:moveTo>
                <a:cubicBezTo>
                  <a:pt x="434375" y="3211346"/>
                  <a:pt x="436542" y="3213709"/>
                  <a:pt x="436542" y="3216269"/>
                </a:cubicBezTo>
                <a:cubicBezTo>
                  <a:pt x="436542" y="3219026"/>
                  <a:pt x="434375" y="3221192"/>
                  <a:pt x="431619" y="3221192"/>
                </a:cubicBezTo>
                <a:cubicBezTo>
                  <a:pt x="428862" y="3221192"/>
                  <a:pt x="426696" y="3219026"/>
                  <a:pt x="426696" y="3216269"/>
                </a:cubicBezTo>
                <a:cubicBezTo>
                  <a:pt x="426696" y="3213512"/>
                  <a:pt x="428862" y="3211346"/>
                  <a:pt x="431619" y="3211346"/>
                </a:cubicBezTo>
                <a:close/>
                <a:moveTo>
                  <a:pt x="1457107" y="3210558"/>
                </a:moveTo>
                <a:cubicBezTo>
                  <a:pt x="1470693" y="3210558"/>
                  <a:pt x="1481721" y="3221585"/>
                  <a:pt x="1481721" y="3235172"/>
                </a:cubicBezTo>
                <a:cubicBezTo>
                  <a:pt x="1481721" y="3248758"/>
                  <a:pt x="1470693" y="3259981"/>
                  <a:pt x="1457107" y="3259981"/>
                </a:cubicBezTo>
                <a:cubicBezTo>
                  <a:pt x="1443323" y="3259981"/>
                  <a:pt x="1432296" y="3248955"/>
                  <a:pt x="1432296" y="3235368"/>
                </a:cubicBezTo>
                <a:cubicBezTo>
                  <a:pt x="1432100" y="3221781"/>
                  <a:pt x="1443126" y="3210755"/>
                  <a:pt x="1457107" y="3210558"/>
                </a:cubicBezTo>
                <a:close/>
                <a:moveTo>
                  <a:pt x="4174021" y="3204061"/>
                </a:moveTo>
                <a:cubicBezTo>
                  <a:pt x="4188986" y="3204061"/>
                  <a:pt x="4201194" y="3216073"/>
                  <a:pt x="4201194" y="3231037"/>
                </a:cubicBezTo>
                <a:cubicBezTo>
                  <a:pt x="4201194" y="3246002"/>
                  <a:pt x="4189182" y="3258210"/>
                  <a:pt x="4174218" y="3258210"/>
                </a:cubicBezTo>
                <a:cubicBezTo>
                  <a:pt x="4159253" y="3258210"/>
                  <a:pt x="4147045" y="3246199"/>
                  <a:pt x="4147045" y="3231235"/>
                </a:cubicBezTo>
                <a:cubicBezTo>
                  <a:pt x="4146848" y="3216269"/>
                  <a:pt x="4159055" y="3204258"/>
                  <a:pt x="4174021" y="3204061"/>
                </a:cubicBezTo>
                <a:close/>
                <a:moveTo>
                  <a:pt x="3319841" y="3197760"/>
                </a:moveTo>
                <a:cubicBezTo>
                  <a:pt x="3336775" y="3197563"/>
                  <a:pt x="3350755" y="3211347"/>
                  <a:pt x="3350755" y="3228477"/>
                </a:cubicBezTo>
                <a:cubicBezTo>
                  <a:pt x="3350952" y="3245411"/>
                  <a:pt x="3337169" y="3259391"/>
                  <a:pt x="3320038" y="3259391"/>
                </a:cubicBezTo>
                <a:cubicBezTo>
                  <a:pt x="3303104" y="3259589"/>
                  <a:pt x="3289124" y="3245805"/>
                  <a:pt x="3289124" y="3228674"/>
                </a:cubicBezTo>
                <a:cubicBezTo>
                  <a:pt x="3289124" y="3211544"/>
                  <a:pt x="3302907" y="3197760"/>
                  <a:pt x="3319841" y="3197760"/>
                </a:cubicBezTo>
                <a:close/>
                <a:moveTo>
                  <a:pt x="1262367" y="3188702"/>
                </a:moveTo>
                <a:cubicBezTo>
                  <a:pt x="1279892" y="3188702"/>
                  <a:pt x="1294069" y="3202683"/>
                  <a:pt x="1294069" y="3220207"/>
                </a:cubicBezTo>
                <a:cubicBezTo>
                  <a:pt x="1294069" y="3237731"/>
                  <a:pt x="1280089" y="3251909"/>
                  <a:pt x="1262564" y="3251909"/>
                </a:cubicBezTo>
                <a:cubicBezTo>
                  <a:pt x="1245039" y="3251909"/>
                  <a:pt x="1230862" y="3237731"/>
                  <a:pt x="1230862" y="3220404"/>
                </a:cubicBezTo>
                <a:cubicBezTo>
                  <a:pt x="1230665" y="3203077"/>
                  <a:pt x="1244842" y="3188899"/>
                  <a:pt x="1262367" y="3188702"/>
                </a:cubicBezTo>
                <a:close/>
                <a:moveTo>
                  <a:pt x="2126589" y="3186142"/>
                </a:moveTo>
                <a:cubicBezTo>
                  <a:pt x="2126982" y="3186142"/>
                  <a:pt x="2127377" y="3186536"/>
                  <a:pt x="2127377" y="3186930"/>
                </a:cubicBezTo>
                <a:cubicBezTo>
                  <a:pt x="2127377" y="3187323"/>
                  <a:pt x="2126982" y="3187718"/>
                  <a:pt x="2126589" y="3187718"/>
                </a:cubicBezTo>
                <a:cubicBezTo>
                  <a:pt x="2126195" y="3187718"/>
                  <a:pt x="2125801" y="3187521"/>
                  <a:pt x="2125801" y="3187126"/>
                </a:cubicBezTo>
                <a:cubicBezTo>
                  <a:pt x="2125801" y="3186733"/>
                  <a:pt x="2126195" y="3186536"/>
                  <a:pt x="2126589" y="3186142"/>
                </a:cubicBezTo>
                <a:close/>
                <a:moveTo>
                  <a:pt x="263263" y="3184960"/>
                </a:moveTo>
                <a:cubicBezTo>
                  <a:pt x="264444" y="3184960"/>
                  <a:pt x="265430" y="3185748"/>
                  <a:pt x="265430" y="3186929"/>
                </a:cubicBezTo>
                <a:cubicBezTo>
                  <a:pt x="265430" y="3188110"/>
                  <a:pt x="264641" y="3189095"/>
                  <a:pt x="263460" y="3189095"/>
                </a:cubicBezTo>
                <a:cubicBezTo>
                  <a:pt x="262278" y="3189292"/>
                  <a:pt x="261294" y="3188307"/>
                  <a:pt x="261294" y="3187126"/>
                </a:cubicBezTo>
                <a:cubicBezTo>
                  <a:pt x="261491" y="3185944"/>
                  <a:pt x="262278" y="3184960"/>
                  <a:pt x="263263" y="3184960"/>
                </a:cubicBezTo>
                <a:close/>
                <a:moveTo>
                  <a:pt x="2649769" y="3184764"/>
                </a:moveTo>
                <a:cubicBezTo>
                  <a:pt x="2650162" y="3184764"/>
                  <a:pt x="2650556" y="3185157"/>
                  <a:pt x="2650556" y="3185551"/>
                </a:cubicBezTo>
                <a:cubicBezTo>
                  <a:pt x="2650556" y="3185748"/>
                  <a:pt x="2650162" y="3186141"/>
                  <a:pt x="2649769" y="3186141"/>
                </a:cubicBezTo>
                <a:cubicBezTo>
                  <a:pt x="2649375" y="3186141"/>
                  <a:pt x="2649178" y="3185748"/>
                  <a:pt x="2649178" y="3185354"/>
                </a:cubicBezTo>
                <a:cubicBezTo>
                  <a:pt x="2649178" y="3184960"/>
                  <a:pt x="2649572" y="3184567"/>
                  <a:pt x="2649769" y="3184764"/>
                </a:cubicBezTo>
                <a:close/>
                <a:moveTo>
                  <a:pt x="4345133" y="3181613"/>
                </a:moveTo>
                <a:cubicBezTo>
                  <a:pt x="4356356" y="3181613"/>
                  <a:pt x="4365611" y="3190868"/>
                  <a:pt x="4365611" y="3202091"/>
                </a:cubicBezTo>
                <a:cubicBezTo>
                  <a:pt x="4365611" y="3213314"/>
                  <a:pt x="4356356" y="3222569"/>
                  <a:pt x="4345133" y="3222569"/>
                </a:cubicBezTo>
                <a:cubicBezTo>
                  <a:pt x="4333910" y="3222569"/>
                  <a:pt x="4324655" y="3213314"/>
                  <a:pt x="4324655" y="3202091"/>
                </a:cubicBezTo>
                <a:cubicBezTo>
                  <a:pt x="4324655" y="3190868"/>
                  <a:pt x="4333910" y="3181613"/>
                  <a:pt x="4345133" y="3181613"/>
                </a:cubicBezTo>
                <a:close/>
                <a:moveTo>
                  <a:pt x="3514187" y="3172949"/>
                </a:moveTo>
                <a:cubicBezTo>
                  <a:pt x="3535848" y="3172752"/>
                  <a:pt x="3553569" y="3190277"/>
                  <a:pt x="3553569" y="3211936"/>
                </a:cubicBezTo>
                <a:cubicBezTo>
                  <a:pt x="3553766" y="3233596"/>
                  <a:pt x="3536241" y="3251317"/>
                  <a:pt x="3514581" y="3251317"/>
                </a:cubicBezTo>
                <a:cubicBezTo>
                  <a:pt x="3492922" y="3251514"/>
                  <a:pt x="3475200" y="3233989"/>
                  <a:pt x="3475200" y="3212329"/>
                </a:cubicBezTo>
                <a:cubicBezTo>
                  <a:pt x="3475200" y="3190670"/>
                  <a:pt x="3492528" y="3173146"/>
                  <a:pt x="3514187" y="3172949"/>
                </a:cubicBezTo>
                <a:close/>
                <a:moveTo>
                  <a:pt x="1076684" y="3171572"/>
                </a:moveTo>
                <a:cubicBezTo>
                  <a:pt x="1092240" y="3171374"/>
                  <a:pt x="1104842" y="3183976"/>
                  <a:pt x="1104842" y="3199532"/>
                </a:cubicBezTo>
                <a:cubicBezTo>
                  <a:pt x="1104842" y="3214891"/>
                  <a:pt x="1092437" y="3227493"/>
                  <a:pt x="1076881" y="3227690"/>
                </a:cubicBezTo>
                <a:cubicBezTo>
                  <a:pt x="1061325" y="3227690"/>
                  <a:pt x="1048723" y="3215285"/>
                  <a:pt x="1048723" y="3199729"/>
                </a:cubicBezTo>
                <a:cubicBezTo>
                  <a:pt x="1048527" y="3184174"/>
                  <a:pt x="1061128" y="3171572"/>
                  <a:pt x="1076684" y="3171572"/>
                </a:cubicBezTo>
                <a:close/>
                <a:moveTo>
                  <a:pt x="4512897" y="3160347"/>
                </a:moveTo>
                <a:cubicBezTo>
                  <a:pt x="4519198" y="3160347"/>
                  <a:pt x="4524317" y="3165467"/>
                  <a:pt x="4524317" y="3171768"/>
                </a:cubicBezTo>
                <a:cubicBezTo>
                  <a:pt x="4524317" y="3178069"/>
                  <a:pt x="4519198" y="3183188"/>
                  <a:pt x="4512897" y="3183188"/>
                </a:cubicBezTo>
                <a:cubicBezTo>
                  <a:pt x="4506596" y="3183188"/>
                  <a:pt x="4501476" y="3178069"/>
                  <a:pt x="4501476" y="3171768"/>
                </a:cubicBezTo>
                <a:cubicBezTo>
                  <a:pt x="4501476" y="3165467"/>
                  <a:pt x="4506596" y="3160347"/>
                  <a:pt x="4512897" y="3160347"/>
                </a:cubicBezTo>
                <a:close/>
                <a:moveTo>
                  <a:pt x="897892" y="3153456"/>
                </a:moveTo>
                <a:cubicBezTo>
                  <a:pt x="909904" y="3153456"/>
                  <a:pt x="919553" y="3163105"/>
                  <a:pt x="919553" y="3174919"/>
                </a:cubicBezTo>
                <a:cubicBezTo>
                  <a:pt x="919553" y="3186930"/>
                  <a:pt x="909904" y="3196579"/>
                  <a:pt x="898089" y="3196579"/>
                </a:cubicBezTo>
                <a:cubicBezTo>
                  <a:pt x="886078" y="3196579"/>
                  <a:pt x="876430" y="3186930"/>
                  <a:pt x="876430" y="3175115"/>
                </a:cubicBezTo>
                <a:cubicBezTo>
                  <a:pt x="876430" y="3163302"/>
                  <a:pt x="885882" y="3153456"/>
                  <a:pt x="897892" y="3153456"/>
                </a:cubicBezTo>
                <a:close/>
                <a:moveTo>
                  <a:pt x="3699476" y="3151881"/>
                </a:moveTo>
                <a:cubicBezTo>
                  <a:pt x="3720545" y="3151684"/>
                  <a:pt x="3737873" y="3168815"/>
                  <a:pt x="3737873" y="3189884"/>
                </a:cubicBezTo>
                <a:cubicBezTo>
                  <a:pt x="3738070" y="3211149"/>
                  <a:pt x="3720939" y="3228280"/>
                  <a:pt x="3699870" y="3228280"/>
                </a:cubicBezTo>
                <a:cubicBezTo>
                  <a:pt x="3678801" y="3228477"/>
                  <a:pt x="3661670" y="3211346"/>
                  <a:pt x="3661670" y="3190277"/>
                </a:cubicBezTo>
                <a:cubicBezTo>
                  <a:pt x="3661670" y="3169209"/>
                  <a:pt x="3678604" y="3151881"/>
                  <a:pt x="3699476" y="3151881"/>
                </a:cubicBezTo>
                <a:close/>
                <a:moveTo>
                  <a:pt x="1780230" y="3140460"/>
                </a:moveTo>
                <a:cubicBezTo>
                  <a:pt x="1783578" y="3140460"/>
                  <a:pt x="1786138" y="3143020"/>
                  <a:pt x="1786138" y="3146367"/>
                </a:cubicBezTo>
                <a:cubicBezTo>
                  <a:pt x="1786138" y="3149517"/>
                  <a:pt x="1783381" y="3152274"/>
                  <a:pt x="1780230" y="3152274"/>
                </a:cubicBezTo>
                <a:cubicBezTo>
                  <a:pt x="1777080" y="3152274"/>
                  <a:pt x="1774323" y="3149517"/>
                  <a:pt x="1774323" y="3146367"/>
                </a:cubicBezTo>
                <a:cubicBezTo>
                  <a:pt x="1774323" y="3143020"/>
                  <a:pt x="1777080" y="3140460"/>
                  <a:pt x="1780230" y="3140460"/>
                </a:cubicBezTo>
                <a:close/>
                <a:moveTo>
                  <a:pt x="4678101" y="3137113"/>
                </a:moveTo>
                <a:cubicBezTo>
                  <a:pt x="4680070" y="3137113"/>
                  <a:pt x="4681645" y="3138491"/>
                  <a:pt x="4681645" y="3140460"/>
                </a:cubicBezTo>
                <a:cubicBezTo>
                  <a:pt x="4681645" y="3142429"/>
                  <a:pt x="4680070" y="3144004"/>
                  <a:pt x="4678101" y="3144004"/>
                </a:cubicBezTo>
                <a:cubicBezTo>
                  <a:pt x="4676132" y="3144004"/>
                  <a:pt x="4674557" y="3142429"/>
                  <a:pt x="4674557" y="3140460"/>
                </a:cubicBezTo>
                <a:cubicBezTo>
                  <a:pt x="4674557" y="3138491"/>
                  <a:pt x="4676132" y="3136915"/>
                  <a:pt x="4678101" y="3137113"/>
                </a:cubicBezTo>
                <a:close/>
                <a:moveTo>
                  <a:pt x="2995733" y="3134159"/>
                </a:moveTo>
                <a:cubicBezTo>
                  <a:pt x="3000065" y="3134159"/>
                  <a:pt x="3003412" y="3137704"/>
                  <a:pt x="3003412" y="3141839"/>
                </a:cubicBezTo>
                <a:cubicBezTo>
                  <a:pt x="3003609" y="3146171"/>
                  <a:pt x="3000065" y="3149518"/>
                  <a:pt x="2995930" y="3149518"/>
                </a:cubicBezTo>
                <a:cubicBezTo>
                  <a:pt x="2991598" y="3149518"/>
                  <a:pt x="2988251" y="3145974"/>
                  <a:pt x="2988251" y="3141839"/>
                </a:cubicBezTo>
                <a:cubicBezTo>
                  <a:pt x="2988251" y="3137704"/>
                  <a:pt x="2991598" y="3134356"/>
                  <a:pt x="2995733" y="3134159"/>
                </a:cubicBezTo>
                <a:close/>
                <a:moveTo>
                  <a:pt x="724222" y="3132978"/>
                </a:moveTo>
                <a:cubicBezTo>
                  <a:pt x="732492" y="3132978"/>
                  <a:pt x="739187" y="3139673"/>
                  <a:pt x="739187" y="3147943"/>
                </a:cubicBezTo>
                <a:cubicBezTo>
                  <a:pt x="739384" y="3156213"/>
                  <a:pt x="732689" y="3162908"/>
                  <a:pt x="724419" y="3162908"/>
                </a:cubicBezTo>
                <a:cubicBezTo>
                  <a:pt x="716149" y="3162908"/>
                  <a:pt x="709454" y="3156410"/>
                  <a:pt x="709454" y="3148140"/>
                </a:cubicBezTo>
                <a:cubicBezTo>
                  <a:pt x="709454" y="3139870"/>
                  <a:pt x="716149" y="3133175"/>
                  <a:pt x="724222" y="3132978"/>
                </a:cubicBezTo>
                <a:close/>
                <a:moveTo>
                  <a:pt x="3878465" y="3130811"/>
                </a:moveTo>
                <a:cubicBezTo>
                  <a:pt x="3896974" y="3130811"/>
                  <a:pt x="3911939" y="3145776"/>
                  <a:pt x="3911939" y="3164088"/>
                </a:cubicBezTo>
                <a:cubicBezTo>
                  <a:pt x="3911939" y="3182597"/>
                  <a:pt x="3896974" y="3197562"/>
                  <a:pt x="3878662" y="3197562"/>
                </a:cubicBezTo>
                <a:cubicBezTo>
                  <a:pt x="3860153" y="3197562"/>
                  <a:pt x="3845188" y="3182597"/>
                  <a:pt x="3845188" y="3164285"/>
                </a:cubicBezTo>
                <a:cubicBezTo>
                  <a:pt x="3845188" y="3145973"/>
                  <a:pt x="3859956" y="3131008"/>
                  <a:pt x="3878465" y="3130811"/>
                </a:cubicBezTo>
                <a:close/>
                <a:moveTo>
                  <a:pt x="2006082" y="3129236"/>
                </a:moveTo>
                <a:cubicBezTo>
                  <a:pt x="2006278" y="3129236"/>
                  <a:pt x="2006475" y="3129433"/>
                  <a:pt x="2006475" y="3129630"/>
                </a:cubicBezTo>
                <a:cubicBezTo>
                  <a:pt x="2006475" y="3129826"/>
                  <a:pt x="2006278" y="3130024"/>
                  <a:pt x="2006082" y="3130024"/>
                </a:cubicBezTo>
                <a:cubicBezTo>
                  <a:pt x="2005885" y="3130024"/>
                  <a:pt x="2005688" y="3129826"/>
                  <a:pt x="2005688" y="3129630"/>
                </a:cubicBezTo>
                <a:cubicBezTo>
                  <a:pt x="2005688" y="3129433"/>
                  <a:pt x="2005885" y="3129236"/>
                  <a:pt x="2006082" y="3129236"/>
                </a:cubicBezTo>
                <a:close/>
                <a:moveTo>
                  <a:pt x="3203272" y="3118603"/>
                </a:moveTo>
                <a:cubicBezTo>
                  <a:pt x="3212724" y="3118603"/>
                  <a:pt x="3220600" y="3126282"/>
                  <a:pt x="3220600" y="3135931"/>
                </a:cubicBezTo>
                <a:cubicBezTo>
                  <a:pt x="3220600" y="3145579"/>
                  <a:pt x="3212921" y="3153456"/>
                  <a:pt x="3203272" y="3153456"/>
                </a:cubicBezTo>
                <a:cubicBezTo>
                  <a:pt x="3193821" y="3153456"/>
                  <a:pt x="3185944" y="3145776"/>
                  <a:pt x="3185944" y="3136128"/>
                </a:cubicBezTo>
                <a:cubicBezTo>
                  <a:pt x="3185748" y="3126676"/>
                  <a:pt x="3193624" y="3118800"/>
                  <a:pt x="3203272" y="3118603"/>
                </a:cubicBezTo>
                <a:close/>
                <a:moveTo>
                  <a:pt x="1572888" y="3117422"/>
                </a:moveTo>
                <a:cubicBezTo>
                  <a:pt x="1586671" y="3117422"/>
                  <a:pt x="1597698" y="3128448"/>
                  <a:pt x="1597698" y="3142035"/>
                </a:cubicBezTo>
                <a:cubicBezTo>
                  <a:pt x="1597698" y="3155622"/>
                  <a:pt x="1586671" y="3166648"/>
                  <a:pt x="1573085" y="3166648"/>
                </a:cubicBezTo>
                <a:cubicBezTo>
                  <a:pt x="1559301" y="3166648"/>
                  <a:pt x="1548275" y="3155622"/>
                  <a:pt x="1548275" y="3142035"/>
                </a:cubicBezTo>
                <a:cubicBezTo>
                  <a:pt x="1548275" y="3128448"/>
                  <a:pt x="1559301" y="3117422"/>
                  <a:pt x="1572888" y="3117422"/>
                </a:cubicBezTo>
                <a:close/>
                <a:moveTo>
                  <a:pt x="555079" y="3109743"/>
                </a:moveTo>
                <a:cubicBezTo>
                  <a:pt x="560395" y="3109743"/>
                  <a:pt x="564728" y="3114075"/>
                  <a:pt x="564728" y="3119391"/>
                </a:cubicBezTo>
                <a:cubicBezTo>
                  <a:pt x="564728" y="3124708"/>
                  <a:pt x="560395" y="3129039"/>
                  <a:pt x="555079" y="3129039"/>
                </a:cubicBezTo>
                <a:cubicBezTo>
                  <a:pt x="549566" y="3129039"/>
                  <a:pt x="545234" y="3124708"/>
                  <a:pt x="545234" y="3119391"/>
                </a:cubicBezTo>
                <a:cubicBezTo>
                  <a:pt x="545234" y="3114075"/>
                  <a:pt x="549566" y="3109743"/>
                  <a:pt x="555079" y="3109743"/>
                </a:cubicBezTo>
                <a:close/>
                <a:moveTo>
                  <a:pt x="4051742" y="3106593"/>
                </a:moveTo>
                <a:cubicBezTo>
                  <a:pt x="4067888" y="3106395"/>
                  <a:pt x="4081278" y="3119588"/>
                  <a:pt x="4081278" y="3135931"/>
                </a:cubicBezTo>
                <a:cubicBezTo>
                  <a:pt x="4081475" y="3152077"/>
                  <a:pt x="4068282" y="3165467"/>
                  <a:pt x="4051939" y="3165467"/>
                </a:cubicBezTo>
                <a:cubicBezTo>
                  <a:pt x="4035793" y="3165664"/>
                  <a:pt x="4022404" y="3152472"/>
                  <a:pt x="4022404" y="3136128"/>
                </a:cubicBezTo>
                <a:cubicBezTo>
                  <a:pt x="4022206" y="3119785"/>
                  <a:pt x="4035398" y="3106593"/>
                  <a:pt x="4051742" y="3106593"/>
                </a:cubicBezTo>
                <a:close/>
                <a:moveTo>
                  <a:pt x="1379133" y="3095368"/>
                </a:moveTo>
                <a:cubicBezTo>
                  <a:pt x="1396460" y="3095368"/>
                  <a:pt x="1410441" y="3109152"/>
                  <a:pt x="1410441" y="3126479"/>
                </a:cubicBezTo>
                <a:cubicBezTo>
                  <a:pt x="1410441" y="3143610"/>
                  <a:pt x="1396658" y="3157787"/>
                  <a:pt x="1379329" y="3157787"/>
                </a:cubicBezTo>
                <a:cubicBezTo>
                  <a:pt x="1362001" y="3157787"/>
                  <a:pt x="1348021" y="3144004"/>
                  <a:pt x="1348021" y="3126677"/>
                </a:cubicBezTo>
                <a:cubicBezTo>
                  <a:pt x="1347824" y="3109546"/>
                  <a:pt x="1361805" y="3095368"/>
                  <a:pt x="1379133" y="3095368"/>
                </a:cubicBezTo>
                <a:close/>
                <a:moveTo>
                  <a:pt x="388889" y="3086310"/>
                </a:moveTo>
                <a:cubicBezTo>
                  <a:pt x="390662" y="3086310"/>
                  <a:pt x="392040" y="3087688"/>
                  <a:pt x="392040" y="3089461"/>
                </a:cubicBezTo>
                <a:cubicBezTo>
                  <a:pt x="392040" y="3091233"/>
                  <a:pt x="390662" y="3092611"/>
                  <a:pt x="388889" y="3092611"/>
                </a:cubicBezTo>
                <a:cubicBezTo>
                  <a:pt x="387118" y="3092611"/>
                  <a:pt x="385739" y="3091233"/>
                  <a:pt x="385739" y="3089461"/>
                </a:cubicBezTo>
                <a:cubicBezTo>
                  <a:pt x="385739" y="3087886"/>
                  <a:pt x="387118" y="3086507"/>
                  <a:pt x="388889" y="3086310"/>
                </a:cubicBezTo>
                <a:close/>
                <a:moveTo>
                  <a:pt x="3396832" y="3085326"/>
                </a:moveTo>
                <a:cubicBezTo>
                  <a:pt x="3415538" y="3085326"/>
                  <a:pt x="3430897" y="3100488"/>
                  <a:pt x="3430897" y="3119194"/>
                </a:cubicBezTo>
                <a:cubicBezTo>
                  <a:pt x="3430897" y="3137900"/>
                  <a:pt x="3415735" y="3153259"/>
                  <a:pt x="3397029" y="3153259"/>
                </a:cubicBezTo>
                <a:cubicBezTo>
                  <a:pt x="3378322" y="3153259"/>
                  <a:pt x="3362964" y="3138097"/>
                  <a:pt x="3362964" y="3119390"/>
                </a:cubicBezTo>
                <a:cubicBezTo>
                  <a:pt x="3362767" y="3100685"/>
                  <a:pt x="3377929" y="3085326"/>
                  <a:pt x="3396832" y="3085326"/>
                </a:cubicBezTo>
                <a:close/>
                <a:moveTo>
                  <a:pt x="4220885" y="3075481"/>
                </a:moveTo>
                <a:cubicBezTo>
                  <a:pt x="4237818" y="3075285"/>
                  <a:pt x="4251602" y="3088871"/>
                  <a:pt x="4251602" y="3105804"/>
                </a:cubicBezTo>
                <a:cubicBezTo>
                  <a:pt x="4251602" y="3122738"/>
                  <a:pt x="4238016" y="3136522"/>
                  <a:pt x="4221081" y="3136522"/>
                </a:cubicBezTo>
                <a:cubicBezTo>
                  <a:pt x="4204147" y="3136719"/>
                  <a:pt x="4190364" y="3123132"/>
                  <a:pt x="4190364" y="3106199"/>
                </a:cubicBezTo>
                <a:cubicBezTo>
                  <a:pt x="4190364" y="3089265"/>
                  <a:pt x="4203950" y="3075481"/>
                  <a:pt x="4220885" y="3075481"/>
                </a:cubicBezTo>
                <a:close/>
                <a:moveTo>
                  <a:pt x="1195024" y="3069179"/>
                </a:moveTo>
                <a:cubicBezTo>
                  <a:pt x="1214715" y="3069179"/>
                  <a:pt x="1230861" y="3085129"/>
                  <a:pt x="1230861" y="3104819"/>
                </a:cubicBezTo>
                <a:cubicBezTo>
                  <a:pt x="1230861" y="3124510"/>
                  <a:pt x="1214912" y="3140656"/>
                  <a:pt x="1195221" y="3140656"/>
                </a:cubicBezTo>
                <a:cubicBezTo>
                  <a:pt x="1175530" y="3140656"/>
                  <a:pt x="1159384" y="3124707"/>
                  <a:pt x="1159384" y="3105016"/>
                </a:cubicBezTo>
                <a:cubicBezTo>
                  <a:pt x="1159384" y="3085326"/>
                  <a:pt x="1175333" y="3069179"/>
                  <a:pt x="1195024" y="3069179"/>
                </a:cubicBezTo>
                <a:close/>
                <a:moveTo>
                  <a:pt x="225655" y="3057168"/>
                </a:moveTo>
                <a:cubicBezTo>
                  <a:pt x="226639" y="3057168"/>
                  <a:pt x="227427" y="3057956"/>
                  <a:pt x="227427" y="3058940"/>
                </a:cubicBezTo>
                <a:cubicBezTo>
                  <a:pt x="227427" y="3059925"/>
                  <a:pt x="226639" y="3060713"/>
                  <a:pt x="225655" y="3060713"/>
                </a:cubicBezTo>
                <a:cubicBezTo>
                  <a:pt x="224670" y="3060713"/>
                  <a:pt x="223883" y="3059925"/>
                  <a:pt x="223883" y="3058940"/>
                </a:cubicBezTo>
                <a:cubicBezTo>
                  <a:pt x="223883" y="3057956"/>
                  <a:pt x="224670" y="3057168"/>
                  <a:pt x="225655" y="3057168"/>
                </a:cubicBezTo>
                <a:close/>
                <a:moveTo>
                  <a:pt x="3580545" y="3053822"/>
                </a:moveTo>
                <a:cubicBezTo>
                  <a:pt x="3603977" y="3053625"/>
                  <a:pt x="3623076" y="3072528"/>
                  <a:pt x="3623076" y="3095959"/>
                </a:cubicBezTo>
                <a:cubicBezTo>
                  <a:pt x="3623273" y="3119392"/>
                  <a:pt x="3604370" y="3138491"/>
                  <a:pt x="3580938" y="3138491"/>
                </a:cubicBezTo>
                <a:cubicBezTo>
                  <a:pt x="3557507" y="3138688"/>
                  <a:pt x="3538407" y="3119785"/>
                  <a:pt x="3538407" y="3096354"/>
                </a:cubicBezTo>
                <a:cubicBezTo>
                  <a:pt x="3538407" y="3072921"/>
                  <a:pt x="3557310" y="3054019"/>
                  <a:pt x="3580545" y="3053822"/>
                </a:cubicBezTo>
                <a:close/>
                <a:moveTo>
                  <a:pt x="1897783" y="3051261"/>
                </a:moveTo>
                <a:cubicBezTo>
                  <a:pt x="1897979" y="3051261"/>
                  <a:pt x="1898176" y="3051655"/>
                  <a:pt x="1898176" y="3051655"/>
                </a:cubicBezTo>
                <a:cubicBezTo>
                  <a:pt x="1898176" y="3051851"/>
                  <a:pt x="1897979" y="3052048"/>
                  <a:pt x="1897783" y="3052048"/>
                </a:cubicBezTo>
                <a:cubicBezTo>
                  <a:pt x="1897586" y="3052048"/>
                  <a:pt x="1897389" y="3051851"/>
                  <a:pt x="1897389" y="3051655"/>
                </a:cubicBezTo>
                <a:cubicBezTo>
                  <a:pt x="1897389" y="3051458"/>
                  <a:pt x="1897586" y="3051261"/>
                  <a:pt x="1897783" y="3051261"/>
                </a:cubicBezTo>
                <a:close/>
                <a:moveTo>
                  <a:pt x="4386877" y="3048899"/>
                </a:moveTo>
                <a:cubicBezTo>
                  <a:pt x="4401251" y="3048899"/>
                  <a:pt x="4413066" y="3060517"/>
                  <a:pt x="4413066" y="3074891"/>
                </a:cubicBezTo>
                <a:cubicBezTo>
                  <a:pt x="4413066" y="3089265"/>
                  <a:pt x="4401448" y="3101080"/>
                  <a:pt x="4387074" y="3101080"/>
                </a:cubicBezTo>
                <a:cubicBezTo>
                  <a:pt x="4372700" y="3101080"/>
                  <a:pt x="4360886" y="3089462"/>
                  <a:pt x="4360886" y="3075087"/>
                </a:cubicBezTo>
                <a:cubicBezTo>
                  <a:pt x="4360689" y="3060714"/>
                  <a:pt x="4372306" y="3049096"/>
                  <a:pt x="4386877" y="3048899"/>
                </a:cubicBezTo>
                <a:close/>
                <a:moveTo>
                  <a:pt x="2877786" y="3047717"/>
                </a:moveTo>
                <a:cubicBezTo>
                  <a:pt x="2877982" y="3047717"/>
                  <a:pt x="2878180" y="3047914"/>
                  <a:pt x="2878180" y="3048111"/>
                </a:cubicBezTo>
                <a:cubicBezTo>
                  <a:pt x="2878180" y="3048307"/>
                  <a:pt x="2877982" y="3048505"/>
                  <a:pt x="2877786" y="3048505"/>
                </a:cubicBezTo>
                <a:cubicBezTo>
                  <a:pt x="2877589" y="3048505"/>
                  <a:pt x="2877392" y="3048307"/>
                  <a:pt x="2877392" y="3048111"/>
                </a:cubicBezTo>
                <a:cubicBezTo>
                  <a:pt x="2877392" y="3047914"/>
                  <a:pt x="2877589" y="3047717"/>
                  <a:pt x="2877786" y="3047717"/>
                </a:cubicBezTo>
                <a:close/>
                <a:moveTo>
                  <a:pt x="1018202" y="3046339"/>
                </a:moveTo>
                <a:cubicBezTo>
                  <a:pt x="1036318" y="3046339"/>
                  <a:pt x="1051283" y="3061107"/>
                  <a:pt x="1051283" y="3079223"/>
                </a:cubicBezTo>
                <a:cubicBezTo>
                  <a:pt x="1051283" y="3097535"/>
                  <a:pt x="1036515" y="3112303"/>
                  <a:pt x="1018399" y="3112303"/>
                </a:cubicBezTo>
                <a:cubicBezTo>
                  <a:pt x="1000087" y="3112303"/>
                  <a:pt x="985319" y="3097535"/>
                  <a:pt x="985319" y="3079419"/>
                </a:cubicBezTo>
                <a:cubicBezTo>
                  <a:pt x="985319" y="3061304"/>
                  <a:pt x="1000087" y="3046536"/>
                  <a:pt x="1018202" y="3046339"/>
                </a:cubicBezTo>
                <a:close/>
                <a:moveTo>
                  <a:pt x="1688865" y="3040826"/>
                </a:moveTo>
                <a:cubicBezTo>
                  <a:pt x="1693197" y="3040826"/>
                  <a:pt x="1696544" y="3044370"/>
                  <a:pt x="1696544" y="3048505"/>
                </a:cubicBezTo>
                <a:cubicBezTo>
                  <a:pt x="1696741" y="3052837"/>
                  <a:pt x="1693197" y="3056184"/>
                  <a:pt x="1689062" y="3056184"/>
                </a:cubicBezTo>
                <a:cubicBezTo>
                  <a:pt x="1684927" y="3056381"/>
                  <a:pt x="1681383" y="3052837"/>
                  <a:pt x="1681383" y="3048702"/>
                </a:cubicBezTo>
                <a:cubicBezTo>
                  <a:pt x="1681383" y="3044567"/>
                  <a:pt x="1684927" y="3041023"/>
                  <a:pt x="1688865" y="3040826"/>
                </a:cubicBezTo>
                <a:close/>
                <a:moveTo>
                  <a:pt x="3086310" y="3035115"/>
                </a:moveTo>
                <a:cubicBezTo>
                  <a:pt x="3090839" y="3035115"/>
                  <a:pt x="3094580" y="3038857"/>
                  <a:pt x="3094580" y="3043385"/>
                </a:cubicBezTo>
                <a:cubicBezTo>
                  <a:pt x="3094580" y="3048111"/>
                  <a:pt x="3090839" y="3051853"/>
                  <a:pt x="3086310" y="3051853"/>
                </a:cubicBezTo>
                <a:cubicBezTo>
                  <a:pt x="3081782" y="3051853"/>
                  <a:pt x="3078040" y="3048111"/>
                  <a:pt x="3078040" y="3043583"/>
                </a:cubicBezTo>
                <a:cubicBezTo>
                  <a:pt x="3078040" y="3039053"/>
                  <a:pt x="3081782" y="3035312"/>
                  <a:pt x="3086310" y="3035115"/>
                </a:cubicBezTo>
                <a:close/>
                <a:moveTo>
                  <a:pt x="3757367" y="3027829"/>
                </a:moveTo>
                <a:cubicBezTo>
                  <a:pt x="3780405" y="3027829"/>
                  <a:pt x="3799111" y="3046338"/>
                  <a:pt x="3799111" y="3069376"/>
                </a:cubicBezTo>
                <a:cubicBezTo>
                  <a:pt x="3799111" y="3092414"/>
                  <a:pt x="3780602" y="3111121"/>
                  <a:pt x="3757564" y="3111121"/>
                </a:cubicBezTo>
                <a:cubicBezTo>
                  <a:pt x="3734526" y="3111121"/>
                  <a:pt x="3715821" y="3092611"/>
                  <a:pt x="3715821" y="3069573"/>
                </a:cubicBezTo>
                <a:cubicBezTo>
                  <a:pt x="3715624" y="3046535"/>
                  <a:pt x="3734330" y="3027829"/>
                  <a:pt x="3757367" y="3027829"/>
                </a:cubicBezTo>
                <a:close/>
                <a:moveTo>
                  <a:pt x="4549719" y="3027042"/>
                </a:moveTo>
                <a:cubicBezTo>
                  <a:pt x="4558776" y="3027042"/>
                  <a:pt x="4566062" y="3034328"/>
                  <a:pt x="4566062" y="3043385"/>
                </a:cubicBezTo>
                <a:cubicBezTo>
                  <a:pt x="4566258" y="3052246"/>
                  <a:pt x="4558973" y="3059729"/>
                  <a:pt x="4549915" y="3059729"/>
                </a:cubicBezTo>
                <a:cubicBezTo>
                  <a:pt x="4541055" y="3059729"/>
                  <a:pt x="4533572" y="3052443"/>
                  <a:pt x="4533572" y="3043385"/>
                </a:cubicBezTo>
                <a:cubicBezTo>
                  <a:pt x="4533572" y="3034328"/>
                  <a:pt x="4540858" y="3027042"/>
                  <a:pt x="4549719" y="3027042"/>
                </a:cubicBezTo>
                <a:close/>
                <a:moveTo>
                  <a:pt x="846894" y="3026451"/>
                </a:moveTo>
                <a:cubicBezTo>
                  <a:pt x="860677" y="3026254"/>
                  <a:pt x="871902" y="3037477"/>
                  <a:pt x="871902" y="3051261"/>
                </a:cubicBezTo>
                <a:cubicBezTo>
                  <a:pt x="871902" y="3065044"/>
                  <a:pt x="860677" y="3076268"/>
                  <a:pt x="846894" y="3076268"/>
                </a:cubicBezTo>
                <a:cubicBezTo>
                  <a:pt x="833110" y="3076465"/>
                  <a:pt x="821887" y="3065241"/>
                  <a:pt x="821887" y="3051458"/>
                </a:cubicBezTo>
                <a:cubicBezTo>
                  <a:pt x="821887" y="3037675"/>
                  <a:pt x="833110" y="3026451"/>
                  <a:pt x="846894" y="3026451"/>
                </a:cubicBezTo>
                <a:close/>
                <a:moveTo>
                  <a:pt x="1496093" y="3013849"/>
                </a:moveTo>
                <a:cubicBezTo>
                  <a:pt x="1506530" y="3013653"/>
                  <a:pt x="1515194" y="3022119"/>
                  <a:pt x="1515194" y="3032753"/>
                </a:cubicBezTo>
                <a:cubicBezTo>
                  <a:pt x="1515194" y="3043189"/>
                  <a:pt x="1506530" y="3051852"/>
                  <a:pt x="1496093" y="3051852"/>
                </a:cubicBezTo>
                <a:cubicBezTo>
                  <a:pt x="1485657" y="3051852"/>
                  <a:pt x="1476994" y="3043385"/>
                  <a:pt x="1476994" y="3032753"/>
                </a:cubicBezTo>
                <a:cubicBezTo>
                  <a:pt x="1476994" y="3022316"/>
                  <a:pt x="1485461" y="3013653"/>
                  <a:pt x="1496093" y="3013849"/>
                </a:cubicBezTo>
                <a:close/>
                <a:moveTo>
                  <a:pt x="679917" y="3012471"/>
                </a:moveTo>
                <a:cubicBezTo>
                  <a:pt x="685233" y="3012471"/>
                  <a:pt x="689566" y="3016802"/>
                  <a:pt x="689566" y="3022119"/>
                </a:cubicBezTo>
                <a:cubicBezTo>
                  <a:pt x="689566" y="3027435"/>
                  <a:pt x="685233" y="3031767"/>
                  <a:pt x="679917" y="3031767"/>
                </a:cubicBezTo>
                <a:cubicBezTo>
                  <a:pt x="674404" y="3031767"/>
                  <a:pt x="670072" y="3027435"/>
                  <a:pt x="670072" y="3022119"/>
                </a:cubicBezTo>
                <a:cubicBezTo>
                  <a:pt x="670072" y="3016605"/>
                  <a:pt x="674404" y="3012273"/>
                  <a:pt x="679917" y="3012471"/>
                </a:cubicBezTo>
                <a:close/>
                <a:moveTo>
                  <a:pt x="4710591" y="3005776"/>
                </a:moveTo>
                <a:cubicBezTo>
                  <a:pt x="4713545" y="3005776"/>
                  <a:pt x="4715907" y="3007942"/>
                  <a:pt x="4715907" y="3010895"/>
                </a:cubicBezTo>
                <a:cubicBezTo>
                  <a:pt x="4715907" y="3013652"/>
                  <a:pt x="4713741" y="3016015"/>
                  <a:pt x="4710788" y="3016015"/>
                </a:cubicBezTo>
                <a:cubicBezTo>
                  <a:pt x="4708032" y="3016015"/>
                  <a:pt x="4705668" y="3013652"/>
                  <a:pt x="4705668" y="3010895"/>
                </a:cubicBezTo>
                <a:cubicBezTo>
                  <a:pt x="4705668" y="3007942"/>
                  <a:pt x="4708032" y="3005776"/>
                  <a:pt x="4710591" y="3005776"/>
                </a:cubicBezTo>
                <a:close/>
                <a:moveTo>
                  <a:pt x="3279082" y="3004004"/>
                </a:moveTo>
                <a:cubicBezTo>
                  <a:pt x="3291290" y="3003807"/>
                  <a:pt x="3301332" y="3013849"/>
                  <a:pt x="3301332" y="3026057"/>
                </a:cubicBezTo>
                <a:cubicBezTo>
                  <a:pt x="3301529" y="3038266"/>
                  <a:pt x="3291487" y="3048308"/>
                  <a:pt x="3279279" y="3048308"/>
                </a:cubicBezTo>
                <a:cubicBezTo>
                  <a:pt x="3267070" y="3048308"/>
                  <a:pt x="3257028" y="3038463"/>
                  <a:pt x="3257028" y="3026254"/>
                </a:cubicBezTo>
                <a:cubicBezTo>
                  <a:pt x="3257028" y="3014047"/>
                  <a:pt x="3266873" y="3004201"/>
                  <a:pt x="3279082" y="3004004"/>
                </a:cubicBezTo>
                <a:close/>
                <a:moveTo>
                  <a:pt x="3928479" y="3003216"/>
                </a:moveTo>
                <a:cubicBezTo>
                  <a:pt x="3948958" y="3003216"/>
                  <a:pt x="3965497" y="3019756"/>
                  <a:pt x="3965694" y="3040235"/>
                </a:cubicBezTo>
                <a:cubicBezTo>
                  <a:pt x="3965694" y="3060713"/>
                  <a:pt x="3949154" y="3077450"/>
                  <a:pt x="3928676" y="3077450"/>
                </a:cubicBezTo>
                <a:cubicBezTo>
                  <a:pt x="3908198" y="3077450"/>
                  <a:pt x="3891461" y="3060910"/>
                  <a:pt x="3891461" y="3040432"/>
                </a:cubicBezTo>
                <a:cubicBezTo>
                  <a:pt x="3891264" y="3019953"/>
                  <a:pt x="3907804" y="3003216"/>
                  <a:pt x="3928479" y="3003216"/>
                </a:cubicBezTo>
                <a:close/>
                <a:moveTo>
                  <a:pt x="515894" y="2985691"/>
                </a:moveTo>
                <a:cubicBezTo>
                  <a:pt x="519242" y="2985691"/>
                  <a:pt x="521802" y="2988251"/>
                  <a:pt x="521802" y="2991598"/>
                </a:cubicBezTo>
                <a:cubicBezTo>
                  <a:pt x="521802" y="2994748"/>
                  <a:pt x="519045" y="2997505"/>
                  <a:pt x="515894" y="2997505"/>
                </a:cubicBezTo>
                <a:cubicBezTo>
                  <a:pt x="512743" y="2997505"/>
                  <a:pt x="509987" y="2994748"/>
                  <a:pt x="509987" y="2991598"/>
                </a:cubicBezTo>
                <a:cubicBezTo>
                  <a:pt x="509987" y="2988251"/>
                  <a:pt x="512547" y="2985691"/>
                  <a:pt x="515894" y="2985691"/>
                </a:cubicBezTo>
                <a:close/>
                <a:moveTo>
                  <a:pt x="1313956" y="2978603"/>
                </a:moveTo>
                <a:cubicBezTo>
                  <a:pt x="1331284" y="2978603"/>
                  <a:pt x="1345264" y="2992386"/>
                  <a:pt x="1345264" y="3009714"/>
                </a:cubicBezTo>
                <a:cubicBezTo>
                  <a:pt x="1345264" y="3026845"/>
                  <a:pt x="1331481" y="3041022"/>
                  <a:pt x="1314153" y="3041022"/>
                </a:cubicBezTo>
                <a:cubicBezTo>
                  <a:pt x="1296825" y="3041022"/>
                  <a:pt x="1282845" y="3027239"/>
                  <a:pt x="1282845" y="3009911"/>
                </a:cubicBezTo>
                <a:cubicBezTo>
                  <a:pt x="1282845" y="2992781"/>
                  <a:pt x="1296825" y="2978800"/>
                  <a:pt x="1313956" y="2978603"/>
                </a:cubicBezTo>
                <a:close/>
                <a:moveTo>
                  <a:pt x="4095455" y="2977027"/>
                </a:moveTo>
                <a:cubicBezTo>
                  <a:pt x="4113374" y="2977027"/>
                  <a:pt x="4128142" y="2991402"/>
                  <a:pt x="4128142" y="3009517"/>
                </a:cubicBezTo>
                <a:cubicBezTo>
                  <a:pt x="4128142" y="3027436"/>
                  <a:pt x="4113767" y="3042204"/>
                  <a:pt x="4095652" y="3042204"/>
                </a:cubicBezTo>
                <a:cubicBezTo>
                  <a:pt x="4077734" y="3042204"/>
                  <a:pt x="4062966" y="3027632"/>
                  <a:pt x="4062966" y="3009714"/>
                </a:cubicBezTo>
                <a:cubicBezTo>
                  <a:pt x="4062769" y="2991795"/>
                  <a:pt x="4077340" y="2977027"/>
                  <a:pt x="4095455" y="2977027"/>
                </a:cubicBezTo>
                <a:close/>
                <a:moveTo>
                  <a:pt x="3461023" y="2968167"/>
                </a:moveTo>
                <a:cubicBezTo>
                  <a:pt x="3479729" y="2968167"/>
                  <a:pt x="3495087" y="2983132"/>
                  <a:pt x="3495087" y="3002035"/>
                </a:cubicBezTo>
                <a:cubicBezTo>
                  <a:pt x="3495284" y="3020741"/>
                  <a:pt x="3479926" y="3036100"/>
                  <a:pt x="3461220" y="3036100"/>
                </a:cubicBezTo>
                <a:cubicBezTo>
                  <a:pt x="3442513" y="3036100"/>
                  <a:pt x="3427352" y="3020938"/>
                  <a:pt x="3427155" y="3002231"/>
                </a:cubicBezTo>
                <a:cubicBezTo>
                  <a:pt x="3426958" y="2983526"/>
                  <a:pt x="3442120" y="2968167"/>
                  <a:pt x="3461023" y="2968167"/>
                </a:cubicBezTo>
                <a:close/>
                <a:moveTo>
                  <a:pt x="1805237" y="2954974"/>
                </a:moveTo>
                <a:cubicBezTo>
                  <a:pt x="1805434" y="2954974"/>
                  <a:pt x="1805631" y="2955171"/>
                  <a:pt x="1805631" y="2955368"/>
                </a:cubicBezTo>
                <a:cubicBezTo>
                  <a:pt x="1805631" y="2955564"/>
                  <a:pt x="1805434" y="2955761"/>
                  <a:pt x="1805237" y="2955761"/>
                </a:cubicBezTo>
                <a:cubicBezTo>
                  <a:pt x="1805041" y="2955761"/>
                  <a:pt x="1804844" y="2955564"/>
                  <a:pt x="1804844" y="2955368"/>
                </a:cubicBezTo>
                <a:cubicBezTo>
                  <a:pt x="1804844" y="2955171"/>
                  <a:pt x="1805041" y="2955171"/>
                  <a:pt x="1805237" y="2954974"/>
                </a:cubicBezTo>
                <a:close/>
                <a:moveTo>
                  <a:pt x="354431" y="2954974"/>
                </a:moveTo>
                <a:cubicBezTo>
                  <a:pt x="357188" y="2954974"/>
                  <a:pt x="359551" y="2957140"/>
                  <a:pt x="359551" y="2960094"/>
                </a:cubicBezTo>
                <a:cubicBezTo>
                  <a:pt x="359748" y="2963047"/>
                  <a:pt x="357385" y="2965410"/>
                  <a:pt x="354431" y="2965410"/>
                </a:cubicBezTo>
                <a:cubicBezTo>
                  <a:pt x="351675" y="2965410"/>
                  <a:pt x="349312" y="2963244"/>
                  <a:pt x="349312" y="2960290"/>
                </a:cubicBezTo>
                <a:cubicBezTo>
                  <a:pt x="349312" y="2957534"/>
                  <a:pt x="351675" y="2955171"/>
                  <a:pt x="354431" y="2954974"/>
                </a:cubicBezTo>
                <a:close/>
                <a:moveTo>
                  <a:pt x="2969742" y="2950839"/>
                </a:moveTo>
                <a:cubicBezTo>
                  <a:pt x="2969938" y="2950839"/>
                  <a:pt x="2970136" y="2951036"/>
                  <a:pt x="2970136" y="2951233"/>
                </a:cubicBezTo>
                <a:cubicBezTo>
                  <a:pt x="2970136" y="2951429"/>
                  <a:pt x="2969938" y="2951627"/>
                  <a:pt x="2969742" y="2951627"/>
                </a:cubicBezTo>
                <a:cubicBezTo>
                  <a:pt x="2969545" y="2951627"/>
                  <a:pt x="2969348" y="2951429"/>
                  <a:pt x="2969348" y="2951233"/>
                </a:cubicBezTo>
                <a:cubicBezTo>
                  <a:pt x="2969348" y="2951036"/>
                  <a:pt x="2969545" y="2950839"/>
                  <a:pt x="2969742" y="2950839"/>
                </a:cubicBezTo>
                <a:close/>
                <a:moveTo>
                  <a:pt x="4259282" y="2947491"/>
                </a:moveTo>
                <a:cubicBezTo>
                  <a:pt x="4276018" y="2947295"/>
                  <a:pt x="4289801" y="2960881"/>
                  <a:pt x="4289801" y="2977815"/>
                </a:cubicBezTo>
                <a:cubicBezTo>
                  <a:pt x="4289999" y="2994749"/>
                  <a:pt x="4276215" y="3008533"/>
                  <a:pt x="4259479" y="3008533"/>
                </a:cubicBezTo>
                <a:cubicBezTo>
                  <a:pt x="4242545" y="3008533"/>
                  <a:pt x="4228761" y="2994946"/>
                  <a:pt x="4228761" y="2978012"/>
                </a:cubicBezTo>
                <a:cubicBezTo>
                  <a:pt x="4228564" y="2961275"/>
                  <a:pt x="4242151" y="2947491"/>
                  <a:pt x="4259282" y="2947491"/>
                </a:cubicBezTo>
                <a:close/>
                <a:moveTo>
                  <a:pt x="1139496" y="2944145"/>
                </a:moveTo>
                <a:cubicBezTo>
                  <a:pt x="1161156" y="2943948"/>
                  <a:pt x="1178681" y="2961473"/>
                  <a:pt x="1178878" y="2983132"/>
                </a:cubicBezTo>
                <a:cubicBezTo>
                  <a:pt x="1179075" y="3004792"/>
                  <a:pt x="1161550" y="3022514"/>
                  <a:pt x="1139890" y="3022514"/>
                </a:cubicBezTo>
                <a:cubicBezTo>
                  <a:pt x="1118231" y="3022514"/>
                  <a:pt x="1100706" y="3004989"/>
                  <a:pt x="1100509" y="2983329"/>
                </a:cubicBezTo>
                <a:cubicBezTo>
                  <a:pt x="1100509" y="2961670"/>
                  <a:pt x="1118034" y="2944145"/>
                  <a:pt x="1139496" y="2944145"/>
                </a:cubicBezTo>
                <a:close/>
                <a:moveTo>
                  <a:pt x="3635285" y="2934496"/>
                </a:moveTo>
                <a:cubicBezTo>
                  <a:pt x="3656945" y="2934299"/>
                  <a:pt x="3674863" y="2952021"/>
                  <a:pt x="3674863" y="2973877"/>
                </a:cubicBezTo>
                <a:cubicBezTo>
                  <a:pt x="3674863" y="2995734"/>
                  <a:pt x="3657338" y="3013652"/>
                  <a:pt x="3635482" y="3013652"/>
                </a:cubicBezTo>
                <a:cubicBezTo>
                  <a:pt x="3613625" y="3013652"/>
                  <a:pt x="3595904" y="2996127"/>
                  <a:pt x="3595707" y="2974271"/>
                </a:cubicBezTo>
                <a:cubicBezTo>
                  <a:pt x="3595707" y="2952611"/>
                  <a:pt x="3613232" y="2934693"/>
                  <a:pt x="3635285" y="2934496"/>
                </a:cubicBezTo>
                <a:close/>
                <a:moveTo>
                  <a:pt x="1613451" y="2933511"/>
                </a:moveTo>
                <a:cubicBezTo>
                  <a:pt x="1616208" y="2933511"/>
                  <a:pt x="1618374" y="2935677"/>
                  <a:pt x="1618374" y="2938434"/>
                </a:cubicBezTo>
                <a:cubicBezTo>
                  <a:pt x="1618374" y="2941190"/>
                  <a:pt x="1616011" y="2943356"/>
                  <a:pt x="1613451" y="2943356"/>
                </a:cubicBezTo>
                <a:cubicBezTo>
                  <a:pt x="1610694" y="2943553"/>
                  <a:pt x="1608528" y="2941190"/>
                  <a:pt x="1608528" y="2938630"/>
                </a:cubicBezTo>
                <a:cubicBezTo>
                  <a:pt x="1608528" y="2935874"/>
                  <a:pt x="1610694" y="2933708"/>
                  <a:pt x="1613451" y="2933511"/>
                </a:cubicBezTo>
                <a:close/>
                <a:moveTo>
                  <a:pt x="3161332" y="2930361"/>
                </a:moveTo>
                <a:cubicBezTo>
                  <a:pt x="3162907" y="2930361"/>
                  <a:pt x="3164088" y="2931543"/>
                  <a:pt x="3164088" y="2933117"/>
                </a:cubicBezTo>
                <a:cubicBezTo>
                  <a:pt x="3164088" y="2934693"/>
                  <a:pt x="3162907" y="2935874"/>
                  <a:pt x="3161332" y="2935874"/>
                </a:cubicBezTo>
                <a:cubicBezTo>
                  <a:pt x="3159756" y="2935874"/>
                  <a:pt x="3158575" y="2934693"/>
                  <a:pt x="3158575" y="2933117"/>
                </a:cubicBezTo>
                <a:cubicBezTo>
                  <a:pt x="3158575" y="2931543"/>
                  <a:pt x="3159756" y="2930164"/>
                  <a:pt x="3161332" y="2930361"/>
                </a:cubicBezTo>
                <a:close/>
                <a:moveTo>
                  <a:pt x="195330" y="2926028"/>
                </a:moveTo>
                <a:cubicBezTo>
                  <a:pt x="196906" y="2926028"/>
                  <a:pt x="198087" y="2927209"/>
                  <a:pt x="198087" y="2928785"/>
                </a:cubicBezTo>
                <a:cubicBezTo>
                  <a:pt x="198087" y="2930360"/>
                  <a:pt x="196906" y="2931541"/>
                  <a:pt x="195330" y="2931541"/>
                </a:cubicBezTo>
                <a:cubicBezTo>
                  <a:pt x="193755" y="2931541"/>
                  <a:pt x="192574" y="2930360"/>
                  <a:pt x="192574" y="2928785"/>
                </a:cubicBezTo>
                <a:cubicBezTo>
                  <a:pt x="192574" y="2927209"/>
                  <a:pt x="193755" y="2926028"/>
                  <a:pt x="195330" y="2926028"/>
                </a:cubicBezTo>
                <a:close/>
                <a:moveTo>
                  <a:pt x="970748" y="2924060"/>
                </a:moveTo>
                <a:cubicBezTo>
                  <a:pt x="987485" y="2924060"/>
                  <a:pt x="1001072" y="2937450"/>
                  <a:pt x="1001072" y="2954187"/>
                </a:cubicBezTo>
                <a:cubicBezTo>
                  <a:pt x="1001072" y="2970925"/>
                  <a:pt x="987681" y="2984511"/>
                  <a:pt x="970945" y="2984511"/>
                </a:cubicBezTo>
                <a:cubicBezTo>
                  <a:pt x="954207" y="2984511"/>
                  <a:pt x="940621" y="2971121"/>
                  <a:pt x="940621" y="2954384"/>
                </a:cubicBezTo>
                <a:cubicBezTo>
                  <a:pt x="940621" y="2937843"/>
                  <a:pt x="954207" y="2924257"/>
                  <a:pt x="970748" y="2924060"/>
                </a:cubicBezTo>
                <a:close/>
                <a:moveTo>
                  <a:pt x="4420155" y="2923469"/>
                </a:moveTo>
                <a:cubicBezTo>
                  <a:pt x="4432364" y="2923469"/>
                  <a:pt x="4442405" y="2933315"/>
                  <a:pt x="4442405" y="2945523"/>
                </a:cubicBezTo>
                <a:cubicBezTo>
                  <a:pt x="4442405" y="2957732"/>
                  <a:pt x="4432560" y="2967773"/>
                  <a:pt x="4420352" y="2967773"/>
                </a:cubicBezTo>
                <a:cubicBezTo>
                  <a:pt x="4408143" y="2967773"/>
                  <a:pt x="4398101" y="2957928"/>
                  <a:pt x="4398101" y="2945720"/>
                </a:cubicBezTo>
                <a:cubicBezTo>
                  <a:pt x="4398101" y="2933511"/>
                  <a:pt x="4407947" y="2923469"/>
                  <a:pt x="4420155" y="2923469"/>
                </a:cubicBezTo>
                <a:close/>
                <a:moveTo>
                  <a:pt x="4579256" y="2904763"/>
                </a:moveTo>
                <a:cubicBezTo>
                  <a:pt x="4583784" y="2904565"/>
                  <a:pt x="4587328" y="2908307"/>
                  <a:pt x="4587328" y="2912639"/>
                </a:cubicBezTo>
                <a:cubicBezTo>
                  <a:pt x="4587328" y="2917168"/>
                  <a:pt x="4583784" y="2920712"/>
                  <a:pt x="4579256" y="2920712"/>
                </a:cubicBezTo>
                <a:cubicBezTo>
                  <a:pt x="4574924" y="2920712"/>
                  <a:pt x="4571379" y="2917168"/>
                  <a:pt x="4571379" y="2912836"/>
                </a:cubicBezTo>
                <a:cubicBezTo>
                  <a:pt x="4571182" y="2908504"/>
                  <a:pt x="4574726" y="2904960"/>
                  <a:pt x="4579256" y="2904763"/>
                </a:cubicBezTo>
                <a:close/>
                <a:moveTo>
                  <a:pt x="806133" y="2902990"/>
                </a:moveTo>
                <a:cubicBezTo>
                  <a:pt x="817948" y="2902990"/>
                  <a:pt x="827400" y="2912442"/>
                  <a:pt x="827400" y="2924059"/>
                </a:cubicBezTo>
                <a:cubicBezTo>
                  <a:pt x="827400" y="2935873"/>
                  <a:pt x="817948" y="2945324"/>
                  <a:pt x="806330" y="2945324"/>
                </a:cubicBezTo>
                <a:cubicBezTo>
                  <a:pt x="794713" y="2945324"/>
                  <a:pt x="785065" y="2935873"/>
                  <a:pt x="785065" y="2924255"/>
                </a:cubicBezTo>
                <a:cubicBezTo>
                  <a:pt x="785065" y="2912639"/>
                  <a:pt x="794516" y="2902990"/>
                  <a:pt x="806133" y="2902990"/>
                </a:cubicBezTo>
                <a:close/>
                <a:moveTo>
                  <a:pt x="3804033" y="2900037"/>
                </a:moveTo>
                <a:cubicBezTo>
                  <a:pt x="3828253" y="2900037"/>
                  <a:pt x="3848140" y="2919728"/>
                  <a:pt x="3848140" y="2943947"/>
                </a:cubicBezTo>
                <a:cubicBezTo>
                  <a:pt x="3848140" y="2968364"/>
                  <a:pt x="3828647" y="2988252"/>
                  <a:pt x="3804230" y="2988252"/>
                </a:cubicBezTo>
                <a:cubicBezTo>
                  <a:pt x="3779814" y="2988252"/>
                  <a:pt x="3759927" y="2968758"/>
                  <a:pt x="3759927" y="2944341"/>
                </a:cubicBezTo>
                <a:cubicBezTo>
                  <a:pt x="3759729" y="2919925"/>
                  <a:pt x="3779420" y="2900234"/>
                  <a:pt x="3804033" y="2900037"/>
                </a:cubicBezTo>
                <a:close/>
                <a:moveTo>
                  <a:pt x="3340518" y="2895311"/>
                </a:moveTo>
                <a:cubicBezTo>
                  <a:pt x="3347212" y="2895311"/>
                  <a:pt x="3352725" y="2900824"/>
                  <a:pt x="3352725" y="2907519"/>
                </a:cubicBezTo>
                <a:cubicBezTo>
                  <a:pt x="3352923" y="2914214"/>
                  <a:pt x="3347409" y="2919727"/>
                  <a:pt x="3340714" y="2919727"/>
                </a:cubicBezTo>
                <a:cubicBezTo>
                  <a:pt x="3334019" y="2919925"/>
                  <a:pt x="3328506" y="2914411"/>
                  <a:pt x="3328506" y="2907716"/>
                </a:cubicBezTo>
                <a:cubicBezTo>
                  <a:pt x="3328506" y="2900824"/>
                  <a:pt x="3333822" y="2895508"/>
                  <a:pt x="3340518" y="2895311"/>
                </a:cubicBezTo>
                <a:close/>
                <a:moveTo>
                  <a:pt x="37805" y="2894524"/>
                </a:moveTo>
                <a:cubicBezTo>
                  <a:pt x="38987" y="2894524"/>
                  <a:pt x="39971" y="2895508"/>
                  <a:pt x="39971" y="2896690"/>
                </a:cubicBezTo>
                <a:cubicBezTo>
                  <a:pt x="39971" y="2897871"/>
                  <a:pt x="38987" y="2898856"/>
                  <a:pt x="37805" y="2898856"/>
                </a:cubicBezTo>
                <a:cubicBezTo>
                  <a:pt x="36820" y="2898856"/>
                  <a:pt x="35836" y="2897871"/>
                  <a:pt x="35836" y="2896690"/>
                </a:cubicBezTo>
                <a:cubicBezTo>
                  <a:pt x="35639" y="2895508"/>
                  <a:pt x="36624" y="2894524"/>
                  <a:pt x="37805" y="2894524"/>
                </a:cubicBezTo>
                <a:close/>
                <a:moveTo>
                  <a:pt x="1433872" y="2883300"/>
                </a:moveTo>
                <a:cubicBezTo>
                  <a:pt x="1451002" y="2883300"/>
                  <a:pt x="1465180" y="2897083"/>
                  <a:pt x="1465180" y="2914411"/>
                </a:cubicBezTo>
                <a:cubicBezTo>
                  <a:pt x="1465180" y="2931739"/>
                  <a:pt x="1451397" y="2945719"/>
                  <a:pt x="1434068" y="2945719"/>
                </a:cubicBezTo>
                <a:cubicBezTo>
                  <a:pt x="1416937" y="2945719"/>
                  <a:pt x="1402760" y="2931936"/>
                  <a:pt x="1402760" y="2914608"/>
                </a:cubicBezTo>
                <a:cubicBezTo>
                  <a:pt x="1402563" y="2897280"/>
                  <a:pt x="1416544" y="2883300"/>
                  <a:pt x="1433872" y="2883300"/>
                </a:cubicBezTo>
                <a:close/>
                <a:moveTo>
                  <a:pt x="644671" y="2880347"/>
                </a:moveTo>
                <a:cubicBezTo>
                  <a:pt x="651563" y="2880347"/>
                  <a:pt x="657470" y="2886057"/>
                  <a:pt x="657470" y="2893146"/>
                </a:cubicBezTo>
                <a:cubicBezTo>
                  <a:pt x="657470" y="2900235"/>
                  <a:pt x="651760" y="2905945"/>
                  <a:pt x="644671" y="2905945"/>
                </a:cubicBezTo>
                <a:cubicBezTo>
                  <a:pt x="637779" y="2905945"/>
                  <a:pt x="631872" y="2900235"/>
                  <a:pt x="631872" y="2893146"/>
                </a:cubicBezTo>
                <a:cubicBezTo>
                  <a:pt x="631872" y="2886057"/>
                  <a:pt x="637582" y="2880150"/>
                  <a:pt x="644671" y="2880347"/>
                </a:cubicBezTo>
                <a:close/>
                <a:moveTo>
                  <a:pt x="4736583" y="2877788"/>
                </a:moveTo>
                <a:cubicBezTo>
                  <a:pt x="4737764" y="2877590"/>
                  <a:pt x="4738749" y="2878575"/>
                  <a:pt x="4738749" y="2879756"/>
                </a:cubicBezTo>
                <a:cubicBezTo>
                  <a:pt x="4738749" y="2880938"/>
                  <a:pt x="4737764" y="2881922"/>
                  <a:pt x="4736583" y="2881922"/>
                </a:cubicBezTo>
                <a:cubicBezTo>
                  <a:pt x="4735401" y="2881922"/>
                  <a:pt x="4734417" y="2880938"/>
                  <a:pt x="4734417" y="2879756"/>
                </a:cubicBezTo>
                <a:cubicBezTo>
                  <a:pt x="4734417" y="2878575"/>
                  <a:pt x="4735401" y="2877590"/>
                  <a:pt x="4736583" y="2877788"/>
                </a:cubicBezTo>
                <a:close/>
                <a:moveTo>
                  <a:pt x="3968254" y="2876999"/>
                </a:moveTo>
                <a:cubicBezTo>
                  <a:pt x="3987945" y="2876999"/>
                  <a:pt x="4004091" y="2892948"/>
                  <a:pt x="4004091" y="2912639"/>
                </a:cubicBezTo>
                <a:cubicBezTo>
                  <a:pt x="4004091" y="2932330"/>
                  <a:pt x="3988142" y="2948476"/>
                  <a:pt x="3968451" y="2948476"/>
                </a:cubicBezTo>
                <a:cubicBezTo>
                  <a:pt x="3948761" y="2948476"/>
                  <a:pt x="3932614" y="2932527"/>
                  <a:pt x="3932614" y="2912836"/>
                </a:cubicBezTo>
                <a:cubicBezTo>
                  <a:pt x="3932614" y="2893146"/>
                  <a:pt x="3948564" y="2876999"/>
                  <a:pt x="3968254" y="2876999"/>
                </a:cubicBezTo>
                <a:close/>
                <a:moveTo>
                  <a:pt x="485570" y="2852780"/>
                </a:moveTo>
                <a:cubicBezTo>
                  <a:pt x="490296" y="2852780"/>
                  <a:pt x="494235" y="2856718"/>
                  <a:pt x="494235" y="2861444"/>
                </a:cubicBezTo>
                <a:cubicBezTo>
                  <a:pt x="494235" y="2866169"/>
                  <a:pt x="490296" y="2870108"/>
                  <a:pt x="485570" y="2870108"/>
                </a:cubicBezTo>
                <a:cubicBezTo>
                  <a:pt x="480845" y="2870108"/>
                  <a:pt x="476907" y="2866169"/>
                  <a:pt x="476907" y="2861444"/>
                </a:cubicBezTo>
                <a:cubicBezTo>
                  <a:pt x="476907" y="2856522"/>
                  <a:pt x="480845" y="2852780"/>
                  <a:pt x="485570" y="2852780"/>
                </a:cubicBezTo>
                <a:close/>
                <a:moveTo>
                  <a:pt x="3511627" y="2852190"/>
                </a:moveTo>
                <a:cubicBezTo>
                  <a:pt x="3526199" y="2851993"/>
                  <a:pt x="3538013" y="2863807"/>
                  <a:pt x="3538013" y="2878378"/>
                </a:cubicBezTo>
                <a:cubicBezTo>
                  <a:pt x="3538210" y="2892753"/>
                  <a:pt x="3526396" y="2904764"/>
                  <a:pt x="3511824" y="2904764"/>
                </a:cubicBezTo>
                <a:cubicBezTo>
                  <a:pt x="3497253" y="2904960"/>
                  <a:pt x="3485439" y="2893146"/>
                  <a:pt x="3485439" y="2878575"/>
                </a:cubicBezTo>
                <a:cubicBezTo>
                  <a:pt x="3485439" y="2864004"/>
                  <a:pt x="3497253" y="2852190"/>
                  <a:pt x="3511627" y="2852190"/>
                </a:cubicBezTo>
                <a:close/>
                <a:moveTo>
                  <a:pt x="1262366" y="2847464"/>
                </a:moveTo>
                <a:cubicBezTo>
                  <a:pt x="1284026" y="2847267"/>
                  <a:pt x="1301747" y="2864792"/>
                  <a:pt x="1301747" y="2886451"/>
                </a:cubicBezTo>
                <a:cubicBezTo>
                  <a:pt x="1301944" y="2908111"/>
                  <a:pt x="1284419" y="2925832"/>
                  <a:pt x="1262759" y="2925832"/>
                </a:cubicBezTo>
                <a:cubicBezTo>
                  <a:pt x="1241100" y="2926029"/>
                  <a:pt x="1223379" y="2908504"/>
                  <a:pt x="1223379" y="2886844"/>
                </a:cubicBezTo>
                <a:cubicBezTo>
                  <a:pt x="1223182" y="2865185"/>
                  <a:pt x="1240706" y="2847464"/>
                  <a:pt x="1262366" y="2847464"/>
                </a:cubicBezTo>
                <a:close/>
                <a:moveTo>
                  <a:pt x="4129520" y="2846478"/>
                </a:moveTo>
                <a:cubicBezTo>
                  <a:pt x="4148226" y="2846478"/>
                  <a:pt x="4163585" y="2861640"/>
                  <a:pt x="4163585" y="2880346"/>
                </a:cubicBezTo>
                <a:cubicBezTo>
                  <a:pt x="4163585" y="2899052"/>
                  <a:pt x="4148423" y="2914411"/>
                  <a:pt x="4129717" y="2914411"/>
                </a:cubicBezTo>
                <a:cubicBezTo>
                  <a:pt x="4111011" y="2914411"/>
                  <a:pt x="4095652" y="2899249"/>
                  <a:pt x="4095652" y="2880543"/>
                </a:cubicBezTo>
                <a:cubicBezTo>
                  <a:pt x="4095652" y="2861837"/>
                  <a:pt x="4110814" y="2846478"/>
                  <a:pt x="4129520" y="2846478"/>
                </a:cubicBezTo>
                <a:close/>
                <a:moveTo>
                  <a:pt x="1731201" y="2839389"/>
                </a:moveTo>
                <a:cubicBezTo>
                  <a:pt x="1733958" y="2839389"/>
                  <a:pt x="1736124" y="2841555"/>
                  <a:pt x="1736124" y="2844312"/>
                </a:cubicBezTo>
                <a:cubicBezTo>
                  <a:pt x="1736124" y="2847069"/>
                  <a:pt x="1733958" y="2849235"/>
                  <a:pt x="1731201" y="2849235"/>
                </a:cubicBezTo>
                <a:cubicBezTo>
                  <a:pt x="1728444" y="2849235"/>
                  <a:pt x="1726278" y="2847069"/>
                  <a:pt x="1726278" y="2844312"/>
                </a:cubicBezTo>
                <a:cubicBezTo>
                  <a:pt x="1726475" y="2841555"/>
                  <a:pt x="1728641" y="2839389"/>
                  <a:pt x="1731201" y="2839389"/>
                </a:cubicBezTo>
                <a:close/>
                <a:moveTo>
                  <a:pt x="3042794" y="2839193"/>
                </a:moveTo>
                <a:cubicBezTo>
                  <a:pt x="3042990" y="2839193"/>
                  <a:pt x="3043187" y="2839390"/>
                  <a:pt x="3043187" y="2839587"/>
                </a:cubicBezTo>
                <a:cubicBezTo>
                  <a:pt x="3043187" y="2839783"/>
                  <a:pt x="3042990" y="2839980"/>
                  <a:pt x="3042794" y="2839980"/>
                </a:cubicBezTo>
                <a:cubicBezTo>
                  <a:pt x="3042597" y="2839980"/>
                  <a:pt x="3042400" y="2839783"/>
                  <a:pt x="3042400" y="2839587"/>
                </a:cubicBezTo>
                <a:cubicBezTo>
                  <a:pt x="3042400" y="2839390"/>
                  <a:pt x="3042597" y="2839193"/>
                  <a:pt x="3042794" y="2839193"/>
                </a:cubicBezTo>
                <a:close/>
                <a:moveTo>
                  <a:pt x="328636" y="2821668"/>
                </a:moveTo>
                <a:cubicBezTo>
                  <a:pt x="332772" y="2821668"/>
                  <a:pt x="336316" y="2825212"/>
                  <a:pt x="336316" y="2829348"/>
                </a:cubicBezTo>
                <a:cubicBezTo>
                  <a:pt x="336316" y="2833680"/>
                  <a:pt x="332772" y="2837027"/>
                  <a:pt x="328636" y="2837027"/>
                </a:cubicBezTo>
                <a:cubicBezTo>
                  <a:pt x="324501" y="2837027"/>
                  <a:pt x="320957" y="2833483"/>
                  <a:pt x="320957" y="2829348"/>
                </a:cubicBezTo>
                <a:cubicBezTo>
                  <a:pt x="320957" y="2825015"/>
                  <a:pt x="324304" y="2821668"/>
                  <a:pt x="328636" y="2821668"/>
                </a:cubicBezTo>
                <a:close/>
                <a:moveTo>
                  <a:pt x="1096572" y="2819108"/>
                </a:moveTo>
                <a:cubicBezTo>
                  <a:pt x="1117444" y="2818911"/>
                  <a:pt x="1134575" y="2835845"/>
                  <a:pt x="1134575" y="2856717"/>
                </a:cubicBezTo>
                <a:cubicBezTo>
                  <a:pt x="1134772" y="2877589"/>
                  <a:pt x="1117838" y="2894720"/>
                  <a:pt x="1096966" y="2894720"/>
                </a:cubicBezTo>
                <a:cubicBezTo>
                  <a:pt x="1076094" y="2894720"/>
                  <a:pt x="1058963" y="2877786"/>
                  <a:pt x="1058963" y="2856914"/>
                </a:cubicBezTo>
                <a:cubicBezTo>
                  <a:pt x="1058766" y="2836042"/>
                  <a:pt x="1075700" y="2819108"/>
                  <a:pt x="1096572" y="2819108"/>
                </a:cubicBezTo>
                <a:close/>
                <a:moveTo>
                  <a:pt x="4288030" y="2816745"/>
                </a:moveTo>
                <a:cubicBezTo>
                  <a:pt x="4305161" y="2816549"/>
                  <a:pt x="4318944" y="2830332"/>
                  <a:pt x="4319141" y="2847462"/>
                </a:cubicBezTo>
                <a:cubicBezTo>
                  <a:pt x="4319141" y="2864397"/>
                  <a:pt x="4305358" y="2878377"/>
                  <a:pt x="4288424" y="2878377"/>
                </a:cubicBezTo>
                <a:cubicBezTo>
                  <a:pt x="4271490" y="2878574"/>
                  <a:pt x="4257509" y="2864790"/>
                  <a:pt x="4257509" y="2847659"/>
                </a:cubicBezTo>
                <a:cubicBezTo>
                  <a:pt x="4257509" y="2830529"/>
                  <a:pt x="4271293" y="2816745"/>
                  <a:pt x="4288030" y="2816745"/>
                </a:cubicBezTo>
                <a:close/>
                <a:moveTo>
                  <a:pt x="3218828" y="2811626"/>
                </a:moveTo>
                <a:cubicBezTo>
                  <a:pt x="3219025" y="2811626"/>
                  <a:pt x="3219419" y="2812020"/>
                  <a:pt x="3219419" y="2812414"/>
                </a:cubicBezTo>
                <a:cubicBezTo>
                  <a:pt x="3219419" y="2812807"/>
                  <a:pt x="3219222" y="2813201"/>
                  <a:pt x="3218828" y="2813201"/>
                </a:cubicBezTo>
                <a:cubicBezTo>
                  <a:pt x="3218238" y="2813201"/>
                  <a:pt x="3218041" y="2812807"/>
                  <a:pt x="3218041" y="2812414"/>
                </a:cubicBezTo>
                <a:cubicBezTo>
                  <a:pt x="3218041" y="2812020"/>
                  <a:pt x="3218435" y="2811823"/>
                  <a:pt x="3218828" y="2811626"/>
                </a:cubicBezTo>
                <a:close/>
                <a:moveTo>
                  <a:pt x="3677226" y="2803159"/>
                </a:moveTo>
                <a:cubicBezTo>
                  <a:pt x="3701642" y="2803159"/>
                  <a:pt x="3721333" y="2822653"/>
                  <a:pt x="3721530" y="2847069"/>
                </a:cubicBezTo>
                <a:cubicBezTo>
                  <a:pt x="3721530" y="2871486"/>
                  <a:pt x="3702036" y="2891374"/>
                  <a:pt x="3677619" y="2891374"/>
                </a:cubicBezTo>
                <a:cubicBezTo>
                  <a:pt x="3653204" y="2891374"/>
                  <a:pt x="3633513" y="2871880"/>
                  <a:pt x="3633316" y="2847463"/>
                </a:cubicBezTo>
                <a:cubicBezTo>
                  <a:pt x="3633316" y="2823244"/>
                  <a:pt x="3652810" y="2803356"/>
                  <a:pt x="3677226" y="2803159"/>
                </a:cubicBezTo>
                <a:close/>
                <a:moveTo>
                  <a:pt x="1554969" y="2803159"/>
                </a:moveTo>
                <a:cubicBezTo>
                  <a:pt x="1563436" y="2803159"/>
                  <a:pt x="1570328" y="2809854"/>
                  <a:pt x="1570328" y="2818321"/>
                </a:cubicBezTo>
                <a:cubicBezTo>
                  <a:pt x="1570328" y="2826788"/>
                  <a:pt x="1563633" y="2833680"/>
                  <a:pt x="1555166" y="2833680"/>
                </a:cubicBezTo>
                <a:cubicBezTo>
                  <a:pt x="1546700" y="2833877"/>
                  <a:pt x="1539808" y="2826985"/>
                  <a:pt x="1539808" y="2818518"/>
                </a:cubicBezTo>
                <a:cubicBezTo>
                  <a:pt x="1539808" y="2810051"/>
                  <a:pt x="1546503" y="2803356"/>
                  <a:pt x="1554969" y="2803159"/>
                </a:cubicBezTo>
                <a:close/>
                <a:moveTo>
                  <a:pt x="172884" y="2792723"/>
                </a:moveTo>
                <a:cubicBezTo>
                  <a:pt x="175247" y="2792723"/>
                  <a:pt x="177019" y="2794496"/>
                  <a:pt x="177019" y="2796858"/>
                </a:cubicBezTo>
                <a:cubicBezTo>
                  <a:pt x="177019" y="2799025"/>
                  <a:pt x="175247" y="2800993"/>
                  <a:pt x="172884" y="2800993"/>
                </a:cubicBezTo>
                <a:cubicBezTo>
                  <a:pt x="170521" y="2800993"/>
                  <a:pt x="168749" y="2799221"/>
                  <a:pt x="168749" y="2796858"/>
                </a:cubicBezTo>
                <a:cubicBezTo>
                  <a:pt x="168749" y="2794692"/>
                  <a:pt x="170718" y="2792723"/>
                  <a:pt x="172884" y="2792723"/>
                </a:cubicBezTo>
                <a:close/>
                <a:moveTo>
                  <a:pt x="934714" y="2790951"/>
                </a:moveTo>
                <a:cubicBezTo>
                  <a:pt x="954011" y="2790754"/>
                  <a:pt x="969566" y="2806309"/>
                  <a:pt x="969566" y="2825410"/>
                </a:cubicBezTo>
                <a:cubicBezTo>
                  <a:pt x="969763" y="2844706"/>
                  <a:pt x="954207" y="2860261"/>
                  <a:pt x="935108" y="2860261"/>
                </a:cubicBezTo>
                <a:cubicBezTo>
                  <a:pt x="915811" y="2860458"/>
                  <a:pt x="900255" y="2844903"/>
                  <a:pt x="900255" y="2825803"/>
                </a:cubicBezTo>
                <a:cubicBezTo>
                  <a:pt x="900059" y="2806703"/>
                  <a:pt x="915614" y="2791148"/>
                  <a:pt x="934714" y="2790951"/>
                </a:cubicBezTo>
                <a:close/>
                <a:moveTo>
                  <a:pt x="4445161" y="2788194"/>
                </a:moveTo>
                <a:cubicBezTo>
                  <a:pt x="4459535" y="2788194"/>
                  <a:pt x="4471349" y="2799811"/>
                  <a:pt x="4471349" y="2814186"/>
                </a:cubicBezTo>
                <a:cubicBezTo>
                  <a:pt x="4471349" y="2828560"/>
                  <a:pt x="4459732" y="2840374"/>
                  <a:pt x="4445358" y="2840374"/>
                </a:cubicBezTo>
                <a:cubicBezTo>
                  <a:pt x="4431181" y="2840374"/>
                  <a:pt x="4419366" y="2828757"/>
                  <a:pt x="4419366" y="2814382"/>
                </a:cubicBezTo>
                <a:cubicBezTo>
                  <a:pt x="4419366" y="2800008"/>
                  <a:pt x="4430984" y="2788391"/>
                  <a:pt x="4445161" y="2788194"/>
                </a:cubicBezTo>
                <a:close/>
                <a:moveTo>
                  <a:pt x="3838689" y="2771457"/>
                </a:moveTo>
                <a:cubicBezTo>
                  <a:pt x="3862909" y="2771457"/>
                  <a:pt x="3882599" y="2790753"/>
                  <a:pt x="3882599" y="2814973"/>
                </a:cubicBezTo>
                <a:cubicBezTo>
                  <a:pt x="3882796" y="2839193"/>
                  <a:pt x="3863303" y="2858883"/>
                  <a:pt x="3839083" y="2858883"/>
                </a:cubicBezTo>
                <a:cubicBezTo>
                  <a:pt x="3814864" y="2859080"/>
                  <a:pt x="3795173" y="2839587"/>
                  <a:pt x="3795173" y="2815367"/>
                </a:cubicBezTo>
                <a:cubicBezTo>
                  <a:pt x="3795173" y="2791148"/>
                  <a:pt x="3814667" y="2771654"/>
                  <a:pt x="3838689" y="2771457"/>
                </a:cubicBezTo>
                <a:close/>
                <a:moveTo>
                  <a:pt x="4600520" y="2770079"/>
                </a:moveTo>
                <a:cubicBezTo>
                  <a:pt x="4606427" y="2770079"/>
                  <a:pt x="4611350" y="2774805"/>
                  <a:pt x="4611350" y="2780712"/>
                </a:cubicBezTo>
                <a:cubicBezTo>
                  <a:pt x="4611350" y="2786618"/>
                  <a:pt x="4606623" y="2791541"/>
                  <a:pt x="4600716" y="2791541"/>
                </a:cubicBezTo>
                <a:cubicBezTo>
                  <a:pt x="4594810" y="2791541"/>
                  <a:pt x="4589887" y="2786815"/>
                  <a:pt x="4589887" y="2780908"/>
                </a:cubicBezTo>
                <a:cubicBezTo>
                  <a:pt x="4589887" y="2775002"/>
                  <a:pt x="4594810" y="2770079"/>
                  <a:pt x="4600520" y="2770079"/>
                </a:cubicBezTo>
                <a:close/>
                <a:moveTo>
                  <a:pt x="775810" y="2767716"/>
                </a:moveTo>
                <a:cubicBezTo>
                  <a:pt x="790381" y="2767519"/>
                  <a:pt x="802196" y="2779334"/>
                  <a:pt x="802196" y="2793904"/>
                </a:cubicBezTo>
                <a:cubicBezTo>
                  <a:pt x="802196" y="2808476"/>
                  <a:pt x="790578" y="2820290"/>
                  <a:pt x="776007" y="2820290"/>
                </a:cubicBezTo>
                <a:cubicBezTo>
                  <a:pt x="761436" y="2820487"/>
                  <a:pt x="749622" y="2808672"/>
                  <a:pt x="749622" y="2794101"/>
                </a:cubicBezTo>
                <a:cubicBezTo>
                  <a:pt x="749622" y="2779530"/>
                  <a:pt x="761436" y="2767716"/>
                  <a:pt x="775810" y="2767716"/>
                </a:cubicBezTo>
                <a:close/>
                <a:moveTo>
                  <a:pt x="18706" y="2762202"/>
                </a:moveTo>
                <a:cubicBezTo>
                  <a:pt x="19887" y="2762202"/>
                  <a:pt x="20872" y="2763186"/>
                  <a:pt x="20872" y="2764368"/>
                </a:cubicBezTo>
                <a:cubicBezTo>
                  <a:pt x="20872" y="2765549"/>
                  <a:pt x="19887" y="2766534"/>
                  <a:pt x="18706" y="2766534"/>
                </a:cubicBezTo>
                <a:cubicBezTo>
                  <a:pt x="17524" y="2766534"/>
                  <a:pt x="16540" y="2765549"/>
                  <a:pt x="16540" y="2764368"/>
                </a:cubicBezTo>
                <a:cubicBezTo>
                  <a:pt x="16540" y="2763186"/>
                  <a:pt x="17524" y="2762399"/>
                  <a:pt x="18706" y="2762202"/>
                </a:cubicBezTo>
                <a:close/>
                <a:moveTo>
                  <a:pt x="3386396" y="2761612"/>
                </a:moveTo>
                <a:cubicBezTo>
                  <a:pt x="3397619" y="2761612"/>
                  <a:pt x="3406874" y="2770867"/>
                  <a:pt x="3406874" y="2782090"/>
                </a:cubicBezTo>
                <a:cubicBezTo>
                  <a:pt x="3406874" y="2793313"/>
                  <a:pt x="3397619" y="2802568"/>
                  <a:pt x="3386396" y="2802568"/>
                </a:cubicBezTo>
                <a:cubicBezTo>
                  <a:pt x="3375172" y="2802568"/>
                  <a:pt x="3365917" y="2793313"/>
                  <a:pt x="3365917" y="2782090"/>
                </a:cubicBezTo>
                <a:cubicBezTo>
                  <a:pt x="3365721" y="2770867"/>
                  <a:pt x="3374975" y="2761612"/>
                  <a:pt x="3386396" y="2761612"/>
                </a:cubicBezTo>
                <a:close/>
                <a:moveTo>
                  <a:pt x="1387009" y="2758658"/>
                </a:moveTo>
                <a:cubicBezTo>
                  <a:pt x="1403942" y="2758461"/>
                  <a:pt x="1417726" y="2772048"/>
                  <a:pt x="1417726" y="2788981"/>
                </a:cubicBezTo>
                <a:cubicBezTo>
                  <a:pt x="1417923" y="2805915"/>
                  <a:pt x="1404337" y="2819698"/>
                  <a:pt x="1387402" y="2819698"/>
                </a:cubicBezTo>
                <a:cubicBezTo>
                  <a:pt x="1370468" y="2819896"/>
                  <a:pt x="1356882" y="2806309"/>
                  <a:pt x="1356685" y="2789376"/>
                </a:cubicBezTo>
                <a:cubicBezTo>
                  <a:pt x="1356685" y="2772442"/>
                  <a:pt x="1370271" y="2758855"/>
                  <a:pt x="1387009" y="2758658"/>
                </a:cubicBezTo>
                <a:close/>
                <a:moveTo>
                  <a:pt x="1849935" y="2749010"/>
                </a:moveTo>
                <a:cubicBezTo>
                  <a:pt x="1850131" y="2749010"/>
                  <a:pt x="1850328" y="2749207"/>
                  <a:pt x="1850328" y="2749404"/>
                </a:cubicBezTo>
                <a:cubicBezTo>
                  <a:pt x="1850328" y="2749600"/>
                  <a:pt x="1850131" y="2749798"/>
                  <a:pt x="1849935" y="2749798"/>
                </a:cubicBezTo>
                <a:cubicBezTo>
                  <a:pt x="1849738" y="2749798"/>
                  <a:pt x="1849541" y="2749600"/>
                  <a:pt x="1849541" y="2749404"/>
                </a:cubicBezTo>
                <a:cubicBezTo>
                  <a:pt x="1849541" y="2749207"/>
                  <a:pt x="1849738" y="2749010"/>
                  <a:pt x="1849935" y="2749010"/>
                </a:cubicBezTo>
                <a:close/>
                <a:moveTo>
                  <a:pt x="619467" y="2744481"/>
                </a:moveTo>
                <a:cubicBezTo>
                  <a:pt x="628919" y="2744481"/>
                  <a:pt x="636795" y="2752160"/>
                  <a:pt x="636795" y="2761809"/>
                </a:cubicBezTo>
                <a:cubicBezTo>
                  <a:pt x="636795" y="2771261"/>
                  <a:pt x="629115" y="2779136"/>
                  <a:pt x="619467" y="2779136"/>
                </a:cubicBezTo>
                <a:cubicBezTo>
                  <a:pt x="610015" y="2779136"/>
                  <a:pt x="602139" y="2771457"/>
                  <a:pt x="602139" y="2761809"/>
                </a:cubicBezTo>
                <a:cubicBezTo>
                  <a:pt x="601942" y="2752357"/>
                  <a:pt x="609818" y="2744481"/>
                  <a:pt x="619467" y="2744481"/>
                </a:cubicBezTo>
                <a:close/>
                <a:moveTo>
                  <a:pt x="3997396" y="2744481"/>
                </a:moveTo>
                <a:cubicBezTo>
                  <a:pt x="4018268" y="2744284"/>
                  <a:pt x="4035399" y="2761217"/>
                  <a:pt x="4035399" y="2782090"/>
                </a:cubicBezTo>
                <a:cubicBezTo>
                  <a:pt x="4035596" y="2802962"/>
                  <a:pt x="4018662" y="2820093"/>
                  <a:pt x="3997790" y="2820093"/>
                </a:cubicBezTo>
                <a:cubicBezTo>
                  <a:pt x="3976918" y="2820290"/>
                  <a:pt x="3959787" y="2803356"/>
                  <a:pt x="3959787" y="2782484"/>
                </a:cubicBezTo>
                <a:cubicBezTo>
                  <a:pt x="3959787" y="2761612"/>
                  <a:pt x="3976524" y="2744481"/>
                  <a:pt x="3997396" y="2744481"/>
                </a:cubicBezTo>
                <a:close/>
                <a:moveTo>
                  <a:pt x="4754699" y="2744087"/>
                </a:moveTo>
                <a:cubicBezTo>
                  <a:pt x="4756471" y="2744087"/>
                  <a:pt x="4757850" y="2745466"/>
                  <a:pt x="4757850" y="2747237"/>
                </a:cubicBezTo>
                <a:cubicBezTo>
                  <a:pt x="4757850" y="2749010"/>
                  <a:pt x="4756471" y="2750389"/>
                  <a:pt x="4754699" y="2750389"/>
                </a:cubicBezTo>
                <a:cubicBezTo>
                  <a:pt x="4752927" y="2750389"/>
                  <a:pt x="4751548" y="2749010"/>
                  <a:pt x="4751548" y="2747237"/>
                </a:cubicBezTo>
                <a:cubicBezTo>
                  <a:pt x="4751548" y="2745466"/>
                  <a:pt x="4752927" y="2744087"/>
                  <a:pt x="4754699" y="2744087"/>
                </a:cubicBezTo>
                <a:close/>
                <a:moveTo>
                  <a:pt x="1224758" y="2718686"/>
                </a:moveTo>
                <a:cubicBezTo>
                  <a:pt x="1246615" y="2718686"/>
                  <a:pt x="1264533" y="2736211"/>
                  <a:pt x="1264533" y="2758067"/>
                </a:cubicBezTo>
                <a:cubicBezTo>
                  <a:pt x="1264730" y="2779924"/>
                  <a:pt x="1247008" y="2797645"/>
                  <a:pt x="1225152" y="2797842"/>
                </a:cubicBezTo>
                <a:cubicBezTo>
                  <a:pt x="1203492" y="2797842"/>
                  <a:pt x="1185574" y="2780317"/>
                  <a:pt x="1185574" y="2758460"/>
                </a:cubicBezTo>
                <a:cubicBezTo>
                  <a:pt x="1185377" y="2736604"/>
                  <a:pt x="1203098" y="2718883"/>
                  <a:pt x="1224758" y="2718686"/>
                </a:cubicBezTo>
                <a:close/>
                <a:moveTo>
                  <a:pt x="1678430" y="2717111"/>
                </a:moveTo>
                <a:cubicBezTo>
                  <a:pt x="1680990" y="2717111"/>
                  <a:pt x="1682959" y="2719080"/>
                  <a:pt x="1682959" y="2721640"/>
                </a:cubicBezTo>
                <a:cubicBezTo>
                  <a:pt x="1682959" y="2724200"/>
                  <a:pt x="1680990" y="2726168"/>
                  <a:pt x="1678430" y="2726168"/>
                </a:cubicBezTo>
                <a:cubicBezTo>
                  <a:pt x="1675870" y="2726168"/>
                  <a:pt x="1673902" y="2724200"/>
                  <a:pt x="1673902" y="2721640"/>
                </a:cubicBezTo>
                <a:cubicBezTo>
                  <a:pt x="1673705" y="2719277"/>
                  <a:pt x="1675870" y="2717111"/>
                  <a:pt x="1678430" y="2717111"/>
                </a:cubicBezTo>
                <a:close/>
                <a:moveTo>
                  <a:pt x="464304" y="2716914"/>
                </a:moveTo>
                <a:cubicBezTo>
                  <a:pt x="470998" y="2716914"/>
                  <a:pt x="476513" y="2722427"/>
                  <a:pt x="476513" y="2729122"/>
                </a:cubicBezTo>
                <a:cubicBezTo>
                  <a:pt x="476709" y="2735817"/>
                  <a:pt x="471195" y="2741331"/>
                  <a:pt x="464501" y="2741331"/>
                </a:cubicBezTo>
                <a:cubicBezTo>
                  <a:pt x="457806" y="2741528"/>
                  <a:pt x="452293" y="2736014"/>
                  <a:pt x="452293" y="2729319"/>
                </a:cubicBezTo>
                <a:cubicBezTo>
                  <a:pt x="452293" y="2722624"/>
                  <a:pt x="457806" y="2717308"/>
                  <a:pt x="464304" y="2716914"/>
                </a:cubicBezTo>
                <a:close/>
                <a:moveTo>
                  <a:pt x="3094974" y="2715930"/>
                </a:moveTo>
                <a:cubicBezTo>
                  <a:pt x="3095368" y="2715733"/>
                  <a:pt x="3095762" y="2716126"/>
                  <a:pt x="3095762" y="2716520"/>
                </a:cubicBezTo>
                <a:cubicBezTo>
                  <a:pt x="3095762" y="2716913"/>
                  <a:pt x="3095368" y="2717307"/>
                  <a:pt x="3094974" y="2717307"/>
                </a:cubicBezTo>
                <a:cubicBezTo>
                  <a:pt x="3094580" y="2717110"/>
                  <a:pt x="3094186" y="2716913"/>
                  <a:pt x="3094186" y="2716520"/>
                </a:cubicBezTo>
                <a:cubicBezTo>
                  <a:pt x="3094186" y="2716126"/>
                  <a:pt x="3094383" y="2715930"/>
                  <a:pt x="3094974" y="2715930"/>
                </a:cubicBezTo>
                <a:close/>
                <a:moveTo>
                  <a:pt x="4153937" y="2713370"/>
                </a:moveTo>
                <a:cubicBezTo>
                  <a:pt x="4173628" y="2713370"/>
                  <a:pt x="4189774" y="2729319"/>
                  <a:pt x="4189774" y="2749010"/>
                </a:cubicBezTo>
                <a:cubicBezTo>
                  <a:pt x="4189774" y="2768701"/>
                  <a:pt x="4173825" y="2784847"/>
                  <a:pt x="4154134" y="2784847"/>
                </a:cubicBezTo>
                <a:cubicBezTo>
                  <a:pt x="4134443" y="2784847"/>
                  <a:pt x="4118297" y="2768898"/>
                  <a:pt x="4118297" y="2749207"/>
                </a:cubicBezTo>
                <a:cubicBezTo>
                  <a:pt x="4118297" y="2729319"/>
                  <a:pt x="4134246" y="2713370"/>
                  <a:pt x="4153937" y="2713370"/>
                </a:cubicBezTo>
                <a:close/>
                <a:moveTo>
                  <a:pt x="3548253" y="2713370"/>
                </a:moveTo>
                <a:cubicBezTo>
                  <a:pt x="3568535" y="2713173"/>
                  <a:pt x="3584877" y="2729516"/>
                  <a:pt x="3584877" y="2749600"/>
                </a:cubicBezTo>
                <a:cubicBezTo>
                  <a:pt x="3585074" y="2769685"/>
                  <a:pt x="3568731" y="2786225"/>
                  <a:pt x="3548646" y="2786225"/>
                </a:cubicBezTo>
                <a:cubicBezTo>
                  <a:pt x="3528365" y="2786422"/>
                  <a:pt x="3512022" y="2770078"/>
                  <a:pt x="3512022" y="2749994"/>
                </a:cubicBezTo>
                <a:cubicBezTo>
                  <a:pt x="3511825" y="2729909"/>
                  <a:pt x="3528169" y="2713566"/>
                  <a:pt x="3548253" y="2713370"/>
                </a:cubicBezTo>
                <a:close/>
                <a:moveTo>
                  <a:pt x="310718" y="2689150"/>
                </a:moveTo>
                <a:cubicBezTo>
                  <a:pt x="315050" y="2689150"/>
                  <a:pt x="318398" y="2692694"/>
                  <a:pt x="318398" y="2696829"/>
                </a:cubicBezTo>
                <a:cubicBezTo>
                  <a:pt x="318398" y="2701162"/>
                  <a:pt x="315050" y="2704509"/>
                  <a:pt x="310915" y="2704509"/>
                </a:cubicBezTo>
                <a:cubicBezTo>
                  <a:pt x="306583" y="2704509"/>
                  <a:pt x="303236" y="2700964"/>
                  <a:pt x="303236" y="2696829"/>
                </a:cubicBezTo>
                <a:cubicBezTo>
                  <a:pt x="303236" y="2692497"/>
                  <a:pt x="306780" y="2689150"/>
                  <a:pt x="310718" y="2689150"/>
                </a:cubicBezTo>
                <a:close/>
                <a:moveTo>
                  <a:pt x="1066248" y="2685606"/>
                </a:moveTo>
                <a:cubicBezTo>
                  <a:pt x="1088892" y="2685409"/>
                  <a:pt x="1107401" y="2703721"/>
                  <a:pt x="1107401" y="2726365"/>
                </a:cubicBezTo>
                <a:cubicBezTo>
                  <a:pt x="1107598" y="2749009"/>
                  <a:pt x="1089286" y="2767518"/>
                  <a:pt x="1066641" y="2767518"/>
                </a:cubicBezTo>
                <a:cubicBezTo>
                  <a:pt x="1043997" y="2767715"/>
                  <a:pt x="1025488" y="2749403"/>
                  <a:pt x="1025488" y="2726759"/>
                </a:cubicBezTo>
                <a:cubicBezTo>
                  <a:pt x="1025488" y="2704115"/>
                  <a:pt x="1043800" y="2685802"/>
                  <a:pt x="1066248" y="2685606"/>
                </a:cubicBezTo>
                <a:close/>
                <a:moveTo>
                  <a:pt x="4308508" y="2681865"/>
                </a:moveTo>
                <a:cubicBezTo>
                  <a:pt x="4327215" y="2681668"/>
                  <a:pt x="4342377" y="2696830"/>
                  <a:pt x="4342377" y="2715339"/>
                </a:cubicBezTo>
                <a:cubicBezTo>
                  <a:pt x="4342377" y="2733848"/>
                  <a:pt x="4327412" y="2749010"/>
                  <a:pt x="4308902" y="2749010"/>
                </a:cubicBezTo>
                <a:cubicBezTo>
                  <a:pt x="4290196" y="2749207"/>
                  <a:pt x="4275034" y="2734242"/>
                  <a:pt x="4275034" y="2715536"/>
                </a:cubicBezTo>
                <a:cubicBezTo>
                  <a:pt x="4275034" y="2697026"/>
                  <a:pt x="4289999" y="2681865"/>
                  <a:pt x="4308508" y="2681865"/>
                </a:cubicBezTo>
                <a:close/>
                <a:moveTo>
                  <a:pt x="3257423" y="2678123"/>
                </a:moveTo>
                <a:cubicBezTo>
                  <a:pt x="3261164" y="2678123"/>
                  <a:pt x="3264117" y="2681076"/>
                  <a:pt x="3264117" y="2684621"/>
                </a:cubicBezTo>
                <a:cubicBezTo>
                  <a:pt x="3264117" y="2688362"/>
                  <a:pt x="3261360" y="2691316"/>
                  <a:pt x="3257619" y="2691316"/>
                </a:cubicBezTo>
                <a:cubicBezTo>
                  <a:pt x="3254075" y="2691316"/>
                  <a:pt x="3251121" y="2688559"/>
                  <a:pt x="3251121" y="2684818"/>
                </a:cubicBezTo>
                <a:cubicBezTo>
                  <a:pt x="3251121" y="2681076"/>
                  <a:pt x="3254075" y="2678123"/>
                  <a:pt x="3257423" y="2678123"/>
                </a:cubicBezTo>
                <a:close/>
                <a:moveTo>
                  <a:pt x="1515194" y="2675760"/>
                </a:moveTo>
                <a:cubicBezTo>
                  <a:pt x="1523660" y="2675760"/>
                  <a:pt x="1530552" y="2682455"/>
                  <a:pt x="1530552" y="2690922"/>
                </a:cubicBezTo>
                <a:cubicBezTo>
                  <a:pt x="1530749" y="2699389"/>
                  <a:pt x="1523857" y="2706281"/>
                  <a:pt x="1515391" y="2706281"/>
                </a:cubicBezTo>
                <a:cubicBezTo>
                  <a:pt x="1506924" y="2706281"/>
                  <a:pt x="1500032" y="2699587"/>
                  <a:pt x="1500032" y="2691119"/>
                </a:cubicBezTo>
                <a:cubicBezTo>
                  <a:pt x="1500032" y="2682652"/>
                  <a:pt x="1506727" y="2675760"/>
                  <a:pt x="1515194" y="2675760"/>
                </a:cubicBezTo>
                <a:close/>
                <a:moveTo>
                  <a:pt x="3706368" y="2671823"/>
                </a:moveTo>
                <a:cubicBezTo>
                  <a:pt x="3731374" y="2671626"/>
                  <a:pt x="3751655" y="2691709"/>
                  <a:pt x="3751655" y="2716717"/>
                </a:cubicBezTo>
                <a:cubicBezTo>
                  <a:pt x="3751852" y="2741724"/>
                  <a:pt x="3731768" y="2762005"/>
                  <a:pt x="3706761" y="2762005"/>
                </a:cubicBezTo>
                <a:cubicBezTo>
                  <a:pt x="3681754" y="2762202"/>
                  <a:pt x="3661473" y="2742117"/>
                  <a:pt x="3661473" y="2717111"/>
                </a:cubicBezTo>
                <a:cubicBezTo>
                  <a:pt x="3661473" y="2692301"/>
                  <a:pt x="3681558" y="2672019"/>
                  <a:pt x="3706368" y="2671823"/>
                </a:cubicBezTo>
                <a:close/>
                <a:moveTo>
                  <a:pt x="910495" y="2659812"/>
                </a:moveTo>
                <a:cubicBezTo>
                  <a:pt x="929791" y="2659615"/>
                  <a:pt x="945347" y="2675170"/>
                  <a:pt x="945347" y="2694271"/>
                </a:cubicBezTo>
                <a:cubicBezTo>
                  <a:pt x="945347" y="2713567"/>
                  <a:pt x="929791" y="2729124"/>
                  <a:pt x="910692" y="2729124"/>
                </a:cubicBezTo>
                <a:cubicBezTo>
                  <a:pt x="891394" y="2729124"/>
                  <a:pt x="876036" y="2713567"/>
                  <a:pt x="875839" y="2694468"/>
                </a:cubicBezTo>
                <a:cubicBezTo>
                  <a:pt x="875839" y="2675170"/>
                  <a:pt x="891197" y="2659615"/>
                  <a:pt x="910495" y="2659812"/>
                </a:cubicBezTo>
                <a:close/>
                <a:moveTo>
                  <a:pt x="158509" y="2657645"/>
                </a:moveTo>
                <a:cubicBezTo>
                  <a:pt x="161857" y="2657645"/>
                  <a:pt x="164811" y="2660598"/>
                  <a:pt x="164811" y="2663946"/>
                </a:cubicBezTo>
                <a:cubicBezTo>
                  <a:pt x="164811" y="2667490"/>
                  <a:pt x="161857" y="2670247"/>
                  <a:pt x="158509" y="2670247"/>
                </a:cubicBezTo>
                <a:cubicBezTo>
                  <a:pt x="154965" y="2670247"/>
                  <a:pt x="152209" y="2667293"/>
                  <a:pt x="152209" y="2663946"/>
                </a:cubicBezTo>
                <a:cubicBezTo>
                  <a:pt x="152209" y="2660598"/>
                  <a:pt x="154965" y="2657842"/>
                  <a:pt x="158509" y="2657645"/>
                </a:cubicBezTo>
                <a:close/>
                <a:moveTo>
                  <a:pt x="4461702" y="2655676"/>
                </a:moveTo>
                <a:cubicBezTo>
                  <a:pt x="4476076" y="2655676"/>
                  <a:pt x="4487890" y="2667294"/>
                  <a:pt x="4487890" y="2681668"/>
                </a:cubicBezTo>
                <a:cubicBezTo>
                  <a:pt x="4487890" y="2696042"/>
                  <a:pt x="4476273" y="2707857"/>
                  <a:pt x="4461898" y="2707857"/>
                </a:cubicBezTo>
                <a:cubicBezTo>
                  <a:pt x="4447721" y="2707857"/>
                  <a:pt x="4435907" y="2696239"/>
                  <a:pt x="4435907" y="2681864"/>
                </a:cubicBezTo>
                <a:cubicBezTo>
                  <a:pt x="4435907" y="2667491"/>
                  <a:pt x="4447524" y="2655676"/>
                  <a:pt x="4461702" y="2655676"/>
                </a:cubicBezTo>
                <a:close/>
                <a:moveTo>
                  <a:pt x="3862121" y="2639924"/>
                </a:moveTo>
                <a:cubicBezTo>
                  <a:pt x="3886341" y="2639726"/>
                  <a:pt x="3905835" y="2659220"/>
                  <a:pt x="3906031" y="2683440"/>
                </a:cubicBezTo>
                <a:cubicBezTo>
                  <a:pt x="3906228" y="2707659"/>
                  <a:pt x="3886735" y="2727350"/>
                  <a:pt x="3862515" y="2727350"/>
                </a:cubicBezTo>
                <a:cubicBezTo>
                  <a:pt x="3838296" y="2727547"/>
                  <a:pt x="3818802" y="2708053"/>
                  <a:pt x="3818605" y="2683834"/>
                </a:cubicBezTo>
                <a:cubicBezTo>
                  <a:pt x="3818605" y="2659614"/>
                  <a:pt x="3838099" y="2639924"/>
                  <a:pt x="3862121" y="2639924"/>
                </a:cubicBezTo>
                <a:close/>
                <a:moveTo>
                  <a:pt x="4614107" y="2635788"/>
                </a:moveTo>
                <a:cubicBezTo>
                  <a:pt x="4620802" y="2635788"/>
                  <a:pt x="4626315" y="2641301"/>
                  <a:pt x="4626315" y="2647996"/>
                </a:cubicBezTo>
                <a:cubicBezTo>
                  <a:pt x="4626512" y="2654692"/>
                  <a:pt x="4620999" y="2660205"/>
                  <a:pt x="4614305" y="2660205"/>
                </a:cubicBezTo>
                <a:cubicBezTo>
                  <a:pt x="4607609" y="2660205"/>
                  <a:pt x="4602096" y="2654692"/>
                  <a:pt x="4602096" y="2647996"/>
                </a:cubicBezTo>
                <a:cubicBezTo>
                  <a:pt x="4601899" y="2641301"/>
                  <a:pt x="4607413" y="2635788"/>
                  <a:pt x="4614107" y="2635788"/>
                </a:cubicBezTo>
                <a:close/>
                <a:moveTo>
                  <a:pt x="3415538" y="2635788"/>
                </a:moveTo>
                <a:cubicBezTo>
                  <a:pt x="3424399" y="2635788"/>
                  <a:pt x="3431487" y="2642877"/>
                  <a:pt x="3431487" y="2651737"/>
                </a:cubicBezTo>
                <a:cubicBezTo>
                  <a:pt x="3431487" y="2660401"/>
                  <a:pt x="3424399" y="2667686"/>
                  <a:pt x="3415538" y="2667686"/>
                </a:cubicBezTo>
                <a:cubicBezTo>
                  <a:pt x="3406875" y="2667686"/>
                  <a:pt x="3399589" y="2660598"/>
                  <a:pt x="3399589" y="2651737"/>
                </a:cubicBezTo>
                <a:cubicBezTo>
                  <a:pt x="3399589" y="2642877"/>
                  <a:pt x="3406678" y="2635788"/>
                  <a:pt x="3415538" y="2635788"/>
                </a:cubicBezTo>
                <a:close/>
                <a:moveTo>
                  <a:pt x="1357078" y="2630275"/>
                </a:moveTo>
                <a:cubicBezTo>
                  <a:pt x="1373027" y="2630275"/>
                  <a:pt x="1386024" y="2643074"/>
                  <a:pt x="1386024" y="2659023"/>
                </a:cubicBezTo>
                <a:cubicBezTo>
                  <a:pt x="1386024" y="2674973"/>
                  <a:pt x="1373225" y="2687969"/>
                  <a:pt x="1357275" y="2687969"/>
                </a:cubicBezTo>
                <a:cubicBezTo>
                  <a:pt x="1341326" y="2687969"/>
                  <a:pt x="1328527" y="2675170"/>
                  <a:pt x="1328330" y="2659220"/>
                </a:cubicBezTo>
                <a:cubicBezTo>
                  <a:pt x="1328330" y="2643271"/>
                  <a:pt x="1341129" y="2630472"/>
                  <a:pt x="1357078" y="2630275"/>
                </a:cubicBezTo>
                <a:close/>
                <a:moveTo>
                  <a:pt x="756514" y="2630078"/>
                </a:moveTo>
                <a:cubicBezTo>
                  <a:pt x="774039" y="2630078"/>
                  <a:pt x="788216" y="2644256"/>
                  <a:pt x="788216" y="2661583"/>
                </a:cubicBezTo>
                <a:cubicBezTo>
                  <a:pt x="788216" y="2679107"/>
                  <a:pt x="774039" y="2693285"/>
                  <a:pt x="756711" y="2693285"/>
                </a:cubicBezTo>
                <a:cubicBezTo>
                  <a:pt x="739186" y="2693285"/>
                  <a:pt x="725008" y="2679304"/>
                  <a:pt x="725008" y="2661779"/>
                </a:cubicBezTo>
                <a:cubicBezTo>
                  <a:pt x="724812" y="2644452"/>
                  <a:pt x="738989" y="2630275"/>
                  <a:pt x="756514" y="2630078"/>
                </a:cubicBezTo>
                <a:close/>
                <a:moveTo>
                  <a:pt x="6892" y="2628896"/>
                </a:moveTo>
                <a:cubicBezTo>
                  <a:pt x="8073" y="2628896"/>
                  <a:pt x="9255" y="2629880"/>
                  <a:pt x="9255" y="2631259"/>
                </a:cubicBezTo>
                <a:cubicBezTo>
                  <a:pt x="9255" y="2632441"/>
                  <a:pt x="8270" y="2633622"/>
                  <a:pt x="6892" y="2633622"/>
                </a:cubicBezTo>
                <a:cubicBezTo>
                  <a:pt x="5710" y="2633622"/>
                  <a:pt x="4529" y="2632638"/>
                  <a:pt x="4529" y="2631259"/>
                </a:cubicBezTo>
                <a:cubicBezTo>
                  <a:pt x="4529" y="2629880"/>
                  <a:pt x="5710" y="2628896"/>
                  <a:pt x="6892" y="2628896"/>
                </a:cubicBezTo>
                <a:close/>
                <a:moveTo>
                  <a:pt x="1805434" y="2623383"/>
                </a:moveTo>
                <a:cubicBezTo>
                  <a:pt x="1805631" y="2623383"/>
                  <a:pt x="1805828" y="2623580"/>
                  <a:pt x="1805828" y="2623776"/>
                </a:cubicBezTo>
                <a:cubicBezTo>
                  <a:pt x="1805828" y="2623973"/>
                  <a:pt x="1805631" y="2624171"/>
                  <a:pt x="1805434" y="2624171"/>
                </a:cubicBezTo>
                <a:cubicBezTo>
                  <a:pt x="1805238" y="2624171"/>
                  <a:pt x="1805041" y="2623973"/>
                  <a:pt x="1805041" y="2623776"/>
                </a:cubicBezTo>
                <a:cubicBezTo>
                  <a:pt x="1805041" y="2623580"/>
                  <a:pt x="1805238" y="2623383"/>
                  <a:pt x="1805434" y="2623383"/>
                </a:cubicBezTo>
                <a:close/>
                <a:moveTo>
                  <a:pt x="4765528" y="2610781"/>
                </a:moveTo>
                <a:cubicBezTo>
                  <a:pt x="4767300" y="2610781"/>
                  <a:pt x="4768679" y="2612160"/>
                  <a:pt x="4768679" y="2613931"/>
                </a:cubicBezTo>
                <a:cubicBezTo>
                  <a:pt x="4768679" y="2615704"/>
                  <a:pt x="4767300" y="2617083"/>
                  <a:pt x="4765528" y="2617083"/>
                </a:cubicBezTo>
                <a:cubicBezTo>
                  <a:pt x="4763756" y="2617083"/>
                  <a:pt x="4762377" y="2615704"/>
                  <a:pt x="4762377" y="2613931"/>
                </a:cubicBezTo>
                <a:cubicBezTo>
                  <a:pt x="4762377" y="2612357"/>
                  <a:pt x="4763756" y="2610978"/>
                  <a:pt x="4765528" y="2610781"/>
                </a:cubicBezTo>
                <a:close/>
                <a:moveTo>
                  <a:pt x="4016102" y="2610190"/>
                </a:moveTo>
                <a:cubicBezTo>
                  <a:pt x="4038155" y="2610190"/>
                  <a:pt x="4056073" y="2627912"/>
                  <a:pt x="4056073" y="2649965"/>
                </a:cubicBezTo>
                <a:cubicBezTo>
                  <a:pt x="4056073" y="2672018"/>
                  <a:pt x="4038352" y="2689937"/>
                  <a:pt x="4016299" y="2689937"/>
                </a:cubicBezTo>
                <a:cubicBezTo>
                  <a:pt x="3994442" y="2689937"/>
                  <a:pt x="3976524" y="2672216"/>
                  <a:pt x="3976327" y="2650162"/>
                </a:cubicBezTo>
                <a:cubicBezTo>
                  <a:pt x="3976130" y="2628108"/>
                  <a:pt x="3994048" y="2610190"/>
                  <a:pt x="4016102" y="2610190"/>
                </a:cubicBezTo>
                <a:close/>
                <a:moveTo>
                  <a:pt x="603714" y="2606843"/>
                </a:moveTo>
                <a:cubicBezTo>
                  <a:pt x="615922" y="2606647"/>
                  <a:pt x="625964" y="2616689"/>
                  <a:pt x="625964" y="2628897"/>
                </a:cubicBezTo>
                <a:cubicBezTo>
                  <a:pt x="626161" y="2641106"/>
                  <a:pt x="616120" y="2651148"/>
                  <a:pt x="603911" y="2651148"/>
                </a:cubicBezTo>
                <a:cubicBezTo>
                  <a:pt x="591703" y="2651148"/>
                  <a:pt x="581661" y="2641302"/>
                  <a:pt x="581661" y="2629094"/>
                </a:cubicBezTo>
                <a:cubicBezTo>
                  <a:pt x="581661" y="2616887"/>
                  <a:pt x="591506" y="2606843"/>
                  <a:pt x="603714" y="2606843"/>
                </a:cubicBezTo>
                <a:close/>
                <a:moveTo>
                  <a:pt x="1202113" y="2587941"/>
                </a:moveTo>
                <a:cubicBezTo>
                  <a:pt x="1223577" y="2587941"/>
                  <a:pt x="1241101" y="2605269"/>
                  <a:pt x="1241101" y="2626732"/>
                </a:cubicBezTo>
                <a:cubicBezTo>
                  <a:pt x="1241101" y="2648195"/>
                  <a:pt x="1223774" y="2665719"/>
                  <a:pt x="1202310" y="2665719"/>
                </a:cubicBezTo>
                <a:cubicBezTo>
                  <a:pt x="1180848" y="2665719"/>
                  <a:pt x="1163323" y="2648392"/>
                  <a:pt x="1163323" y="2626928"/>
                </a:cubicBezTo>
                <a:cubicBezTo>
                  <a:pt x="1163323" y="2605466"/>
                  <a:pt x="1180651" y="2587941"/>
                  <a:pt x="1202113" y="2587941"/>
                </a:cubicBezTo>
                <a:close/>
                <a:moveTo>
                  <a:pt x="1648106" y="2587940"/>
                </a:moveTo>
                <a:cubicBezTo>
                  <a:pt x="1650272" y="2587940"/>
                  <a:pt x="1652044" y="2589515"/>
                  <a:pt x="1652044" y="2591681"/>
                </a:cubicBezTo>
                <a:cubicBezTo>
                  <a:pt x="1652044" y="2593650"/>
                  <a:pt x="1650468" y="2595422"/>
                  <a:pt x="1648302" y="2595422"/>
                </a:cubicBezTo>
                <a:cubicBezTo>
                  <a:pt x="1646137" y="2595422"/>
                  <a:pt x="1644365" y="2593847"/>
                  <a:pt x="1644365" y="2591681"/>
                </a:cubicBezTo>
                <a:cubicBezTo>
                  <a:pt x="1644365" y="2589515"/>
                  <a:pt x="1645940" y="2587743"/>
                  <a:pt x="1648106" y="2587940"/>
                </a:cubicBezTo>
                <a:close/>
                <a:moveTo>
                  <a:pt x="3123919" y="2585971"/>
                </a:moveTo>
                <a:cubicBezTo>
                  <a:pt x="3124116" y="2585971"/>
                  <a:pt x="3124313" y="2586168"/>
                  <a:pt x="3124313" y="2586364"/>
                </a:cubicBezTo>
                <a:cubicBezTo>
                  <a:pt x="3124510" y="2586561"/>
                  <a:pt x="3124313" y="2586758"/>
                  <a:pt x="3124116" y="2586758"/>
                </a:cubicBezTo>
                <a:cubicBezTo>
                  <a:pt x="3123919" y="2586758"/>
                  <a:pt x="3123722" y="2586561"/>
                  <a:pt x="3123722" y="2586364"/>
                </a:cubicBezTo>
                <a:cubicBezTo>
                  <a:pt x="3123722" y="2586168"/>
                  <a:pt x="3123919" y="2585971"/>
                  <a:pt x="3123919" y="2585971"/>
                </a:cubicBezTo>
                <a:close/>
                <a:moveTo>
                  <a:pt x="3569912" y="2584593"/>
                </a:moveTo>
                <a:cubicBezTo>
                  <a:pt x="3588618" y="2584396"/>
                  <a:pt x="3603780" y="2599558"/>
                  <a:pt x="3603780" y="2618067"/>
                </a:cubicBezTo>
                <a:cubicBezTo>
                  <a:pt x="3603977" y="2636576"/>
                  <a:pt x="3588815" y="2651738"/>
                  <a:pt x="3570306" y="2651738"/>
                </a:cubicBezTo>
                <a:cubicBezTo>
                  <a:pt x="3551797" y="2651935"/>
                  <a:pt x="3536635" y="2636773"/>
                  <a:pt x="3536635" y="2618264"/>
                </a:cubicBezTo>
                <a:cubicBezTo>
                  <a:pt x="3536438" y="2599754"/>
                  <a:pt x="3551600" y="2584593"/>
                  <a:pt x="3569912" y="2584593"/>
                </a:cubicBezTo>
                <a:close/>
                <a:moveTo>
                  <a:pt x="452490" y="2579867"/>
                </a:moveTo>
                <a:cubicBezTo>
                  <a:pt x="461548" y="2579867"/>
                  <a:pt x="468834" y="2587153"/>
                  <a:pt x="468834" y="2596210"/>
                </a:cubicBezTo>
                <a:cubicBezTo>
                  <a:pt x="468834" y="2605071"/>
                  <a:pt x="461548" y="2612554"/>
                  <a:pt x="452490" y="2612554"/>
                </a:cubicBezTo>
                <a:cubicBezTo>
                  <a:pt x="443432" y="2612554"/>
                  <a:pt x="436147" y="2605268"/>
                  <a:pt x="436147" y="2596210"/>
                </a:cubicBezTo>
                <a:cubicBezTo>
                  <a:pt x="436147" y="2587349"/>
                  <a:pt x="443432" y="2579867"/>
                  <a:pt x="452490" y="2579867"/>
                </a:cubicBezTo>
                <a:close/>
                <a:moveTo>
                  <a:pt x="4168508" y="2578686"/>
                </a:moveTo>
                <a:cubicBezTo>
                  <a:pt x="4189183" y="2578686"/>
                  <a:pt x="4206117" y="2595423"/>
                  <a:pt x="4206117" y="2616098"/>
                </a:cubicBezTo>
                <a:cubicBezTo>
                  <a:pt x="4206117" y="2636774"/>
                  <a:pt x="4189381" y="2653707"/>
                  <a:pt x="4168705" y="2653707"/>
                </a:cubicBezTo>
                <a:cubicBezTo>
                  <a:pt x="4148030" y="2653707"/>
                  <a:pt x="4131096" y="2636970"/>
                  <a:pt x="4131096" y="2616295"/>
                </a:cubicBezTo>
                <a:cubicBezTo>
                  <a:pt x="4130899" y="2595620"/>
                  <a:pt x="4147636" y="2578686"/>
                  <a:pt x="4168508" y="2578686"/>
                </a:cubicBezTo>
                <a:close/>
                <a:moveTo>
                  <a:pt x="302055" y="2552104"/>
                </a:moveTo>
                <a:cubicBezTo>
                  <a:pt x="308355" y="2552104"/>
                  <a:pt x="313475" y="2557224"/>
                  <a:pt x="313475" y="2563524"/>
                </a:cubicBezTo>
                <a:cubicBezTo>
                  <a:pt x="313475" y="2569824"/>
                  <a:pt x="308355" y="2574945"/>
                  <a:pt x="302055" y="2574945"/>
                </a:cubicBezTo>
                <a:cubicBezTo>
                  <a:pt x="295556" y="2574945"/>
                  <a:pt x="290437" y="2569824"/>
                  <a:pt x="290437" y="2563524"/>
                </a:cubicBezTo>
                <a:cubicBezTo>
                  <a:pt x="290437" y="2557026"/>
                  <a:pt x="295556" y="2551908"/>
                  <a:pt x="302055" y="2552104"/>
                </a:cubicBezTo>
                <a:close/>
                <a:moveTo>
                  <a:pt x="1049117" y="2551711"/>
                </a:moveTo>
                <a:cubicBezTo>
                  <a:pt x="1072549" y="2551514"/>
                  <a:pt x="1091648" y="2570415"/>
                  <a:pt x="1091648" y="2593847"/>
                </a:cubicBezTo>
                <a:cubicBezTo>
                  <a:pt x="1091845" y="2617280"/>
                  <a:pt x="1072942" y="2636182"/>
                  <a:pt x="1049511" y="2636379"/>
                </a:cubicBezTo>
                <a:cubicBezTo>
                  <a:pt x="1026079" y="2636576"/>
                  <a:pt x="1006979" y="2617673"/>
                  <a:pt x="1006979" y="2594242"/>
                </a:cubicBezTo>
                <a:cubicBezTo>
                  <a:pt x="1006979" y="2570809"/>
                  <a:pt x="1025881" y="2551711"/>
                  <a:pt x="1049117" y="2551711"/>
                </a:cubicBezTo>
                <a:close/>
                <a:moveTo>
                  <a:pt x="3277113" y="2548362"/>
                </a:moveTo>
                <a:cubicBezTo>
                  <a:pt x="3279476" y="2548362"/>
                  <a:pt x="3281248" y="2550135"/>
                  <a:pt x="3281248" y="2552499"/>
                </a:cubicBezTo>
                <a:cubicBezTo>
                  <a:pt x="3281248" y="2554860"/>
                  <a:pt x="3279476" y="2556633"/>
                  <a:pt x="3277113" y="2556633"/>
                </a:cubicBezTo>
                <a:cubicBezTo>
                  <a:pt x="3274947" y="2556633"/>
                  <a:pt x="3272978" y="2554860"/>
                  <a:pt x="3272978" y="2552499"/>
                </a:cubicBezTo>
                <a:cubicBezTo>
                  <a:pt x="3272978" y="2550332"/>
                  <a:pt x="3274751" y="2548362"/>
                  <a:pt x="3277113" y="2548362"/>
                </a:cubicBezTo>
                <a:close/>
                <a:moveTo>
                  <a:pt x="4319535" y="2546591"/>
                </a:moveTo>
                <a:cubicBezTo>
                  <a:pt x="4339226" y="2546591"/>
                  <a:pt x="4355175" y="2562539"/>
                  <a:pt x="4355372" y="2582230"/>
                </a:cubicBezTo>
                <a:cubicBezTo>
                  <a:pt x="4355372" y="2601921"/>
                  <a:pt x="4339423" y="2618067"/>
                  <a:pt x="4319732" y="2618067"/>
                </a:cubicBezTo>
                <a:cubicBezTo>
                  <a:pt x="4300041" y="2618067"/>
                  <a:pt x="4283895" y="2602118"/>
                  <a:pt x="4283895" y="2582427"/>
                </a:cubicBezTo>
                <a:cubicBezTo>
                  <a:pt x="4283895" y="2562539"/>
                  <a:pt x="4299844" y="2546591"/>
                  <a:pt x="4319535" y="2546591"/>
                </a:cubicBezTo>
                <a:close/>
                <a:moveTo>
                  <a:pt x="1494716" y="2545410"/>
                </a:moveTo>
                <a:cubicBezTo>
                  <a:pt x="1502199" y="2545212"/>
                  <a:pt x="1508304" y="2551316"/>
                  <a:pt x="1508304" y="2558799"/>
                </a:cubicBezTo>
                <a:cubicBezTo>
                  <a:pt x="1508500" y="2566281"/>
                  <a:pt x="1502396" y="2572385"/>
                  <a:pt x="1494913" y="2572385"/>
                </a:cubicBezTo>
                <a:cubicBezTo>
                  <a:pt x="1487432" y="2572582"/>
                  <a:pt x="1481327" y="2566478"/>
                  <a:pt x="1481327" y="2558995"/>
                </a:cubicBezTo>
                <a:cubicBezTo>
                  <a:pt x="1481327" y="2551514"/>
                  <a:pt x="1487234" y="2545606"/>
                  <a:pt x="1494716" y="2545410"/>
                </a:cubicBezTo>
                <a:close/>
                <a:moveTo>
                  <a:pt x="3722712" y="2538714"/>
                </a:moveTo>
                <a:cubicBezTo>
                  <a:pt x="3747916" y="2538714"/>
                  <a:pt x="3768590" y="2558995"/>
                  <a:pt x="3768590" y="2584395"/>
                </a:cubicBezTo>
                <a:cubicBezTo>
                  <a:pt x="3768590" y="2609600"/>
                  <a:pt x="3748310" y="2630275"/>
                  <a:pt x="3722909" y="2630275"/>
                </a:cubicBezTo>
                <a:cubicBezTo>
                  <a:pt x="3697705" y="2630275"/>
                  <a:pt x="3677030" y="2609796"/>
                  <a:pt x="3677030" y="2584592"/>
                </a:cubicBezTo>
                <a:cubicBezTo>
                  <a:pt x="3676833" y="2559192"/>
                  <a:pt x="3697311" y="2538714"/>
                  <a:pt x="3722712" y="2538714"/>
                </a:cubicBezTo>
                <a:close/>
                <a:moveTo>
                  <a:pt x="152011" y="2523158"/>
                </a:moveTo>
                <a:cubicBezTo>
                  <a:pt x="156146" y="2523158"/>
                  <a:pt x="159297" y="2526309"/>
                  <a:pt x="159297" y="2530444"/>
                </a:cubicBezTo>
                <a:cubicBezTo>
                  <a:pt x="159297" y="2534382"/>
                  <a:pt x="156146" y="2537729"/>
                  <a:pt x="152011" y="2537729"/>
                </a:cubicBezTo>
                <a:cubicBezTo>
                  <a:pt x="148073" y="2537729"/>
                  <a:pt x="144726" y="2534579"/>
                  <a:pt x="144726" y="2530444"/>
                </a:cubicBezTo>
                <a:cubicBezTo>
                  <a:pt x="144726" y="2526506"/>
                  <a:pt x="148073" y="2523158"/>
                  <a:pt x="152011" y="2523158"/>
                </a:cubicBezTo>
                <a:close/>
                <a:moveTo>
                  <a:pt x="898089" y="2522372"/>
                </a:moveTo>
                <a:cubicBezTo>
                  <a:pt x="919552" y="2522372"/>
                  <a:pt x="937076" y="2539700"/>
                  <a:pt x="937076" y="2561162"/>
                </a:cubicBezTo>
                <a:cubicBezTo>
                  <a:pt x="937076" y="2582625"/>
                  <a:pt x="919749" y="2600149"/>
                  <a:pt x="898286" y="2600149"/>
                </a:cubicBezTo>
                <a:cubicBezTo>
                  <a:pt x="876823" y="2600149"/>
                  <a:pt x="859298" y="2582822"/>
                  <a:pt x="859298" y="2561358"/>
                </a:cubicBezTo>
                <a:cubicBezTo>
                  <a:pt x="859102" y="2539896"/>
                  <a:pt x="876429" y="2522372"/>
                  <a:pt x="898089" y="2522372"/>
                </a:cubicBezTo>
                <a:close/>
                <a:moveTo>
                  <a:pt x="4469972" y="2519811"/>
                </a:moveTo>
                <a:cubicBezTo>
                  <a:pt x="4485724" y="2519811"/>
                  <a:pt x="4498523" y="2532414"/>
                  <a:pt x="4498523" y="2548166"/>
                </a:cubicBezTo>
                <a:cubicBezTo>
                  <a:pt x="4498523" y="2563918"/>
                  <a:pt x="4485921" y="2576717"/>
                  <a:pt x="4470169" y="2576717"/>
                </a:cubicBezTo>
                <a:cubicBezTo>
                  <a:pt x="4454416" y="2576717"/>
                  <a:pt x="4441617" y="2564115"/>
                  <a:pt x="4441617" y="2548362"/>
                </a:cubicBezTo>
                <a:cubicBezTo>
                  <a:pt x="4441617" y="2532610"/>
                  <a:pt x="4454219" y="2520008"/>
                  <a:pt x="4469972" y="2519811"/>
                </a:cubicBezTo>
                <a:close/>
                <a:moveTo>
                  <a:pt x="3427747" y="2504454"/>
                </a:moveTo>
                <a:cubicBezTo>
                  <a:pt x="3435623" y="2504454"/>
                  <a:pt x="3442121" y="2510754"/>
                  <a:pt x="3442121" y="2518631"/>
                </a:cubicBezTo>
                <a:cubicBezTo>
                  <a:pt x="3442121" y="2526310"/>
                  <a:pt x="3435820" y="2532807"/>
                  <a:pt x="3427943" y="2532807"/>
                </a:cubicBezTo>
                <a:cubicBezTo>
                  <a:pt x="3420067" y="2532807"/>
                  <a:pt x="3413569" y="2526506"/>
                  <a:pt x="3413569" y="2518631"/>
                </a:cubicBezTo>
                <a:cubicBezTo>
                  <a:pt x="3413569" y="2510951"/>
                  <a:pt x="3420067" y="2504454"/>
                  <a:pt x="3427747" y="2504454"/>
                </a:cubicBezTo>
                <a:close/>
                <a:moveTo>
                  <a:pt x="3873738" y="2504060"/>
                </a:moveTo>
                <a:cubicBezTo>
                  <a:pt x="3899139" y="2504060"/>
                  <a:pt x="3920011" y="2524735"/>
                  <a:pt x="3920011" y="2550135"/>
                </a:cubicBezTo>
                <a:cubicBezTo>
                  <a:pt x="3920011" y="2575535"/>
                  <a:pt x="3899337" y="2596407"/>
                  <a:pt x="3873935" y="2596407"/>
                </a:cubicBezTo>
                <a:cubicBezTo>
                  <a:pt x="3848534" y="2596604"/>
                  <a:pt x="3827859" y="2575929"/>
                  <a:pt x="3827662" y="2550530"/>
                </a:cubicBezTo>
                <a:cubicBezTo>
                  <a:pt x="3827662" y="2525128"/>
                  <a:pt x="3848140" y="2504454"/>
                  <a:pt x="3873738" y="2504060"/>
                </a:cubicBezTo>
                <a:close/>
                <a:moveTo>
                  <a:pt x="4619817" y="2502483"/>
                </a:moveTo>
                <a:cubicBezTo>
                  <a:pt x="4626315" y="2502483"/>
                  <a:pt x="4631632" y="2507799"/>
                  <a:pt x="4631632" y="2514298"/>
                </a:cubicBezTo>
                <a:cubicBezTo>
                  <a:pt x="4631632" y="2520795"/>
                  <a:pt x="4626315" y="2526113"/>
                  <a:pt x="4619817" y="2526113"/>
                </a:cubicBezTo>
                <a:cubicBezTo>
                  <a:pt x="4613319" y="2526113"/>
                  <a:pt x="4608002" y="2520795"/>
                  <a:pt x="4608002" y="2514298"/>
                </a:cubicBezTo>
                <a:cubicBezTo>
                  <a:pt x="4607805" y="2507996"/>
                  <a:pt x="4613122" y="2502483"/>
                  <a:pt x="4619817" y="2502483"/>
                </a:cubicBezTo>
                <a:close/>
                <a:moveTo>
                  <a:pt x="1343688" y="2499531"/>
                </a:moveTo>
                <a:cubicBezTo>
                  <a:pt x="1358456" y="2499335"/>
                  <a:pt x="1370468" y="2511346"/>
                  <a:pt x="1370468" y="2526112"/>
                </a:cubicBezTo>
                <a:cubicBezTo>
                  <a:pt x="1370468" y="2540880"/>
                  <a:pt x="1358653" y="2552891"/>
                  <a:pt x="1343886" y="2552891"/>
                </a:cubicBezTo>
                <a:cubicBezTo>
                  <a:pt x="1329117" y="2552891"/>
                  <a:pt x="1317106" y="2541078"/>
                  <a:pt x="1317106" y="2526309"/>
                </a:cubicBezTo>
                <a:cubicBezTo>
                  <a:pt x="1317106" y="2511542"/>
                  <a:pt x="1328921" y="2499531"/>
                  <a:pt x="1343688" y="2499531"/>
                </a:cubicBezTo>
                <a:close/>
                <a:moveTo>
                  <a:pt x="747652" y="2494806"/>
                </a:moveTo>
                <a:cubicBezTo>
                  <a:pt x="766161" y="2494806"/>
                  <a:pt x="781323" y="2509769"/>
                  <a:pt x="781323" y="2528278"/>
                </a:cubicBezTo>
                <a:cubicBezTo>
                  <a:pt x="781520" y="2546788"/>
                  <a:pt x="766358" y="2561948"/>
                  <a:pt x="747849" y="2561948"/>
                </a:cubicBezTo>
                <a:cubicBezTo>
                  <a:pt x="729340" y="2562145"/>
                  <a:pt x="714179" y="2546985"/>
                  <a:pt x="714179" y="2528475"/>
                </a:cubicBezTo>
                <a:cubicBezTo>
                  <a:pt x="714179" y="2509968"/>
                  <a:pt x="729144" y="2494806"/>
                  <a:pt x="747652" y="2494806"/>
                </a:cubicBezTo>
                <a:close/>
                <a:moveTo>
                  <a:pt x="2756" y="2494804"/>
                </a:moveTo>
                <a:cubicBezTo>
                  <a:pt x="4332" y="2494804"/>
                  <a:pt x="5513" y="2495985"/>
                  <a:pt x="5513" y="2497560"/>
                </a:cubicBezTo>
                <a:cubicBezTo>
                  <a:pt x="5513" y="2499136"/>
                  <a:pt x="4332" y="2500317"/>
                  <a:pt x="2756" y="2500317"/>
                </a:cubicBezTo>
                <a:cubicBezTo>
                  <a:pt x="1181" y="2500317"/>
                  <a:pt x="0" y="2499136"/>
                  <a:pt x="0" y="2497560"/>
                </a:cubicBezTo>
                <a:cubicBezTo>
                  <a:pt x="0" y="2496183"/>
                  <a:pt x="1181" y="2494804"/>
                  <a:pt x="2756" y="2494804"/>
                </a:cubicBezTo>
                <a:close/>
                <a:moveTo>
                  <a:pt x="4768876" y="2477279"/>
                </a:moveTo>
                <a:cubicBezTo>
                  <a:pt x="4770648" y="2477279"/>
                  <a:pt x="4772026" y="2478658"/>
                  <a:pt x="4772026" y="2480429"/>
                </a:cubicBezTo>
                <a:cubicBezTo>
                  <a:pt x="4772026" y="2482202"/>
                  <a:pt x="4770648" y="2483581"/>
                  <a:pt x="4768876" y="2483581"/>
                </a:cubicBezTo>
                <a:cubicBezTo>
                  <a:pt x="4767103" y="2483581"/>
                  <a:pt x="4765725" y="2482202"/>
                  <a:pt x="4765725" y="2480429"/>
                </a:cubicBezTo>
                <a:cubicBezTo>
                  <a:pt x="4765527" y="2478658"/>
                  <a:pt x="4767103" y="2477279"/>
                  <a:pt x="4768876" y="2477279"/>
                </a:cubicBezTo>
                <a:close/>
                <a:moveTo>
                  <a:pt x="4023781" y="2474919"/>
                </a:moveTo>
                <a:cubicBezTo>
                  <a:pt x="4046623" y="2474919"/>
                  <a:pt x="4065525" y="2493426"/>
                  <a:pt x="4065525" y="2516464"/>
                </a:cubicBezTo>
                <a:cubicBezTo>
                  <a:pt x="4065525" y="2539502"/>
                  <a:pt x="4047016" y="2558209"/>
                  <a:pt x="4023978" y="2558209"/>
                </a:cubicBezTo>
                <a:cubicBezTo>
                  <a:pt x="4001137" y="2558209"/>
                  <a:pt x="3982432" y="2539699"/>
                  <a:pt x="3982235" y="2516662"/>
                </a:cubicBezTo>
                <a:cubicBezTo>
                  <a:pt x="3982038" y="2493623"/>
                  <a:pt x="4000744" y="2474919"/>
                  <a:pt x="4023781" y="2474919"/>
                </a:cubicBezTo>
                <a:close/>
                <a:moveTo>
                  <a:pt x="598201" y="2470590"/>
                </a:moveTo>
                <a:cubicBezTo>
                  <a:pt x="612181" y="2470390"/>
                  <a:pt x="623405" y="2481620"/>
                  <a:pt x="623405" y="2495396"/>
                </a:cubicBezTo>
                <a:cubicBezTo>
                  <a:pt x="623602" y="2509179"/>
                  <a:pt x="612378" y="2520403"/>
                  <a:pt x="598595" y="2520403"/>
                </a:cubicBezTo>
                <a:cubicBezTo>
                  <a:pt x="584811" y="2520599"/>
                  <a:pt x="573587" y="2509375"/>
                  <a:pt x="573587" y="2495592"/>
                </a:cubicBezTo>
                <a:cubicBezTo>
                  <a:pt x="573390" y="2481809"/>
                  <a:pt x="584614" y="2470590"/>
                  <a:pt x="598201" y="2470590"/>
                </a:cubicBezTo>
                <a:close/>
                <a:moveTo>
                  <a:pt x="1641609" y="2456021"/>
                </a:moveTo>
                <a:cubicBezTo>
                  <a:pt x="1642988" y="2456021"/>
                  <a:pt x="1643972" y="2457001"/>
                  <a:pt x="1643972" y="2458381"/>
                </a:cubicBezTo>
                <a:cubicBezTo>
                  <a:pt x="1643972" y="2459561"/>
                  <a:pt x="1642988" y="2460743"/>
                  <a:pt x="1641609" y="2460743"/>
                </a:cubicBezTo>
                <a:cubicBezTo>
                  <a:pt x="1640427" y="2460743"/>
                  <a:pt x="1639246" y="2459764"/>
                  <a:pt x="1639246" y="2458381"/>
                </a:cubicBezTo>
                <a:cubicBezTo>
                  <a:pt x="1639246" y="2457001"/>
                  <a:pt x="1640230" y="2455819"/>
                  <a:pt x="1641609" y="2456021"/>
                </a:cubicBezTo>
                <a:close/>
                <a:moveTo>
                  <a:pt x="1194040" y="2455425"/>
                </a:moveTo>
                <a:cubicBezTo>
                  <a:pt x="1214912" y="2455235"/>
                  <a:pt x="1232043" y="2472163"/>
                  <a:pt x="1232043" y="2493034"/>
                </a:cubicBezTo>
                <a:cubicBezTo>
                  <a:pt x="1232240" y="2513905"/>
                  <a:pt x="1215306" y="2531036"/>
                  <a:pt x="1194434" y="2531036"/>
                </a:cubicBezTo>
                <a:cubicBezTo>
                  <a:pt x="1173562" y="2531233"/>
                  <a:pt x="1156628" y="2514300"/>
                  <a:pt x="1156431" y="2493427"/>
                </a:cubicBezTo>
                <a:cubicBezTo>
                  <a:pt x="1156431" y="2472557"/>
                  <a:pt x="1173168" y="2455628"/>
                  <a:pt x="1194040" y="2455425"/>
                </a:cubicBezTo>
                <a:close/>
                <a:moveTo>
                  <a:pt x="3577197" y="2452085"/>
                </a:moveTo>
                <a:cubicBezTo>
                  <a:pt x="3595116" y="2452085"/>
                  <a:pt x="3609884" y="2466453"/>
                  <a:pt x="3609884" y="2484568"/>
                </a:cubicBezTo>
                <a:cubicBezTo>
                  <a:pt x="3609884" y="2502486"/>
                  <a:pt x="3595313" y="2517254"/>
                  <a:pt x="3577394" y="2517254"/>
                </a:cubicBezTo>
                <a:cubicBezTo>
                  <a:pt x="3559476" y="2517450"/>
                  <a:pt x="3544708" y="2502879"/>
                  <a:pt x="3544708" y="2484767"/>
                </a:cubicBezTo>
                <a:cubicBezTo>
                  <a:pt x="3544511" y="2466847"/>
                  <a:pt x="3559082" y="2452085"/>
                  <a:pt x="3577197" y="2452085"/>
                </a:cubicBezTo>
                <a:close/>
                <a:moveTo>
                  <a:pt x="449733" y="2444010"/>
                </a:moveTo>
                <a:cubicBezTo>
                  <a:pt x="459972" y="2444010"/>
                  <a:pt x="468440" y="2452275"/>
                  <a:pt x="468440" y="2462712"/>
                </a:cubicBezTo>
                <a:cubicBezTo>
                  <a:pt x="468440" y="2472950"/>
                  <a:pt x="460169" y="2481418"/>
                  <a:pt x="449733" y="2481418"/>
                </a:cubicBezTo>
                <a:cubicBezTo>
                  <a:pt x="439494" y="2481418"/>
                  <a:pt x="431027" y="2473155"/>
                  <a:pt x="431027" y="2462712"/>
                </a:cubicBezTo>
                <a:cubicBezTo>
                  <a:pt x="430830" y="2452275"/>
                  <a:pt x="439297" y="2444010"/>
                  <a:pt x="449733" y="2444010"/>
                </a:cubicBezTo>
                <a:close/>
                <a:moveTo>
                  <a:pt x="4172839" y="2443617"/>
                </a:moveTo>
                <a:cubicBezTo>
                  <a:pt x="4194302" y="2443617"/>
                  <a:pt x="4211826" y="2460947"/>
                  <a:pt x="4211826" y="2482408"/>
                </a:cubicBezTo>
                <a:cubicBezTo>
                  <a:pt x="4212023" y="2503863"/>
                  <a:pt x="4194696" y="2521388"/>
                  <a:pt x="4173233" y="2521388"/>
                </a:cubicBezTo>
                <a:cubicBezTo>
                  <a:pt x="4151771" y="2521388"/>
                  <a:pt x="4134246" y="2504061"/>
                  <a:pt x="4134246" y="2482599"/>
                </a:cubicBezTo>
                <a:cubicBezTo>
                  <a:pt x="4134049" y="2461338"/>
                  <a:pt x="4151377" y="2443808"/>
                  <a:pt x="4172839" y="2443617"/>
                </a:cubicBezTo>
                <a:close/>
                <a:moveTo>
                  <a:pt x="1045376" y="2417819"/>
                </a:moveTo>
                <a:cubicBezTo>
                  <a:pt x="1068808" y="2417626"/>
                  <a:pt x="1088105" y="2436726"/>
                  <a:pt x="1088105" y="2460349"/>
                </a:cubicBezTo>
                <a:cubicBezTo>
                  <a:pt x="1088105" y="2483780"/>
                  <a:pt x="1069201" y="2503077"/>
                  <a:pt x="1045573" y="2503077"/>
                </a:cubicBezTo>
                <a:cubicBezTo>
                  <a:pt x="1022140" y="2503077"/>
                  <a:pt x="1002844" y="2484175"/>
                  <a:pt x="1002844" y="2460551"/>
                </a:cubicBezTo>
                <a:cubicBezTo>
                  <a:pt x="1002844" y="2437120"/>
                  <a:pt x="1021747" y="2417819"/>
                  <a:pt x="1045376" y="2417819"/>
                </a:cubicBezTo>
                <a:close/>
                <a:moveTo>
                  <a:pt x="301463" y="2416837"/>
                </a:moveTo>
                <a:cubicBezTo>
                  <a:pt x="308552" y="2416837"/>
                  <a:pt x="314262" y="2422547"/>
                  <a:pt x="314262" y="2429629"/>
                </a:cubicBezTo>
                <a:cubicBezTo>
                  <a:pt x="314262" y="2436915"/>
                  <a:pt x="308552" y="2442629"/>
                  <a:pt x="301463" y="2442629"/>
                </a:cubicBezTo>
                <a:cubicBezTo>
                  <a:pt x="294374" y="2442629"/>
                  <a:pt x="288664" y="2436915"/>
                  <a:pt x="288664" y="2429833"/>
                </a:cubicBezTo>
                <a:cubicBezTo>
                  <a:pt x="288467" y="2422738"/>
                  <a:pt x="294177" y="2417029"/>
                  <a:pt x="301463" y="2416837"/>
                </a:cubicBezTo>
                <a:close/>
                <a:moveTo>
                  <a:pt x="3276719" y="2415454"/>
                </a:moveTo>
                <a:cubicBezTo>
                  <a:pt x="3278688" y="2415454"/>
                  <a:pt x="3280264" y="2417030"/>
                  <a:pt x="3280264" y="2419000"/>
                </a:cubicBezTo>
                <a:cubicBezTo>
                  <a:pt x="3280264" y="2420968"/>
                  <a:pt x="3278688" y="2422550"/>
                  <a:pt x="3276719" y="2422550"/>
                </a:cubicBezTo>
                <a:cubicBezTo>
                  <a:pt x="3274751" y="2422550"/>
                  <a:pt x="3273175" y="2420968"/>
                  <a:pt x="3273175" y="2419000"/>
                </a:cubicBezTo>
                <a:cubicBezTo>
                  <a:pt x="3273175" y="2417030"/>
                  <a:pt x="3274751" y="2415454"/>
                  <a:pt x="3276719" y="2415454"/>
                </a:cubicBezTo>
                <a:close/>
                <a:moveTo>
                  <a:pt x="1494322" y="2414470"/>
                </a:moveTo>
                <a:cubicBezTo>
                  <a:pt x="1500624" y="2414470"/>
                  <a:pt x="1505547" y="2419393"/>
                  <a:pt x="1505547" y="2425496"/>
                </a:cubicBezTo>
                <a:cubicBezTo>
                  <a:pt x="1505547" y="2431601"/>
                  <a:pt x="1500624" y="2436522"/>
                  <a:pt x="1494519" y="2436522"/>
                </a:cubicBezTo>
                <a:cubicBezTo>
                  <a:pt x="1488219" y="2436522"/>
                  <a:pt x="1483296" y="2431601"/>
                  <a:pt x="1483296" y="2425496"/>
                </a:cubicBezTo>
                <a:cubicBezTo>
                  <a:pt x="1483296" y="2419393"/>
                  <a:pt x="1488219" y="2414470"/>
                  <a:pt x="1494322" y="2414470"/>
                </a:cubicBezTo>
                <a:close/>
                <a:moveTo>
                  <a:pt x="4321503" y="2411915"/>
                </a:moveTo>
                <a:cubicBezTo>
                  <a:pt x="4341785" y="2411712"/>
                  <a:pt x="4358325" y="2428252"/>
                  <a:pt x="4358325" y="2448532"/>
                </a:cubicBezTo>
                <a:cubicBezTo>
                  <a:pt x="4358522" y="2468813"/>
                  <a:pt x="4341982" y="2485360"/>
                  <a:pt x="4321701" y="2485360"/>
                </a:cubicBezTo>
                <a:cubicBezTo>
                  <a:pt x="4301222" y="2485360"/>
                  <a:pt x="4284682" y="2469017"/>
                  <a:pt x="4284682" y="2448736"/>
                </a:cubicBezTo>
                <a:cubicBezTo>
                  <a:pt x="4284682" y="2428453"/>
                  <a:pt x="4301025" y="2411915"/>
                  <a:pt x="4321503" y="2411915"/>
                </a:cubicBezTo>
                <a:close/>
                <a:moveTo>
                  <a:pt x="3725271" y="2405025"/>
                </a:moveTo>
                <a:cubicBezTo>
                  <a:pt x="3750672" y="2405025"/>
                  <a:pt x="3771150" y="2425496"/>
                  <a:pt x="3771347" y="2450699"/>
                </a:cubicBezTo>
                <a:cubicBezTo>
                  <a:pt x="3771347" y="2475912"/>
                  <a:pt x="3750869" y="2496383"/>
                  <a:pt x="3725665" y="2496579"/>
                </a:cubicBezTo>
                <a:cubicBezTo>
                  <a:pt x="3700461" y="2496579"/>
                  <a:pt x="3679786" y="2476101"/>
                  <a:pt x="3679786" y="2450904"/>
                </a:cubicBezTo>
                <a:cubicBezTo>
                  <a:pt x="3679786" y="2425700"/>
                  <a:pt x="3700264" y="2405025"/>
                  <a:pt x="3725271" y="2405025"/>
                </a:cubicBezTo>
                <a:close/>
                <a:moveTo>
                  <a:pt x="153586" y="2389659"/>
                </a:moveTo>
                <a:cubicBezTo>
                  <a:pt x="157524" y="2389659"/>
                  <a:pt x="160872" y="2393007"/>
                  <a:pt x="160872" y="2396943"/>
                </a:cubicBezTo>
                <a:cubicBezTo>
                  <a:pt x="160872" y="2400883"/>
                  <a:pt x="157721" y="2404230"/>
                  <a:pt x="153586" y="2404230"/>
                </a:cubicBezTo>
                <a:cubicBezTo>
                  <a:pt x="149648" y="2404230"/>
                  <a:pt x="146301" y="2400883"/>
                  <a:pt x="146301" y="2396943"/>
                </a:cubicBezTo>
                <a:cubicBezTo>
                  <a:pt x="146301" y="2392808"/>
                  <a:pt x="149451" y="2389659"/>
                  <a:pt x="153586" y="2389659"/>
                </a:cubicBezTo>
                <a:close/>
                <a:moveTo>
                  <a:pt x="897499" y="2387303"/>
                </a:moveTo>
                <a:cubicBezTo>
                  <a:pt x="919749" y="2387303"/>
                  <a:pt x="937668" y="2405216"/>
                  <a:pt x="937865" y="2427466"/>
                </a:cubicBezTo>
                <a:cubicBezTo>
                  <a:pt x="937865" y="2449714"/>
                  <a:pt x="919946" y="2467635"/>
                  <a:pt x="897696" y="2467838"/>
                </a:cubicBezTo>
                <a:cubicBezTo>
                  <a:pt x="875445" y="2467838"/>
                  <a:pt x="857330" y="2449913"/>
                  <a:pt x="857330" y="2427669"/>
                </a:cubicBezTo>
                <a:cubicBezTo>
                  <a:pt x="857330" y="2405609"/>
                  <a:pt x="875248" y="2387495"/>
                  <a:pt x="897499" y="2387303"/>
                </a:cubicBezTo>
                <a:close/>
                <a:moveTo>
                  <a:pt x="4469578" y="2386113"/>
                </a:moveTo>
                <a:cubicBezTo>
                  <a:pt x="4485330" y="2386113"/>
                  <a:pt x="4498129" y="2398716"/>
                  <a:pt x="4498129" y="2414468"/>
                </a:cubicBezTo>
                <a:cubicBezTo>
                  <a:pt x="4498129" y="2430223"/>
                  <a:pt x="4485527" y="2443022"/>
                  <a:pt x="4469775" y="2443022"/>
                </a:cubicBezTo>
                <a:cubicBezTo>
                  <a:pt x="4454022" y="2443022"/>
                  <a:pt x="4441224" y="2430417"/>
                  <a:pt x="4441224" y="2414669"/>
                </a:cubicBezTo>
                <a:cubicBezTo>
                  <a:pt x="4441027" y="2399109"/>
                  <a:pt x="4453825" y="2386314"/>
                  <a:pt x="4469578" y="2386113"/>
                </a:cubicBezTo>
                <a:close/>
                <a:moveTo>
                  <a:pt x="3423217" y="2370960"/>
                </a:moveTo>
                <a:cubicBezTo>
                  <a:pt x="3430897" y="2370960"/>
                  <a:pt x="3437394" y="2377254"/>
                  <a:pt x="3437394" y="2385137"/>
                </a:cubicBezTo>
                <a:cubicBezTo>
                  <a:pt x="3437394" y="2392817"/>
                  <a:pt x="3431094" y="2399315"/>
                  <a:pt x="3423217" y="2399315"/>
                </a:cubicBezTo>
                <a:cubicBezTo>
                  <a:pt x="3415341" y="2399315"/>
                  <a:pt x="3408843" y="2393007"/>
                  <a:pt x="3408843" y="2385137"/>
                </a:cubicBezTo>
                <a:cubicBezTo>
                  <a:pt x="3408843" y="2377458"/>
                  <a:pt x="3415341" y="2370960"/>
                  <a:pt x="3423217" y="2370960"/>
                </a:cubicBezTo>
                <a:close/>
                <a:moveTo>
                  <a:pt x="3873345" y="2369385"/>
                </a:moveTo>
                <a:cubicBezTo>
                  <a:pt x="3899534" y="2369385"/>
                  <a:pt x="3920799" y="2390644"/>
                  <a:pt x="3920996" y="2416840"/>
                </a:cubicBezTo>
                <a:cubicBezTo>
                  <a:pt x="3920996" y="2443022"/>
                  <a:pt x="3899731" y="2464483"/>
                  <a:pt x="3873541" y="2464483"/>
                </a:cubicBezTo>
                <a:cubicBezTo>
                  <a:pt x="3847353" y="2464483"/>
                  <a:pt x="3825891" y="2443224"/>
                  <a:pt x="3825891" y="2417030"/>
                </a:cubicBezTo>
                <a:cubicBezTo>
                  <a:pt x="3825694" y="2390644"/>
                  <a:pt x="3846959" y="2369385"/>
                  <a:pt x="3873345" y="2369385"/>
                </a:cubicBezTo>
                <a:close/>
                <a:moveTo>
                  <a:pt x="4617258" y="2368982"/>
                </a:moveTo>
                <a:cubicBezTo>
                  <a:pt x="4623756" y="2368982"/>
                  <a:pt x="4629073" y="2374299"/>
                  <a:pt x="4629073" y="2380797"/>
                </a:cubicBezTo>
                <a:cubicBezTo>
                  <a:pt x="4629073" y="2387295"/>
                  <a:pt x="4623756" y="2392611"/>
                  <a:pt x="4617258" y="2392611"/>
                </a:cubicBezTo>
                <a:cubicBezTo>
                  <a:pt x="4610760" y="2392611"/>
                  <a:pt x="4605443" y="2387295"/>
                  <a:pt x="4605443" y="2380797"/>
                </a:cubicBezTo>
                <a:cubicBezTo>
                  <a:pt x="4605443" y="2374299"/>
                  <a:pt x="4610563" y="2368982"/>
                  <a:pt x="4617258" y="2368982"/>
                </a:cubicBezTo>
                <a:close/>
                <a:moveTo>
                  <a:pt x="1347430" y="2366032"/>
                </a:moveTo>
                <a:cubicBezTo>
                  <a:pt x="1362198" y="2365834"/>
                  <a:pt x="1374209" y="2377853"/>
                  <a:pt x="1374209" y="2392613"/>
                </a:cubicBezTo>
                <a:cubicBezTo>
                  <a:pt x="1374406" y="2407385"/>
                  <a:pt x="1362395" y="2419393"/>
                  <a:pt x="1347627" y="2419393"/>
                </a:cubicBezTo>
                <a:cubicBezTo>
                  <a:pt x="1332859" y="2419393"/>
                  <a:pt x="1320848" y="2407580"/>
                  <a:pt x="1320848" y="2392817"/>
                </a:cubicBezTo>
                <a:cubicBezTo>
                  <a:pt x="1320848" y="2378046"/>
                  <a:pt x="1332859" y="2366032"/>
                  <a:pt x="1347430" y="2366032"/>
                </a:cubicBezTo>
                <a:close/>
                <a:moveTo>
                  <a:pt x="5906" y="2361302"/>
                </a:moveTo>
                <a:cubicBezTo>
                  <a:pt x="7482" y="2361302"/>
                  <a:pt x="8663" y="2362483"/>
                  <a:pt x="8663" y="2364059"/>
                </a:cubicBezTo>
                <a:cubicBezTo>
                  <a:pt x="8663" y="2365634"/>
                  <a:pt x="7482" y="2366815"/>
                  <a:pt x="5906" y="2366815"/>
                </a:cubicBezTo>
                <a:cubicBezTo>
                  <a:pt x="4331" y="2366815"/>
                  <a:pt x="3150" y="2365634"/>
                  <a:pt x="3150" y="2364059"/>
                </a:cubicBezTo>
                <a:cubicBezTo>
                  <a:pt x="3150" y="2362483"/>
                  <a:pt x="4331" y="2361302"/>
                  <a:pt x="5906" y="2361302"/>
                </a:cubicBezTo>
                <a:close/>
                <a:moveTo>
                  <a:pt x="749819" y="2361109"/>
                </a:moveTo>
                <a:cubicBezTo>
                  <a:pt x="768525" y="2360918"/>
                  <a:pt x="783687" y="2375883"/>
                  <a:pt x="783687" y="2394588"/>
                </a:cubicBezTo>
                <a:cubicBezTo>
                  <a:pt x="783884" y="2413098"/>
                  <a:pt x="768722" y="2428255"/>
                  <a:pt x="750212" y="2428255"/>
                </a:cubicBezTo>
                <a:cubicBezTo>
                  <a:pt x="731507" y="2428453"/>
                  <a:pt x="716345" y="2413288"/>
                  <a:pt x="716345" y="2394779"/>
                </a:cubicBezTo>
                <a:cubicBezTo>
                  <a:pt x="716345" y="2376276"/>
                  <a:pt x="731507" y="2361109"/>
                  <a:pt x="749819" y="2361109"/>
                </a:cubicBezTo>
                <a:close/>
                <a:moveTo>
                  <a:pt x="4764544" y="2343975"/>
                </a:moveTo>
                <a:cubicBezTo>
                  <a:pt x="4766119" y="2343975"/>
                  <a:pt x="4767300" y="2345156"/>
                  <a:pt x="4767300" y="2346731"/>
                </a:cubicBezTo>
                <a:cubicBezTo>
                  <a:pt x="4767300" y="2348306"/>
                  <a:pt x="4766119" y="2349488"/>
                  <a:pt x="4764544" y="2349488"/>
                </a:cubicBezTo>
                <a:cubicBezTo>
                  <a:pt x="4762968" y="2349488"/>
                  <a:pt x="4761787" y="2348306"/>
                  <a:pt x="4761787" y="2346731"/>
                </a:cubicBezTo>
                <a:cubicBezTo>
                  <a:pt x="4761787" y="2345353"/>
                  <a:pt x="4762968" y="2343975"/>
                  <a:pt x="4764544" y="2343975"/>
                </a:cubicBezTo>
                <a:close/>
                <a:moveTo>
                  <a:pt x="4020630" y="2341221"/>
                </a:moveTo>
                <a:cubicBezTo>
                  <a:pt x="4043472" y="2341221"/>
                  <a:pt x="4062375" y="2359735"/>
                  <a:pt x="4062375" y="2382774"/>
                </a:cubicBezTo>
                <a:cubicBezTo>
                  <a:pt x="4062375" y="2405813"/>
                  <a:pt x="4043865" y="2424519"/>
                  <a:pt x="4020827" y="2424519"/>
                </a:cubicBezTo>
                <a:cubicBezTo>
                  <a:pt x="3997986" y="2424519"/>
                  <a:pt x="3979084" y="2406002"/>
                  <a:pt x="3979084" y="2382966"/>
                </a:cubicBezTo>
                <a:cubicBezTo>
                  <a:pt x="3978887" y="2360130"/>
                  <a:pt x="3997593" y="2341425"/>
                  <a:pt x="4020630" y="2341221"/>
                </a:cubicBezTo>
                <a:close/>
                <a:moveTo>
                  <a:pt x="602928" y="2336691"/>
                </a:moveTo>
                <a:cubicBezTo>
                  <a:pt x="616908" y="2336691"/>
                  <a:pt x="628329" y="2347922"/>
                  <a:pt x="628329" y="2361898"/>
                </a:cubicBezTo>
                <a:cubicBezTo>
                  <a:pt x="628329" y="2375883"/>
                  <a:pt x="617104" y="2387303"/>
                  <a:pt x="603124" y="2387303"/>
                </a:cubicBezTo>
                <a:cubicBezTo>
                  <a:pt x="589144" y="2387303"/>
                  <a:pt x="577723" y="2376074"/>
                  <a:pt x="577723" y="2362099"/>
                </a:cubicBezTo>
                <a:cubicBezTo>
                  <a:pt x="577526" y="2348114"/>
                  <a:pt x="588947" y="2336691"/>
                  <a:pt x="602928" y="2336691"/>
                </a:cubicBezTo>
                <a:close/>
                <a:moveTo>
                  <a:pt x="1659133" y="2324098"/>
                </a:moveTo>
                <a:cubicBezTo>
                  <a:pt x="1660118" y="2324098"/>
                  <a:pt x="1660905" y="2324884"/>
                  <a:pt x="1660905" y="2325863"/>
                </a:cubicBezTo>
                <a:cubicBezTo>
                  <a:pt x="1660905" y="2326853"/>
                  <a:pt x="1660118" y="2327642"/>
                  <a:pt x="1659133" y="2327642"/>
                </a:cubicBezTo>
                <a:cubicBezTo>
                  <a:pt x="1658148" y="2327642"/>
                  <a:pt x="1657361" y="2326853"/>
                  <a:pt x="1657361" y="2325863"/>
                </a:cubicBezTo>
                <a:cubicBezTo>
                  <a:pt x="1657361" y="2324884"/>
                  <a:pt x="1658148" y="2324287"/>
                  <a:pt x="1659133" y="2324098"/>
                </a:cubicBezTo>
                <a:close/>
                <a:moveTo>
                  <a:pt x="1201129" y="2321729"/>
                </a:moveTo>
                <a:cubicBezTo>
                  <a:pt x="1222198" y="2321537"/>
                  <a:pt x="1239526" y="2338667"/>
                  <a:pt x="1239526" y="2359735"/>
                </a:cubicBezTo>
                <a:cubicBezTo>
                  <a:pt x="1239526" y="2380997"/>
                  <a:pt x="1222591" y="2398132"/>
                  <a:pt x="1201522" y="2398132"/>
                </a:cubicBezTo>
                <a:cubicBezTo>
                  <a:pt x="1180454" y="2398323"/>
                  <a:pt x="1163126" y="2381199"/>
                  <a:pt x="1163126" y="2360130"/>
                </a:cubicBezTo>
                <a:cubicBezTo>
                  <a:pt x="1162929" y="2339062"/>
                  <a:pt x="1180060" y="2321931"/>
                  <a:pt x="1201129" y="2321729"/>
                </a:cubicBezTo>
                <a:close/>
                <a:moveTo>
                  <a:pt x="3111121" y="2320356"/>
                </a:moveTo>
                <a:cubicBezTo>
                  <a:pt x="3111317" y="2320356"/>
                  <a:pt x="3111514" y="2320545"/>
                  <a:pt x="3111514" y="2320748"/>
                </a:cubicBezTo>
                <a:cubicBezTo>
                  <a:pt x="3111514" y="2320940"/>
                  <a:pt x="3111317" y="2321143"/>
                  <a:pt x="3111121" y="2321143"/>
                </a:cubicBezTo>
                <a:cubicBezTo>
                  <a:pt x="3110924" y="2321143"/>
                  <a:pt x="3110727" y="2320940"/>
                  <a:pt x="3110727" y="2320748"/>
                </a:cubicBezTo>
                <a:cubicBezTo>
                  <a:pt x="3110727" y="2320545"/>
                  <a:pt x="3110924" y="2320356"/>
                  <a:pt x="3111121" y="2320356"/>
                </a:cubicBezTo>
                <a:close/>
                <a:moveTo>
                  <a:pt x="3569322" y="2317788"/>
                </a:moveTo>
                <a:cubicBezTo>
                  <a:pt x="3587831" y="2317597"/>
                  <a:pt x="3602993" y="2332755"/>
                  <a:pt x="3602993" y="2351264"/>
                </a:cubicBezTo>
                <a:cubicBezTo>
                  <a:pt x="3603190" y="2369779"/>
                  <a:pt x="3588028" y="2384933"/>
                  <a:pt x="3569519" y="2384933"/>
                </a:cubicBezTo>
                <a:cubicBezTo>
                  <a:pt x="3550813" y="2385136"/>
                  <a:pt x="3535651" y="2369969"/>
                  <a:pt x="3535651" y="2351464"/>
                </a:cubicBezTo>
                <a:cubicBezTo>
                  <a:pt x="3535454" y="2332956"/>
                  <a:pt x="3550616" y="2317788"/>
                  <a:pt x="3569322" y="2317788"/>
                </a:cubicBezTo>
                <a:close/>
                <a:moveTo>
                  <a:pt x="456035" y="2309328"/>
                </a:moveTo>
                <a:cubicBezTo>
                  <a:pt x="467061" y="2309328"/>
                  <a:pt x="475923" y="2318182"/>
                  <a:pt x="475923" y="2329012"/>
                </a:cubicBezTo>
                <a:cubicBezTo>
                  <a:pt x="475923" y="2340038"/>
                  <a:pt x="467061" y="2348899"/>
                  <a:pt x="456232" y="2348899"/>
                </a:cubicBezTo>
                <a:cubicBezTo>
                  <a:pt x="445204" y="2348899"/>
                  <a:pt x="436344" y="2340038"/>
                  <a:pt x="436344" y="2329215"/>
                </a:cubicBezTo>
                <a:cubicBezTo>
                  <a:pt x="436344" y="2318182"/>
                  <a:pt x="445204" y="2309328"/>
                  <a:pt x="456035" y="2309328"/>
                </a:cubicBezTo>
                <a:close/>
                <a:moveTo>
                  <a:pt x="4167326" y="2308337"/>
                </a:moveTo>
                <a:cubicBezTo>
                  <a:pt x="4189774" y="2308148"/>
                  <a:pt x="4208086" y="2326256"/>
                  <a:pt x="4208086" y="2348710"/>
                </a:cubicBezTo>
                <a:cubicBezTo>
                  <a:pt x="4208283" y="2371149"/>
                  <a:pt x="4190167" y="2389463"/>
                  <a:pt x="4167720" y="2389463"/>
                </a:cubicBezTo>
                <a:cubicBezTo>
                  <a:pt x="4145273" y="2389666"/>
                  <a:pt x="4126961" y="2371546"/>
                  <a:pt x="4126961" y="2349104"/>
                </a:cubicBezTo>
                <a:cubicBezTo>
                  <a:pt x="4126764" y="2326853"/>
                  <a:pt x="4145076" y="2308542"/>
                  <a:pt x="4167326" y="2308337"/>
                </a:cubicBezTo>
                <a:close/>
                <a:moveTo>
                  <a:pt x="1055222" y="2284321"/>
                </a:moveTo>
                <a:cubicBezTo>
                  <a:pt x="1078653" y="2284321"/>
                  <a:pt x="1097950" y="2303219"/>
                  <a:pt x="1097950" y="2326853"/>
                </a:cubicBezTo>
                <a:cubicBezTo>
                  <a:pt x="1097950" y="2350476"/>
                  <a:pt x="1079047" y="2369779"/>
                  <a:pt x="1055418" y="2369779"/>
                </a:cubicBezTo>
                <a:cubicBezTo>
                  <a:pt x="1031789" y="2369779"/>
                  <a:pt x="1012492" y="2350869"/>
                  <a:pt x="1012492" y="2327246"/>
                </a:cubicBezTo>
                <a:cubicBezTo>
                  <a:pt x="1012296" y="2303814"/>
                  <a:pt x="1031395" y="2284512"/>
                  <a:pt x="1055222" y="2284321"/>
                </a:cubicBezTo>
                <a:close/>
                <a:moveTo>
                  <a:pt x="1513619" y="2283535"/>
                </a:moveTo>
                <a:cubicBezTo>
                  <a:pt x="1519133" y="2283535"/>
                  <a:pt x="1523464" y="2287866"/>
                  <a:pt x="1523464" y="2293183"/>
                </a:cubicBezTo>
                <a:cubicBezTo>
                  <a:pt x="1523464" y="2298690"/>
                  <a:pt x="1519133" y="2303022"/>
                  <a:pt x="1513815" y="2303022"/>
                </a:cubicBezTo>
                <a:cubicBezTo>
                  <a:pt x="1508499" y="2303022"/>
                  <a:pt x="1504168" y="2298690"/>
                  <a:pt x="1504168" y="2293374"/>
                </a:cubicBezTo>
                <a:cubicBezTo>
                  <a:pt x="1503970" y="2288057"/>
                  <a:pt x="1508302" y="2283726"/>
                  <a:pt x="1513619" y="2283535"/>
                </a:cubicBezTo>
                <a:close/>
                <a:moveTo>
                  <a:pt x="3256242" y="2283140"/>
                </a:moveTo>
                <a:cubicBezTo>
                  <a:pt x="3258407" y="2283140"/>
                  <a:pt x="3260179" y="2284716"/>
                  <a:pt x="3260179" y="2286876"/>
                </a:cubicBezTo>
                <a:cubicBezTo>
                  <a:pt x="3260179" y="2289041"/>
                  <a:pt x="3258604" y="2290818"/>
                  <a:pt x="3256438" y="2290818"/>
                </a:cubicBezTo>
                <a:cubicBezTo>
                  <a:pt x="3254272" y="2290818"/>
                  <a:pt x="3252500" y="2289238"/>
                  <a:pt x="3252500" y="2287080"/>
                </a:cubicBezTo>
                <a:cubicBezTo>
                  <a:pt x="3252500" y="2284906"/>
                  <a:pt x="3254076" y="2283140"/>
                  <a:pt x="3256242" y="2283140"/>
                </a:cubicBezTo>
                <a:close/>
                <a:moveTo>
                  <a:pt x="309339" y="2282744"/>
                </a:moveTo>
                <a:cubicBezTo>
                  <a:pt x="316822" y="2282542"/>
                  <a:pt x="322927" y="2288650"/>
                  <a:pt x="322927" y="2296127"/>
                </a:cubicBezTo>
                <a:cubicBezTo>
                  <a:pt x="322927" y="2303610"/>
                  <a:pt x="317019" y="2309718"/>
                  <a:pt x="309536" y="2309718"/>
                </a:cubicBezTo>
                <a:cubicBezTo>
                  <a:pt x="302054" y="2309911"/>
                  <a:pt x="295950" y="2303813"/>
                  <a:pt x="295950" y="2296326"/>
                </a:cubicBezTo>
                <a:cubicBezTo>
                  <a:pt x="295950" y="2288843"/>
                  <a:pt x="302054" y="2282744"/>
                  <a:pt x="309339" y="2282744"/>
                </a:cubicBezTo>
                <a:close/>
                <a:moveTo>
                  <a:pt x="4314022" y="2277619"/>
                </a:moveTo>
                <a:cubicBezTo>
                  <a:pt x="4334697" y="2277619"/>
                  <a:pt x="4351630" y="2294362"/>
                  <a:pt x="4351630" y="2315037"/>
                </a:cubicBezTo>
                <a:cubicBezTo>
                  <a:pt x="4351630" y="2335715"/>
                  <a:pt x="4334893" y="2352641"/>
                  <a:pt x="4314218" y="2352641"/>
                </a:cubicBezTo>
                <a:cubicBezTo>
                  <a:pt x="4293543" y="2352641"/>
                  <a:pt x="4276609" y="2335903"/>
                  <a:pt x="4276609" y="2315230"/>
                </a:cubicBezTo>
                <a:cubicBezTo>
                  <a:pt x="4276609" y="2294556"/>
                  <a:pt x="4293346" y="2277619"/>
                  <a:pt x="4314022" y="2277619"/>
                </a:cubicBezTo>
                <a:close/>
                <a:moveTo>
                  <a:pt x="3715033" y="2271122"/>
                </a:moveTo>
                <a:cubicBezTo>
                  <a:pt x="3740630" y="2270931"/>
                  <a:pt x="3761699" y="2291796"/>
                  <a:pt x="3761699" y="2317396"/>
                </a:cubicBezTo>
                <a:cubicBezTo>
                  <a:pt x="3761896" y="2343189"/>
                  <a:pt x="3741024" y="2364069"/>
                  <a:pt x="3715426" y="2364069"/>
                </a:cubicBezTo>
                <a:cubicBezTo>
                  <a:pt x="3689829" y="2364259"/>
                  <a:pt x="3668760" y="2343394"/>
                  <a:pt x="3668760" y="2317789"/>
                </a:cubicBezTo>
                <a:cubicBezTo>
                  <a:pt x="3668563" y="2292002"/>
                  <a:pt x="3689435" y="2271122"/>
                  <a:pt x="3715033" y="2271122"/>
                </a:cubicBezTo>
                <a:close/>
                <a:moveTo>
                  <a:pt x="163038" y="2255958"/>
                </a:moveTo>
                <a:cubicBezTo>
                  <a:pt x="167371" y="2255958"/>
                  <a:pt x="170718" y="2259503"/>
                  <a:pt x="170718" y="2263638"/>
                </a:cubicBezTo>
                <a:cubicBezTo>
                  <a:pt x="170718" y="2267970"/>
                  <a:pt x="167174" y="2271318"/>
                  <a:pt x="163038" y="2271318"/>
                </a:cubicBezTo>
                <a:cubicBezTo>
                  <a:pt x="158706" y="2271318"/>
                  <a:pt x="155359" y="2267772"/>
                  <a:pt x="155359" y="2263638"/>
                </a:cubicBezTo>
                <a:cubicBezTo>
                  <a:pt x="155359" y="2259306"/>
                  <a:pt x="158706" y="2255958"/>
                  <a:pt x="163038" y="2255958"/>
                </a:cubicBezTo>
                <a:close/>
                <a:moveTo>
                  <a:pt x="909117" y="2254189"/>
                </a:moveTo>
                <a:cubicBezTo>
                  <a:pt x="931366" y="2254189"/>
                  <a:pt x="949483" y="2272113"/>
                  <a:pt x="949483" y="2294362"/>
                </a:cubicBezTo>
                <a:cubicBezTo>
                  <a:pt x="949483" y="2316612"/>
                  <a:pt x="931564" y="2334722"/>
                  <a:pt x="909313" y="2334722"/>
                </a:cubicBezTo>
                <a:cubicBezTo>
                  <a:pt x="887063" y="2334722"/>
                  <a:pt x="868947" y="2316804"/>
                  <a:pt x="868947" y="2294552"/>
                </a:cubicBezTo>
                <a:cubicBezTo>
                  <a:pt x="868751" y="2272303"/>
                  <a:pt x="886669" y="2254189"/>
                  <a:pt x="909117" y="2254189"/>
                </a:cubicBezTo>
                <a:close/>
                <a:moveTo>
                  <a:pt x="4460520" y="2253597"/>
                </a:moveTo>
                <a:cubicBezTo>
                  <a:pt x="4475879" y="2253401"/>
                  <a:pt x="4488481" y="2265804"/>
                  <a:pt x="4488481" y="2281163"/>
                </a:cubicBezTo>
                <a:cubicBezTo>
                  <a:pt x="4488481" y="2296521"/>
                  <a:pt x="4476076" y="2309123"/>
                  <a:pt x="4460717" y="2309123"/>
                </a:cubicBezTo>
                <a:cubicBezTo>
                  <a:pt x="4445358" y="2309123"/>
                  <a:pt x="4432756" y="2296717"/>
                  <a:pt x="4432756" y="2281363"/>
                </a:cubicBezTo>
                <a:cubicBezTo>
                  <a:pt x="4432756" y="2266003"/>
                  <a:pt x="4445161" y="2253597"/>
                  <a:pt x="4460520" y="2253597"/>
                </a:cubicBezTo>
                <a:close/>
                <a:moveTo>
                  <a:pt x="3401164" y="2238049"/>
                </a:moveTo>
                <a:cubicBezTo>
                  <a:pt x="3409630" y="2238049"/>
                  <a:pt x="3416522" y="2244737"/>
                  <a:pt x="3416522" y="2253203"/>
                </a:cubicBezTo>
                <a:cubicBezTo>
                  <a:pt x="3416522" y="2261676"/>
                  <a:pt x="3409828" y="2268569"/>
                  <a:pt x="3401360" y="2268569"/>
                </a:cubicBezTo>
                <a:cubicBezTo>
                  <a:pt x="3392894" y="2268569"/>
                  <a:pt x="3386002" y="2261867"/>
                  <a:pt x="3386002" y="2253406"/>
                </a:cubicBezTo>
                <a:cubicBezTo>
                  <a:pt x="3386002" y="2244939"/>
                  <a:pt x="3392894" y="2238049"/>
                  <a:pt x="3401164" y="2238049"/>
                </a:cubicBezTo>
                <a:close/>
                <a:moveTo>
                  <a:pt x="4606625" y="2236661"/>
                </a:moveTo>
                <a:cubicBezTo>
                  <a:pt x="4612531" y="2236661"/>
                  <a:pt x="4617454" y="2241387"/>
                  <a:pt x="4617454" y="2247294"/>
                </a:cubicBezTo>
                <a:cubicBezTo>
                  <a:pt x="4617651" y="2253201"/>
                  <a:pt x="4612728" y="2258124"/>
                  <a:pt x="4606821" y="2258124"/>
                </a:cubicBezTo>
                <a:cubicBezTo>
                  <a:pt x="4600915" y="2258124"/>
                  <a:pt x="4595992" y="2253398"/>
                  <a:pt x="4595992" y="2247491"/>
                </a:cubicBezTo>
                <a:cubicBezTo>
                  <a:pt x="4595992" y="2241584"/>
                  <a:pt x="4600718" y="2236661"/>
                  <a:pt x="4606625" y="2236661"/>
                </a:cubicBezTo>
                <a:close/>
                <a:moveTo>
                  <a:pt x="3860743" y="2235483"/>
                </a:moveTo>
                <a:cubicBezTo>
                  <a:pt x="3887326" y="2235291"/>
                  <a:pt x="3908985" y="2256945"/>
                  <a:pt x="3909182" y="2283535"/>
                </a:cubicBezTo>
                <a:cubicBezTo>
                  <a:pt x="3909182" y="2310110"/>
                  <a:pt x="3887719" y="2331775"/>
                  <a:pt x="3861137" y="2331967"/>
                </a:cubicBezTo>
                <a:cubicBezTo>
                  <a:pt x="3834555" y="2331967"/>
                  <a:pt x="3812698" y="2310503"/>
                  <a:pt x="3812698" y="2283927"/>
                </a:cubicBezTo>
                <a:cubicBezTo>
                  <a:pt x="3812698" y="2257338"/>
                  <a:pt x="3834160" y="2235687"/>
                  <a:pt x="3860743" y="2235483"/>
                </a:cubicBezTo>
                <a:close/>
                <a:moveTo>
                  <a:pt x="1368302" y="2234694"/>
                </a:moveTo>
                <a:cubicBezTo>
                  <a:pt x="1382676" y="2234694"/>
                  <a:pt x="1394490" y="2246314"/>
                  <a:pt x="1394490" y="2260689"/>
                </a:cubicBezTo>
                <a:cubicBezTo>
                  <a:pt x="1394490" y="2275061"/>
                  <a:pt x="1382873" y="2286876"/>
                  <a:pt x="1368499" y="2286876"/>
                </a:cubicBezTo>
                <a:cubicBezTo>
                  <a:pt x="1354322" y="2286876"/>
                  <a:pt x="1342507" y="2275258"/>
                  <a:pt x="1342507" y="2260882"/>
                </a:cubicBezTo>
                <a:cubicBezTo>
                  <a:pt x="1342311" y="2246314"/>
                  <a:pt x="1353927" y="2234694"/>
                  <a:pt x="1368302" y="2234694"/>
                </a:cubicBezTo>
                <a:close/>
                <a:moveTo>
                  <a:pt x="763012" y="2228196"/>
                </a:moveTo>
                <a:cubicBezTo>
                  <a:pt x="781521" y="2228005"/>
                  <a:pt x="796683" y="2243161"/>
                  <a:pt x="796683" y="2261676"/>
                </a:cubicBezTo>
                <a:cubicBezTo>
                  <a:pt x="796683" y="2280186"/>
                  <a:pt x="781719" y="2295341"/>
                  <a:pt x="763209" y="2295341"/>
                </a:cubicBezTo>
                <a:cubicBezTo>
                  <a:pt x="744700" y="2295542"/>
                  <a:pt x="729538" y="2280580"/>
                  <a:pt x="729538" y="2261867"/>
                </a:cubicBezTo>
                <a:cubicBezTo>
                  <a:pt x="729538" y="2243161"/>
                  <a:pt x="744503" y="2228196"/>
                  <a:pt x="763012" y="2228196"/>
                </a:cubicBezTo>
                <a:close/>
                <a:moveTo>
                  <a:pt x="16736" y="2227997"/>
                </a:moveTo>
                <a:cubicBezTo>
                  <a:pt x="18312" y="2227997"/>
                  <a:pt x="19493" y="2229178"/>
                  <a:pt x="19493" y="2230754"/>
                </a:cubicBezTo>
                <a:cubicBezTo>
                  <a:pt x="19493" y="2232328"/>
                  <a:pt x="18312" y="2233510"/>
                  <a:pt x="16736" y="2233510"/>
                </a:cubicBezTo>
                <a:cubicBezTo>
                  <a:pt x="15161" y="2233510"/>
                  <a:pt x="13980" y="2232328"/>
                  <a:pt x="13980" y="2230754"/>
                </a:cubicBezTo>
                <a:cubicBezTo>
                  <a:pt x="13980" y="2229178"/>
                  <a:pt x="15161" y="2227997"/>
                  <a:pt x="16736" y="2227997"/>
                </a:cubicBezTo>
                <a:close/>
                <a:moveTo>
                  <a:pt x="4752925" y="2210472"/>
                </a:moveTo>
                <a:cubicBezTo>
                  <a:pt x="4754698" y="2210472"/>
                  <a:pt x="4756076" y="2211850"/>
                  <a:pt x="4756076" y="2213622"/>
                </a:cubicBezTo>
                <a:cubicBezTo>
                  <a:pt x="4756076" y="2215394"/>
                  <a:pt x="4754698" y="2216773"/>
                  <a:pt x="4752925" y="2216773"/>
                </a:cubicBezTo>
                <a:cubicBezTo>
                  <a:pt x="4751153" y="2216773"/>
                  <a:pt x="4749775" y="2215394"/>
                  <a:pt x="4749775" y="2213622"/>
                </a:cubicBezTo>
                <a:cubicBezTo>
                  <a:pt x="4749577" y="2211850"/>
                  <a:pt x="4751153" y="2210472"/>
                  <a:pt x="4752925" y="2210472"/>
                </a:cubicBezTo>
                <a:close/>
                <a:moveTo>
                  <a:pt x="4006257" y="2207128"/>
                </a:moveTo>
                <a:cubicBezTo>
                  <a:pt x="4029886" y="2207128"/>
                  <a:pt x="4048986" y="2226031"/>
                  <a:pt x="4049183" y="2249660"/>
                </a:cubicBezTo>
                <a:cubicBezTo>
                  <a:pt x="4049183" y="2273294"/>
                  <a:pt x="4030280" y="2292586"/>
                  <a:pt x="4006652" y="2292586"/>
                </a:cubicBezTo>
                <a:cubicBezTo>
                  <a:pt x="3983219" y="2292586"/>
                  <a:pt x="3963923" y="2273689"/>
                  <a:pt x="3963923" y="2250054"/>
                </a:cubicBezTo>
                <a:cubicBezTo>
                  <a:pt x="3963725" y="2226621"/>
                  <a:pt x="3982825" y="2207330"/>
                  <a:pt x="4006257" y="2207128"/>
                </a:cubicBezTo>
                <a:close/>
                <a:moveTo>
                  <a:pt x="617301" y="2204173"/>
                </a:moveTo>
                <a:cubicBezTo>
                  <a:pt x="631084" y="2203983"/>
                  <a:pt x="642309" y="2215200"/>
                  <a:pt x="642309" y="2228984"/>
                </a:cubicBezTo>
                <a:cubicBezTo>
                  <a:pt x="642309" y="2242768"/>
                  <a:pt x="631281" y="2253993"/>
                  <a:pt x="617498" y="2253993"/>
                </a:cubicBezTo>
                <a:cubicBezTo>
                  <a:pt x="603714" y="2254189"/>
                  <a:pt x="592491" y="2242970"/>
                  <a:pt x="592491" y="2229188"/>
                </a:cubicBezTo>
                <a:cubicBezTo>
                  <a:pt x="592491" y="2215403"/>
                  <a:pt x="603517" y="2204173"/>
                  <a:pt x="617301" y="2204173"/>
                </a:cubicBezTo>
                <a:close/>
                <a:moveTo>
                  <a:pt x="1699892" y="2197092"/>
                </a:moveTo>
                <a:cubicBezTo>
                  <a:pt x="1700877" y="2197092"/>
                  <a:pt x="1701664" y="2197876"/>
                  <a:pt x="1701664" y="2198864"/>
                </a:cubicBezTo>
                <a:cubicBezTo>
                  <a:pt x="1701664" y="2199842"/>
                  <a:pt x="1700877" y="2200630"/>
                  <a:pt x="1699892" y="2200630"/>
                </a:cubicBezTo>
                <a:cubicBezTo>
                  <a:pt x="1698907" y="2200630"/>
                  <a:pt x="1698120" y="2199842"/>
                  <a:pt x="1698120" y="2198864"/>
                </a:cubicBezTo>
                <a:cubicBezTo>
                  <a:pt x="1698120" y="2197876"/>
                  <a:pt x="1698907" y="2197092"/>
                  <a:pt x="1699892" y="2197092"/>
                </a:cubicBezTo>
                <a:close/>
                <a:moveTo>
                  <a:pt x="1222985" y="2188814"/>
                </a:moveTo>
                <a:cubicBezTo>
                  <a:pt x="1244645" y="2188625"/>
                  <a:pt x="1262366" y="2206149"/>
                  <a:pt x="1262366" y="2227803"/>
                </a:cubicBezTo>
                <a:cubicBezTo>
                  <a:pt x="1262563" y="2249468"/>
                  <a:pt x="1245038" y="2267190"/>
                  <a:pt x="1223378" y="2267190"/>
                </a:cubicBezTo>
                <a:cubicBezTo>
                  <a:pt x="1201719" y="2267380"/>
                  <a:pt x="1183998" y="2249861"/>
                  <a:pt x="1183998" y="2228195"/>
                </a:cubicBezTo>
                <a:cubicBezTo>
                  <a:pt x="1183801" y="2206544"/>
                  <a:pt x="1201325" y="2189019"/>
                  <a:pt x="1222985" y="2188814"/>
                </a:cubicBezTo>
                <a:close/>
                <a:moveTo>
                  <a:pt x="3546284" y="2183106"/>
                </a:moveTo>
                <a:cubicBezTo>
                  <a:pt x="3566368" y="2182914"/>
                  <a:pt x="3582909" y="2199255"/>
                  <a:pt x="3582909" y="2219336"/>
                </a:cubicBezTo>
                <a:cubicBezTo>
                  <a:pt x="3582909" y="2239621"/>
                  <a:pt x="3566565" y="2255967"/>
                  <a:pt x="3546480" y="2255967"/>
                </a:cubicBezTo>
                <a:cubicBezTo>
                  <a:pt x="3526397" y="2256157"/>
                  <a:pt x="3510053" y="2239814"/>
                  <a:pt x="3510053" y="2219728"/>
                </a:cubicBezTo>
                <a:cubicBezTo>
                  <a:pt x="3509856" y="2199651"/>
                  <a:pt x="3526199" y="2183308"/>
                  <a:pt x="3546284" y="2183106"/>
                </a:cubicBezTo>
                <a:close/>
                <a:moveTo>
                  <a:pt x="471591" y="2176608"/>
                </a:moveTo>
                <a:cubicBezTo>
                  <a:pt x="482420" y="2176608"/>
                  <a:pt x="491479" y="2185474"/>
                  <a:pt x="491479" y="2196305"/>
                </a:cubicBezTo>
                <a:cubicBezTo>
                  <a:pt x="491479" y="2207330"/>
                  <a:pt x="482617" y="2216191"/>
                  <a:pt x="471788" y="2216191"/>
                </a:cubicBezTo>
                <a:cubicBezTo>
                  <a:pt x="460760" y="2216191"/>
                  <a:pt x="451900" y="2207522"/>
                  <a:pt x="451900" y="2196494"/>
                </a:cubicBezTo>
                <a:cubicBezTo>
                  <a:pt x="451900" y="2185474"/>
                  <a:pt x="460760" y="2176608"/>
                  <a:pt x="471591" y="2176608"/>
                </a:cubicBezTo>
                <a:close/>
                <a:moveTo>
                  <a:pt x="4151968" y="2174245"/>
                </a:moveTo>
                <a:cubicBezTo>
                  <a:pt x="4175203" y="2174053"/>
                  <a:pt x="4194106" y="2192759"/>
                  <a:pt x="4194106" y="2215988"/>
                </a:cubicBezTo>
                <a:cubicBezTo>
                  <a:pt x="4194303" y="2239228"/>
                  <a:pt x="4175597" y="2258126"/>
                  <a:pt x="4152361" y="2258126"/>
                </a:cubicBezTo>
                <a:cubicBezTo>
                  <a:pt x="4129126" y="2258328"/>
                  <a:pt x="4110224" y="2239621"/>
                  <a:pt x="4110224" y="2216382"/>
                </a:cubicBezTo>
                <a:cubicBezTo>
                  <a:pt x="4110027" y="2193153"/>
                  <a:pt x="4128733" y="2174245"/>
                  <a:pt x="4151968" y="2174245"/>
                </a:cubicBezTo>
                <a:close/>
                <a:moveTo>
                  <a:pt x="3216465" y="2158696"/>
                </a:moveTo>
                <a:cubicBezTo>
                  <a:pt x="3216859" y="2158696"/>
                  <a:pt x="3217055" y="2159088"/>
                  <a:pt x="3217055" y="2159482"/>
                </a:cubicBezTo>
                <a:cubicBezTo>
                  <a:pt x="3217252" y="2159877"/>
                  <a:pt x="3216859" y="2160271"/>
                  <a:pt x="3216465" y="2160271"/>
                </a:cubicBezTo>
                <a:cubicBezTo>
                  <a:pt x="3215875" y="2160271"/>
                  <a:pt x="3215678" y="2159877"/>
                  <a:pt x="3215678" y="2159482"/>
                </a:cubicBezTo>
                <a:cubicBezTo>
                  <a:pt x="3215678" y="2159088"/>
                  <a:pt x="3216072" y="2158886"/>
                  <a:pt x="3216465" y="2158696"/>
                </a:cubicBezTo>
                <a:close/>
                <a:moveTo>
                  <a:pt x="1552606" y="2155539"/>
                </a:moveTo>
                <a:cubicBezTo>
                  <a:pt x="1558120" y="2155539"/>
                  <a:pt x="1562649" y="2160068"/>
                  <a:pt x="1562649" y="2165587"/>
                </a:cubicBezTo>
                <a:cubicBezTo>
                  <a:pt x="1562649" y="2171095"/>
                  <a:pt x="1558120" y="2175630"/>
                  <a:pt x="1552606" y="2175630"/>
                </a:cubicBezTo>
                <a:cubicBezTo>
                  <a:pt x="1547093" y="2175630"/>
                  <a:pt x="1542564" y="2171095"/>
                  <a:pt x="1542564" y="2165587"/>
                </a:cubicBezTo>
                <a:cubicBezTo>
                  <a:pt x="1542564" y="2160068"/>
                  <a:pt x="1547093" y="2155539"/>
                  <a:pt x="1552606" y="2155539"/>
                </a:cubicBezTo>
                <a:close/>
                <a:moveTo>
                  <a:pt x="1077668" y="2152388"/>
                </a:moveTo>
                <a:cubicBezTo>
                  <a:pt x="1101297" y="2152388"/>
                  <a:pt x="1120791" y="2171489"/>
                  <a:pt x="1120791" y="2195313"/>
                </a:cubicBezTo>
                <a:cubicBezTo>
                  <a:pt x="1120791" y="2218944"/>
                  <a:pt x="1101690" y="2238441"/>
                  <a:pt x="1077865" y="2238441"/>
                </a:cubicBezTo>
                <a:cubicBezTo>
                  <a:pt x="1054237" y="2238441"/>
                  <a:pt x="1034743" y="2219337"/>
                  <a:pt x="1034743" y="2195516"/>
                </a:cubicBezTo>
                <a:cubicBezTo>
                  <a:pt x="1034743" y="2171881"/>
                  <a:pt x="1053843" y="2152591"/>
                  <a:pt x="1077668" y="2152388"/>
                </a:cubicBezTo>
                <a:close/>
                <a:moveTo>
                  <a:pt x="326077" y="2149835"/>
                </a:moveTo>
                <a:cubicBezTo>
                  <a:pt x="333756" y="2149835"/>
                  <a:pt x="340057" y="2155931"/>
                  <a:pt x="340057" y="2163618"/>
                </a:cubicBezTo>
                <a:cubicBezTo>
                  <a:pt x="340057" y="2171296"/>
                  <a:pt x="333953" y="2177591"/>
                  <a:pt x="326274" y="2177591"/>
                </a:cubicBezTo>
                <a:cubicBezTo>
                  <a:pt x="318594" y="2177591"/>
                  <a:pt x="312293" y="2171488"/>
                  <a:pt x="312293" y="2163809"/>
                </a:cubicBezTo>
                <a:cubicBezTo>
                  <a:pt x="312096" y="2156131"/>
                  <a:pt x="318398" y="2149835"/>
                  <a:pt x="326077" y="2149835"/>
                </a:cubicBezTo>
                <a:close/>
                <a:moveTo>
                  <a:pt x="4297482" y="2144114"/>
                </a:moveTo>
                <a:cubicBezTo>
                  <a:pt x="4318747" y="2144114"/>
                  <a:pt x="4336075" y="2161248"/>
                  <a:pt x="4336075" y="2182519"/>
                </a:cubicBezTo>
                <a:cubicBezTo>
                  <a:pt x="4336075" y="2203779"/>
                  <a:pt x="4318945" y="2221113"/>
                  <a:pt x="4297678" y="2221113"/>
                </a:cubicBezTo>
                <a:cubicBezTo>
                  <a:pt x="4276413" y="2221113"/>
                  <a:pt x="4259085" y="2203983"/>
                  <a:pt x="4259085" y="2182710"/>
                </a:cubicBezTo>
                <a:cubicBezTo>
                  <a:pt x="4258888" y="2161451"/>
                  <a:pt x="4276019" y="2144114"/>
                  <a:pt x="4297482" y="2144114"/>
                </a:cubicBezTo>
                <a:close/>
                <a:moveTo>
                  <a:pt x="3691601" y="2138797"/>
                </a:moveTo>
                <a:cubicBezTo>
                  <a:pt x="3717592" y="2138797"/>
                  <a:pt x="3738662" y="2159877"/>
                  <a:pt x="3738859" y="2185867"/>
                </a:cubicBezTo>
                <a:cubicBezTo>
                  <a:pt x="3738859" y="2212051"/>
                  <a:pt x="3717790" y="2233316"/>
                  <a:pt x="3691798" y="2233316"/>
                </a:cubicBezTo>
                <a:cubicBezTo>
                  <a:pt x="3665609" y="2233316"/>
                  <a:pt x="3644344" y="2212247"/>
                  <a:pt x="3644344" y="2186262"/>
                </a:cubicBezTo>
                <a:cubicBezTo>
                  <a:pt x="3644147" y="2160068"/>
                  <a:pt x="3665216" y="2138994"/>
                  <a:pt x="3691601" y="2138797"/>
                </a:cubicBezTo>
                <a:close/>
                <a:moveTo>
                  <a:pt x="932351" y="2123636"/>
                </a:moveTo>
                <a:cubicBezTo>
                  <a:pt x="954011" y="2123439"/>
                  <a:pt x="971733" y="2140963"/>
                  <a:pt x="971733" y="2162631"/>
                </a:cubicBezTo>
                <a:cubicBezTo>
                  <a:pt x="971930" y="2184286"/>
                  <a:pt x="954405" y="2202014"/>
                  <a:pt x="932745" y="2202014"/>
                </a:cubicBezTo>
                <a:cubicBezTo>
                  <a:pt x="911086" y="2202204"/>
                  <a:pt x="893364" y="2184686"/>
                  <a:pt x="893364" y="2163022"/>
                </a:cubicBezTo>
                <a:cubicBezTo>
                  <a:pt x="893168" y="2141357"/>
                  <a:pt x="910692" y="2123636"/>
                  <a:pt x="932351" y="2123636"/>
                </a:cubicBezTo>
                <a:close/>
                <a:moveTo>
                  <a:pt x="180366" y="2123242"/>
                </a:moveTo>
                <a:cubicBezTo>
                  <a:pt x="184895" y="2123242"/>
                  <a:pt x="188439" y="2126786"/>
                  <a:pt x="188439" y="2131118"/>
                </a:cubicBezTo>
                <a:cubicBezTo>
                  <a:pt x="188439" y="2135647"/>
                  <a:pt x="184895" y="2139191"/>
                  <a:pt x="180366" y="2139191"/>
                </a:cubicBezTo>
                <a:cubicBezTo>
                  <a:pt x="176034" y="2139191"/>
                  <a:pt x="172490" y="2135450"/>
                  <a:pt x="172490" y="2131118"/>
                </a:cubicBezTo>
                <a:cubicBezTo>
                  <a:pt x="172490" y="2126589"/>
                  <a:pt x="176034" y="2123045"/>
                  <a:pt x="180366" y="2123242"/>
                </a:cubicBezTo>
                <a:close/>
                <a:moveTo>
                  <a:pt x="4442798" y="2120682"/>
                </a:moveTo>
                <a:cubicBezTo>
                  <a:pt x="4458156" y="2120486"/>
                  <a:pt x="4470955" y="2133087"/>
                  <a:pt x="4470955" y="2148644"/>
                </a:cubicBezTo>
                <a:cubicBezTo>
                  <a:pt x="4471152" y="2164201"/>
                  <a:pt x="4458550" y="2176806"/>
                  <a:pt x="4442995" y="2176806"/>
                </a:cubicBezTo>
                <a:cubicBezTo>
                  <a:pt x="4427439" y="2177000"/>
                  <a:pt x="4414837" y="2164402"/>
                  <a:pt x="4414837" y="2148845"/>
                </a:cubicBezTo>
                <a:cubicBezTo>
                  <a:pt x="4414837" y="2133285"/>
                  <a:pt x="4427439" y="2120682"/>
                  <a:pt x="4442798" y="2120682"/>
                </a:cubicBezTo>
                <a:close/>
                <a:moveTo>
                  <a:pt x="3362767" y="2119500"/>
                </a:moveTo>
                <a:cubicBezTo>
                  <a:pt x="3366115" y="2119500"/>
                  <a:pt x="3368674" y="2122257"/>
                  <a:pt x="3368674" y="2125407"/>
                </a:cubicBezTo>
                <a:cubicBezTo>
                  <a:pt x="3368674" y="2128755"/>
                  <a:pt x="3365917" y="2131315"/>
                  <a:pt x="3362767" y="2131315"/>
                </a:cubicBezTo>
                <a:cubicBezTo>
                  <a:pt x="3359617" y="2131315"/>
                  <a:pt x="3356860" y="2128755"/>
                  <a:pt x="3356860" y="2125407"/>
                </a:cubicBezTo>
                <a:cubicBezTo>
                  <a:pt x="3356860" y="2122257"/>
                  <a:pt x="3359617" y="2119500"/>
                  <a:pt x="3362767" y="2119500"/>
                </a:cubicBezTo>
                <a:close/>
                <a:moveTo>
                  <a:pt x="3836721" y="2105323"/>
                </a:moveTo>
                <a:cubicBezTo>
                  <a:pt x="3862712" y="2105323"/>
                  <a:pt x="3883978" y="2126392"/>
                  <a:pt x="3883978" y="2152388"/>
                </a:cubicBezTo>
                <a:cubicBezTo>
                  <a:pt x="3883978" y="2178379"/>
                  <a:pt x="3862909" y="2199651"/>
                  <a:pt x="3836918" y="2199651"/>
                </a:cubicBezTo>
                <a:cubicBezTo>
                  <a:pt x="3810729" y="2199651"/>
                  <a:pt x="3789464" y="2178582"/>
                  <a:pt x="3789464" y="2152591"/>
                </a:cubicBezTo>
                <a:cubicBezTo>
                  <a:pt x="3789266" y="2126392"/>
                  <a:pt x="3810336" y="2105323"/>
                  <a:pt x="3836721" y="2105323"/>
                </a:cubicBezTo>
                <a:close/>
                <a:moveTo>
                  <a:pt x="1405912" y="2105323"/>
                </a:moveTo>
                <a:cubicBezTo>
                  <a:pt x="1420877" y="2105323"/>
                  <a:pt x="1433085" y="2117334"/>
                  <a:pt x="1433085" y="2132299"/>
                </a:cubicBezTo>
                <a:cubicBezTo>
                  <a:pt x="1433085" y="2147274"/>
                  <a:pt x="1421074" y="2159482"/>
                  <a:pt x="1406109" y="2159482"/>
                </a:cubicBezTo>
                <a:cubicBezTo>
                  <a:pt x="1391144" y="2159482"/>
                  <a:pt x="1378936" y="2147465"/>
                  <a:pt x="1378936" y="2132496"/>
                </a:cubicBezTo>
                <a:cubicBezTo>
                  <a:pt x="1378936" y="2117531"/>
                  <a:pt x="1390947" y="2105520"/>
                  <a:pt x="1405912" y="2105323"/>
                </a:cubicBezTo>
                <a:close/>
                <a:moveTo>
                  <a:pt x="4588313" y="2103748"/>
                </a:moveTo>
                <a:cubicBezTo>
                  <a:pt x="4594614" y="2103748"/>
                  <a:pt x="4599733" y="2108867"/>
                  <a:pt x="4599733" y="2115169"/>
                </a:cubicBezTo>
                <a:cubicBezTo>
                  <a:pt x="4599733" y="2121469"/>
                  <a:pt x="4594614" y="2126589"/>
                  <a:pt x="4588313" y="2126589"/>
                </a:cubicBezTo>
                <a:cubicBezTo>
                  <a:pt x="4582012" y="2126589"/>
                  <a:pt x="4576892" y="2121469"/>
                  <a:pt x="4576892" y="2115169"/>
                </a:cubicBezTo>
                <a:cubicBezTo>
                  <a:pt x="4576892" y="2108867"/>
                  <a:pt x="4582012" y="2103551"/>
                  <a:pt x="4588313" y="2103748"/>
                </a:cubicBezTo>
                <a:close/>
                <a:moveTo>
                  <a:pt x="787034" y="2097644"/>
                </a:moveTo>
                <a:cubicBezTo>
                  <a:pt x="804953" y="2097644"/>
                  <a:pt x="819721" y="2112215"/>
                  <a:pt x="819721" y="2130134"/>
                </a:cubicBezTo>
                <a:cubicBezTo>
                  <a:pt x="819721" y="2148062"/>
                  <a:pt x="805149" y="2162824"/>
                  <a:pt x="787231" y="2162824"/>
                </a:cubicBezTo>
                <a:cubicBezTo>
                  <a:pt x="769313" y="2162824"/>
                  <a:pt x="754545" y="2148456"/>
                  <a:pt x="754545" y="2130331"/>
                </a:cubicBezTo>
                <a:cubicBezTo>
                  <a:pt x="754545" y="2112412"/>
                  <a:pt x="769116" y="2097644"/>
                  <a:pt x="787034" y="2097644"/>
                </a:cubicBezTo>
                <a:close/>
                <a:moveTo>
                  <a:pt x="34851" y="2095675"/>
                </a:moveTo>
                <a:cubicBezTo>
                  <a:pt x="36427" y="2095675"/>
                  <a:pt x="37608" y="2096856"/>
                  <a:pt x="37608" y="2098431"/>
                </a:cubicBezTo>
                <a:cubicBezTo>
                  <a:pt x="37608" y="2100007"/>
                  <a:pt x="36427" y="2101188"/>
                  <a:pt x="34851" y="2101188"/>
                </a:cubicBezTo>
                <a:cubicBezTo>
                  <a:pt x="33473" y="2101188"/>
                  <a:pt x="32095" y="2100007"/>
                  <a:pt x="32095" y="2098431"/>
                </a:cubicBezTo>
                <a:cubicBezTo>
                  <a:pt x="32095" y="2096856"/>
                  <a:pt x="33473" y="2095478"/>
                  <a:pt x="34851" y="2095675"/>
                </a:cubicBezTo>
                <a:close/>
                <a:moveTo>
                  <a:pt x="4733629" y="2078150"/>
                </a:moveTo>
                <a:cubicBezTo>
                  <a:pt x="4735401" y="2078150"/>
                  <a:pt x="4736780" y="2079529"/>
                  <a:pt x="4736780" y="2081300"/>
                </a:cubicBezTo>
                <a:cubicBezTo>
                  <a:pt x="4736780" y="2083073"/>
                  <a:pt x="4735401" y="2084451"/>
                  <a:pt x="4733629" y="2084451"/>
                </a:cubicBezTo>
                <a:cubicBezTo>
                  <a:pt x="4731857" y="2084451"/>
                  <a:pt x="4730478" y="2083073"/>
                  <a:pt x="4730478" y="2081300"/>
                </a:cubicBezTo>
                <a:cubicBezTo>
                  <a:pt x="4730478" y="2079529"/>
                  <a:pt x="4731857" y="2078150"/>
                  <a:pt x="4733629" y="2078150"/>
                </a:cubicBezTo>
                <a:close/>
                <a:moveTo>
                  <a:pt x="3005776" y="2076182"/>
                </a:moveTo>
                <a:cubicBezTo>
                  <a:pt x="3005972" y="2076182"/>
                  <a:pt x="3006170" y="2076575"/>
                  <a:pt x="3006170" y="2076575"/>
                </a:cubicBezTo>
                <a:cubicBezTo>
                  <a:pt x="3006170" y="2076772"/>
                  <a:pt x="3005972" y="2076969"/>
                  <a:pt x="3005776" y="2076969"/>
                </a:cubicBezTo>
                <a:cubicBezTo>
                  <a:pt x="3005579" y="2076969"/>
                  <a:pt x="3005382" y="2076772"/>
                  <a:pt x="3005382" y="2076575"/>
                </a:cubicBezTo>
                <a:cubicBezTo>
                  <a:pt x="3005382" y="2076379"/>
                  <a:pt x="3005579" y="2076182"/>
                  <a:pt x="3005776" y="2076182"/>
                </a:cubicBezTo>
                <a:close/>
                <a:moveTo>
                  <a:pt x="3981644" y="2075197"/>
                </a:moveTo>
                <a:cubicBezTo>
                  <a:pt x="4005666" y="2075197"/>
                  <a:pt x="4024963" y="2094494"/>
                  <a:pt x="4025160" y="2118516"/>
                </a:cubicBezTo>
                <a:cubicBezTo>
                  <a:pt x="4025160" y="2142539"/>
                  <a:pt x="4005863" y="2162036"/>
                  <a:pt x="3981840" y="2162036"/>
                </a:cubicBezTo>
                <a:cubicBezTo>
                  <a:pt x="3957817" y="2162237"/>
                  <a:pt x="3938324" y="2142933"/>
                  <a:pt x="3938324" y="2118910"/>
                </a:cubicBezTo>
                <a:cubicBezTo>
                  <a:pt x="3938324" y="2094888"/>
                  <a:pt x="3957620" y="2075394"/>
                  <a:pt x="3981644" y="2075197"/>
                </a:cubicBezTo>
                <a:close/>
                <a:moveTo>
                  <a:pt x="3508674" y="2072637"/>
                </a:moveTo>
                <a:cubicBezTo>
                  <a:pt x="3519110" y="2072637"/>
                  <a:pt x="3527578" y="2080907"/>
                  <a:pt x="3527578" y="2091342"/>
                </a:cubicBezTo>
                <a:cubicBezTo>
                  <a:pt x="3527578" y="2101779"/>
                  <a:pt x="3519308" y="2110246"/>
                  <a:pt x="3508872" y="2110246"/>
                </a:cubicBezTo>
                <a:cubicBezTo>
                  <a:pt x="3498633" y="2110246"/>
                  <a:pt x="3490165" y="2101975"/>
                  <a:pt x="3490165" y="2091539"/>
                </a:cubicBezTo>
                <a:cubicBezTo>
                  <a:pt x="3490165" y="2081103"/>
                  <a:pt x="3498436" y="2072637"/>
                  <a:pt x="3508674" y="2072637"/>
                </a:cubicBezTo>
                <a:close/>
                <a:moveTo>
                  <a:pt x="641717" y="2072636"/>
                </a:moveTo>
                <a:cubicBezTo>
                  <a:pt x="655500" y="2072440"/>
                  <a:pt x="666724" y="2083663"/>
                  <a:pt x="666724" y="2097447"/>
                </a:cubicBezTo>
                <a:cubicBezTo>
                  <a:pt x="666921" y="2111230"/>
                  <a:pt x="655697" y="2122454"/>
                  <a:pt x="641914" y="2122454"/>
                </a:cubicBezTo>
                <a:cubicBezTo>
                  <a:pt x="628130" y="2122651"/>
                  <a:pt x="616907" y="2111427"/>
                  <a:pt x="616907" y="2097644"/>
                </a:cubicBezTo>
                <a:cubicBezTo>
                  <a:pt x="616907" y="2083860"/>
                  <a:pt x="627933" y="2072636"/>
                  <a:pt x="641717" y="2072636"/>
                </a:cubicBezTo>
                <a:close/>
                <a:moveTo>
                  <a:pt x="1259412" y="2060232"/>
                </a:moveTo>
                <a:cubicBezTo>
                  <a:pt x="1281072" y="2060035"/>
                  <a:pt x="1298794" y="2077559"/>
                  <a:pt x="1298794" y="2099219"/>
                </a:cubicBezTo>
                <a:cubicBezTo>
                  <a:pt x="1298991" y="2120879"/>
                  <a:pt x="1281466" y="2138600"/>
                  <a:pt x="1259806" y="2138600"/>
                </a:cubicBezTo>
                <a:cubicBezTo>
                  <a:pt x="1238147" y="2138797"/>
                  <a:pt x="1220425" y="2121272"/>
                  <a:pt x="1220425" y="2099612"/>
                </a:cubicBezTo>
                <a:cubicBezTo>
                  <a:pt x="1220425" y="2077953"/>
                  <a:pt x="1237950" y="2060428"/>
                  <a:pt x="1259412" y="2060232"/>
                </a:cubicBezTo>
                <a:close/>
                <a:moveTo>
                  <a:pt x="496401" y="2045070"/>
                </a:moveTo>
                <a:cubicBezTo>
                  <a:pt x="507230" y="2045070"/>
                  <a:pt x="516289" y="2053733"/>
                  <a:pt x="516289" y="2064761"/>
                </a:cubicBezTo>
                <a:cubicBezTo>
                  <a:pt x="516289" y="2075591"/>
                  <a:pt x="507624" y="2084649"/>
                  <a:pt x="496598" y="2084649"/>
                </a:cubicBezTo>
                <a:cubicBezTo>
                  <a:pt x="485570" y="2084649"/>
                  <a:pt x="476710" y="2075984"/>
                  <a:pt x="476710" y="2064958"/>
                </a:cubicBezTo>
                <a:cubicBezTo>
                  <a:pt x="476710" y="2054128"/>
                  <a:pt x="485570" y="2045267"/>
                  <a:pt x="496401" y="2045070"/>
                </a:cubicBezTo>
                <a:close/>
                <a:moveTo>
                  <a:pt x="4126567" y="2043299"/>
                </a:moveTo>
                <a:cubicBezTo>
                  <a:pt x="4149802" y="2043102"/>
                  <a:pt x="4168705" y="2061808"/>
                  <a:pt x="4168705" y="2085042"/>
                </a:cubicBezTo>
                <a:cubicBezTo>
                  <a:pt x="4168902" y="2108277"/>
                  <a:pt x="4150195" y="2127181"/>
                  <a:pt x="4126960" y="2127181"/>
                </a:cubicBezTo>
                <a:cubicBezTo>
                  <a:pt x="4103725" y="2127181"/>
                  <a:pt x="4084823" y="2108474"/>
                  <a:pt x="4084823" y="2085239"/>
                </a:cubicBezTo>
                <a:cubicBezTo>
                  <a:pt x="4084626" y="2062004"/>
                  <a:pt x="4103332" y="2043102"/>
                  <a:pt x="4126567" y="2043299"/>
                </a:cubicBezTo>
                <a:close/>
                <a:moveTo>
                  <a:pt x="1610102" y="2042313"/>
                </a:moveTo>
                <a:cubicBezTo>
                  <a:pt x="1611678" y="2042313"/>
                  <a:pt x="1612859" y="2043494"/>
                  <a:pt x="1612859" y="2045069"/>
                </a:cubicBezTo>
                <a:cubicBezTo>
                  <a:pt x="1612859" y="2046645"/>
                  <a:pt x="1611678" y="2047826"/>
                  <a:pt x="1610102" y="2047826"/>
                </a:cubicBezTo>
                <a:cubicBezTo>
                  <a:pt x="1608528" y="2047826"/>
                  <a:pt x="1607346" y="2046645"/>
                  <a:pt x="1607346" y="2045069"/>
                </a:cubicBezTo>
                <a:cubicBezTo>
                  <a:pt x="1607346" y="2043494"/>
                  <a:pt x="1608725" y="2042313"/>
                  <a:pt x="1610102" y="2042313"/>
                </a:cubicBezTo>
                <a:close/>
                <a:moveTo>
                  <a:pt x="3157985" y="2036997"/>
                </a:moveTo>
                <a:cubicBezTo>
                  <a:pt x="3159166" y="2036997"/>
                  <a:pt x="3160348" y="2037981"/>
                  <a:pt x="3160348" y="2039360"/>
                </a:cubicBezTo>
                <a:cubicBezTo>
                  <a:pt x="3160348" y="2040738"/>
                  <a:pt x="3159364" y="2041723"/>
                  <a:pt x="3157985" y="2041723"/>
                </a:cubicBezTo>
                <a:cubicBezTo>
                  <a:pt x="3156606" y="2041723"/>
                  <a:pt x="3155622" y="2040738"/>
                  <a:pt x="3155622" y="2039360"/>
                </a:cubicBezTo>
                <a:cubicBezTo>
                  <a:pt x="3155622" y="2037981"/>
                  <a:pt x="3156606" y="2036997"/>
                  <a:pt x="3157985" y="2036997"/>
                </a:cubicBezTo>
                <a:close/>
                <a:moveTo>
                  <a:pt x="1113308" y="2023017"/>
                </a:moveTo>
                <a:cubicBezTo>
                  <a:pt x="1137527" y="2022820"/>
                  <a:pt x="1157218" y="2042313"/>
                  <a:pt x="1157218" y="2066533"/>
                </a:cubicBezTo>
                <a:cubicBezTo>
                  <a:pt x="1157415" y="2090752"/>
                  <a:pt x="1137922" y="2110443"/>
                  <a:pt x="1113702" y="2110443"/>
                </a:cubicBezTo>
                <a:cubicBezTo>
                  <a:pt x="1089483" y="2110443"/>
                  <a:pt x="1069792" y="2090949"/>
                  <a:pt x="1069792" y="2066926"/>
                </a:cubicBezTo>
                <a:cubicBezTo>
                  <a:pt x="1069792" y="2042707"/>
                  <a:pt x="1089286" y="2023017"/>
                  <a:pt x="1113308" y="2023017"/>
                </a:cubicBezTo>
                <a:close/>
                <a:moveTo>
                  <a:pt x="351083" y="2018488"/>
                </a:moveTo>
                <a:cubicBezTo>
                  <a:pt x="358762" y="2018291"/>
                  <a:pt x="365064" y="2024593"/>
                  <a:pt x="365064" y="2032272"/>
                </a:cubicBezTo>
                <a:cubicBezTo>
                  <a:pt x="365064" y="2039951"/>
                  <a:pt x="358960" y="2046252"/>
                  <a:pt x="351281" y="2046252"/>
                </a:cubicBezTo>
                <a:cubicBezTo>
                  <a:pt x="343601" y="2046448"/>
                  <a:pt x="337300" y="2040148"/>
                  <a:pt x="337300" y="2032469"/>
                </a:cubicBezTo>
                <a:cubicBezTo>
                  <a:pt x="337300" y="2024789"/>
                  <a:pt x="343404" y="2018488"/>
                  <a:pt x="351083" y="2018488"/>
                </a:cubicBezTo>
                <a:close/>
                <a:moveTo>
                  <a:pt x="3654780" y="2016519"/>
                </a:moveTo>
                <a:cubicBezTo>
                  <a:pt x="3677424" y="2016322"/>
                  <a:pt x="3695933" y="2034634"/>
                  <a:pt x="3695933" y="2057278"/>
                </a:cubicBezTo>
                <a:cubicBezTo>
                  <a:pt x="3695933" y="2079922"/>
                  <a:pt x="3677818" y="2098431"/>
                  <a:pt x="3655173" y="2098431"/>
                </a:cubicBezTo>
                <a:cubicBezTo>
                  <a:pt x="3632529" y="2098628"/>
                  <a:pt x="3614020" y="2080316"/>
                  <a:pt x="3614020" y="2057672"/>
                </a:cubicBezTo>
                <a:cubicBezTo>
                  <a:pt x="3613823" y="2035027"/>
                  <a:pt x="3632135" y="2016715"/>
                  <a:pt x="3654780" y="2016519"/>
                </a:cubicBezTo>
                <a:close/>
                <a:moveTo>
                  <a:pt x="4271686" y="2014746"/>
                </a:moveTo>
                <a:cubicBezTo>
                  <a:pt x="4291968" y="2014549"/>
                  <a:pt x="4308311" y="2030892"/>
                  <a:pt x="4308311" y="2050976"/>
                </a:cubicBezTo>
                <a:cubicBezTo>
                  <a:pt x="4308508" y="2071061"/>
                  <a:pt x="4292164" y="2087601"/>
                  <a:pt x="4272080" y="2087601"/>
                </a:cubicBezTo>
                <a:cubicBezTo>
                  <a:pt x="4251800" y="2087798"/>
                  <a:pt x="4235456" y="2071454"/>
                  <a:pt x="4235456" y="2051370"/>
                </a:cubicBezTo>
                <a:cubicBezTo>
                  <a:pt x="4235259" y="2031286"/>
                  <a:pt x="4251603" y="2014942"/>
                  <a:pt x="4271686" y="2014746"/>
                </a:cubicBezTo>
                <a:close/>
                <a:moveTo>
                  <a:pt x="1459470" y="1998010"/>
                </a:moveTo>
                <a:cubicBezTo>
                  <a:pt x="1466165" y="1998010"/>
                  <a:pt x="1471678" y="2003523"/>
                  <a:pt x="1471678" y="2010218"/>
                </a:cubicBezTo>
                <a:cubicBezTo>
                  <a:pt x="1471875" y="2016913"/>
                  <a:pt x="1466361" y="2022427"/>
                  <a:pt x="1459667" y="2022427"/>
                </a:cubicBezTo>
                <a:cubicBezTo>
                  <a:pt x="1452972" y="2022427"/>
                  <a:pt x="1447459" y="2016913"/>
                  <a:pt x="1447459" y="2010218"/>
                </a:cubicBezTo>
                <a:cubicBezTo>
                  <a:pt x="1447459" y="2003523"/>
                  <a:pt x="1452972" y="1998010"/>
                  <a:pt x="1459470" y="1998010"/>
                </a:cubicBezTo>
                <a:close/>
                <a:moveTo>
                  <a:pt x="967400" y="1996434"/>
                </a:moveTo>
                <a:cubicBezTo>
                  <a:pt x="988075" y="1996434"/>
                  <a:pt x="1005010" y="2013171"/>
                  <a:pt x="1005010" y="2033846"/>
                </a:cubicBezTo>
                <a:cubicBezTo>
                  <a:pt x="1005010" y="2054521"/>
                  <a:pt x="988272" y="2071456"/>
                  <a:pt x="967597" y="2071456"/>
                </a:cubicBezTo>
                <a:cubicBezTo>
                  <a:pt x="946922" y="2071456"/>
                  <a:pt x="930185" y="2054718"/>
                  <a:pt x="929988" y="2034043"/>
                </a:cubicBezTo>
                <a:cubicBezTo>
                  <a:pt x="929988" y="2013368"/>
                  <a:pt x="946725" y="1996434"/>
                  <a:pt x="967400" y="1996434"/>
                </a:cubicBezTo>
                <a:close/>
                <a:moveTo>
                  <a:pt x="205767" y="1992496"/>
                </a:moveTo>
                <a:cubicBezTo>
                  <a:pt x="209705" y="1992496"/>
                  <a:pt x="213053" y="1995646"/>
                  <a:pt x="213053" y="1999781"/>
                </a:cubicBezTo>
                <a:cubicBezTo>
                  <a:pt x="213053" y="2003719"/>
                  <a:pt x="209705" y="2007067"/>
                  <a:pt x="205767" y="2007067"/>
                </a:cubicBezTo>
                <a:cubicBezTo>
                  <a:pt x="201829" y="2007067"/>
                  <a:pt x="198482" y="2003719"/>
                  <a:pt x="198482" y="1999781"/>
                </a:cubicBezTo>
                <a:cubicBezTo>
                  <a:pt x="198482" y="1995843"/>
                  <a:pt x="201829" y="1992496"/>
                  <a:pt x="205767" y="1992496"/>
                </a:cubicBezTo>
                <a:close/>
                <a:moveTo>
                  <a:pt x="3308421" y="1991708"/>
                </a:moveTo>
                <a:cubicBezTo>
                  <a:pt x="3314919" y="1991708"/>
                  <a:pt x="3320235" y="1997024"/>
                  <a:pt x="3320235" y="2003523"/>
                </a:cubicBezTo>
                <a:cubicBezTo>
                  <a:pt x="3320235" y="2010020"/>
                  <a:pt x="3314919" y="2015337"/>
                  <a:pt x="3308421" y="2015337"/>
                </a:cubicBezTo>
                <a:cubicBezTo>
                  <a:pt x="3301923" y="2015337"/>
                  <a:pt x="3296606" y="2010020"/>
                  <a:pt x="3296606" y="2003523"/>
                </a:cubicBezTo>
                <a:cubicBezTo>
                  <a:pt x="3296409" y="1997024"/>
                  <a:pt x="3301726" y="1991708"/>
                  <a:pt x="3308421" y="1991708"/>
                </a:cubicBezTo>
                <a:close/>
                <a:moveTo>
                  <a:pt x="4416808" y="1990921"/>
                </a:moveTo>
                <a:cubicBezTo>
                  <a:pt x="4431575" y="1990921"/>
                  <a:pt x="4443586" y="2002736"/>
                  <a:pt x="4443586" y="2017503"/>
                </a:cubicBezTo>
                <a:cubicBezTo>
                  <a:pt x="4443783" y="2032271"/>
                  <a:pt x="4431772" y="2044283"/>
                  <a:pt x="4417005" y="2044283"/>
                </a:cubicBezTo>
                <a:cubicBezTo>
                  <a:pt x="4402236" y="2044283"/>
                  <a:pt x="4390225" y="2032468"/>
                  <a:pt x="4390225" y="2017701"/>
                </a:cubicBezTo>
                <a:cubicBezTo>
                  <a:pt x="4390225" y="2002932"/>
                  <a:pt x="4402040" y="1990921"/>
                  <a:pt x="4416808" y="1990921"/>
                </a:cubicBezTo>
                <a:close/>
                <a:moveTo>
                  <a:pt x="3800293" y="1975366"/>
                </a:moveTo>
                <a:cubicBezTo>
                  <a:pt x="3826875" y="1975169"/>
                  <a:pt x="3848732" y="1996828"/>
                  <a:pt x="3848732" y="2023411"/>
                </a:cubicBezTo>
                <a:cubicBezTo>
                  <a:pt x="3848929" y="2049993"/>
                  <a:pt x="3827269" y="2071652"/>
                  <a:pt x="3800687" y="2071850"/>
                </a:cubicBezTo>
                <a:cubicBezTo>
                  <a:pt x="3774105" y="2072047"/>
                  <a:pt x="3752248" y="2050387"/>
                  <a:pt x="3752248" y="2023805"/>
                </a:cubicBezTo>
                <a:cubicBezTo>
                  <a:pt x="3752248" y="1997222"/>
                  <a:pt x="3773710" y="1975562"/>
                  <a:pt x="3800293" y="1975366"/>
                </a:cubicBezTo>
                <a:close/>
                <a:moveTo>
                  <a:pt x="4561730" y="1972609"/>
                </a:moveTo>
                <a:cubicBezTo>
                  <a:pt x="4568228" y="1972609"/>
                  <a:pt x="4573347" y="1977728"/>
                  <a:pt x="4573347" y="1984030"/>
                </a:cubicBezTo>
                <a:cubicBezTo>
                  <a:pt x="4573347" y="1990330"/>
                  <a:pt x="4568228" y="1995450"/>
                  <a:pt x="4561927" y="1995450"/>
                </a:cubicBezTo>
                <a:cubicBezTo>
                  <a:pt x="4555626" y="1995450"/>
                  <a:pt x="4550506" y="1990330"/>
                  <a:pt x="4550506" y="1984030"/>
                </a:cubicBezTo>
                <a:cubicBezTo>
                  <a:pt x="4550506" y="1977728"/>
                  <a:pt x="4555626" y="1972609"/>
                  <a:pt x="4561730" y="1972609"/>
                </a:cubicBezTo>
                <a:close/>
                <a:moveTo>
                  <a:pt x="2922091" y="1972018"/>
                </a:moveTo>
                <a:cubicBezTo>
                  <a:pt x="2922287" y="1972018"/>
                  <a:pt x="2922485" y="1972215"/>
                  <a:pt x="2922485" y="1972411"/>
                </a:cubicBezTo>
                <a:cubicBezTo>
                  <a:pt x="2922485" y="1972608"/>
                  <a:pt x="2922287" y="1972805"/>
                  <a:pt x="2922091" y="1972805"/>
                </a:cubicBezTo>
                <a:cubicBezTo>
                  <a:pt x="2921894" y="1972805"/>
                  <a:pt x="2921697" y="1972608"/>
                  <a:pt x="2921697" y="1972411"/>
                </a:cubicBezTo>
                <a:cubicBezTo>
                  <a:pt x="2921697" y="1972215"/>
                  <a:pt x="2921894" y="1972018"/>
                  <a:pt x="2922091" y="1972018"/>
                </a:cubicBezTo>
                <a:close/>
                <a:moveTo>
                  <a:pt x="821494" y="1970443"/>
                </a:moveTo>
                <a:cubicBezTo>
                  <a:pt x="838428" y="1970443"/>
                  <a:pt x="852211" y="1984029"/>
                  <a:pt x="852211" y="2000964"/>
                </a:cubicBezTo>
                <a:cubicBezTo>
                  <a:pt x="852408" y="2017701"/>
                  <a:pt x="838822" y="2031484"/>
                  <a:pt x="821887" y="2031484"/>
                </a:cubicBezTo>
                <a:cubicBezTo>
                  <a:pt x="804953" y="2031681"/>
                  <a:pt x="791170" y="2018095"/>
                  <a:pt x="791170" y="2001160"/>
                </a:cubicBezTo>
                <a:cubicBezTo>
                  <a:pt x="791170" y="1984423"/>
                  <a:pt x="804756" y="1970640"/>
                  <a:pt x="821494" y="1970443"/>
                </a:cubicBezTo>
                <a:close/>
                <a:moveTo>
                  <a:pt x="60451" y="1964732"/>
                </a:moveTo>
                <a:cubicBezTo>
                  <a:pt x="61829" y="1964732"/>
                  <a:pt x="62814" y="1965716"/>
                  <a:pt x="62814" y="1967095"/>
                </a:cubicBezTo>
                <a:cubicBezTo>
                  <a:pt x="62814" y="1968474"/>
                  <a:pt x="61829" y="1969458"/>
                  <a:pt x="60451" y="1969458"/>
                </a:cubicBezTo>
                <a:cubicBezTo>
                  <a:pt x="59072" y="1969458"/>
                  <a:pt x="58088" y="1968474"/>
                  <a:pt x="58088" y="1967095"/>
                </a:cubicBezTo>
                <a:cubicBezTo>
                  <a:pt x="58088" y="1965716"/>
                  <a:pt x="59072" y="1964732"/>
                  <a:pt x="60451" y="1964732"/>
                </a:cubicBezTo>
                <a:close/>
                <a:moveTo>
                  <a:pt x="1310214" y="1947011"/>
                </a:moveTo>
                <a:cubicBezTo>
                  <a:pt x="1326163" y="1947011"/>
                  <a:pt x="1339160" y="1959810"/>
                  <a:pt x="1339160" y="1975759"/>
                </a:cubicBezTo>
                <a:cubicBezTo>
                  <a:pt x="1339160" y="1991708"/>
                  <a:pt x="1326361" y="2004705"/>
                  <a:pt x="1310411" y="2004705"/>
                </a:cubicBezTo>
                <a:cubicBezTo>
                  <a:pt x="1294462" y="2004705"/>
                  <a:pt x="1281466" y="1991906"/>
                  <a:pt x="1281466" y="1975956"/>
                </a:cubicBezTo>
                <a:cubicBezTo>
                  <a:pt x="1281466" y="1960203"/>
                  <a:pt x="1294265" y="1947208"/>
                  <a:pt x="1310214" y="1947011"/>
                </a:cubicBezTo>
                <a:close/>
                <a:moveTo>
                  <a:pt x="675782" y="1944451"/>
                </a:moveTo>
                <a:cubicBezTo>
                  <a:pt x="688975" y="1944451"/>
                  <a:pt x="699805" y="1955084"/>
                  <a:pt x="699805" y="1968276"/>
                </a:cubicBezTo>
                <a:cubicBezTo>
                  <a:pt x="700002" y="1981470"/>
                  <a:pt x="689172" y="1992300"/>
                  <a:pt x="675979" y="1992300"/>
                </a:cubicBezTo>
                <a:cubicBezTo>
                  <a:pt x="662786" y="1992300"/>
                  <a:pt x="651957" y="1981667"/>
                  <a:pt x="651957" y="1968473"/>
                </a:cubicBezTo>
                <a:cubicBezTo>
                  <a:pt x="651957" y="1955281"/>
                  <a:pt x="662590" y="1944451"/>
                  <a:pt x="675782" y="1944451"/>
                </a:cubicBezTo>
                <a:close/>
                <a:moveTo>
                  <a:pt x="3946003" y="1942876"/>
                </a:moveTo>
                <a:cubicBezTo>
                  <a:pt x="3971995" y="1942679"/>
                  <a:pt x="3993064" y="1963747"/>
                  <a:pt x="3993064" y="1989542"/>
                </a:cubicBezTo>
                <a:cubicBezTo>
                  <a:pt x="3993261" y="2015533"/>
                  <a:pt x="3972192" y="2036602"/>
                  <a:pt x="3946397" y="2036602"/>
                </a:cubicBezTo>
                <a:cubicBezTo>
                  <a:pt x="3920406" y="2036602"/>
                  <a:pt x="3899534" y="2015730"/>
                  <a:pt x="3899337" y="1989936"/>
                </a:cubicBezTo>
                <a:cubicBezTo>
                  <a:pt x="3899337" y="1964141"/>
                  <a:pt x="3920209" y="1943072"/>
                  <a:pt x="3946003" y="1942876"/>
                </a:cubicBezTo>
                <a:close/>
                <a:moveTo>
                  <a:pt x="3457282" y="1942088"/>
                </a:moveTo>
                <a:cubicBezTo>
                  <a:pt x="3471656" y="1942088"/>
                  <a:pt x="3483470" y="1953705"/>
                  <a:pt x="3483470" y="1968079"/>
                </a:cubicBezTo>
                <a:cubicBezTo>
                  <a:pt x="3483470" y="1982454"/>
                  <a:pt x="3471853" y="1994268"/>
                  <a:pt x="3457478" y="1994268"/>
                </a:cubicBezTo>
                <a:cubicBezTo>
                  <a:pt x="3443104" y="1994268"/>
                  <a:pt x="3431290" y="1982651"/>
                  <a:pt x="3431290" y="1968276"/>
                </a:cubicBezTo>
                <a:cubicBezTo>
                  <a:pt x="3431290" y="1953903"/>
                  <a:pt x="3442907" y="1942285"/>
                  <a:pt x="3457282" y="1942088"/>
                </a:cubicBezTo>
                <a:close/>
                <a:moveTo>
                  <a:pt x="4707046" y="1938938"/>
                </a:moveTo>
                <a:cubicBezTo>
                  <a:pt x="4713348" y="1938938"/>
                  <a:pt x="4718467" y="1944057"/>
                  <a:pt x="4718467" y="1950359"/>
                </a:cubicBezTo>
                <a:cubicBezTo>
                  <a:pt x="4718467" y="1956659"/>
                  <a:pt x="4713348" y="1961779"/>
                  <a:pt x="4707046" y="1961779"/>
                </a:cubicBezTo>
                <a:cubicBezTo>
                  <a:pt x="4700745" y="1961779"/>
                  <a:pt x="4695626" y="1956659"/>
                  <a:pt x="4695626" y="1950359"/>
                </a:cubicBezTo>
                <a:cubicBezTo>
                  <a:pt x="4695626" y="1944057"/>
                  <a:pt x="4700745" y="1938938"/>
                  <a:pt x="4707046" y="1938938"/>
                </a:cubicBezTo>
                <a:close/>
                <a:moveTo>
                  <a:pt x="1684928" y="1928896"/>
                </a:moveTo>
                <a:cubicBezTo>
                  <a:pt x="1687881" y="1928896"/>
                  <a:pt x="1690441" y="1931259"/>
                  <a:pt x="1690441" y="1934409"/>
                </a:cubicBezTo>
                <a:cubicBezTo>
                  <a:pt x="1690441" y="1937362"/>
                  <a:pt x="1688078" y="1939922"/>
                  <a:pt x="1684928" y="1939922"/>
                </a:cubicBezTo>
                <a:cubicBezTo>
                  <a:pt x="1681975" y="1939922"/>
                  <a:pt x="1679415" y="1937559"/>
                  <a:pt x="1679415" y="1934409"/>
                </a:cubicBezTo>
                <a:cubicBezTo>
                  <a:pt x="1679415" y="1931259"/>
                  <a:pt x="1681975" y="1928896"/>
                  <a:pt x="1684928" y="1928896"/>
                </a:cubicBezTo>
                <a:close/>
                <a:moveTo>
                  <a:pt x="3082372" y="1922791"/>
                </a:moveTo>
                <a:cubicBezTo>
                  <a:pt x="3086113" y="1922594"/>
                  <a:pt x="3089067" y="1925548"/>
                  <a:pt x="3089067" y="1929289"/>
                </a:cubicBezTo>
                <a:cubicBezTo>
                  <a:pt x="3089264" y="1932833"/>
                  <a:pt x="3086310" y="1935787"/>
                  <a:pt x="3082569" y="1935787"/>
                </a:cubicBezTo>
                <a:cubicBezTo>
                  <a:pt x="3078828" y="1935787"/>
                  <a:pt x="3075874" y="1933030"/>
                  <a:pt x="3075874" y="1929289"/>
                </a:cubicBezTo>
                <a:cubicBezTo>
                  <a:pt x="3075874" y="1925745"/>
                  <a:pt x="3078828" y="1922791"/>
                  <a:pt x="3082372" y="1922791"/>
                </a:cubicBezTo>
                <a:close/>
                <a:moveTo>
                  <a:pt x="530269" y="1915900"/>
                </a:moveTo>
                <a:cubicBezTo>
                  <a:pt x="541099" y="1915900"/>
                  <a:pt x="550156" y="1924760"/>
                  <a:pt x="550156" y="1935591"/>
                </a:cubicBezTo>
                <a:cubicBezTo>
                  <a:pt x="550156" y="1946617"/>
                  <a:pt x="541295" y="1955479"/>
                  <a:pt x="530466" y="1955479"/>
                </a:cubicBezTo>
                <a:cubicBezTo>
                  <a:pt x="519438" y="1955479"/>
                  <a:pt x="510578" y="1946617"/>
                  <a:pt x="510578" y="1935788"/>
                </a:cubicBezTo>
                <a:cubicBezTo>
                  <a:pt x="510381" y="1924760"/>
                  <a:pt x="519242" y="1915900"/>
                  <a:pt x="530269" y="1915900"/>
                </a:cubicBezTo>
                <a:close/>
                <a:moveTo>
                  <a:pt x="4091517" y="1911568"/>
                </a:moveTo>
                <a:cubicBezTo>
                  <a:pt x="4115933" y="1911568"/>
                  <a:pt x="4135821" y="1931259"/>
                  <a:pt x="4136018" y="1955871"/>
                </a:cubicBezTo>
                <a:cubicBezTo>
                  <a:pt x="4136018" y="1980288"/>
                  <a:pt x="4116327" y="2000373"/>
                  <a:pt x="4091713" y="2000373"/>
                </a:cubicBezTo>
                <a:cubicBezTo>
                  <a:pt x="4067298" y="2000373"/>
                  <a:pt x="4047410" y="1980682"/>
                  <a:pt x="4047213" y="1956069"/>
                </a:cubicBezTo>
                <a:cubicBezTo>
                  <a:pt x="4047213" y="1931652"/>
                  <a:pt x="4067101" y="1911568"/>
                  <a:pt x="4091517" y="1911568"/>
                </a:cubicBezTo>
                <a:close/>
                <a:moveTo>
                  <a:pt x="1161747" y="1898375"/>
                </a:moveTo>
                <a:cubicBezTo>
                  <a:pt x="1185966" y="1898178"/>
                  <a:pt x="1205460" y="1917671"/>
                  <a:pt x="1205657" y="1941891"/>
                </a:cubicBezTo>
                <a:cubicBezTo>
                  <a:pt x="1205854" y="1966110"/>
                  <a:pt x="1186360" y="1985801"/>
                  <a:pt x="1162141" y="1985801"/>
                </a:cubicBezTo>
                <a:cubicBezTo>
                  <a:pt x="1137921" y="1985801"/>
                  <a:pt x="1118231" y="1966307"/>
                  <a:pt x="1118231" y="1942284"/>
                </a:cubicBezTo>
                <a:cubicBezTo>
                  <a:pt x="1118034" y="1918065"/>
                  <a:pt x="1137527" y="1898571"/>
                  <a:pt x="1161747" y="1898375"/>
                </a:cubicBezTo>
                <a:close/>
                <a:moveTo>
                  <a:pt x="384361" y="1890302"/>
                </a:moveTo>
                <a:cubicBezTo>
                  <a:pt x="391647" y="1890302"/>
                  <a:pt x="397357" y="1896012"/>
                  <a:pt x="397357" y="1903101"/>
                </a:cubicBezTo>
                <a:cubicBezTo>
                  <a:pt x="397357" y="1910189"/>
                  <a:pt x="391647" y="1915900"/>
                  <a:pt x="384558" y="1915900"/>
                </a:cubicBezTo>
                <a:cubicBezTo>
                  <a:pt x="377469" y="1915900"/>
                  <a:pt x="371759" y="1910189"/>
                  <a:pt x="371759" y="1903101"/>
                </a:cubicBezTo>
                <a:cubicBezTo>
                  <a:pt x="371759" y="1896012"/>
                  <a:pt x="377469" y="1890105"/>
                  <a:pt x="384361" y="1890302"/>
                </a:cubicBezTo>
                <a:close/>
                <a:moveTo>
                  <a:pt x="3605552" y="1887545"/>
                </a:moveTo>
                <a:cubicBezTo>
                  <a:pt x="3630756" y="1887545"/>
                  <a:pt x="3651431" y="1907826"/>
                  <a:pt x="3651431" y="1933227"/>
                </a:cubicBezTo>
                <a:cubicBezTo>
                  <a:pt x="3651431" y="1958432"/>
                  <a:pt x="3630954" y="1978910"/>
                  <a:pt x="3605750" y="1979107"/>
                </a:cubicBezTo>
                <a:cubicBezTo>
                  <a:pt x="3580546" y="1979107"/>
                  <a:pt x="3559871" y="1958825"/>
                  <a:pt x="3559871" y="1933424"/>
                </a:cubicBezTo>
                <a:cubicBezTo>
                  <a:pt x="3559674" y="1908220"/>
                  <a:pt x="3580152" y="1887545"/>
                  <a:pt x="3605552" y="1887545"/>
                </a:cubicBezTo>
                <a:close/>
                <a:moveTo>
                  <a:pt x="2821274" y="1884591"/>
                </a:moveTo>
                <a:cubicBezTo>
                  <a:pt x="2821470" y="1884591"/>
                  <a:pt x="2821667" y="1884788"/>
                  <a:pt x="2821667" y="1884984"/>
                </a:cubicBezTo>
                <a:cubicBezTo>
                  <a:pt x="2821667" y="1885181"/>
                  <a:pt x="2821470" y="1885378"/>
                  <a:pt x="2821274" y="1885378"/>
                </a:cubicBezTo>
                <a:cubicBezTo>
                  <a:pt x="2821077" y="1885378"/>
                  <a:pt x="2820880" y="1885181"/>
                  <a:pt x="2820880" y="1884984"/>
                </a:cubicBezTo>
                <a:cubicBezTo>
                  <a:pt x="2820880" y="1884788"/>
                  <a:pt x="2821077" y="1884591"/>
                  <a:pt x="2821274" y="1884591"/>
                </a:cubicBezTo>
                <a:close/>
                <a:moveTo>
                  <a:pt x="4237031" y="1883017"/>
                </a:moveTo>
                <a:cubicBezTo>
                  <a:pt x="4258691" y="1882820"/>
                  <a:pt x="4276412" y="1900344"/>
                  <a:pt x="4276412" y="1922004"/>
                </a:cubicBezTo>
                <a:cubicBezTo>
                  <a:pt x="4276609" y="1943664"/>
                  <a:pt x="4259084" y="1961385"/>
                  <a:pt x="4237425" y="1961385"/>
                </a:cubicBezTo>
                <a:cubicBezTo>
                  <a:pt x="4215765" y="1961582"/>
                  <a:pt x="4198044" y="1944057"/>
                  <a:pt x="4198044" y="1922397"/>
                </a:cubicBezTo>
                <a:cubicBezTo>
                  <a:pt x="4197847" y="1900738"/>
                  <a:pt x="4215371" y="1883017"/>
                  <a:pt x="4237031" y="1883017"/>
                </a:cubicBezTo>
                <a:close/>
                <a:moveTo>
                  <a:pt x="1528387" y="1878487"/>
                </a:moveTo>
                <a:cubicBezTo>
                  <a:pt x="1537838" y="1878487"/>
                  <a:pt x="1545517" y="1885969"/>
                  <a:pt x="1545517" y="1895421"/>
                </a:cubicBezTo>
                <a:cubicBezTo>
                  <a:pt x="1545517" y="1904872"/>
                  <a:pt x="1538034" y="1912551"/>
                  <a:pt x="1528584" y="1912551"/>
                </a:cubicBezTo>
                <a:cubicBezTo>
                  <a:pt x="1519132" y="1912551"/>
                  <a:pt x="1511453" y="1905068"/>
                  <a:pt x="1511453" y="1895618"/>
                </a:cubicBezTo>
                <a:cubicBezTo>
                  <a:pt x="1511453" y="1886363"/>
                  <a:pt x="1518935" y="1878684"/>
                  <a:pt x="1528387" y="1878487"/>
                </a:cubicBezTo>
                <a:close/>
                <a:moveTo>
                  <a:pt x="3238914" y="1869429"/>
                </a:moveTo>
                <a:cubicBezTo>
                  <a:pt x="3249940" y="1869429"/>
                  <a:pt x="3258998" y="1878487"/>
                  <a:pt x="3258998" y="1889513"/>
                </a:cubicBezTo>
                <a:cubicBezTo>
                  <a:pt x="3258998" y="1900540"/>
                  <a:pt x="3249940" y="1909598"/>
                  <a:pt x="3238914" y="1909598"/>
                </a:cubicBezTo>
                <a:cubicBezTo>
                  <a:pt x="3227690" y="1909598"/>
                  <a:pt x="3218632" y="1900540"/>
                  <a:pt x="3218632" y="1889513"/>
                </a:cubicBezTo>
                <a:cubicBezTo>
                  <a:pt x="3218436" y="1878487"/>
                  <a:pt x="3227493" y="1869429"/>
                  <a:pt x="3238914" y="1869429"/>
                </a:cubicBezTo>
                <a:close/>
                <a:moveTo>
                  <a:pt x="1014068" y="1865688"/>
                </a:moveTo>
                <a:cubicBezTo>
                  <a:pt x="1037894" y="1865688"/>
                  <a:pt x="1057191" y="1884985"/>
                  <a:pt x="1057191" y="1908613"/>
                </a:cubicBezTo>
                <a:cubicBezTo>
                  <a:pt x="1057191" y="1932242"/>
                  <a:pt x="1038090" y="1951736"/>
                  <a:pt x="1014265" y="1951736"/>
                </a:cubicBezTo>
                <a:cubicBezTo>
                  <a:pt x="990636" y="1951736"/>
                  <a:pt x="971142" y="1932635"/>
                  <a:pt x="971142" y="1908810"/>
                </a:cubicBezTo>
                <a:cubicBezTo>
                  <a:pt x="970946" y="1884985"/>
                  <a:pt x="990242" y="1865688"/>
                  <a:pt x="1014068" y="1865688"/>
                </a:cubicBezTo>
                <a:close/>
                <a:moveTo>
                  <a:pt x="239043" y="1863916"/>
                </a:moveTo>
                <a:cubicBezTo>
                  <a:pt x="242588" y="1863916"/>
                  <a:pt x="245345" y="1866869"/>
                  <a:pt x="245345" y="1870217"/>
                </a:cubicBezTo>
                <a:cubicBezTo>
                  <a:pt x="245345" y="1873762"/>
                  <a:pt x="242588" y="1876518"/>
                  <a:pt x="239043" y="1876518"/>
                </a:cubicBezTo>
                <a:cubicBezTo>
                  <a:pt x="235499" y="1876715"/>
                  <a:pt x="232743" y="1873762"/>
                  <a:pt x="232743" y="1870414"/>
                </a:cubicBezTo>
                <a:cubicBezTo>
                  <a:pt x="232743" y="1866869"/>
                  <a:pt x="235499" y="1864113"/>
                  <a:pt x="239043" y="1863916"/>
                </a:cubicBezTo>
                <a:close/>
                <a:moveTo>
                  <a:pt x="4382349" y="1857615"/>
                </a:moveTo>
                <a:cubicBezTo>
                  <a:pt x="4399283" y="1857615"/>
                  <a:pt x="4413066" y="1871201"/>
                  <a:pt x="4413066" y="1888136"/>
                </a:cubicBezTo>
                <a:cubicBezTo>
                  <a:pt x="4413263" y="1905070"/>
                  <a:pt x="4399677" y="1918853"/>
                  <a:pt x="4382743" y="1918853"/>
                </a:cubicBezTo>
                <a:cubicBezTo>
                  <a:pt x="4365808" y="1919050"/>
                  <a:pt x="4352025" y="1905267"/>
                  <a:pt x="4352025" y="1888529"/>
                </a:cubicBezTo>
                <a:cubicBezTo>
                  <a:pt x="4352025" y="1871793"/>
                  <a:pt x="4365611" y="1858009"/>
                  <a:pt x="4382349" y="1857615"/>
                </a:cubicBezTo>
                <a:close/>
                <a:moveTo>
                  <a:pt x="3753035" y="1847769"/>
                </a:moveTo>
                <a:cubicBezTo>
                  <a:pt x="3781193" y="1847572"/>
                  <a:pt x="3804231" y="1870413"/>
                  <a:pt x="3804231" y="1898570"/>
                </a:cubicBezTo>
                <a:cubicBezTo>
                  <a:pt x="3804428" y="1926728"/>
                  <a:pt x="3781587" y="1949767"/>
                  <a:pt x="3753429" y="1949767"/>
                </a:cubicBezTo>
                <a:cubicBezTo>
                  <a:pt x="3725271" y="1949767"/>
                  <a:pt x="3702431" y="1927122"/>
                  <a:pt x="3702233" y="1898965"/>
                </a:cubicBezTo>
                <a:cubicBezTo>
                  <a:pt x="3702037" y="1870610"/>
                  <a:pt x="3724878" y="1847769"/>
                  <a:pt x="3753035" y="1847769"/>
                </a:cubicBezTo>
                <a:close/>
                <a:moveTo>
                  <a:pt x="866584" y="1839894"/>
                </a:moveTo>
                <a:cubicBezTo>
                  <a:pt x="886078" y="1839894"/>
                  <a:pt x="902027" y="1855646"/>
                  <a:pt x="902027" y="1875140"/>
                </a:cubicBezTo>
                <a:cubicBezTo>
                  <a:pt x="902027" y="1894634"/>
                  <a:pt x="886274" y="1910584"/>
                  <a:pt x="866780" y="1910584"/>
                </a:cubicBezTo>
                <a:cubicBezTo>
                  <a:pt x="847287" y="1910584"/>
                  <a:pt x="831337" y="1894831"/>
                  <a:pt x="831337" y="1875337"/>
                </a:cubicBezTo>
                <a:cubicBezTo>
                  <a:pt x="831141" y="1855843"/>
                  <a:pt x="847090" y="1839894"/>
                  <a:pt x="866584" y="1839894"/>
                </a:cubicBezTo>
                <a:close/>
                <a:moveTo>
                  <a:pt x="1775701" y="1835168"/>
                </a:moveTo>
                <a:cubicBezTo>
                  <a:pt x="1776095" y="1835168"/>
                  <a:pt x="1776490" y="1835562"/>
                  <a:pt x="1776490" y="1835955"/>
                </a:cubicBezTo>
                <a:cubicBezTo>
                  <a:pt x="1776490" y="1836349"/>
                  <a:pt x="1776095" y="1836743"/>
                  <a:pt x="1775701" y="1836743"/>
                </a:cubicBezTo>
                <a:cubicBezTo>
                  <a:pt x="1775308" y="1836743"/>
                  <a:pt x="1774914" y="1836547"/>
                  <a:pt x="1774914" y="1836152"/>
                </a:cubicBezTo>
                <a:cubicBezTo>
                  <a:pt x="1774914" y="1835758"/>
                  <a:pt x="1775308" y="1835168"/>
                  <a:pt x="1775701" y="1835168"/>
                </a:cubicBezTo>
                <a:close/>
                <a:moveTo>
                  <a:pt x="4527664" y="1833986"/>
                </a:moveTo>
                <a:cubicBezTo>
                  <a:pt x="4539085" y="1833986"/>
                  <a:pt x="4548536" y="1843241"/>
                  <a:pt x="4548536" y="1854661"/>
                </a:cubicBezTo>
                <a:cubicBezTo>
                  <a:pt x="4548536" y="1866082"/>
                  <a:pt x="4539282" y="1875533"/>
                  <a:pt x="4527861" y="1875533"/>
                </a:cubicBezTo>
                <a:cubicBezTo>
                  <a:pt x="4516441" y="1875730"/>
                  <a:pt x="4506989" y="1866279"/>
                  <a:pt x="4506989" y="1854858"/>
                </a:cubicBezTo>
                <a:cubicBezTo>
                  <a:pt x="4506989" y="1843438"/>
                  <a:pt x="4516244" y="1833986"/>
                  <a:pt x="4527664" y="1833986"/>
                </a:cubicBezTo>
                <a:close/>
                <a:moveTo>
                  <a:pt x="93530" y="1831229"/>
                </a:moveTo>
                <a:cubicBezTo>
                  <a:pt x="97074" y="1831229"/>
                  <a:pt x="99831" y="1833985"/>
                  <a:pt x="99831" y="1837529"/>
                </a:cubicBezTo>
                <a:cubicBezTo>
                  <a:pt x="99831" y="1841074"/>
                  <a:pt x="96877" y="1843831"/>
                  <a:pt x="93530" y="1843831"/>
                </a:cubicBezTo>
                <a:cubicBezTo>
                  <a:pt x="89985" y="1843831"/>
                  <a:pt x="87229" y="1840877"/>
                  <a:pt x="87229" y="1837529"/>
                </a:cubicBezTo>
                <a:cubicBezTo>
                  <a:pt x="87229" y="1834182"/>
                  <a:pt x="89985" y="1831426"/>
                  <a:pt x="93530" y="1831229"/>
                </a:cubicBezTo>
                <a:close/>
                <a:moveTo>
                  <a:pt x="2991205" y="1830048"/>
                </a:moveTo>
                <a:cubicBezTo>
                  <a:pt x="2992189" y="1830048"/>
                  <a:pt x="2992976" y="1830835"/>
                  <a:pt x="2992976" y="1831820"/>
                </a:cubicBezTo>
                <a:cubicBezTo>
                  <a:pt x="2992976" y="1832805"/>
                  <a:pt x="2992189" y="1833592"/>
                  <a:pt x="2991205" y="1833592"/>
                </a:cubicBezTo>
                <a:cubicBezTo>
                  <a:pt x="2990219" y="1833592"/>
                  <a:pt x="2989432" y="1832805"/>
                  <a:pt x="2989432" y="1831820"/>
                </a:cubicBezTo>
                <a:cubicBezTo>
                  <a:pt x="2989432" y="1830835"/>
                  <a:pt x="2990219" y="1830048"/>
                  <a:pt x="2991205" y="1830048"/>
                </a:cubicBezTo>
                <a:close/>
                <a:moveTo>
                  <a:pt x="1374210" y="1825126"/>
                </a:moveTo>
                <a:cubicBezTo>
                  <a:pt x="1392915" y="1824929"/>
                  <a:pt x="1408077" y="1840091"/>
                  <a:pt x="1408077" y="1858600"/>
                </a:cubicBezTo>
                <a:cubicBezTo>
                  <a:pt x="1408274" y="1877306"/>
                  <a:pt x="1393113" y="1892468"/>
                  <a:pt x="1374603" y="1892468"/>
                </a:cubicBezTo>
                <a:cubicBezTo>
                  <a:pt x="1356095" y="1892665"/>
                  <a:pt x="1340933" y="1877503"/>
                  <a:pt x="1340933" y="1858994"/>
                </a:cubicBezTo>
                <a:cubicBezTo>
                  <a:pt x="1340933" y="1840287"/>
                  <a:pt x="1355898" y="1825126"/>
                  <a:pt x="1374210" y="1825126"/>
                </a:cubicBezTo>
                <a:close/>
                <a:moveTo>
                  <a:pt x="3392304" y="1818431"/>
                </a:moveTo>
                <a:cubicBezTo>
                  <a:pt x="3410419" y="1818431"/>
                  <a:pt x="3425384" y="1833199"/>
                  <a:pt x="3425384" y="1851314"/>
                </a:cubicBezTo>
                <a:cubicBezTo>
                  <a:pt x="3425384" y="1869430"/>
                  <a:pt x="3410813" y="1884395"/>
                  <a:pt x="3392500" y="1884395"/>
                </a:cubicBezTo>
                <a:cubicBezTo>
                  <a:pt x="3374385" y="1884395"/>
                  <a:pt x="3359420" y="1869627"/>
                  <a:pt x="3359420" y="1851511"/>
                </a:cubicBezTo>
                <a:cubicBezTo>
                  <a:pt x="3359420" y="1833396"/>
                  <a:pt x="3373991" y="1818628"/>
                  <a:pt x="3392304" y="1818431"/>
                </a:cubicBezTo>
                <a:close/>
                <a:moveTo>
                  <a:pt x="3900124" y="1815674"/>
                </a:moveTo>
                <a:cubicBezTo>
                  <a:pt x="3926904" y="1815674"/>
                  <a:pt x="3948760" y="1837334"/>
                  <a:pt x="3948760" y="1864113"/>
                </a:cubicBezTo>
                <a:cubicBezTo>
                  <a:pt x="3948760" y="1891090"/>
                  <a:pt x="3927101" y="1912946"/>
                  <a:pt x="3900321" y="1912946"/>
                </a:cubicBezTo>
                <a:cubicBezTo>
                  <a:pt x="3873542" y="1912946"/>
                  <a:pt x="3851685" y="1891287"/>
                  <a:pt x="3851685" y="1864507"/>
                </a:cubicBezTo>
                <a:cubicBezTo>
                  <a:pt x="3851685" y="1837728"/>
                  <a:pt x="3873345" y="1815871"/>
                  <a:pt x="3900124" y="1815674"/>
                </a:cubicBezTo>
                <a:close/>
                <a:moveTo>
                  <a:pt x="719495" y="1813508"/>
                </a:moveTo>
                <a:cubicBezTo>
                  <a:pt x="735445" y="1813312"/>
                  <a:pt x="748441" y="1826111"/>
                  <a:pt x="748441" y="1842060"/>
                </a:cubicBezTo>
                <a:cubicBezTo>
                  <a:pt x="748441" y="1858009"/>
                  <a:pt x="735642" y="1871005"/>
                  <a:pt x="719692" y="1871005"/>
                </a:cubicBezTo>
                <a:cubicBezTo>
                  <a:pt x="703742" y="1871005"/>
                  <a:pt x="690747" y="1858206"/>
                  <a:pt x="690747" y="1842257"/>
                </a:cubicBezTo>
                <a:cubicBezTo>
                  <a:pt x="690747" y="1826307"/>
                  <a:pt x="703546" y="1813312"/>
                  <a:pt x="719495" y="1813508"/>
                </a:cubicBezTo>
                <a:close/>
                <a:moveTo>
                  <a:pt x="4673178" y="1812327"/>
                </a:moveTo>
                <a:cubicBezTo>
                  <a:pt x="4677903" y="1812327"/>
                  <a:pt x="4681842" y="1816265"/>
                  <a:pt x="4681842" y="1820990"/>
                </a:cubicBezTo>
                <a:cubicBezTo>
                  <a:pt x="4681842" y="1825716"/>
                  <a:pt x="4677903" y="1829655"/>
                  <a:pt x="4673178" y="1829655"/>
                </a:cubicBezTo>
                <a:cubicBezTo>
                  <a:pt x="4668453" y="1829655"/>
                  <a:pt x="4664514" y="1825716"/>
                  <a:pt x="4664514" y="1820990"/>
                </a:cubicBezTo>
                <a:cubicBezTo>
                  <a:pt x="4664514" y="1816265"/>
                  <a:pt x="4668453" y="1812327"/>
                  <a:pt x="4673178" y="1812327"/>
                </a:cubicBezTo>
                <a:close/>
                <a:moveTo>
                  <a:pt x="4047017" y="1785942"/>
                </a:moveTo>
                <a:cubicBezTo>
                  <a:pt x="4071433" y="1785942"/>
                  <a:pt x="4091321" y="1805436"/>
                  <a:pt x="4091321" y="1829852"/>
                </a:cubicBezTo>
                <a:cubicBezTo>
                  <a:pt x="4091321" y="1854269"/>
                  <a:pt x="4071630" y="1873959"/>
                  <a:pt x="4047410" y="1874157"/>
                </a:cubicBezTo>
                <a:cubicBezTo>
                  <a:pt x="4022994" y="1874157"/>
                  <a:pt x="4003304" y="1854466"/>
                  <a:pt x="4003107" y="1830246"/>
                </a:cubicBezTo>
                <a:cubicBezTo>
                  <a:pt x="4002910" y="1805830"/>
                  <a:pt x="4022601" y="1786139"/>
                  <a:pt x="4047017" y="1785942"/>
                </a:cubicBezTo>
                <a:close/>
                <a:moveTo>
                  <a:pt x="572604" y="1785547"/>
                </a:moveTo>
                <a:cubicBezTo>
                  <a:pt x="585599" y="1785547"/>
                  <a:pt x="596232" y="1795983"/>
                  <a:pt x="596232" y="1808979"/>
                </a:cubicBezTo>
                <a:cubicBezTo>
                  <a:pt x="596430" y="1821975"/>
                  <a:pt x="585796" y="1832609"/>
                  <a:pt x="572800" y="1832609"/>
                </a:cubicBezTo>
                <a:cubicBezTo>
                  <a:pt x="559805" y="1832609"/>
                  <a:pt x="549172" y="1821975"/>
                  <a:pt x="549172" y="1808979"/>
                </a:cubicBezTo>
                <a:cubicBezTo>
                  <a:pt x="549172" y="1795983"/>
                  <a:pt x="559805" y="1785351"/>
                  <a:pt x="572604" y="1785547"/>
                </a:cubicBezTo>
                <a:close/>
                <a:moveTo>
                  <a:pt x="1222197" y="1779247"/>
                </a:moveTo>
                <a:cubicBezTo>
                  <a:pt x="1246416" y="1779247"/>
                  <a:pt x="1266107" y="1798544"/>
                  <a:pt x="1266107" y="1822763"/>
                </a:cubicBezTo>
                <a:cubicBezTo>
                  <a:pt x="1266304" y="1846983"/>
                  <a:pt x="1246811" y="1866673"/>
                  <a:pt x="1222591" y="1866673"/>
                </a:cubicBezTo>
                <a:cubicBezTo>
                  <a:pt x="1198372" y="1866871"/>
                  <a:pt x="1178681" y="1847377"/>
                  <a:pt x="1178681" y="1823157"/>
                </a:cubicBezTo>
                <a:cubicBezTo>
                  <a:pt x="1178681" y="1798938"/>
                  <a:pt x="1198175" y="1779444"/>
                  <a:pt x="1222197" y="1779247"/>
                </a:cubicBezTo>
                <a:close/>
                <a:moveTo>
                  <a:pt x="1611481" y="1776293"/>
                </a:moveTo>
                <a:cubicBezTo>
                  <a:pt x="1619554" y="1776293"/>
                  <a:pt x="1626053" y="1782791"/>
                  <a:pt x="1626053" y="1790864"/>
                </a:cubicBezTo>
                <a:cubicBezTo>
                  <a:pt x="1626053" y="1798937"/>
                  <a:pt x="1619554" y="1805436"/>
                  <a:pt x="1611481" y="1805436"/>
                </a:cubicBezTo>
                <a:cubicBezTo>
                  <a:pt x="1603408" y="1805436"/>
                  <a:pt x="1596910" y="1798937"/>
                  <a:pt x="1596910" y="1790864"/>
                </a:cubicBezTo>
                <a:cubicBezTo>
                  <a:pt x="1596910" y="1782988"/>
                  <a:pt x="1603211" y="1776293"/>
                  <a:pt x="1611481" y="1776293"/>
                </a:cubicBezTo>
                <a:close/>
                <a:moveTo>
                  <a:pt x="3544117" y="1768811"/>
                </a:moveTo>
                <a:cubicBezTo>
                  <a:pt x="3569321" y="1768811"/>
                  <a:pt x="3589996" y="1789092"/>
                  <a:pt x="3589996" y="1814493"/>
                </a:cubicBezTo>
                <a:cubicBezTo>
                  <a:pt x="3589996" y="1839698"/>
                  <a:pt x="3569716" y="1860176"/>
                  <a:pt x="3544314" y="1860373"/>
                </a:cubicBezTo>
                <a:cubicBezTo>
                  <a:pt x="3519111" y="1860373"/>
                  <a:pt x="3498436" y="1839895"/>
                  <a:pt x="3498436" y="1814690"/>
                </a:cubicBezTo>
                <a:cubicBezTo>
                  <a:pt x="3498238" y="1789486"/>
                  <a:pt x="3518717" y="1768811"/>
                  <a:pt x="3544117" y="1768811"/>
                </a:cubicBezTo>
                <a:close/>
                <a:moveTo>
                  <a:pt x="3154834" y="1767235"/>
                </a:moveTo>
                <a:cubicBezTo>
                  <a:pt x="3164876" y="1767038"/>
                  <a:pt x="3172949" y="1775111"/>
                  <a:pt x="3172949" y="1785154"/>
                </a:cubicBezTo>
                <a:cubicBezTo>
                  <a:pt x="3172949" y="1795196"/>
                  <a:pt x="3164876" y="1803269"/>
                  <a:pt x="3155030" y="1803269"/>
                </a:cubicBezTo>
                <a:cubicBezTo>
                  <a:pt x="3144988" y="1803269"/>
                  <a:pt x="3136915" y="1795393"/>
                  <a:pt x="3136915" y="1785350"/>
                </a:cubicBezTo>
                <a:cubicBezTo>
                  <a:pt x="3136915" y="1775308"/>
                  <a:pt x="3144988" y="1767235"/>
                  <a:pt x="3154834" y="1767235"/>
                </a:cubicBezTo>
                <a:close/>
                <a:moveTo>
                  <a:pt x="426105" y="1757586"/>
                </a:moveTo>
                <a:cubicBezTo>
                  <a:pt x="436344" y="1757586"/>
                  <a:pt x="444614" y="1765856"/>
                  <a:pt x="444614" y="1775898"/>
                </a:cubicBezTo>
                <a:cubicBezTo>
                  <a:pt x="444614" y="1786137"/>
                  <a:pt x="436541" y="1794408"/>
                  <a:pt x="426302" y="1794408"/>
                </a:cubicBezTo>
                <a:cubicBezTo>
                  <a:pt x="416063" y="1794408"/>
                  <a:pt x="407793" y="1786334"/>
                  <a:pt x="407793" y="1776095"/>
                </a:cubicBezTo>
                <a:cubicBezTo>
                  <a:pt x="407793" y="1765856"/>
                  <a:pt x="416063" y="1757586"/>
                  <a:pt x="426105" y="1757586"/>
                </a:cubicBezTo>
                <a:close/>
                <a:moveTo>
                  <a:pt x="4193515" y="1756799"/>
                </a:moveTo>
                <a:cubicBezTo>
                  <a:pt x="4215175" y="1756602"/>
                  <a:pt x="4232896" y="1774127"/>
                  <a:pt x="4232896" y="1795786"/>
                </a:cubicBezTo>
                <a:cubicBezTo>
                  <a:pt x="4233093" y="1817446"/>
                  <a:pt x="4215568" y="1835168"/>
                  <a:pt x="4193908" y="1835168"/>
                </a:cubicBezTo>
                <a:cubicBezTo>
                  <a:pt x="4172249" y="1835168"/>
                  <a:pt x="4154528" y="1817643"/>
                  <a:pt x="4154528" y="1795983"/>
                </a:cubicBezTo>
                <a:cubicBezTo>
                  <a:pt x="4154331" y="1774323"/>
                  <a:pt x="4171856" y="1756799"/>
                  <a:pt x="4193515" y="1756799"/>
                </a:cubicBezTo>
                <a:close/>
                <a:moveTo>
                  <a:pt x="1879669" y="1751089"/>
                </a:moveTo>
                <a:cubicBezTo>
                  <a:pt x="1880457" y="1751089"/>
                  <a:pt x="1881047" y="1751679"/>
                  <a:pt x="1881047" y="1752468"/>
                </a:cubicBezTo>
                <a:cubicBezTo>
                  <a:pt x="1881047" y="1753255"/>
                  <a:pt x="1880457" y="1753846"/>
                  <a:pt x="1879669" y="1753846"/>
                </a:cubicBezTo>
                <a:cubicBezTo>
                  <a:pt x="1878881" y="1753846"/>
                  <a:pt x="1878290" y="1753255"/>
                  <a:pt x="1878290" y="1752468"/>
                </a:cubicBezTo>
                <a:cubicBezTo>
                  <a:pt x="1878290" y="1751679"/>
                  <a:pt x="1878881" y="1751089"/>
                  <a:pt x="1879669" y="1751089"/>
                </a:cubicBezTo>
                <a:close/>
                <a:moveTo>
                  <a:pt x="2886451" y="1746560"/>
                </a:moveTo>
                <a:cubicBezTo>
                  <a:pt x="2887633" y="1746560"/>
                  <a:pt x="2888814" y="1747545"/>
                  <a:pt x="2888814" y="1748923"/>
                </a:cubicBezTo>
                <a:cubicBezTo>
                  <a:pt x="2888814" y="1750105"/>
                  <a:pt x="2887830" y="1751286"/>
                  <a:pt x="2886451" y="1751286"/>
                </a:cubicBezTo>
                <a:cubicBezTo>
                  <a:pt x="2885270" y="1751286"/>
                  <a:pt x="2884088" y="1750302"/>
                  <a:pt x="2884088" y="1748923"/>
                </a:cubicBezTo>
                <a:cubicBezTo>
                  <a:pt x="2884088" y="1747545"/>
                  <a:pt x="2885072" y="1746363"/>
                  <a:pt x="2886451" y="1746560"/>
                </a:cubicBezTo>
                <a:close/>
                <a:moveTo>
                  <a:pt x="1071564" y="1746560"/>
                </a:moveTo>
                <a:cubicBezTo>
                  <a:pt x="1094405" y="1746560"/>
                  <a:pt x="1113111" y="1764872"/>
                  <a:pt x="1113111" y="1787713"/>
                </a:cubicBezTo>
                <a:cubicBezTo>
                  <a:pt x="1113111" y="1810554"/>
                  <a:pt x="1094799" y="1829063"/>
                  <a:pt x="1071958" y="1829260"/>
                </a:cubicBezTo>
                <a:cubicBezTo>
                  <a:pt x="1049116" y="1829260"/>
                  <a:pt x="1030607" y="1810948"/>
                  <a:pt x="1030411" y="1788107"/>
                </a:cubicBezTo>
                <a:cubicBezTo>
                  <a:pt x="1030214" y="1765266"/>
                  <a:pt x="1048723" y="1746757"/>
                  <a:pt x="1071564" y="1746560"/>
                </a:cubicBezTo>
                <a:close/>
                <a:moveTo>
                  <a:pt x="4340013" y="1741440"/>
                </a:moveTo>
                <a:cubicBezTo>
                  <a:pt x="4351236" y="1741440"/>
                  <a:pt x="4360491" y="1750695"/>
                  <a:pt x="4360491" y="1761918"/>
                </a:cubicBezTo>
                <a:cubicBezTo>
                  <a:pt x="4360491" y="1773141"/>
                  <a:pt x="4351236" y="1782396"/>
                  <a:pt x="4340013" y="1782396"/>
                </a:cubicBezTo>
                <a:cubicBezTo>
                  <a:pt x="4328790" y="1782396"/>
                  <a:pt x="4319535" y="1773141"/>
                  <a:pt x="4319535" y="1761918"/>
                </a:cubicBezTo>
                <a:cubicBezTo>
                  <a:pt x="4319535" y="1750498"/>
                  <a:pt x="4328592" y="1741440"/>
                  <a:pt x="4340013" y="1741440"/>
                </a:cubicBezTo>
                <a:close/>
                <a:moveTo>
                  <a:pt x="279803" y="1731792"/>
                </a:moveTo>
                <a:cubicBezTo>
                  <a:pt x="286105" y="1731792"/>
                  <a:pt x="291028" y="1736715"/>
                  <a:pt x="291028" y="1742818"/>
                </a:cubicBezTo>
                <a:cubicBezTo>
                  <a:pt x="291028" y="1749120"/>
                  <a:pt x="286105" y="1754043"/>
                  <a:pt x="280000" y="1754043"/>
                </a:cubicBezTo>
                <a:cubicBezTo>
                  <a:pt x="273896" y="1754043"/>
                  <a:pt x="268777" y="1749120"/>
                  <a:pt x="268777" y="1743015"/>
                </a:cubicBezTo>
                <a:cubicBezTo>
                  <a:pt x="268777" y="1736911"/>
                  <a:pt x="273700" y="1731989"/>
                  <a:pt x="279803" y="1731792"/>
                </a:cubicBezTo>
                <a:close/>
                <a:moveTo>
                  <a:pt x="3694553" y="1723719"/>
                </a:moveTo>
                <a:cubicBezTo>
                  <a:pt x="3724877" y="1723522"/>
                  <a:pt x="3749490" y="1747939"/>
                  <a:pt x="3749490" y="1778262"/>
                </a:cubicBezTo>
                <a:cubicBezTo>
                  <a:pt x="3749687" y="1808389"/>
                  <a:pt x="3725270" y="1833199"/>
                  <a:pt x="3694947" y="1833199"/>
                </a:cubicBezTo>
                <a:cubicBezTo>
                  <a:pt x="3664820" y="1833396"/>
                  <a:pt x="3640208" y="1808980"/>
                  <a:pt x="3640010" y="1778656"/>
                </a:cubicBezTo>
                <a:cubicBezTo>
                  <a:pt x="3639813" y="1748332"/>
                  <a:pt x="3664230" y="1723719"/>
                  <a:pt x="3694553" y="1723719"/>
                </a:cubicBezTo>
                <a:close/>
                <a:moveTo>
                  <a:pt x="1451397" y="1721553"/>
                </a:moveTo>
                <a:cubicBezTo>
                  <a:pt x="1466755" y="1721553"/>
                  <a:pt x="1479160" y="1733958"/>
                  <a:pt x="1479160" y="1749317"/>
                </a:cubicBezTo>
                <a:cubicBezTo>
                  <a:pt x="1479357" y="1764478"/>
                  <a:pt x="1466952" y="1777080"/>
                  <a:pt x="1451593" y="1777080"/>
                </a:cubicBezTo>
                <a:cubicBezTo>
                  <a:pt x="1436235" y="1777277"/>
                  <a:pt x="1423633" y="1764872"/>
                  <a:pt x="1423633" y="1749513"/>
                </a:cubicBezTo>
                <a:cubicBezTo>
                  <a:pt x="1423633" y="1734352"/>
                  <a:pt x="1436038" y="1721750"/>
                  <a:pt x="1451397" y="1721553"/>
                </a:cubicBezTo>
                <a:close/>
                <a:moveTo>
                  <a:pt x="921718" y="1720962"/>
                </a:moveTo>
                <a:cubicBezTo>
                  <a:pt x="939637" y="1720962"/>
                  <a:pt x="954405" y="1735336"/>
                  <a:pt x="954405" y="1753452"/>
                </a:cubicBezTo>
                <a:cubicBezTo>
                  <a:pt x="954405" y="1771370"/>
                  <a:pt x="939833" y="1786139"/>
                  <a:pt x="921915" y="1786139"/>
                </a:cubicBezTo>
                <a:cubicBezTo>
                  <a:pt x="903997" y="1786139"/>
                  <a:pt x="889425" y="1771567"/>
                  <a:pt x="889228" y="1753649"/>
                </a:cubicBezTo>
                <a:cubicBezTo>
                  <a:pt x="889032" y="1735533"/>
                  <a:pt x="903603" y="1720962"/>
                  <a:pt x="921718" y="1720962"/>
                </a:cubicBezTo>
                <a:close/>
                <a:moveTo>
                  <a:pt x="4486118" y="1716433"/>
                </a:moveTo>
                <a:cubicBezTo>
                  <a:pt x="4492419" y="1716433"/>
                  <a:pt x="4497538" y="1721552"/>
                  <a:pt x="4497538" y="1727854"/>
                </a:cubicBezTo>
                <a:cubicBezTo>
                  <a:pt x="4497538" y="1734154"/>
                  <a:pt x="4492419" y="1739274"/>
                  <a:pt x="4486118" y="1739274"/>
                </a:cubicBezTo>
                <a:cubicBezTo>
                  <a:pt x="4479817" y="1739274"/>
                  <a:pt x="4474697" y="1734154"/>
                  <a:pt x="4474697" y="1727854"/>
                </a:cubicBezTo>
                <a:cubicBezTo>
                  <a:pt x="4474697" y="1721552"/>
                  <a:pt x="4479817" y="1716433"/>
                  <a:pt x="4486118" y="1716433"/>
                </a:cubicBezTo>
                <a:close/>
                <a:moveTo>
                  <a:pt x="3314525" y="1711117"/>
                </a:moveTo>
                <a:cubicBezTo>
                  <a:pt x="3332049" y="1711117"/>
                  <a:pt x="3346227" y="1725294"/>
                  <a:pt x="3346227" y="1742621"/>
                </a:cubicBezTo>
                <a:cubicBezTo>
                  <a:pt x="3346227" y="1760146"/>
                  <a:pt x="3332049" y="1774324"/>
                  <a:pt x="3314721" y="1774324"/>
                </a:cubicBezTo>
                <a:cubicBezTo>
                  <a:pt x="3297198" y="1774324"/>
                  <a:pt x="3283020" y="1760343"/>
                  <a:pt x="3283020" y="1742818"/>
                </a:cubicBezTo>
                <a:cubicBezTo>
                  <a:pt x="3283020" y="1725491"/>
                  <a:pt x="3297000" y="1711314"/>
                  <a:pt x="3314525" y="1711117"/>
                </a:cubicBezTo>
                <a:close/>
                <a:moveTo>
                  <a:pt x="133502" y="1705013"/>
                </a:moveTo>
                <a:cubicBezTo>
                  <a:pt x="136456" y="1704815"/>
                  <a:pt x="138819" y="1707178"/>
                  <a:pt x="138819" y="1710131"/>
                </a:cubicBezTo>
                <a:cubicBezTo>
                  <a:pt x="138819" y="1712889"/>
                  <a:pt x="136456" y="1715251"/>
                  <a:pt x="133699" y="1715251"/>
                </a:cubicBezTo>
                <a:cubicBezTo>
                  <a:pt x="130746" y="1715251"/>
                  <a:pt x="128383" y="1713086"/>
                  <a:pt x="128383" y="1710131"/>
                </a:cubicBezTo>
                <a:cubicBezTo>
                  <a:pt x="128383" y="1707178"/>
                  <a:pt x="130746" y="1704815"/>
                  <a:pt x="133502" y="1705013"/>
                </a:cubicBezTo>
                <a:close/>
                <a:moveTo>
                  <a:pt x="3844006" y="1694182"/>
                </a:moveTo>
                <a:cubicBezTo>
                  <a:pt x="3870983" y="1694182"/>
                  <a:pt x="3892839" y="1715841"/>
                  <a:pt x="3892839" y="1742621"/>
                </a:cubicBezTo>
                <a:cubicBezTo>
                  <a:pt x="3892839" y="1769598"/>
                  <a:pt x="3871180" y="1791454"/>
                  <a:pt x="3844400" y="1791454"/>
                </a:cubicBezTo>
                <a:cubicBezTo>
                  <a:pt x="3817621" y="1791454"/>
                  <a:pt x="3795764" y="1769795"/>
                  <a:pt x="3795764" y="1743015"/>
                </a:cubicBezTo>
                <a:cubicBezTo>
                  <a:pt x="3795764" y="1716236"/>
                  <a:pt x="3817424" y="1694379"/>
                  <a:pt x="3844006" y="1694182"/>
                </a:cubicBezTo>
                <a:close/>
                <a:moveTo>
                  <a:pt x="772660" y="1692214"/>
                </a:moveTo>
                <a:cubicBezTo>
                  <a:pt x="787625" y="1692214"/>
                  <a:pt x="799834" y="1704225"/>
                  <a:pt x="799834" y="1719190"/>
                </a:cubicBezTo>
                <a:cubicBezTo>
                  <a:pt x="799834" y="1734155"/>
                  <a:pt x="787822" y="1746363"/>
                  <a:pt x="772857" y="1746363"/>
                </a:cubicBezTo>
                <a:cubicBezTo>
                  <a:pt x="757893" y="1746363"/>
                  <a:pt x="745684" y="1734352"/>
                  <a:pt x="745684" y="1719387"/>
                </a:cubicBezTo>
                <a:cubicBezTo>
                  <a:pt x="745487" y="1704619"/>
                  <a:pt x="757696" y="1692411"/>
                  <a:pt x="772660" y="1692214"/>
                </a:cubicBezTo>
                <a:close/>
                <a:moveTo>
                  <a:pt x="4632222" y="1689260"/>
                </a:moveTo>
                <a:cubicBezTo>
                  <a:pt x="4634782" y="1689260"/>
                  <a:pt x="4636750" y="1691229"/>
                  <a:pt x="4636750" y="1693789"/>
                </a:cubicBezTo>
                <a:cubicBezTo>
                  <a:pt x="4636750" y="1696349"/>
                  <a:pt x="4634585" y="1698318"/>
                  <a:pt x="4632222" y="1698318"/>
                </a:cubicBezTo>
                <a:cubicBezTo>
                  <a:pt x="4629662" y="1698318"/>
                  <a:pt x="4627693" y="1696349"/>
                  <a:pt x="4627693" y="1693789"/>
                </a:cubicBezTo>
                <a:cubicBezTo>
                  <a:pt x="4627693" y="1691426"/>
                  <a:pt x="4629662" y="1689260"/>
                  <a:pt x="4632222" y="1689260"/>
                </a:cubicBezTo>
                <a:close/>
                <a:moveTo>
                  <a:pt x="3058743" y="1684732"/>
                </a:moveTo>
                <a:cubicBezTo>
                  <a:pt x="3063272" y="1684732"/>
                  <a:pt x="3066816" y="1688276"/>
                  <a:pt x="3066816" y="1692608"/>
                </a:cubicBezTo>
                <a:cubicBezTo>
                  <a:pt x="3066816" y="1697137"/>
                  <a:pt x="3063075" y="1700681"/>
                  <a:pt x="3058743" y="1700681"/>
                </a:cubicBezTo>
                <a:cubicBezTo>
                  <a:pt x="3054214" y="1700878"/>
                  <a:pt x="3050670" y="1697137"/>
                  <a:pt x="3050670" y="1692805"/>
                </a:cubicBezTo>
                <a:cubicBezTo>
                  <a:pt x="3050670" y="1688276"/>
                  <a:pt x="3054214" y="1684732"/>
                  <a:pt x="3058743" y="1684732"/>
                </a:cubicBezTo>
                <a:close/>
                <a:moveTo>
                  <a:pt x="1995056" y="1683943"/>
                </a:moveTo>
                <a:cubicBezTo>
                  <a:pt x="1995844" y="1683943"/>
                  <a:pt x="1996434" y="1684533"/>
                  <a:pt x="1996434" y="1685322"/>
                </a:cubicBezTo>
                <a:cubicBezTo>
                  <a:pt x="1996434" y="1686109"/>
                  <a:pt x="1995844" y="1686700"/>
                  <a:pt x="1995056" y="1686700"/>
                </a:cubicBezTo>
                <a:cubicBezTo>
                  <a:pt x="1994268" y="1686700"/>
                  <a:pt x="1993677" y="1686109"/>
                  <a:pt x="1993677" y="1685322"/>
                </a:cubicBezTo>
                <a:cubicBezTo>
                  <a:pt x="1993677" y="1684533"/>
                  <a:pt x="1994268" y="1683943"/>
                  <a:pt x="1995056" y="1683943"/>
                </a:cubicBezTo>
                <a:close/>
                <a:moveTo>
                  <a:pt x="1706784" y="1683156"/>
                </a:moveTo>
                <a:cubicBezTo>
                  <a:pt x="1715054" y="1683156"/>
                  <a:pt x="1721553" y="1689654"/>
                  <a:pt x="1721553" y="1697727"/>
                </a:cubicBezTo>
                <a:cubicBezTo>
                  <a:pt x="1721553" y="1705800"/>
                  <a:pt x="1715054" y="1712298"/>
                  <a:pt x="1706981" y="1712298"/>
                </a:cubicBezTo>
                <a:cubicBezTo>
                  <a:pt x="1698908" y="1712298"/>
                  <a:pt x="1692410" y="1705800"/>
                  <a:pt x="1692410" y="1697727"/>
                </a:cubicBezTo>
                <a:cubicBezTo>
                  <a:pt x="1692410" y="1689654"/>
                  <a:pt x="1698908" y="1683156"/>
                  <a:pt x="1706784" y="1683156"/>
                </a:cubicBezTo>
                <a:close/>
                <a:moveTo>
                  <a:pt x="2770473" y="1681777"/>
                </a:moveTo>
                <a:cubicBezTo>
                  <a:pt x="2770866" y="1681581"/>
                  <a:pt x="2771260" y="1681974"/>
                  <a:pt x="2771260" y="1682368"/>
                </a:cubicBezTo>
                <a:cubicBezTo>
                  <a:pt x="2771260" y="1682761"/>
                  <a:pt x="2771063" y="1683155"/>
                  <a:pt x="2770670" y="1683155"/>
                </a:cubicBezTo>
                <a:cubicBezTo>
                  <a:pt x="2770276" y="1683155"/>
                  <a:pt x="2769882" y="1682958"/>
                  <a:pt x="2769882" y="1682565"/>
                </a:cubicBezTo>
                <a:cubicBezTo>
                  <a:pt x="2769882" y="1682171"/>
                  <a:pt x="2770079" y="1681777"/>
                  <a:pt x="2770473" y="1681777"/>
                </a:cubicBezTo>
                <a:close/>
                <a:moveTo>
                  <a:pt x="1294659" y="1669176"/>
                </a:moveTo>
                <a:cubicBezTo>
                  <a:pt x="1317303" y="1669176"/>
                  <a:pt x="1336009" y="1687488"/>
                  <a:pt x="1336009" y="1710329"/>
                </a:cubicBezTo>
                <a:cubicBezTo>
                  <a:pt x="1336009" y="1732973"/>
                  <a:pt x="1317697" y="1751679"/>
                  <a:pt x="1294856" y="1751679"/>
                </a:cubicBezTo>
                <a:cubicBezTo>
                  <a:pt x="1272014" y="1751679"/>
                  <a:pt x="1253309" y="1733367"/>
                  <a:pt x="1253309" y="1710526"/>
                </a:cubicBezTo>
                <a:cubicBezTo>
                  <a:pt x="1253112" y="1687882"/>
                  <a:pt x="1271621" y="1669176"/>
                  <a:pt x="1294659" y="1669176"/>
                </a:cubicBezTo>
                <a:close/>
                <a:moveTo>
                  <a:pt x="3993261" y="1668586"/>
                </a:moveTo>
                <a:cubicBezTo>
                  <a:pt x="4014921" y="1668389"/>
                  <a:pt x="4032643" y="1685913"/>
                  <a:pt x="4032643" y="1707573"/>
                </a:cubicBezTo>
                <a:cubicBezTo>
                  <a:pt x="4032643" y="1729233"/>
                  <a:pt x="4015118" y="1746954"/>
                  <a:pt x="3993458" y="1746954"/>
                </a:cubicBezTo>
                <a:cubicBezTo>
                  <a:pt x="3971798" y="1747151"/>
                  <a:pt x="3954077" y="1729626"/>
                  <a:pt x="3954077" y="1707966"/>
                </a:cubicBezTo>
                <a:cubicBezTo>
                  <a:pt x="3953880" y="1686307"/>
                  <a:pt x="3971405" y="1668586"/>
                  <a:pt x="3993261" y="1668586"/>
                </a:cubicBezTo>
                <a:close/>
                <a:moveTo>
                  <a:pt x="623799" y="1662481"/>
                </a:moveTo>
                <a:cubicBezTo>
                  <a:pt x="636598" y="1662481"/>
                  <a:pt x="646837" y="1672720"/>
                  <a:pt x="646837" y="1685322"/>
                </a:cubicBezTo>
                <a:cubicBezTo>
                  <a:pt x="646837" y="1697924"/>
                  <a:pt x="636598" y="1708360"/>
                  <a:pt x="623996" y="1708360"/>
                </a:cubicBezTo>
                <a:cubicBezTo>
                  <a:pt x="611591" y="1708360"/>
                  <a:pt x="601155" y="1698121"/>
                  <a:pt x="601155" y="1685519"/>
                </a:cubicBezTo>
                <a:cubicBezTo>
                  <a:pt x="601155" y="1672917"/>
                  <a:pt x="611394" y="1662678"/>
                  <a:pt x="623799" y="1662481"/>
                </a:cubicBezTo>
                <a:close/>
                <a:moveTo>
                  <a:pt x="3471065" y="1660709"/>
                </a:moveTo>
                <a:cubicBezTo>
                  <a:pt x="3494300" y="1660512"/>
                  <a:pt x="3513006" y="1679218"/>
                  <a:pt x="3513203" y="1702453"/>
                </a:cubicBezTo>
                <a:cubicBezTo>
                  <a:pt x="3513400" y="1725687"/>
                  <a:pt x="3494694" y="1744591"/>
                  <a:pt x="3471458" y="1744591"/>
                </a:cubicBezTo>
                <a:cubicBezTo>
                  <a:pt x="3448223" y="1744788"/>
                  <a:pt x="3429321" y="1726081"/>
                  <a:pt x="3429321" y="1702846"/>
                </a:cubicBezTo>
                <a:cubicBezTo>
                  <a:pt x="3429124" y="1679611"/>
                  <a:pt x="3448027" y="1660709"/>
                  <a:pt x="3471065" y="1660709"/>
                </a:cubicBezTo>
                <a:close/>
                <a:moveTo>
                  <a:pt x="4141335" y="1641609"/>
                </a:moveTo>
                <a:cubicBezTo>
                  <a:pt x="4158663" y="1641609"/>
                  <a:pt x="4172643" y="1655392"/>
                  <a:pt x="4172643" y="1672720"/>
                </a:cubicBezTo>
                <a:cubicBezTo>
                  <a:pt x="4172643" y="1689851"/>
                  <a:pt x="4158663" y="1704028"/>
                  <a:pt x="4141532" y="1704028"/>
                </a:cubicBezTo>
                <a:cubicBezTo>
                  <a:pt x="4124205" y="1704028"/>
                  <a:pt x="4110224" y="1690245"/>
                  <a:pt x="4110224" y="1672917"/>
                </a:cubicBezTo>
                <a:cubicBezTo>
                  <a:pt x="4110224" y="1655589"/>
                  <a:pt x="4124205" y="1641609"/>
                  <a:pt x="4141335" y="1641609"/>
                </a:cubicBezTo>
                <a:close/>
                <a:moveTo>
                  <a:pt x="475923" y="1633339"/>
                </a:moveTo>
                <a:cubicBezTo>
                  <a:pt x="486162" y="1633339"/>
                  <a:pt x="494433" y="1641412"/>
                  <a:pt x="494433" y="1651651"/>
                </a:cubicBezTo>
                <a:cubicBezTo>
                  <a:pt x="494433" y="1661890"/>
                  <a:pt x="486359" y="1670160"/>
                  <a:pt x="476120" y="1670160"/>
                </a:cubicBezTo>
                <a:cubicBezTo>
                  <a:pt x="465881" y="1670160"/>
                  <a:pt x="457611" y="1662087"/>
                  <a:pt x="457611" y="1651848"/>
                </a:cubicBezTo>
                <a:cubicBezTo>
                  <a:pt x="457611" y="1641806"/>
                  <a:pt x="465684" y="1633536"/>
                  <a:pt x="475923" y="1633339"/>
                </a:cubicBezTo>
                <a:close/>
                <a:moveTo>
                  <a:pt x="2119106" y="1632551"/>
                </a:moveTo>
                <a:cubicBezTo>
                  <a:pt x="2121075" y="1632551"/>
                  <a:pt x="2122650" y="1634126"/>
                  <a:pt x="2122650" y="1636095"/>
                </a:cubicBezTo>
                <a:cubicBezTo>
                  <a:pt x="2122650" y="1638064"/>
                  <a:pt x="2121272" y="1639640"/>
                  <a:pt x="2119303" y="1639640"/>
                </a:cubicBezTo>
                <a:cubicBezTo>
                  <a:pt x="2117335" y="1639640"/>
                  <a:pt x="2115759" y="1638064"/>
                  <a:pt x="2115759" y="1636095"/>
                </a:cubicBezTo>
                <a:cubicBezTo>
                  <a:pt x="2115759" y="1634126"/>
                  <a:pt x="2117335" y="1632551"/>
                  <a:pt x="2119106" y="1632551"/>
                </a:cubicBezTo>
                <a:close/>
                <a:moveTo>
                  <a:pt x="2646028" y="1629991"/>
                </a:moveTo>
                <a:cubicBezTo>
                  <a:pt x="2648194" y="1629991"/>
                  <a:pt x="2650163" y="1631763"/>
                  <a:pt x="2650163" y="1634126"/>
                </a:cubicBezTo>
                <a:cubicBezTo>
                  <a:pt x="2650163" y="1636489"/>
                  <a:pt x="2648391" y="1638261"/>
                  <a:pt x="2646028" y="1638261"/>
                </a:cubicBezTo>
                <a:cubicBezTo>
                  <a:pt x="2643862" y="1638261"/>
                  <a:pt x="2641893" y="1636489"/>
                  <a:pt x="2641893" y="1634126"/>
                </a:cubicBezTo>
                <a:cubicBezTo>
                  <a:pt x="2641893" y="1631763"/>
                  <a:pt x="2643666" y="1629991"/>
                  <a:pt x="2646028" y="1629991"/>
                </a:cubicBezTo>
                <a:close/>
                <a:moveTo>
                  <a:pt x="1139497" y="1626447"/>
                </a:moveTo>
                <a:cubicBezTo>
                  <a:pt x="1165094" y="1626250"/>
                  <a:pt x="1186164" y="1647122"/>
                  <a:pt x="1186164" y="1672719"/>
                </a:cubicBezTo>
                <a:cubicBezTo>
                  <a:pt x="1186361" y="1698317"/>
                  <a:pt x="1165489" y="1719386"/>
                  <a:pt x="1139890" y="1719386"/>
                </a:cubicBezTo>
                <a:cubicBezTo>
                  <a:pt x="1114293" y="1719583"/>
                  <a:pt x="1093224" y="1698711"/>
                  <a:pt x="1093224" y="1673113"/>
                </a:cubicBezTo>
                <a:cubicBezTo>
                  <a:pt x="1093224" y="1647515"/>
                  <a:pt x="1113899" y="1626643"/>
                  <a:pt x="1139497" y="1626447"/>
                </a:cubicBezTo>
                <a:close/>
                <a:moveTo>
                  <a:pt x="1540201" y="1621918"/>
                </a:moveTo>
                <a:cubicBezTo>
                  <a:pt x="1555363" y="1621918"/>
                  <a:pt x="1567964" y="1634323"/>
                  <a:pt x="1567964" y="1649682"/>
                </a:cubicBezTo>
                <a:cubicBezTo>
                  <a:pt x="1568162" y="1664844"/>
                  <a:pt x="1555757" y="1677446"/>
                  <a:pt x="1540398" y="1677446"/>
                </a:cubicBezTo>
                <a:cubicBezTo>
                  <a:pt x="1525039" y="1677446"/>
                  <a:pt x="1512437" y="1665040"/>
                  <a:pt x="1512437" y="1649682"/>
                </a:cubicBezTo>
                <a:cubicBezTo>
                  <a:pt x="1512241" y="1634323"/>
                  <a:pt x="1524843" y="1621918"/>
                  <a:pt x="1540201" y="1621918"/>
                </a:cubicBezTo>
                <a:close/>
                <a:moveTo>
                  <a:pt x="4289408" y="1617783"/>
                </a:moveTo>
                <a:cubicBezTo>
                  <a:pt x="4300631" y="1617783"/>
                  <a:pt x="4309886" y="1627037"/>
                  <a:pt x="4309886" y="1638261"/>
                </a:cubicBezTo>
                <a:cubicBezTo>
                  <a:pt x="4309886" y="1649485"/>
                  <a:pt x="4300631" y="1658740"/>
                  <a:pt x="4289408" y="1658740"/>
                </a:cubicBezTo>
                <a:cubicBezTo>
                  <a:pt x="4278185" y="1658740"/>
                  <a:pt x="4268930" y="1649485"/>
                  <a:pt x="4268930" y="1638261"/>
                </a:cubicBezTo>
                <a:cubicBezTo>
                  <a:pt x="4268930" y="1626840"/>
                  <a:pt x="4277988" y="1617586"/>
                  <a:pt x="4289408" y="1617783"/>
                </a:cubicBezTo>
                <a:close/>
                <a:moveTo>
                  <a:pt x="3225129" y="1611876"/>
                </a:moveTo>
                <a:cubicBezTo>
                  <a:pt x="3242653" y="1611876"/>
                  <a:pt x="3256831" y="1626053"/>
                  <a:pt x="3256831" y="1643380"/>
                </a:cubicBezTo>
                <a:cubicBezTo>
                  <a:pt x="3256831" y="1660905"/>
                  <a:pt x="3242653" y="1675083"/>
                  <a:pt x="3225325" y="1675083"/>
                </a:cubicBezTo>
                <a:cubicBezTo>
                  <a:pt x="3207802" y="1675083"/>
                  <a:pt x="3193624" y="1661102"/>
                  <a:pt x="3193624" y="1643577"/>
                </a:cubicBezTo>
                <a:cubicBezTo>
                  <a:pt x="3193624" y="1626053"/>
                  <a:pt x="3207605" y="1611876"/>
                  <a:pt x="3225129" y="1611876"/>
                </a:cubicBezTo>
                <a:close/>
                <a:moveTo>
                  <a:pt x="3625637" y="1611678"/>
                </a:moveTo>
                <a:cubicBezTo>
                  <a:pt x="3654582" y="1611482"/>
                  <a:pt x="3678013" y="1634913"/>
                  <a:pt x="3678210" y="1663858"/>
                </a:cubicBezTo>
                <a:cubicBezTo>
                  <a:pt x="3678408" y="1692803"/>
                  <a:pt x="3654975" y="1716236"/>
                  <a:pt x="3626030" y="1716433"/>
                </a:cubicBezTo>
                <a:cubicBezTo>
                  <a:pt x="3597085" y="1716433"/>
                  <a:pt x="3573456" y="1693198"/>
                  <a:pt x="3573456" y="1664252"/>
                </a:cubicBezTo>
                <a:cubicBezTo>
                  <a:pt x="3573259" y="1635307"/>
                  <a:pt x="3596691" y="1611678"/>
                  <a:pt x="3625637" y="1611678"/>
                </a:cubicBezTo>
                <a:close/>
                <a:moveTo>
                  <a:pt x="328242" y="1609710"/>
                </a:moveTo>
                <a:cubicBezTo>
                  <a:pt x="332968" y="1609710"/>
                  <a:pt x="336907" y="1613648"/>
                  <a:pt x="336907" y="1618373"/>
                </a:cubicBezTo>
                <a:cubicBezTo>
                  <a:pt x="336907" y="1623099"/>
                  <a:pt x="332968" y="1627038"/>
                  <a:pt x="328242" y="1627038"/>
                </a:cubicBezTo>
                <a:cubicBezTo>
                  <a:pt x="323517" y="1627038"/>
                  <a:pt x="319579" y="1623099"/>
                  <a:pt x="319579" y="1618373"/>
                </a:cubicBezTo>
                <a:cubicBezTo>
                  <a:pt x="319579" y="1613648"/>
                  <a:pt x="323517" y="1609710"/>
                  <a:pt x="328242" y="1609710"/>
                </a:cubicBezTo>
                <a:close/>
                <a:moveTo>
                  <a:pt x="2249459" y="1604000"/>
                </a:moveTo>
                <a:cubicBezTo>
                  <a:pt x="2250443" y="1604000"/>
                  <a:pt x="2251230" y="1604787"/>
                  <a:pt x="2251230" y="1605772"/>
                </a:cubicBezTo>
                <a:cubicBezTo>
                  <a:pt x="2251230" y="1606757"/>
                  <a:pt x="2250443" y="1607544"/>
                  <a:pt x="2249459" y="1607544"/>
                </a:cubicBezTo>
                <a:cubicBezTo>
                  <a:pt x="2248473" y="1607544"/>
                  <a:pt x="2247686" y="1606757"/>
                  <a:pt x="2247686" y="1605772"/>
                </a:cubicBezTo>
                <a:cubicBezTo>
                  <a:pt x="2247686" y="1604787"/>
                  <a:pt x="2248473" y="1604197"/>
                  <a:pt x="2249459" y="1604000"/>
                </a:cubicBezTo>
                <a:close/>
                <a:moveTo>
                  <a:pt x="2515677" y="1603015"/>
                </a:moveTo>
                <a:cubicBezTo>
                  <a:pt x="2516661" y="1603015"/>
                  <a:pt x="2517448" y="1603802"/>
                  <a:pt x="2517448" y="1604787"/>
                </a:cubicBezTo>
                <a:cubicBezTo>
                  <a:pt x="2517448" y="1605772"/>
                  <a:pt x="2516661" y="1606559"/>
                  <a:pt x="2515677" y="1606559"/>
                </a:cubicBezTo>
                <a:cubicBezTo>
                  <a:pt x="2514691" y="1606559"/>
                  <a:pt x="2513904" y="1605772"/>
                  <a:pt x="2513904" y="1604787"/>
                </a:cubicBezTo>
                <a:cubicBezTo>
                  <a:pt x="2513904" y="1603999"/>
                  <a:pt x="2514691" y="1603212"/>
                  <a:pt x="2515677" y="1603015"/>
                </a:cubicBezTo>
                <a:close/>
                <a:moveTo>
                  <a:pt x="1813705" y="1602227"/>
                </a:moveTo>
                <a:cubicBezTo>
                  <a:pt x="1821975" y="1602227"/>
                  <a:pt x="1828670" y="1608922"/>
                  <a:pt x="1828670" y="1617192"/>
                </a:cubicBezTo>
                <a:cubicBezTo>
                  <a:pt x="1828867" y="1625462"/>
                  <a:pt x="1822172" y="1632157"/>
                  <a:pt x="1813902" y="1632157"/>
                </a:cubicBezTo>
                <a:cubicBezTo>
                  <a:pt x="1805632" y="1632157"/>
                  <a:pt x="1798937" y="1625658"/>
                  <a:pt x="1798937" y="1617389"/>
                </a:cubicBezTo>
                <a:cubicBezTo>
                  <a:pt x="1798937" y="1609119"/>
                  <a:pt x="1805435" y="1602424"/>
                  <a:pt x="1813705" y="1602227"/>
                </a:cubicBezTo>
                <a:close/>
                <a:moveTo>
                  <a:pt x="986500" y="1598093"/>
                </a:moveTo>
                <a:cubicBezTo>
                  <a:pt x="1007766" y="1598093"/>
                  <a:pt x="1025094" y="1615224"/>
                  <a:pt x="1025094" y="1636489"/>
                </a:cubicBezTo>
                <a:cubicBezTo>
                  <a:pt x="1025094" y="1657755"/>
                  <a:pt x="1007964" y="1675083"/>
                  <a:pt x="986697" y="1675083"/>
                </a:cubicBezTo>
                <a:cubicBezTo>
                  <a:pt x="965432" y="1675083"/>
                  <a:pt x="948301" y="1657953"/>
                  <a:pt x="948104" y="1636686"/>
                </a:cubicBezTo>
                <a:cubicBezTo>
                  <a:pt x="948104" y="1615421"/>
                  <a:pt x="965235" y="1598093"/>
                  <a:pt x="986500" y="1598093"/>
                </a:cubicBezTo>
                <a:close/>
                <a:moveTo>
                  <a:pt x="4436891" y="1597698"/>
                </a:moveTo>
                <a:cubicBezTo>
                  <a:pt x="4440238" y="1597698"/>
                  <a:pt x="4442798" y="1600258"/>
                  <a:pt x="4442798" y="1603605"/>
                </a:cubicBezTo>
                <a:cubicBezTo>
                  <a:pt x="4442798" y="1606953"/>
                  <a:pt x="4440238" y="1609513"/>
                  <a:pt x="4436891" y="1609513"/>
                </a:cubicBezTo>
                <a:cubicBezTo>
                  <a:pt x="4433741" y="1609513"/>
                  <a:pt x="4430984" y="1606953"/>
                  <a:pt x="4430984" y="1603605"/>
                </a:cubicBezTo>
                <a:cubicBezTo>
                  <a:pt x="4430984" y="1600258"/>
                  <a:pt x="4433544" y="1597698"/>
                  <a:pt x="4436891" y="1597698"/>
                </a:cubicBezTo>
                <a:close/>
                <a:moveTo>
                  <a:pt x="2382566" y="1593957"/>
                </a:moveTo>
                <a:cubicBezTo>
                  <a:pt x="2383355" y="1593957"/>
                  <a:pt x="2383945" y="1594547"/>
                  <a:pt x="2383945" y="1595336"/>
                </a:cubicBezTo>
                <a:cubicBezTo>
                  <a:pt x="2383945" y="1596123"/>
                  <a:pt x="2383355" y="1596714"/>
                  <a:pt x="2382566" y="1596714"/>
                </a:cubicBezTo>
                <a:cubicBezTo>
                  <a:pt x="2381779" y="1596714"/>
                  <a:pt x="2381188" y="1596123"/>
                  <a:pt x="2381188" y="1595336"/>
                </a:cubicBezTo>
                <a:cubicBezTo>
                  <a:pt x="2381188" y="1594547"/>
                  <a:pt x="2381779" y="1593957"/>
                  <a:pt x="2382566" y="1593957"/>
                </a:cubicBezTo>
                <a:close/>
                <a:moveTo>
                  <a:pt x="2951429" y="1592973"/>
                </a:moveTo>
                <a:cubicBezTo>
                  <a:pt x="2962457" y="1592973"/>
                  <a:pt x="2971514" y="1601833"/>
                  <a:pt x="2971514" y="1613057"/>
                </a:cubicBezTo>
                <a:cubicBezTo>
                  <a:pt x="2971514" y="1624281"/>
                  <a:pt x="2962457" y="1633339"/>
                  <a:pt x="2951429" y="1633339"/>
                </a:cubicBezTo>
                <a:cubicBezTo>
                  <a:pt x="2940206" y="1633339"/>
                  <a:pt x="2931148" y="1624281"/>
                  <a:pt x="2931148" y="1613254"/>
                </a:cubicBezTo>
                <a:cubicBezTo>
                  <a:pt x="2931148" y="1602228"/>
                  <a:pt x="2940206" y="1593170"/>
                  <a:pt x="2951429" y="1592973"/>
                </a:cubicBezTo>
                <a:close/>
                <a:moveTo>
                  <a:pt x="180758" y="1581159"/>
                </a:moveTo>
                <a:cubicBezTo>
                  <a:pt x="182924" y="1581159"/>
                  <a:pt x="184697" y="1582734"/>
                  <a:pt x="184697" y="1584900"/>
                </a:cubicBezTo>
                <a:cubicBezTo>
                  <a:pt x="184697" y="1587066"/>
                  <a:pt x="183121" y="1588838"/>
                  <a:pt x="180956" y="1588838"/>
                </a:cubicBezTo>
                <a:cubicBezTo>
                  <a:pt x="178790" y="1588838"/>
                  <a:pt x="177018" y="1587262"/>
                  <a:pt x="177018" y="1585096"/>
                </a:cubicBezTo>
                <a:cubicBezTo>
                  <a:pt x="177018" y="1582931"/>
                  <a:pt x="178790" y="1581159"/>
                  <a:pt x="180758" y="1581159"/>
                </a:cubicBezTo>
                <a:close/>
                <a:moveTo>
                  <a:pt x="834686" y="1574858"/>
                </a:moveTo>
                <a:cubicBezTo>
                  <a:pt x="849061" y="1574858"/>
                  <a:pt x="860876" y="1586475"/>
                  <a:pt x="860876" y="1600849"/>
                </a:cubicBezTo>
                <a:cubicBezTo>
                  <a:pt x="860876" y="1615224"/>
                  <a:pt x="849258" y="1627039"/>
                  <a:pt x="834883" y="1627039"/>
                </a:cubicBezTo>
                <a:cubicBezTo>
                  <a:pt x="820509" y="1627039"/>
                  <a:pt x="808695" y="1615421"/>
                  <a:pt x="808695" y="1601046"/>
                </a:cubicBezTo>
                <a:cubicBezTo>
                  <a:pt x="808695" y="1586673"/>
                  <a:pt x="820312" y="1575055"/>
                  <a:pt x="834686" y="1574858"/>
                </a:cubicBezTo>
                <a:close/>
                <a:moveTo>
                  <a:pt x="3778436" y="1574070"/>
                </a:moveTo>
                <a:cubicBezTo>
                  <a:pt x="3807382" y="1574070"/>
                  <a:pt x="3830813" y="1597305"/>
                  <a:pt x="3831010" y="1626251"/>
                </a:cubicBezTo>
                <a:cubicBezTo>
                  <a:pt x="3831207" y="1655195"/>
                  <a:pt x="3807775" y="1678627"/>
                  <a:pt x="3778830" y="1678824"/>
                </a:cubicBezTo>
                <a:cubicBezTo>
                  <a:pt x="3749885" y="1679021"/>
                  <a:pt x="3726453" y="1655589"/>
                  <a:pt x="3726256" y="1626644"/>
                </a:cubicBezTo>
                <a:cubicBezTo>
                  <a:pt x="3726256" y="1597698"/>
                  <a:pt x="3749491" y="1574267"/>
                  <a:pt x="3778436" y="1574070"/>
                </a:cubicBezTo>
                <a:close/>
                <a:moveTo>
                  <a:pt x="4584177" y="1567178"/>
                </a:moveTo>
                <a:cubicBezTo>
                  <a:pt x="4585358" y="1566981"/>
                  <a:pt x="4586343" y="1567966"/>
                  <a:pt x="4586343" y="1569147"/>
                </a:cubicBezTo>
                <a:cubicBezTo>
                  <a:pt x="4586343" y="1570132"/>
                  <a:pt x="4585358" y="1571116"/>
                  <a:pt x="4584177" y="1571116"/>
                </a:cubicBezTo>
                <a:cubicBezTo>
                  <a:pt x="4582995" y="1571116"/>
                  <a:pt x="4582011" y="1570329"/>
                  <a:pt x="4582011" y="1569147"/>
                </a:cubicBezTo>
                <a:cubicBezTo>
                  <a:pt x="4582011" y="1567966"/>
                  <a:pt x="4582798" y="1566981"/>
                  <a:pt x="4584177" y="1567178"/>
                </a:cubicBezTo>
                <a:close/>
                <a:moveTo>
                  <a:pt x="1377361" y="1557924"/>
                </a:moveTo>
                <a:cubicBezTo>
                  <a:pt x="1403747" y="1557726"/>
                  <a:pt x="1425406" y="1579189"/>
                  <a:pt x="1425406" y="1605575"/>
                </a:cubicBezTo>
                <a:cubicBezTo>
                  <a:pt x="1425603" y="1631961"/>
                  <a:pt x="1404140" y="1653620"/>
                  <a:pt x="1377755" y="1653620"/>
                </a:cubicBezTo>
                <a:cubicBezTo>
                  <a:pt x="1351369" y="1653817"/>
                  <a:pt x="1329710" y="1632354"/>
                  <a:pt x="1329710" y="1605969"/>
                </a:cubicBezTo>
                <a:cubicBezTo>
                  <a:pt x="1329512" y="1579386"/>
                  <a:pt x="1350975" y="1557924"/>
                  <a:pt x="1377361" y="1557924"/>
                </a:cubicBezTo>
                <a:close/>
                <a:moveTo>
                  <a:pt x="3387381" y="1550638"/>
                </a:moveTo>
                <a:cubicBezTo>
                  <a:pt x="3413766" y="1550441"/>
                  <a:pt x="3435425" y="1571903"/>
                  <a:pt x="3435425" y="1598289"/>
                </a:cubicBezTo>
                <a:cubicBezTo>
                  <a:pt x="3435623" y="1624675"/>
                  <a:pt x="3414160" y="1646334"/>
                  <a:pt x="3387774" y="1646334"/>
                </a:cubicBezTo>
                <a:cubicBezTo>
                  <a:pt x="3361388" y="1646531"/>
                  <a:pt x="3339729" y="1625068"/>
                  <a:pt x="3339729" y="1598683"/>
                </a:cubicBezTo>
                <a:cubicBezTo>
                  <a:pt x="3339532" y="1572100"/>
                  <a:pt x="3360994" y="1550638"/>
                  <a:pt x="3387381" y="1550638"/>
                </a:cubicBezTo>
                <a:close/>
                <a:moveTo>
                  <a:pt x="3930251" y="1545518"/>
                </a:moveTo>
                <a:cubicBezTo>
                  <a:pt x="3954668" y="1545518"/>
                  <a:pt x="3974752" y="1565209"/>
                  <a:pt x="3974752" y="1589821"/>
                </a:cubicBezTo>
                <a:cubicBezTo>
                  <a:pt x="3974752" y="1614238"/>
                  <a:pt x="3954865" y="1634323"/>
                  <a:pt x="3930448" y="1634323"/>
                </a:cubicBezTo>
                <a:cubicBezTo>
                  <a:pt x="3906032" y="1634323"/>
                  <a:pt x="3885948" y="1614632"/>
                  <a:pt x="3885948" y="1590018"/>
                </a:cubicBezTo>
                <a:cubicBezTo>
                  <a:pt x="3885751" y="1565406"/>
                  <a:pt x="3905638" y="1545518"/>
                  <a:pt x="3930251" y="1545518"/>
                </a:cubicBezTo>
                <a:close/>
                <a:moveTo>
                  <a:pt x="1929879" y="1544140"/>
                </a:moveTo>
                <a:cubicBezTo>
                  <a:pt x="1933816" y="1544140"/>
                  <a:pt x="1937164" y="1547290"/>
                  <a:pt x="1937164" y="1551425"/>
                </a:cubicBezTo>
                <a:cubicBezTo>
                  <a:pt x="1937164" y="1555364"/>
                  <a:pt x="1933816" y="1558711"/>
                  <a:pt x="1929879" y="1558711"/>
                </a:cubicBezTo>
                <a:cubicBezTo>
                  <a:pt x="1925940" y="1558711"/>
                  <a:pt x="1922593" y="1555561"/>
                  <a:pt x="1922593" y="1551425"/>
                </a:cubicBezTo>
                <a:cubicBezTo>
                  <a:pt x="1922593" y="1547290"/>
                  <a:pt x="1925940" y="1544140"/>
                  <a:pt x="1929879" y="1544140"/>
                </a:cubicBezTo>
                <a:close/>
                <a:moveTo>
                  <a:pt x="683855" y="1543943"/>
                </a:moveTo>
                <a:cubicBezTo>
                  <a:pt x="695867" y="1543943"/>
                  <a:pt x="705713" y="1553788"/>
                  <a:pt x="705713" y="1565800"/>
                </a:cubicBezTo>
                <a:cubicBezTo>
                  <a:pt x="705713" y="1578007"/>
                  <a:pt x="695867" y="1587853"/>
                  <a:pt x="683855" y="1587853"/>
                </a:cubicBezTo>
                <a:cubicBezTo>
                  <a:pt x="671844" y="1587853"/>
                  <a:pt x="661998" y="1578007"/>
                  <a:pt x="661998" y="1565997"/>
                </a:cubicBezTo>
                <a:cubicBezTo>
                  <a:pt x="661801" y="1553985"/>
                  <a:pt x="671647" y="1544140"/>
                  <a:pt x="683855" y="1543943"/>
                </a:cubicBezTo>
                <a:close/>
                <a:moveTo>
                  <a:pt x="2834664" y="1538628"/>
                </a:moveTo>
                <a:cubicBezTo>
                  <a:pt x="2839981" y="1538431"/>
                  <a:pt x="2844115" y="1542762"/>
                  <a:pt x="2844115" y="1547882"/>
                </a:cubicBezTo>
                <a:cubicBezTo>
                  <a:pt x="2844115" y="1553198"/>
                  <a:pt x="2839981" y="1557334"/>
                  <a:pt x="2834861" y="1557334"/>
                </a:cubicBezTo>
                <a:cubicBezTo>
                  <a:pt x="2829545" y="1557531"/>
                  <a:pt x="2825409" y="1553198"/>
                  <a:pt x="2825409" y="1548079"/>
                </a:cubicBezTo>
                <a:cubicBezTo>
                  <a:pt x="2825409" y="1542959"/>
                  <a:pt x="2829545" y="1538628"/>
                  <a:pt x="2834664" y="1538628"/>
                </a:cubicBezTo>
                <a:close/>
                <a:moveTo>
                  <a:pt x="1639442" y="1532720"/>
                </a:moveTo>
                <a:cubicBezTo>
                  <a:pt x="1654604" y="1532720"/>
                  <a:pt x="1666811" y="1544928"/>
                  <a:pt x="1667008" y="1560090"/>
                </a:cubicBezTo>
                <a:cubicBezTo>
                  <a:pt x="1667008" y="1575252"/>
                  <a:pt x="1654800" y="1587657"/>
                  <a:pt x="1639639" y="1587657"/>
                </a:cubicBezTo>
                <a:cubicBezTo>
                  <a:pt x="1624477" y="1587657"/>
                  <a:pt x="1612072" y="1575448"/>
                  <a:pt x="1612072" y="1560287"/>
                </a:cubicBezTo>
                <a:cubicBezTo>
                  <a:pt x="1612072" y="1545125"/>
                  <a:pt x="1624280" y="1532720"/>
                  <a:pt x="1639442" y="1532720"/>
                </a:cubicBezTo>
                <a:close/>
                <a:moveTo>
                  <a:pt x="3125101" y="1524843"/>
                </a:moveTo>
                <a:cubicBezTo>
                  <a:pt x="3141641" y="1524843"/>
                  <a:pt x="3155030" y="1538035"/>
                  <a:pt x="3155030" y="1554576"/>
                </a:cubicBezTo>
                <a:cubicBezTo>
                  <a:pt x="3155030" y="1571116"/>
                  <a:pt x="3141838" y="1584505"/>
                  <a:pt x="3125298" y="1584505"/>
                </a:cubicBezTo>
                <a:cubicBezTo>
                  <a:pt x="3108954" y="1584505"/>
                  <a:pt x="3095368" y="1571312"/>
                  <a:pt x="3095368" y="1554773"/>
                </a:cubicBezTo>
                <a:cubicBezTo>
                  <a:pt x="3095368" y="1538429"/>
                  <a:pt x="3108561" y="1525040"/>
                  <a:pt x="3125101" y="1524843"/>
                </a:cubicBezTo>
                <a:close/>
                <a:moveTo>
                  <a:pt x="4080885" y="1519724"/>
                </a:moveTo>
                <a:cubicBezTo>
                  <a:pt x="4099591" y="1519724"/>
                  <a:pt x="4114950" y="1534689"/>
                  <a:pt x="4114950" y="1553591"/>
                </a:cubicBezTo>
                <a:cubicBezTo>
                  <a:pt x="4114950" y="1572298"/>
                  <a:pt x="4099788" y="1587657"/>
                  <a:pt x="4081081" y="1587657"/>
                </a:cubicBezTo>
                <a:cubicBezTo>
                  <a:pt x="4062376" y="1587657"/>
                  <a:pt x="4047017" y="1572692"/>
                  <a:pt x="4047017" y="1553788"/>
                </a:cubicBezTo>
                <a:cubicBezTo>
                  <a:pt x="4047017" y="1534886"/>
                  <a:pt x="4062179" y="1519724"/>
                  <a:pt x="4080885" y="1519724"/>
                </a:cubicBezTo>
                <a:close/>
                <a:moveTo>
                  <a:pt x="1217866" y="1518936"/>
                </a:moveTo>
                <a:cubicBezTo>
                  <a:pt x="1243267" y="1518936"/>
                  <a:pt x="1263745" y="1539414"/>
                  <a:pt x="1263942" y="1564618"/>
                </a:cubicBezTo>
                <a:cubicBezTo>
                  <a:pt x="1263942" y="1589823"/>
                  <a:pt x="1243464" y="1610498"/>
                  <a:pt x="1218259" y="1610498"/>
                </a:cubicBezTo>
                <a:cubicBezTo>
                  <a:pt x="1192859" y="1610498"/>
                  <a:pt x="1172184" y="1590216"/>
                  <a:pt x="1172184" y="1564815"/>
                </a:cubicBezTo>
                <a:cubicBezTo>
                  <a:pt x="1171987" y="1539414"/>
                  <a:pt x="1192465" y="1518936"/>
                  <a:pt x="1217866" y="1518936"/>
                </a:cubicBezTo>
                <a:close/>
                <a:moveTo>
                  <a:pt x="533419" y="1514604"/>
                </a:moveTo>
                <a:cubicBezTo>
                  <a:pt x="542673" y="1514604"/>
                  <a:pt x="550156" y="1521890"/>
                  <a:pt x="550156" y="1531144"/>
                </a:cubicBezTo>
                <a:cubicBezTo>
                  <a:pt x="550156" y="1540398"/>
                  <a:pt x="542870" y="1547881"/>
                  <a:pt x="533616" y="1547881"/>
                </a:cubicBezTo>
                <a:cubicBezTo>
                  <a:pt x="524361" y="1547881"/>
                  <a:pt x="516879" y="1540595"/>
                  <a:pt x="516879" y="1531341"/>
                </a:cubicBezTo>
                <a:cubicBezTo>
                  <a:pt x="516879" y="1522086"/>
                  <a:pt x="524361" y="1514604"/>
                  <a:pt x="533419" y="1514604"/>
                </a:cubicBezTo>
                <a:close/>
                <a:moveTo>
                  <a:pt x="3546678" y="1502002"/>
                </a:moveTo>
                <a:cubicBezTo>
                  <a:pt x="3576607" y="1501805"/>
                  <a:pt x="3601024" y="1526025"/>
                  <a:pt x="3601024" y="1555955"/>
                </a:cubicBezTo>
                <a:cubicBezTo>
                  <a:pt x="3601024" y="1585884"/>
                  <a:pt x="3577001" y="1610301"/>
                  <a:pt x="3547072" y="1610301"/>
                </a:cubicBezTo>
                <a:cubicBezTo>
                  <a:pt x="3517142" y="1610301"/>
                  <a:pt x="3492922" y="1586278"/>
                  <a:pt x="3492725" y="1556348"/>
                </a:cubicBezTo>
                <a:cubicBezTo>
                  <a:pt x="3492528" y="1526418"/>
                  <a:pt x="3516748" y="1502199"/>
                  <a:pt x="3546678" y="1502002"/>
                </a:cubicBezTo>
                <a:close/>
                <a:moveTo>
                  <a:pt x="2053733" y="1497079"/>
                </a:moveTo>
                <a:cubicBezTo>
                  <a:pt x="2055702" y="1497276"/>
                  <a:pt x="2057278" y="1498654"/>
                  <a:pt x="2057278" y="1500623"/>
                </a:cubicBezTo>
                <a:cubicBezTo>
                  <a:pt x="2057278" y="1502592"/>
                  <a:pt x="2055702" y="1504168"/>
                  <a:pt x="2053733" y="1504168"/>
                </a:cubicBezTo>
                <a:cubicBezTo>
                  <a:pt x="2051764" y="1504168"/>
                  <a:pt x="2050189" y="1502789"/>
                  <a:pt x="2050189" y="1500821"/>
                </a:cubicBezTo>
                <a:cubicBezTo>
                  <a:pt x="2050189" y="1498851"/>
                  <a:pt x="2051764" y="1497276"/>
                  <a:pt x="2053733" y="1497079"/>
                </a:cubicBezTo>
                <a:close/>
                <a:moveTo>
                  <a:pt x="2710613" y="1494323"/>
                </a:moveTo>
                <a:cubicBezTo>
                  <a:pt x="2712779" y="1494323"/>
                  <a:pt x="2714748" y="1496095"/>
                  <a:pt x="2714748" y="1498458"/>
                </a:cubicBezTo>
                <a:cubicBezTo>
                  <a:pt x="2714748" y="1500821"/>
                  <a:pt x="2712977" y="1502593"/>
                  <a:pt x="2710613" y="1502593"/>
                </a:cubicBezTo>
                <a:cubicBezTo>
                  <a:pt x="2708447" y="1502593"/>
                  <a:pt x="2706478" y="1500821"/>
                  <a:pt x="2706478" y="1498458"/>
                </a:cubicBezTo>
                <a:cubicBezTo>
                  <a:pt x="2706478" y="1496095"/>
                  <a:pt x="2708251" y="1494323"/>
                  <a:pt x="2710613" y="1494323"/>
                </a:cubicBezTo>
                <a:close/>
                <a:moveTo>
                  <a:pt x="4230927" y="1492157"/>
                </a:moveTo>
                <a:cubicBezTo>
                  <a:pt x="4245105" y="1492157"/>
                  <a:pt x="4256722" y="1503578"/>
                  <a:pt x="4256722" y="1517754"/>
                </a:cubicBezTo>
                <a:cubicBezTo>
                  <a:pt x="4256722" y="1531932"/>
                  <a:pt x="4245302" y="1543549"/>
                  <a:pt x="4231124" y="1543549"/>
                </a:cubicBezTo>
                <a:cubicBezTo>
                  <a:pt x="4216947" y="1543549"/>
                  <a:pt x="4205330" y="1532129"/>
                  <a:pt x="4205330" y="1517951"/>
                </a:cubicBezTo>
                <a:cubicBezTo>
                  <a:pt x="4205133" y="1503775"/>
                  <a:pt x="4216750" y="1492157"/>
                  <a:pt x="4230927" y="1492157"/>
                </a:cubicBezTo>
                <a:close/>
                <a:moveTo>
                  <a:pt x="383967" y="1490188"/>
                </a:moveTo>
                <a:cubicBezTo>
                  <a:pt x="387708" y="1490188"/>
                  <a:pt x="390662" y="1493141"/>
                  <a:pt x="390662" y="1496686"/>
                </a:cubicBezTo>
                <a:cubicBezTo>
                  <a:pt x="390662" y="1500427"/>
                  <a:pt x="387905" y="1503381"/>
                  <a:pt x="384164" y="1503381"/>
                </a:cubicBezTo>
                <a:cubicBezTo>
                  <a:pt x="380422" y="1503381"/>
                  <a:pt x="377469" y="1500624"/>
                  <a:pt x="377469" y="1496883"/>
                </a:cubicBezTo>
                <a:cubicBezTo>
                  <a:pt x="377469" y="1493338"/>
                  <a:pt x="380422" y="1490385"/>
                  <a:pt x="383967" y="1490188"/>
                </a:cubicBezTo>
                <a:close/>
                <a:moveTo>
                  <a:pt x="1060536" y="1487037"/>
                </a:moveTo>
                <a:cubicBezTo>
                  <a:pt x="1081803" y="1487037"/>
                  <a:pt x="1098933" y="1504168"/>
                  <a:pt x="1099130" y="1525433"/>
                </a:cubicBezTo>
                <a:cubicBezTo>
                  <a:pt x="1099130" y="1546699"/>
                  <a:pt x="1082000" y="1564027"/>
                  <a:pt x="1060733" y="1564027"/>
                </a:cubicBezTo>
                <a:cubicBezTo>
                  <a:pt x="1039468" y="1564027"/>
                  <a:pt x="1022140" y="1546897"/>
                  <a:pt x="1022140" y="1525630"/>
                </a:cubicBezTo>
                <a:cubicBezTo>
                  <a:pt x="1022140" y="1504365"/>
                  <a:pt x="1039271" y="1487037"/>
                  <a:pt x="1060536" y="1487037"/>
                </a:cubicBezTo>
                <a:close/>
                <a:moveTo>
                  <a:pt x="4380183" y="1472466"/>
                </a:moveTo>
                <a:cubicBezTo>
                  <a:pt x="4385696" y="1472466"/>
                  <a:pt x="4390225" y="1476995"/>
                  <a:pt x="4390225" y="1482508"/>
                </a:cubicBezTo>
                <a:cubicBezTo>
                  <a:pt x="4390225" y="1488022"/>
                  <a:pt x="4385696" y="1492551"/>
                  <a:pt x="4380183" y="1492551"/>
                </a:cubicBezTo>
                <a:cubicBezTo>
                  <a:pt x="4374669" y="1492551"/>
                  <a:pt x="4370140" y="1488022"/>
                  <a:pt x="4370140" y="1482508"/>
                </a:cubicBezTo>
                <a:cubicBezTo>
                  <a:pt x="4370140" y="1476995"/>
                  <a:pt x="4374669" y="1472466"/>
                  <a:pt x="4380183" y="1472466"/>
                </a:cubicBezTo>
                <a:close/>
                <a:moveTo>
                  <a:pt x="1470497" y="1471679"/>
                </a:moveTo>
                <a:cubicBezTo>
                  <a:pt x="1491565" y="1471679"/>
                  <a:pt x="1508696" y="1488612"/>
                  <a:pt x="1508696" y="1509682"/>
                </a:cubicBezTo>
                <a:cubicBezTo>
                  <a:pt x="1508893" y="1530751"/>
                  <a:pt x="1491762" y="1547882"/>
                  <a:pt x="1470693" y="1547882"/>
                </a:cubicBezTo>
                <a:cubicBezTo>
                  <a:pt x="1449625" y="1547882"/>
                  <a:pt x="1432297" y="1530947"/>
                  <a:pt x="1432297" y="1509879"/>
                </a:cubicBezTo>
                <a:cubicBezTo>
                  <a:pt x="1432297" y="1488810"/>
                  <a:pt x="1449231" y="1471679"/>
                  <a:pt x="1470497" y="1471679"/>
                </a:cubicBezTo>
                <a:close/>
                <a:moveTo>
                  <a:pt x="3703414" y="1463408"/>
                </a:moveTo>
                <a:cubicBezTo>
                  <a:pt x="3732360" y="1463212"/>
                  <a:pt x="3755988" y="1486644"/>
                  <a:pt x="3755988" y="1515589"/>
                </a:cubicBezTo>
                <a:cubicBezTo>
                  <a:pt x="3756185" y="1544534"/>
                  <a:pt x="3732753" y="1568163"/>
                  <a:pt x="3703808" y="1568163"/>
                </a:cubicBezTo>
                <a:cubicBezTo>
                  <a:pt x="3674863" y="1568360"/>
                  <a:pt x="3651431" y="1544927"/>
                  <a:pt x="3651234" y="1515982"/>
                </a:cubicBezTo>
                <a:cubicBezTo>
                  <a:pt x="3651234" y="1487037"/>
                  <a:pt x="3674666" y="1463605"/>
                  <a:pt x="3703414" y="1463408"/>
                </a:cubicBezTo>
                <a:close/>
                <a:moveTo>
                  <a:pt x="3293850" y="1462817"/>
                </a:moveTo>
                <a:cubicBezTo>
                  <a:pt x="3316100" y="1462817"/>
                  <a:pt x="3334216" y="1480735"/>
                  <a:pt x="3334216" y="1502986"/>
                </a:cubicBezTo>
                <a:cubicBezTo>
                  <a:pt x="3334216" y="1525236"/>
                  <a:pt x="3316298" y="1543352"/>
                  <a:pt x="3294047" y="1543352"/>
                </a:cubicBezTo>
                <a:cubicBezTo>
                  <a:pt x="3271796" y="1543352"/>
                  <a:pt x="3253681" y="1525433"/>
                  <a:pt x="3253681" y="1503183"/>
                </a:cubicBezTo>
                <a:cubicBezTo>
                  <a:pt x="3253681" y="1480932"/>
                  <a:pt x="3271599" y="1463014"/>
                  <a:pt x="3293850" y="1462817"/>
                </a:cubicBezTo>
                <a:close/>
                <a:moveTo>
                  <a:pt x="235106" y="1460455"/>
                </a:moveTo>
                <a:cubicBezTo>
                  <a:pt x="236288" y="1460455"/>
                  <a:pt x="237469" y="1461439"/>
                  <a:pt x="237469" y="1462818"/>
                </a:cubicBezTo>
                <a:cubicBezTo>
                  <a:pt x="237469" y="1464197"/>
                  <a:pt x="236484" y="1465181"/>
                  <a:pt x="235106" y="1465181"/>
                </a:cubicBezTo>
                <a:cubicBezTo>
                  <a:pt x="233727" y="1465181"/>
                  <a:pt x="232546" y="1464197"/>
                  <a:pt x="232546" y="1462818"/>
                </a:cubicBezTo>
                <a:cubicBezTo>
                  <a:pt x="232546" y="1461439"/>
                  <a:pt x="233727" y="1460455"/>
                  <a:pt x="235106" y="1460455"/>
                </a:cubicBezTo>
                <a:close/>
                <a:moveTo>
                  <a:pt x="905374" y="1457304"/>
                </a:moveTo>
                <a:cubicBezTo>
                  <a:pt x="922112" y="1457304"/>
                  <a:pt x="935698" y="1470693"/>
                  <a:pt x="935698" y="1487431"/>
                </a:cubicBezTo>
                <a:cubicBezTo>
                  <a:pt x="935698" y="1504168"/>
                  <a:pt x="922308" y="1517755"/>
                  <a:pt x="905571" y="1517755"/>
                </a:cubicBezTo>
                <a:cubicBezTo>
                  <a:pt x="888835" y="1517755"/>
                  <a:pt x="875247" y="1504364"/>
                  <a:pt x="875247" y="1487628"/>
                </a:cubicBezTo>
                <a:cubicBezTo>
                  <a:pt x="875051" y="1471087"/>
                  <a:pt x="888638" y="1457501"/>
                  <a:pt x="905374" y="1457304"/>
                </a:cubicBezTo>
                <a:close/>
                <a:moveTo>
                  <a:pt x="2182707" y="1452381"/>
                </a:moveTo>
                <a:cubicBezTo>
                  <a:pt x="2190387" y="1452184"/>
                  <a:pt x="2196688" y="1458486"/>
                  <a:pt x="2196688" y="1466165"/>
                </a:cubicBezTo>
                <a:cubicBezTo>
                  <a:pt x="2196688" y="1473844"/>
                  <a:pt x="2190583" y="1480145"/>
                  <a:pt x="2182904" y="1480145"/>
                </a:cubicBezTo>
                <a:cubicBezTo>
                  <a:pt x="2175225" y="1480145"/>
                  <a:pt x="2168924" y="1474041"/>
                  <a:pt x="2168924" y="1466362"/>
                </a:cubicBezTo>
                <a:cubicBezTo>
                  <a:pt x="2168924" y="1458683"/>
                  <a:pt x="2175028" y="1452578"/>
                  <a:pt x="2182707" y="1452381"/>
                </a:cubicBezTo>
                <a:close/>
                <a:moveTo>
                  <a:pt x="2581443" y="1451200"/>
                </a:moveTo>
                <a:cubicBezTo>
                  <a:pt x="2588925" y="1451200"/>
                  <a:pt x="2595030" y="1457304"/>
                  <a:pt x="2595030" y="1464786"/>
                </a:cubicBezTo>
                <a:cubicBezTo>
                  <a:pt x="2595030" y="1472269"/>
                  <a:pt x="2588925" y="1478374"/>
                  <a:pt x="2581443" y="1478374"/>
                </a:cubicBezTo>
                <a:cubicBezTo>
                  <a:pt x="2573960" y="1478374"/>
                  <a:pt x="2567856" y="1472466"/>
                  <a:pt x="2567856" y="1464983"/>
                </a:cubicBezTo>
                <a:cubicBezTo>
                  <a:pt x="2567856" y="1457501"/>
                  <a:pt x="2573763" y="1451397"/>
                  <a:pt x="2581443" y="1451200"/>
                </a:cubicBezTo>
                <a:close/>
                <a:moveTo>
                  <a:pt x="1747938" y="1450216"/>
                </a:moveTo>
                <a:cubicBezTo>
                  <a:pt x="1765660" y="1450019"/>
                  <a:pt x="1780230" y="1464590"/>
                  <a:pt x="1780230" y="1482312"/>
                </a:cubicBezTo>
                <a:cubicBezTo>
                  <a:pt x="1780427" y="1500034"/>
                  <a:pt x="1766053" y="1514605"/>
                  <a:pt x="1748135" y="1514605"/>
                </a:cubicBezTo>
                <a:cubicBezTo>
                  <a:pt x="1730413" y="1514802"/>
                  <a:pt x="1715842" y="1500230"/>
                  <a:pt x="1715842" y="1482509"/>
                </a:cubicBezTo>
                <a:cubicBezTo>
                  <a:pt x="1715842" y="1464787"/>
                  <a:pt x="1730216" y="1450216"/>
                  <a:pt x="1747938" y="1450216"/>
                </a:cubicBezTo>
                <a:close/>
                <a:moveTo>
                  <a:pt x="4528649" y="1443521"/>
                </a:moveTo>
                <a:cubicBezTo>
                  <a:pt x="4530815" y="1443521"/>
                  <a:pt x="4532588" y="1445096"/>
                  <a:pt x="4532588" y="1447262"/>
                </a:cubicBezTo>
                <a:cubicBezTo>
                  <a:pt x="4532784" y="1449231"/>
                  <a:pt x="4531012" y="1451004"/>
                  <a:pt x="4528846" y="1451004"/>
                </a:cubicBezTo>
                <a:cubicBezTo>
                  <a:pt x="4526878" y="1451004"/>
                  <a:pt x="4525105" y="1449428"/>
                  <a:pt x="4525105" y="1447262"/>
                </a:cubicBezTo>
                <a:cubicBezTo>
                  <a:pt x="4525105" y="1445096"/>
                  <a:pt x="4526878" y="1443521"/>
                  <a:pt x="4528649" y="1443521"/>
                </a:cubicBezTo>
                <a:close/>
                <a:moveTo>
                  <a:pt x="3015818" y="1442734"/>
                </a:moveTo>
                <a:cubicBezTo>
                  <a:pt x="3035312" y="1442537"/>
                  <a:pt x="3051064" y="1458289"/>
                  <a:pt x="3051064" y="1477586"/>
                </a:cubicBezTo>
                <a:cubicBezTo>
                  <a:pt x="3051261" y="1497080"/>
                  <a:pt x="3035509" y="1512833"/>
                  <a:pt x="3016212" y="1512833"/>
                </a:cubicBezTo>
                <a:cubicBezTo>
                  <a:pt x="2996717" y="1513030"/>
                  <a:pt x="2980965" y="1497277"/>
                  <a:pt x="2980965" y="1477980"/>
                </a:cubicBezTo>
                <a:cubicBezTo>
                  <a:pt x="2980965" y="1458683"/>
                  <a:pt x="2996521" y="1442930"/>
                  <a:pt x="3015818" y="1442734"/>
                </a:cubicBezTo>
                <a:close/>
                <a:moveTo>
                  <a:pt x="3858773" y="1440174"/>
                </a:moveTo>
                <a:cubicBezTo>
                  <a:pt x="3879055" y="1439977"/>
                  <a:pt x="3895595" y="1456517"/>
                  <a:pt x="3895595" y="1476798"/>
                </a:cubicBezTo>
                <a:cubicBezTo>
                  <a:pt x="3895595" y="1497080"/>
                  <a:pt x="3879252" y="1513620"/>
                  <a:pt x="3858971" y="1513620"/>
                </a:cubicBezTo>
                <a:cubicBezTo>
                  <a:pt x="3838492" y="1513817"/>
                  <a:pt x="3821952" y="1497277"/>
                  <a:pt x="3821952" y="1476996"/>
                </a:cubicBezTo>
                <a:cubicBezTo>
                  <a:pt x="3821952" y="1456714"/>
                  <a:pt x="3838295" y="1440174"/>
                  <a:pt x="3858773" y="1440174"/>
                </a:cubicBezTo>
                <a:close/>
                <a:moveTo>
                  <a:pt x="2448925" y="1436432"/>
                </a:moveTo>
                <a:cubicBezTo>
                  <a:pt x="2455620" y="1436235"/>
                  <a:pt x="2461133" y="1441748"/>
                  <a:pt x="2461133" y="1448443"/>
                </a:cubicBezTo>
                <a:cubicBezTo>
                  <a:pt x="2461133" y="1455138"/>
                  <a:pt x="2455620" y="1460651"/>
                  <a:pt x="2448925" y="1460651"/>
                </a:cubicBezTo>
                <a:cubicBezTo>
                  <a:pt x="2442230" y="1460651"/>
                  <a:pt x="2436716" y="1455138"/>
                  <a:pt x="2436716" y="1448443"/>
                </a:cubicBezTo>
                <a:cubicBezTo>
                  <a:pt x="2436519" y="1441748"/>
                  <a:pt x="2442033" y="1436235"/>
                  <a:pt x="2448925" y="1436432"/>
                </a:cubicBezTo>
                <a:close/>
                <a:moveTo>
                  <a:pt x="2315028" y="1434856"/>
                </a:moveTo>
                <a:cubicBezTo>
                  <a:pt x="2322708" y="1434659"/>
                  <a:pt x="2329009" y="1440961"/>
                  <a:pt x="2329009" y="1448640"/>
                </a:cubicBezTo>
                <a:cubicBezTo>
                  <a:pt x="2329009" y="1456319"/>
                  <a:pt x="2322904" y="1462620"/>
                  <a:pt x="2315225" y="1462620"/>
                </a:cubicBezTo>
                <a:cubicBezTo>
                  <a:pt x="2307546" y="1462816"/>
                  <a:pt x="2301245" y="1456516"/>
                  <a:pt x="2301245" y="1448837"/>
                </a:cubicBezTo>
                <a:cubicBezTo>
                  <a:pt x="2301245" y="1441157"/>
                  <a:pt x="2307546" y="1434856"/>
                  <a:pt x="2315028" y="1434856"/>
                </a:cubicBezTo>
                <a:close/>
                <a:moveTo>
                  <a:pt x="86244" y="1427965"/>
                </a:moveTo>
                <a:cubicBezTo>
                  <a:pt x="86835" y="1427965"/>
                  <a:pt x="87229" y="1428358"/>
                  <a:pt x="87229" y="1428949"/>
                </a:cubicBezTo>
                <a:cubicBezTo>
                  <a:pt x="87229" y="1429539"/>
                  <a:pt x="86835" y="1429934"/>
                  <a:pt x="86244" y="1429934"/>
                </a:cubicBezTo>
                <a:cubicBezTo>
                  <a:pt x="85653" y="1429934"/>
                  <a:pt x="85260" y="1429539"/>
                  <a:pt x="85260" y="1428949"/>
                </a:cubicBezTo>
                <a:cubicBezTo>
                  <a:pt x="85260" y="1428358"/>
                  <a:pt x="85850" y="1427965"/>
                  <a:pt x="86244" y="1427965"/>
                </a:cubicBezTo>
                <a:close/>
                <a:moveTo>
                  <a:pt x="751394" y="1424617"/>
                </a:moveTo>
                <a:cubicBezTo>
                  <a:pt x="765769" y="1424617"/>
                  <a:pt x="777583" y="1436235"/>
                  <a:pt x="777583" y="1450608"/>
                </a:cubicBezTo>
                <a:cubicBezTo>
                  <a:pt x="777583" y="1464983"/>
                  <a:pt x="765966" y="1476798"/>
                  <a:pt x="751591" y="1476798"/>
                </a:cubicBezTo>
                <a:cubicBezTo>
                  <a:pt x="737217" y="1476798"/>
                  <a:pt x="725403" y="1465180"/>
                  <a:pt x="725403" y="1450805"/>
                </a:cubicBezTo>
                <a:cubicBezTo>
                  <a:pt x="725403" y="1436432"/>
                  <a:pt x="737021" y="1424617"/>
                  <a:pt x="751394" y="1424617"/>
                </a:cubicBezTo>
                <a:close/>
                <a:moveTo>
                  <a:pt x="1305489" y="1414773"/>
                </a:moveTo>
                <a:cubicBezTo>
                  <a:pt x="1332465" y="1414773"/>
                  <a:pt x="1354322" y="1436630"/>
                  <a:pt x="1354519" y="1463605"/>
                </a:cubicBezTo>
                <a:cubicBezTo>
                  <a:pt x="1354519" y="1490582"/>
                  <a:pt x="1332662" y="1512635"/>
                  <a:pt x="1305686" y="1512635"/>
                </a:cubicBezTo>
                <a:cubicBezTo>
                  <a:pt x="1278710" y="1512635"/>
                  <a:pt x="1256657" y="1490779"/>
                  <a:pt x="1256657" y="1463802"/>
                </a:cubicBezTo>
                <a:cubicBezTo>
                  <a:pt x="1256459" y="1436827"/>
                  <a:pt x="1278316" y="1414773"/>
                  <a:pt x="1305489" y="1414773"/>
                </a:cubicBezTo>
                <a:close/>
                <a:moveTo>
                  <a:pt x="4012361" y="1411819"/>
                </a:moveTo>
                <a:cubicBezTo>
                  <a:pt x="4027327" y="1411819"/>
                  <a:pt x="4039534" y="1423830"/>
                  <a:pt x="4039534" y="1438795"/>
                </a:cubicBezTo>
                <a:cubicBezTo>
                  <a:pt x="4039534" y="1453760"/>
                  <a:pt x="4027523" y="1465968"/>
                  <a:pt x="4012558" y="1465968"/>
                </a:cubicBezTo>
                <a:cubicBezTo>
                  <a:pt x="3997593" y="1465968"/>
                  <a:pt x="3985385" y="1453957"/>
                  <a:pt x="3985385" y="1438992"/>
                </a:cubicBezTo>
                <a:cubicBezTo>
                  <a:pt x="3985385" y="1424027"/>
                  <a:pt x="3997397" y="1411819"/>
                  <a:pt x="4012361" y="1411819"/>
                </a:cubicBezTo>
                <a:close/>
                <a:moveTo>
                  <a:pt x="3458463" y="1407684"/>
                </a:moveTo>
                <a:cubicBezTo>
                  <a:pt x="3485243" y="1407486"/>
                  <a:pt x="3506902" y="1429146"/>
                  <a:pt x="3506902" y="1455728"/>
                </a:cubicBezTo>
                <a:cubicBezTo>
                  <a:pt x="3507099" y="1482311"/>
                  <a:pt x="3485440" y="1504167"/>
                  <a:pt x="3458857" y="1504167"/>
                </a:cubicBezTo>
                <a:cubicBezTo>
                  <a:pt x="3432275" y="1504364"/>
                  <a:pt x="3410616" y="1482705"/>
                  <a:pt x="3410419" y="1456123"/>
                </a:cubicBezTo>
                <a:cubicBezTo>
                  <a:pt x="3410221" y="1429343"/>
                  <a:pt x="3431684" y="1407684"/>
                  <a:pt x="3458463" y="1407684"/>
                </a:cubicBezTo>
                <a:close/>
                <a:moveTo>
                  <a:pt x="598595" y="1394098"/>
                </a:moveTo>
                <a:cubicBezTo>
                  <a:pt x="610015" y="1394098"/>
                  <a:pt x="619270" y="1403156"/>
                  <a:pt x="619270" y="1414576"/>
                </a:cubicBezTo>
                <a:cubicBezTo>
                  <a:pt x="619270" y="1425799"/>
                  <a:pt x="610015" y="1435054"/>
                  <a:pt x="598792" y="1435054"/>
                </a:cubicBezTo>
                <a:cubicBezTo>
                  <a:pt x="587569" y="1435054"/>
                  <a:pt x="578314" y="1425799"/>
                  <a:pt x="578314" y="1414576"/>
                </a:cubicBezTo>
                <a:cubicBezTo>
                  <a:pt x="578314" y="1403353"/>
                  <a:pt x="587372" y="1394098"/>
                  <a:pt x="598595" y="1394098"/>
                </a:cubicBezTo>
                <a:close/>
                <a:moveTo>
                  <a:pt x="2898856" y="1387600"/>
                </a:moveTo>
                <a:cubicBezTo>
                  <a:pt x="2913230" y="1387600"/>
                  <a:pt x="2925044" y="1399218"/>
                  <a:pt x="2925044" y="1413591"/>
                </a:cubicBezTo>
                <a:cubicBezTo>
                  <a:pt x="2925044" y="1427966"/>
                  <a:pt x="2913427" y="1439781"/>
                  <a:pt x="2899053" y="1439781"/>
                </a:cubicBezTo>
                <a:cubicBezTo>
                  <a:pt x="2884678" y="1439781"/>
                  <a:pt x="2872865" y="1428163"/>
                  <a:pt x="2872865" y="1413788"/>
                </a:cubicBezTo>
                <a:cubicBezTo>
                  <a:pt x="2872668" y="1399415"/>
                  <a:pt x="2884285" y="1387600"/>
                  <a:pt x="2898856" y="1387600"/>
                </a:cubicBezTo>
                <a:close/>
                <a:moveTo>
                  <a:pt x="1864507" y="1385237"/>
                </a:moveTo>
                <a:cubicBezTo>
                  <a:pt x="1882426" y="1385040"/>
                  <a:pt x="1896996" y="1399414"/>
                  <a:pt x="1896996" y="1417332"/>
                </a:cubicBezTo>
                <a:cubicBezTo>
                  <a:pt x="1896996" y="1435054"/>
                  <a:pt x="1882623" y="1449625"/>
                  <a:pt x="1864901" y="1449625"/>
                </a:cubicBezTo>
                <a:cubicBezTo>
                  <a:pt x="1847179" y="1449822"/>
                  <a:pt x="1832608" y="1435448"/>
                  <a:pt x="1832608" y="1417529"/>
                </a:cubicBezTo>
                <a:cubicBezTo>
                  <a:pt x="1832608" y="1399611"/>
                  <a:pt x="1846982" y="1385237"/>
                  <a:pt x="1864507" y="1385237"/>
                </a:cubicBezTo>
                <a:close/>
                <a:moveTo>
                  <a:pt x="4164767" y="1381889"/>
                </a:moveTo>
                <a:cubicBezTo>
                  <a:pt x="4175794" y="1381889"/>
                  <a:pt x="4184654" y="1390750"/>
                  <a:pt x="4184654" y="1401580"/>
                </a:cubicBezTo>
                <a:cubicBezTo>
                  <a:pt x="4184654" y="1412606"/>
                  <a:pt x="4175794" y="1421468"/>
                  <a:pt x="4164964" y="1421468"/>
                </a:cubicBezTo>
                <a:cubicBezTo>
                  <a:pt x="4153937" y="1421468"/>
                  <a:pt x="4145076" y="1412606"/>
                  <a:pt x="4145076" y="1401777"/>
                </a:cubicBezTo>
                <a:cubicBezTo>
                  <a:pt x="4145076" y="1390750"/>
                  <a:pt x="4153937" y="1381889"/>
                  <a:pt x="4164767" y="1381889"/>
                </a:cubicBezTo>
                <a:close/>
                <a:moveTo>
                  <a:pt x="1143436" y="1378149"/>
                </a:moveTo>
                <a:cubicBezTo>
                  <a:pt x="1166868" y="1377952"/>
                  <a:pt x="1185968" y="1396854"/>
                  <a:pt x="1185968" y="1420286"/>
                </a:cubicBezTo>
                <a:cubicBezTo>
                  <a:pt x="1185968" y="1443718"/>
                  <a:pt x="1167262" y="1462818"/>
                  <a:pt x="1143830" y="1462818"/>
                </a:cubicBezTo>
                <a:cubicBezTo>
                  <a:pt x="1120398" y="1463015"/>
                  <a:pt x="1101298" y="1444112"/>
                  <a:pt x="1101298" y="1420680"/>
                </a:cubicBezTo>
                <a:cubicBezTo>
                  <a:pt x="1101298" y="1397445"/>
                  <a:pt x="1120201" y="1378345"/>
                  <a:pt x="1143436" y="1378149"/>
                </a:cubicBezTo>
                <a:close/>
                <a:moveTo>
                  <a:pt x="3191261" y="1376376"/>
                </a:moveTo>
                <a:cubicBezTo>
                  <a:pt x="3213905" y="1376376"/>
                  <a:pt x="3232612" y="1394688"/>
                  <a:pt x="3232612" y="1417529"/>
                </a:cubicBezTo>
                <a:cubicBezTo>
                  <a:pt x="3232612" y="1440173"/>
                  <a:pt x="3214299" y="1458879"/>
                  <a:pt x="3191458" y="1458879"/>
                </a:cubicBezTo>
                <a:cubicBezTo>
                  <a:pt x="3168618" y="1458879"/>
                  <a:pt x="3150108" y="1440567"/>
                  <a:pt x="3149911" y="1417726"/>
                </a:cubicBezTo>
                <a:cubicBezTo>
                  <a:pt x="3149911" y="1394885"/>
                  <a:pt x="3168223" y="1376376"/>
                  <a:pt x="3191261" y="1376376"/>
                </a:cubicBezTo>
                <a:close/>
                <a:moveTo>
                  <a:pt x="1572297" y="1375194"/>
                </a:moveTo>
                <a:cubicBezTo>
                  <a:pt x="1598879" y="1375194"/>
                  <a:pt x="1620736" y="1396656"/>
                  <a:pt x="1620736" y="1423239"/>
                </a:cubicBezTo>
                <a:cubicBezTo>
                  <a:pt x="1620736" y="1449821"/>
                  <a:pt x="1599273" y="1471678"/>
                  <a:pt x="1572691" y="1471678"/>
                </a:cubicBezTo>
                <a:cubicBezTo>
                  <a:pt x="1545912" y="1471875"/>
                  <a:pt x="1524252" y="1450215"/>
                  <a:pt x="1524252" y="1423633"/>
                </a:cubicBezTo>
                <a:cubicBezTo>
                  <a:pt x="1524252" y="1397051"/>
                  <a:pt x="1545715" y="1375194"/>
                  <a:pt x="1572297" y="1375194"/>
                </a:cubicBezTo>
                <a:close/>
                <a:moveTo>
                  <a:pt x="446978" y="1363971"/>
                </a:moveTo>
                <a:cubicBezTo>
                  <a:pt x="455247" y="1363774"/>
                  <a:pt x="461943" y="1370469"/>
                  <a:pt x="461943" y="1378739"/>
                </a:cubicBezTo>
                <a:cubicBezTo>
                  <a:pt x="461943" y="1387009"/>
                  <a:pt x="455247" y="1393704"/>
                  <a:pt x="446978" y="1393704"/>
                </a:cubicBezTo>
                <a:cubicBezTo>
                  <a:pt x="438708" y="1393901"/>
                  <a:pt x="432013" y="1387206"/>
                  <a:pt x="432013" y="1378936"/>
                </a:cubicBezTo>
                <a:cubicBezTo>
                  <a:pt x="432013" y="1370863"/>
                  <a:pt x="438708" y="1364168"/>
                  <a:pt x="446978" y="1363971"/>
                </a:cubicBezTo>
                <a:close/>
                <a:moveTo>
                  <a:pt x="3619729" y="1362397"/>
                </a:moveTo>
                <a:cubicBezTo>
                  <a:pt x="3646903" y="1362199"/>
                  <a:pt x="3669153" y="1384253"/>
                  <a:pt x="3669153" y="1411426"/>
                </a:cubicBezTo>
                <a:cubicBezTo>
                  <a:pt x="3669350" y="1438599"/>
                  <a:pt x="3647296" y="1460849"/>
                  <a:pt x="3620123" y="1460849"/>
                </a:cubicBezTo>
                <a:cubicBezTo>
                  <a:pt x="3592951" y="1461046"/>
                  <a:pt x="3570897" y="1438993"/>
                  <a:pt x="3570700" y="1411820"/>
                </a:cubicBezTo>
                <a:cubicBezTo>
                  <a:pt x="3570700" y="1384646"/>
                  <a:pt x="3592754" y="1362397"/>
                  <a:pt x="3619729" y="1362397"/>
                </a:cubicBezTo>
                <a:close/>
                <a:moveTo>
                  <a:pt x="4316385" y="1354913"/>
                </a:moveTo>
                <a:cubicBezTo>
                  <a:pt x="4321898" y="1354913"/>
                  <a:pt x="4326427" y="1359442"/>
                  <a:pt x="4326427" y="1364955"/>
                </a:cubicBezTo>
                <a:cubicBezTo>
                  <a:pt x="4326427" y="1370469"/>
                  <a:pt x="4321898" y="1374998"/>
                  <a:pt x="4316385" y="1374998"/>
                </a:cubicBezTo>
                <a:cubicBezTo>
                  <a:pt x="4310871" y="1374998"/>
                  <a:pt x="4306342" y="1370469"/>
                  <a:pt x="4306342" y="1364955"/>
                </a:cubicBezTo>
                <a:cubicBezTo>
                  <a:pt x="4306342" y="1359442"/>
                  <a:pt x="4310871" y="1354913"/>
                  <a:pt x="4316385" y="1354913"/>
                </a:cubicBezTo>
                <a:close/>
                <a:moveTo>
                  <a:pt x="984334" y="1343690"/>
                </a:moveTo>
                <a:cubicBezTo>
                  <a:pt x="1004222" y="1343690"/>
                  <a:pt x="1020566" y="1359836"/>
                  <a:pt x="1020566" y="1379723"/>
                </a:cubicBezTo>
                <a:cubicBezTo>
                  <a:pt x="1020566" y="1399611"/>
                  <a:pt x="1004419" y="1415954"/>
                  <a:pt x="984531" y="1415954"/>
                </a:cubicBezTo>
                <a:cubicBezTo>
                  <a:pt x="964644" y="1415954"/>
                  <a:pt x="948301" y="1399808"/>
                  <a:pt x="948301" y="1379920"/>
                </a:cubicBezTo>
                <a:cubicBezTo>
                  <a:pt x="948301" y="1360033"/>
                  <a:pt x="964250" y="1343690"/>
                  <a:pt x="984334" y="1343690"/>
                </a:cubicBezTo>
                <a:close/>
                <a:moveTo>
                  <a:pt x="1987966" y="1340932"/>
                </a:moveTo>
                <a:cubicBezTo>
                  <a:pt x="2001749" y="1340736"/>
                  <a:pt x="2012973" y="1351959"/>
                  <a:pt x="2012973" y="1365743"/>
                </a:cubicBezTo>
                <a:cubicBezTo>
                  <a:pt x="2013170" y="1379526"/>
                  <a:pt x="2001946" y="1390750"/>
                  <a:pt x="1988163" y="1390750"/>
                </a:cubicBezTo>
                <a:cubicBezTo>
                  <a:pt x="1974379" y="1390947"/>
                  <a:pt x="1963156" y="1379723"/>
                  <a:pt x="1963156" y="1365940"/>
                </a:cubicBezTo>
                <a:cubicBezTo>
                  <a:pt x="1963156" y="1352156"/>
                  <a:pt x="1974183" y="1340932"/>
                  <a:pt x="1987966" y="1340932"/>
                </a:cubicBezTo>
                <a:close/>
                <a:moveTo>
                  <a:pt x="295950" y="1337980"/>
                </a:moveTo>
                <a:cubicBezTo>
                  <a:pt x="299100" y="1337980"/>
                  <a:pt x="301857" y="1340540"/>
                  <a:pt x="301857" y="1343887"/>
                </a:cubicBezTo>
                <a:cubicBezTo>
                  <a:pt x="301857" y="1347038"/>
                  <a:pt x="299297" y="1349795"/>
                  <a:pt x="295950" y="1349795"/>
                </a:cubicBezTo>
                <a:cubicBezTo>
                  <a:pt x="292603" y="1349795"/>
                  <a:pt x="290043" y="1347234"/>
                  <a:pt x="290043" y="1343887"/>
                </a:cubicBezTo>
                <a:cubicBezTo>
                  <a:pt x="289846" y="1340540"/>
                  <a:pt x="292603" y="1337980"/>
                  <a:pt x="295950" y="1337980"/>
                </a:cubicBezTo>
                <a:close/>
                <a:moveTo>
                  <a:pt x="2775199" y="1336798"/>
                </a:moveTo>
                <a:cubicBezTo>
                  <a:pt x="2789573" y="1336798"/>
                  <a:pt x="2801387" y="1348416"/>
                  <a:pt x="2801387" y="1362789"/>
                </a:cubicBezTo>
                <a:cubicBezTo>
                  <a:pt x="2801387" y="1377164"/>
                  <a:pt x="2789770" y="1388979"/>
                  <a:pt x="2775396" y="1388979"/>
                </a:cubicBezTo>
                <a:cubicBezTo>
                  <a:pt x="2761021" y="1388979"/>
                  <a:pt x="2749207" y="1377361"/>
                  <a:pt x="2749207" y="1362986"/>
                </a:cubicBezTo>
                <a:cubicBezTo>
                  <a:pt x="2749207" y="1348613"/>
                  <a:pt x="2760824" y="1336995"/>
                  <a:pt x="2775199" y="1336798"/>
                </a:cubicBezTo>
                <a:close/>
                <a:moveTo>
                  <a:pt x="4467215" y="1326362"/>
                </a:moveTo>
                <a:cubicBezTo>
                  <a:pt x="4468594" y="1326362"/>
                  <a:pt x="4469578" y="1327346"/>
                  <a:pt x="4469578" y="1328725"/>
                </a:cubicBezTo>
                <a:cubicBezTo>
                  <a:pt x="4469578" y="1330104"/>
                  <a:pt x="4468594" y="1331088"/>
                  <a:pt x="4467215" y="1331088"/>
                </a:cubicBezTo>
                <a:cubicBezTo>
                  <a:pt x="4466034" y="1331088"/>
                  <a:pt x="4464852" y="1330104"/>
                  <a:pt x="4464852" y="1328725"/>
                </a:cubicBezTo>
                <a:cubicBezTo>
                  <a:pt x="4464852" y="1327346"/>
                  <a:pt x="4465836" y="1326362"/>
                  <a:pt x="4467215" y="1326362"/>
                </a:cubicBezTo>
                <a:close/>
                <a:moveTo>
                  <a:pt x="3778830" y="1324393"/>
                </a:moveTo>
                <a:cubicBezTo>
                  <a:pt x="3803640" y="1324196"/>
                  <a:pt x="3823921" y="1344280"/>
                  <a:pt x="3824117" y="1369287"/>
                </a:cubicBezTo>
                <a:cubicBezTo>
                  <a:pt x="3824314" y="1394097"/>
                  <a:pt x="3804033" y="1414575"/>
                  <a:pt x="3779223" y="1414575"/>
                </a:cubicBezTo>
                <a:cubicBezTo>
                  <a:pt x="3754413" y="1414772"/>
                  <a:pt x="3734132" y="1394687"/>
                  <a:pt x="3733935" y="1369681"/>
                </a:cubicBezTo>
                <a:cubicBezTo>
                  <a:pt x="3733935" y="1344871"/>
                  <a:pt x="3754020" y="1324589"/>
                  <a:pt x="3778830" y="1324393"/>
                </a:cubicBezTo>
                <a:close/>
                <a:moveTo>
                  <a:pt x="1401382" y="1322031"/>
                </a:moveTo>
                <a:cubicBezTo>
                  <a:pt x="1428358" y="1321834"/>
                  <a:pt x="1450411" y="1343690"/>
                  <a:pt x="1450411" y="1370666"/>
                </a:cubicBezTo>
                <a:cubicBezTo>
                  <a:pt x="1450608" y="1397642"/>
                  <a:pt x="1428752" y="1419696"/>
                  <a:pt x="1401775" y="1419696"/>
                </a:cubicBezTo>
                <a:cubicBezTo>
                  <a:pt x="1374800" y="1419893"/>
                  <a:pt x="1352746" y="1398036"/>
                  <a:pt x="1352746" y="1371060"/>
                </a:cubicBezTo>
                <a:cubicBezTo>
                  <a:pt x="1352746" y="1344084"/>
                  <a:pt x="1374603" y="1322031"/>
                  <a:pt x="1401382" y="1322031"/>
                </a:cubicBezTo>
                <a:close/>
                <a:moveTo>
                  <a:pt x="3361585" y="1317895"/>
                </a:moveTo>
                <a:cubicBezTo>
                  <a:pt x="3386789" y="1317895"/>
                  <a:pt x="3407464" y="1338373"/>
                  <a:pt x="3407464" y="1363577"/>
                </a:cubicBezTo>
                <a:cubicBezTo>
                  <a:pt x="3407464" y="1388978"/>
                  <a:pt x="3386987" y="1409653"/>
                  <a:pt x="3361783" y="1409653"/>
                </a:cubicBezTo>
                <a:cubicBezTo>
                  <a:pt x="3336579" y="1409653"/>
                  <a:pt x="3315904" y="1389175"/>
                  <a:pt x="3315904" y="1363971"/>
                </a:cubicBezTo>
                <a:cubicBezTo>
                  <a:pt x="3315706" y="1338767"/>
                  <a:pt x="3336185" y="1318092"/>
                  <a:pt x="3361585" y="1317895"/>
                </a:cubicBezTo>
                <a:close/>
                <a:moveTo>
                  <a:pt x="827006" y="1314350"/>
                </a:moveTo>
                <a:cubicBezTo>
                  <a:pt x="841381" y="1314350"/>
                  <a:pt x="853196" y="1325968"/>
                  <a:pt x="853196" y="1340341"/>
                </a:cubicBezTo>
                <a:cubicBezTo>
                  <a:pt x="853196" y="1354716"/>
                  <a:pt x="841578" y="1366531"/>
                  <a:pt x="827203" y="1366531"/>
                </a:cubicBezTo>
                <a:cubicBezTo>
                  <a:pt x="812829" y="1366531"/>
                  <a:pt x="801015" y="1354913"/>
                  <a:pt x="801015" y="1340538"/>
                </a:cubicBezTo>
                <a:cubicBezTo>
                  <a:pt x="801015" y="1326165"/>
                  <a:pt x="812436" y="1314350"/>
                  <a:pt x="827006" y="1314350"/>
                </a:cubicBezTo>
                <a:close/>
                <a:moveTo>
                  <a:pt x="145317" y="1306868"/>
                </a:moveTo>
                <a:cubicBezTo>
                  <a:pt x="146498" y="1306868"/>
                  <a:pt x="147484" y="1307852"/>
                  <a:pt x="147484" y="1309034"/>
                </a:cubicBezTo>
                <a:cubicBezTo>
                  <a:pt x="147484" y="1310215"/>
                  <a:pt x="146695" y="1311003"/>
                  <a:pt x="145514" y="1311003"/>
                </a:cubicBezTo>
                <a:cubicBezTo>
                  <a:pt x="144332" y="1311200"/>
                  <a:pt x="143348" y="1310215"/>
                  <a:pt x="143348" y="1309034"/>
                </a:cubicBezTo>
                <a:cubicBezTo>
                  <a:pt x="143348" y="1307852"/>
                  <a:pt x="144332" y="1307065"/>
                  <a:pt x="145317" y="1306868"/>
                </a:cubicBezTo>
                <a:close/>
                <a:moveTo>
                  <a:pt x="1682564" y="1306080"/>
                </a:moveTo>
                <a:cubicBezTo>
                  <a:pt x="1705602" y="1306080"/>
                  <a:pt x="1724309" y="1324589"/>
                  <a:pt x="1724309" y="1347627"/>
                </a:cubicBezTo>
                <a:cubicBezTo>
                  <a:pt x="1724309" y="1370665"/>
                  <a:pt x="1705799" y="1389372"/>
                  <a:pt x="1682761" y="1389372"/>
                </a:cubicBezTo>
                <a:cubicBezTo>
                  <a:pt x="1659920" y="1389372"/>
                  <a:pt x="1641018" y="1370862"/>
                  <a:pt x="1641018" y="1347824"/>
                </a:cubicBezTo>
                <a:cubicBezTo>
                  <a:pt x="1640821" y="1324983"/>
                  <a:pt x="1659526" y="1306080"/>
                  <a:pt x="1682564" y="1306080"/>
                </a:cubicBezTo>
                <a:close/>
                <a:moveTo>
                  <a:pt x="3080403" y="1301354"/>
                </a:moveTo>
                <a:cubicBezTo>
                  <a:pt x="3103244" y="1301354"/>
                  <a:pt x="3121950" y="1319666"/>
                  <a:pt x="3121950" y="1342507"/>
                </a:cubicBezTo>
                <a:cubicBezTo>
                  <a:pt x="3121950" y="1365348"/>
                  <a:pt x="3103638" y="1384054"/>
                  <a:pt x="3080797" y="1384054"/>
                </a:cubicBezTo>
                <a:cubicBezTo>
                  <a:pt x="3057956" y="1384054"/>
                  <a:pt x="3039447" y="1365742"/>
                  <a:pt x="3039250" y="1342901"/>
                </a:cubicBezTo>
                <a:cubicBezTo>
                  <a:pt x="3039250" y="1320060"/>
                  <a:pt x="3057562" y="1301551"/>
                  <a:pt x="3080403" y="1301354"/>
                </a:cubicBezTo>
                <a:close/>
                <a:moveTo>
                  <a:pt x="3935962" y="1299779"/>
                </a:moveTo>
                <a:cubicBezTo>
                  <a:pt x="3952109" y="1299779"/>
                  <a:pt x="3965498" y="1312775"/>
                  <a:pt x="3965498" y="1329118"/>
                </a:cubicBezTo>
                <a:cubicBezTo>
                  <a:pt x="3965695" y="1345265"/>
                  <a:pt x="3952503" y="1358654"/>
                  <a:pt x="3936160" y="1358654"/>
                </a:cubicBezTo>
                <a:cubicBezTo>
                  <a:pt x="3920013" y="1358851"/>
                  <a:pt x="3906623" y="1345658"/>
                  <a:pt x="3906623" y="1329315"/>
                </a:cubicBezTo>
                <a:cubicBezTo>
                  <a:pt x="3906623" y="1312972"/>
                  <a:pt x="3919816" y="1299779"/>
                  <a:pt x="3935962" y="1299779"/>
                </a:cubicBezTo>
                <a:close/>
                <a:moveTo>
                  <a:pt x="2116350" y="1294069"/>
                </a:moveTo>
                <a:cubicBezTo>
                  <a:pt x="2135253" y="1294069"/>
                  <a:pt x="2150808" y="1309427"/>
                  <a:pt x="2150808" y="1328330"/>
                </a:cubicBezTo>
                <a:cubicBezTo>
                  <a:pt x="2150808" y="1347233"/>
                  <a:pt x="2135449" y="1362789"/>
                  <a:pt x="2116547" y="1362789"/>
                </a:cubicBezTo>
                <a:cubicBezTo>
                  <a:pt x="2097644" y="1362789"/>
                  <a:pt x="2082088" y="1347430"/>
                  <a:pt x="2082088" y="1328528"/>
                </a:cubicBezTo>
                <a:cubicBezTo>
                  <a:pt x="2081891" y="1309427"/>
                  <a:pt x="2097250" y="1294069"/>
                  <a:pt x="2116350" y="1294069"/>
                </a:cubicBezTo>
                <a:close/>
                <a:moveTo>
                  <a:pt x="2646422" y="1291312"/>
                </a:moveTo>
                <a:cubicBezTo>
                  <a:pt x="2665915" y="1291115"/>
                  <a:pt x="2681667" y="1306867"/>
                  <a:pt x="2681667" y="1326164"/>
                </a:cubicBezTo>
                <a:cubicBezTo>
                  <a:pt x="2681865" y="1345659"/>
                  <a:pt x="2666113" y="1361411"/>
                  <a:pt x="2646816" y="1361411"/>
                </a:cubicBezTo>
                <a:cubicBezTo>
                  <a:pt x="2627321" y="1361608"/>
                  <a:pt x="2611569" y="1345855"/>
                  <a:pt x="2611569" y="1326558"/>
                </a:cubicBezTo>
                <a:cubicBezTo>
                  <a:pt x="2611569" y="1307261"/>
                  <a:pt x="2627125" y="1291508"/>
                  <a:pt x="2646422" y="1291312"/>
                </a:cubicBezTo>
                <a:close/>
                <a:moveTo>
                  <a:pt x="1234603" y="1283633"/>
                </a:moveTo>
                <a:cubicBezTo>
                  <a:pt x="1256263" y="1283436"/>
                  <a:pt x="1273985" y="1300960"/>
                  <a:pt x="1273985" y="1322620"/>
                </a:cubicBezTo>
                <a:cubicBezTo>
                  <a:pt x="1274182" y="1344280"/>
                  <a:pt x="1256657" y="1362001"/>
                  <a:pt x="1234997" y="1362001"/>
                </a:cubicBezTo>
                <a:cubicBezTo>
                  <a:pt x="1213338" y="1362198"/>
                  <a:pt x="1195616" y="1344673"/>
                  <a:pt x="1195616" y="1323013"/>
                </a:cubicBezTo>
                <a:cubicBezTo>
                  <a:pt x="1195616" y="1301354"/>
                  <a:pt x="1213141" y="1283829"/>
                  <a:pt x="1234603" y="1283633"/>
                </a:cubicBezTo>
                <a:close/>
                <a:moveTo>
                  <a:pt x="671057" y="1282057"/>
                </a:moveTo>
                <a:cubicBezTo>
                  <a:pt x="682281" y="1282057"/>
                  <a:pt x="691339" y="1291115"/>
                  <a:pt x="691339" y="1302141"/>
                </a:cubicBezTo>
                <a:cubicBezTo>
                  <a:pt x="691339" y="1313365"/>
                  <a:pt x="682281" y="1322423"/>
                  <a:pt x="671254" y="1322423"/>
                </a:cubicBezTo>
                <a:cubicBezTo>
                  <a:pt x="660228" y="1322423"/>
                  <a:pt x="651170" y="1313365"/>
                  <a:pt x="651170" y="1302338"/>
                </a:cubicBezTo>
                <a:cubicBezTo>
                  <a:pt x="651170" y="1291312"/>
                  <a:pt x="660030" y="1282254"/>
                  <a:pt x="671057" y="1282057"/>
                </a:cubicBezTo>
                <a:close/>
                <a:moveTo>
                  <a:pt x="2247883" y="1274181"/>
                </a:moveTo>
                <a:cubicBezTo>
                  <a:pt x="2265014" y="1274181"/>
                  <a:pt x="2279191" y="1287965"/>
                  <a:pt x="2279191" y="1305292"/>
                </a:cubicBezTo>
                <a:cubicBezTo>
                  <a:pt x="2279191" y="1322423"/>
                  <a:pt x="2265211" y="1336601"/>
                  <a:pt x="2248081" y="1336601"/>
                </a:cubicBezTo>
                <a:cubicBezTo>
                  <a:pt x="2230950" y="1336601"/>
                  <a:pt x="2216772" y="1322817"/>
                  <a:pt x="2216772" y="1305489"/>
                </a:cubicBezTo>
                <a:cubicBezTo>
                  <a:pt x="2216772" y="1288359"/>
                  <a:pt x="2230753" y="1274378"/>
                  <a:pt x="2247883" y="1274181"/>
                </a:cubicBezTo>
                <a:close/>
                <a:moveTo>
                  <a:pt x="2514691" y="1273394"/>
                </a:moveTo>
                <a:cubicBezTo>
                  <a:pt x="2532019" y="1273394"/>
                  <a:pt x="2545999" y="1287178"/>
                  <a:pt x="2545999" y="1304505"/>
                </a:cubicBezTo>
                <a:cubicBezTo>
                  <a:pt x="2545999" y="1321636"/>
                  <a:pt x="2532216" y="1335814"/>
                  <a:pt x="2514888" y="1335814"/>
                </a:cubicBezTo>
                <a:cubicBezTo>
                  <a:pt x="2497561" y="1335814"/>
                  <a:pt x="2483580" y="1322030"/>
                  <a:pt x="2483580" y="1304702"/>
                </a:cubicBezTo>
                <a:cubicBezTo>
                  <a:pt x="2483580" y="1287375"/>
                  <a:pt x="2497561" y="1273394"/>
                  <a:pt x="2514691" y="1273394"/>
                </a:cubicBezTo>
                <a:close/>
                <a:moveTo>
                  <a:pt x="3527972" y="1271621"/>
                </a:moveTo>
                <a:cubicBezTo>
                  <a:pt x="3551600" y="1271621"/>
                  <a:pt x="3571094" y="1290721"/>
                  <a:pt x="3571094" y="1314546"/>
                </a:cubicBezTo>
                <a:cubicBezTo>
                  <a:pt x="3571094" y="1338175"/>
                  <a:pt x="3551994" y="1357669"/>
                  <a:pt x="3528168" y="1357669"/>
                </a:cubicBezTo>
                <a:cubicBezTo>
                  <a:pt x="3504540" y="1357669"/>
                  <a:pt x="3485046" y="1338568"/>
                  <a:pt x="3485046" y="1314743"/>
                </a:cubicBezTo>
                <a:cubicBezTo>
                  <a:pt x="3485046" y="1291115"/>
                  <a:pt x="3504146" y="1271621"/>
                  <a:pt x="3527972" y="1271621"/>
                </a:cubicBezTo>
                <a:close/>
                <a:moveTo>
                  <a:pt x="4091518" y="1270047"/>
                </a:moveTo>
                <a:cubicBezTo>
                  <a:pt x="4102545" y="1270047"/>
                  <a:pt x="4111405" y="1278908"/>
                  <a:pt x="4111405" y="1289738"/>
                </a:cubicBezTo>
                <a:cubicBezTo>
                  <a:pt x="4111405" y="1300764"/>
                  <a:pt x="4102741" y="1309626"/>
                  <a:pt x="4091715" y="1309626"/>
                </a:cubicBezTo>
                <a:cubicBezTo>
                  <a:pt x="4080884" y="1309626"/>
                  <a:pt x="4071827" y="1300764"/>
                  <a:pt x="4071827" y="1289935"/>
                </a:cubicBezTo>
                <a:cubicBezTo>
                  <a:pt x="4071827" y="1279105"/>
                  <a:pt x="4080688" y="1270047"/>
                  <a:pt x="4091518" y="1270047"/>
                </a:cubicBezTo>
                <a:close/>
                <a:moveTo>
                  <a:pt x="2381385" y="1268077"/>
                </a:moveTo>
                <a:cubicBezTo>
                  <a:pt x="2397728" y="1267880"/>
                  <a:pt x="2410921" y="1281073"/>
                  <a:pt x="2410921" y="1297416"/>
                </a:cubicBezTo>
                <a:cubicBezTo>
                  <a:pt x="2411118" y="1313562"/>
                  <a:pt x="2397926" y="1326953"/>
                  <a:pt x="2381582" y="1326953"/>
                </a:cubicBezTo>
                <a:cubicBezTo>
                  <a:pt x="2365436" y="1326953"/>
                  <a:pt x="2352047" y="1313957"/>
                  <a:pt x="2352047" y="1297613"/>
                </a:cubicBezTo>
                <a:cubicBezTo>
                  <a:pt x="2351849" y="1281270"/>
                  <a:pt x="2365042" y="1268077"/>
                  <a:pt x="2381385" y="1268077"/>
                </a:cubicBezTo>
                <a:close/>
                <a:moveTo>
                  <a:pt x="516682" y="1251340"/>
                </a:moveTo>
                <a:cubicBezTo>
                  <a:pt x="524165" y="1251340"/>
                  <a:pt x="530269" y="1257444"/>
                  <a:pt x="530269" y="1264926"/>
                </a:cubicBezTo>
                <a:cubicBezTo>
                  <a:pt x="530465" y="1272409"/>
                  <a:pt x="524362" y="1278514"/>
                  <a:pt x="516879" y="1278514"/>
                </a:cubicBezTo>
                <a:cubicBezTo>
                  <a:pt x="509397" y="1278710"/>
                  <a:pt x="503292" y="1272606"/>
                  <a:pt x="503292" y="1265123"/>
                </a:cubicBezTo>
                <a:cubicBezTo>
                  <a:pt x="503095" y="1257641"/>
                  <a:pt x="509200" y="1251537"/>
                  <a:pt x="516682" y="1251340"/>
                </a:cubicBezTo>
                <a:close/>
                <a:moveTo>
                  <a:pt x="1071170" y="1242479"/>
                </a:moveTo>
                <a:cubicBezTo>
                  <a:pt x="1090861" y="1242479"/>
                  <a:pt x="1107007" y="1258428"/>
                  <a:pt x="1107007" y="1278119"/>
                </a:cubicBezTo>
                <a:cubicBezTo>
                  <a:pt x="1107007" y="1297810"/>
                  <a:pt x="1091058" y="1313956"/>
                  <a:pt x="1071367" y="1313956"/>
                </a:cubicBezTo>
                <a:cubicBezTo>
                  <a:pt x="1051676" y="1313956"/>
                  <a:pt x="1035530" y="1298007"/>
                  <a:pt x="1035530" y="1278316"/>
                </a:cubicBezTo>
                <a:cubicBezTo>
                  <a:pt x="1035333" y="1258428"/>
                  <a:pt x="1051282" y="1242479"/>
                  <a:pt x="1071170" y="1242479"/>
                </a:cubicBezTo>
                <a:close/>
                <a:moveTo>
                  <a:pt x="4245891" y="1238344"/>
                </a:moveTo>
                <a:cubicBezTo>
                  <a:pt x="4253177" y="1238344"/>
                  <a:pt x="4259084" y="1244251"/>
                  <a:pt x="4259084" y="1251536"/>
                </a:cubicBezTo>
                <a:cubicBezTo>
                  <a:pt x="4259084" y="1258822"/>
                  <a:pt x="4253177" y="1264729"/>
                  <a:pt x="4245891" y="1264729"/>
                </a:cubicBezTo>
                <a:cubicBezTo>
                  <a:pt x="4238606" y="1264729"/>
                  <a:pt x="4232699" y="1258822"/>
                  <a:pt x="4232699" y="1251536"/>
                </a:cubicBezTo>
                <a:cubicBezTo>
                  <a:pt x="4232699" y="1244251"/>
                  <a:pt x="4238409" y="1238344"/>
                  <a:pt x="4245891" y="1238344"/>
                </a:cubicBezTo>
                <a:close/>
                <a:moveTo>
                  <a:pt x="1505743" y="1237952"/>
                </a:moveTo>
                <a:cubicBezTo>
                  <a:pt x="1532916" y="1237754"/>
                  <a:pt x="1555166" y="1259808"/>
                  <a:pt x="1555166" y="1286981"/>
                </a:cubicBezTo>
                <a:cubicBezTo>
                  <a:pt x="1555363" y="1314154"/>
                  <a:pt x="1533310" y="1336207"/>
                  <a:pt x="1506137" y="1336404"/>
                </a:cubicBezTo>
                <a:cubicBezTo>
                  <a:pt x="1478963" y="1336601"/>
                  <a:pt x="1456910" y="1314548"/>
                  <a:pt x="1456714" y="1287375"/>
                </a:cubicBezTo>
                <a:cubicBezTo>
                  <a:pt x="1456517" y="1260201"/>
                  <a:pt x="1478570" y="1238148"/>
                  <a:pt x="1505743" y="1237952"/>
                </a:cubicBezTo>
                <a:close/>
                <a:moveTo>
                  <a:pt x="1799724" y="1237754"/>
                </a:moveTo>
                <a:cubicBezTo>
                  <a:pt x="1824927" y="1237754"/>
                  <a:pt x="1845406" y="1258035"/>
                  <a:pt x="1845602" y="1283436"/>
                </a:cubicBezTo>
                <a:cubicBezTo>
                  <a:pt x="1845602" y="1308641"/>
                  <a:pt x="1825125" y="1329316"/>
                  <a:pt x="1799921" y="1329316"/>
                </a:cubicBezTo>
                <a:cubicBezTo>
                  <a:pt x="1774717" y="1329316"/>
                  <a:pt x="1754042" y="1309034"/>
                  <a:pt x="1754042" y="1283633"/>
                </a:cubicBezTo>
                <a:cubicBezTo>
                  <a:pt x="1753845" y="1258232"/>
                  <a:pt x="1774323" y="1237754"/>
                  <a:pt x="1799724" y="1237754"/>
                </a:cubicBezTo>
                <a:close/>
                <a:moveTo>
                  <a:pt x="3256634" y="1235786"/>
                </a:moveTo>
                <a:cubicBezTo>
                  <a:pt x="3281641" y="1235589"/>
                  <a:pt x="3301725" y="1255673"/>
                  <a:pt x="3301922" y="1280680"/>
                </a:cubicBezTo>
                <a:cubicBezTo>
                  <a:pt x="3302119" y="1305490"/>
                  <a:pt x="3282035" y="1325968"/>
                  <a:pt x="3257028" y="1325968"/>
                </a:cubicBezTo>
                <a:cubicBezTo>
                  <a:pt x="3232021" y="1326165"/>
                  <a:pt x="3211740" y="1306080"/>
                  <a:pt x="3211740" y="1281074"/>
                </a:cubicBezTo>
                <a:cubicBezTo>
                  <a:pt x="3211543" y="1256264"/>
                  <a:pt x="3231627" y="1235786"/>
                  <a:pt x="3256634" y="1235786"/>
                </a:cubicBezTo>
                <a:close/>
                <a:moveTo>
                  <a:pt x="2962850" y="1234800"/>
                </a:moveTo>
                <a:cubicBezTo>
                  <a:pt x="2987267" y="1234800"/>
                  <a:pt x="3007351" y="1254688"/>
                  <a:pt x="3007351" y="1279103"/>
                </a:cubicBezTo>
                <a:cubicBezTo>
                  <a:pt x="3007351" y="1303520"/>
                  <a:pt x="2987463" y="1323605"/>
                  <a:pt x="2963047" y="1323605"/>
                </a:cubicBezTo>
                <a:cubicBezTo>
                  <a:pt x="2938631" y="1323605"/>
                  <a:pt x="2918546" y="1303717"/>
                  <a:pt x="2918546" y="1279301"/>
                </a:cubicBezTo>
                <a:cubicBezTo>
                  <a:pt x="2918546" y="1254884"/>
                  <a:pt x="2938237" y="1234800"/>
                  <a:pt x="2962850" y="1234800"/>
                </a:cubicBezTo>
                <a:close/>
                <a:moveTo>
                  <a:pt x="3691600" y="1230271"/>
                </a:moveTo>
                <a:cubicBezTo>
                  <a:pt x="3712472" y="1230074"/>
                  <a:pt x="3729800" y="1247205"/>
                  <a:pt x="3729800" y="1268273"/>
                </a:cubicBezTo>
                <a:cubicBezTo>
                  <a:pt x="3729800" y="1289342"/>
                  <a:pt x="3712866" y="1306670"/>
                  <a:pt x="3691797" y="1306670"/>
                </a:cubicBezTo>
                <a:cubicBezTo>
                  <a:pt x="3670729" y="1306867"/>
                  <a:pt x="3653401" y="1289736"/>
                  <a:pt x="3653401" y="1268667"/>
                </a:cubicBezTo>
                <a:cubicBezTo>
                  <a:pt x="3653204" y="1247598"/>
                  <a:pt x="3670335" y="1230467"/>
                  <a:pt x="3691600" y="1230271"/>
                </a:cubicBezTo>
                <a:close/>
                <a:moveTo>
                  <a:pt x="363489" y="1222592"/>
                </a:moveTo>
                <a:cubicBezTo>
                  <a:pt x="366836" y="1222592"/>
                  <a:pt x="369396" y="1225152"/>
                  <a:pt x="369396" y="1228499"/>
                </a:cubicBezTo>
                <a:cubicBezTo>
                  <a:pt x="369396" y="1231650"/>
                  <a:pt x="366836" y="1234407"/>
                  <a:pt x="363489" y="1234407"/>
                </a:cubicBezTo>
                <a:cubicBezTo>
                  <a:pt x="360142" y="1234407"/>
                  <a:pt x="357582" y="1231847"/>
                  <a:pt x="357582" y="1228499"/>
                </a:cubicBezTo>
                <a:cubicBezTo>
                  <a:pt x="357385" y="1225152"/>
                  <a:pt x="360142" y="1222592"/>
                  <a:pt x="363489" y="1222592"/>
                </a:cubicBezTo>
                <a:close/>
                <a:moveTo>
                  <a:pt x="4398888" y="1207627"/>
                </a:moveTo>
                <a:cubicBezTo>
                  <a:pt x="4402432" y="1207627"/>
                  <a:pt x="4405189" y="1210383"/>
                  <a:pt x="4405189" y="1213927"/>
                </a:cubicBezTo>
                <a:cubicBezTo>
                  <a:pt x="4405189" y="1217472"/>
                  <a:pt x="4402236" y="1220229"/>
                  <a:pt x="4398888" y="1220229"/>
                </a:cubicBezTo>
                <a:cubicBezTo>
                  <a:pt x="4395344" y="1220229"/>
                  <a:pt x="4392587" y="1217275"/>
                  <a:pt x="4392587" y="1213927"/>
                </a:cubicBezTo>
                <a:cubicBezTo>
                  <a:pt x="4392587" y="1210383"/>
                  <a:pt x="4395344" y="1207627"/>
                  <a:pt x="4398888" y="1207627"/>
                </a:cubicBezTo>
                <a:close/>
                <a:moveTo>
                  <a:pt x="909707" y="1204870"/>
                </a:moveTo>
                <a:cubicBezTo>
                  <a:pt x="926641" y="1204673"/>
                  <a:pt x="940621" y="1218457"/>
                  <a:pt x="940621" y="1235587"/>
                </a:cubicBezTo>
                <a:cubicBezTo>
                  <a:pt x="940818" y="1252521"/>
                  <a:pt x="927035" y="1266502"/>
                  <a:pt x="909904" y="1266502"/>
                </a:cubicBezTo>
                <a:cubicBezTo>
                  <a:pt x="892970" y="1266699"/>
                  <a:pt x="878990" y="1252915"/>
                  <a:pt x="878990" y="1235785"/>
                </a:cubicBezTo>
                <a:cubicBezTo>
                  <a:pt x="878990" y="1218654"/>
                  <a:pt x="892773" y="1204673"/>
                  <a:pt x="909707" y="1204870"/>
                </a:cubicBezTo>
                <a:close/>
                <a:moveTo>
                  <a:pt x="3852276" y="1195616"/>
                </a:moveTo>
                <a:cubicBezTo>
                  <a:pt x="3868619" y="1195616"/>
                  <a:pt x="3881812" y="1208612"/>
                  <a:pt x="3881812" y="1224955"/>
                </a:cubicBezTo>
                <a:cubicBezTo>
                  <a:pt x="3881812" y="1241101"/>
                  <a:pt x="3868816" y="1254492"/>
                  <a:pt x="3852473" y="1254492"/>
                </a:cubicBezTo>
                <a:cubicBezTo>
                  <a:pt x="3836326" y="1254492"/>
                  <a:pt x="3822937" y="1241496"/>
                  <a:pt x="3822937" y="1225152"/>
                </a:cubicBezTo>
                <a:cubicBezTo>
                  <a:pt x="3822937" y="1208809"/>
                  <a:pt x="3835933" y="1195419"/>
                  <a:pt x="3852276" y="1195616"/>
                </a:cubicBezTo>
                <a:close/>
                <a:moveTo>
                  <a:pt x="1922593" y="1190890"/>
                </a:moveTo>
                <a:cubicBezTo>
                  <a:pt x="1944843" y="1190890"/>
                  <a:pt x="1962959" y="1208808"/>
                  <a:pt x="1962959" y="1231059"/>
                </a:cubicBezTo>
                <a:cubicBezTo>
                  <a:pt x="1962959" y="1253309"/>
                  <a:pt x="1945041" y="1271425"/>
                  <a:pt x="1922790" y="1271425"/>
                </a:cubicBezTo>
                <a:cubicBezTo>
                  <a:pt x="1900539" y="1271425"/>
                  <a:pt x="1882424" y="1253506"/>
                  <a:pt x="1882424" y="1231256"/>
                </a:cubicBezTo>
                <a:cubicBezTo>
                  <a:pt x="1882424" y="1209005"/>
                  <a:pt x="1900343" y="1190890"/>
                  <a:pt x="1922593" y="1190890"/>
                </a:cubicBezTo>
                <a:close/>
                <a:moveTo>
                  <a:pt x="210886" y="1190496"/>
                </a:moveTo>
                <a:cubicBezTo>
                  <a:pt x="212068" y="1190299"/>
                  <a:pt x="213052" y="1191284"/>
                  <a:pt x="213052" y="1192466"/>
                </a:cubicBezTo>
                <a:cubicBezTo>
                  <a:pt x="213052" y="1193647"/>
                  <a:pt x="212068" y="1194631"/>
                  <a:pt x="210886" y="1194631"/>
                </a:cubicBezTo>
                <a:cubicBezTo>
                  <a:pt x="209705" y="1194631"/>
                  <a:pt x="208917" y="1193647"/>
                  <a:pt x="208917" y="1192466"/>
                </a:cubicBezTo>
                <a:cubicBezTo>
                  <a:pt x="208720" y="1191284"/>
                  <a:pt x="209705" y="1190496"/>
                  <a:pt x="210886" y="1190496"/>
                </a:cubicBezTo>
                <a:close/>
                <a:moveTo>
                  <a:pt x="1333647" y="1188921"/>
                </a:moveTo>
                <a:cubicBezTo>
                  <a:pt x="1358063" y="1188921"/>
                  <a:pt x="1377951" y="1208415"/>
                  <a:pt x="1377951" y="1232831"/>
                </a:cubicBezTo>
                <a:cubicBezTo>
                  <a:pt x="1377951" y="1257248"/>
                  <a:pt x="1358457" y="1277136"/>
                  <a:pt x="1334040" y="1277136"/>
                </a:cubicBezTo>
                <a:cubicBezTo>
                  <a:pt x="1309624" y="1277136"/>
                  <a:pt x="1289934" y="1257445"/>
                  <a:pt x="1289737" y="1233225"/>
                </a:cubicBezTo>
                <a:cubicBezTo>
                  <a:pt x="1289737" y="1208809"/>
                  <a:pt x="1309231" y="1189118"/>
                  <a:pt x="1333647" y="1188921"/>
                </a:cubicBezTo>
                <a:close/>
                <a:moveTo>
                  <a:pt x="2839390" y="1188134"/>
                </a:moveTo>
                <a:cubicBezTo>
                  <a:pt x="2861247" y="1187937"/>
                  <a:pt x="2879165" y="1205658"/>
                  <a:pt x="2879165" y="1227514"/>
                </a:cubicBezTo>
                <a:cubicBezTo>
                  <a:pt x="2879165" y="1249371"/>
                  <a:pt x="2861640" y="1267290"/>
                  <a:pt x="2839783" y="1267290"/>
                </a:cubicBezTo>
                <a:cubicBezTo>
                  <a:pt x="2817927" y="1267290"/>
                  <a:pt x="2800009" y="1249765"/>
                  <a:pt x="2800009" y="1227908"/>
                </a:cubicBezTo>
                <a:cubicBezTo>
                  <a:pt x="2800009" y="1206052"/>
                  <a:pt x="2817731" y="1188330"/>
                  <a:pt x="2839390" y="1188134"/>
                </a:cubicBezTo>
                <a:close/>
                <a:moveTo>
                  <a:pt x="3428533" y="1181242"/>
                </a:moveTo>
                <a:cubicBezTo>
                  <a:pt x="3452752" y="1181242"/>
                  <a:pt x="3472443" y="1200736"/>
                  <a:pt x="3472640" y="1225152"/>
                </a:cubicBezTo>
                <a:cubicBezTo>
                  <a:pt x="3472640" y="1249569"/>
                  <a:pt x="3453146" y="1269457"/>
                  <a:pt x="3428729" y="1269457"/>
                </a:cubicBezTo>
                <a:cubicBezTo>
                  <a:pt x="3404314" y="1269457"/>
                  <a:pt x="3384426" y="1249963"/>
                  <a:pt x="3384426" y="1225546"/>
                </a:cubicBezTo>
                <a:cubicBezTo>
                  <a:pt x="3384426" y="1201327"/>
                  <a:pt x="3404117" y="1181439"/>
                  <a:pt x="3428533" y="1181242"/>
                </a:cubicBezTo>
                <a:close/>
                <a:moveTo>
                  <a:pt x="4551096" y="1175335"/>
                </a:moveTo>
                <a:cubicBezTo>
                  <a:pt x="4551884" y="1175335"/>
                  <a:pt x="4552475" y="1175925"/>
                  <a:pt x="4552475" y="1176714"/>
                </a:cubicBezTo>
                <a:cubicBezTo>
                  <a:pt x="4552475" y="1177501"/>
                  <a:pt x="4551884" y="1178092"/>
                  <a:pt x="4551096" y="1178092"/>
                </a:cubicBezTo>
                <a:cubicBezTo>
                  <a:pt x="4550309" y="1178092"/>
                  <a:pt x="4549718" y="1177501"/>
                  <a:pt x="4549718" y="1176714"/>
                </a:cubicBezTo>
                <a:cubicBezTo>
                  <a:pt x="4549718" y="1176122"/>
                  <a:pt x="4550309" y="1175335"/>
                  <a:pt x="4551096" y="1175335"/>
                </a:cubicBezTo>
                <a:close/>
                <a:moveTo>
                  <a:pt x="4011180" y="1170609"/>
                </a:moveTo>
                <a:cubicBezTo>
                  <a:pt x="4017874" y="1170609"/>
                  <a:pt x="4023387" y="1176122"/>
                  <a:pt x="4023387" y="1182817"/>
                </a:cubicBezTo>
                <a:cubicBezTo>
                  <a:pt x="4023585" y="1189512"/>
                  <a:pt x="4018071" y="1195026"/>
                  <a:pt x="4011376" y="1195026"/>
                </a:cubicBezTo>
                <a:cubicBezTo>
                  <a:pt x="4004681" y="1195026"/>
                  <a:pt x="3999168" y="1189708"/>
                  <a:pt x="3999168" y="1183014"/>
                </a:cubicBezTo>
                <a:cubicBezTo>
                  <a:pt x="3999168" y="1176319"/>
                  <a:pt x="4004484" y="1171003"/>
                  <a:pt x="4011180" y="1170609"/>
                </a:cubicBezTo>
                <a:close/>
                <a:moveTo>
                  <a:pt x="750804" y="1168836"/>
                </a:moveTo>
                <a:cubicBezTo>
                  <a:pt x="765375" y="1168836"/>
                  <a:pt x="776992" y="1180454"/>
                  <a:pt x="776992" y="1194827"/>
                </a:cubicBezTo>
                <a:cubicBezTo>
                  <a:pt x="776992" y="1209202"/>
                  <a:pt x="765375" y="1221017"/>
                  <a:pt x="751000" y="1221017"/>
                </a:cubicBezTo>
                <a:cubicBezTo>
                  <a:pt x="736627" y="1221017"/>
                  <a:pt x="724812" y="1209399"/>
                  <a:pt x="724812" y="1195024"/>
                </a:cubicBezTo>
                <a:cubicBezTo>
                  <a:pt x="724615" y="1180651"/>
                  <a:pt x="736232" y="1168836"/>
                  <a:pt x="750804" y="1168836"/>
                </a:cubicBezTo>
                <a:close/>
                <a:moveTo>
                  <a:pt x="1616995" y="1163127"/>
                </a:moveTo>
                <a:cubicBezTo>
                  <a:pt x="1644759" y="1162930"/>
                  <a:pt x="1667403" y="1185376"/>
                  <a:pt x="1667403" y="1213140"/>
                </a:cubicBezTo>
                <a:cubicBezTo>
                  <a:pt x="1667600" y="1240904"/>
                  <a:pt x="1645152" y="1263352"/>
                  <a:pt x="1617389" y="1263549"/>
                </a:cubicBezTo>
                <a:cubicBezTo>
                  <a:pt x="1589428" y="1263549"/>
                  <a:pt x="1566981" y="1241101"/>
                  <a:pt x="1566784" y="1213337"/>
                </a:cubicBezTo>
                <a:cubicBezTo>
                  <a:pt x="1566784" y="1185573"/>
                  <a:pt x="1589231" y="1162930"/>
                  <a:pt x="1616995" y="1163127"/>
                </a:cubicBezTo>
                <a:close/>
                <a:moveTo>
                  <a:pt x="3144988" y="1161944"/>
                </a:moveTo>
                <a:cubicBezTo>
                  <a:pt x="3170192" y="1161944"/>
                  <a:pt x="3190867" y="1182422"/>
                  <a:pt x="3190867" y="1207626"/>
                </a:cubicBezTo>
                <a:cubicBezTo>
                  <a:pt x="3190867" y="1232831"/>
                  <a:pt x="3170389" y="1253506"/>
                  <a:pt x="3145185" y="1253506"/>
                </a:cubicBezTo>
                <a:cubicBezTo>
                  <a:pt x="3119784" y="1253506"/>
                  <a:pt x="3099306" y="1233028"/>
                  <a:pt x="3099109" y="1207823"/>
                </a:cubicBezTo>
                <a:cubicBezTo>
                  <a:pt x="3099109" y="1182619"/>
                  <a:pt x="3119587" y="1161944"/>
                  <a:pt x="3144988" y="1161944"/>
                </a:cubicBezTo>
                <a:close/>
                <a:moveTo>
                  <a:pt x="1165292" y="1147571"/>
                </a:moveTo>
                <a:cubicBezTo>
                  <a:pt x="1184983" y="1147571"/>
                  <a:pt x="1201129" y="1163520"/>
                  <a:pt x="1201129" y="1183211"/>
                </a:cubicBezTo>
                <a:cubicBezTo>
                  <a:pt x="1201129" y="1202902"/>
                  <a:pt x="1185180" y="1219048"/>
                  <a:pt x="1165489" y="1219048"/>
                </a:cubicBezTo>
                <a:cubicBezTo>
                  <a:pt x="1145798" y="1219048"/>
                  <a:pt x="1129652" y="1203099"/>
                  <a:pt x="1129652" y="1183408"/>
                </a:cubicBezTo>
                <a:cubicBezTo>
                  <a:pt x="1129652" y="1163717"/>
                  <a:pt x="1145404" y="1147571"/>
                  <a:pt x="1165292" y="1147571"/>
                </a:cubicBezTo>
                <a:close/>
                <a:moveTo>
                  <a:pt x="2050190" y="1143042"/>
                </a:moveTo>
                <a:cubicBezTo>
                  <a:pt x="2076772" y="1143042"/>
                  <a:pt x="2098628" y="1164504"/>
                  <a:pt x="2098628" y="1191087"/>
                </a:cubicBezTo>
                <a:cubicBezTo>
                  <a:pt x="2098826" y="1217866"/>
                  <a:pt x="2077166" y="1239526"/>
                  <a:pt x="2050584" y="1239526"/>
                </a:cubicBezTo>
                <a:cubicBezTo>
                  <a:pt x="2023804" y="1239526"/>
                  <a:pt x="2002145" y="1218063"/>
                  <a:pt x="2002145" y="1191481"/>
                </a:cubicBezTo>
                <a:cubicBezTo>
                  <a:pt x="2001947" y="1164701"/>
                  <a:pt x="2023410" y="1143042"/>
                  <a:pt x="2050190" y="1143042"/>
                </a:cubicBezTo>
                <a:close/>
                <a:moveTo>
                  <a:pt x="2711598" y="1141467"/>
                </a:moveTo>
                <a:cubicBezTo>
                  <a:pt x="2737786" y="1141269"/>
                  <a:pt x="2759249" y="1162535"/>
                  <a:pt x="2759249" y="1188724"/>
                </a:cubicBezTo>
                <a:cubicBezTo>
                  <a:pt x="2759446" y="1214913"/>
                  <a:pt x="2738181" y="1236179"/>
                  <a:pt x="2711991" y="1236376"/>
                </a:cubicBezTo>
                <a:cubicBezTo>
                  <a:pt x="2685803" y="1236376"/>
                  <a:pt x="2664341" y="1215109"/>
                  <a:pt x="2664341" y="1188921"/>
                </a:cubicBezTo>
                <a:cubicBezTo>
                  <a:pt x="2664143" y="1162732"/>
                  <a:pt x="2685410" y="1141467"/>
                  <a:pt x="2711598" y="1141467"/>
                </a:cubicBezTo>
                <a:close/>
                <a:moveTo>
                  <a:pt x="3596298" y="1136938"/>
                </a:moveTo>
                <a:cubicBezTo>
                  <a:pt x="3616973" y="1136938"/>
                  <a:pt x="3633906" y="1153675"/>
                  <a:pt x="3633906" y="1174350"/>
                </a:cubicBezTo>
                <a:cubicBezTo>
                  <a:pt x="3634104" y="1195025"/>
                  <a:pt x="3617367" y="1211959"/>
                  <a:pt x="3596691" y="1211959"/>
                </a:cubicBezTo>
                <a:cubicBezTo>
                  <a:pt x="3576016" y="1211959"/>
                  <a:pt x="3559082" y="1195222"/>
                  <a:pt x="3559082" y="1174547"/>
                </a:cubicBezTo>
                <a:cubicBezTo>
                  <a:pt x="3559082" y="1153871"/>
                  <a:pt x="3575820" y="1137135"/>
                  <a:pt x="3596298" y="1136938"/>
                </a:cubicBezTo>
                <a:close/>
                <a:moveTo>
                  <a:pt x="4168507" y="1136544"/>
                </a:moveTo>
                <a:cubicBezTo>
                  <a:pt x="4171855" y="1136544"/>
                  <a:pt x="4174414" y="1139301"/>
                  <a:pt x="4174414" y="1142451"/>
                </a:cubicBezTo>
                <a:cubicBezTo>
                  <a:pt x="4174414" y="1145799"/>
                  <a:pt x="4171855" y="1148359"/>
                  <a:pt x="4168507" y="1148359"/>
                </a:cubicBezTo>
                <a:cubicBezTo>
                  <a:pt x="4165357" y="1148359"/>
                  <a:pt x="4162600" y="1145799"/>
                  <a:pt x="4162600" y="1142451"/>
                </a:cubicBezTo>
                <a:cubicBezTo>
                  <a:pt x="4162600" y="1139301"/>
                  <a:pt x="4165160" y="1136544"/>
                  <a:pt x="4168507" y="1136544"/>
                </a:cubicBezTo>
                <a:close/>
                <a:moveTo>
                  <a:pt x="593277" y="1136347"/>
                </a:moveTo>
                <a:cubicBezTo>
                  <a:pt x="603714" y="1136347"/>
                  <a:pt x="612378" y="1144814"/>
                  <a:pt x="612378" y="1155447"/>
                </a:cubicBezTo>
                <a:cubicBezTo>
                  <a:pt x="612378" y="1165883"/>
                  <a:pt x="603911" y="1174547"/>
                  <a:pt x="593277" y="1174547"/>
                </a:cubicBezTo>
                <a:cubicBezTo>
                  <a:pt x="582841" y="1174547"/>
                  <a:pt x="574178" y="1165883"/>
                  <a:pt x="574178" y="1155447"/>
                </a:cubicBezTo>
                <a:cubicBezTo>
                  <a:pt x="574178" y="1145010"/>
                  <a:pt x="582644" y="1136347"/>
                  <a:pt x="593277" y="1136347"/>
                </a:cubicBezTo>
                <a:close/>
                <a:moveTo>
                  <a:pt x="2181131" y="1118625"/>
                </a:moveTo>
                <a:cubicBezTo>
                  <a:pt x="2206335" y="1118625"/>
                  <a:pt x="2227010" y="1139103"/>
                  <a:pt x="2227010" y="1164307"/>
                </a:cubicBezTo>
                <a:cubicBezTo>
                  <a:pt x="2227010" y="1189512"/>
                  <a:pt x="2206730" y="1210187"/>
                  <a:pt x="2181329" y="1210187"/>
                </a:cubicBezTo>
                <a:cubicBezTo>
                  <a:pt x="2156125" y="1210187"/>
                  <a:pt x="2135450" y="1189708"/>
                  <a:pt x="2135450" y="1164504"/>
                </a:cubicBezTo>
                <a:cubicBezTo>
                  <a:pt x="2135252" y="1139103"/>
                  <a:pt x="2155731" y="1118625"/>
                  <a:pt x="2181131" y="1118625"/>
                </a:cubicBezTo>
                <a:close/>
                <a:moveTo>
                  <a:pt x="2580457" y="1116657"/>
                </a:moveTo>
                <a:cubicBezTo>
                  <a:pt x="2605858" y="1116460"/>
                  <a:pt x="2626730" y="1137135"/>
                  <a:pt x="2626730" y="1162536"/>
                </a:cubicBezTo>
                <a:cubicBezTo>
                  <a:pt x="2626927" y="1187937"/>
                  <a:pt x="2606252" y="1208809"/>
                  <a:pt x="2580851" y="1208809"/>
                </a:cubicBezTo>
                <a:cubicBezTo>
                  <a:pt x="2555450" y="1209006"/>
                  <a:pt x="2534775" y="1188331"/>
                  <a:pt x="2534578" y="1162930"/>
                </a:cubicBezTo>
                <a:cubicBezTo>
                  <a:pt x="2534578" y="1137529"/>
                  <a:pt x="2555056" y="1116853"/>
                  <a:pt x="2580457" y="1116657"/>
                </a:cubicBezTo>
                <a:close/>
                <a:moveTo>
                  <a:pt x="1439386" y="1107992"/>
                </a:moveTo>
                <a:cubicBezTo>
                  <a:pt x="1463408" y="1107992"/>
                  <a:pt x="1482902" y="1127288"/>
                  <a:pt x="1482902" y="1151311"/>
                </a:cubicBezTo>
                <a:cubicBezTo>
                  <a:pt x="1483099" y="1175137"/>
                  <a:pt x="1463606" y="1194828"/>
                  <a:pt x="1439779" y="1194828"/>
                </a:cubicBezTo>
                <a:cubicBezTo>
                  <a:pt x="1415757" y="1194828"/>
                  <a:pt x="1396263" y="1175531"/>
                  <a:pt x="1396263" y="1151508"/>
                </a:cubicBezTo>
                <a:cubicBezTo>
                  <a:pt x="1396263" y="1127683"/>
                  <a:pt x="1415560" y="1108189"/>
                  <a:pt x="1439386" y="1107992"/>
                </a:cubicBezTo>
                <a:close/>
                <a:moveTo>
                  <a:pt x="437329" y="1105039"/>
                </a:moveTo>
                <a:cubicBezTo>
                  <a:pt x="444023" y="1105039"/>
                  <a:pt x="449538" y="1110355"/>
                  <a:pt x="449538" y="1117050"/>
                </a:cubicBezTo>
                <a:cubicBezTo>
                  <a:pt x="449538" y="1123745"/>
                  <a:pt x="444023" y="1129258"/>
                  <a:pt x="437329" y="1129258"/>
                </a:cubicBezTo>
                <a:cubicBezTo>
                  <a:pt x="430634" y="1129258"/>
                  <a:pt x="425121" y="1123745"/>
                  <a:pt x="425121" y="1117050"/>
                </a:cubicBezTo>
                <a:cubicBezTo>
                  <a:pt x="425121" y="1110355"/>
                  <a:pt x="430437" y="1105039"/>
                  <a:pt x="437329" y="1105039"/>
                </a:cubicBezTo>
                <a:close/>
                <a:moveTo>
                  <a:pt x="2314043" y="1104842"/>
                </a:moveTo>
                <a:cubicBezTo>
                  <a:pt x="2339247" y="1104842"/>
                  <a:pt x="2359922" y="1125320"/>
                  <a:pt x="2359922" y="1150524"/>
                </a:cubicBezTo>
                <a:cubicBezTo>
                  <a:pt x="2359922" y="1175729"/>
                  <a:pt x="2339642" y="1196404"/>
                  <a:pt x="2314241" y="1196404"/>
                </a:cubicBezTo>
                <a:cubicBezTo>
                  <a:pt x="2289037" y="1196404"/>
                  <a:pt x="2268362" y="1175926"/>
                  <a:pt x="2268362" y="1150721"/>
                </a:cubicBezTo>
                <a:cubicBezTo>
                  <a:pt x="2268164" y="1125320"/>
                  <a:pt x="2288643" y="1104842"/>
                  <a:pt x="2314043" y="1104842"/>
                </a:cubicBezTo>
                <a:close/>
                <a:moveTo>
                  <a:pt x="3322007" y="1104448"/>
                </a:moveTo>
                <a:cubicBezTo>
                  <a:pt x="3344257" y="1104448"/>
                  <a:pt x="3362373" y="1122366"/>
                  <a:pt x="3362373" y="1144617"/>
                </a:cubicBezTo>
                <a:cubicBezTo>
                  <a:pt x="3362373" y="1166867"/>
                  <a:pt x="3344454" y="1184983"/>
                  <a:pt x="3322204" y="1184983"/>
                </a:cubicBezTo>
                <a:cubicBezTo>
                  <a:pt x="3299953" y="1184983"/>
                  <a:pt x="3281838" y="1167064"/>
                  <a:pt x="3281838" y="1144814"/>
                </a:cubicBezTo>
                <a:cubicBezTo>
                  <a:pt x="3281838" y="1122563"/>
                  <a:pt x="3299756" y="1104448"/>
                  <a:pt x="3322007" y="1104448"/>
                </a:cubicBezTo>
                <a:close/>
                <a:moveTo>
                  <a:pt x="2447743" y="1104448"/>
                </a:moveTo>
                <a:cubicBezTo>
                  <a:pt x="2472750" y="1104448"/>
                  <a:pt x="2493228" y="1124729"/>
                  <a:pt x="2493228" y="1149736"/>
                </a:cubicBezTo>
                <a:cubicBezTo>
                  <a:pt x="2493228" y="1174941"/>
                  <a:pt x="2473143" y="1195419"/>
                  <a:pt x="2447939" y="1195419"/>
                </a:cubicBezTo>
                <a:cubicBezTo>
                  <a:pt x="2422735" y="1195419"/>
                  <a:pt x="2402454" y="1175137"/>
                  <a:pt x="2402257" y="1150130"/>
                </a:cubicBezTo>
                <a:cubicBezTo>
                  <a:pt x="2402257" y="1125123"/>
                  <a:pt x="2422538" y="1104645"/>
                  <a:pt x="2447743" y="1104448"/>
                </a:cubicBezTo>
                <a:close/>
                <a:moveTo>
                  <a:pt x="999891" y="1102873"/>
                </a:moveTo>
                <a:cubicBezTo>
                  <a:pt x="1018597" y="1102873"/>
                  <a:pt x="1033956" y="1118035"/>
                  <a:pt x="1033956" y="1136740"/>
                </a:cubicBezTo>
                <a:cubicBezTo>
                  <a:pt x="1033956" y="1155447"/>
                  <a:pt x="1018794" y="1170806"/>
                  <a:pt x="1000088" y="1170806"/>
                </a:cubicBezTo>
                <a:cubicBezTo>
                  <a:pt x="981381" y="1170806"/>
                  <a:pt x="966022" y="1155644"/>
                  <a:pt x="966022" y="1136937"/>
                </a:cubicBezTo>
                <a:cubicBezTo>
                  <a:pt x="965826" y="1118035"/>
                  <a:pt x="980988" y="1102873"/>
                  <a:pt x="999891" y="1102873"/>
                </a:cubicBezTo>
                <a:close/>
                <a:moveTo>
                  <a:pt x="4324261" y="1100313"/>
                </a:moveTo>
                <a:cubicBezTo>
                  <a:pt x="4325836" y="1100313"/>
                  <a:pt x="4327017" y="1101494"/>
                  <a:pt x="4327017" y="1103069"/>
                </a:cubicBezTo>
                <a:cubicBezTo>
                  <a:pt x="4327017" y="1104645"/>
                  <a:pt x="4325836" y="1105826"/>
                  <a:pt x="4324261" y="1105826"/>
                </a:cubicBezTo>
                <a:cubicBezTo>
                  <a:pt x="4322686" y="1105826"/>
                  <a:pt x="4321504" y="1104645"/>
                  <a:pt x="4321504" y="1103069"/>
                </a:cubicBezTo>
                <a:cubicBezTo>
                  <a:pt x="4321504" y="1101494"/>
                  <a:pt x="4322686" y="1100116"/>
                  <a:pt x="4324261" y="1100313"/>
                </a:cubicBezTo>
                <a:close/>
                <a:moveTo>
                  <a:pt x="3027043" y="1099329"/>
                </a:moveTo>
                <a:cubicBezTo>
                  <a:pt x="3052246" y="1099329"/>
                  <a:pt x="3072724" y="1119610"/>
                  <a:pt x="3072724" y="1144617"/>
                </a:cubicBezTo>
                <a:cubicBezTo>
                  <a:pt x="3072724" y="1169822"/>
                  <a:pt x="3052443" y="1190300"/>
                  <a:pt x="3027435" y="1190300"/>
                </a:cubicBezTo>
                <a:cubicBezTo>
                  <a:pt x="3002232" y="1190300"/>
                  <a:pt x="2981754" y="1170215"/>
                  <a:pt x="2981754" y="1145011"/>
                </a:cubicBezTo>
                <a:cubicBezTo>
                  <a:pt x="2981557" y="1119807"/>
                  <a:pt x="3001838" y="1099329"/>
                  <a:pt x="3027043" y="1099329"/>
                </a:cubicBezTo>
                <a:close/>
                <a:moveTo>
                  <a:pt x="1734352" y="1097950"/>
                </a:moveTo>
                <a:cubicBezTo>
                  <a:pt x="1762903" y="1097950"/>
                  <a:pt x="1786138" y="1120988"/>
                  <a:pt x="1786138" y="1149539"/>
                </a:cubicBezTo>
                <a:cubicBezTo>
                  <a:pt x="1786335" y="1178090"/>
                  <a:pt x="1763297" y="1201326"/>
                  <a:pt x="1734746" y="1201326"/>
                </a:cubicBezTo>
                <a:cubicBezTo>
                  <a:pt x="1706194" y="1201326"/>
                  <a:pt x="1683156" y="1178288"/>
                  <a:pt x="1682959" y="1149736"/>
                </a:cubicBezTo>
                <a:cubicBezTo>
                  <a:pt x="1682762" y="1120988"/>
                  <a:pt x="1705997" y="1097950"/>
                  <a:pt x="1734352" y="1097950"/>
                </a:cubicBezTo>
                <a:close/>
                <a:moveTo>
                  <a:pt x="3761502" y="1094603"/>
                </a:moveTo>
                <a:cubicBezTo>
                  <a:pt x="3779224" y="1094603"/>
                  <a:pt x="3793794" y="1108977"/>
                  <a:pt x="3793794" y="1126699"/>
                </a:cubicBezTo>
                <a:cubicBezTo>
                  <a:pt x="3793991" y="1144421"/>
                  <a:pt x="3779420" y="1158991"/>
                  <a:pt x="3761699" y="1158991"/>
                </a:cubicBezTo>
                <a:cubicBezTo>
                  <a:pt x="3743977" y="1159188"/>
                  <a:pt x="3729406" y="1144814"/>
                  <a:pt x="3729406" y="1126896"/>
                </a:cubicBezTo>
                <a:cubicBezTo>
                  <a:pt x="3729406" y="1109174"/>
                  <a:pt x="3743781" y="1094603"/>
                  <a:pt x="3761502" y="1094603"/>
                </a:cubicBezTo>
                <a:close/>
                <a:moveTo>
                  <a:pt x="282363" y="1074321"/>
                </a:moveTo>
                <a:cubicBezTo>
                  <a:pt x="285317" y="1074321"/>
                  <a:pt x="287680" y="1076684"/>
                  <a:pt x="287680" y="1079440"/>
                </a:cubicBezTo>
                <a:cubicBezTo>
                  <a:pt x="287680" y="1082394"/>
                  <a:pt x="285317" y="1084757"/>
                  <a:pt x="282363" y="1084757"/>
                </a:cubicBezTo>
                <a:cubicBezTo>
                  <a:pt x="279410" y="1084757"/>
                  <a:pt x="277047" y="1082394"/>
                  <a:pt x="277047" y="1079637"/>
                </a:cubicBezTo>
                <a:cubicBezTo>
                  <a:pt x="277047" y="1076684"/>
                  <a:pt x="279410" y="1074321"/>
                  <a:pt x="282363" y="1074321"/>
                </a:cubicBezTo>
                <a:close/>
                <a:moveTo>
                  <a:pt x="836853" y="1062310"/>
                </a:moveTo>
                <a:cubicBezTo>
                  <a:pt x="853787" y="1062113"/>
                  <a:pt x="867570" y="1075700"/>
                  <a:pt x="867570" y="1092633"/>
                </a:cubicBezTo>
                <a:cubicBezTo>
                  <a:pt x="867767" y="1109371"/>
                  <a:pt x="854181" y="1123154"/>
                  <a:pt x="837246" y="1123154"/>
                </a:cubicBezTo>
                <a:cubicBezTo>
                  <a:pt x="820312" y="1123351"/>
                  <a:pt x="806529" y="1109765"/>
                  <a:pt x="806529" y="1092830"/>
                </a:cubicBezTo>
                <a:cubicBezTo>
                  <a:pt x="806529" y="1076094"/>
                  <a:pt x="820115" y="1062310"/>
                  <a:pt x="836853" y="1062310"/>
                </a:cubicBezTo>
                <a:close/>
                <a:moveTo>
                  <a:pt x="1266305" y="1059947"/>
                </a:moveTo>
                <a:cubicBezTo>
                  <a:pt x="1285996" y="1059947"/>
                  <a:pt x="1302142" y="1075896"/>
                  <a:pt x="1302142" y="1095587"/>
                </a:cubicBezTo>
                <a:cubicBezTo>
                  <a:pt x="1302142" y="1115278"/>
                  <a:pt x="1286193" y="1131424"/>
                  <a:pt x="1266502" y="1131424"/>
                </a:cubicBezTo>
                <a:cubicBezTo>
                  <a:pt x="1246811" y="1131424"/>
                  <a:pt x="1230665" y="1115475"/>
                  <a:pt x="1230665" y="1095784"/>
                </a:cubicBezTo>
                <a:cubicBezTo>
                  <a:pt x="1230468" y="1076093"/>
                  <a:pt x="1246417" y="1059947"/>
                  <a:pt x="1266305" y="1059947"/>
                </a:cubicBezTo>
                <a:close/>
                <a:moveTo>
                  <a:pt x="3924343" y="1057977"/>
                </a:moveTo>
                <a:cubicBezTo>
                  <a:pt x="3937340" y="1057781"/>
                  <a:pt x="3947973" y="1068413"/>
                  <a:pt x="3947973" y="1081409"/>
                </a:cubicBezTo>
                <a:cubicBezTo>
                  <a:pt x="3947973" y="1094603"/>
                  <a:pt x="3937340" y="1105236"/>
                  <a:pt x="3924343" y="1105236"/>
                </a:cubicBezTo>
                <a:cubicBezTo>
                  <a:pt x="3911347" y="1105236"/>
                  <a:pt x="3900715" y="1094603"/>
                  <a:pt x="3900715" y="1081606"/>
                </a:cubicBezTo>
                <a:cubicBezTo>
                  <a:pt x="3900518" y="1068610"/>
                  <a:pt x="3911151" y="1057977"/>
                  <a:pt x="3924343" y="1057977"/>
                </a:cubicBezTo>
                <a:close/>
                <a:moveTo>
                  <a:pt x="3494891" y="1048330"/>
                </a:moveTo>
                <a:cubicBezTo>
                  <a:pt x="3516551" y="1048133"/>
                  <a:pt x="3534272" y="1065657"/>
                  <a:pt x="3534272" y="1087317"/>
                </a:cubicBezTo>
                <a:cubicBezTo>
                  <a:pt x="3534469" y="1108977"/>
                  <a:pt x="3516944" y="1126501"/>
                  <a:pt x="3495284" y="1126698"/>
                </a:cubicBezTo>
                <a:cubicBezTo>
                  <a:pt x="3473625" y="1126895"/>
                  <a:pt x="3455904" y="1109370"/>
                  <a:pt x="3455904" y="1087710"/>
                </a:cubicBezTo>
                <a:cubicBezTo>
                  <a:pt x="3455707" y="1066051"/>
                  <a:pt x="3473232" y="1048526"/>
                  <a:pt x="3494891" y="1048330"/>
                </a:cubicBezTo>
                <a:close/>
                <a:moveTo>
                  <a:pt x="2903976" y="1045377"/>
                </a:moveTo>
                <a:cubicBezTo>
                  <a:pt x="2930165" y="1045179"/>
                  <a:pt x="2951627" y="1066445"/>
                  <a:pt x="2951627" y="1092634"/>
                </a:cubicBezTo>
                <a:cubicBezTo>
                  <a:pt x="2951627" y="1118822"/>
                  <a:pt x="2930362" y="1140286"/>
                  <a:pt x="2904172" y="1140286"/>
                </a:cubicBezTo>
                <a:cubicBezTo>
                  <a:pt x="2877984" y="1140286"/>
                  <a:pt x="2856522" y="1119019"/>
                  <a:pt x="2856522" y="1092831"/>
                </a:cubicBezTo>
                <a:cubicBezTo>
                  <a:pt x="2856325" y="1066642"/>
                  <a:pt x="2877591" y="1045179"/>
                  <a:pt x="2903976" y="1045377"/>
                </a:cubicBezTo>
                <a:close/>
                <a:moveTo>
                  <a:pt x="1857220" y="1044785"/>
                </a:moveTo>
                <a:cubicBezTo>
                  <a:pt x="1885575" y="1044785"/>
                  <a:pt x="1909007" y="1067823"/>
                  <a:pt x="1909007" y="1096374"/>
                </a:cubicBezTo>
                <a:cubicBezTo>
                  <a:pt x="1909007" y="1124925"/>
                  <a:pt x="1885969" y="1148161"/>
                  <a:pt x="1857417" y="1148161"/>
                </a:cubicBezTo>
                <a:cubicBezTo>
                  <a:pt x="1829062" y="1148358"/>
                  <a:pt x="1805631" y="1125320"/>
                  <a:pt x="1805631" y="1096768"/>
                </a:cubicBezTo>
                <a:cubicBezTo>
                  <a:pt x="1805631" y="1068217"/>
                  <a:pt x="1828669" y="1044982"/>
                  <a:pt x="1857220" y="1044785"/>
                </a:cubicBezTo>
                <a:close/>
                <a:moveTo>
                  <a:pt x="1551819" y="1035335"/>
                </a:moveTo>
                <a:cubicBezTo>
                  <a:pt x="1575841" y="1035138"/>
                  <a:pt x="1595138" y="1054434"/>
                  <a:pt x="1595335" y="1078457"/>
                </a:cubicBezTo>
                <a:cubicBezTo>
                  <a:pt x="1595335" y="1102479"/>
                  <a:pt x="1576038" y="1121973"/>
                  <a:pt x="1552016" y="1121973"/>
                </a:cubicBezTo>
                <a:cubicBezTo>
                  <a:pt x="1527993" y="1122170"/>
                  <a:pt x="1508500" y="1102873"/>
                  <a:pt x="1508500" y="1078851"/>
                </a:cubicBezTo>
                <a:cubicBezTo>
                  <a:pt x="1508303" y="1055025"/>
                  <a:pt x="1527796" y="1035531"/>
                  <a:pt x="1551819" y="1035335"/>
                </a:cubicBezTo>
                <a:close/>
                <a:moveTo>
                  <a:pt x="676177" y="1033365"/>
                </a:moveTo>
                <a:cubicBezTo>
                  <a:pt x="685628" y="1033365"/>
                  <a:pt x="693505" y="1041044"/>
                  <a:pt x="693505" y="1050693"/>
                </a:cubicBezTo>
                <a:cubicBezTo>
                  <a:pt x="693505" y="1060145"/>
                  <a:pt x="685628" y="1068021"/>
                  <a:pt x="676177" y="1068021"/>
                </a:cubicBezTo>
                <a:cubicBezTo>
                  <a:pt x="666725" y="1068021"/>
                  <a:pt x="658849" y="1060341"/>
                  <a:pt x="658849" y="1050693"/>
                </a:cubicBezTo>
                <a:cubicBezTo>
                  <a:pt x="658849" y="1041044"/>
                  <a:pt x="666725" y="1033365"/>
                  <a:pt x="676177" y="1033365"/>
                </a:cubicBezTo>
                <a:close/>
                <a:moveTo>
                  <a:pt x="3209180" y="1030215"/>
                </a:moveTo>
                <a:cubicBezTo>
                  <a:pt x="3232612" y="1030215"/>
                  <a:pt x="3251909" y="1049118"/>
                  <a:pt x="3251909" y="1072747"/>
                </a:cubicBezTo>
                <a:cubicBezTo>
                  <a:pt x="3251909" y="1096179"/>
                  <a:pt x="3233005" y="1115476"/>
                  <a:pt x="3209377" y="1115476"/>
                </a:cubicBezTo>
                <a:cubicBezTo>
                  <a:pt x="3185944" y="1115476"/>
                  <a:pt x="3166845" y="1096572"/>
                  <a:pt x="3166648" y="1072944"/>
                </a:cubicBezTo>
                <a:cubicBezTo>
                  <a:pt x="3166648" y="1049315"/>
                  <a:pt x="3185748" y="1030215"/>
                  <a:pt x="3209180" y="1030215"/>
                </a:cubicBezTo>
                <a:close/>
                <a:moveTo>
                  <a:pt x="4084626" y="1028836"/>
                </a:moveTo>
                <a:cubicBezTo>
                  <a:pt x="4089943" y="1028836"/>
                  <a:pt x="4094078" y="1032971"/>
                  <a:pt x="4094078" y="1038091"/>
                </a:cubicBezTo>
                <a:cubicBezTo>
                  <a:pt x="4094078" y="1043407"/>
                  <a:pt x="4089943" y="1047542"/>
                  <a:pt x="4084823" y="1047542"/>
                </a:cubicBezTo>
                <a:cubicBezTo>
                  <a:pt x="4079506" y="1047542"/>
                  <a:pt x="4075371" y="1043407"/>
                  <a:pt x="4075371" y="1038288"/>
                </a:cubicBezTo>
                <a:cubicBezTo>
                  <a:pt x="4075371" y="1033168"/>
                  <a:pt x="4079506" y="1028836"/>
                  <a:pt x="4084626" y="1028836"/>
                </a:cubicBezTo>
                <a:close/>
                <a:moveTo>
                  <a:pt x="1096375" y="1014068"/>
                </a:moveTo>
                <a:cubicBezTo>
                  <a:pt x="1113309" y="1013872"/>
                  <a:pt x="1127092" y="1027458"/>
                  <a:pt x="1127092" y="1044391"/>
                </a:cubicBezTo>
                <a:cubicBezTo>
                  <a:pt x="1127289" y="1061326"/>
                  <a:pt x="1113506" y="1075109"/>
                  <a:pt x="1096768" y="1075109"/>
                </a:cubicBezTo>
                <a:cubicBezTo>
                  <a:pt x="1079834" y="1075109"/>
                  <a:pt x="1066051" y="1061523"/>
                  <a:pt x="1066051" y="1044589"/>
                </a:cubicBezTo>
                <a:cubicBezTo>
                  <a:pt x="1066051" y="1027655"/>
                  <a:pt x="1079637" y="1013872"/>
                  <a:pt x="1096375" y="1014068"/>
                </a:cubicBezTo>
                <a:close/>
                <a:moveTo>
                  <a:pt x="3664427" y="1007964"/>
                </a:moveTo>
                <a:cubicBezTo>
                  <a:pt x="3679393" y="1007964"/>
                  <a:pt x="3691601" y="1019975"/>
                  <a:pt x="3691601" y="1034940"/>
                </a:cubicBezTo>
                <a:cubicBezTo>
                  <a:pt x="3691601" y="1049905"/>
                  <a:pt x="3679589" y="1062113"/>
                  <a:pt x="3664624" y="1062113"/>
                </a:cubicBezTo>
                <a:cubicBezTo>
                  <a:pt x="3649660" y="1062113"/>
                  <a:pt x="3637452" y="1050102"/>
                  <a:pt x="3637452" y="1035137"/>
                </a:cubicBezTo>
                <a:cubicBezTo>
                  <a:pt x="3637255" y="1020172"/>
                  <a:pt x="3649266" y="1008161"/>
                  <a:pt x="3664427" y="1007964"/>
                </a:cubicBezTo>
                <a:close/>
                <a:moveTo>
                  <a:pt x="2776773" y="1004617"/>
                </a:moveTo>
                <a:cubicBezTo>
                  <a:pt x="2802962" y="1004419"/>
                  <a:pt x="2824227" y="1025685"/>
                  <a:pt x="2824424" y="1051874"/>
                </a:cubicBezTo>
                <a:cubicBezTo>
                  <a:pt x="2824424" y="1078062"/>
                  <a:pt x="2803159" y="1099329"/>
                  <a:pt x="2776970" y="1099526"/>
                </a:cubicBezTo>
                <a:cubicBezTo>
                  <a:pt x="2750781" y="1099526"/>
                  <a:pt x="2729319" y="1078259"/>
                  <a:pt x="2729319" y="1052071"/>
                </a:cubicBezTo>
                <a:cubicBezTo>
                  <a:pt x="2729122" y="1025882"/>
                  <a:pt x="2750388" y="1004419"/>
                  <a:pt x="2776773" y="1004617"/>
                </a:cubicBezTo>
                <a:close/>
                <a:moveTo>
                  <a:pt x="1984028" y="1003632"/>
                </a:moveTo>
                <a:cubicBezTo>
                  <a:pt x="2012185" y="1003435"/>
                  <a:pt x="2035026" y="1026276"/>
                  <a:pt x="2035223" y="1054434"/>
                </a:cubicBezTo>
                <a:cubicBezTo>
                  <a:pt x="2035223" y="1082592"/>
                  <a:pt x="2012579" y="1105630"/>
                  <a:pt x="1984421" y="1105630"/>
                </a:cubicBezTo>
                <a:cubicBezTo>
                  <a:pt x="1956264" y="1105827"/>
                  <a:pt x="1933423" y="1082986"/>
                  <a:pt x="1933226" y="1054828"/>
                </a:cubicBezTo>
                <a:cubicBezTo>
                  <a:pt x="1933226" y="1026670"/>
                  <a:pt x="1955870" y="1003829"/>
                  <a:pt x="1984028" y="1003632"/>
                </a:cubicBezTo>
                <a:close/>
                <a:moveTo>
                  <a:pt x="517273" y="999891"/>
                </a:moveTo>
                <a:cubicBezTo>
                  <a:pt x="522786" y="999891"/>
                  <a:pt x="527316" y="1004420"/>
                  <a:pt x="527316" y="1009933"/>
                </a:cubicBezTo>
                <a:cubicBezTo>
                  <a:pt x="527316" y="1015447"/>
                  <a:pt x="522786" y="1019976"/>
                  <a:pt x="517273" y="1019976"/>
                </a:cubicBezTo>
                <a:cubicBezTo>
                  <a:pt x="511760" y="1019976"/>
                  <a:pt x="507231" y="1015447"/>
                  <a:pt x="507231" y="1009933"/>
                </a:cubicBezTo>
                <a:cubicBezTo>
                  <a:pt x="507231" y="1004420"/>
                  <a:pt x="511563" y="999891"/>
                  <a:pt x="517273" y="999891"/>
                </a:cubicBezTo>
                <a:close/>
                <a:moveTo>
                  <a:pt x="4243530" y="992802"/>
                </a:moveTo>
                <a:cubicBezTo>
                  <a:pt x="4245498" y="992802"/>
                  <a:pt x="4247074" y="994377"/>
                  <a:pt x="4247074" y="996346"/>
                </a:cubicBezTo>
                <a:cubicBezTo>
                  <a:pt x="4247074" y="998315"/>
                  <a:pt x="4245498" y="999891"/>
                  <a:pt x="4243530" y="999891"/>
                </a:cubicBezTo>
                <a:cubicBezTo>
                  <a:pt x="4241561" y="1000088"/>
                  <a:pt x="4239985" y="998512"/>
                  <a:pt x="4239985" y="996544"/>
                </a:cubicBezTo>
                <a:cubicBezTo>
                  <a:pt x="4239985" y="994574"/>
                  <a:pt x="4241561" y="992999"/>
                  <a:pt x="4243530" y="992802"/>
                </a:cubicBezTo>
                <a:close/>
                <a:moveTo>
                  <a:pt x="1373422" y="983350"/>
                </a:moveTo>
                <a:cubicBezTo>
                  <a:pt x="1391341" y="983350"/>
                  <a:pt x="1406109" y="997724"/>
                  <a:pt x="1406109" y="1015840"/>
                </a:cubicBezTo>
                <a:cubicBezTo>
                  <a:pt x="1406109" y="1033758"/>
                  <a:pt x="1391538" y="1048527"/>
                  <a:pt x="1373619" y="1048527"/>
                </a:cubicBezTo>
                <a:cubicBezTo>
                  <a:pt x="1355701" y="1048527"/>
                  <a:pt x="1340933" y="1033955"/>
                  <a:pt x="1340933" y="1016037"/>
                </a:cubicBezTo>
                <a:cubicBezTo>
                  <a:pt x="1340933" y="998118"/>
                  <a:pt x="1355504" y="983350"/>
                  <a:pt x="1373422" y="983350"/>
                </a:cubicBezTo>
                <a:close/>
                <a:moveTo>
                  <a:pt x="2646225" y="978231"/>
                </a:moveTo>
                <a:cubicBezTo>
                  <a:pt x="2670642" y="978231"/>
                  <a:pt x="2690726" y="997922"/>
                  <a:pt x="2690726" y="1022534"/>
                </a:cubicBezTo>
                <a:cubicBezTo>
                  <a:pt x="2690726" y="1046951"/>
                  <a:pt x="2670838" y="1066839"/>
                  <a:pt x="2646422" y="1067036"/>
                </a:cubicBezTo>
                <a:cubicBezTo>
                  <a:pt x="2622006" y="1067036"/>
                  <a:pt x="2601921" y="1047345"/>
                  <a:pt x="2601921" y="1022732"/>
                </a:cubicBezTo>
                <a:cubicBezTo>
                  <a:pt x="2601921" y="998315"/>
                  <a:pt x="2621612" y="978231"/>
                  <a:pt x="2646225" y="978231"/>
                </a:cubicBezTo>
                <a:close/>
                <a:moveTo>
                  <a:pt x="2114183" y="978231"/>
                </a:moveTo>
                <a:cubicBezTo>
                  <a:pt x="2139584" y="978231"/>
                  <a:pt x="2160456" y="998709"/>
                  <a:pt x="2160456" y="1024307"/>
                </a:cubicBezTo>
                <a:cubicBezTo>
                  <a:pt x="2160653" y="1049708"/>
                  <a:pt x="2139978" y="1070383"/>
                  <a:pt x="2114577" y="1070580"/>
                </a:cubicBezTo>
                <a:cubicBezTo>
                  <a:pt x="2089176" y="1070777"/>
                  <a:pt x="2068501" y="1050102"/>
                  <a:pt x="2068304" y="1024701"/>
                </a:cubicBezTo>
                <a:cubicBezTo>
                  <a:pt x="2068304" y="999300"/>
                  <a:pt x="2088782" y="978428"/>
                  <a:pt x="2114183" y="978231"/>
                </a:cubicBezTo>
                <a:close/>
                <a:moveTo>
                  <a:pt x="1669569" y="975868"/>
                </a:moveTo>
                <a:cubicBezTo>
                  <a:pt x="1691228" y="975868"/>
                  <a:pt x="1709147" y="993393"/>
                  <a:pt x="1709147" y="1015249"/>
                </a:cubicBezTo>
                <a:cubicBezTo>
                  <a:pt x="1709147" y="1037105"/>
                  <a:pt x="1691622" y="1054827"/>
                  <a:pt x="1669766" y="1055024"/>
                </a:cubicBezTo>
                <a:cubicBezTo>
                  <a:pt x="1647909" y="1055024"/>
                  <a:pt x="1629991" y="1037499"/>
                  <a:pt x="1629991" y="1015643"/>
                </a:cubicBezTo>
                <a:cubicBezTo>
                  <a:pt x="1629991" y="993786"/>
                  <a:pt x="1647516" y="976065"/>
                  <a:pt x="1669569" y="975868"/>
                </a:cubicBezTo>
                <a:close/>
                <a:moveTo>
                  <a:pt x="3386986" y="975081"/>
                </a:moveTo>
                <a:cubicBezTo>
                  <a:pt x="3405495" y="974884"/>
                  <a:pt x="3420656" y="990045"/>
                  <a:pt x="3420656" y="1008554"/>
                </a:cubicBezTo>
                <a:cubicBezTo>
                  <a:pt x="3420853" y="1027261"/>
                  <a:pt x="3405888" y="1042226"/>
                  <a:pt x="3387183" y="1042423"/>
                </a:cubicBezTo>
                <a:cubicBezTo>
                  <a:pt x="3368674" y="1042423"/>
                  <a:pt x="3353512" y="1027261"/>
                  <a:pt x="3353512" y="1008751"/>
                </a:cubicBezTo>
                <a:cubicBezTo>
                  <a:pt x="3353512" y="990242"/>
                  <a:pt x="3368477" y="975081"/>
                  <a:pt x="3386986" y="975081"/>
                </a:cubicBezTo>
                <a:close/>
                <a:moveTo>
                  <a:pt x="3090840" y="973505"/>
                </a:moveTo>
                <a:cubicBezTo>
                  <a:pt x="3111318" y="973505"/>
                  <a:pt x="3127858" y="989848"/>
                  <a:pt x="3127858" y="1010129"/>
                </a:cubicBezTo>
                <a:cubicBezTo>
                  <a:pt x="3128055" y="1030607"/>
                  <a:pt x="3111515" y="1047148"/>
                  <a:pt x="3091233" y="1047148"/>
                </a:cubicBezTo>
                <a:cubicBezTo>
                  <a:pt x="3070952" y="1047345"/>
                  <a:pt x="3054412" y="1030804"/>
                  <a:pt x="3054412" y="1010523"/>
                </a:cubicBezTo>
                <a:cubicBezTo>
                  <a:pt x="3054412" y="990242"/>
                  <a:pt x="3070755" y="973702"/>
                  <a:pt x="3090840" y="973505"/>
                </a:cubicBezTo>
                <a:close/>
                <a:moveTo>
                  <a:pt x="929595" y="968976"/>
                </a:moveTo>
                <a:cubicBezTo>
                  <a:pt x="944756" y="968976"/>
                  <a:pt x="957162" y="981184"/>
                  <a:pt x="957162" y="996346"/>
                </a:cubicBezTo>
                <a:cubicBezTo>
                  <a:pt x="957162" y="1011508"/>
                  <a:pt x="944953" y="1023913"/>
                  <a:pt x="929792" y="1023913"/>
                </a:cubicBezTo>
                <a:cubicBezTo>
                  <a:pt x="914630" y="1023913"/>
                  <a:pt x="902225" y="1011704"/>
                  <a:pt x="902225" y="996543"/>
                </a:cubicBezTo>
                <a:cubicBezTo>
                  <a:pt x="902225" y="981381"/>
                  <a:pt x="914433" y="968976"/>
                  <a:pt x="929595" y="968976"/>
                </a:cubicBezTo>
                <a:close/>
                <a:moveTo>
                  <a:pt x="359550" y="966810"/>
                </a:moveTo>
                <a:cubicBezTo>
                  <a:pt x="361716" y="966810"/>
                  <a:pt x="363489" y="968385"/>
                  <a:pt x="363489" y="970551"/>
                </a:cubicBezTo>
                <a:cubicBezTo>
                  <a:pt x="363292" y="972520"/>
                  <a:pt x="361716" y="974293"/>
                  <a:pt x="359550" y="974293"/>
                </a:cubicBezTo>
                <a:cubicBezTo>
                  <a:pt x="357582" y="974293"/>
                  <a:pt x="355810" y="972717"/>
                  <a:pt x="355810" y="970551"/>
                </a:cubicBezTo>
                <a:cubicBezTo>
                  <a:pt x="355810" y="968385"/>
                  <a:pt x="357582" y="966613"/>
                  <a:pt x="359550" y="966810"/>
                </a:cubicBezTo>
                <a:close/>
                <a:moveTo>
                  <a:pt x="3830814" y="965629"/>
                </a:moveTo>
                <a:cubicBezTo>
                  <a:pt x="3842037" y="965629"/>
                  <a:pt x="3851095" y="974687"/>
                  <a:pt x="3851095" y="985713"/>
                </a:cubicBezTo>
                <a:cubicBezTo>
                  <a:pt x="3851095" y="996937"/>
                  <a:pt x="3842037" y="1005995"/>
                  <a:pt x="3831010" y="1005995"/>
                </a:cubicBezTo>
                <a:cubicBezTo>
                  <a:pt x="3819786" y="1005995"/>
                  <a:pt x="3810729" y="996937"/>
                  <a:pt x="3810729" y="985910"/>
                </a:cubicBezTo>
                <a:cubicBezTo>
                  <a:pt x="3810729" y="974884"/>
                  <a:pt x="3819786" y="965826"/>
                  <a:pt x="3830814" y="965629"/>
                </a:cubicBezTo>
                <a:close/>
                <a:moveTo>
                  <a:pt x="2246899" y="960312"/>
                </a:moveTo>
                <a:cubicBezTo>
                  <a:pt x="2272103" y="960312"/>
                  <a:pt x="2292778" y="980790"/>
                  <a:pt x="2292778" y="1005994"/>
                </a:cubicBezTo>
                <a:cubicBezTo>
                  <a:pt x="2292778" y="1031199"/>
                  <a:pt x="2272300" y="1051874"/>
                  <a:pt x="2247096" y="1051874"/>
                </a:cubicBezTo>
                <a:cubicBezTo>
                  <a:pt x="2221695" y="1051874"/>
                  <a:pt x="2201217" y="1031592"/>
                  <a:pt x="2201020" y="1006191"/>
                </a:cubicBezTo>
                <a:cubicBezTo>
                  <a:pt x="2201020" y="980987"/>
                  <a:pt x="2221301" y="960509"/>
                  <a:pt x="2246899" y="960312"/>
                </a:cubicBezTo>
                <a:close/>
                <a:moveTo>
                  <a:pt x="2513904" y="959131"/>
                </a:moveTo>
                <a:cubicBezTo>
                  <a:pt x="2539108" y="959131"/>
                  <a:pt x="2559783" y="979609"/>
                  <a:pt x="2559783" y="1004813"/>
                </a:cubicBezTo>
                <a:cubicBezTo>
                  <a:pt x="2559783" y="1030214"/>
                  <a:pt x="2539502" y="1050889"/>
                  <a:pt x="2514101" y="1050889"/>
                </a:cubicBezTo>
                <a:cubicBezTo>
                  <a:pt x="2488700" y="1050889"/>
                  <a:pt x="2468222" y="1030411"/>
                  <a:pt x="2468025" y="1005207"/>
                </a:cubicBezTo>
                <a:cubicBezTo>
                  <a:pt x="2468025" y="980003"/>
                  <a:pt x="2488503" y="959525"/>
                  <a:pt x="2513904" y="959131"/>
                </a:cubicBezTo>
                <a:close/>
                <a:moveTo>
                  <a:pt x="2380205" y="953815"/>
                </a:moveTo>
                <a:cubicBezTo>
                  <a:pt x="2405409" y="953815"/>
                  <a:pt x="2426084" y="974293"/>
                  <a:pt x="2426084" y="999497"/>
                </a:cubicBezTo>
                <a:cubicBezTo>
                  <a:pt x="2426084" y="1024702"/>
                  <a:pt x="2405606" y="1045377"/>
                  <a:pt x="2380401" y="1045377"/>
                </a:cubicBezTo>
                <a:cubicBezTo>
                  <a:pt x="2355197" y="1045377"/>
                  <a:pt x="2334522" y="1024899"/>
                  <a:pt x="2334522" y="999694"/>
                </a:cubicBezTo>
                <a:cubicBezTo>
                  <a:pt x="2334522" y="974490"/>
                  <a:pt x="2354804" y="954012"/>
                  <a:pt x="2380205" y="953815"/>
                </a:cubicBezTo>
                <a:close/>
                <a:moveTo>
                  <a:pt x="3994837" y="929792"/>
                </a:moveTo>
                <a:cubicBezTo>
                  <a:pt x="4000154" y="929594"/>
                  <a:pt x="4004288" y="933926"/>
                  <a:pt x="4004288" y="939046"/>
                </a:cubicBezTo>
                <a:cubicBezTo>
                  <a:pt x="4004486" y="944362"/>
                  <a:pt x="4000154" y="948498"/>
                  <a:pt x="3995034" y="948498"/>
                </a:cubicBezTo>
                <a:cubicBezTo>
                  <a:pt x="3989717" y="948695"/>
                  <a:pt x="3985582" y="944362"/>
                  <a:pt x="3985582" y="939243"/>
                </a:cubicBezTo>
                <a:cubicBezTo>
                  <a:pt x="3985582" y="934123"/>
                  <a:pt x="3989717" y="929989"/>
                  <a:pt x="3994837" y="929792"/>
                </a:cubicBezTo>
                <a:close/>
                <a:moveTo>
                  <a:pt x="1199160" y="927626"/>
                </a:moveTo>
                <a:cubicBezTo>
                  <a:pt x="1216488" y="927626"/>
                  <a:pt x="1230468" y="941606"/>
                  <a:pt x="1230468" y="958737"/>
                </a:cubicBezTo>
                <a:cubicBezTo>
                  <a:pt x="1230468" y="976065"/>
                  <a:pt x="1216488" y="990045"/>
                  <a:pt x="1199357" y="990045"/>
                </a:cubicBezTo>
                <a:cubicBezTo>
                  <a:pt x="1182029" y="990045"/>
                  <a:pt x="1168049" y="976262"/>
                  <a:pt x="1168049" y="958934"/>
                </a:cubicBezTo>
                <a:cubicBezTo>
                  <a:pt x="1168049" y="941804"/>
                  <a:pt x="1182029" y="927626"/>
                  <a:pt x="1199160" y="927626"/>
                </a:cubicBezTo>
                <a:close/>
                <a:moveTo>
                  <a:pt x="765177" y="927035"/>
                </a:moveTo>
                <a:cubicBezTo>
                  <a:pt x="778371" y="927035"/>
                  <a:pt x="789201" y="937668"/>
                  <a:pt x="789201" y="950860"/>
                </a:cubicBezTo>
                <a:cubicBezTo>
                  <a:pt x="789201" y="964053"/>
                  <a:pt x="778568" y="974884"/>
                  <a:pt x="765374" y="974884"/>
                </a:cubicBezTo>
                <a:cubicBezTo>
                  <a:pt x="752181" y="974884"/>
                  <a:pt x="741352" y="964251"/>
                  <a:pt x="741352" y="951057"/>
                </a:cubicBezTo>
                <a:cubicBezTo>
                  <a:pt x="741352" y="937865"/>
                  <a:pt x="751985" y="927035"/>
                  <a:pt x="765177" y="927035"/>
                </a:cubicBezTo>
                <a:close/>
                <a:moveTo>
                  <a:pt x="3561052" y="919159"/>
                </a:moveTo>
                <a:cubicBezTo>
                  <a:pt x="3578380" y="919159"/>
                  <a:pt x="3592360" y="932943"/>
                  <a:pt x="3592360" y="950270"/>
                </a:cubicBezTo>
                <a:cubicBezTo>
                  <a:pt x="3592360" y="967598"/>
                  <a:pt x="3578577" y="981578"/>
                  <a:pt x="3561249" y="981578"/>
                </a:cubicBezTo>
                <a:cubicBezTo>
                  <a:pt x="3544117" y="981578"/>
                  <a:pt x="3529940" y="967795"/>
                  <a:pt x="3529940" y="950467"/>
                </a:cubicBezTo>
                <a:cubicBezTo>
                  <a:pt x="3529743" y="933139"/>
                  <a:pt x="3543724" y="919159"/>
                  <a:pt x="3561052" y="919159"/>
                </a:cubicBezTo>
                <a:close/>
                <a:moveTo>
                  <a:pt x="2968166" y="918962"/>
                </a:moveTo>
                <a:cubicBezTo>
                  <a:pt x="2989629" y="918962"/>
                  <a:pt x="3007153" y="936290"/>
                  <a:pt x="3007153" y="957752"/>
                </a:cubicBezTo>
                <a:cubicBezTo>
                  <a:pt x="3007350" y="979216"/>
                  <a:pt x="2990023" y="996741"/>
                  <a:pt x="2968560" y="996741"/>
                </a:cubicBezTo>
                <a:cubicBezTo>
                  <a:pt x="2947098" y="996741"/>
                  <a:pt x="2929573" y="979413"/>
                  <a:pt x="2929573" y="957949"/>
                </a:cubicBezTo>
                <a:cubicBezTo>
                  <a:pt x="2929376" y="936487"/>
                  <a:pt x="2946704" y="918962"/>
                  <a:pt x="2968166" y="918962"/>
                </a:cubicBezTo>
                <a:close/>
                <a:moveTo>
                  <a:pt x="1792045" y="917780"/>
                </a:moveTo>
                <a:cubicBezTo>
                  <a:pt x="1816462" y="917780"/>
                  <a:pt x="1836546" y="937471"/>
                  <a:pt x="1836546" y="962083"/>
                </a:cubicBezTo>
                <a:cubicBezTo>
                  <a:pt x="1836546" y="986500"/>
                  <a:pt x="1816659" y="1006585"/>
                  <a:pt x="1792242" y="1006585"/>
                </a:cubicBezTo>
                <a:cubicBezTo>
                  <a:pt x="1767826" y="1006585"/>
                  <a:pt x="1747742" y="986894"/>
                  <a:pt x="1747742" y="962281"/>
                </a:cubicBezTo>
                <a:cubicBezTo>
                  <a:pt x="1747545" y="937668"/>
                  <a:pt x="1767235" y="917780"/>
                  <a:pt x="1792045" y="917780"/>
                </a:cubicBezTo>
                <a:close/>
                <a:moveTo>
                  <a:pt x="1486250" y="909314"/>
                </a:moveTo>
                <a:cubicBezTo>
                  <a:pt x="1505743" y="909117"/>
                  <a:pt x="1521495" y="924869"/>
                  <a:pt x="1521495" y="944166"/>
                </a:cubicBezTo>
                <a:cubicBezTo>
                  <a:pt x="1521693" y="963661"/>
                  <a:pt x="1505940" y="979413"/>
                  <a:pt x="1486643" y="979413"/>
                </a:cubicBezTo>
                <a:cubicBezTo>
                  <a:pt x="1467149" y="979610"/>
                  <a:pt x="1451397" y="963857"/>
                  <a:pt x="1451397" y="944560"/>
                </a:cubicBezTo>
                <a:cubicBezTo>
                  <a:pt x="1451397" y="925264"/>
                  <a:pt x="1466952" y="909510"/>
                  <a:pt x="1486250" y="909314"/>
                </a:cubicBezTo>
                <a:close/>
                <a:moveTo>
                  <a:pt x="3273568" y="902816"/>
                </a:moveTo>
                <a:cubicBezTo>
                  <a:pt x="3293062" y="902619"/>
                  <a:pt x="3308814" y="918371"/>
                  <a:pt x="3308814" y="937668"/>
                </a:cubicBezTo>
                <a:cubicBezTo>
                  <a:pt x="3309011" y="957163"/>
                  <a:pt x="3293259" y="972915"/>
                  <a:pt x="3273962" y="972915"/>
                </a:cubicBezTo>
                <a:cubicBezTo>
                  <a:pt x="3254468" y="973112"/>
                  <a:pt x="3238716" y="957359"/>
                  <a:pt x="3238716" y="938062"/>
                </a:cubicBezTo>
                <a:cubicBezTo>
                  <a:pt x="3238716" y="918766"/>
                  <a:pt x="3254272" y="903012"/>
                  <a:pt x="3273568" y="902816"/>
                </a:cubicBezTo>
                <a:close/>
                <a:moveTo>
                  <a:pt x="4156890" y="891198"/>
                </a:moveTo>
                <a:cubicBezTo>
                  <a:pt x="4158859" y="891198"/>
                  <a:pt x="4160435" y="892773"/>
                  <a:pt x="4160435" y="894742"/>
                </a:cubicBezTo>
                <a:cubicBezTo>
                  <a:pt x="4160435" y="896711"/>
                  <a:pt x="4158859" y="898287"/>
                  <a:pt x="4156890" y="898287"/>
                </a:cubicBezTo>
                <a:cubicBezTo>
                  <a:pt x="4154922" y="898287"/>
                  <a:pt x="4153346" y="896711"/>
                  <a:pt x="4153346" y="894742"/>
                </a:cubicBezTo>
                <a:cubicBezTo>
                  <a:pt x="4153346" y="892773"/>
                  <a:pt x="4154922" y="891198"/>
                  <a:pt x="4156890" y="891198"/>
                </a:cubicBezTo>
                <a:close/>
                <a:moveTo>
                  <a:pt x="603124" y="890213"/>
                </a:moveTo>
                <a:cubicBezTo>
                  <a:pt x="612575" y="890213"/>
                  <a:pt x="620452" y="897892"/>
                  <a:pt x="620452" y="907541"/>
                </a:cubicBezTo>
                <a:cubicBezTo>
                  <a:pt x="620452" y="916993"/>
                  <a:pt x="612772" y="924869"/>
                  <a:pt x="603124" y="924869"/>
                </a:cubicBezTo>
                <a:cubicBezTo>
                  <a:pt x="593672" y="924869"/>
                  <a:pt x="585796" y="917189"/>
                  <a:pt x="585796" y="907541"/>
                </a:cubicBezTo>
                <a:cubicBezTo>
                  <a:pt x="585796" y="898089"/>
                  <a:pt x="593475" y="890213"/>
                  <a:pt x="603124" y="890213"/>
                </a:cubicBezTo>
                <a:close/>
                <a:moveTo>
                  <a:pt x="1028049" y="875642"/>
                </a:moveTo>
                <a:cubicBezTo>
                  <a:pt x="1044983" y="875445"/>
                  <a:pt x="1058766" y="889032"/>
                  <a:pt x="1058766" y="905965"/>
                </a:cubicBezTo>
                <a:cubicBezTo>
                  <a:pt x="1058963" y="922899"/>
                  <a:pt x="1045377" y="936682"/>
                  <a:pt x="1028442" y="936682"/>
                </a:cubicBezTo>
                <a:cubicBezTo>
                  <a:pt x="1011509" y="936880"/>
                  <a:pt x="997725" y="923293"/>
                  <a:pt x="997725" y="906360"/>
                </a:cubicBezTo>
                <a:cubicBezTo>
                  <a:pt x="997725" y="889425"/>
                  <a:pt x="1011311" y="875642"/>
                  <a:pt x="1028049" y="875642"/>
                </a:cubicBezTo>
                <a:close/>
                <a:moveTo>
                  <a:pt x="2841359" y="873477"/>
                </a:moveTo>
                <a:cubicBezTo>
                  <a:pt x="2864595" y="873280"/>
                  <a:pt x="2883497" y="891986"/>
                  <a:pt x="2883497" y="915221"/>
                </a:cubicBezTo>
                <a:cubicBezTo>
                  <a:pt x="2883694" y="938455"/>
                  <a:pt x="2864988" y="957359"/>
                  <a:pt x="2841753" y="957359"/>
                </a:cubicBezTo>
                <a:cubicBezTo>
                  <a:pt x="2818518" y="957556"/>
                  <a:pt x="2799615" y="938849"/>
                  <a:pt x="2799615" y="915614"/>
                </a:cubicBezTo>
                <a:cubicBezTo>
                  <a:pt x="2799615" y="892379"/>
                  <a:pt x="2818321" y="873477"/>
                  <a:pt x="2841359" y="873477"/>
                </a:cubicBezTo>
                <a:close/>
                <a:moveTo>
                  <a:pt x="1918263" y="872296"/>
                </a:moveTo>
                <a:cubicBezTo>
                  <a:pt x="1944057" y="872099"/>
                  <a:pt x="1964732" y="892971"/>
                  <a:pt x="1964929" y="918568"/>
                </a:cubicBezTo>
                <a:cubicBezTo>
                  <a:pt x="1965126" y="944363"/>
                  <a:pt x="1944254" y="965235"/>
                  <a:pt x="1918656" y="965235"/>
                </a:cubicBezTo>
                <a:cubicBezTo>
                  <a:pt x="1893059" y="965432"/>
                  <a:pt x="1871990" y="944560"/>
                  <a:pt x="1871990" y="918962"/>
                </a:cubicBezTo>
                <a:cubicBezTo>
                  <a:pt x="1871793" y="893167"/>
                  <a:pt x="1892665" y="872296"/>
                  <a:pt x="1918263" y="872296"/>
                </a:cubicBezTo>
                <a:close/>
                <a:moveTo>
                  <a:pt x="3731573" y="869341"/>
                </a:moveTo>
                <a:cubicBezTo>
                  <a:pt x="3746538" y="869341"/>
                  <a:pt x="3758745" y="881352"/>
                  <a:pt x="3758745" y="896317"/>
                </a:cubicBezTo>
                <a:cubicBezTo>
                  <a:pt x="3758745" y="911282"/>
                  <a:pt x="3746734" y="923490"/>
                  <a:pt x="3731769" y="923490"/>
                </a:cubicBezTo>
                <a:cubicBezTo>
                  <a:pt x="3716804" y="923490"/>
                  <a:pt x="3704596" y="911479"/>
                  <a:pt x="3704596" y="896514"/>
                </a:cubicBezTo>
                <a:cubicBezTo>
                  <a:pt x="3704596" y="881549"/>
                  <a:pt x="3716608" y="869341"/>
                  <a:pt x="3731573" y="869341"/>
                </a:cubicBezTo>
                <a:close/>
                <a:moveTo>
                  <a:pt x="442252" y="858709"/>
                </a:moveTo>
                <a:cubicBezTo>
                  <a:pt x="446189" y="858709"/>
                  <a:pt x="449340" y="861859"/>
                  <a:pt x="449340" y="865601"/>
                </a:cubicBezTo>
                <a:cubicBezTo>
                  <a:pt x="449340" y="869342"/>
                  <a:pt x="446386" y="872492"/>
                  <a:pt x="442449" y="872492"/>
                </a:cubicBezTo>
                <a:cubicBezTo>
                  <a:pt x="438707" y="872492"/>
                  <a:pt x="435557" y="869538"/>
                  <a:pt x="435557" y="865601"/>
                </a:cubicBezTo>
                <a:cubicBezTo>
                  <a:pt x="435557" y="861859"/>
                  <a:pt x="438707" y="858709"/>
                  <a:pt x="442252" y="858709"/>
                </a:cubicBezTo>
                <a:close/>
                <a:moveTo>
                  <a:pt x="1307654" y="854377"/>
                </a:moveTo>
                <a:cubicBezTo>
                  <a:pt x="1322225" y="854181"/>
                  <a:pt x="1334040" y="865995"/>
                  <a:pt x="1334040" y="880566"/>
                </a:cubicBezTo>
                <a:cubicBezTo>
                  <a:pt x="1334237" y="895137"/>
                  <a:pt x="1322422" y="906952"/>
                  <a:pt x="1307851" y="906952"/>
                </a:cubicBezTo>
                <a:cubicBezTo>
                  <a:pt x="1293084" y="907149"/>
                  <a:pt x="1281269" y="895334"/>
                  <a:pt x="1281269" y="880763"/>
                </a:cubicBezTo>
                <a:cubicBezTo>
                  <a:pt x="1281269" y="866191"/>
                  <a:pt x="1293084" y="854377"/>
                  <a:pt x="1307654" y="854377"/>
                </a:cubicBezTo>
                <a:close/>
                <a:moveTo>
                  <a:pt x="1604392" y="849651"/>
                </a:moveTo>
                <a:cubicBezTo>
                  <a:pt x="1622114" y="849651"/>
                  <a:pt x="1636488" y="863828"/>
                  <a:pt x="1636488" y="881550"/>
                </a:cubicBezTo>
                <a:cubicBezTo>
                  <a:pt x="1636488" y="899074"/>
                  <a:pt x="1622311" y="913448"/>
                  <a:pt x="1604590" y="913448"/>
                </a:cubicBezTo>
                <a:cubicBezTo>
                  <a:pt x="1586868" y="913645"/>
                  <a:pt x="1572494" y="899468"/>
                  <a:pt x="1572494" y="881747"/>
                </a:cubicBezTo>
                <a:cubicBezTo>
                  <a:pt x="1572494" y="864025"/>
                  <a:pt x="1586671" y="849651"/>
                  <a:pt x="1604392" y="849651"/>
                </a:cubicBezTo>
                <a:close/>
                <a:moveTo>
                  <a:pt x="2047826" y="848076"/>
                </a:moveTo>
                <a:cubicBezTo>
                  <a:pt x="2068698" y="847879"/>
                  <a:pt x="2085632" y="864813"/>
                  <a:pt x="2085829" y="885685"/>
                </a:cubicBezTo>
                <a:cubicBezTo>
                  <a:pt x="2086026" y="906557"/>
                  <a:pt x="2069092" y="923688"/>
                  <a:pt x="2048220" y="923688"/>
                </a:cubicBezTo>
                <a:cubicBezTo>
                  <a:pt x="2027348" y="923885"/>
                  <a:pt x="2010217" y="906951"/>
                  <a:pt x="2010217" y="886079"/>
                </a:cubicBezTo>
                <a:cubicBezTo>
                  <a:pt x="2010217" y="865207"/>
                  <a:pt x="2026954" y="848076"/>
                  <a:pt x="2047826" y="848076"/>
                </a:cubicBezTo>
                <a:close/>
                <a:moveTo>
                  <a:pt x="2711794" y="847682"/>
                </a:moveTo>
                <a:cubicBezTo>
                  <a:pt x="2731485" y="847682"/>
                  <a:pt x="2747631" y="863631"/>
                  <a:pt x="2747631" y="883322"/>
                </a:cubicBezTo>
                <a:cubicBezTo>
                  <a:pt x="2747631" y="903013"/>
                  <a:pt x="2731682" y="919159"/>
                  <a:pt x="2711991" y="919159"/>
                </a:cubicBezTo>
                <a:cubicBezTo>
                  <a:pt x="2692301" y="919159"/>
                  <a:pt x="2676154" y="903210"/>
                  <a:pt x="2676154" y="883519"/>
                </a:cubicBezTo>
                <a:cubicBezTo>
                  <a:pt x="2675957" y="863828"/>
                  <a:pt x="2691906" y="847879"/>
                  <a:pt x="2711794" y="847682"/>
                </a:cubicBezTo>
                <a:close/>
                <a:moveTo>
                  <a:pt x="3451966" y="847288"/>
                </a:moveTo>
                <a:cubicBezTo>
                  <a:pt x="3466143" y="847288"/>
                  <a:pt x="3477760" y="858708"/>
                  <a:pt x="3477760" y="872885"/>
                </a:cubicBezTo>
                <a:cubicBezTo>
                  <a:pt x="3477760" y="887063"/>
                  <a:pt x="3466340" y="898680"/>
                  <a:pt x="3452162" y="898680"/>
                </a:cubicBezTo>
                <a:cubicBezTo>
                  <a:pt x="3437985" y="898680"/>
                  <a:pt x="3426368" y="887260"/>
                  <a:pt x="3426368" y="873082"/>
                </a:cubicBezTo>
                <a:cubicBezTo>
                  <a:pt x="3426368" y="858906"/>
                  <a:pt x="3437789" y="847288"/>
                  <a:pt x="3451966" y="847288"/>
                </a:cubicBezTo>
                <a:close/>
                <a:moveTo>
                  <a:pt x="3155227" y="846894"/>
                </a:moveTo>
                <a:cubicBezTo>
                  <a:pt x="3171374" y="846697"/>
                  <a:pt x="3184369" y="859693"/>
                  <a:pt x="3184567" y="875839"/>
                </a:cubicBezTo>
                <a:cubicBezTo>
                  <a:pt x="3184567" y="891985"/>
                  <a:pt x="3171570" y="904981"/>
                  <a:pt x="3155424" y="905178"/>
                </a:cubicBezTo>
                <a:cubicBezTo>
                  <a:pt x="3139475" y="905178"/>
                  <a:pt x="3126283" y="892182"/>
                  <a:pt x="3126283" y="876036"/>
                </a:cubicBezTo>
                <a:cubicBezTo>
                  <a:pt x="3126086" y="859890"/>
                  <a:pt x="3139081" y="846894"/>
                  <a:pt x="3155227" y="846894"/>
                </a:cubicBezTo>
                <a:close/>
                <a:moveTo>
                  <a:pt x="860086" y="833307"/>
                </a:moveTo>
                <a:cubicBezTo>
                  <a:pt x="873082" y="833111"/>
                  <a:pt x="883715" y="843743"/>
                  <a:pt x="883715" y="856739"/>
                </a:cubicBezTo>
                <a:cubicBezTo>
                  <a:pt x="883715" y="869735"/>
                  <a:pt x="873279" y="880368"/>
                  <a:pt x="860283" y="880368"/>
                </a:cubicBezTo>
                <a:cubicBezTo>
                  <a:pt x="847287" y="880565"/>
                  <a:pt x="836655" y="869931"/>
                  <a:pt x="836655" y="856936"/>
                </a:cubicBezTo>
                <a:cubicBezTo>
                  <a:pt x="836655" y="843940"/>
                  <a:pt x="847091" y="833307"/>
                  <a:pt x="860086" y="833307"/>
                </a:cubicBezTo>
                <a:close/>
                <a:moveTo>
                  <a:pt x="3899533" y="831141"/>
                </a:moveTo>
                <a:cubicBezTo>
                  <a:pt x="3907803" y="830944"/>
                  <a:pt x="3914498" y="837640"/>
                  <a:pt x="3914498" y="845909"/>
                </a:cubicBezTo>
                <a:cubicBezTo>
                  <a:pt x="3914498" y="854179"/>
                  <a:pt x="3907803" y="860875"/>
                  <a:pt x="3899533" y="860875"/>
                </a:cubicBezTo>
                <a:cubicBezTo>
                  <a:pt x="3891263" y="860875"/>
                  <a:pt x="3884568" y="854179"/>
                  <a:pt x="3884568" y="845909"/>
                </a:cubicBezTo>
                <a:cubicBezTo>
                  <a:pt x="3884371" y="837640"/>
                  <a:pt x="3891066" y="830944"/>
                  <a:pt x="3899533" y="831141"/>
                </a:cubicBezTo>
                <a:close/>
                <a:moveTo>
                  <a:pt x="2179754" y="826613"/>
                </a:moveTo>
                <a:cubicBezTo>
                  <a:pt x="2200232" y="826613"/>
                  <a:pt x="2216969" y="843154"/>
                  <a:pt x="2216969" y="863631"/>
                </a:cubicBezTo>
                <a:cubicBezTo>
                  <a:pt x="2216969" y="884110"/>
                  <a:pt x="2200429" y="900650"/>
                  <a:pt x="2179951" y="900847"/>
                </a:cubicBezTo>
                <a:cubicBezTo>
                  <a:pt x="2159473" y="900847"/>
                  <a:pt x="2142735" y="884307"/>
                  <a:pt x="2142735" y="863829"/>
                </a:cubicBezTo>
                <a:cubicBezTo>
                  <a:pt x="2142735" y="843350"/>
                  <a:pt x="2159078" y="826613"/>
                  <a:pt x="2179754" y="826613"/>
                </a:cubicBezTo>
                <a:close/>
                <a:moveTo>
                  <a:pt x="2579867" y="825432"/>
                </a:moveTo>
                <a:cubicBezTo>
                  <a:pt x="2600148" y="825235"/>
                  <a:pt x="2616689" y="841774"/>
                  <a:pt x="2616689" y="862056"/>
                </a:cubicBezTo>
                <a:cubicBezTo>
                  <a:pt x="2616689" y="882337"/>
                  <a:pt x="2600346" y="898878"/>
                  <a:pt x="2580065" y="898878"/>
                </a:cubicBezTo>
                <a:cubicBezTo>
                  <a:pt x="2559586" y="899075"/>
                  <a:pt x="2543046" y="882535"/>
                  <a:pt x="2543046" y="862253"/>
                </a:cubicBezTo>
                <a:cubicBezTo>
                  <a:pt x="2543046" y="841972"/>
                  <a:pt x="2559389" y="825432"/>
                  <a:pt x="2579867" y="825432"/>
                </a:cubicBezTo>
                <a:close/>
                <a:moveTo>
                  <a:pt x="2312863" y="815192"/>
                </a:moveTo>
                <a:cubicBezTo>
                  <a:pt x="2333341" y="815192"/>
                  <a:pt x="2350078" y="831733"/>
                  <a:pt x="2350078" y="852211"/>
                </a:cubicBezTo>
                <a:cubicBezTo>
                  <a:pt x="2350078" y="872689"/>
                  <a:pt x="2333538" y="889426"/>
                  <a:pt x="2313060" y="889426"/>
                </a:cubicBezTo>
                <a:cubicBezTo>
                  <a:pt x="2292582" y="889426"/>
                  <a:pt x="2275844" y="872886"/>
                  <a:pt x="2275844" y="852408"/>
                </a:cubicBezTo>
                <a:cubicBezTo>
                  <a:pt x="2275844" y="831929"/>
                  <a:pt x="2292385" y="815192"/>
                  <a:pt x="2312863" y="815192"/>
                </a:cubicBezTo>
                <a:close/>
                <a:moveTo>
                  <a:pt x="2446561" y="814996"/>
                </a:moveTo>
                <a:cubicBezTo>
                  <a:pt x="2466844" y="814996"/>
                  <a:pt x="2483383" y="831339"/>
                  <a:pt x="2483383" y="851620"/>
                </a:cubicBezTo>
                <a:cubicBezTo>
                  <a:pt x="2483580" y="872099"/>
                  <a:pt x="2467040" y="888639"/>
                  <a:pt x="2446759" y="888639"/>
                </a:cubicBezTo>
                <a:cubicBezTo>
                  <a:pt x="2426477" y="888836"/>
                  <a:pt x="2409937" y="872296"/>
                  <a:pt x="2409937" y="852014"/>
                </a:cubicBezTo>
                <a:cubicBezTo>
                  <a:pt x="2409740" y="831536"/>
                  <a:pt x="2426281" y="815193"/>
                  <a:pt x="2446561" y="814996"/>
                </a:cubicBezTo>
                <a:close/>
                <a:moveTo>
                  <a:pt x="1132408" y="796290"/>
                </a:moveTo>
                <a:cubicBezTo>
                  <a:pt x="1146782" y="796290"/>
                  <a:pt x="1158596" y="807908"/>
                  <a:pt x="1158596" y="822281"/>
                </a:cubicBezTo>
                <a:cubicBezTo>
                  <a:pt x="1158596" y="836656"/>
                  <a:pt x="1146979" y="848470"/>
                  <a:pt x="1132605" y="848470"/>
                </a:cubicBezTo>
                <a:cubicBezTo>
                  <a:pt x="1118428" y="848470"/>
                  <a:pt x="1106613" y="836853"/>
                  <a:pt x="1106613" y="822478"/>
                </a:cubicBezTo>
                <a:cubicBezTo>
                  <a:pt x="1106417" y="808105"/>
                  <a:pt x="1118033" y="796487"/>
                  <a:pt x="1132408" y="796290"/>
                </a:cubicBezTo>
                <a:close/>
                <a:moveTo>
                  <a:pt x="3032358" y="792548"/>
                </a:moveTo>
                <a:cubicBezTo>
                  <a:pt x="3049291" y="792351"/>
                  <a:pt x="3063075" y="805938"/>
                  <a:pt x="3063075" y="822871"/>
                </a:cubicBezTo>
                <a:cubicBezTo>
                  <a:pt x="3063272" y="839609"/>
                  <a:pt x="3049686" y="853392"/>
                  <a:pt x="3032752" y="853392"/>
                </a:cubicBezTo>
                <a:cubicBezTo>
                  <a:pt x="3015817" y="853590"/>
                  <a:pt x="3002034" y="840003"/>
                  <a:pt x="3002034" y="823069"/>
                </a:cubicBezTo>
                <a:cubicBezTo>
                  <a:pt x="3002034" y="806135"/>
                  <a:pt x="3015620" y="792548"/>
                  <a:pt x="3032358" y="792548"/>
                </a:cubicBezTo>
                <a:close/>
                <a:moveTo>
                  <a:pt x="1726672" y="791958"/>
                </a:moveTo>
                <a:cubicBezTo>
                  <a:pt x="1746363" y="791958"/>
                  <a:pt x="1762509" y="807907"/>
                  <a:pt x="1762509" y="827598"/>
                </a:cubicBezTo>
                <a:cubicBezTo>
                  <a:pt x="1762509" y="847289"/>
                  <a:pt x="1746560" y="863435"/>
                  <a:pt x="1726869" y="863435"/>
                </a:cubicBezTo>
                <a:cubicBezTo>
                  <a:pt x="1707178" y="863435"/>
                  <a:pt x="1691032" y="847486"/>
                  <a:pt x="1691032" y="827795"/>
                </a:cubicBezTo>
                <a:cubicBezTo>
                  <a:pt x="1691032" y="808104"/>
                  <a:pt x="1706981" y="791958"/>
                  <a:pt x="1726672" y="791958"/>
                </a:cubicBezTo>
                <a:close/>
                <a:moveTo>
                  <a:pt x="4064738" y="790579"/>
                </a:moveTo>
                <a:cubicBezTo>
                  <a:pt x="4068676" y="790579"/>
                  <a:pt x="4072023" y="793729"/>
                  <a:pt x="4072023" y="797864"/>
                </a:cubicBezTo>
                <a:cubicBezTo>
                  <a:pt x="4072023" y="801802"/>
                  <a:pt x="4068676" y="805150"/>
                  <a:pt x="4064738" y="805150"/>
                </a:cubicBezTo>
                <a:cubicBezTo>
                  <a:pt x="4060800" y="805150"/>
                  <a:pt x="4057453" y="802000"/>
                  <a:pt x="4057453" y="797864"/>
                </a:cubicBezTo>
                <a:cubicBezTo>
                  <a:pt x="4057453" y="793926"/>
                  <a:pt x="4060603" y="790579"/>
                  <a:pt x="4064738" y="790579"/>
                </a:cubicBezTo>
                <a:close/>
                <a:moveTo>
                  <a:pt x="3627016" y="790185"/>
                </a:moveTo>
                <a:cubicBezTo>
                  <a:pt x="3639815" y="790185"/>
                  <a:pt x="3650251" y="800621"/>
                  <a:pt x="3650251" y="813420"/>
                </a:cubicBezTo>
                <a:cubicBezTo>
                  <a:pt x="3650251" y="826219"/>
                  <a:pt x="3639815" y="836655"/>
                  <a:pt x="3627016" y="836655"/>
                </a:cubicBezTo>
                <a:cubicBezTo>
                  <a:pt x="3614020" y="836655"/>
                  <a:pt x="3603584" y="826219"/>
                  <a:pt x="3603584" y="813420"/>
                </a:cubicBezTo>
                <a:cubicBezTo>
                  <a:pt x="3603584" y="800621"/>
                  <a:pt x="3614020" y="790185"/>
                  <a:pt x="3627016" y="790185"/>
                </a:cubicBezTo>
                <a:close/>
                <a:moveTo>
                  <a:pt x="694489" y="789595"/>
                </a:moveTo>
                <a:cubicBezTo>
                  <a:pt x="705712" y="789595"/>
                  <a:pt x="714967" y="798850"/>
                  <a:pt x="714967" y="810073"/>
                </a:cubicBezTo>
                <a:cubicBezTo>
                  <a:pt x="714967" y="821296"/>
                  <a:pt x="705712" y="830551"/>
                  <a:pt x="694489" y="830551"/>
                </a:cubicBezTo>
                <a:cubicBezTo>
                  <a:pt x="683266" y="830551"/>
                  <a:pt x="674011" y="821296"/>
                  <a:pt x="674011" y="810073"/>
                </a:cubicBezTo>
                <a:cubicBezTo>
                  <a:pt x="674011" y="798850"/>
                  <a:pt x="683266" y="789595"/>
                  <a:pt x="694489" y="789595"/>
                </a:cubicBezTo>
                <a:close/>
                <a:moveTo>
                  <a:pt x="1421073" y="783884"/>
                </a:moveTo>
                <a:cubicBezTo>
                  <a:pt x="1435644" y="783688"/>
                  <a:pt x="1447459" y="795502"/>
                  <a:pt x="1447459" y="810073"/>
                </a:cubicBezTo>
                <a:cubicBezTo>
                  <a:pt x="1447656" y="824644"/>
                  <a:pt x="1435841" y="836459"/>
                  <a:pt x="1421270" y="836459"/>
                </a:cubicBezTo>
                <a:cubicBezTo>
                  <a:pt x="1406896" y="836656"/>
                  <a:pt x="1394884" y="824841"/>
                  <a:pt x="1394884" y="810270"/>
                </a:cubicBezTo>
                <a:cubicBezTo>
                  <a:pt x="1394688" y="795699"/>
                  <a:pt x="1406502" y="783884"/>
                  <a:pt x="1421073" y="783884"/>
                </a:cubicBezTo>
                <a:close/>
                <a:moveTo>
                  <a:pt x="3337957" y="776205"/>
                </a:moveTo>
                <a:cubicBezTo>
                  <a:pt x="3352923" y="776205"/>
                  <a:pt x="3365130" y="788216"/>
                  <a:pt x="3365130" y="803181"/>
                </a:cubicBezTo>
                <a:cubicBezTo>
                  <a:pt x="3365130" y="818146"/>
                  <a:pt x="3353119" y="830354"/>
                  <a:pt x="3338154" y="830354"/>
                </a:cubicBezTo>
                <a:cubicBezTo>
                  <a:pt x="3323189" y="830354"/>
                  <a:pt x="3310981" y="818343"/>
                  <a:pt x="3310981" y="803378"/>
                </a:cubicBezTo>
                <a:cubicBezTo>
                  <a:pt x="3310981" y="788413"/>
                  <a:pt x="3322993" y="776205"/>
                  <a:pt x="3337957" y="776205"/>
                </a:cubicBezTo>
                <a:close/>
                <a:moveTo>
                  <a:pt x="530860" y="758484"/>
                </a:moveTo>
                <a:cubicBezTo>
                  <a:pt x="534600" y="758484"/>
                  <a:pt x="537751" y="761437"/>
                  <a:pt x="537751" y="765376"/>
                </a:cubicBezTo>
                <a:cubicBezTo>
                  <a:pt x="537751" y="769117"/>
                  <a:pt x="534600" y="772267"/>
                  <a:pt x="530860" y="772267"/>
                </a:cubicBezTo>
                <a:cubicBezTo>
                  <a:pt x="527118" y="772267"/>
                  <a:pt x="523968" y="769117"/>
                  <a:pt x="523968" y="765376"/>
                </a:cubicBezTo>
                <a:cubicBezTo>
                  <a:pt x="523968" y="761634"/>
                  <a:pt x="527118" y="758484"/>
                  <a:pt x="530860" y="758484"/>
                </a:cubicBezTo>
                <a:close/>
                <a:moveTo>
                  <a:pt x="1852692" y="747259"/>
                </a:moveTo>
                <a:cubicBezTo>
                  <a:pt x="1872383" y="747259"/>
                  <a:pt x="1888529" y="763208"/>
                  <a:pt x="1888529" y="782899"/>
                </a:cubicBezTo>
                <a:cubicBezTo>
                  <a:pt x="1888529" y="802590"/>
                  <a:pt x="1872580" y="818736"/>
                  <a:pt x="1852889" y="818736"/>
                </a:cubicBezTo>
                <a:cubicBezTo>
                  <a:pt x="1833198" y="818736"/>
                  <a:pt x="1817052" y="802787"/>
                  <a:pt x="1817052" y="783096"/>
                </a:cubicBezTo>
                <a:cubicBezTo>
                  <a:pt x="1816855" y="763405"/>
                  <a:pt x="1832804" y="747456"/>
                  <a:pt x="1852692" y="747259"/>
                </a:cubicBezTo>
                <a:close/>
                <a:moveTo>
                  <a:pt x="2906141" y="745685"/>
                </a:moveTo>
                <a:cubicBezTo>
                  <a:pt x="2924848" y="745488"/>
                  <a:pt x="2940009" y="760650"/>
                  <a:pt x="2940009" y="779158"/>
                </a:cubicBezTo>
                <a:cubicBezTo>
                  <a:pt x="2940206" y="797668"/>
                  <a:pt x="2925044" y="812830"/>
                  <a:pt x="2906535" y="812830"/>
                </a:cubicBezTo>
                <a:cubicBezTo>
                  <a:pt x="2887829" y="813027"/>
                  <a:pt x="2872667" y="797865"/>
                  <a:pt x="2872667" y="779355"/>
                </a:cubicBezTo>
                <a:cubicBezTo>
                  <a:pt x="2872667" y="760846"/>
                  <a:pt x="2887632" y="745685"/>
                  <a:pt x="2906141" y="745685"/>
                </a:cubicBezTo>
                <a:close/>
                <a:moveTo>
                  <a:pt x="960509" y="744896"/>
                </a:moveTo>
                <a:cubicBezTo>
                  <a:pt x="973505" y="744700"/>
                  <a:pt x="984138" y="755332"/>
                  <a:pt x="984138" y="768328"/>
                </a:cubicBezTo>
                <a:cubicBezTo>
                  <a:pt x="984335" y="781324"/>
                  <a:pt x="973702" y="791957"/>
                  <a:pt x="960707" y="791957"/>
                </a:cubicBezTo>
                <a:cubicBezTo>
                  <a:pt x="947710" y="792154"/>
                  <a:pt x="937077" y="781521"/>
                  <a:pt x="937077" y="768525"/>
                </a:cubicBezTo>
                <a:cubicBezTo>
                  <a:pt x="936880" y="755529"/>
                  <a:pt x="947513" y="744896"/>
                  <a:pt x="960509" y="744896"/>
                </a:cubicBezTo>
                <a:close/>
                <a:moveTo>
                  <a:pt x="3798324" y="738399"/>
                </a:moveTo>
                <a:cubicBezTo>
                  <a:pt x="3809351" y="738399"/>
                  <a:pt x="3818211" y="747062"/>
                  <a:pt x="3818211" y="758090"/>
                </a:cubicBezTo>
                <a:cubicBezTo>
                  <a:pt x="3818211" y="769116"/>
                  <a:pt x="3809351" y="777978"/>
                  <a:pt x="3798521" y="777978"/>
                </a:cubicBezTo>
                <a:cubicBezTo>
                  <a:pt x="3787690" y="777978"/>
                  <a:pt x="3778633" y="769116"/>
                  <a:pt x="3778633" y="758287"/>
                </a:cubicBezTo>
                <a:cubicBezTo>
                  <a:pt x="3778633" y="747457"/>
                  <a:pt x="3787494" y="738399"/>
                  <a:pt x="3798324" y="738399"/>
                </a:cubicBezTo>
                <a:close/>
                <a:moveTo>
                  <a:pt x="1241692" y="730326"/>
                </a:moveTo>
                <a:cubicBezTo>
                  <a:pt x="1250159" y="730326"/>
                  <a:pt x="1257051" y="737021"/>
                  <a:pt x="1257051" y="745488"/>
                </a:cubicBezTo>
                <a:cubicBezTo>
                  <a:pt x="1257051" y="753954"/>
                  <a:pt x="1250356" y="760846"/>
                  <a:pt x="1241889" y="760846"/>
                </a:cubicBezTo>
                <a:cubicBezTo>
                  <a:pt x="1233422" y="761043"/>
                  <a:pt x="1226530" y="754151"/>
                  <a:pt x="1226530" y="745685"/>
                </a:cubicBezTo>
                <a:cubicBezTo>
                  <a:pt x="1226530" y="737218"/>
                  <a:pt x="1233422" y="730326"/>
                  <a:pt x="1241692" y="730326"/>
                </a:cubicBezTo>
                <a:close/>
                <a:moveTo>
                  <a:pt x="1539216" y="728160"/>
                </a:moveTo>
                <a:cubicBezTo>
                  <a:pt x="1549850" y="727963"/>
                  <a:pt x="1558710" y="736627"/>
                  <a:pt x="1558710" y="747457"/>
                </a:cubicBezTo>
                <a:cubicBezTo>
                  <a:pt x="1558907" y="758090"/>
                  <a:pt x="1550047" y="766951"/>
                  <a:pt x="1539414" y="766951"/>
                </a:cubicBezTo>
                <a:cubicBezTo>
                  <a:pt x="1528780" y="766951"/>
                  <a:pt x="1519920" y="758287"/>
                  <a:pt x="1519920" y="747654"/>
                </a:cubicBezTo>
                <a:cubicBezTo>
                  <a:pt x="1519920" y="736824"/>
                  <a:pt x="1528583" y="728160"/>
                  <a:pt x="1539216" y="728160"/>
                </a:cubicBezTo>
                <a:close/>
                <a:moveTo>
                  <a:pt x="3219418" y="727569"/>
                </a:moveTo>
                <a:cubicBezTo>
                  <a:pt x="3227097" y="727569"/>
                  <a:pt x="3233399" y="733673"/>
                  <a:pt x="3233399" y="741352"/>
                </a:cubicBezTo>
                <a:cubicBezTo>
                  <a:pt x="3233399" y="749031"/>
                  <a:pt x="3227295" y="755333"/>
                  <a:pt x="3219616" y="755333"/>
                </a:cubicBezTo>
                <a:cubicBezTo>
                  <a:pt x="3211937" y="755333"/>
                  <a:pt x="3205635" y="749229"/>
                  <a:pt x="3205635" y="741550"/>
                </a:cubicBezTo>
                <a:cubicBezTo>
                  <a:pt x="3205635" y="733869"/>
                  <a:pt x="3211739" y="727766"/>
                  <a:pt x="3219418" y="727569"/>
                </a:cubicBezTo>
                <a:close/>
                <a:moveTo>
                  <a:pt x="3516945" y="726191"/>
                </a:moveTo>
                <a:cubicBezTo>
                  <a:pt x="3523048" y="726191"/>
                  <a:pt x="3528168" y="731114"/>
                  <a:pt x="3528168" y="737217"/>
                </a:cubicBezTo>
                <a:cubicBezTo>
                  <a:pt x="3528168" y="743322"/>
                  <a:pt x="3523245" y="748442"/>
                  <a:pt x="3517141" y="748442"/>
                </a:cubicBezTo>
                <a:cubicBezTo>
                  <a:pt x="3510840" y="748442"/>
                  <a:pt x="3505917" y="743519"/>
                  <a:pt x="3505917" y="737414"/>
                </a:cubicBezTo>
                <a:cubicBezTo>
                  <a:pt x="3505721" y="731310"/>
                  <a:pt x="3510840" y="726388"/>
                  <a:pt x="3516945" y="726191"/>
                </a:cubicBezTo>
                <a:close/>
                <a:moveTo>
                  <a:pt x="2776970" y="724222"/>
                </a:moveTo>
                <a:cubicBezTo>
                  <a:pt x="2788390" y="724025"/>
                  <a:pt x="2797842" y="733476"/>
                  <a:pt x="2797842" y="744897"/>
                </a:cubicBezTo>
                <a:cubicBezTo>
                  <a:pt x="2797842" y="756318"/>
                  <a:pt x="2788588" y="765769"/>
                  <a:pt x="2777167" y="765769"/>
                </a:cubicBezTo>
                <a:cubicBezTo>
                  <a:pt x="2765747" y="765966"/>
                  <a:pt x="2756295" y="756514"/>
                  <a:pt x="2756295" y="745094"/>
                </a:cubicBezTo>
                <a:cubicBezTo>
                  <a:pt x="2756295" y="733673"/>
                  <a:pt x="2765550" y="724419"/>
                  <a:pt x="2776970" y="724222"/>
                </a:cubicBezTo>
                <a:close/>
                <a:moveTo>
                  <a:pt x="1981271" y="718708"/>
                </a:moveTo>
                <a:cubicBezTo>
                  <a:pt x="1997418" y="718512"/>
                  <a:pt x="2010610" y="731507"/>
                  <a:pt x="2010610" y="747654"/>
                </a:cubicBezTo>
                <a:cubicBezTo>
                  <a:pt x="2010807" y="763800"/>
                  <a:pt x="1997812" y="776993"/>
                  <a:pt x="1981666" y="776993"/>
                </a:cubicBezTo>
                <a:cubicBezTo>
                  <a:pt x="1965716" y="777190"/>
                  <a:pt x="1952523" y="764194"/>
                  <a:pt x="1952523" y="748047"/>
                </a:cubicBezTo>
                <a:cubicBezTo>
                  <a:pt x="1952523" y="731901"/>
                  <a:pt x="1965519" y="718905"/>
                  <a:pt x="1981271" y="718708"/>
                </a:cubicBezTo>
                <a:close/>
                <a:moveTo>
                  <a:pt x="791366" y="705319"/>
                </a:moveTo>
                <a:cubicBezTo>
                  <a:pt x="798257" y="705319"/>
                  <a:pt x="803968" y="710832"/>
                  <a:pt x="803968" y="717724"/>
                </a:cubicBezTo>
                <a:cubicBezTo>
                  <a:pt x="803968" y="724616"/>
                  <a:pt x="798454" y="730326"/>
                  <a:pt x="791563" y="730326"/>
                </a:cubicBezTo>
                <a:cubicBezTo>
                  <a:pt x="784671" y="730326"/>
                  <a:pt x="778961" y="724813"/>
                  <a:pt x="778961" y="717921"/>
                </a:cubicBezTo>
                <a:cubicBezTo>
                  <a:pt x="778764" y="711029"/>
                  <a:pt x="784474" y="705516"/>
                  <a:pt x="791366" y="705319"/>
                </a:cubicBezTo>
                <a:close/>
                <a:moveTo>
                  <a:pt x="3966875" y="702365"/>
                </a:moveTo>
                <a:cubicBezTo>
                  <a:pt x="3969041" y="702365"/>
                  <a:pt x="3970814" y="703940"/>
                  <a:pt x="3970814" y="706106"/>
                </a:cubicBezTo>
                <a:cubicBezTo>
                  <a:pt x="3970814" y="708272"/>
                  <a:pt x="3969238" y="710044"/>
                  <a:pt x="3967072" y="710044"/>
                </a:cubicBezTo>
                <a:cubicBezTo>
                  <a:pt x="3965104" y="710044"/>
                  <a:pt x="3963331" y="708468"/>
                  <a:pt x="3963331" y="706303"/>
                </a:cubicBezTo>
                <a:cubicBezTo>
                  <a:pt x="3963331" y="704334"/>
                  <a:pt x="3965104" y="702562"/>
                  <a:pt x="3966875" y="702365"/>
                </a:cubicBezTo>
                <a:close/>
                <a:moveTo>
                  <a:pt x="2645436" y="697836"/>
                </a:moveTo>
                <a:cubicBezTo>
                  <a:pt x="2658038" y="697836"/>
                  <a:pt x="2668474" y="708075"/>
                  <a:pt x="2668474" y="720677"/>
                </a:cubicBezTo>
                <a:cubicBezTo>
                  <a:pt x="2668474" y="733476"/>
                  <a:pt x="2658235" y="743715"/>
                  <a:pt x="2645633" y="743715"/>
                </a:cubicBezTo>
                <a:cubicBezTo>
                  <a:pt x="2633031" y="743715"/>
                  <a:pt x="2622792" y="733476"/>
                  <a:pt x="2622792" y="720874"/>
                </a:cubicBezTo>
                <a:cubicBezTo>
                  <a:pt x="2622792" y="708272"/>
                  <a:pt x="2633031" y="697836"/>
                  <a:pt x="2645436" y="697836"/>
                </a:cubicBezTo>
                <a:close/>
                <a:moveTo>
                  <a:pt x="2112806" y="694686"/>
                </a:moveTo>
                <a:cubicBezTo>
                  <a:pt x="2128361" y="694686"/>
                  <a:pt x="2140963" y="707091"/>
                  <a:pt x="2140963" y="722646"/>
                </a:cubicBezTo>
                <a:cubicBezTo>
                  <a:pt x="2140963" y="738202"/>
                  <a:pt x="2128558" y="750804"/>
                  <a:pt x="2113003" y="750804"/>
                </a:cubicBezTo>
                <a:cubicBezTo>
                  <a:pt x="2097447" y="750804"/>
                  <a:pt x="2084845" y="738399"/>
                  <a:pt x="2084845" y="722843"/>
                </a:cubicBezTo>
                <a:cubicBezTo>
                  <a:pt x="2084845" y="707288"/>
                  <a:pt x="2097447" y="694686"/>
                  <a:pt x="2112806" y="694686"/>
                </a:cubicBezTo>
                <a:close/>
                <a:moveTo>
                  <a:pt x="2512722" y="682674"/>
                </a:moveTo>
                <a:cubicBezTo>
                  <a:pt x="2525718" y="682478"/>
                  <a:pt x="2536351" y="693110"/>
                  <a:pt x="2536351" y="706106"/>
                </a:cubicBezTo>
                <a:cubicBezTo>
                  <a:pt x="2536547" y="719102"/>
                  <a:pt x="2525915" y="729735"/>
                  <a:pt x="2512919" y="729735"/>
                </a:cubicBezTo>
                <a:cubicBezTo>
                  <a:pt x="2499923" y="729932"/>
                  <a:pt x="2489290" y="719299"/>
                  <a:pt x="2489290" y="706303"/>
                </a:cubicBezTo>
                <a:cubicBezTo>
                  <a:pt x="2489290" y="693307"/>
                  <a:pt x="2499726" y="682674"/>
                  <a:pt x="2512722" y="682674"/>
                </a:cubicBezTo>
                <a:close/>
                <a:moveTo>
                  <a:pt x="2245717" y="680901"/>
                </a:moveTo>
                <a:cubicBezTo>
                  <a:pt x="2260288" y="680705"/>
                  <a:pt x="2272103" y="692519"/>
                  <a:pt x="2272103" y="707090"/>
                </a:cubicBezTo>
                <a:cubicBezTo>
                  <a:pt x="2272103" y="721661"/>
                  <a:pt x="2260288" y="733475"/>
                  <a:pt x="2245717" y="733475"/>
                </a:cubicBezTo>
                <a:cubicBezTo>
                  <a:pt x="2231147" y="733673"/>
                  <a:pt x="2219332" y="721858"/>
                  <a:pt x="2219332" y="707287"/>
                </a:cubicBezTo>
                <a:cubicBezTo>
                  <a:pt x="2219332" y="692715"/>
                  <a:pt x="2231147" y="680901"/>
                  <a:pt x="2245717" y="680901"/>
                </a:cubicBezTo>
                <a:close/>
                <a:moveTo>
                  <a:pt x="2379023" y="676964"/>
                </a:moveTo>
                <a:cubicBezTo>
                  <a:pt x="2392609" y="676964"/>
                  <a:pt x="2403832" y="687990"/>
                  <a:pt x="2403832" y="701577"/>
                </a:cubicBezTo>
                <a:cubicBezTo>
                  <a:pt x="2403832" y="715360"/>
                  <a:pt x="2392806" y="726387"/>
                  <a:pt x="2379220" y="726387"/>
                </a:cubicBezTo>
                <a:cubicBezTo>
                  <a:pt x="2365633" y="726387"/>
                  <a:pt x="2354606" y="715360"/>
                  <a:pt x="2354606" y="701774"/>
                </a:cubicBezTo>
                <a:cubicBezTo>
                  <a:pt x="2354606" y="688187"/>
                  <a:pt x="2365633" y="677161"/>
                  <a:pt x="2379023" y="676964"/>
                </a:cubicBezTo>
                <a:close/>
                <a:moveTo>
                  <a:pt x="3096943" y="672632"/>
                </a:moveTo>
                <a:cubicBezTo>
                  <a:pt x="3105606" y="672632"/>
                  <a:pt x="3112695" y="679524"/>
                  <a:pt x="3112695" y="688187"/>
                </a:cubicBezTo>
                <a:cubicBezTo>
                  <a:pt x="3112695" y="696654"/>
                  <a:pt x="3105804" y="703743"/>
                  <a:pt x="3097140" y="703743"/>
                </a:cubicBezTo>
                <a:cubicBezTo>
                  <a:pt x="3088476" y="703743"/>
                  <a:pt x="3081387" y="696852"/>
                  <a:pt x="3081387" y="688187"/>
                </a:cubicBezTo>
                <a:cubicBezTo>
                  <a:pt x="3081387" y="679524"/>
                  <a:pt x="3088279" y="672632"/>
                  <a:pt x="3096943" y="672632"/>
                </a:cubicBezTo>
                <a:close/>
                <a:moveTo>
                  <a:pt x="1065855" y="670663"/>
                </a:moveTo>
                <a:cubicBezTo>
                  <a:pt x="1074518" y="670663"/>
                  <a:pt x="1081607" y="677555"/>
                  <a:pt x="1081607" y="686218"/>
                </a:cubicBezTo>
                <a:cubicBezTo>
                  <a:pt x="1081607" y="694883"/>
                  <a:pt x="1074716" y="701971"/>
                  <a:pt x="1066051" y="701971"/>
                </a:cubicBezTo>
                <a:cubicBezTo>
                  <a:pt x="1057585" y="701971"/>
                  <a:pt x="1050496" y="695080"/>
                  <a:pt x="1050496" y="686415"/>
                </a:cubicBezTo>
                <a:cubicBezTo>
                  <a:pt x="1050496" y="677752"/>
                  <a:pt x="1057388" y="670860"/>
                  <a:pt x="1065855" y="670663"/>
                </a:cubicBezTo>
                <a:close/>
                <a:moveTo>
                  <a:pt x="1661496" y="669088"/>
                </a:moveTo>
                <a:cubicBezTo>
                  <a:pt x="1674885" y="669088"/>
                  <a:pt x="1685912" y="679918"/>
                  <a:pt x="1685912" y="693308"/>
                </a:cubicBezTo>
                <a:cubicBezTo>
                  <a:pt x="1685912" y="706697"/>
                  <a:pt x="1675082" y="717724"/>
                  <a:pt x="1661693" y="717724"/>
                </a:cubicBezTo>
                <a:cubicBezTo>
                  <a:pt x="1648303" y="717724"/>
                  <a:pt x="1637276" y="706894"/>
                  <a:pt x="1637276" y="693505"/>
                </a:cubicBezTo>
                <a:cubicBezTo>
                  <a:pt x="1637080" y="680114"/>
                  <a:pt x="1647909" y="669088"/>
                  <a:pt x="1661496" y="669088"/>
                </a:cubicBezTo>
                <a:close/>
                <a:moveTo>
                  <a:pt x="3692387" y="667906"/>
                </a:moveTo>
                <a:cubicBezTo>
                  <a:pt x="3697310" y="667906"/>
                  <a:pt x="3701445" y="672041"/>
                  <a:pt x="3701445" y="676964"/>
                </a:cubicBezTo>
                <a:cubicBezTo>
                  <a:pt x="3701445" y="681886"/>
                  <a:pt x="3697310" y="686021"/>
                  <a:pt x="3692387" y="686021"/>
                </a:cubicBezTo>
                <a:cubicBezTo>
                  <a:pt x="3687465" y="686021"/>
                  <a:pt x="3683330" y="681886"/>
                  <a:pt x="3683330" y="676964"/>
                </a:cubicBezTo>
                <a:cubicBezTo>
                  <a:pt x="3683330" y="671844"/>
                  <a:pt x="3687268" y="667906"/>
                  <a:pt x="3692387" y="667906"/>
                </a:cubicBezTo>
                <a:close/>
                <a:moveTo>
                  <a:pt x="624586" y="662590"/>
                </a:moveTo>
                <a:cubicBezTo>
                  <a:pt x="628524" y="662590"/>
                  <a:pt x="631872" y="665937"/>
                  <a:pt x="631872" y="669875"/>
                </a:cubicBezTo>
                <a:cubicBezTo>
                  <a:pt x="631872" y="673813"/>
                  <a:pt x="628721" y="677161"/>
                  <a:pt x="624586" y="677161"/>
                </a:cubicBezTo>
                <a:cubicBezTo>
                  <a:pt x="620648" y="677161"/>
                  <a:pt x="617301" y="674011"/>
                  <a:pt x="617301" y="669875"/>
                </a:cubicBezTo>
                <a:cubicBezTo>
                  <a:pt x="617301" y="665937"/>
                  <a:pt x="620451" y="662590"/>
                  <a:pt x="624586" y="662590"/>
                </a:cubicBezTo>
                <a:close/>
                <a:moveTo>
                  <a:pt x="1355896" y="660030"/>
                </a:moveTo>
                <a:cubicBezTo>
                  <a:pt x="1364560" y="660030"/>
                  <a:pt x="1371846" y="667119"/>
                  <a:pt x="1371846" y="675979"/>
                </a:cubicBezTo>
                <a:cubicBezTo>
                  <a:pt x="1371846" y="684643"/>
                  <a:pt x="1364757" y="691929"/>
                  <a:pt x="1355896" y="691929"/>
                </a:cubicBezTo>
                <a:cubicBezTo>
                  <a:pt x="1347036" y="691929"/>
                  <a:pt x="1339947" y="684840"/>
                  <a:pt x="1339947" y="675979"/>
                </a:cubicBezTo>
                <a:cubicBezTo>
                  <a:pt x="1339947" y="667119"/>
                  <a:pt x="1347036" y="660030"/>
                  <a:pt x="1355896" y="660030"/>
                </a:cubicBezTo>
                <a:close/>
                <a:moveTo>
                  <a:pt x="3402345" y="655895"/>
                </a:moveTo>
                <a:cubicBezTo>
                  <a:pt x="3409236" y="655895"/>
                  <a:pt x="3414947" y="661408"/>
                  <a:pt x="3414947" y="668300"/>
                </a:cubicBezTo>
                <a:cubicBezTo>
                  <a:pt x="3414947" y="675192"/>
                  <a:pt x="3409434" y="680902"/>
                  <a:pt x="3402542" y="680902"/>
                </a:cubicBezTo>
                <a:cubicBezTo>
                  <a:pt x="3395650" y="680902"/>
                  <a:pt x="3389940" y="675389"/>
                  <a:pt x="3389940" y="668497"/>
                </a:cubicBezTo>
                <a:cubicBezTo>
                  <a:pt x="3389940" y="661605"/>
                  <a:pt x="3395453" y="656092"/>
                  <a:pt x="3402345" y="655895"/>
                </a:cubicBezTo>
                <a:close/>
                <a:moveTo>
                  <a:pt x="2970924" y="625374"/>
                </a:moveTo>
                <a:cubicBezTo>
                  <a:pt x="2980966" y="625177"/>
                  <a:pt x="2989039" y="633250"/>
                  <a:pt x="2989039" y="643293"/>
                </a:cubicBezTo>
                <a:cubicBezTo>
                  <a:pt x="2989039" y="653335"/>
                  <a:pt x="2981163" y="661408"/>
                  <a:pt x="2971121" y="661408"/>
                </a:cubicBezTo>
                <a:cubicBezTo>
                  <a:pt x="2961078" y="661408"/>
                  <a:pt x="2953005" y="653335"/>
                  <a:pt x="2953005" y="643489"/>
                </a:cubicBezTo>
                <a:cubicBezTo>
                  <a:pt x="2953005" y="633447"/>
                  <a:pt x="2961078" y="625374"/>
                  <a:pt x="2970924" y="625374"/>
                </a:cubicBezTo>
                <a:close/>
                <a:moveTo>
                  <a:pt x="1786925" y="619664"/>
                </a:moveTo>
                <a:cubicBezTo>
                  <a:pt x="1802481" y="619664"/>
                  <a:pt x="1815083" y="632069"/>
                  <a:pt x="1815083" y="647624"/>
                </a:cubicBezTo>
                <a:cubicBezTo>
                  <a:pt x="1815083" y="663180"/>
                  <a:pt x="1802678" y="675782"/>
                  <a:pt x="1787122" y="675782"/>
                </a:cubicBezTo>
                <a:cubicBezTo>
                  <a:pt x="1771567" y="675782"/>
                  <a:pt x="1758965" y="663377"/>
                  <a:pt x="1758965" y="647821"/>
                </a:cubicBezTo>
                <a:cubicBezTo>
                  <a:pt x="1758965" y="632266"/>
                  <a:pt x="1771567" y="619664"/>
                  <a:pt x="1786925" y="619664"/>
                </a:cubicBezTo>
                <a:close/>
                <a:moveTo>
                  <a:pt x="893167" y="615923"/>
                </a:moveTo>
                <a:cubicBezTo>
                  <a:pt x="901634" y="615923"/>
                  <a:pt x="908526" y="622618"/>
                  <a:pt x="908526" y="631085"/>
                </a:cubicBezTo>
                <a:cubicBezTo>
                  <a:pt x="908526" y="639552"/>
                  <a:pt x="901831" y="646444"/>
                  <a:pt x="893364" y="646444"/>
                </a:cubicBezTo>
                <a:cubicBezTo>
                  <a:pt x="884898" y="646444"/>
                  <a:pt x="878006" y="639749"/>
                  <a:pt x="878006" y="631282"/>
                </a:cubicBezTo>
                <a:cubicBezTo>
                  <a:pt x="878006" y="622815"/>
                  <a:pt x="884701" y="615923"/>
                  <a:pt x="893167" y="615923"/>
                </a:cubicBezTo>
                <a:close/>
                <a:moveTo>
                  <a:pt x="3864682" y="613757"/>
                </a:moveTo>
                <a:cubicBezTo>
                  <a:pt x="3868423" y="613757"/>
                  <a:pt x="3871377" y="616514"/>
                  <a:pt x="3871377" y="620255"/>
                </a:cubicBezTo>
                <a:cubicBezTo>
                  <a:pt x="3871573" y="623996"/>
                  <a:pt x="3868423" y="626950"/>
                  <a:pt x="3864879" y="626950"/>
                </a:cubicBezTo>
                <a:cubicBezTo>
                  <a:pt x="3861138" y="626950"/>
                  <a:pt x="3858184" y="623996"/>
                  <a:pt x="3858184" y="620452"/>
                </a:cubicBezTo>
                <a:cubicBezTo>
                  <a:pt x="3858184" y="616907"/>
                  <a:pt x="3861138" y="613954"/>
                  <a:pt x="3864682" y="613757"/>
                </a:cubicBezTo>
                <a:close/>
                <a:moveTo>
                  <a:pt x="1176122" y="595248"/>
                </a:moveTo>
                <a:cubicBezTo>
                  <a:pt x="1184588" y="595248"/>
                  <a:pt x="1191480" y="601943"/>
                  <a:pt x="1191480" y="610410"/>
                </a:cubicBezTo>
                <a:cubicBezTo>
                  <a:pt x="1191677" y="618876"/>
                  <a:pt x="1184785" y="625768"/>
                  <a:pt x="1176319" y="625768"/>
                </a:cubicBezTo>
                <a:cubicBezTo>
                  <a:pt x="1167852" y="625965"/>
                  <a:pt x="1160960" y="619073"/>
                  <a:pt x="1160960" y="610607"/>
                </a:cubicBezTo>
                <a:cubicBezTo>
                  <a:pt x="1160960" y="602337"/>
                  <a:pt x="1167655" y="595445"/>
                  <a:pt x="1176122" y="595248"/>
                </a:cubicBezTo>
                <a:close/>
                <a:moveTo>
                  <a:pt x="1474041" y="594263"/>
                </a:moveTo>
                <a:cubicBezTo>
                  <a:pt x="1484674" y="594066"/>
                  <a:pt x="1493534" y="602730"/>
                  <a:pt x="1493534" y="613560"/>
                </a:cubicBezTo>
                <a:cubicBezTo>
                  <a:pt x="1493731" y="624193"/>
                  <a:pt x="1485068" y="633053"/>
                  <a:pt x="1474238" y="633053"/>
                </a:cubicBezTo>
                <a:cubicBezTo>
                  <a:pt x="1463605" y="633250"/>
                  <a:pt x="1454744" y="624587"/>
                  <a:pt x="1454744" y="613757"/>
                </a:cubicBezTo>
                <a:cubicBezTo>
                  <a:pt x="1454744" y="602927"/>
                  <a:pt x="1463407" y="594263"/>
                  <a:pt x="1474041" y="594263"/>
                </a:cubicBezTo>
                <a:close/>
                <a:moveTo>
                  <a:pt x="3283610" y="593082"/>
                </a:moveTo>
                <a:cubicBezTo>
                  <a:pt x="3291289" y="592885"/>
                  <a:pt x="3297591" y="599187"/>
                  <a:pt x="3297591" y="606866"/>
                </a:cubicBezTo>
                <a:cubicBezTo>
                  <a:pt x="3297591" y="614545"/>
                  <a:pt x="3291486" y="620846"/>
                  <a:pt x="3283807" y="620846"/>
                </a:cubicBezTo>
                <a:cubicBezTo>
                  <a:pt x="3276128" y="620846"/>
                  <a:pt x="3269827" y="614742"/>
                  <a:pt x="3269827" y="607063"/>
                </a:cubicBezTo>
                <a:cubicBezTo>
                  <a:pt x="3269827" y="599384"/>
                  <a:pt x="3275931" y="593279"/>
                  <a:pt x="3283610" y="593082"/>
                </a:cubicBezTo>
                <a:close/>
                <a:moveTo>
                  <a:pt x="3581530" y="590719"/>
                </a:moveTo>
                <a:cubicBezTo>
                  <a:pt x="3587634" y="590719"/>
                  <a:pt x="3592557" y="595642"/>
                  <a:pt x="3592557" y="601745"/>
                </a:cubicBezTo>
                <a:cubicBezTo>
                  <a:pt x="3592557" y="607850"/>
                  <a:pt x="3587634" y="612970"/>
                  <a:pt x="3581530" y="612970"/>
                </a:cubicBezTo>
                <a:cubicBezTo>
                  <a:pt x="3575426" y="612970"/>
                  <a:pt x="3570503" y="608047"/>
                  <a:pt x="3570503" y="601942"/>
                </a:cubicBezTo>
                <a:cubicBezTo>
                  <a:pt x="3570503" y="595838"/>
                  <a:pt x="3575426" y="590916"/>
                  <a:pt x="3581530" y="590719"/>
                </a:cubicBezTo>
                <a:close/>
                <a:moveTo>
                  <a:pt x="2842146" y="586584"/>
                </a:moveTo>
                <a:cubicBezTo>
                  <a:pt x="2853567" y="586387"/>
                  <a:pt x="2863018" y="595838"/>
                  <a:pt x="2863018" y="607259"/>
                </a:cubicBezTo>
                <a:cubicBezTo>
                  <a:pt x="2863018" y="618680"/>
                  <a:pt x="2853764" y="628131"/>
                  <a:pt x="2842343" y="628131"/>
                </a:cubicBezTo>
                <a:cubicBezTo>
                  <a:pt x="2830923" y="628328"/>
                  <a:pt x="2821471" y="618876"/>
                  <a:pt x="2821471" y="607456"/>
                </a:cubicBezTo>
                <a:cubicBezTo>
                  <a:pt x="2821471" y="596035"/>
                  <a:pt x="2830726" y="586584"/>
                  <a:pt x="2842146" y="586584"/>
                </a:cubicBezTo>
                <a:close/>
                <a:moveTo>
                  <a:pt x="1915506" y="581465"/>
                </a:moveTo>
                <a:cubicBezTo>
                  <a:pt x="1931652" y="581268"/>
                  <a:pt x="1944844" y="594264"/>
                  <a:pt x="1944844" y="610411"/>
                </a:cubicBezTo>
                <a:cubicBezTo>
                  <a:pt x="1944844" y="626557"/>
                  <a:pt x="1931848" y="639749"/>
                  <a:pt x="1915702" y="639749"/>
                </a:cubicBezTo>
                <a:cubicBezTo>
                  <a:pt x="1899556" y="639947"/>
                  <a:pt x="1886363" y="626950"/>
                  <a:pt x="1886363" y="610804"/>
                </a:cubicBezTo>
                <a:cubicBezTo>
                  <a:pt x="1886363" y="594855"/>
                  <a:pt x="1899359" y="581662"/>
                  <a:pt x="1915506" y="581465"/>
                </a:cubicBezTo>
                <a:close/>
                <a:moveTo>
                  <a:pt x="723040" y="573982"/>
                </a:moveTo>
                <a:cubicBezTo>
                  <a:pt x="725993" y="573982"/>
                  <a:pt x="728553" y="576345"/>
                  <a:pt x="728553" y="579495"/>
                </a:cubicBezTo>
                <a:cubicBezTo>
                  <a:pt x="728553" y="582448"/>
                  <a:pt x="726190" y="585008"/>
                  <a:pt x="723040" y="585008"/>
                </a:cubicBezTo>
                <a:cubicBezTo>
                  <a:pt x="720086" y="585008"/>
                  <a:pt x="717527" y="582645"/>
                  <a:pt x="717527" y="579495"/>
                </a:cubicBezTo>
                <a:cubicBezTo>
                  <a:pt x="717527" y="576345"/>
                  <a:pt x="719890" y="573982"/>
                  <a:pt x="723040" y="573982"/>
                </a:cubicBezTo>
                <a:close/>
                <a:moveTo>
                  <a:pt x="2711401" y="569059"/>
                </a:moveTo>
                <a:cubicBezTo>
                  <a:pt x="2717702" y="569059"/>
                  <a:pt x="2722821" y="574178"/>
                  <a:pt x="2722821" y="580480"/>
                </a:cubicBezTo>
                <a:cubicBezTo>
                  <a:pt x="2722821" y="586780"/>
                  <a:pt x="2717702" y="591900"/>
                  <a:pt x="2711401" y="591900"/>
                </a:cubicBezTo>
                <a:cubicBezTo>
                  <a:pt x="2705100" y="591900"/>
                  <a:pt x="2699980" y="586780"/>
                  <a:pt x="2699980" y="580480"/>
                </a:cubicBezTo>
                <a:cubicBezTo>
                  <a:pt x="2699980" y="574178"/>
                  <a:pt x="2705100" y="568862"/>
                  <a:pt x="2711401" y="569059"/>
                </a:cubicBezTo>
                <a:close/>
                <a:moveTo>
                  <a:pt x="2046251" y="560199"/>
                </a:moveTo>
                <a:cubicBezTo>
                  <a:pt x="2058656" y="560199"/>
                  <a:pt x="2068895" y="570241"/>
                  <a:pt x="2068895" y="582646"/>
                </a:cubicBezTo>
                <a:cubicBezTo>
                  <a:pt x="2068895" y="595052"/>
                  <a:pt x="2058853" y="605291"/>
                  <a:pt x="2046448" y="605291"/>
                </a:cubicBezTo>
                <a:cubicBezTo>
                  <a:pt x="2034043" y="605291"/>
                  <a:pt x="2023804" y="595248"/>
                  <a:pt x="2023804" y="582843"/>
                </a:cubicBezTo>
                <a:cubicBezTo>
                  <a:pt x="2023607" y="570438"/>
                  <a:pt x="2033649" y="560199"/>
                  <a:pt x="2046251" y="560199"/>
                </a:cubicBezTo>
                <a:close/>
                <a:moveTo>
                  <a:pt x="2579080" y="549566"/>
                </a:moveTo>
                <a:cubicBezTo>
                  <a:pt x="2586169" y="549566"/>
                  <a:pt x="2591879" y="555276"/>
                  <a:pt x="2591879" y="562365"/>
                </a:cubicBezTo>
                <a:cubicBezTo>
                  <a:pt x="2591879" y="569651"/>
                  <a:pt x="2586169" y="575361"/>
                  <a:pt x="2579080" y="575361"/>
                </a:cubicBezTo>
                <a:cubicBezTo>
                  <a:pt x="2571794" y="575361"/>
                  <a:pt x="2566084" y="569651"/>
                  <a:pt x="2566084" y="562562"/>
                </a:cubicBezTo>
                <a:cubicBezTo>
                  <a:pt x="2566084" y="555473"/>
                  <a:pt x="2571794" y="549566"/>
                  <a:pt x="2579080" y="549566"/>
                </a:cubicBezTo>
                <a:close/>
                <a:moveTo>
                  <a:pt x="3161134" y="547597"/>
                </a:moveTo>
                <a:cubicBezTo>
                  <a:pt x="3164482" y="547597"/>
                  <a:pt x="3167042" y="550157"/>
                  <a:pt x="3167042" y="553504"/>
                </a:cubicBezTo>
                <a:cubicBezTo>
                  <a:pt x="3167042" y="556655"/>
                  <a:pt x="3164482" y="559412"/>
                  <a:pt x="3161134" y="559412"/>
                </a:cubicBezTo>
                <a:cubicBezTo>
                  <a:pt x="3157984" y="559412"/>
                  <a:pt x="3155227" y="556655"/>
                  <a:pt x="3155227" y="553504"/>
                </a:cubicBezTo>
                <a:cubicBezTo>
                  <a:pt x="3155227" y="550157"/>
                  <a:pt x="3157984" y="547597"/>
                  <a:pt x="3161134" y="547597"/>
                </a:cubicBezTo>
                <a:close/>
                <a:moveTo>
                  <a:pt x="2178375" y="544446"/>
                </a:moveTo>
                <a:cubicBezTo>
                  <a:pt x="2189008" y="544446"/>
                  <a:pt x="2197869" y="553109"/>
                  <a:pt x="2197869" y="563743"/>
                </a:cubicBezTo>
                <a:cubicBezTo>
                  <a:pt x="2198066" y="574376"/>
                  <a:pt x="2189205" y="583236"/>
                  <a:pt x="2178571" y="583236"/>
                </a:cubicBezTo>
                <a:cubicBezTo>
                  <a:pt x="2167939" y="583236"/>
                  <a:pt x="2159078" y="574572"/>
                  <a:pt x="2159078" y="563940"/>
                </a:cubicBezTo>
                <a:cubicBezTo>
                  <a:pt x="2159078" y="553306"/>
                  <a:pt x="2167742" y="544446"/>
                  <a:pt x="2178375" y="544446"/>
                </a:cubicBezTo>
                <a:close/>
                <a:moveTo>
                  <a:pt x="999693" y="543855"/>
                </a:moveTo>
                <a:cubicBezTo>
                  <a:pt x="1003435" y="543855"/>
                  <a:pt x="1006389" y="546808"/>
                  <a:pt x="1006389" y="550353"/>
                </a:cubicBezTo>
                <a:cubicBezTo>
                  <a:pt x="1006389" y="554094"/>
                  <a:pt x="1003632" y="557048"/>
                  <a:pt x="999891" y="557048"/>
                </a:cubicBezTo>
                <a:cubicBezTo>
                  <a:pt x="996149" y="557048"/>
                  <a:pt x="993196" y="554094"/>
                  <a:pt x="993196" y="550550"/>
                </a:cubicBezTo>
                <a:cubicBezTo>
                  <a:pt x="993196" y="546808"/>
                  <a:pt x="995952" y="543855"/>
                  <a:pt x="999693" y="543855"/>
                </a:cubicBezTo>
                <a:close/>
                <a:moveTo>
                  <a:pt x="1596319" y="541690"/>
                </a:moveTo>
                <a:cubicBezTo>
                  <a:pt x="1605771" y="541690"/>
                  <a:pt x="1613647" y="549566"/>
                  <a:pt x="1613647" y="559018"/>
                </a:cubicBezTo>
                <a:cubicBezTo>
                  <a:pt x="1613647" y="568667"/>
                  <a:pt x="1605967" y="576543"/>
                  <a:pt x="1596319" y="576543"/>
                </a:cubicBezTo>
                <a:cubicBezTo>
                  <a:pt x="1586867" y="576543"/>
                  <a:pt x="1578991" y="568863"/>
                  <a:pt x="1578991" y="559215"/>
                </a:cubicBezTo>
                <a:cubicBezTo>
                  <a:pt x="1578794" y="549566"/>
                  <a:pt x="1586671" y="541690"/>
                  <a:pt x="1596319" y="541690"/>
                </a:cubicBezTo>
                <a:close/>
                <a:moveTo>
                  <a:pt x="2445578" y="537948"/>
                </a:moveTo>
                <a:cubicBezTo>
                  <a:pt x="2454241" y="537948"/>
                  <a:pt x="2461330" y="544840"/>
                  <a:pt x="2461330" y="553503"/>
                </a:cubicBezTo>
                <a:cubicBezTo>
                  <a:pt x="2461330" y="562168"/>
                  <a:pt x="2454438" y="569256"/>
                  <a:pt x="2445775" y="569256"/>
                </a:cubicBezTo>
                <a:cubicBezTo>
                  <a:pt x="2437111" y="569256"/>
                  <a:pt x="2430022" y="562365"/>
                  <a:pt x="2430022" y="553700"/>
                </a:cubicBezTo>
                <a:cubicBezTo>
                  <a:pt x="2429826" y="545234"/>
                  <a:pt x="2436914" y="538145"/>
                  <a:pt x="2445578" y="537948"/>
                </a:cubicBezTo>
                <a:close/>
                <a:moveTo>
                  <a:pt x="3757762" y="537358"/>
                </a:moveTo>
                <a:cubicBezTo>
                  <a:pt x="3759534" y="537358"/>
                  <a:pt x="3760912" y="538737"/>
                  <a:pt x="3760912" y="540508"/>
                </a:cubicBezTo>
                <a:cubicBezTo>
                  <a:pt x="3760912" y="542281"/>
                  <a:pt x="3759534" y="543659"/>
                  <a:pt x="3757762" y="543659"/>
                </a:cubicBezTo>
                <a:cubicBezTo>
                  <a:pt x="3755989" y="543659"/>
                  <a:pt x="3754611" y="542281"/>
                  <a:pt x="3754611" y="540508"/>
                </a:cubicBezTo>
                <a:cubicBezTo>
                  <a:pt x="3754611" y="538737"/>
                  <a:pt x="3755989" y="537358"/>
                  <a:pt x="3757762" y="537358"/>
                </a:cubicBezTo>
                <a:close/>
                <a:moveTo>
                  <a:pt x="1290524" y="535191"/>
                </a:moveTo>
                <a:cubicBezTo>
                  <a:pt x="1294265" y="535191"/>
                  <a:pt x="1297219" y="537948"/>
                  <a:pt x="1297219" y="541690"/>
                </a:cubicBezTo>
                <a:cubicBezTo>
                  <a:pt x="1297219" y="545233"/>
                  <a:pt x="1294265" y="548187"/>
                  <a:pt x="1290721" y="548187"/>
                </a:cubicBezTo>
                <a:cubicBezTo>
                  <a:pt x="1286979" y="548187"/>
                  <a:pt x="1284026" y="545430"/>
                  <a:pt x="1284026" y="541690"/>
                </a:cubicBezTo>
                <a:cubicBezTo>
                  <a:pt x="1284026" y="538146"/>
                  <a:pt x="1286979" y="534995"/>
                  <a:pt x="1290524" y="535191"/>
                </a:cubicBezTo>
                <a:close/>
                <a:moveTo>
                  <a:pt x="2311878" y="534798"/>
                </a:moveTo>
                <a:cubicBezTo>
                  <a:pt x="2322512" y="534798"/>
                  <a:pt x="2331372" y="543461"/>
                  <a:pt x="2331372" y="554095"/>
                </a:cubicBezTo>
                <a:cubicBezTo>
                  <a:pt x="2331372" y="564924"/>
                  <a:pt x="2322709" y="573588"/>
                  <a:pt x="2312076" y="573588"/>
                </a:cubicBezTo>
                <a:cubicBezTo>
                  <a:pt x="2301245" y="573588"/>
                  <a:pt x="2292582" y="564924"/>
                  <a:pt x="2292582" y="554292"/>
                </a:cubicBezTo>
                <a:cubicBezTo>
                  <a:pt x="2292385" y="543461"/>
                  <a:pt x="2301048" y="534798"/>
                  <a:pt x="2311878" y="534798"/>
                </a:cubicBezTo>
                <a:close/>
                <a:moveTo>
                  <a:pt x="3466733" y="529285"/>
                </a:moveTo>
                <a:cubicBezTo>
                  <a:pt x="3469293" y="529285"/>
                  <a:pt x="3471262" y="531254"/>
                  <a:pt x="3471262" y="533814"/>
                </a:cubicBezTo>
                <a:cubicBezTo>
                  <a:pt x="3471262" y="536374"/>
                  <a:pt x="3469293" y="538343"/>
                  <a:pt x="3466733" y="538343"/>
                </a:cubicBezTo>
                <a:cubicBezTo>
                  <a:pt x="3464173" y="538343"/>
                  <a:pt x="3462204" y="536374"/>
                  <a:pt x="3462204" y="533814"/>
                </a:cubicBezTo>
                <a:cubicBezTo>
                  <a:pt x="3462204" y="531254"/>
                  <a:pt x="3464173" y="529285"/>
                  <a:pt x="3466733" y="529285"/>
                </a:cubicBezTo>
                <a:close/>
                <a:moveTo>
                  <a:pt x="3035509" y="500339"/>
                </a:moveTo>
                <a:cubicBezTo>
                  <a:pt x="3039446" y="500339"/>
                  <a:pt x="3042794" y="503686"/>
                  <a:pt x="3042794" y="507624"/>
                </a:cubicBezTo>
                <a:cubicBezTo>
                  <a:pt x="3042794" y="511562"/>
                  <a:pt x="3039446" y="514910"/>
                  <a:pt x="3035509" y="514910"/>
                </a:cubicBezTo>
                <a:cubicBezTo>
                  <a:pt x="3031570" y="514910"/>
                  <a:pt x="3028223" y="511759"/>
                  <a:pt x="3028223" y="507624"/>
                </a:cubicBezTo>
                <a:cubicBezTo>
                  <a:pt x="3028223" y="503686"/>
                  <a:pt x="3031570" y="500339"/>
                  <a:pt x="3035509" y="500339"/>
                </a:cubicBezTo>
                <a:close/>
                <a:moveTo>
                  <a:pt x="1721355" y="495219"/>
                </a:moveTo>
                <a:cubicBezTo>
                  <a:pt x="1731004" y="495219"/>
                  <a:pt x="1738880" y="502898"/>
                  <a:pt x="1738880" y="512547"/>
                </a:cubicBezTo>
                <a:cubicBezTo>
                  <a:pt x="1738880" y="521999"/>
                  <a:pt x="1731200" y="529875"/>
                  <a:pt x="1721552" y="529875"/>
                </a:cubicBezTo>
                <a:cubicBezTo>
                  <a:pt x="1712100" y="529875"/>
                  <a:pt x="1704224" y="522195"/>
                  <a:pt x="1704224" y="512547"/>
                </a:cubicBezTo>
                <a:cubicBezTo>
                  <a:pt x="1704224" y="502898"/>
                  <a:pt x="1711903" y="495219"/>
                  <a:pt x="1721355" y="495219"/>
                </a:cubicBezTo>
                <a:close/>
                <a:moveTo>
                  <a:pt x="826022" y="488919"/>
                </a:moveTo>
                <a:cubicBezTo>
                  <a:pt x="828975" y="488919"/>
                  <a:pt x="831535" y="491282"/>
                  <a:pt x="831535" y="494432"/>
                </a:cubicBezTo>
                <a:cubicBezTo>
                  <a:pt x="831535" y="497385"/>
                  <a:pt x="829172" y="499945"/>
                  <a:pt x="826022" y="499945"/>
                </a:cubicBezTo>
                <a:cubicBezTo>
                  <a:pt x="823068" y="499945"/>
                  <a:pt x="820509" y="497582"/>
                  <a:pt x="820509" y="494432"/>
                </a:cubicBezTo>
                <a:cubicBezTo>
                  <a:pt x="820509" y="491282"/>
                  <a:pt x="823068" y="488919"/>
                  <a:pt x="826022" y="488919"/>
                </a:cubicBezTo>
                <a:close/>
                <a:moveTo>
                  <a:pt x="1409062" y="473166"/>
                </a:moveTo>
                <a:cubicBezTo>
                  <a:pt x="1412803" y="473166"/>
                  <a:pt x="1415757" y="476119"/>
                  <a:pt x="1415757" y="479664"/>
                </a:cubicBezTo>
                <a:cubicBezTo>
                  <a:pt x="1415757" y="483208"/>
                  <a:pt x="1413000" y="486162"/>
                  <a:pt x="1409259" y="486162"/>
                </a:cubicBezTo>
                <a:cubicBezTo>
                  <a:pt x="1405517" y="486162"/>
                  <a:pt x="1402564" y="483208"/>
                  <a:pt x="1402564" y="479664"/>
                </a:cubicBezTo>
                <a:cubicBezTo>
                  <a:pt x="1402564" y="476119"/>
                  <a:pt x="1405517" y="473166"/>
                  <a:pt x="1409062" y="473166"/>
                </a:cubicBezTo>
                <a:close/>
                <a:moveTo>
                  <a:pt x="1110552" y="469228"/>
                </a:moveTo>
                <a:cubicBezTo>
                  <a:pt x="1114293" y="469228"/>
                  <a:pt x="1117247" y="472181"/>
                  <a:pt x="1117247" y="475726"/>
                </a:cubicBezTo>
                <a:cubicBezTo>
                  <a:pt x="1117247" y="479467"/>
                  <a:pt x="1114293" y="482421"/>
                  <a:pt x="1110749" y="482421"/>
                </a:cubicBezTo>
                <a:cubicBezTo>
                  <a:pt x="1107007" y="482421"/>
                  <a:pt x="1104054" y="479664"/>
                  <a:pt x="1104054" y="475923"/>
                </a:cubicBezTo>
                <a:cubicBezTo>
                  <a:pt x="1104054" y="472181"/>
                  <a:pt x="1106811" y="469228"/>
                  <a:pt x="1110552" y="469228"/>
                </a:cubicBezTo>
                <a:close/>
                <a:moveTo>
                  <a:pt x="3347802" y="467652"/>
                </a:moveTo>
                <a:cubicBezTo>
                  <a:pt x="3350559" y="467652"/>
                  <a:pt x="3352725" y="469818"/>
                  <a:pt x="3352725" y="472575"/>
                </a:cubicBezTo>
                <a:cubicBezTo>
                  <a:pt x="3352725" y="475332"/>
                  <a:pt x="3350559" y="477498"/>
                  <a:pt x="3347802" y="477498"/>
                </a:cubicBezTo>
                <a:cubicBezTo>
                  <a:pt x="3345045" y="477498"/>
                  <a:pt x="3342879" y="475332"/>
                  <a:pt x="3342879" y="472575"/>
                </a:cubicBezTo>
                <a:cubicBezTo>
                  <a:pt x="3342879" y="470015"/>
                  <a:pt x="3345045" y="467849"/>
                  <a:pt x="3347802" y="467652"/>
                </a:cubicBezTo>
                <a:close/>
                <a:moveTo>
                  <a:pt x="3646312" y="462927"/>
                </a:moveTo>
                <a:cubicBezTo>
                  <a:pt x="3648281" y="462927"/>
                  <a:pt x="3650053" y="464502"/>
                  <a:pt x="3650053" y="466668"/>
                </a:cubicBezTo>
                <a:cubicBezTo>
                  <a:pt x="3650053" y="468637"/>
                  <a:pt x="3648478" y="470409"/>
                  <a:pt x="3646312" y="470409"/>
                </a:cubicBezTo>
                <a:cubicBezTo>
                  <a:pt x="3644146" y="470606"/>
                  <a:pt x="3642374" y="468834"/>
                  <a:pt x="3642374" y="466668"/>
                </a:cubicBezTo>
                <a:cubicBezTo>
                  <a:pt x="3642374" y="464502"/>
                  <a:pt x="3644146" y="462927"/>
                  <a:pt x="3646312" y="462927"/>
                </a:cubicBezTo>
                <a:close/>
                <a:moveTo>
                  <a:pt x="2907126" y="460563"/>
                </a:moveTo>
                <a:cubicBezTo>
                  <a:pt x="2912639" y="460563"/>
                  <a:pt x="2916970" y="464895"/>
                  <a:pt x="2916970" y="470211"/>
                </a:cubicBezTo>
                <a:cubicBezTo>
                  <a:pt x="2916970" y="475528"/>
                  <a:pt x="2912639" y="479860"/>
                  <a:pt x="2907323" y="479860"/>
                </a:cubicBezTo>
                <a:cubicBezTo>
                  <a:pt x="2902006" y="479860"/>
                  <a:pt x="2897674" y="475528"/>
                  <a:pt x="2897674" y="470211"/>
                </a:cubicBezTo>
                <a:cubicBezTo>
                  <a:pt x="2897674" y="464895"/>
                  <a:pt x="2902006" y="460366"/>
                  <a:pt x="2907126" y="460563"/>
                </a:cubicBezTo>
                <a:close/>
                <a:moveTo>
                  <a:pt x="1849541" y="451112"/>
                </a:moveTo>
                <a:cubicBezTo>
                  <a:pt x="1862143" y="451112"/>
                  <a:pt x="1872579" y="461351"/>
                  <a:pt x="1872579" y="473953"/>
                </a:cubicBezTo>
                <a:cubicBezTo>
                  <a:pt x="1872579" y="486752"/>
                  <a:pt x="1862340" y="496991"/>
                  <a:pt x="1849738" y="496991"/>
                </a:cubicBezTo>
                <a:cubicBezTo>
                  <a:pt x="1837135" y="496991"/>
                  <a:pt x="1826699" y="486752"/>
                  <a:pt x="1826699" y="474150"/>
                </a:cubicBezTo>
                <a:cubicBezTo>
                  <a:pt x="1826503" y="461351"/>
                  <a:pt x="1836742" y="451112"/>
                  <a:pt x="1849541" y="451112"/>
                </a:cubicBezTo>
                <a:close/>
                <a:moveTo>
                  <a:pt x="2776971" y="437723"/>
                </a:moveTo>
                <a:cubicBezTo>
                  <a:pt x="2778743" y="437723"/>
                  <a:pt x="2780121" y="439102"/>
                  <a:pt x="2780121" y="440873"/>
                </a:cubicBezTo>
                <a:cubicBezTo>
                  <a:pt x="2780121" y="442646"/>
                  <a:pt x="2778743" y="444024"/>
                  <a:pt x="2776971" y="444024"/>
                </a:cubicBezTo>
                <a:cubicBezTo>
                  <a:pt x="2775198" y="444024"/>
                  <a:pt x="2773820" y="442646"/>
                  <a:pt x="2773820" y="440873"/>
                </a:cubicBezTo>
                <a:cubicBezTo>
                  <a:pt x="2773820" y="439102"/>
                  <a:pt x="2775198" y="437723"/>
                  <a:pt x="2776971" y="437723"/>
                </a:cubicBezTo>
                <a:close/>
                <a:moveTo>
                  <a:pt x="1979697" y="423545"/>
                </a:moveTo>
                <a:cubicBezTo>
                  <a:pt x="1990920" y="423545"/>
                  <a:pt x="1999978" y="432603"/>
                  <a:pt x="1999978" y="443629"/>
                </a:cubicBezTo>
                <a:cubicBezTo>
                  <a:pt x="1999978" y="454853"/>
                  <a:pt x="1990920" y="463911"/>
                  <a:pt x="1979893" y="463911"/>
                </a:cubicBezTo>
                <a:cubicBezTo>
                  <a:pt x="1968670" y="463911"/>
                  <a:pt x="1959612" y="454853"/>
                  <a:pt x="1959612" y="443826"/>
                </a:cubicBezTo>
                <a:cubicBezTo>
                  <a:pt x="1959612" y="432800"/>
                  <a:pt x="1968473" y="423742"/>
                  <a:pt x="1979697" y="423545"/>
                </a:cubicBezTo>
                <a:close/>
                <a:moveTo>
                  <a:pt x="1531144" y="420395"/>
                </a:moveTo>
                <a:cubicBezTo>
                  <a:pt x="1533704" y="420395"/>
                  <a:pt x="1535673" y="422364"/>
                  <a:pt x="1535673" y="424924"/>
                </a:cubicBezTo>
                <a:cubicBezTo>
                  <a:pt x="1535673" y="427484"/>
                  <a:pt x="1533704" y="429453"/>
                  <a:pt x="1531144" y="429453"/>
                </a:cubicBezTo>
                <a:cubicBezTo>
                  <a:pt x="1528584" y="429453"/>
                  <a:pt x="1526615" y="427484"/>
                  <a:pt x="1526615" y="424924"/>
                </a:cubicBezTo>
                <a:cubicBezTo>
                  <a:pt x="1526615" y="422364"/>
                  <a:pt x="1528584" y="420395"/>
                  <a:pt x="1531144" y="420395"/>
                </a:cubicBezTo>
                <a:close/>
                <a:moveTo>
                  <a:pt x="3225523" y="417442"/>
                </a:moveTo>
                <a:cubicBezTo>
                  <a:pt x="3226310" y="417442"/>
                  <a:pt x="3226901" y="418032"/>
                  <a:pt x="3226901" y="418821"/>
                </a:cubicBezTo>
                <a:cubicBezTo>
                  <a:pt x="3226901" y="419608"/>
                  <a:pt x="3226310" y="420199"/>
                  <a:pt x="3225523" y="420199"/>
                </a:cubicBezTo>
                <a:cubicBezTo>
                  <a:pt x="3224735" y="420199"/>
                  <a:pt x="3224144" y="419608"/>
                  <a:pt x="3224144" y="418821"/>
                </a:cubicBezTo>
                <a:cubicBezTo>
                  <a:pt x="3224144" y="418032"/>
                  <a:pt x="3224735" y="417442"/>
                  <a:pt x="3225523" y="417442"/>
                </a:cubicBezTo>
                <a:close/>
                <a:moveTo>
                  <a:pt x="2644650" y="416260"/>
                </a:moveTo>
                <a:cubicBezTo>
                  <a:pt x="2646815" y="416260"/>
                  <a:pt x="2648587" y="417836"/>
                  <a:pt x="2648587" y="420001"/>
                </a:cubicBezTo>
                <a:cubicBezTo>
                  <a:pt x="2648587" y="421970"/>
                  <a:pt x="2647012" y="423743"/>
                  <a:pt x="2644847" y="423743"/>
                </a:cubicBezTo>
                <a:cubicBezTo>
                  <a:pt x="2642877" y="423743"/>
                  <a:pt x="2641105" y="422167"/>
                  <a:pt x="2641105" y="420001"/>
                </a:cubicBezTo>
                <a:cubicBezTo>
                  <a:pt x="2641105" y="418032"/>
                  <a:pt x="2642681" y="416260"/>
                  <a:pt x="2644650" y="416260"/>
                </a:cubicBezTo>
                <a:close/>
                <a:moveTo>
                  <a:pt x="933533" y="413109"/>
                </a:moveTo>
                <a:cubicBezTo>
                  <a:pt x="934517" y="413109"/>
                  <a:pt x="935305" y="413896"/>
                  <a:pt x="935305" y="414881"/>
                </a:cubicBezTo>
                <a:cubicBezTo>
                  <a:pt x="935305" y="415866"/>
                  <a:pt x="934517" y="416653"/>
                  <a:pt x="933533" y="416653"/>
                </a:cubicBezTo>
                <a:cubicBezTo>
                  <a:pt x="932548" y="416653"/>
                  <a:pt x="931761" y="415866"/>
                  <a:pt x="931761" y="414881"/>
                </a:cubicBezTo>
                <a:cubicBezTo>
                  <a:pt x="931761" y="413896"/>
                  <a:pt x="932548" y="413109"/>
                  <a:pt x="933533" y="413109"/>
                </a:cubicBezTo>
                <a:close/>
                <a:moveTo>
                  <a:pt x="1225545" y="405824"/>
                </a:moveTo>
                <a:cubicBezTo>
                  <a:pt x="1226530" y="405824"/>
                  <a:pt x="1227317" y="406611"/>
                  <a:pt x="1227317" y="407596"/>
                </a:cubicBezTo>
                <a:cubicBezTo>
                  <a:pt x="1227317" y="408581"/>
                  <a:pt x="1226530" y="409368"/>
                  <a:pt x="1225545" y="409368"/>
                </a:cubicBezTo>
                <a:cubicBezTo>
                  <a:pt x="1224560" y="409368"/>
                  <a:pt x="1223773" y="408581"/>
                  <a:pt x="1223773" y="407596"/>
                </a:cubicBezTo>
                <a:cubicBezTo>
                  <a:pt x="1223773" y="406611"/>
                  <a:pt x="1224560" y="405824"/>
                  <a:pt x="1225545" y="405824"/>
                </a:cubicBezTo>
                <a:close/>
                <a:moveTo>
                  <a:pt x="2111427" y="402673"/>
                </a:moveTo>
                <a:cubicBezTo>
                  <a:pt x="2122060" y="402476"/>
                  <a:pt x="2130920" y="411337"/>
                  <a:pt x="2130920" y="421970"/>
                </a:cubicBezTo>
                <a:cubicBezTo>
                  <a:pt x="2130920" y="432603"/>
                  <a:pt x="2122257" y="441464"/>
                  <a:pt x="2111624" y="441464"/>
                </a:cubicBezTo>
                <a:cubicBezTo>
                  <a:pt x="2100991" y="441464"/>
                  <a:pt x="2092130" y="432800"/>
                  <a:pt x="2092130" y="421970"/>
                </a:cubicBezTo>
                <a:cubicBezTo>
                  <a:pt x="2092130" y="411337"/>
                  <a:pt x="2100794" y="402476"/>
                  <a:pt x="2111427" y="402673"/>
                </a:cubicBezTo>
                <a:close/>
                <a:moveTo>
                  <a:pt x="2511737" y="401689"/>
                </a:moveTo>
                <a:cubicBezTo>
                  <a:pt x="2515085" y="401689"/>
                  <a:pt x="2517644" y="404446"/>
                  <a:pt x="2517644" y="407596"/>
                </a:cubicBezTo>
                <a:cubicBezTo>
                  <a:pt x="2517644" y="410944"/>
                  <a:pt x="2515085" y="413504"/>
                  <a:pt x="2511737" y="413504"/>
                </a:cubicBezTo>
                <a:cubicBezTo>
                  <a:pt x="2508587" y="413504"/>
                  <a:pt x="2505830" y="410944"/>
                  <a:pt x="2505830" y="407596"/>
                </a:cubicBezTo>
                <a:cubicBezTo>
                  <a:pt x="2505830" y="404446"/>
                  <a:pt x="2508587" y="401886"/>
                  <a:pt x="2511737" y="401689"/>
                </a:cubicBezTo>
                <a:close/>
                <a:moveTo>
                  <a:pt x="2378235" y="393419"/>
                </a:moveTo>
                <a:cubicBezTo>
                  <a:pt x="2383946" y="393419"/>
                  <a:pt x="2388671" y="398145"/>
                  <a:pt x="2388671" y="403855"/>
                </a:cubicBezTo>
                <a:cubicBezTo>
                  <a:pt x="2388671" y="409565"/>
                  <a:pt x="2383946" y="414291"/>
                  <a:pt x="2378235" y="414291"/>
                </a:cubicBezTo>
                <a:cubicBezTo>
                  <a:pt x="2372525" y="414291"/>
                  <a:pt x="2367799" y="409565"/>
                  <a:pt x="2367799" y="403855"/>
                </a:cubicBezTo>
                <a:cubicBezTo>
                  <a:pt x="2367799" y="398145"/>
                  <a:pt x="2372328" y="393419"/>
                  <a:pt x="2378235" y="393419"/>
                </a:cubicBezTo>
                <a:close/>
                <a:moveTo>
                  <a:pt x="2244537" y="392434"/>
                </a:moveTo>
                <a:cubicBezTo>
                  <a:pt x="2253594" y="392237"/>
                  <a:pt x="2260880" y="399522"/>
                  <a:pt x="2260880" y="408580"/>
                </a:cubicBezTo>
                <a:cubicBezTo>
                  <a:pt x="2261077" y="417638"/>
                  <a:pt x="2253791" y="424923"/>
                  <a:pt x="2244733" y="424923"/>
                </a:cubicBezTo>
                <a:cubicBezTo>
                  <a:pt x="2235675" y="424923"/>
                  <a:pt x="2228390" y="417638"/>
                  <a:pt x="2228390" y="408580"/>
                </a:cubicBezTo>
                <a:cubicBezTo>
                  <a:pt x="2228193" y="399720"/>
                  <a:pt x="2235478" y="392434"/>
                  <a:pt x="2244537" y="392434"/>
                </a:cubicBezTo>
                <a:close/>
                <a:moveTo>
                  <a:pt x="3100093" y="370774"/>
                </a:moveTo>
                <a:cubicBezTo>
                  <a:pt x="3100882" y="370774"/>
                  <a:pt x="3101472" y="371364"/>
                  <a:pt x="3101472" y="372153"/>
                </a:cubicBezTo>
                <a:cubicBezTo>
                  <a:pt x="3101472" y="372940"/>
                  <a:pt x="3100882" y="373531"/>
                  <a:pt x="3100093" y="373531"/>
                </a:cubicBezTo>
                <a:cubicBezTo>
                  <a:pt x="3099306" y="373531"/>
                  <a:pt x="3098715" y="372940"/>
                  <a:pt x="3098715" y="372153"/>
                </a:cubicBezTo>
                <a:cubicBezTo>
                  <a:pt x="3098715" y="371561"/>
                  <a:pt x="3099503" y="370774"/>
                  <a:pt x="3100093" y="370774"/>
                </a:cubicBezTo>
                <a:close/>
                <a:moveTo>
                  <a:pt x="1655982" y="367427"/>
                </a:moveTo>
                <a:cubicBezTo>
                  <a:pt x="1661496" y="367427"/>
                  <a:pt x="1666025" y="371956"/>
                  <a:pt x="1666025" y="377469"/>
                </a:cubicBezTo>
                <a:cubicBezTo>
                  <a:pt x="1666025" y="382983"/>
                  <a:pt x="1661496" y="387512"/>
                  <a:pt x="1655982" y="387512"/>
                </a:cubicBezTo>
                <a:cubicBezTo>
                  <a:pt x="1650469" y="387512"/>
                  <a:pt x="1645940" y="382983"/>
                  <a:pt x="1645940" y="377469"/>
                </a:cubicBezTo>
                <a:cubicBezTo>
                  <a:pt x="1645940" y="371956"/>
                  <a:pt x="1650469" y="367427"/>
                  <a:pt x="1655982" y="367427"/>
                </a:cubicBezTo>
                <a:close/>
                <a:moveTo>
                  <a:pt x="1343886" y="343602"/>
                </a:moveTo>
                <a:cubicBezTo>
                  <a:pt x="1345067" y="343602"/>
                  <a:pt x="1346052" y="344586"/>
                  <a:pt x="1346052" y="345768"/>
                </a:cubicBezTo>
                <a:cubicBezTo>
                  <a:pt x="1346249" y="346949"/>
                  <a:pt x="1345264" y="347934"/>
                  <a:pt x="1344083" y="347934"/>
                </a:cubicBezTo>
                <a:cubicBezTo>
                  <a:pt x="1342901" y="347934"/>
                  <a:pt x="1341917" y="346949"/>
                  <a:pt x="1341917" y="345768"/>
                </a:cubicBezTo>
                <a:cubicBezTo>
                  <a:pt x="1341917" y="344586"/>
                  <a:pt x="1342704" y="343602"/>
                  <a:pt x="1343886" y="343602"/>
                </a:cubicBezTo>
                <a:close/>
                <a:moveTo>
                  <a:pt x="2972302" y="331393"/>
                </a:moveTo>
                <a:cubicBezTo>
                  <a:pt x="2973483" y="331393"/>
                  <a:pt x="2974468" y="332181"/>
                  <a:pt x="2974468" y="333362"/>
                </a:cubicBezTo>
                <a:cubicBezTo>
                  <a:pt x="2974468" y="334544"/>
                  <a:pt x="2973483" y="335528"/>
                  <a:pt x="2972302" y="335528"/>
                </a:cubicBezTo>
                <a:cubicBezTo>
                  <a:pt x="2971120" y="335528"/>
                  <a:pt x="2970136" y="334544"/>
                  <a:pt x="2970136" y="333362"/>
                </a:cubicBezTo>
                <a:cubicBezTo>
                  <a:pt x="2970136" y="332181"/>
                  <a:pt x="2971120" y="331196"/>
                  <a:pt x="2972302" y="331393"/>
                </a:cubicBezTo>
                <a:close/>
                <a:moveTo>
                  <a:pt x="1783577" y="320564"/>
                </a:moveTo>
                <a:cubicBezTo>
                  <a:pt x="1792832" y="320564"/>
                  <a:pt x="1800512" y="328046"/>
                  <a:pt x="1800512" y="337498"/>
                </a:cubicBezTo>
                <a:cubicBezTo>
                  <a:pt x="1800512" y="346949"/>
                  <a:pt x="1793029" y="354628"/>
                  <a:pt x="1783577" y="354628"/>
                </a:cubicBezTo>
                <a:cubicBezTo>
                  <a:pt x="1774323" y="354628"/>
                  <a:pt x="1766643" y="347145"/>
                  <a:pt x="1766643" y="337695"/>
                </a:cubicBezTo>
                <a:cubicBezTo>
                  <a:pt x="1766446" y="328243"/>
                  <a:pt x="1774126" y="320564"/>
                  <a:pt x="1783577" y="320564"/>
                </a:cubicBezTo>
                <a:close/>
                <a:moveTo>
                  <a:pt x="2842344" y="298904"/>
                </a:moveTo>
                <a:cubicBezTo>
                  <a:pt x="2844116" y="298904"/>
                  <a:pt x="2845495" y="300283"/>
                  <a:pt x="2845495" y="302054"/>
                </a:cubicBezTo>
                <a:cubicBezTo>
                  <a:pt x="2845495" y="303827"/>
                  <a:pt x="2844116" y="305205"/>
                  <a:pt x="2842344" y="305205"/>
                </a:cubicBezTo>
                <a:cubicBezTo>
                  <a:pt x="2840572" y="305205"/>
                  <a:pt x="2839193" y="303827"/>
                  <a:pt x="2839193" y="302054"/>
                </a:cubicBezTo>
                <a:cubicBezTo>
                  <a:pt x="2839193" y="300283"/>
                  <a:pt x="2840572" y="298904"/>
                  <a:pt x="2842344" y="298904"/>
                </a:cubicBezTo>
                <a:close/>
                <a:moveTo>
                  <a:pt x="1465968" y="288271"/>
                </a:moveTo>
                <a:cubicBezTo>
                  <a:pt x="1466952" y="288271"/>
                  <a:pt x="1467937" y="289255"/>
                  <a:pt x="1467937" y="290437"/>
                </a:cubicBezTo>
                <a:cubicBezTo>
                  <a:pt x="1468134" y="291618"/>
                  <a:pt x="1467149" y="292603"/>
                  <a:pt x="1465968" y="292603"/>
                </a:cubicBezTo>
                <a:cubicBezTo>
                  <a:pt x="1464786" y="292603"/>
                  <a:pt x="1463802" y="291815"/>
                  <a:pt x="1463802" y="290634"/>
                </a:cubicBezTo>
                <a:cubicBezTo>
                  <a:pt x="1463802" y="289452"/>
                  <a:pt x="1464589" y="288665"/>
                  <a:pt x="1465968" y="288271"/>
                </a:cubicBezTo>
                <a:close/>
                <a:moveTo>
                  <a:pt x="1913340" y="285121"/>
                </a:moveTo>
                <a:cubicBezTo>
                  <a:pt x="1924563" y="285121"/>
                  <a:pt x="1933621" y="293981"/>
                  <a:pt x="1933621" y="305205"/>
                </a:cubicBezTo>
                <a:cubicBezTo>
                  <a:pt x="1933621" y="316429"/>
                  <a:pt x="1924563" y="325487"/>
                  <a:pt x="1913536" y="325487"/>
                </a:cubicBezTo>
                <a:cubicBezTo>
                  <a:pt x="1902313" y="325487"/>
                  <a:pt x="1893255" y="316429"/>
                  <a:pt x="1893255" y="305402"/>
                </a:cubicBezTo>
                <a:cubicBezTo>
                  <a:pt x="1893255" y="294376"/>
                  <a:pt x="1902115" y="285318"/>
                  <a:pt x="1913340" y="285121"/>
                </a:cubicBezTo>
                <a:close/>
                <a:moveTo>
                  <a:pt x="2710810" y="277244"/>
                </a:moveTo>
                <a:cubicBezTo>
                  <a:pt x="2711598" y="277244"/>
                  <a:pt x="2712188" y="277834"/>
                  <a:pt x="2712188" y="278623"/>
                </a:cubicBezTo>
                <a:cubicBezTo>
                  <a:pt x="2712188" y="279410"/>
                  <a:pt x="2711598" y="280001"/>
                  <a:pt x="2710810" y="280001"/>
                </a:cubicBezTo>
                <a:cubicBezTo>
                  <a:pt x="2710023" y="280001"/>
                  <a:pt x="2709431" y="279410"/>
                  <a:pt x="2709431" y="278623"/>
                </a:cubicBezTo>
                <a:cubicBezTo>
                  <a:pt x="2709235" y="277834"/>
                  <a:pt x="2709826" y="277244"/>
                  <a:pt x="2710810" y="277244"/>
                </a:cubicBezTo>
                <a:close/>
                <a:moveTo>
                  <a:pt x="2044676" y="266612"/>
                </a:moveTo>
                <a:cubicBezTo>
                  <a:pt x="2052749" y="266612"/>
                  <a:pt x="2059247" y="273110"/>
                  <a:pt x="2059247" y="281183"/>
                </a:cubicBezTo>
                <a:cubicBezTo>
                  <a:pt x="2059247" y="289256"/>
                  <a:pt x="2052749" y="295754"/>
                  <a:pt x="2044676" y="295754"/>
                </a:cubicBezTo>
                <a:cubicBezTo>
                  <a:pt x="2036799" y="295754"/>
                  <a:pt x="2030104" y="289256"/>
                  <a:pt x="2030104" y="281183"/>
                </a:cubicBezTo>
                <a:cubicBezTo>
                  <a:pt x="2030104" y="273110"/>
                  <a:pt x="2036602" y="266612"/>
                  <a:pt x="2044676" y="266612"/>
                </a:cubicBezTo>
                <a:close/>
                <a:moveTo>
                  <a:pt x="2577899" y="259522"/>
                </a:moveTo>
                <a:cubicBezTo>
                  <a:pt x="2579867" y="259522"/>
                  <a:pt x="2581640" y="261097"/>
                  <a:pt x="2581640" y="263263"/>
                </a:cubicBezTo>
                <a:cubicBezTo>
                  <a:pt x="2581640" y="265232"/>
                  <a:pt x="2580064" y="267005"/>
                  <a:pt x="2577899" y="267005"/>
                </a:cubicBezTo>
                <a:cubicBezTo>
                  <a:pt x="2575930" y="267005"/>
                  <a:pt x="2574157" y="265429"/>
                  <a:pt x="2574157" y="263263"/>
                </a:cubicBezTo>
                <a:cubicBezTo>
                  <a:pt x="2574157" y="261097"/>
                  <a:pt x="2575930" y="259325"/>
                  <a:pt x="2577899" y="259522"/>
                </a:cubicBezTo>
                <a:close/>
                <a:moveTo>
                  <a:pt x="2177391" y="252040"/>
                </a:moveTo>
                <a:cubicBezTo>
                  <a:pt x="2184282" y="252040"/>
                  <a:pt x="2189993" y="257553"/>
                  <a:pt x="2189993" y="264445"/>
                </a:cubicBezTo>
                <a:cubicBezTo>
                  <a:pt x="2189993" y="271337"/>
                  <a:pt x="2184479" y="277047"/>
                  <a:pt x="2177588" y="277047"/>
                </a:cubicBezTo>
                <a:cubicBezTo>
                  <a:pt x="2170696" y="277047"/>
                  <a:pt x="2164986" y="271534"/>
                  <a:pt x="2164986" y="264642"/>
                </a:cubicBezTo>
                <a:cubicBezTo>
                  <a:pt x="2164986" y="257750"/>
                  <a:pt x="2170499" y="252237"/>
                  <a:pt x="2177391" y="252040"/>
                </a:cubicBezTo>
                <a:close/>
                <a:moveTo>
                  <a:pt x="2444593" y="248299"/>
                </a:moveTo>
                <a:cubicBezTo>
                  <a:pt x="2448925" y="248103"/>
                  <a:pt x="2452272" y="251646"/>
                  <a:pt x="2452272" y="255782"/>
                </a:cubicBezTo>
                <a:cubicBezTo>
                  <a:pt x="2452272" y="260113"/>
                  <a:pt x="2448925" y="263461"/>
                  <a:pt x="2444593" y="263461"/>
                </a:cubicBezTo>
                <a:cubicBezTo>
                  <a:pt x="2440260" y="263461"/>
                  <a:pt x="2436913" y="259916"/>
                  <a:pt x="2436913" y="255782"/>
                </a:cubicBezTo>
                <a:cubicBezTo>
                  <a:pt x="2436913" y="251450"/>
                  <a:pt x="2440260" y="248103"/>
                  <a:pt x="2444593" y="248299"/>
                </a:cubicBezTo>
                <a:close/>
                <a:moveTo>
                  <a:pt x="2310696" y="243574"/>
                </a:moveTo>
                <a:cubicBezTo>
                  <a:pt x="2317588" y="243574"/>
                  <a:pt x="2323298" y="249087"/>
                  <a:pt x="2323298" y="255979"/>
                </a:cubicBezTo>
                <a:cubicBezTo>
                  <a:pt x="2323298" y="262871"/>
                  <a:pt x="2317785" y="268581"/>
                  <a:pt x="2310893" y="268581"/>
                </a:cubicBezTo>
                <a:cubicBezTo>
                  <a:pt x="2304001" y="268581"/>
                  <a:pt x="2298291" y="263068"/>
                  <a:pt x="2298291" y="256176"/>
                </a:cubicBezTo>
                <a:cubicBezTo>
                  <a:pt x="2298291" y="249284"/>
                  <a:pt x="2303804" y="243771"/>
                  <a:pt x="2310696" y="243574"/>
                </a:cubicBezTo>
                <a:close/>
                <a:moveTo>
                  <a:pt x="1590412" y="237075"/>
                </a:moveTo>
                <a:cubicBezTo>
                  <a:pt x="1593365" y="237075"/>
                  <a:pt x="1595925" y="239438"/>
                  <a:pt x="1595925" y="242588"/>
                </a:cubicBezTo>
                <a:cubicBezTo>
                  <a:pt x="1595925" y="245541"/>
                  <a:pt x="1593365" y="248101"/>
                  <a:pt x="1590412" y="248101"/>
                </a:cubicBezTo>
                <a:cubicBezTo>
                  <a:pt x="1587459" y="248101"/>
                  <a:pt x="1584899" y="245738"/>
                  <a:pt x="1584899" y="242588"/>
                </a:cubicBezTo>
                <a:cubicBezTo>
                  <a:pt x="1584899" y="239438"/>
                  <a:pt x="1587459" y="237075"/>
                  <a:pt x="1590412" y="237075"/>
                </a:cubicBezTo>
                <a:close/>
                <a:moveTo>
                  <a:pt x="1717811" y="196119"/>
                </a:moveTo>
                <a:cubicBezTo>
                  <a:pt x="1720765" y="196119"/>
                  <a:pt x="1723325" y="198481"/>
                  <a:pt x="1723325" y="201632"/>
                </a:cubicBezTo>
                <a:cubicBezTo>
                  <a:pt x="1723325" y="204783"/>
                  <a:pt x="1720765" y="207146"/>
                  <a:pt x="1717811" y="207146"/>
                </a:cubicBezTo>
                <a:cubicBezTo>
                  <a:pt x="1714857" y="207146"/>
                  <a:pt x="1712298" y="204783"/>
                  <a:pt x="1712298" y="201632"/>
                </a:cubicBezTo>
                <a:cubicBezTo>
                  <a:pt x="1712100" y="198481"/>
                  <a:pt x="1714661" y="195922"/>
                  <a:pt x="1717811" y="196119"/>
                </a:cubicBezTo>
                <a:close/>
                <a:moveTo>
                  <a:pt x="2907519" y="162448"/>
                </a:moveTo>
                <a:cubicBezTo>
                  <a:pt x="2908281" y="162448"/>
                  <a:pt x="2908898" y="163065"/>
                  <a:pt x="2908898" y="163827"/>
                </a:cubicBezTo>
                <a:cubicBezTo>
                  <a:pt x="2908898" y="164588"/>
                  <a:pt x="2908281" y="165205"/>
                  <a:pt x="2907519" y="165205"/>
                </a:cubicBezTo>
                <a:cubicBezTo>
                  <a:pt x="2906758" y="165205"/>
                  <a:pt x="2906141" y="164588"/>
                  <a:pt x="2906141" y="163827"/>
                </a:cubicBezTo>
                <a:cubicBezTo>
                  <a:pt x="2906141" y="163065"/>
                  <a:pt x="2906758" y="162448"/>
                  <a:pt x="2907519" y="162448"/>
                </a:cubicBezTo>
                <a:close/>
                <a:moveTo>
                  <a:pt x="1847178" y="157328"/>
                </a:moveTo>
                <a:cubicBezTo>
                  <a:pt x="1852888" y="157328"/>
                  <a:pt x="1857614" y="162054"/>
                  <a:pt x="1857614" y="167764"/>
                </a:cubicBezTo>
                <a:cubicBezTo>
                  <a:pt x="1857614" y="173474"/>
                  <a:pt x="1852888" y="178200"/>
                  <a:pt x="1847178" y="178200"/>
                </a:cubicBezTo>
                <a:cubicBezTo>
                  <a:pt x="1841468" y="178200"/>
                  <a:pt x="1836742" y="173474"/>
                  <a:pt x="1836742" y="167764"/>
                </a:cubicBezTo>
                <a:cubicBezTo>
                  <a:pt x="1836545" y="161857"/>
                  <a:pt x="1841271" y="157328"/>
                  <a:pt x="1847178" y="157328"/>
                </a:cubicBezTo>
                <a:close/>
                <a:moveTo>
                  <a:pt x="1400595" y="155556"/>
                </a:moveTo>
                <a:cubicBezTo>
                  <a:pt x="1401185" y="155556"/>
                  <a:pt x="1401580" y="155949"/>
                  <a:pt x="1401580" y="156540"/>
                </a:cubicBezTo>
                <a:cubicBezTo>
                  <a:pt x="1401580" y="157131"/>
                  <a:pt x="1401185" y="157525"/>
                  <a:pt x="1400595" y="157525"/>
                </a:cubicBezTo>
                <a:cubicBezTo>
                  <a:pt x="1400004" y="157525"/>
                  <a:pt x="1399611" y="157131"/>
                  <a:pt x="1399611" y="156540"/>
                </a:cubicBezTo>
                <a:cubicBezTo>
                  <a:pt x="1399611" y="155949"/>
                  <a:pt x="1400004" y="155556"/>
                  <a:pt x="1400595" y="155556"/>
                </a:cubicBezTo>
                <a:close/>
                <a:moveTo>
                  <a:pt x="2776379" y="137244"/>
                </a:moveTo>
                <a:cubicBezTo>
                  <a:pt x="2776970" y="137244"/>
                  <a:pt x="2777364" y="137637"/>
                  <a:pt x="2777364" y="138228"/>
                </a:cubicBezTo>
                <a:cubicBezTo>
                  <a:pt x="2777364" y="138819"/>
                  <a:pt x="2776970" y="139213"/>
                  <a:pt x="2776379" y="139213"/>
                </a:cubicBezTo>
                <a:cubicBezTo>
                  <a:pt x="2775789" y="139213"/>
                  <a:pt x="2775395" y="138819"/>
                  <a:pt x="2775395" y="138228"/>
                </a:cubicBezTo>
                <a:cubicBezTo>
                  <a:pt x="2775395" y="137637"/>
                  <a:pt x="2775789" y="137244"/>
                  <a:pt x="2776379" y="137244"/>
                </a:cubicBezTo>
                <a:close/>
                <a:moveTo>
                  <a:pt x="1978122" y="136259"/>
                </a:moveTo>
                <a:cubicBezTo>
                  <a:pt x="1980879" y="136259"/>
                  <a:pt x="1983045" y="138425"/>
                  <a:pt x="1983045" y="141182"/>
                </a:cubicBezTo>
                <a:cubicBezTo>
                  <a:pt x="1983045" y="143939"/>
                  <a:pt x="1980879" y="146105"/>
                  <a:pt x="1978122" y="146105"/>
                </a:cubicBezTo>
                <a:cubicBezTo>
                  <a:pt x="1975365" y="146105"/>
                  <a:pt x="1973199" y="143939"/>
                  <a:pt x="1973199" y="141182"/>
                </a:cubicBezTo>
                <a:cubicBezTo>
                  <a:pt x="1973199" y="138425"/>
                  <a:pt x="1975365" y="136259"/>
                  <a:pt x="1978122" y="136259"/>
                </a:cubicBezTo>
                <a:close/>
                <a:moveTo>
                  <a:pt x="2643861" y="118932"/>
                </a:moveTo>
                <a:cubicBezTo>
                  <a:pt x="2644452" y="118932"/>
                  <a:pt x="2644846" y="119325"/>
                  <a:pt x="2644846" y="119916"/>
                </a:cubicBezTo>
                <a:cubicBezTo>
                  <a:pt x="2644846" y="120507"/>
                  <a:pt x="2644452" y="120901"/>
                  <a:pt x="2643861" y="120901"/>
                </a:cubicBezTo>
                <a:cubicBezTo>
                  <a:pt x="2643271" y="120901"/>
                  <a:pt x="2642877" y="120507"/>
                  <a:pt x="2642877" y="119916"/>
                </a:cubicBezTo>
                <a:cubicBezTo>
                  <a:pt x="2642877" y="119522"/>
                  <a:pt x="2643271" y="118932"/>
                  <a:pt x="2643861" y="118932"/>
                </a:cubicBezTo>
                <a:close/>
                <a:moveTo>
                  <a:pt x="2110246" y="115977"/>
                </a:moveTo>
                <a:cubicBezTo>
                  <a:pt x="2113594" y="115977"/>
                  <a:pt x="2116153" y="118734"/>
                  <a:pt x="2116153" y="121884"/>
                </a:cubicBezTo>
                <a:cubicBezTo>
                  <a:pt x="2116153" y="125232"/>
                  <a:pt x="2113396" y="127792"/>
                  <a:pt x="2110246" y="127792"/>
                </a:cubicBezTo>
                <a:cubicBezTo>
                  <a:pt x="2107096" y="127792"/>
                  <a:pt x="2104339" y="125035"/>
                  <a:pt x="2104339" y="121884"/>
                </a:cubicBezTo>
                <a:cubicBezTo>
                  <a:pt x="2104339" y="118734"/>
                  <a:pt x="2107096" y="115977"/>
                  <a:pt x="2110246" y="115977"/>
                </a:cubicBezTo>
                <a:close/>
                <a:moveTo>
                  <a:pt x="2510753" y="107117"/>
                </a:moveTo>
                <a:cubicBezTo>
                  <a:pt x="2511934" y="106921"/>
                  <a:pt x="2512919" y="107905"/>
                  <a:pt x="2512919" y="109086"/>
                </a:cubicBezTo>
                <a:cubicBezTo>
                  <a:pt x="2512919" y="110267"/>
                  <a:pt x="2511934" y="111251"/>
                  <a:pt x="2510753" y="111251"/>
                </a:cubicBezTo>
                <a:cubicBezTo>
                  <a:pt x="2509571" y="111448"/>
                  <a:pt x="2508587" y="110464"/>
                  <a:pt x="2508587" y="109283"/>
                </a:cubicBezTo>
                <a:cubicBezTo>
                  <a:pt x="2508587" y="108101"/>
                  <a:pt x="2509571" y="107117"/>
                  <a:pt x="2510753" y="107117"/>
                </a:cubicBezTo>
                <a:close/>
                <a:moveTo>
                  <a:pt x="1525040" y="106330"/>
                </a:moveTo>
                <a:cubicBezTo>
                  <a:pt x="1525827" y="106330"/>
                  <a:pt x="1526418" y="106920"/>
                  <a:pt x="1526418" y="107709"/>
                </a:cubicBezTo>
                <a:cubicBezTo>
                  <a:pt x="1526418" y="108496"/>
                  <a:pt x="1525827" y="109087"/>
                  <a:pt x="1525040" y="109087"/>
                </a:cubicBezTo>
                <a:cubicBezTo>
                  <a:pt x="1524251" y="109087"/>
                  <a:pt x="1523661" y="108496"/>
                  <a:pt x="1523661" y="107709"/>
                </a:cubicBezTo>
                <a:cubicBezTo>
                  <a:pt x="1523661" y="106920"/>
                  <a:pt x="1524251" y="106330"/>
                  <a:pt x="1525040" y="106330"/>
                </a:cubicBezTo>
                <a:close/>
                <a:moveTo>
                  <a:pt x="2243551" y="104754"/>
                </a:moveTo>
                <a:cubicBezTo>
                  <a:pt x="2246505" y="104754"/>
                  <a:pt x="2249064" y="107117"/>
                  <a:pt x="2249064" y="110267"/>
                </a:cubicBezTo>
                <a:cubicBezTo>
                  <a:pt x="2249064" y="113220"/>
                  <a:pt x="2246701" y="115780"/>
                  <a:pt x="2243551" y="115780"/>
                </a:cubicBezTo>
                <a:cubicBezTo>
                  <a:pt x="2240401" y="115780"/>
                  <a:pt x="2238038" y="113417"/>
                  <a:pt x="2238038" y="110267"/>
                </a:cubicBezTo>
                <a:cubicBezTo>
                  <a:pt x="2238038" y="107117"/>
                  <a:pt x="2240401" y="104754"/>
                  <a:pt x="2243551" y="104754"/>
                </a:cubicBezTo>
                <a:close/>
                <a:moveTo>
                  <a:pt x="2377053" y="102194"/>
                </a:moveTo>
                <a:cubicBezTo>
                  <a:pt x="2379022" y="102194"/>
                  <a:pt x="2380795" y="103769"/>
                  <a:pt x="2380795" y="105935"/>
                </a:cubicBezTo>
                <a:cubicBezTo>
                  <a:pt x="2380992" y="108101"/>
                  <a:pt x="2379219" y="109873"/>
                  <a:pt x="2377053" y="109873"/>
                </a:cubicBezTo>
                <a:cubicBezTo>
                  <a:pt x="2375085" y="109873"/>
                  <a:pt x="2373312" y="108101"/>
                  <a:pt x="2373312" y="105935"/>
                </a:cubicBezTo>
                <a:cubicBezTo>
                  <a:pt x="2373312" y="103966"/>
                  <a:pt x="2375085" y="102194"/>
                  <a:pt x="2377053" y="102194"/>
                </a:cubicBezTo>
                <a:close/>
                <a:moveTo>
                  <a:pt x="1652044" y="63601"/>
                </a:moveTo>
                <a:cubicBezTo>
                  <a:pt x="1653225" y="63601"/>
                  <a:pt x="1654210" y="64585"/>
                  <a:pt x="1654210" y="65767"/>
                </a:cubicBezTo>
                <a:cubicBezTo>
                  <a:pt x="1654210" y="66948"/>
                  <a:pt x="1653225" y="67933"/>
                  <a:pt x="1652044" y="67933"/>
                </a:cubicBezTo>
                <a:cubicBezTo>
                  <a:pt x="1650862" y="67933"/>
                  <a:pt x="1649878" y="66948"/>
                  <a:pt x="1649878" y="65767"/>
                </a:cubicBezTo>
                <a:cubicBezTo>
                  <a:pt x="1649878" y="64585"/>
                  <a:pt x="1650862" y="63601"/>
                  <a:pt x="1652044" y="63601"/>
                </a:cubicBezTo>
                <a:close/>
                <a:moveTo>
                  <a:pt x="1781018" y="26582"/>
                </a:moveTo>
                <a:cubicBezTo>
                  <a:pt x="1782987" y="26582"/>
                  <a:pt x="1784563" y="28157"/>
                  <a:pt x="1784563" y="30126"/>
                </a:cubicBezTo>
                <a:cubicBezTo>
                  <a:pt x="1784563" y="32095"/>
                  <a:pt x="1782987" y="33671"/>
                  <a:pt x="1781018" y="33671"/>
                </a:cubicBezTo>
                <a:cubicBezTo>
                  <a:pt x="1779049" y="33671"/>
                  <a:pt x="1777474" y="32292"/>
                  <a:pt x="1777474" y="30323"/>
                </a:cubicBezTo>
                <a:cubicBezTo>
                  <a:pt x="1777474" y="28354"/>
                  <a:pt x="1779049" y="26779"/>
                  <a:pt x="1781018" y="26582"/>
                </a:cubicBezTo>
                <a:close/>
                <a:moveTo>
                  <a:pt x="1911568" y="0"/>
                </a:moveTo>
                <a:cubicBezTo>
                  <a:pt x="1912552" y="0"/>
                  <a:pt x="1913339" y="787"/>
                  <a:pt x="1913339" y="1772"/>
                </a:cubicBezTo>
                <a:cubicBezTo>
                  <a:pt x="1913339" y="2756"/>
                  <a:pt x="1912552" y="3544"/>
                  <a:pt x="1911568" y="3544"/>
                </a:cubicBezTo>
                <a:cubicBezTo>
                  <a:pt x="1910582" y="3544"/>
                  <a:pt x="1909795" y="2756"/>
                  <a:pt x="1909795" y="1772"/>
                </a:cubicBezTo>
                <a:cubicBezTo>
                  <a:pt x="1909795" y="787"/>
                  <a:pt x="1910582" y="197"/>
                  <a:pt x="1911568" y="0"/>
                </a:cubicBezTo>
                <a:close/>
              </a:path>
            </a:pathLst>
          </a:custGeom>
          <a:gradFill flip="none" rotWithShape="1">
            <a:gsLst>
              <a:gs pos="0">
                <a:schemeClr val="accent1">
                  <a:alpha val="27000"/>
                </a:schemeClr>
              </a:gs>
              <a:gs pos="100000">
                <a:schemeClr val="accent1">
                  <a:alpha val="0"/>
                </a:schemeClr>
              </a:gs>
            </a:gsLst>
            <a:path path="circle">
              <a:fillToRect l="100000" t="100000"/>
            </a:path>
            <a:tileRect r="-100000" b="-100000"/>
          </a:gradFill>
          <a:ln w="23184" cap="flat">
            <a:noFill/>
            <a:prstDash val="solid"/>
            <a:miter/>
          </a:ln>
        </p:spPr>
        <p:txBody>
          <a:bodyPr rtlCol="0" anchor="ctr"/>
          <a:lstStyle/>
          <a:p>
            <a:endParaRPr lang="zh-CN" altLang="en-US">
              <a:latin typeface="思源黑体" panose="020B0500000000000000" charset="-122"/>
              <a:ea typeface="思源黑体" panose="020B0500000000000000" charset="-122"/>
              <a:cs typeface="思源黑体" panose="020B0500000000000000" charset="-122"/>
            </a:endParaRPr>
          </a:p>
        </p:txBody>
      </p:sp>
      <p:sp>
        <p:nvSpPr>
          <p:cNvPr id="62" name="椭圆 61"/>
          <p:cNvSpPr/>
          <p:nvPr/>
        </p:nvSpPr>
        <p:spPr>
          <a:xfrm>
            <a:off x="5044830" y="2568979"/>
            <a:ext cx="2103226" cy="2103226"/>
          </a:xfrm>
          <a:prstGeom prst="ellipse">
            <a:avLst/>
          </a:prstGeom>
          <a:gradFill flip="none" rotWithShape="1">
            <a:gsLst>
              <a:gs pos="28000">
                <a:schemeClr val="accent2"/>
              </a:gs>
              <a:gs pos="84000">
                <a:schemeClr val="accent1"/>
              </a:gs>
            </a:gsLst>
            <a:path path="circle">
              <a:fillToRect r="100000" b="100000"/>
            </a:path>
            <a:tileRect l="-100000" t="-100000"/>
          </a:gradFill>
          <a:ln>
            <a:noFill/>
          </a:ln>
          <a:effectLst>
            <a:outerShdw blurRad="139700" dist="190500" dir="2700000" algn="tl" rotWithShape="0">
              <a:schemeClr val="accent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思源黑体" panose="020B0500000000000000" charset="-122"/>
            </a:endParaRPr>
          </a:p>
        </p:txBody>
      </p:sp>
      <p:sp>
        <p:nvSpPr>
          <p:cNvPr id="63" name="文本框 62"/>
          <p:cNvSpPr txBox="1"/>
          <p:nvPr/>
        </p:nvSpPr>
        <p:spPr>
          <a:xfrm>
            <a:off x="5372543" y="3021152"/>
            <a:ext cx="1447800" cy="1198880"/>
          </a:xfrm>
          <a:prstGeom prst="rect">
            <a:avLst/>
          </a:prstGeom>
          <a:noFill/>
        </p:spPr>
        <p:txBody>
          <a:bodyPr wrap="square" rtlCol="0">
            <a:spAutoFit/>
          </a:bodyPr>
          <a:lstStyle/>
          <a:p>
            <a:pPr algn="ctr"/>
            <a:r>
              <a:rPr lang="zh-CN" altLang="en-US" sz="2400" b="1" dirty="0">
                <a:solidFill>
                  <a:schemeClr val="bg1"/>
                </a:solidFill>
                <a:latin typeface="+mj-ea"/>
                <a:ea typeface="+mj-ea"/>
                <a:cs typeface="思源黑体" panose="020B0500000000000000" charset="-122"/>
              </a:rPr>
              <a:t>统信智能</a:t>
            </a:r>
            <a:br>
              <a:rPr lang="zh-CN" altLang="en-US" sz="2400" b="1" dirty="0">
                <a:solidFill>
                  <a:schemeClr val="bg1"/>
                </a:solidFill>
                <a:latin typeface="+mj-ea"/>
                <a:ea typeface="+mj-ea"/>
                <a:cs typeface="思源黑体" panose="020B0500000000000000" charset="-122"/>
              </a:rPr>
            </a:br>
            <a:r>
              <a:rPr lang="zh-CN" altLang="en-US" sz="2400" b="1" dirty="0">
                <a:solidFill>
                  <a:schemeClr val="bg1"/>
                </a:solidFill>
                <a:latin typeface="+mj-ea"/>
                <a:ea typeface="+mj-ea"/>
                <a:cs typeface="思源黑体" panose="020B0500000000000000" charset="-122"/>
              </a:rPr>
              <a:t>知识库</a:t>
            </a:r>
            <a:br>
              <a:rPr lang="zh-CN" altLang="en-US" sz="2400" b="1" dirty="0">
                <a:solidFill>
                  <a:schemeClr val="bg1"/>
                </a:solidFill>
                <a:latin typeface="+mj-ea"/>
                <a:ea typeface="+mj-ea"/>
                <a:cs typeface="思源黑体" panose="020B0500000000000000" charset="-122"/>
              </a:rPr>
            </a:br>
            <a:r>
              <a:rPr lang="zh-CN" altLang="en-US" sz="2400" b="1" dirty="0">
                <a:solidFill>
                  <a:schemeClr val="bg1"/>
                </a:solidFill>
                <a:latin typeface="+mj-ea"/>
                <a:ea typeface="+mj-ea"/>
                <a:cs typeface="思源黑体" panose="020B0500000000000000" charset="-122"/>
              </a:rPr>
              <a:t>问答系统</a:t>
            </a:r>
            <a:endParaRPr lang="zh-CN" altLang="en-US" sz="2400" b="1" dirty="0">
              <a:solidFill>
                <a:schemeClr val="bg1"/>
              </a:solidFill>
              <a:latin typeface="+mj-ea"/>
              <a:ea typeface="+mj-ea"/>
              <a:cs typeface="思源黑体" panose="020B0500000000000000" charset="-122"/>
            </a:endParaRPr>
          </a:p>
        </p:txBody>
      </p:sp>
      <p:sp>
        <p:nvSpPr>
          <p:cNvPr id="64" name="弧形 63"/>
          <p:cNvSpPr/>
          <p:nvPr/>
        </p:nvSpPr>
        <p:spPr>
          <a:xfrm>
            <a:off x="4019703" y="1543849"/>
            <a:ext cx="4153474" cy="4153486"/>
          </a:xfrm>
          <a:prstGeom prst="arc">
            <a:avLst>
              <a:gd name="adj1" fmla="val 12050791"/>
              <a:gd name="adj2" fmla="val 15915425"/>
            </a:avLst>
          </a:prstGeom>
          <a:ln w="31750">
            <a:gradFill>
              <a:gsLst>
                <a:gs pos="18000">
                  <a:schemeClr val="accent1">
                    <a:alpha val="0"/>
                  </a:schemeClr>
                </a:gs>
                <a:gs pos="55000">
                  <a:schemeClr val="accent1">
                    <a:alpha val="70000"/>
                  </a:schemeClr>
                </a:gs>
                <a:gs pos="100000">
                  <a:schemeClr val="accent1"/>
                </a:gs>
              </a:gsLst>
              <a:lin ang="10800000" scaled="0"/>
            </a:gra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cs typeface="思源黑体" panose="020B0500000000000000" charset="-122"/>
            </a:endParaRPr>
          </a:p>
        </p:txBody>
      </p:sp>
      <p:sp>
        <p:nvSpPr>
          <p:cNvPr id="65" name="弧形 64"/>
          <p:cNvSpPr/>
          <p:nvPr/>
        </p:nvSpPr>
        <p:spPr>
          <a:xfrm>
            <a:off x="4146703" y="1670849"/>
            <a:ext cx="4153474" cy="4153486"/>
          </a:xfrm>
          <a:prstGeom prst="arc">
            <a:avLst>
              <a:gd name="adj1" fmla="val 3683213"/>
              <a:gd name="adj2" fmla="val 9655387"/>
            </a:avLst>
          </a:prstGeom>
          <a:ln w="31750">
            <a:gradFill>
              <a:gsLst>
                <a:gs pos="14000">
                  <a:schemeClr val="accent1">
                    <a:alpha val="0"/>
                  </a:schemeClr>
                </a:gs>
                <a:gs pos="50000">
                  <a:schemeClr val="accent1">
                    <a:alpha val="70000"/>
                  </a:schemeClr>
                </a:gs>
                <a:gs pos="100000">
                  <a:schemeClr val="accent1"/>
                </a:gs>
              </a:gsLst>
              <a:lin ang="1620000" scaled="0"/>
            </a:gra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思源黑体" panose="020B0500000000000000" charset="-122"/>
            </a:endParaRPr>
          </a:p>
        </p:txBody>
      </p:sp>
      <p:sp>
        <p:nvSpPr>
          <p:cNvPr id="66" name="弧形 65"/>
          <p:cNvSpPr/>
          <p:nvPr/>
        </p:nvSpPr>
        <p:spPr>
          <a:xfrm>
            <a:off x="4146703" y="1573059"/>
            <a:ext cx="4153474" cy="4153486"/>
          </a:xfrm>
          <a:prstGeom prst="arc">
            <a:avLst>
              <a:gd name="adj1" fmla="val 18968720"/>
              <a:gd name="adj2" fmla="val 1064610"/>
            </a:avLst>
          </a:prstGeom>
          <a:ln w="31750">
            <a:gradFill>
              <a:gsLst>
                <a:gs pos="14000">
                  <a:schemeClr val="accent1">
                    <a:alpha val="0"/>
                  </a:schemeClr>
                </a:gs>
                <a:gs pos="50000">
                  <a:schemeClr val="accent1">
                    <a:alpha val="70000"/>
                  </a:schemeClr>
                </a:gs>
                <a:gs pos="100000">
                  <a:schemeClr val="accent1"/>
                </a:gs>
              </a:gsLst>
              <a:lin ang="16200000" scaled="0"/>
            </a:gra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思源黑体" panose="020B0500000000000000" charset="-122"/>
            </a:endParaRPr>
          </a:p>
        </p:txBody>
      </p:sp>
      <p:sp>
        <p:nvSpPr>
          <p:cNvPr id="68" name="文本框 67"/>
          <p:cNvSpPr txBox="1"/>
          <p:nvPr/>
        </p:nvSpPr>
        <p:spPr>
          <a:xfrm flipH="1">
            <a:off x="7969885" y="1307465"/>
            <a:ext cx="3608705" cy="1271270"/>
          </a:xfrm>
          <a:prstGeom prst="rect">
            <a:avLst/>
          </a:prstGeom>
          <a:noFill/>
        </p:spPr>
        <p:txBody>
          <a:bodyPr wrap="square">
            <a:spAutoFit/>
          </a:bodyPr>
          <a:lstStyle/>
          <a:p>
            <a:pPr>
              <a:lnSpc>
                <a:spcPct val="120000"/>
              </a:lnSpc>
            </a:pPr>
            <a:r>
              <a:rPr lang="zh-CN" altLang="en-US" sz="1600"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整合企业内外部的知识资源，形成统一的知识库，用户可以通过向AI提问，快速检索数据库，智能推荐结果，从而获取全面、准确的知识信息。</a:t>
            </a:r>
            <a:endParaRPr lang="en-US" altLang="zh-CN" sz="1600"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p:txBody>
      </p:sp>
      <p:sp>
        <p:nvSpPr>
          <p:cNvPr id="69" name="文本框 68"/>
          <p:cNvSpPr txBox="1"/>
          <p:nvPr/>
        </p:nvSpPr>
        <p:spPr>
          <a:xfrm flipH="1">
            <a:off x="7969845" y="787002"/>
            <a:ext cx="2647320" cy="398780"/>
          </a:xfrm>
          <a:prstGeom prst="rect">
            <a:avLst/>
          </a:prstGeom>
          <a:noFill/>
        </p:spPr>
        <p:txBody>
          <a:bodyPr wrap="square">
            <a:spAutoFit/>
          </a:bodyPr>
          <a:lstStyle>
            <a:defPPr>
              <a:defRPr lang="zh-CN"/>
            </a:defPPr>
            <a:lvl1pPr algn="r">
              <a:defRPr sz="2400">
                <a:gradFill flip="none" rotWithShape="1">
                  <a:gsLst>
                    <a:gs pos="0">
                      <a:schemeClr val="accent1">
                        <a:lumMod val="100000"/>
                      </a:schemeClr>
                    </a:gs>
                    <a:gs pos="100000">
                      <a:schemeClr val="accent1">
                        <a:lumMod val="75000"/>
                      </a:schemeClr>
                    </a:gs>
                  </a:gsLst>
                  <a:lin ang="5400000" scaled="0"/>
                  <a:tileRect/>
                </a:gradFill>
                <a:latin typeface="+mj-ea"/>
                <a:ea typeface="+mj-ea"/>
              </a:defRPr>
            </a:lvl1pPr>
          </a:lstStyle>
          <a:p>
            <a:pPr algn="l"/>
            <a:r>
              <a:rPr lang="zh-CN" altLang="en-US" sz="2000" dirty="0">
                <a:gradFill flip="none" rotWithShape="1">
                  <a:gsLst>
                    <a:gs pos="0">
                      <a:schemeClr val="accent2"/>
                    </a:gs>
                    <a:gs pos="82000">
                      <a:schemeClr val="accent1"/>
                    </a:gs>
                  </a:gsLst>
                  <a:lin ang="5400000" scaled="0"/>
                  <a:tileRect/>
                </a:gradFill>
                <a:cs typeface="思源黑体" panose="020B0500000000000000" charset="-122"/>
              </a:rPr>
              <a:t>解决知识碎片化问题</a:t>
            </a:r>
            <a:endParaRPr lang="zh-CN" altLang="en-US" sz="2000" dirty="0">
              <a:gradFill flip="none" rotWithShape="1">
                <a:gsLst>
                  <a:gs pos="0">
                    <a:schemeClr val="accent2"/>
                  </a:gs>
                  <a:gs pos="82000">
                    <a:schemeClr val="accent1"/>
                  </a:gs>
                </a:gsLst>
                <a:lin ang="5400000" scaled="0"/>
                <a:tileRect/>
              </a:gradFill>
              <a:cs typeface="思源黑体" panose="020B0500000000000000" charset="-122"/>
            </a:endParaRPr>
          </a:p>
        </p:txBody>
      </p:sp>
      <p:cxnSp>
        <p:nvCxnSpPr>
          <p:cNvPr id="71" name="直接连接符 70"/>
          <p:cNvCxnSpPr>
            <a:endCxn id="73" idx="6"/>
          </p:cNvCxnSpPr>
          <p:nvPr/>
        </p:nvCxnSpPr>
        <p:spPr>
          <a:xfrm flipH="1">
            <a:off x="7383780" y="1238250"/>
            <a:ext cx="516255" cy="375285"/>
          </a:xfrm>
          <a:prstGeom prst="line">
            <a:avLst/>
          </a:prstGeom>
          <a:ln w="15875" cap="rnd">
            <a:gradFill>
              <a:gsLst>
                <a:gs pos="100000">
                  <a:schemeClr val="accent1"/>
                </a:gs>
                <a:gs pos="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7901940" y="1240790"/>
            <a:ext cx="2545715" cy="0"/>
          </a:xfrm>
          <a:prstGeom prst="line">
            <a:avLst/>
          </a:prstGeom>
          <a:ln w="15875" cap="rnd">
            <a:gradFill>
              <a:gsLst>
                <a:gs pos="100000">
                  <a:schemeClr val="accent1">
                    <a:alpha val="0"/>
                  </a:schemeClr>
                </a:gs>
                <a:gs pos="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6278301" y="1060886"/>
            <a:ext cx="1105432" cy="1105432"/>
          </a:xfrm>
          <a:prstGeom prst="ellipse">
            <a:avLst/>
          </a:prstGeom>
          <a:gradFill flip="none" rotWithShape="1">
            <a:gsLst>
              <a:gs pos="28000">
                <a:schemeClr val="accent2"/>
              </a:gs>
              <a:gs pos="84000">
                <a:schemeClr val="accent1"/>
              </a:gs>
            </a:gsLst>
            <a:path path="circle">
              <a:fillToRect r="100000" b="100000"/>
            </a:path>
            <a:tileRect l="-100000" t="-100000"/>
          </a:gradFill>
          <a:ln>
            <a:noFill/>
          </a:ln>
          <a:effectLst>
            <a:outerShdw blurRad="139700" dist="127000" dir="2700000" algn="tl" rotWithShape="0">
              <a:schemeClr val="accent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思源黑体" panose="020B0500000000000000" charset="-122"/>
            </a:endParaRPr>
          </a:p>
        </p:txBody>
      </p:sp>
      <p:sp>
        <p:nvSpPr>
          <p:cNvPr id="81" name="文本框 80"/>
          <p:cNvSpPr txBox="1"/>
          <p:nvPr/>
        </p:nvSpPr>
        <p:spPr>
          <a:xfrm flipH="1">
            <a:off x="8477885" y="5028565"/>
            <a:ext cx="3170555" cy="1271270"/>
          </a:xfrm>
          <a:prstGeom prst="rect">
            <a:avLst/>
          </a:prstGeom>
          <a:noFill/>
        </p:spPr>
        <p:txBody>
          <a:bodyPr wrap="square">
            <a:spAutoFit/>
          </a:bodyPr>
          <a:lstStyle/>
          <a:p>
            <a:pPr>
              <a:lnSpc>
                <a:spcPct val="120000"/>
              </a:lnSpc>
            </a:pPr>
            <a:r>
              <a:rPr lang="zh-CN" altLang="en-US" sz="1600"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促进了企业内部知识的共享与交流。用户可以将自己的专业知识通过AI知识库进行分享，让其他同事更轻松地理解、学习和应用。</a:t>
            </a:r>
            <a:endParaRPr lang="zh-CN" altLang="en-US" sz="1600"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p:txBody>
      </p:sp>
      <p:sp>
        <p:nvSpPr>
          <p:cNvPr id="82" name="文本框 81"/>
          <p:cNvSpPr txBox="1"/>
          <p:nvPr/>
        </p:nvSpPr>
        <p:spPr>
          <a:xfrm flipH="1">
            <a:off x="8477984" y="4508562"/>
            <a:ext cx="2647320" cy="398780"/>
          </a:xfrm>
          <a:prstGeom prst="rect">
            <a:avLst/>
          </a:prstGeom>
          <a:noFill/>
        </p:spPr>
        <p:txBody>
          <a:bodyPr wrap="square">
            <a:spAutoFit/>
          </a:bodyPr>
          <a:lstStyle>
            <a:defPPr>
              <a:defRPr lang="zh-CN"/>
            </a:defPPr>
            <a:lvl1pPr algn="r">
              <a:defRPr sz="2400">
                <a:gradFill flip="none" rotWithShape="1">
                  <a:gsLst>
                    <a:gs pos="0">
                      <a:schemeClr val="accent1">
                        <a:lumMod val="100000"/>
                      </a:schemeClr>
                    </a:gs>
                    <a:gs pos="100000">
                      <a:schemeClr val="accent1">
                        <a:lumMod val="75000"/>
                      </a:schemeClr>
                    </a:gs>
                  </a:gsLst>
                  <a:lin ang="5400000" scaled="0"/>
                  <a:tileRect/>
                </a:gradFill>
                <a:latin typeface="+mj-ea"/>
                <a:ea typeface="+mj-ea"/>
              </a:defRPr>
            </a:lvl1pPr>
          </a:lstStyle>
          <a:p>
            <a:pPr algn="l"/>
            <a:r>
              <a:rPr lang="zh-CN" altLang="en-US" sz="2000" dirty="0">
                <a:gradFill flip="none" rotWithShape="1">
                  <a:gsLst>
                    <a:gs pos="0">
                      <a:schemeClr val="accent2"/>
                    </a:gs>
                    <a:gs pos="82000">
                      <a:schemeClr val="accent1"/>
                    </a:gs>
                  </a:gsLst>
                  <a:lin ang="5400000" scaled="0"/>
                  <a:tileRect/>
                </a:gradFill>
                <a:cs typeface="思源黑体" panose="020B0500000000000000" charset="-122"/>
              </a:rPr>
              <a:t>促进知识共享与交流</a:t>
            </a:r>
            <a:endParaRPr lang="zh-CN" altLang="en-US" sz="2000" dirty="0">
              <a:gradFill flip="none" rotWithShape="1">
                <a:gsLst>
                  <a:gs pos="0">
                    <a:schemeClr val="accent2"/>
                  </a:gs>
                  <a:gs pos="82000">
                    <a:schemeClr val="accent1"/>
                  </a:gs>
                </a:gsLst>
                <a:lin ang="5400000" scaled="0"/>
                <a:tileRect/>
              </a:gradFill>
              <a:cs typeface="思源黑体" panose="020B0500000000000000" charset="-122"/>
            </a:endParaRPr>
          </a:p>
        </p:txBody>
      </p:sp>
      <p:sp>
        <p:nvSpPr>
          <p:cNvPr id="83" name="椭圆 82"/>
          <p:cNvSpPr/>
          <p:nvPr/>
        </p:nvSpPr>
        <p:spPr>
          <a:xfrm>
            <a:off x="7150135" y="4240932"/>
            <a:ext cx="1105432" cy="1105432"/>
          </a:xfrm>
          <a:prstGeom prst="ellipse">
            <a:avLst/>
          </a:prstGeom>
          <a:gradFill flip="none" rotWithShape="1">
            <a:gsLst>
              <a:gs pos="28000">
                <a:schemeClr val="accent2"/>
              </a:gs>
              <a:gs pos="84000">
                <a:schemeClr val="accent1"/>
              </a:gs>
            </a:gsLst>
            <a:path path="circle">
              <a:fillToRect r="100000" b="100000"/>
            </a:path>
            <a:tileRect l="-100000" t="-100000"/>
          </a:gradFill>
          <a:ln>
            <a:noFill/>
          </a:ln>
          <a:effectLst>
            <a:outerShdw blurRad="139700" dist="127000" dir="2700000" algn="tl" rotWithShape="0">
              <a:schemeClr val="accent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思源黑体" panose="020B0500000000000000" charset="-122"/>
            </a:endParaRPr>
          </a:p>
        </p:txBody>
      </p:sp>
      <p:cxnSp>
        <p:nvCxnSpPr>
          <p:cNvPr id="85" name="直接连接符 84"/>
          <p:cNvCxnSpPr/>
          <p:nvPr/>
        </p:nvCxnSpPr>
        <p:spPr>
          <a:xfrm flipH="1" flipV="1">
            <a:off x="8176353" y="4776038"/>
            <a:ext cx="231497" cy="231497"/>
          </a:xfrm>
          <a:prstGeom prst="line">
            <a:avLst/>
          </a:prstGeom>
          <a:ln w="15875" cap="rnd">
            <a:gradFill>
              <a:gsLst>
                <a:gs pos="100000">
                  <a:schemeClr val="accent1"/>
                </a:gs>
                <a:gs pos="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407850" y="5007535"/>
            <a:ext cx="2545592" cy="0"/>
          </a:xfrm>
          <a:prstGeom prst="line">
            <a:avLst/>
          </a:prstGeom>
          <a:ln w="15875" cap="rnd">
            <a:gradFill>
              <a:gsLst>
                <a:gs pos="100000">
                  <a:schemeClr val="accent1">
                    <a:alpha val="0"/>
                  </a:schemeClr>
                </a:gs>
                <a:gs pos="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83870" y="4363720"/>
            <a:ext cx="2764790" cy="1565910"/>
          </a:xfrm>
          <a:prstGeom prst="rect">
            <a:avLst/>
          </a:prstGeom>
          <a:noFill/>
        </p:spPr>
        <p:txBody>
          <a:bodyPr wrap="square">
            <a:spAutoFit/>
          </a:bodyPr>
          <a:lstStyle/>
          <a:p>
            <a:pPr algn="r">
              <a:lnSpc>
                <a:spcPct val="120000"/>
              </a:lnSpc>
            </a:pPr>
            <a:r>
              <a:rPr lang="zh-CN" altLang="en-US" sz="1600"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快速理解用户提出的问题，从复杂的文档中提取有效信息，辅助用户更快速、更高效地阅读并理解文档，从而提高工作效率和准确性。</a:t>
            </a:r>
            <a:endParaRPr lang="en-US" altLang="zh-CN" sz="1600"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p:txBody>
      </p:sp>
      <p:sp>
        <p:nvSpPr>
          <p:cNvPr id="90" name="文本框 89"/>
          <p:cNvSpPr txBox="1"/>
          <p:nvPr/>
        </p:nvSpPr>
        <p:spPr>
          <a:xfrm>
            <a:off x="311785" y="3843655"/>
            <a:ext cx="2936875" cy="398780"/>
          </a:xfrm>
          <a:prstGeom prst="rect">
            <a:avLst/>
          </a:prstGeom>
          <a:noFill/>
        </p:spPr>
        <p:txBody>
          <a:bodyPr wrap="square">
            <a:spAutoFit/>
          </a:bodyPr>
          <a:lstStyle/>
          <a:p>
            <a:pPr algn="r"/>
            <a:r>
              <a:rPr lang="zh-CN" altLang="en-US" sz="2000" dirty="0">
                <a:gradFill flip="none" rotWithShape="1">
                  <a:gsLst>
                    <a:gs pos="0">
                      <a:schemeClr val="accent2"/>
                    </a:gs>
                    <a:gs pos="82000">
                      <a:schemeClr val="accent1"/>
                    </a:gs>
                  </a:gsLst>
                  <a:lin ang="5400000" scaled="0"/>
                  <a:tileRect/>
                </a:gradFill>
                <a:latin typeface="+mj-ea"/>
                <a:ea typeface="+mj-ea"/>
                <a:cs typeface="思源黑体" panose="020B0500000000000000" charset="-122"/>
              </a:rPr>
              <a:t>提高工作效率和准确性</a:t>
            </a:r>
            <a:endParaRPr lang="zh-CN" altLang="en-US" sz="2000" dirty="0">
              <a:gradFill flip="none" rotWithShape="1">
                <a:gsLst>
                  <a:gs pos="0">
                    <a:schemeClr val="accent2"/>
                  </a:gs>
                  <a:gs pos="82000">
                    <a:schemeClr val="accent1"/>
                  </a:gs>
                </a:gsLst>
                <a:lin ang="5400000" scaled="0"/>
                <a:tileRect/>
              </a:gradFill>
              <a:latin typeface="+mj-ea"/>
              <a:ea typeface="+mj-ea"/>
              <a:cs typeface="思源黑体" panose="020B0500000000000000" charset="-122"/>
            </a:endParaRPr>
          </a:p>
        </p:txBody>
      </p:sp>
      <p:sp>
        <p:nvSpPr>
          <p:cNvPr id="91" name="椭圆 90"/>
          <p:cNvSpPr/>
          <p:nvPr/>
        </p:nvSpPr>
        <p:spPr>
          <a:xfrm>
            <a:off x="3426834" y="3256044"/>
            <a:ext cx="1105432" cy="1105432"/>
          </a:xfrm>
          <a:prstGeom prst="ellipse">
            <a:avLst/>
          </a:prstGeom>
          <a:gradFill flip="none" rotWithShape="1">
            <a:gsLst>
              <a:gs pos="28000">
                <a:schemeClr val="accent2"/>
              </a:gs>
              <a:gs pos="84000">
                <a:schemeClr val="accent1"/>
              </a:gs>
            </a:gsLst>
            <a:path path="circle">
              <a:fillToRect r="100000" b="100000"/>
            </a:path>
            <a:tileRect l="-100000" t="-100000"/>
          </a:gradFill>
          <a:ln>
            <a:noFill/>
          </a:ln>
          <a:effectLst>
            <a:outerShdw blurRad="139700" dist="127000" dir="2700000" algn="tl" rotWithShape="0">
              <a:schemeClr val="accent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思源黑体" panose="020B0500000000000000" charset="-122"/>
            </a:endParaRPr>
          </a:p>
        </p:txBody>
      </p:sp>
      <p:cxnSp>
        <p:nvCxnSpPr>
          <p:cNvPr id="92" name="直接连接符 91"/>
          <p:cNvCxnSpPr/>
          <p:nvPr/>
        </p:nvCxnSpPr>
        <p:spPr>
          <a:xfrm flipV="1">
            <a:off x="3274551" y="4111190"/>
            <a:ext cx="231497" cy="231497"/>
          </a:xfrm>
          <a:prstGeom prst="line">
            <a:avLst/>
          </a:prstGeom>
          <a:ln w="15875" cap="rnd">
            <a:gradFill>
              <a:gsLst>
                <a:gs pos="100000">
                  <a:schemeClr val="accent1"/>
                </a:gs>
                <a:gs pos="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728959" y="4342687"/>
            <a:ext cx="2545592" cy="0"/>
          </a:xfrm>
          <a:prstGeom prst="line">
            <a:avLst/>
          </a:prstGeom>
          <a:ln w="15875" cap="rnd">
            <a:gradFill>
              <a:gsLst>
                <a:gs pos="100000">
                  <a:schemeClr val="accent1">
                    <a:alpha val="0"/>
                  </a:schemeClr>
                </a:gs>
                <a:gs pos="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624028" y="3486180"/>
            <a:ext cx="711044" cy="64516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rPr>
              <a:t>优势</a:t>
            </a:r>
            <a:br>
              <a:rPr kumimoji="0" lang="zh-CN" altLang="en-US" sz="1800" b="0" i="0" u="none" strike="noStrike" kern="1200" cap="none" spc="0" normalizeH="0" baseline="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rPr>
            </a:br>
            <a:r>
              <a:rPr kumimoji="0" lang="zh-CN" altLang="en-US" sz="1800" b="0" i="0" u="none" strike="noStrike" kern="1200" cap="none" spc="0" normalizeH="0" baseline="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rPr>
              <a:t>二</a:t>
            </a:r>
            <a:endParaRPr kumimoji="0" lang="en-US" altLang="zh-CN" sz="1800" b="0" i="0" u="none" strike="noStrike" kern="1200" cap="none" spc="0" normalizeH="0" baseline="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endParaRPr>
          </a:p>
        </p:txBody>
      </p:sp>
      <p:sp>
        <p:nvSpPr>
          <p:cNvPr id="25" name="文本框 24"/>
          <p:cNvSpPr txBox="1"/>
          <p:nvPr/>
        </p:nvSpPr>
        <p:spPr>
          <a:xfrm>
            <a:off x="6475495" y="1291022"/>
            <a:ext cx="711044" cy="64516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sym typeface="+mn-ea"/>
              </a:rPr>
              <a:t>优势</a:t>
            </a:r>
            <a:br>
              <a:rPr lang="zh-CN" altLang="en-US" sz="180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sym typeface="+mn-ea"/>
              </a:rPr>
            </a:br>
            <a:r>
              <a:rPr lang="zh-CN" altLang="en-US" sz="180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sym typeface="+mn-ea"/>
              </a:rPr>
              <a:t>一</a:t>
            </a:r>
            <a:endParaRPr kumimoji="0" lang="zh-CN" altLang="en-US" sz="1800" b="0" i="0" u="none" strike="noStrike" kern="1200" cap="none" spc="0" normalizeH="0" baseline="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endParaRPr>
          </a:p>
        </p:txBody>
      </p:sp>
      <p:sp>
        <p:nvSpPr>
          <p:cNvPr id="26" name="文本框 25"/>
          <p:cNvSpPr txBox="1"/>
          <p:nvPr/>
        </p:nvSpPr>
        <p:spPr>
          <a:xfrm>
            <a:off x="7347329" y="4471068"/>
            <a:ext cx="711044" cy="645160"/>
          </a:xfrm>
          <a:prstGeom prst="rect">
            <a:avLst/>
          </a:prstGeom>
          <a:noFill/>
        </p:spPr>
        <p:txBody>
          <a:bodyPr wrap="square" rtlCol="0">
            <a:spAutoFit/>
          </a:bodyPr>
          <a:lstStyle>
            <a:defPPr>
              <a:defRPr lang="zh-CN"/>
            </a:defPPr>
            <a:lvl1pPr>
              <a:defRPr>
                <a:solidFill>
                  <a:schemeClr val="accent1"/>
                </a:solidFill>
                <a:latin typeface="思源宋体 CN Heavy" panose="02020900000000000000" pitchFamily="18" charset="-122"/>
                <a:ea typeface="思源宋体 CN Heavy" panose="02020900000000000000" pitchFamily="18"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sym typeface="+mn-ea"/>
              </a:rPr>
              <a:t>优势</a:t>
            </a:r>
            <a:br>
              <a:rPr lang="zh-CN" altLang="en-US" sz="180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sym typeface="+mn-ea"/>
              </a:rPr>
            </a:br>
            <a:r>
              <a:rPr lang="zh-CN" altLang="en-US" sz="180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sym typeface="+mn-ea"/>
              </a:rPr>
              <a:t>三</a:t>
            </a:r>
            <a:endParaRPr kumimoji="0" lang="zh-CN" altLang="en-US" sz="1800" b="0" i="0" u="none" strike="noStrike" kern="1200" cap="none" spc="0" normalizeH="0" baseline="0" noProof="0" dirty="0">
              <a:ln>
                <a:noFill/>
              </a:ln>
              <a:solidFill>
                <a:schemeClr val="bg2"/>
              </a:solidFill>
              <a:effectLst/>
              <a:uLnTx/>
              <a:uFillTx/>
              <a:latin typeface="思源黑体" panose="020B0500000000000000" charset="-122"/>
              <a:ea typeface="思源黑体" panose="020B0500000000000000" charset="-122"/>
              <a:cs typeface="思源黑体" panose="020B05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占位符 5"/>
          <p:cNvSpPr>
            <a:spLocks noGrp="1"/>
          </p:cNvSpPr>
          <p:nvPr>
            <p:ph type="body" sz="quarter" idx="11"/>
          </p:nvPr>
        </p:nvSpPr>
        <p:spPr/>
        <p:txBody>
          <a:bodyPr/>
          <a:p>
            <a:pPr algn="l"/>
            <a:r>
              <a:rPr lang="zh-CN" altLang="en-US" cap="all">
                <a:uFillTx/>
                <a:latin typeface="思源黑体" panose="020B0500000000000000" charset="-122"/>
                <a:ea typeface="思源黑体" panose="020B0500000000000000" charset="-122"/>
                <a:sym typeface="+mn-ea"/>
              </a:rPr>
              <a:t>服务部署</a:t>
            </a:r>
            <a:endParaRPr lang="zh-CN" altLang="en-US"/>
          </a:p>
        </p:txBody>
      </p:sp>
      <p:sp>
        <p:nvSpPr>
          <p:cNvPr id="8" name="文本占位符 7"/>
          <p:cNvSpPr>
            <a:spLocks noGrp="1"/>
          </p:cNvSpPr>
          <p:nvPr>
            <p:ph type="body" sz="quarter" idx="12"/>
          </p:nvPr>
        </p:nvSpPr>
        <p:spPr/>
        <p:txBody>
          <a:bodyPr/>
          <a:p>
            <a:r>
              <a:rPr lang="en-US" altLang="zh-CN"/>
              <a:t>02</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cap="all">
                <a:uFillTx/>
                <a:latin typeface="思源黑体" panose="020B0500000000000000" charset="-122"/>
                <a:ea typeface="思源黑体" panose="020B0500000000000000" charset="-122"/>
                <a:sym typeface="+mn-ea"/>
              </a:rPr>
              <a:t>架构图</a:t>
            </a:r>
            <a:endParaRPr lang="zh-CN" altLang="en-US"/>
          </a:p>
        </p:txBody>
      </p:sp>
      <p:sp>
        <p:nvSpPr>
          <p:cNvPr id="16" name="圆角矩形 15"/>
          <p:cNvSpPr/>
          <p:nvPr>
            <p:custDataLst>
              <p:tags r:id="rId1"/>
            </p:custDataLst>
          </p:nvPr>
        </p:nvSpPr>
        <p:spPr>
          <a:xfrm>
            <a:off x="635635" y="1197610"/>
            <a:ext cx="2267585" cy="543560"/>
          </a:xfrm>
          <a:prstGeom prst="roundRect">
            <a:avLst>
              <a:gd name="adj" fmla="val 10052"/>
            </a:avLst>
          </a:prstGeom>
          <a:solidFill>
            <a:srgbClr val="004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uFillTx/>
                <a:latin typeface="思源黑体" panose="020B0500000000000000" charset="-122"/>
                <a:ea typeface="思源黑体" panose="020B0500000000000000" charset="-122"/>
                <a:cs typeface="思源黑体" panose="020B0500000000000000" charset="-122"/>
                <a:sym typeface="+mn-ea"/>
              </a:rPr>
              <a:t>        </a:t>
            </a:r>
            <a:endParaRPr lang="zh-CN" altLang="en-US">
              <a:solidFill>
                <a:srgbClr val="1957DC"/>
              </a:solidFill>
              <a:latin typeface="思源黑体" panose="020B0500000000000000" charset="-122"/>
              <a:ea typeface="思源黑体" panose="020B0500000000000000" charset="-122"/>
              <a:cs typeface="思源黑体" panose="020B0500000000000000" charset="-122"/>
              <a:sym typeface="思源黑体" panose="020B0500000000000000" charset="-122"/>
            </a:endParaRPr>
          </a:p>
        </p:txBody>
      </p:sp>
      <p:pic>
        <p:nvPicPr>
          <p:cNvPr id="136" name="图片 135"/>
          <p:cNvPicPr>
            <a:picLocks noChangeAspect="1"/>
          </p:cNvPicPr>
          <p:nvPr/>
        </p:nvPicPr>
        <p:blipFill>
          <a:blip r:embed="rId2"/>
          <a:stretch>
            <a:fillRect/>
          </a:stretch>
        </p:blipFill>
        <p:spPr>
          <a:xfrm>
            <a:off x="1091565" y="1304290"/>
            <a:ext cx="311150" cy="332105"/>
          </a:xfrm>
          <a:prstGeom prst="rect">
            <a:avLst/>
          </a:prstGeom>
        </p:spPr>
      </p:pic>
      <p:sp>
        <p:nvSpPr>
          <p:cNvPr id="27" name="圆角矩形 26"/>
          <p:cNvSpPr/>
          <p:nvPr>
            <p:custDataLst>
              <p:tags r:id="rId3"/>
            </p:custDataLst>
          </p:nvPr>
        </p:nvSpPr>
        <p:spPr>
          <a:xfrm>
            <a:off x="2987675" y="3579178"/>
            <a:ext cx="8541385" cy="544195"/>
          </a:xfrm>
          <a:prstGeom prst="roundRect">
            <a:avLst>
              <a:gd name="adj" fmla="val 0"/>
            </a:avLst>
          </a:prstGeom>
          <a:solidFill>
            <a:schemeClr val="bg1"/>
          </a:solidFill>
          <a:ln w="9525">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kumimoji="1" lang="zh-CN" altLang="zh-CN" sz="1200" b="1"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docker-26.1.0</a:t>
            </a:r>
            <a:endParaRPr kumimoji="1" lang="zh-CN" altLang="zh-CN" sz="1200" b="1"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endParaRPr>
          </a:p>
        </p:txBody>
      </p:sp>
      <p:sp>
        <p:nvSpPr>
          <p:cNvPr id="30" name="圆角矩形 29"/>
          <p:cNvSpPr/>
          <p:nvPr>
            <p:custDataLst>
              <p:tags r:id="rId4"/>
            </p:custDataLst>
          </p:nvPr>
        </p:nvSpPr>
        <p:spPr>
          <a:xfrm>
            <a:off x="623570" y="3578860"/>
            <a:ext cx="2267585" cy="543560"/>
          </a:xfrm>
          <a:prstGeom prst="roundRect">
            <a:avLst>
              <a:gd name="adj" fmla="val 4248"/>
            </a:avLst>
          </a:prstGeom>
          <a:solidFill>
            <a:srgbClr val="004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uFillTx/>
                <a:latin typeface="思源黑体" panose="020B0500000000000000" charset="-122"/>
                <a:ea typeface="思源黑体" panose="020B0500000000000000" charset="-122"/>
                <a:cs typeface="思源黑体" panose="020B0500000000000000" charset="-122"/>
                <a:sym typeface="+mn-ea"/>
              </a:rPr>
              <a:t>        </a:t>
            </a:r>
            <a:endParaRPr lang="en-US" altLang="zh-CN" dirty="0">
              <a:solidFill>
                <a:schemeClr val="bg1"/>
              </a:solidFill>
              <a:uFillTx/>
              <a:latin typeface="思源黑体" panose="020B0500000000000000" charset="-122"/>
              <a:ea typeface="思源黑体" panose="020B0500000000000000" charset="-122"/>
              <a:cs typeface="思源黑体" panose="020B0500000000000000" charset="-122"/>
              <a:sym typeface="+mn-ea"/>
            </a:endParaRPr>
          </a:p>
        </p:txBody>
      </p:sp>
      <p:pic>
        <p:nvPicPr>
          <p:cNvPr id="137" name="图片 136"/>
          <p:cNvPicPr>
            <a:picLocks noChangeAspect="1"/>
          </p:cNvPicPr>
          <p:nvPr/>
        </p:nvPicPr>
        <p:blipFill>
          <a:blip r:embed="rId5"/>
          <a:stretch>
            <a:fillRect/>
          </a:stretch>
        </p:blipFill>
        <p:spPr>
          <a:xfrm>
            <a:off x="1089025" y="3702685"/>
            <a:ext cx="292735" cy="295910"/>
          </a:xfrm>
          <a:prstGeom prst="rect">
            <a:avLst/>
          </a:prstGeom>
        </p:spPr>
      </p:pic>
      <p:sp>
        <p:nvSpPr>
          <p:cNvPr id="54" name="圆角矩形 53"/>
          <p:cNvSpPr/>
          <p:nvPr>
            <p:custDataLst>
              <p:tags r:id="rId6"/>
            </p:custDataLst>
          </p:nvPr>
        </p:nvSpPr>
        <p:spPr>
          <a:xfrm>
            <a:off x="624205" y="1877695"/>
            <a:ext cx="2267585" cy="1536065"/>
          </a:xfrm>
          <a:prstGeom prst="roundRect">
            <a:avLst>
              <a:gd name="adj" fmla="val 8878"/>
            </a:avLst>
          </a:prstGeom>
          <a:solidFill>
            <a:srgbClr val="004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uFillTx/>
                <a:latin typeface="思源黑体" panose="020B0500000000000000" charset="-122"/>
                <a:ea typeface="思源黑体" panose="020B0500000000000000" charset="-122"/>
                <a:cs typeface="思源黑体" panose="020B0500000000000000" charset="-122"/>
                <a:sym typeface="+mn-ea"/>
              </a:rPr>
              <a:t>        </a:t>
            </a:r>
            <a:endParaRPr lang="zh-CN" altLang="en-US">
              <a:solidFill>
                <a:srgbClr val="1957DC"/>
              </a:solidFill>
              <a:latin typeface="思源黑体" panose="020B0500000000000000" charset="-122"/>
              <a:ea typeface="思源黑体" panose="020B0500000000000000" charset="-122"/>
              <a:cs typeface="思源黑体" panose="020B0500000000000000" charset="-122"/>
              <a:sym typeface="思源黑体" panose="020B0500000000000000" charset="-122"/>
            </a:endParaRPr>
          </a:p>
        </p:txBody>
      </p:sp>
      <p:pic>
        <p:nvPicPr>
          <p:cNvPr id="140" name="图片 139"/>
          <p:cNvPicPr>
            <a:picLocks noChangeAspect="1"/>
          </p:cNvPicPr>
          <p:nvPr/>
        </p:nvPicPr>
        <p:blipFill>
          <a:blip r:embed="rId7"/>
          <a:stretch>
            <a:fillRect/>
          </a:stretch>
        </p:blipFill>
        <p:spPr>
          <a:xfrm>
            <a:off x="1163955" y="2473960"/>
            <a:ext cx="275590" cy="267335"/>
          </a:xfrm>
          <a:prstGeom prst="rect">
            <a:avLst/>
          </a:prstGeom>
        </p:spPr>
      </p:pic>
      <p:sp>
        <p:nvSpPr>
          <p:cNvPr id="55" name="圆角矩形 54"/>
          <p:cNvSpPr/>
          <p:nvPr>
            <p:custDataLst>
              <p:tags r:id="rId8"/>
            </p:custDataLst>
          </p:nvPr>
        </p:nvSpPr>
        <p:spPr>
          <a:xfrm>
            <a:off x="623570" y="5380990"/>
            <a:ext cx="2267585" cy="869315"/>
          </a:xfrm>
          <a:prstGeom prst="roundRect">
            <a:avLst>
              <a:gd name="adj" fmla="val 5916"/>
            </a:avLst>
          </a:prstGeom>
          <a:solidFill>
            <a:srgbClr val="004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uFillTx/>
                <a:latin typeface="思源黑体" panose="020B0500000000000000" charset="-122"/>
                <a:ea typeface="思源黑体" panose="020B0500000000000000" charset="-122"/>
                <a:cs typeface="思源黑体" panose="020B0500000000000000" charset="-122"/>
                <a:sym typeface="+mn-ea"/>
              </a:rPr>
              <a:t>        </a:t>
            </a:r>
            <a:endParaRPr lang="zh-CN" altLang="en-US">
              <a:solidFill>
                <a:srgbClr val="1957DC"/>
              </a:solidFill>
              <a:latin typeface="思源黑体" panose="020B0500000000000000" charset="-122"/>
              <a:ea typeface="思源黑体" panose="020B0500000000000000" charset="-122"/>
              <a:cs typeface="思源黑体" panose="020B0500000000000000" charset="-122"/>
              <a:sym typeface="思源黑体" panose="020B0500000000000000" charset="-122"/>
            </a:endParaRPr>
          </a:p>
        </p:txBody>
      </p:sp>
      <p:pic>
        <p:nvPicPr>
          <p:cNvPr id="141" name="图片 140"/>
          <p:cNvPicPr>
            <a:picLocks noChangeAspect="1"/>
          </p:cNvPicPr>
          <p:nvPr/>
        </p:nvPicPr>
        <p:blipFill>
          <a:blip r:embed="rId9"/>
          <a:stretch>
            <a:fillRect/>
          </a:stretch>
        </p:blipFill>
        <p:spPr>
          <a:xfrm>
            <a:off x="1083310" y="5676265"/>
            <a:ext cx="304165" cy="278765"/>
          </a:xfrm>
          <a:prstGeom prst="rect">
            <a:avLst/>
          </a:prstGeom>
        </p:spPr>
      </p:pic>
      <p:sp>
        <p:nvSpPr>
          <p:cNvPr id="58" name="圆角矩形 57"/>
          <p:cNvSpPr/>
          <p:nvPr>
            <p:custDataLst>
              <p:tags r:id="rId10"/>
            </p:custDataLst>
          </p:nvPr>
        </p:nvSpPr>
        <p:spPr>
          <a:xfrm>
            <a:off x="623570" y="4220210"/>
            <a:ext cx="2267585" cy="1052830"/>
          </a:xfrm>
          <a:prstGeom prst="roundRect">
            <a:avLst>
              <a:gd name="adj" fmla="val 5307"/>
            </a:avLst>
          </a:prstGeom>
          <a:solidFill>
            <a:srgbClr val="004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uFillTx/>
                <a:latin typeface="思源黑体" panose="020B0500000000000000" charset="-122"/>
                <a:ea typeface="思源黑体" panose="020B0500000000000000" charset="-122"/>
                <a:cs typeface="思源黑体" panose="020B0500000000000000" charset="-122"/>
                <a:sym typeface="+mn-ea"/>
              </a:rPr>
              <a:t>        </a:t>
            </a:r>
            <a:endParaRPr lang="zh-CN" altLang="en-US">
              <a:solidFill>
                <a:srgbClr val="1957DC"/>
              </a:solidFill>
              <a:latin typeface="思源黑体" panose="020B0500000000000000" charset="-122"/>
              <a:ea typeface="思源黑体" panose="020B0500000000000000" charset="-122"/>
              <a:cs typeface="思源黑体" panose="020B0500000000000000" charset="-122"/>
              <a:sym typeface="思源黑体" panose="020B0500000000000000" charset="-122"/>
            </a:endParaRPr>
          </a:p>
        </p:txBody>
      </p:sp>
      <p:pic>
        <p:nvPicPr>
          <p:cNvPr id="59" name="图片 58"/>
          <p:cNvPicPr>
            <a:picLocks noChangeAspect="1"/>
          </p:cNvPicPr>
          <p:nvPr>
            <p:custDataLst>
              <p:tags r:id="rId11"/>
            </p:custDataLst>
          </p:nvPr>
        </p:nvPicPr>
        <p:blipFill>
          <a:blip r:embed="rId12"/>
          <a:stretch>
            <a:fillRect/>
          </a:stretch>
        </p:blipFill>
        <p:spPr>
          <a:xfrm>
            <a:off x="1087755" y="4629150"/>
            <a:ext cx="302895" cy="259080"/>
          </a:xfrm>
          <a:prstGeom prst="rect">
            <a:avLst/>
          </a:prstGeom>
        </p:spPr>
      </p:pic>
      <p:graphicFrame>
        <p:nvGraphicFramePr>
          <p:cNvPr id="60" name="表格 59"/>
          <p:cNvGraphicFramePr/>
          <p:nvPr>
            <p:custDataLst>
              <p:tags r:id="rId13"/>
            </p:custDataLst>
          </p:nvPr>
        </p:nvGraphicFramePr>
        <p:xfrm>
          <a:off x="2987675" y="4250055"/>
          <a:ext cx="8541385" cy="1023620"/>
        </p:xfrm>
        <a:graphic>
          <a:graphicData uri="http://schemas.openxmlformats.org/drawingml/2006/table">
            <a:tbl>
              <a:tblPr firstRow="1" bandRow="1">
                <a:tableStyleId>{5C22544A-7EE6-4342-B048-85BDC9FD1C3A}</a:tableStyleId>
              </a:tblPr>
              <a:tblGrid>
                <a:gridCol w="8541385"/>
              </a:tblGrid>
              <a:tr h="511810">
                <a:tc>
                  <a:txBody>
                    <a:bodyPr/>
                    <a:p>
                      <a:pPr algn="ctr">
                        <a:buClrTx/>
                        <a:buSzTx/>
                        <a:buFontTx/>
                        <a:buNone/>
                      </a:pPr>
                      <a:r>
                        <a:rPr lang="zh-CN" altLang="en-US" sz="1200">
                          <a:solidFill>
                            <a:schemeClr val="bg1"/>
                          </a:solidFill>
                          <a:latin typeface="思源黑体" panose="020B0500000000000000" charset="-122"/>
                          <a:ea typeface="思源黑体" panose="020B0500000000000000" charset="-122"/>
                          <a:cs typeface="思源黑体" panose="020B0500000000000000" charset="-122"/>
                          <a:sym typeface="+mn-ea"/>
                        </a:rPr>
                        <a:t>系统版本：统信服务器操作系统</a:t>
                      </a:r>
                      <a:r>
                        <a:rPr lang="en-US" altLang="zh-CN" sz="1200">
                          <a:solidFill>
                            <a:schemeClr val="bg1"/>
                          </a:solidFill>
                          <a:latin typeface="思源黑体" panose="020B0500000000000000" charset="-122"/>
                          <a:ea typeface="思源黑体" panose="020B0500000000000000" charset="-122"/>
                          <a:cs typeface="思源黑体" panose="020B0500000000000000" charset="-122"/>
                          <a:sym typeface="+mn-ea"/>
                        </a:rPr>
                        <a:t> </a:t>
                      </a:r>
                      <a:r>
                        <a:rPr lang="zh-CN" altLang="en-US" sz="1200">
                          <a:solidFill>
                            <a:schemeClr val="bg1"/>
                          </a:solidFill>
                          <a:latin typeface="思源黑体" panose="020B0500000000000000" charset="-122"/>
                          <a:ea typeface="思源黑体" panose="020B0500000000000000" charset="-122"/>
                          <a:cs typeface="思源黑体" panose="020B0500000000000000" charset="-122"/>
                          <a:sym typeface="+mn-ea"/>
                        </a:rPr>
                        <a:t>V20</a:t>
                      </a:r>
                      <a:endParaRPr lang="zh-CN" altLang="en-US" sz="1200">
                        <a:solidFill>
                          <a:schemeClr val="bg1"/>
                        </a:solidFill>
                        <a:latin typeface="思源黑体" panose="020B0500000000000000" charset="-122"/>
                        <a:ea typeface="思源黑体" panose="020B0500000000000000" charset="-122"/>
                        <a:cs typeface="思源黑体" panose="020B0500000000000000" charset="-122"/>
                        <a:sym typeface="+mn-ea"/>
                      </a:endParaRPr>
                    </a:p>
                  </a:txBody>
                  <a:tcPr anchor="ctr" anchorCtr="0">
                    <a:lnL w="12700" cmpd="sng">
                      <a:solidFill>
                        <a:schemeClr val="bg1">
                          <a:lumMod val="75000"/>
                        </a:schemeClr>
                      </a:solidFill>
                      <a:prstDash val="solid"/>
                    </a:lnL>
                    <a:lnR w="12700" cmpd="sng">
                      <a:solidFill>
                        <a:schemeClr val="bg1">
                          <a:lumMod val="75000"/>
                        </a:schemeClr>
                      </a:solidFill>
                      <a:prstDash val="solid"/>
                    </a:lnR>
                    <a:lnT w="12700" cmpd="sng">
                      <a:solidFill>
                        <a:schemeClr val="bg1">
                          <a:lumMod val="75000"/>
                        </a:schemeClr>
                      </a:solidFill>
                      <a:prstDash val="solid"/>
                    </a:lnT>
                    <a:lnB w="12700" cmpd="sng">
                      <a:solidFill>
                        <a:schemeClr val="bg1">
                          <a:lumMod val="75000"/>
                        </a:schemeClr>
                      </a:solidFill>
                      <a:prstDash val="solid"/>
                    </a:lnB>
                    <a:solidFill>
                      <a:schemeClr val="accent1"/>
                    </a:solidFill>
                  </a:tcPr>
                </a:tc>
              </a:tr>
              <a:tr h="511810">
                <a:tc>
                  <a:txBody>
                    <a:bodyPr/>
                    <a:p>
                      <a:pPr algn="ctr">
                        <a:buClrTx/>
                        <a:buSzTx/>
                        <a:buFontTx/>
                        <a:buNone/>
                      </a:pP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内核版本：5.10</a:t>
                      </a:r>
                      <a:endPar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a:txBody>
                  <a:tcPr anchor="ctr" anchorCtr="0">
                    <a:lnL w="12700" cmpd="sng">
                      <a:solidFill>
                        <a:schemeClr val="bg1">
                          <a:lumMod val="75000"/>
                        </a:schemeClr>
                      </a:solidFill>
                      <a:prstDash val="solid"/>
                    </a:lnL>
                    <a:lnR w="12700" cmpd="sng">
                      <a:solidFill>
                        <a:schemeClr val="bg1">
                          <a:lumMod val="75000"/>
                        </a:schemeClr>
                      </a:solidFill>
                      <a:prstDash val="solid"/>
                    </a:lnR>
                    <a:lnT w="12700" cmpd="sng">
                      <a:solidFill>
                        <a:schemeClr val="bg1">
                          <a:lumMod val="75000"/>
                        </a:schemeClr>
                      </a:solidFill>
                      <a:prstDash val="solid"/>
                    </a:lnT>
                    <a:lnB w="12700" cmpd="sng">
                      <a:solidFill>
                        <a:schemeClr val="bg1">
                          <a:lumMod val="75000"/>
                        </a:schemeClr>
                      </a:solidFill>
                      <a:prstDash val="solid"/>
                    </a:lnB>
                    <a:solidFill>
                      <a:srgbClr val="F2F5FD"/>
                    </a:solidFill>
                  </a:tcPr>
                </a:tc>
              </a:tr>
            </a:tbl>
          </a:graphicData>
        </a:graphic>
      </p:graphicFrame>
      <p:graphicFrame>
        <p:nvGraphicFramePr>
          <p:cNvPr id="61" name="表格 60"/>
          <p:cNvGraphicFramePr/>
          <p:nvPr>
            <p:custDataLst>
              <p:tags r:id="rId14"/>
            </p:custDataLst>
          </p:nvPr>
        </p:nvGraphicFramePr>
        <p:xfrm>
          <a:off x="2987675" y="5402580"/>
          <a:ext cx="8542020" cy="914400"/>
        </p:xfrm>
        <a:graphic>
          <a:graphicData uri="http://schemas.openxmlformats.org/drawingml/2006/table">
            <a:tbl>
              <a:tblPr firstRow="1" bandRow="1">
                <a:tableStyleId>{5C22544A-7EE6-4342-B048-85BDC9FD1C3A}</a:tableStyleId>
              </a:tblPr>
              <a:tblGrid>
                <a:gridCol w="2135505"/>
                <a:gridCol w="2135505"/>
                <a:gridCol w="2135505"/>
                <a:gridCol w="2135505"/>
              </a:tblGrid>
              <a:tr h="424180">
                <a:tc>
                  <a:txBody>
                    <a:bodyPr/>
                    <a:p>
                      <a:pPr algn="ctr" eaLnBrk="0" hangingPunct="0">
                        <a:buClrTx/>
                        <a:buSzTx/>
                        <a:buFontTx/>
                        <a:buNone/>
                      </a:pPr>
                      <a:r>
                        <a:rPr lang="zh-CN" altLang="en-US" sz="1200" b="0" dirty="0">
                          <a:solidFill>
                            <a:srgbClr val="0044D9"/>
                          </a:solidFill>
                          <a:latin typeface="思源黑体" panose="020B0500000000000000" charset="-122"/>
                          <a:ea typeface="思源黑体" panose="020B0500000000000000" charset="-122"/>
                          <a:cs typeface="思源黑体" panose="020B0500000000000000" charset="-122"/>
                        </a:rPr>
                        <a:t>架构</a:t>
                      </a:r>
                      <a:endParaRPr lang="zh-CN" altLang="en-US" sz="1200" b="0" dirty="0">
                        <a:solidFill>
                          <a:srgbClr val="0044D9"/>
                        </a:solidFill>
                        <a:latin typeface="思源黑体" panose="020B0500000000000000" charset="-122"/>
                        <a:ea typeface="思源黑体" panose="020B0500000000000000" charset="-122"/>
                        <a:cs typeface="思源黑体" panose="020B0500000000000000" charset="-122"/>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rgbClr val="F2F5FD"/>
                    </a:solidFill>
                  </a:tcPr>
                </a:tc>
                <a:tc>
                  <a:txBody>
                    <a:bodyPr/>
                    <a:p>
                      <a:pPr algn="ctr">
                        <a:buNone/>
                      </a:pPr>
                      <a:r>
                        <a:rPr lang="zh-CN" altLang="en-US" sz="120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arrch64</a:t>
                      </a:r>
                      <a:endParaRPr lang="zh-CN" altLang="en-US" sz="120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chemeClr val="bg1"/>
                    </a:solidFill>
                  </a:tcPr>
                </a:tc>
                <a:tc>
                  <a:txBody>
                    <a:bodyPr/>
                    <a:p>
                      <a:pPr algn="ctr" eaLnBrk="0" hangingPunct="0">
                        <a:buClrTx/>
                        <a:buSzTx/>
                        <a:buFontTx/>
                        <a:buNone/>
                      </a:pPr>
                      <a:r>
                        <a:rPr lang="zh-CN" altLang="en-US" sz="1200" b="0" dirty="0">
                          <a:solidFill>
                            <a:srgbClr val="0044D9"/>
                          </a:solidFill>
                          <a:latin typeface="思源黑体" panose="020B0500000000000000" charset="-122"/>
                          <a:ea typeface="思源黑体" panose="020B0500000000000000" charset="-122"/>
                          <a:cs typeface="思源黑体" panose="020B0500000000000000" charset="-122"/>
                        </a:rPr>
                        <a:t>RAM</a:t>
                      </a:r>
                      <a:endParaRPr lang="zh-CN" altLang="en-US" sz="1200" b="0" dirty="0">
                        <a:solidFill>
                          <a:srgbClr val="0044D9"/>
                        </a:solidFill>
                        <a:latin typeface="思源黑体" panose="020B0500000000000000" charset="-122"/>
                        <a:ea typeface="思源黑体" panose="020B0500000000000000" charset="-122"/>
                        <a:cs typeface="思源黑体" panose="020B0500000000000000" charset="-122"/>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rgbClr val="F2F5FD"/>
                    </a:solidFill>
                  </a:tcPr>
                </a:tc>
                <a:tc>
                  <a:txBody>
                    <a:bodyPr/>
                    <a:p>
                      <a:pPr algn="ctr">
                        <a:buNone/>
                      </a:pPr>
                      <a:r>
                        <a:rPr lang="zh-CN" altLang="en-US" sz="120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25</a:t>
                      </a:r>
                      <a:r>
                        <a:rPr lang="en-US" altLang="zh-CN" sz="120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6G</a:t>
                      </a:r>
                      <a:endParaRPr lang="en-US" altLang="zh-CN" sz="120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chemeClr val="bg1"/>
                    </a:solidFill>
                  </a:tcPr>
                </a:tc>
              </a:tr>
              <a:tr h="424180">
                <a:tc>
                  <a:txBody>
                    <a:bodyPr/>
                    <a:p>
                      <a:pPr algn="ctr" eaLnBrk="0" hangingPunct="0">
                        <a:buClrTx/>
                        <a:buSzTx/>
                        <a:buFontTx/>
                        <a:buNone/>
                      </a:pPr>
                      <a:r>
                        <a:rPr lang="zh-CN" altLang="en-US" sz="1200" dirty="0">
                          <a:solidFill>
                            <a:srgbClr val="0044D9"/>
                          </a:solidFill>
                          <a:latin typeface="思源黑体" panose="020B0500000000000000" charset="-122"/>
                          <a:ea typeface="思源黑体" panose="020B0500000000000000" charset="-122"/>
                          <a:cs typeface="思源黑体" panose="020B0500000000000000" charset="-122"/>
                        </a:rPr>
                        <a:t>型号</a:t>
                      </a:r>
                      <a:endParaRPr lang="zh-CN" altLang="en-US" sz="1200" dirty="0">
                        <a:solidFill>
                          <a:srgbClr val="0044D9"/>
                        </a:solidFill>
                        <a:latin typeface="思源黑体" panose="020B0500000000000000" charset="-122"/>
                        <a:ea typeface="思源黑体" panose="020B0500000000000000" charset="-122"/>
                        <a:cs typeface="思源黑体" panose="020B0500000000000000" charset="-122"/>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rgbClr val="F2F5FD"/>
                    </a:solidFill>
                  </a:tcPr>
                </a:tc>
                <a:tc>
                  <a:txBody>
                    <a:bodyPr/>
                    <a:p>
                      <a:pPr algn="ctr">
                        <a:buNone/>
                      </a:pP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kunpeng-920</a:t>
                      </a:r>
                      <a:endPar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chemeClr val="bg1"/>
                    </a:solidFill>
                  </a:tcPr>
                </a:tc>
                <a:tc>
                  <a:txBody>
                    <a:bodyPr/>
                    <a:p>
                      <a:pPr algn="ctr" eaLnBrk="0" hangingPunct="0">
                        <a:buClrTx/>
                        <a:buSzTx/>
                        <a:buFontTx/>
                        <a:buNone/>
                      </a:pPr>
                      <a:r>
                        <a:rPr lang="zh-CN" altLang="en-US" sz="1200" dirty="0">
                          <a:solidFill>
                            <a:srgbClr val="0044D9"/>
                          </a:solidFill>
                          <a:latin typeface="思源黑体" panose="020B0500000000000000" charset="-122"/>
                          <a:ea typeface="思源黑体" panose="020B0500000000000000" charset="-122"/>
                          <a:cs typeface="思源黑体" panose="020B0500000000000000" charset="-122"/>
                        </a:rPr>
                        <a:t>存储</a:t>
                      </a:r>
                      <a:endParaRPr lang="zh-CN" altLang="en-US" sz="1200" dirty="0">
                        <a:solidFill>
                          <a:srgbClr val="0044D9"/>
                        </a:solidFill>
                        <a:latin typeface="思源黑体" panose="020B0500000000000000" charset="-122"/>
                        <a:ea typeface="思源黑体" panose="020B0500000000000000" charset="-122"/>
                        <a:cs typeface="思源黑体" panose="020B0500000000000000" charset="-122"/>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rgbClr val="F2F5FD"/>
                    </a:solidFill>
                  </a:tcPr>
                </a:tc>
                <a:tc>
                  <a:txBody>
                    <a:bodyPr/>
                    <a:p>
                      <a:pPr algn="ctr">
                        <a:buNone/>
                      </a:pP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4T（根目录：600G</a:t>
                      </a: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a:t>
                      </a:r>
                      <a:endPar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chemeClr val="bg1"/>
                    </a:solidFill>
                  </a:tcPr>
                </a:tc>
              </a:tr>
            </a:tbl>
          </a:graphicData>
        </a:graphic>
      </p:graphicFrame>
      <p:graphicFrame>
        <p:nvGraphicFramePr>
          <p:cNvPr id="62" name="表格 61"/>
          <p:cNvGraphicFramePr/>
          <p:nvPr>
            <p:custDataLst>
              <p:tags r:id="rId15"/>
            </p:custDataLst>
          </p:nvPr>
        </p:nvGraphicFramePr>
        <p:xfrm>
          <a:off x="2987675" y="1196975"/>
          <a:ext cx="8542020" cy="544195"/>
        </p:xfrm>
        <a:graphic>
          <a:graphicData uri="http://schemas.openxmlformats.org/drawingml/2006/table">
            <a:tbl>
              <a:tblPr firstRow="1" bandRow="1">
                <a:tableStyleId>{5C22544A-7EE6-4342-B048-85BDC9FD1C3A}</a:tableStyleId>
              </a:tblPr>
              <a:tblGrid>
                <a:gridCol w="8542020"/>
              </a:tblGrid>
              <a:tr h="544195">
                <a:tc>
                  <a:txBody>
                    <a:bodyPr/>
                    <a:p>
                      <a:pPr algn="ctr" eaLnBrk="0" hangingPunct="0">
                        <a:buClrTx/>
                        <a:buSzTx/>
                        <a:buFontTx/>
                        <a:buNone/>
                      </a:pPr>
                      <a:r>
                        <a:rPr kumimoji="1" lang="zh-CN" altLang="zh-CN" sz="1200"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统信智能知识库问答系统</a:t>
                      </a:r>
                      <a:endParaRPr kumimoji="1" lang="zh-CN" altLang="zh-CN" sz="1200" dirty="0">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endParaRPr>
                    </a:p>
                  </a:txBody>
                  <a:tcPr anchor="ctr" anchorCtr="0">
                    <a:lnL w="12700">
                      <a:solidFill>
                        <a:schemeClr val="bg1">
                          <a:lumMod val="75000"/>
                        </a:schemeClr>
                      </a:solidFill>
                      <a:prstDash val="solid"/>
                    </a:lnL>
                    <a:lnR w="12700">
                      <a:solidFill>
                        <a:schemeClr val="bg1">
                          <a:lumMod val="75000"/>
                        </a:schemeClr>
                      </a:solidFill>
                      <a:prstDash val="solid"/>
                    </a:lnR>
                    <a:lnT w="12700">
                      <a:solidFill>
                        <a:schemeClr val="bg1">
                          <a:lumMod val="75000"/>
                        </a:schemeClr>
                      </a:solidFill>
                      <a:prstDash val="solid"/>
                    </a:lnT>
                    <a:lnB w="12700">
                      <a:solidFill>
                        <a:schemeClr val="bg1">
                          <a:lumMod val="75000"/>
                        </a:schemeClr>
                      </a:solidFill>
                      <a:prstDash val="solid"/>
                    </a:lnB>
                    <a:lnTlToBr>
                      <a:noFill/>
                    </a:lnTlToBr>
                    <a:lnBlToTr>
                      <a:noFill/>
                    </a:lnBlToTr>
                    <a:solidFill>
                      <a:schemeClr val="bg1"/>
                    </a:solidFill>
                  </a:tcPr>
                </a:tc>
              </a:tr>
            </a:tbl>
          </a:graphicData>
        </a:graphic>
      </p:graphicFrame>
      <p:sp>
        <p:nvSpPr>
          <p:cNvPr id="94" name="文本框 93"/>
          <p:cNvSpPr txBox="1"/>
          <p:nvPr/>
        </p:nvSpPr>
        <p:spPr>
          <a:xfrm>
            <a:off x="1559560" y="1285240"/>
            <a:ext cx="721995" cy="398780"/>
          </a:xfrm>
          <a:prstGeom prst="rect">
            <a:avLst/>
          </a:prstGeom>
          <a:noFill/>
        </p:spPr>
        <p:txBody>
          <a:bodyPr wrap="square" rtlCol="0">
            <a:spAutoFit/>
          </a:bodyPr>
          <a:p>
            <a:pPr algn="l"/>
            <a:r>
              <a:rPr lang="zh-CN" altLang="en-US" sz="2000" dirty="0">
                <a:solidFill>
                  <a:schemeClr val="bg1"/>
                </a:solidFill>
                <a:uFillTx/>
                <a:latin typeface="思源黑体" panose="020B0500000000000000" charset="-122"/>
                <a:ea typeface="思源黑体" panose="020B0500000000000000" charset="-122"/>
                <a:cs typeface="思源黑体" panose="020B0500000000000000" charset="-122"/>
              </a:rPr>
              <a:t>应用</a:t>
            </a:r>
            <a:endParaRPr lang="zh-CN" altLang="en-US" sz="2000" dirty="0">
              <a:solidFill>
                <a:schemeClr val="bg1"/>
              </a:solidFill>
              <a:uFillTx/>
              <a:latin typeface="思源黑体" panose="020B0500000000000000" charset="-122"/>
              <a:ea typeface="思源黑体" panose="020B0500000000000000" charset="-122"/>
              <a:cs typeface="思源黑体" panose="020B0500000000000000" charset="-122"/>
            </a:endParaRPr>
          </a:p>
        </p:txBody>
      </p:sp>
      <p:sp>
        <p:nvSpPr>
          <p:cNvPr id="97" name="文本框 96"/>
          <p:cNvSpPr txBox="1"/>
          <p:nvPr/>
        </p:nvSpPr>
        <p:spPr>
          <a:xfrm>
            <a:off x="1595755" y="2414905"/>
            <a:ext cx="721995" cy="443230"/>
          </a:xfrm>
          <a:prstGeom prst="rect">
            <a:avLst/>
          </a:prstGeom>
          <a:noFill/>
        </p:spPr>
        <p:txBody>
          <a:bodyPr wrap="square" rtlCol="0">
            <a:noAutofit/>
          </a:bodyPr>
          <a:p>
            <a:pPr algn="l"/>
            <a:r>
              <a:rPr lang="zh-CN" altLang="en-US" sz="2000" dirty="0">
                <a:solidFill>
                  <a:schemeClr val="bg1"/>
                </a:solidFill>
                <a:uFillTx/>
                <a:latin typeface="思源黑体" panose="020B0500000000000000" charset="-122"/>
                <a:ea typeface="思源黑体" panose="020B0500000000000000" charset="-122"/>
                <a:cs typeface="思源黑体" panose="020B0500000000000000" charset="-122"/>
              </a:rPr>
              <a:t>软件</a:t>
            </a:r>
            <a:endParaRPr lang="zh-CN" altLang="en-US" sz="2000" dirty="0">
              <a:solidFill>
                <a:schemeClr val="bg1"/>
              </a:solidFill>
              <a:uFillTx/>
              <a:latin typeface="思源黑体" panose="020B0500000000000000" charset="-122"/>
              <a:ea typeface="思源黑体" panose="020B0500000000000000" charset="-122"/>
              <a:cs typeface="思源黑体" panose="020B0500000000000000" charset="-122"/>
            </a:endParaRPr>
          </a:p>
        </p:txBody>
      </p:sp>
      <p:sp>
        <p:nvSpPr>
          <p:cNvPr id="112" name="文本框 111"/>
          <p:cNvSpPr txBox="1"/>
          <p:nvPr/>
        </p:nvSpPr>
        <p:spPr>
          <a:xfrm>
            <a:off x="1547495" y="3651250"/>
            <a:ext cx="1133475" cy="398780"/>
          </a:xfrm>
          <a:prstGeom prst="rect">
            <a:avLst/>
          </a:prstGeom>
          <a:noFill/>
        </p:spPr>
        <p:txBody>
          <a:bodyPr wrap="square" rtlCol="0">
            <a:spAutoFit/>
          </a:bodyPr>
          <a:p>
            <a:pPr algn="l"/>
            <a:r>
              <a:rPr lang="en-US" altLang="zh-CN" sz="2000" dirty="0">
                <a:solidFill>
                  <a:schemeClr val="bg1"/>
                </a:solidFill>
                <a:uFillTx/>
                <a:latin typeface="思源黑体" panose="020B0500000000000000" charset="-122"/>
                <a:ea typeface="思源黑体" panose="020B0500000000000000" charset="-122"/>
                <a:cs typeface="思源黑体" panose="020B0500000000000000" charset="-122"/>
              </a:rPr>
              <a:t>docker</a:t>
            </a:r>
            <a:endParaRPr lang="en-US" altLang="zh-CN" sz="2000" dirty="0">
              <a:solidFill>
                <a:schemeClr val="bg1"/>
              </a:solidFill>
              <a:uFillTx/>
              <a:latin typeface="思源黑体" panose="020B0500000000000000" charset="-122"/>
              <a:ea typeface="思源黑体" panose="020B0500000000000000" charset="-122"/>
              <a:cs typeface="思源黑体" panose="020B0500000000000000" charset="-122"/>
            </a:endParaRPr>
          </a:p>
        </p:txBody>
      </p:sp>
      <p:sp>
        <p:nvSpPr>
          <p:cNvPr id="118" name="文本框 117"/>
          <p:cNvSpPr txBox="1"/>
          <p:nvPr/>
        </p:nvSpPr>
        <p:spPr>
          <a:xfrm>
            <a:off x="1547495" y="4562475"/>
            <a:ext cx="1263015" cy="398780"/>
          </a:xfrm>
          <a:prstGeom prst="rect">
            <a:avLst/>
          </a:prstGeom>
          <a:noFill/>
        </p:spPr>
        <p:txBody>
          <a:bodyPr wrap="square" rtlCol="0">
            <a:spAutoFit/>
          </a:bodyPr>
          <a:p>
            <a:pPr algn="l"/>
            <a:r>
              <a:rPr lang="zh-CN" altLang="en-US" sz="2000" dirty="0">
                <a:solidFill>
                  <a:schemeClr val="bg1"/>
                </a:solidFill>
                <a:uFillTx/>
                <a:latin typeface="思源黑体" panose="020B0500000000000000" charset="-122"/>
                <a:ea typeface="思源黑体" panose="020B0500000000000000" charset="-122"/>
                <a:cs typeface="思源黑体" panose="020B0500000000000000" charset="-122"/>
              </a:rPr>
              <a:t>操作系统</a:t>
            </a:r>
            <a:endParaRPr lang="zh-CN" altLang="en-US" sz="2000" dirty="0">
              <a:solidFill>
                <a:schemeClr val="bg1"/>
              </a:solidFill>
              <a:uFillTx/>
              <a:latin typeface="思源黑体" panose="020B0500000000000000" charset="-122"/>
              <a:ea typeface="思源黑体" panose="020B0500000000000000" charset="-122"/>
              <a:cs typeface="思源黑体" panose="020B0500000000000000" charset="-122"/>
            </a:endParaRPr>
          </a:p>
        </p:txBody>
      </p:sp>
      <p:sp>
        <p:nvSpPr>
          <p:cNvPr id="120" name="文本框 119"/>
          <p:cNvSpPr txBox="1"/>
          <p:nvPr/>
        </p:nvSpPr>
        <p:spPr>
          <a:xfrm>
            <a:off x="1547495" y="5631498"/>
            <a:ext cx="721995" cy="398780"/>
          </a:xfrm>
          <a:prstGeom prst="rect">
            <a:avLst/>
          </a:prstGeom>
          <a:noFill/>
        </p:spPr>
        <p:txBody>
          <a:bodyPr wrap="square" rtlCol="0">
            <a:spAutoFit/>
          </a:bodyPr>
          <a:p>
            <a:pPr algn="l"/>
            <a:r>
              <a:rPr lang="zh-CN" altLang="en-US" sz="2000" dirty="0">
                <a:solidFill>
                  <a:schemeClr val="bg1"/>
                </a:solidFill>
                <a:uFillTx/>
                <a:latin typeface="思源黑体" panose="020B0500000000000000" charset="-122"/>
                <a:ea typeface="思源黑体" panose="020B0500000000000000" charset="-122"/>
                <a:cs typeface="思源黑体" panose="020B0500000000000000" charset="-122"/>
              </a:rPr>
              <a:t>硬件</a:t>
            </a:r>
            <a:endParaRPr lang="zh-CN" altLang="en-US" sz="2000" dirty="0">
              <a:solidFill>
                <a:schemeClr val="bg1"/>
              </a:solidFill>
              <a:uFillTx/>
              <a:latin typeface="思源黑体" panose="020B0500000000000000" charset="-122"/>
              <a:ea typeface="思源黑体" panose="020B0500000000000000" charset="-122"/>
              <a:cs typeface="思源黑体" panose="020B0500000000000000" charset="-122"/>
            </a:endParaRPr>
          </a:p>
        </p:txBody>
      </p:sp>
      <p:graphicFrame>
        <p:nvGraphicFramePr>
          <p:cNvPr id="8" name="表格 7"/>
          <p:cNvGraphicFramePr/>
          <p:nvPr>
            <p:custDataLst>
              <p:tags r:id="rId16"/>
            </p:custDataLst>
          </p:nvPr>
        </p:nvGraphicFramePr>
        <p:xfrm>
          <a:off x="2987675" y="1880870"/>
          <a:ext cx="8541385" cy="1535430"/>
        </p:xfrm>
        <a:graphic>
          <a:graphicData uri="http://schemas.openxmlformats.org/drawingml/2006/table">
            <a:tbl>
              <a:tblPr firstRow="1" bandRow="1">
                <a:tableStyleId>{5C22544A-7EE6-4342-B048-85BDC9FD1C3A}</a:tableStyleId>
              </a:tblPr>
              <a:tblGrid>
                <a:gridCol w="8541385"/>
              </a:tblGrid>
              <a:tr h="511810">
                <a:tc>
                  <a:txBody>
                    <a:bodyPr/>
                    <a:p>
                      <a:pPr algn="ctr">
                        <a:buClrTx/>
                        <a:buSzTx/>
                        <a:buFontTx/>
                        <a:buNone/>
                      </a:pPr>
                      <a:r>
                        <a:rPr lang="en-US" altLang="zh-CN" sz="1200">
                          <a:solidFill>
                            <a:schemeClr val="bg1"/>
                          </a:solidFill>
                          <a:latin typeface="思源黑体" panose="020B0500000000000000" charset="-122"/>
                          <a:ea typeface="思源黑体" panose="020B0500000000000000" charset="-122"/>
                          <a:cs typeface="思源黑体" panose="020B0500000000000000" charset="-122"/>
                          <a:sym typeface="+mn-ea"/>
                        </a:rPr>
                        <a:t>EulerCopilot</a:t>
                      </a:r>
                      <a:endParaRPr lang="en-US" altLang="zh-CN" sz="1200">
                        <a:solidFill>
                          <a:schemeClr val="bg1"/>
                        </a:solidFill>
                        <a:latin typeface="思源黑体" panose="020B0500000000000000" charset="-122"/>
                        <a:ea typeface="思源黑体" panose="020B0500000000000000" charset="-122"/>
                        <a:cs typeface="思源黑体" panose="020B0500000000000000" charset="-122"/>
                        <a:sym typeface="+mn-ea"/>
                      </a:endParaRPr>
                    </a:p>
                  </a:txBody>
                  <a:tcPr anchor="ctr" anchorCtr="0">
                    <a:lnL w="12700" cmpd="sng">
                      <a:solidFill>
                        <a:schemeClr val="bg1">
                          <a:lumMod val="75000"/>
                        </a:schemeClr>
                      </a:solidFill>
                      <a:prstDash val="solid"/>
                    </a:lnL>
                    <a:lnR w="12700" cmpd="sng">
                      <a:solidFill>
                        <a:schemeClr val="bg1">
                          <a:lumMod val="75000"/>
                        </a:schemeClr>
                      </a:solidFill>
                      <a:prstDash val="solid"/>
                    </a:lnR>
                    <a:lnT w="12700" cmpd="sng">
                      <a:solidFill>
                        <a:schemeClr val="bg1">
                          <a:lumMod val="75000"/>
                        </a:schemeClr>
                      </a:solidFill>
                      <a:prstDash val="solid"/>
                    </a:lnT>
                    <a:lnB w="12700" cmpd="sng">
                      <a:solidFill>
                        <a:schemeClr val="bg1">
                          <a:lumMod val="75000"/>
                        </a:schemeClr>
                      </a:solidFill>
                      <a:prstDash val="solid"/>
                    </a:lnB>
                    <a:solidFill>
                      <a:schemeClr val="accent1"/>
                    </a:solidFill>
                  </a:tcPr>
                </a:tc>
              </a:tr>
              <a:tr h="511810">
                <a:tc>
                  <a:txBody>
                    <a:bodyPr/>
                    <a:p>
                      <a:pPr algn="ctr">
                        <a:buClrTx/>
                        <a:buSzTx/>
                        <a:buFontTx/>
                        <a:buNone/>
                      </a:pPr>
                      <a:r>
                        <a:rPr lang="en-US" altLang="zh-CN"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qwen-pluse   |   </a:t>
                      </a: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rPr>
                        <a:t>统信知识库</a:t>
                      </a:r>
                      <a:endPar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endParaRPr>
                    </a:p>
                  </a:txBody>
                  <a:tcPr anchor="ctr" anchorCtr="0">
                    <a:lnL w="12700" cmpd="sng">
                      <a:solidFill>
                        <a:schemeClr val="bg1">
                          <a:lumMod val="75000"/>
                        </a:schemeClr>
                      </a:solidFill>
                      <a:prstDash val="solid"/>
                    </a:lnL>
                    <a:lnR w="12700" cmpd="sng">
                      <a:solidFill>
                        <a:schemeClr val="bg1">
                          <a:lumMod val="75000"/>
                        </a:schemeClr>
                      </a:solidFill>
                      <a:prstDash val="solid"/>
                    </a:lnR>
                    <a:lnT w="12700" cmpd="sng">
                      <a:solidFill>
                        <a:schemeClr val="bg1">
                          <a:lumMod val="75000"/>
                        </a:schemeClr>
                      </a:solidFill>
                      <a:prstDash val="solid"/>
                    </a:lnT>
                    <a:lnB w="12700" cmpd="sng">
                      <a:solidFill>
                        <a:schemeClr val="bg1">
                          <a:lumMod val="75000"/>
                        </a:schemeClr>
                      </a:solidFill>
                      <a:prstDash val="solid"/>
                    </a:lnB>
                    <a:solidFill>
                      <a:srgbClr val="F2F5FD"/>
                    </a:solidFill>
                  </a:tcPr>
                </a:tc>
              </a:tr>
              <a:tr h="511810">
                <a:tc>
                  <a:txBody>
                    <a:bodyPr/>
                    <a:p>
                      <a:pPr algn="ctr">
                        <a:buClrTx/>
                        <a:buSzTx/>
                        <a:buFontTx/>
                        <a:buNone/>
                      </a:pP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helm: 3.15</a:t>
                      </a:r>
                      <a:r>
                        <a:rPr lang="en-US" altLang="zh-CN"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  </a:t>
                      </a: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a:t>
                      </a:r>
                      <a:r>
                        <a:rPr lang="en-US" altLang="zh-CN"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  </a:t>
                      </a: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K3S: k3s-selinux-0.1.1</a:t>
                      </a:r>
                      <a:r>
                        <a:rPr lang="en-US" altLang="zh-CN"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  </a:t>
                      </a:r>
                      <a:r>
                        <a:rPr lang="zh-CN" alt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a:t>
                      </a:r>
                      <a:r>
                        <a:rPr lang="en-US" altLang="zh-CN"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  </a:t>
                      </a:r>
                      <a:r>
                        <a:rPr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rPr>
                        <a:t>python: 3.6</a:t>
                      </a:r>
                      <a:endParaRPr lang="en-US" sz="1200" b="1">
                        <a:solidFill>
                          <a:schemeClr val="tx1">
                            <a:lumMod val="75000"/>
                            <a:lumOff val="25000"/>
                          </a:schemeClr>
                        </a:solidFill>
                        <a:latin typeface="思源黑体" panose="020B0500000000000000" charset="-122"/>
                        <a:ea typeface="思源黑体" panose="020B0500000000000000" charset="-122"/>
                        <a:cs typeface="思源黑体" panose="020B0500000000000000" charset="-122"/>
                        <a:sym typeface="+mn-ea"/>
                      </a:endParaRPr>
                    </a:p>
                  </a:txBody>
                  <a:tcPr anchor="ctr" anchorCtr="0">
                    <a:lnL w="12700" cmpd="sng">
                      <a:solidFill>
                        <a:schemeClr val="bg1">
                          <a:lumMod val="75000"/>
                        </a:schemeClr>
                      </a:solidFill>
                      <a:prstDash val="solid"/>
                    </a:lnL>
                    <a:lnR w="12700" cmpd="sng">
                      <a:solidFill>
                        <a:schemeClr val="bg1">
                          <a:lumMod val="75000"/>
                        </a:schemeClr>
                      </a:solidFill>
                      <a:prstDash val="solid"/>
                    </a:lnR>
                    <a:lnT w="12700" cmpd="sng">
                      <a:solidFill>
                        <a:schemeClr val="bg1">
                          <a:lumMod val="75000"/>
                        </a:schemeClr>
                      </a:solidFill>
                      <a:prstDash val="solid"/>
                    </a:lnT>
                    <a:lnB w="12700" cmpd="sng">
                      <a:solidFill>
                        <a:schemeClr val="bg1">
                          <a:lumMod val="75000"/>
                        </a:schemeClr>
                      </a:solidFill>
                      <a:prstDash val="solid"/>
                    </a:lnB>
                    <a:solidFill>
                      <a:srgbClr val="F2F5F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标题 10"/>
          <p:cNvSpPr>
            <a:spLocks noGrp="1"/>
          </p:cNvSpPr>
          <p:nvPr>
            <p:ph type="title"/>
          </p:nvPr>
        </p:nvSpPr>
        <p:spPr/>
        <p:txBody>
          <a:bodyPr/>
          <a:p>
            <a:r>
              <a:rPr lang="zh-CN" altLang="en-US">
                <a:latin typeface="思源黑体" panose="020B0500000000000000" charset="-122"/>
                <a:ea typeface="思源黑体" panose="020B0500000000000000" charset="-122"/>
                <a:sym typeface="+mn-ea"/>
              </a:rPr>
              <a:t>前端部署</a:t>
            </a:r>
            <a:endParaRPr lang="zh-CN" altLang="en-US"/>
          </a:p>
        </p:txBody>
      </p:sp>
      <p:cxnSp>
        <p:nvCxnSpPr>
          <p:cNvPr id="29" name="直接箭头连接符 24"/>
          <p:cNvCxnSpPr/>
          <p:nvPr/>
        </p:nvCxnSpPr>
        <p:spPr>
          <a:xfrm>
            <a:off x="805889" y="3824889"/>
            <a:ext cx="10561173" cy="0"/>
          </a:xfrm>
          <a:prstGeom prst="straightConnector1">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30"/>
          <p:cNvCxnSpPr/>
          <p:nvPr/>
        </p:nvCxnSpPr>
        <p:spPr>
          <a:xfrm flipV="1">
            <a:off x="1567359" y="3143171"/>
            <a:ext cx="0" cy="6720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082827" y="2332117"/>
            <a:ext cx="969064" cy="969064"/>
          </a:xfrm>
          <a:prstGeom prst="ellipse">
            <a:avLst/>
          </a:prstGeom>
          <a:solidFill>
            <a:srgbClr val="0044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Source Han Sans CN Bold" panose="020B0500000000000000" pitchFamily="34" charset="-128"/>
              <a:sym typeface="+mn-lt"/>
            </a:endParaRPr>
          </a:p>
        </p:txBody>
      </p:sp>
      <p:sp>
        <p:nvSpPr>
          <p:cNvPr id="32" name="椭圆 31"/>
          <p:cNvSpPr/>
          <p:nvPr/>
        </p:nvSpPr>
        <p:spPr>
          <a:xfrm>
            <a:off x="1471349" y="3719235"/>
            <a:ext cx="192021" cy="192021"/>
          </a:xfrm>
          <a:prstGeom prst="ellipse">
            <a:avLst/>
          </a:prstGeom>
          <a:solidFill>
            <a:srgbClr val="0044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cxnSp>
        <p:nvCxnSpPr>
          <p:cNvPr id="33" name="直接连接符 33"/>
          <p:cNvCxnSpPr/>
          <p:nvPr/>
        </p:nvCxnSpPr>
        <p:spPr>
          <a:xfrm flipV="1">
            <a:off x="3547001" y="3908081"/>
            <a:ext cx="0" cy="6720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3062469" y="4384214"/>
            <a:ext cx="969064" cy="969064"/>
          </a:xfrm>
          <a:prstGeom prst="ellipse">
            <a:avLst/>
          </a:prstGeom>
          <a:solidFill>
            <a:srgbClr val="008C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sp>
        <p:nvSpPr>
          <p:cNvPr id="35" name="椭圆 34"/>
          <p:cNvSpPr/>
          <p:nvPr/>
        </p:nvSpPr>
        <p:spPr>
          <a:xfrm>
            <a:off x="3450991" y="3732753"/>
            <a:ext cx="192021" cy="192021"/>
          </a:xfrm>
          <a:prstGeom prst="ellipse">
            <a:avLst/>
          </a:prstGeom>
          <a:solidFill>
            <a:srgbClr val="008C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cxnSp>
        <p:nvCxnSpPr>
          <p:cNvPr id="2" name="直接连接符 36"/>
          <p:cNvCxnSpPr/>
          <p:nvPr/>
        </p:nvCxnSpPr>
        <p:spPr>
          <a:xfrm flipV="1">
            <a:off x="8243957" y="3887578"/>
            <a:ext cx="0" cy="6720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7759425" y="4380404"/>
            <a:ext cx="969064" cy="969064"/>
          </a:xfrm>
          <a:prstGeom prst="ellipse">
            <a:avLst/>
          </a:prstGeom>
          <a:solidFill>
            <a:srgbClr val="0044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sp>
        <p:nvSpPr>
          <p:cNvPr id="38" name="椭圆 37"/>
          <p:cNvSpPr/>
          <p:nvPr/>
        </p:nvSpPr>
        <p:spPr>
          <a:xfrm>
            <a:off x="8147947" y="3712250"/>
            <a:ext cx="192021" cy="192021"/>
          </a:xfrm>
          <a:prstGeom prst="ellipse">
            <a:avLst/>
          </a:prstGeom>
          <a:solidFill>
            <a:srgbClr val="0044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cxnSp>
        <p:nvCxnSpPr>
          <p:cNvPr id="39" name="直接连接符 39"/>
          <p:cNvCxnSpPr/>
          <p:nvPr/>
        </p:nvCxnSpPr>
        <p:spPr>
          <a:xfrm flipV="1">
            <a:off x="5805626" y="3169389"/>
            <a:ext cx="0" cy="6720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5321094" y="2341642"/>
            <a:ext cx="969064" cy="969064"/>
          </a:xfrm>
          <a:prstGeom prst="ellipse">
            <a:avLst/>
          </a:prstGeom>
          <a:solidFill>
            <a:srgbClr val="008C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Source Han Sans CN Bold" panose="020B0500000000000000" pitchFamily="34" charset="-128"/>
              <a:sym typeface="+mn-lt"/>
            </a:endParaRPr>
          </a:p>
        </p:txBody>
      </p:sp>
      <p:sp>
        <p:nvSpPr>
          <p:cNvPr id="41" name="椭圆 40"/>
          <p:cNvSpPr/>
          <p:nvPr/>
        </p:nvSpPr>
        <p:spPr>
          <a:xfrm>
            <a:off x="5709616" y="3745453"/>
            <a:ext cx="192021" cy="192021"/>
          </a:xfrm>
          <a:prstGeom prst="ellipse">
            <a:avLst/>
          </a:prstGeom>
          <a:solidFill>
            <a:srgbClr val="008C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sp>
        <p:nvSpPr>
          <p:cNvPr id="43" name="Freeform 15"/>
          <p:cNvSpPr>
            <a:spLocks noEditPoints="1"/>
          </p:cNvSpPr>
          <p:nvPr/>
        </p:nvSpPr>
        <p:spPr bwMode="auto">
          <a:xfrm>
            <a:off x="3371835" y="4688780"/>
            <a:ext cx="353582" cy="353178"/>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121920" tIns="60960" rIns="121920" bIns="60960" numCol="1" anchor="t" anchorCtr="0" compatLnSpc="1"/>
          <a:lstStyle/>
          <a:p>
            <a:endParaRPr lang="en-US" sz="2400" b="1" dirty="0">
              <a:solidFill>
                <a:srgbClr val="B2B2B2"/>
              </a:solidFill>
              <a:ea typeface="Source Han Sans CN Bold" panose="020B0500000000000000" pitchFamily="34" charset="-128"/>
              <a:cs typeface="+mn-ea"/>
              <a:sym typeface="+mn-lt"/>
            </a:endParaRPr>
          </a:p>
        </p:txBody>
      </p:sp>
      <p:sp>
        <p:nvSpPr>
          <p:cNvPr id="44" name="文本占位符 6"/>
          <p:cNvSpPr>
            <a:spLocks noGrp="1"/>
          </p:cNvSpPr>
          <p:nvPr/>
        </p:nvSpPr>
        <p:spPr>
          <a:xfrm>
            <a:off x="695960" y="3889375"/>
            <a:ext cx="1714500" cy="491490"/>
          </a:xfrm>
          <a:prstGeom prst="rect">
            <a:avLst/>
          </a:prstGeom>
        </p:spPr>
        <p:txBody>
          <a:bodyPr/>
          <a:lstStyle>
            <a:lvl1pPr marL="0" indent="0" algn="ctr">
              <a:buFont typeface="Wingdings" panose="05000000000000000000" pitchFamily="2" charset="2"/>
              <a:buNone/>
              <a:defRPr sz="2200" b="0" i="0">
                <a:solidFill>
                  <a:schemeClr val="tx1">
                    <a:lumMod val="85000"/>
                    <a:lumOff val="15000"/>
                  </a:schemeClr>
                </a:solidFill>
                <a:latin typeface="Source Han Sans CN Medium" panose="020B0500000000000000" pitchFamily="34" charset="-128"/>
                <a:ea typeface="Source Han Sans CN Medium" panose="020B0500000000000000" pitchFamily="34" charset="-128"/>
              </a:defRPr>
            </a:lvl1pPr>
          </a:lstStyle>
          <a:p>
            <a:pPr lvl="0"/>
            <a:r>
              <a:rPr kumimoji="1" lang="zh-CN" altLang="en-US" b="1" dirty="0">
                <a:solidFill>
                  <a:srgbClr val="0044D9"/>
                </a:solidFill>
                <a:latin typeface="思源黑体 Medium" panose="020B0500000000000000" charset="-122"/>
                <a:ea typeface="思源黑体 Medium" panose="020B0500000000000000" charset="-122"/>
              </a:rPr>
              <a:t>安装软件</a:t>
            </a:r>
            <a:endParaRPr kumimoji="1" lang="zh-CN" altLang="en-US" b="1" dirty="0">
              <a:solidFill>
                <a:srgbClr val="0044D9"/>
              </a:solidFill>
              <a:latin typeface="思源黑体 Medium" panose="020B0500000000000000" charset="-122"/>
              <a:ea typeface="思源黑体 Medium" panose="020B0500000000000000" charset="-122"/>
            </a:endParaRPr>
          </a:p>
        </p:txBody>
      </p:sp>
      <p:sp>
        <p:nvSpPr>
          <p:cNvPr id="46" name="文本占位符 6"/>
          <p:cNvSpPr>
            <a:spLocks noGrp="1"/>
          </p:cNvSpPr>
          <p:nvPr/>
        </p:nvSpPr>
        <p:spPr>
          <a:xfrm>
            <a:off x="2675890" y="3231515"/>
            <a:ext cx="1831975" cy="491490"/>
          </a:xfrm>
          <a:prstGeom prst="rect">
            <a:avLst/>
          </a:prstGeom>
        </p:spPr>
        <p:txBody>
          <a:bodyPr/>
          <a:lstStyle>
            <a:lvl1pPr marL="0" indent="0" algn="ctr">
              <a:buFont typeface="Wingdings" panose="05000000000000000000" pitchFamily="2" charset="2"/>
              <a:buNone/>
              <a:defRPr sz="2200" b="0" i="0">
                <a:solidFill>
                  <a:schemeClr val="tx1">
                    <a:lumMod val="85000"/>
                    <a:lumOff val="15000"/>
                  </a:schemeClr>
                </a:solidFill>
                <a:latin typeface="Source Han Sans CN Medium" panose="020B0500000000000000" pitchFamily="34" charset="-128"/>
                <a:ea typeface="Source Han Sans CN Medium" panose="020B0500000000000000" pitchFamily="34" charset="-128"/>
              </a:defRPr>
            </a:lvl1pPr>
          </a:lstStyle>
          <a:p>
            <a:pPr lvl="0"/>
            <a:r>
              <a:rPr kumimoji="1" lang="zh-CN" altLang="en-US" b="1" dirty="0">
                <a:solidFill>
                  <a:srgbClr val="0044D9"/>
                </a:solidFill>
                <a:latin typeface="思源黑体 Medium" panose="020B0500000000000000" charset="-122"/>
                <a:ea typeface="思源黑体 Medium" panose="020B0500000000000000" charset="-122"/>
              </a:rPr>
              <a:t>下载模型</a:t>
            </a:r>
            <a:endParaRPr kumimoji="1" lang="zh-CN" altLang="en-US" b="1" dirty="0">
              <a:solidFill>
                <a:srgbClr val="0044D9"/>
              </a:solidFill>
              <a:latin typeface="思源黑体 Medium" panose="020B0500000000000000" charset="-122"/>
              <a:ea typeface="思源黑体 Medium" panose="020B0500000000000000" charset="-122"/>
            </a:endParaRPr>
          </a:p>
        </p:txBody>
      </p:sp>
      <p:sp>
        <p:nvSpPr>
          <p:cNvPr id="48" name="文本占位符 6"/>
          <p:cNvSpPr>
            <a:spLocks noGrp="1"/>
          </p:cNvSpPr>
          <p:nvPr/>
        </p:nvSpPr>
        <p:spPr>
          <a:xfrm>
            <a:off x="4827905" y="4105910"/>
            <a:ext cx="1946910" cy="491490"/>
          </a:xfrm>
          <a:prstGeom prst="rect">
            <a:avLst/>
          </a:prstGeom>
        </p:spPr>
        <p:txBody>
          <a:bodyPr/>
          <a:lstStyle>
            <a:lvl1pPr marL="0" indent="0" algn="ctr">
              <a:buFont typeface="Wingdings" panose="05000000000000000000" pitchFamily="2" charset="2"/>
              <a:buNone/>
              <a:defRPr sz="2200" b="0" i="0">
                <a:solidFill>
                  <a:schemeClr val="tx1">
                    <a:lumMod val="85000"/>
                    <a:lumOff val="15000"/>
                  </a:schemeClr>
                </a:solidFill>
                <a:latin typeface="Source Han Sans CN Medium" panose="020B0500000000000000" pitchFamily="34" charset="-128"/>
                <a:ea typeface="Source Han Sans CN Medium" panose="020B0500000000000000" pitchFamily="34" charset="-128"/>
              </a:defRPr>
            </a:lvl1pPr>
          </a:lstStyle>
          <a:p>
            <a:pPr lvl="0"/>
            <a:r>
              <a:rPr kumimoji="1" lang="zh-CN" altLang="en-US" b="1" dirty="0">
                <a:solidFill>
                  <a:srgbClr val="0044D9"/>
                </a:solidFill>
                <a:latin typeface="思源黑体 Medium" panose="020B0500000000000000" charset="-122"/>
                <a:ea typeface="思源黑体 Medium" panose="020B0500000000000000" charset="-122"/>
              </a:rPr>
              <a:t>创建、登录</a:t>
            </a:r>
            <a:r>
              <a:rPr kumimoji="1" lang="en-US" altLang="zh-CN" b="1" dirty="0">
                <a:solidFill>
                  <a:srgbClr val="0044D9"/>
                </a:solidFill>
                <a:latin typeface="思源黑体 Medium" panose="020B0500000000000000" charset="-122"/>
                <a:ea typeface="思源黑体 Medium" panose="020B0500000000000000" charset="-122"/>
              </a:rPr>
              <a:t>K3S</a:t>
            </a:r>
            <a:r>
              <a:rPr kumimoji="1" lang="zh-CN" altLang="en-US" b="1" dirty="0">
                <a:solidFill>
                  <a:srgbClr val="0044D9"/>
                </a:solidFill>
                <a:latin typeface="思源黑体 Medium" panose="020B0500000000000000" charset="-122"/>
                <a:ea typeface="思源黑体 Medium" panose="020B0500000000000000" charset="-122"/>
              </a:rPr>
              <a:t>私仓</a:t>
            </a:r>
            <a:endParaRPr kumimoji="1" lang="zh-CN" altLang="en-US" b="1" dirty="0">
              <a:solidFill>
                <a:srgbClr val="0044D9"/>
              </a:solidFill>
              <a:latin typeface="思源黑体 Medium" panose="020B0500000000000000" charset="-122"/>
              <a:ea typeface="思源黑体 Medium" panose="020B0500000000000000" charset="-122"/>
            </a:endParaRPr>
          </a:p>
        </p:txBody>
      </p:sp>
      <p:sp>
        <p:nvSpPr>
          <p:cNvPr id="50" name="文本占位符 6"/>
          <p:cNvSpPr>
            <a:spLocks noGrp="1"/>
          </p:cNvSpPr>
          <p:nvPr/>
        </p:nvSpPr>
        <p:spPr>
          <a:xfrm>
            <a:off x="7103745" y="3205480"/>
            <a:ext cx="2353310" cy="491490"/>
          </a:xfrm>
          <a:prstGeom prst="rect">
            <a:avLst/>
          </a:prstGeom>
        </p:spPr>
        <p:txBody>
          <a:bodyPr/>
          <a:lstStyle>
            <a:lvl1pPr marL="0" indent="0" algn="ctr">
              <a:buFont typeface="Wingdings" panose="05000000000000000000" pitchFamily="2" charset="2"/>
              <a:buNone/>
              <a:defRPr sz="2200" b="0" i="0">
                <a:solidFill>
                  <a:schemeClr val="tx1">
                    <a:lumMod val="85000"/>
                    <a:lumOff val="15000"/>
                  </a:schemeClr>
                </a:solidFill>
                <a:latin typeface="Source Han Sans CN Medium" panose="020B0500000000000000" pitchFamily="34" charset="-128"/>
                <a:ea typeface="Source Han Sans CN Medium" panose="020B0500000000000000" pitchFamily="34" charset="-128"/>
              </a:defRPr>
            </a:lvl1pPr>
          </a:lstStyle>
          <a:p>
            <a:pPr lvl="0"/>
            <a:r>
              <a:rPr kumimoji="1" lang="zh-CN" altLang="en-US" b="1" dirty="0">
                <a:solidFill>
                  <a:srgbClr val="0044D9"/>
                </a:solidFill>
                <a:latin typeface="思源黑体 Medium" panose="020B0500000000000000" charset="-122"/>
                <a:ea typeface="思源黑体 Medium" panose="020B0500000000000000" charset="-122"/>
              </a:rPr>
              <a:t>配置</a:t>
            </a:r>
            <a:r>
              <a:rPr kumimoji="1" lang="en-US" altLang="zh-CN" b="1" dirty="0">
                <a:solidFill>
                  <a:srgbClr val="0044D9"/>
                </a:solidFill>
                <a:latin typeface="思源黑体 Medium" panose="020B0500000000000000" charset="-122"/>
                <a:ea typeface="思源黑体 Medium" panose="020B0500000000000000" charset="-122"/>
              </a:rPr>
              <a:t>eulerCopilot</a:t>
            </a:r>
            <a:endParaRPr kumimoji="1" lang="en-US" altLang="zh-CN" b="1" dirty="0">
              <a:solidFill>
                <a:srgbClr val="0044D9"/>
              </a:solidFill>
              <a:latin typeface="思源黑体 Medium" panose="020B0500000000000000" charset="-122"/>
              <a:ea typeface="思源黑体 Medium" panose="020B0500000000000000" charset="-122"/>
            </a:endParaRPr>
          </a:p>
        </p:txBody>
      </p:sp>
      <p:cxnSp>
        <p:nvCxnSpPr>
          <p:cNvPr id="3" name="直接连接符 30"/>
          <p:cNvCxnSpPr/>
          <p:nvPr/>
        </p:nvCxnSpPr>
        <p:spPr>
          <a:xfrm flipV="1">
            <a:off x="10386874" y="3155871"/>
            <a:ext cx="0" cy="6720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9902342" y="2344817"/>
            <a:ext cx="969064" cy="969064"/>
          </a:xfrm>
          <a:prstGeom prst="ellipse">
            <a:avLst/>
          </a:prstGeom>
          <a:solidFill>
            <a:srgbClr val="0044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Source Han Sans CN Bold" panose="020B0500000000000000" pitchFamily="34" charset="-128"/>
              <a:sym typeface="+mn-lt"/>
            </a:endParaRPr>
          </a:p>
        </p:txBody>
      </p:sp>
      <p:sp>
        <p:nvSpPr>
          <p:cNvPr id="6" name="椭圆 5"/>
          <p:cNvSpPr/>
          <p:nvPr/>
        </p:nvSpPr>
        <p:spPr>
          <a:xfrm>
            <a:off x="10290864" y="3731935"/>
            <a:ext cx="192021" cy="192021"/>
          </a:xfrm>
          <a:prstGeom prst="ellipse">
            <a:avLst/>
          </a:prstGeom>
          <a:solidFill>
            <a:srgbClr val="0044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sp>
        <p:nvSpPr>
          <p:cNvPr id="8" name="文本占位符 6"/>
          <p:cNvSpPr>
            <a:spLocks noGrp="1"/>
          </p:cNvSpPr>
          <p:nvPr/>
        </p:nvSpPr>
        <p:spPr>
          <a:xfrm>
            <a:off x="9156065" y="4156710"/>
            <a:ext cx="2393950" cy="491490"/>
          </a:xfrm>
          <a:prstGeom prst="rect">
            <a:avLst/>
          </a:prstGeom>
        </p:spPr>
        <p:txBody>
          <a:bodyPr/>
          <a:lstStyle>
            <a:lvl1pPr marL="0" indent="0" algn="ctr">
              <a:buFont typeface="Wingdings" panose="05000000000000000000" pitchFamily="2" charset="2"/>
              <a:buNone/>
              <a:defRPr sz="2200" b="0" i="0">
                <a:solidFill>
                  <a:schemeClr val="tx1">
                    <a:lumMod val="85000"/>
                    <a:lumOff val="15000"/>
                  </a:schemeClr>
                </a:solidFill>
                <a:latin typeface="Source Han Sans CN Medium" panose="020B0500000000000000" pitchFamily="34" charset="-128"/>
                <a:ea typeface="Source Han Sans CN Medium" panose="020B0500000000000000" pitchFamily="34" charset="-128"/>
              </a:defRPr>
            </a:lvl1pPr>
          </a:lstStyle>
          <a:p>
            <a:pPr lvl="0"/>
            <a:r>
              <a:rPr kumimoji="1" lang="zh-CN" altLang="en-US" b="1" dirty="0">
                <a:solidFill>
                  <a:srgbClr val="0044D9"/>
                </a:solidFill>
                <a:latin typeface="思源黑体 Medium" panose="020B0500000000000000" charset="-122"/>
                <a:ea typeface="思源黑体 Medium" panose="020B0500000000000000" charset="-122"/>
              </a:rPr>
              <a:t>创建用户、登录</a:t>
            </a:r>
            <a:endParaRPr kumimoji="1" lang="zh-CN" altLang="en-US" b="1" dirty="0">
              <a:solidFill>
                <a:srgbClr val="0044D9"/>
              </a:solidFill>
              <a:latin typeface="思源黑体 Medium" panose="020B0500000000000000" charset="-122"/>
              <a:ea typeface="思源黑体 Medium" panose="020B0500000000000000" charset="-122"/>
            </a:endParaRPr>
          </a:p>
        </p:txBody>
      </p:sp>
      <p:pic>
        <p:nvPicPr>
          <p:cNvPr id="10" name="图片 101" descr="工具_too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075930" y="4681855"/>
            <a:ext cx="353695" cy="353695"/>
          </a:xfrm>
          <a:prstGeom prst="rect">
            <a:avLst/>
          </a:prstGeom>
        </p:spPr>
      </p:pic>
      <p:pic>
        <p:nvPicPr>
          <p:cNvPr id="107" name="图片 71" descr="配置_confi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8905" y="2613660"/>
            <a:ext cx="353695" cy="353695"/>
          </a:xfrm>
          <a:prstGeom prst="rect">
            <a:avLst/>
          </a:prstGeom>
        </p:spPr>
      </p:pic>
      <p:pic>
        <p:nvPicPr>
          <p:cNvPr id="77" name="图片 48" descr="人群_peoples-two"/>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00005" y="2642235"/>
            <a:ext cx="353695" cy="353695"/>
          </a:xfrm>
          <a:prstGeom prst="rect">
            <a:avLst/>
          </a:prstGeom>
        </p:spPr>
      </p:pic>
      <p:pic>
        <p:nvPicPr>
          <p:cNvPr id="118" name="图片 72" descr="全部_all-application"/>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4830" y="2648585"/>
            <a:ext cx="353695" cy="353695"/>
          </a:xfrm>
          <a:prstGeom prst="rect">
            <a:avLst/>
          </a:prstGeom>
        </p:spPr>
      </p:pic>
      <p:sp>
        <p:nvSpPr>
          <p:cNvPr id="65" name="文本框 64"/>
          <p:cNvSpPr txBox="1"/>
          <p:nvPr/>
        </p:nvSpPr>
        <p:spPr>
          <a:xfrm>
            <a:off x="948055" y="4370705"/>
            <a:ext cx="1125855" cy="1151890"/>
          </a:xfrm>
          <a:prstGeom prst="rect">
            <a:avLst/>
          </a:prstGeom>
          <a:noFill/>
          <a:ln>
            <a:solidFill>
              <a:srgbClr val="000000">
                <a:alpha val="0"/>
              </a:srgbClr>
            </a:solidFill>
          </a:ln>
        </p:spPr>
        <p:txBody>
          <a:bodyPr wrap="square" rtlCol="0" anchor="ctr" anchorCtr="0">
            <a:noAutofit/>
          </a:bodyPr>
          <a:p>
            <a:pPr marL="173355" indent="-173355" algn="l">
              <a:lnSpc>
                <a:spcPct val="150000"/>
              </a:lnSpc>
              <a:spcBef>
                <a:spcPct val="25000"/>
              </a:spcBef>
              <a:spcAft>
                <a:spcPct val="10000"/>
              </a:spcAft>
              <a:buClr>
                <a:srgbClr val="969696"/>
              </a:buClr>
              <a:buSzTx/>
              <a:buFontTx/>
              <a:buChar char="•"/>
            </a:pPr>
            <a:r>
              <a:rPr kumimoji="1" 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docker</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heml</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K3S</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p:txBody>
      </p:sp>
      <p:sp>
        <p:nvSpPr>
          <p:cNvPr id="14" name="文本框 13"/>
          <p:cNvSpPr txBox="1"/>
          <p:nvPr/>
        </p:nvSpPr>
        <p:spPr>
          <a:xfrm>
            <a:off x="2567940" y="1523365"/>
            <a:ext cx="2340610" cy="1523365"/>
          </a:xfrm>
          <a:prstGeom prst="rect">
            <a:avLst/>
          </a:prstGeom>
          <a:noFill/>
          <a:ln>
            <a:solidFill>
              <a:srgbClr val="000000">
                <a:alpha val="0"/>
              </a:srgbClr>
            </a:solidFill>
          </a:ln>
        </p:spPr>
        <p:txBody>
          <a:bodyPr wrap="square" rtlCol="0" anchor="ctr" anchorCtr="0">
            <a:noAutofit/>
          </a:bodyPr>
          <a:p>
            <a:pPr marL="173355" indent="-173355" algn="l">
              <a:lnSpc>
                <a:spcPct val="150000"/>
              </a:lnSpc>
              <a:spcBef>
                <a:spcPct val="25000"/>
              </a:spcBef>
              <a:spcAft>
                <a:spcPct val="10000"/>
              </a:spcAft>
              <a:buClr>
                <a:srgbClr val="969696"/>
              </a:buClr>
              <a:buSzTx/>
              <a:buFontTx/>
              <a:buChar char="•"/>
            </a:pPr>
            <a:r>
              <a:rPr kumimoji="1" 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bge-mixed-model</a:t>
            </a:r>
            <a:endParaRPr kumimoji="1" 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bge-reranker-large</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text2vec-base-chinese-paraphrase</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p:txBody>
      </p:sp>
      <p:sp>
        <p:nvSpPr>
          <p:cNvPr id="15" name="文本框 14"/>
          <p:cNvSpPr txBox="1"/>
          <p:nvPr/>
        </p:nvSpPr>
        <p:spPr>
          <a:xfrm>
            <a:off x="4852035" y="4897755"/>
            <a:ext cx="2459355" cy="1151890"/>
          </a:xfrm>
          <a:prstGeom prst="rect">
            <a:avLst/>
          </a:prstGeom>
          <a:noFill/>
          <a:ln>
            <a:solidFill>
              <a:srgbClr val="000000">
                <a:alpha val="0"/>
              </a:srgbClr>
            </a:solidFill>
          </a:ln>
        </p:spPr>
        <p:txBody>
          <a:bodyPr wrap="square" rtlCol="0" anchor="ctr" anchorCtr="0">
            <a:noAutofit/>
          </a:bodyPr>
          <a:p>
            <a:pPr marL="173355" indent="-173355" algn="l">
              <a:lnSpc>
                <a:spcPct val="150000"/>
              </a:lnSpc>
              <a:spcBef>
                <a:spcPct val="25000"/>
              </a:spcBef>
              <a:spcAft>
                <a:spcPct val="10000"/>
              </a:spcAft>
              <a:buClr>
                <a:srgbClr val="969696"/>
              </a:buClr>
              <a:buSzTx/>
              <a:buFontTx/>
              <a:buChar char="•"/>
            </a:pPr>
            <a:r>
              <a:rPr kumimoji="1" 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修改Docker镜像源</a:t>
            </a:r>
            <a:endParaRPr kumimoji="1" 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创建私有仓库</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登录私有仓库</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p:txBody>
      </p:sp>
      <p:sp>
        <p:nvSpPr>
          <p:cNvPr id="16" name="文本框 15"/>
          <p:cNvSpPr txBox="1"/>
          <p:nvPr/>
        </p:nvSpPr>
        <p:spPr>
          <a:xfrm>
            <a:off x="6720205" y="1363980"/>
            <a:ext cx="3013710" cy="1736090"/>
          </a:xfrm>
          <a:prstGeom prst="rect">
            <a:avLst/>
          </a:prstGeom>
          <a:noFill/>
          <a:ln>
            <a:solidFill>
              <a:srgbClr val="000000">
                <a:alpha val="0"/>
              </a:srgbClr>
            </a:solidFill>
          </a:ln>
        </p:spPr>
        <p:txBody>
          <a:bodyPr wrap="square" rtlCol="0" anchor="ctr" anchorCtr="0">
            <a:noAutofit/>
          </a:bodyPr>
          <a:p>
            <a:pPr marL="173355" indent="-173355" algn="l">
              <a:lnSpc>
                <a:spcPct val="150000"/>
              </a:lnSpc>
              <a:spcBef>
                <a:spcPct val="25000"/>
              </a:spcBef>
              <a:spcAft>
                <a:spcPct val="10000"/>
              </a:spcAft>
              <a:buClr>
                <a:srgbClr val="969696"/>
              </a:buClr>
              <a:buSzTx/>
              <a:buFontTx/>
              <a:buChar char="•"/>
            </a:pPr>
            <a:r>
              <a:rPr kumimoji="1" 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修改ip地址和端口号</a:t>
            </a:r>
            <a:endParaRPr kumimoji="1" 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修改x86架构的镜像为ram架构</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启动服务   </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向psql  中添加zhparser 和 vector插件</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p:txBody>
      </p:sp>
      <p:sp>
        <p:nvSpPr>
          <p:cNvPr id="7" name="文本框 6"/>
          <p:cNvSpPr txBox="1"/>
          <p:nvPr/>
        </p:nvSpPr>
        <p:spPr>
          <a:xfrm>
            <a:off x="9264015" y="4688840"/>
            <a:ext cx="2459355" cy="1151890"/>
          </a:xfrm>
          <a:prstGeom prst="rect">
            <a:avLst/>
          </a:prstGeom>
          <a:noFill/>
          <a:ln>
            <a:solidFill>
              <a:srgbClr val="000000">
                <a:alpha val="0"/>
              </a:srgbClr>
            </a:solidFill>
          </a:ln>
        </p:spPr>
        <p:txBody>
          <a:bodyPr wrap="square" rtlCol="0" anchor="ctr" anchorCtr="0">
            <a:noAutofit/>
          </a:bodyPr>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在后端数据库中插入用户名和密码</a:t>
            </a:r>
            <a:endParaRPr kumimoji="1" 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前端页面登录</a:t>
            </a:r>
            <a:endPar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5" grpId="1" animBg="1"/>
      <p:bldP spid="14" grpId="0" bldLvl="0" animBg="1"/>
      <p:bldP spid="14" grpId="1" animBg="1"/>
      <p:bldP spid="15" grpId="0" bldLvl="0" animBg="1"/>
      <p:bldP spid="15" grpId="1" animBg="1"/>
      <p:bldP spid="16" grpId="0" bldLvl="0" animBg="1"/>
      <p:bldP spid="16" grpId="1" animBg="1"/>
      <p:bldP spid="7" grpId="0" bldLvl="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企业微信截图_17235358959562"/>
          <p:cNvPicPr>
            <a:picLocks noChangeAspect="1"/>
          </p:cNvPicPr>
          <p:nvPr/>
        </p:nvPicPr>
        <p:blipFill>
          <a:blip r:embed="rId1"/>
          <a:stretch>
            <a:fillRect/>
          </a:stretch>
        </p:blipFill>
        <p:spPr>
          <a:xfrm>
            <a:off x="774065" y="1015683"/>
            <a:ext cx="10652760" cy="5173980"/>
          </a:xfrm>
          <a:prstGeom prst="rect">
            <a:avLst/>
          </a:prstGeom>
        </p:spPr>
      </p:pic>
      <p:sp>
        <p:nvSpPr>
          <p:cNvPr id="2" name="标题 1"/>
          <p:cNvSpPr>
            <a:spLocks noGrp="1"/>
          </p:cNvSpPr>
          <p:nvPr>
            <p:ph type="title"/>
          </p:nvPr>
        </p:nvSpPr>
        <p:spPr/>
        <p:txBody>
          <a:bodyPr/>
          <a:p>
            <a:r>
              <a:rPr lang="zh-CN" altLang="en-US">
                <a:latin typeface="思源黑体" panose="020B0500000000000000" charset="-122"/>
                <a:ea typeface="思源黑体" panose="020B0500000000000000" charset="-122"/>
                <a:sym typeface="+mn-ea"/>
              </a:rPr>
              <a:t>测试前端界面</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截图_选择区域_20240904093936"/>
          <p:cNvPicPr>
            <a:picLocks noChangeAspect="1"/>
          </p:cNvPicPr>
          <p:nvPr/>
        </p:nvPicPr>
        <p:blipFill>
          <a:blip r:embed="rId1"/>
          <a:srcRect/>
          <a:stretch>
            <a:fillRect/>
          </a:stretch>
        </p:blipFill>
        <p:spPr>
          <a:xfrm>
            <a:off x="479425" y="2124710"/>
            <a:ext cx="10937240" cy="2774315"/>
          </a:xfrm>
          <a:prstGeom prst="rect">
            <a:avLst/>
          </a:prstGeom>
        </p:spPr>
      </p:pic>
      <p:sp>
        <p:nvSpPr>
          <p:cNvPr id="4" name="标题 3"/>
          <p:cNvSpPr>
            <a:spLocks noGrp="1"/>
          </p:cNvSpPr>
          <p:nvPr>
            <p:ph type="title"/>
          </p:nvPr>
        </p:nvSpPr>
        <p:spPr/>
        <p:txBody>
          <a:bodyPr/>
          <a:p>
            <a:r>
              <a:rPr lang="zh-CN" altLang="en-US" cap="all">
                <a:uFillTx/>
                <a:latin typeface="思源黑体" panose="020B0500000000000000" charset="-122"/>
                <a:ea typeface="思源黑体" panose="020B0500000000000000" charset="-122"/>
                <a:sym typeface="+mn-ea"/>
              </a:rPr>
              <a:t>后端部署</a:t>
            </a:r>
            <a:endParaRPr lang="zh-CN" altLang="en-US"/>
          </a:p>
        </p:txBody>
      </p:sp>
      <p:cxnSp>
        <p:nvCxnSpPr>
          <p:cNvPr id="29" name="直接箭头连接符 24"/>
          <p:cNvCxnSpPr/>
          <p:nvPr/>
        </p:nvCxnSpPr>
        <p:spPr>
          <a:xfrm>
            <a:off x="733499" y="3508024"/>
            <a:ext cx="10561173" cy="0"/>
          </a:xfrm>
          <a:prstGeom prst="straightConnector1">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3"/>
          <p:cNvCxnSpPr/>
          <p:nvPr/>
        </p:nvCxnSpPr>
        <p:spPr>
          <a:xfrm flipV="1">
            <a:off x="2861836" y="3591216"/>
            <a:ext cx="0" cy="6720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2377304" y="4067349"/>
            <a:ext cx="969064" cy="969064"/>
          </a:xfrm>
          <a:prstGeom prst="ellipse">
            <a:avLst/>
          </a:prstGeom>
          <a:solidFill>
            <a:srgbClr val="008C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sp>
        <p:nvSpPr>
          <p:cNvPr id="35" name="椭圆 34"/>
          <p:cNvSpPr/>
          <p:nvPr/>
        </p:nvSpPr>
        <p:spPr>
          <a:xfrm>
            <a:off x="2765826" y="3415888"/>
            <a:ext cx="192021" cy="192021"/>
          </a:xfrm>
          <a:prstGeom prst="ellipse">
            <a:avLst/>
          </a:prstGeom>
          <a:solidFill>
            <a:srgbClr val="008C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cxnSp>
        <p:nvCxnSpPr>
          <p:cNvPr id="39" name="直接连接符 39"/>
          <p:cNvCxnSpPr/>
          <p:nvPr/>
        </p:nvCxnSpPr>
        <p:spPr>
          <a:xfrm flipV="1">
            <a:off x="7588071" y="2852524"/>
            <a:ext cx="0" cy="6720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103539" y="2024777"/>
            <a:ext cx="969064" cy="969064"/>
          </a:xfrm>
          <a:prstGeom prst="ellipse">
            <a:avLst/>
          </a:prstGeom>
          <a:solidFill>
            <a:srgbClr val="008C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Source Han Sans CN Bold" panose="020B0500000000000000" pitchFamily="34" charset="-128"/>
              <a:sym typeface="+mn-lt"/>
            </a:endParaRPr>
          </a:p>
        </p:txBody>
      </p:sp>
      <p:sp>
        <p:nvSpPr>
          <p:cNvPr id="41" name="椭圆 40"/>
          <p:cNvSpPr/>
          <p:nvPr/>
        </p:nvSpPr>
        <p:spPr>
          <a:xfrm>
            <a:off x="7492061" y="3428588"/>
            <a:ext cx="192021" cy="192021"/>
          </a:xfrm>
          <a:prstGeom prst="ellipse">
            <a:avLst/>
          </a:prstGeom>
          <a:solidFill>
            <a:srgbClr val="008C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dirty="0">
              <a:ea typeface="Source Han Sans CN Bold" panose="020B0500000000000000" pitchFamily="34" charset="-128"/>
              <a:sym typeface="+mn-lt"/>
            </a:endParaRPr>
          </a:p>
        </p:txBody>
      </p:sp>
      <p:sp>
        <p:nvSpPr>
          <p:cNvPr id="42" name="Freeform 11"/>
          <p:cNvSpPr>
            <a:spLocks noEditPoints="1"/>
          </p:cNvSpPr>
          <p:nvPr/>
        </p:nvSpPr>
        <p:spPr bwMode="auto">
          <a:xfrm>
            <a:off x="7445782" y="2346363"/>
            <a:ext cx="266086" cy="299568"/>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solidFill>
          <a:ln>
            <a:noFill/>
          </a:ln>
        </p:spPr>
        <p:txBody>
          <a:bodyPr vert="horz" wrap="square" lIns="121920" tIns="60960" rIns="121920" bIns="60960" numCol="1" anchor="t" anchorCtr="0" compatLnSpc="1"/>
          <a:lstStyle/>
          <a:p>
            <a:endParaRPr lang="en-US" sz="2400" b="1" dirty="0">
              <a:solidFill>
                <a:srgbClr val="B2B2B2"/>
              </a:solidFill>
              <a:ea typeface="Source Han Sans CN Bold" panose="020B0500000000000000" pitchFamily="34" charset="-128"/>
              <a:cs typeface="+mn-ea"/>
              <a:sym typeface="+mn-lt"/>
            </a:endParaRPr>
          </a:p>
        </p:txBody>
      </p:sp>
      <p:sp>
        <p:nvSpPr>
          <p:cNvPr id="43" name="Freeform 15"/>
          <p:cNvSpPr>
            <a:spLocks noEditPoints="1"/>
          </p:cNvSpPr>
          <p:nvPr/>
        </p:nvSpPr>
        <p:spPr bwMode="auto">
          <a:xfrm>
            <a:off x="2686670" y="4371915"/>
            <a:ext cx="353582" cy="353178"/>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121920" tIns="60960" rIns="121920" bIns="60960" numCol="1" anchor="t" anchorCtr="0" compatLnSpc="1"/>
          <a:lstStyle/>
          <a:p>
            <a:endParaRPr lang="en-US" sz="2400" b="1" dirty="0">
              <a:solidFill>
                <a:srgbClr val="B2B2B2"/>
              </a:solidFill>
              <a:ea typeface="Source Han Sans CN Bold" panose="020B0500000000000000" pitchFamily="34" charset="-128"/>
              <a:cs typeface="+mn-ea"/>
              <a:sym typeface="+mn-lt"/>
            </a:endParaRPr>
          </a:p>
        </p:txBody>
      </p:sp>
      <p:sp>
        <p:nvSpPr>
          <p:cNvPr id="48" name="文本占位符 6"/>
          <p:cNvSpPr>
            <a:spLocks noGrp="1"/>
          </p:cNvSpPr>
          <p:nvPr/>
        </p:nvSpPr>
        <p:spPr>
          <a:xfrm>
            <a:off x="6610350" y="3789045"/>
            <a:ext cx="1946910" cy="742950"/>
          </a:xfrm>
          <a:prstGeom prst="rect">
            <a:avLst/>
          </a:prstGeom>
        </p:spPr>
        <p:txBody>
          <a:bodyPr/>
          <a:lstStyle>
            <a:lvl1pPr marL="0" indent="0" algn="ctr">
              <a:buFont typeface="Wingdings" panose="05000000000000000000" pitchFamily="2" charset="2"/>
              <a:buNone/>
              <a:defRPr sz="2200" b="0" i="0">
                <a:solidFill>
                  <a:schemeClr val="tx1">
                    <a:lumMod val="85000"/>
                    <a:lumOff val="15000"/>
                  </a:schemeClr>
                </a:solidFill>
                <a:latin typeface="Source Han Sans CN Medium" panose="020B0500000000000000" pitchFamily="34" charset="-128"/>
                <a:ea typeface="Source Han Sans CN Medium" panose="020B0500000000000000" pitchFamily="34" charset="-128"/>
              </a:defRPr>
            </a:lvl1pPr>
          </a:lstStyle>
          <a:p>
            <a:pPr lvl="0"/>
            <a:r>
              <a:rPr kumimoji="1" lang="zh-CN" altLang="en-US" b="1" dirty="0">
                <a:solidFill>
                  <a:srgbClr val="0044D9"/>
                </a:solidFill>
                <a:latin typeface="思源黑体 Medium" panose="020B0500000000000000" charset="-122"/>
                <a:ea typeface="思源黑体 Medium" panose="020B0500000000000000" charset="-122"/>
                <a:sym typeface="+mn-ea"/>
              </a:rPr>
              <a:t>导入语料库</a:t>
            </a:r>
            <a:endParaRPr kumimoji="1" lang="zh-CN" altLang="en-US" b="1" dirty="0">
              <a:solidFill>
                <a:srgbClr val="0044D9"/>
              </a:solidFill>
              <a:latin typeface="思源黑体 Medium" panose="020B0500000000000000" charset="-122"/>
              <a:ea typeface="思源黑体 Medium" panose="020B0500000000000000" charset="-122"/>
            </a:endParaRPr>
          </a:p>
        </p:txBody>
      </p:sp>
      <p:sp>
        <p:nvSpPr>
          <p:cNvPr id="9" name="文本占位符 6"/>
          <p:cNvSpPr>
            <a:spLocks noGrp="1"/>
          </p:cNvSpPr>
          <p:nvPr/>
        </p:nvSpPr>
        <p:spPr>
          <a:xfrm>
            <a:off x="1451610" y="2672715"/>
            <a:ext cx="2840355" cy="506095"/>
          </a:xfrm>
          <a:prstGeom prst="rect">
            <a:avLst/>
          </a:prstGeom>
        </p:spPr>
        <p:txBody>
          <a:bodyPr/>
          <a:lstStyle>
            <a:lvl1pPr marL="0" indent="0" algn="ctr">
              <a:buFont typeface="Wingdings" panose="05000000000000000000" pitchFamily="2" charset="2"/>
              <a:buNone/>
              <a:defRPr sz="2200" b="0" i="0">
                <a:solidFill>
                  <a:schemeClr val="tx1">
                    <a:lumMod val="85000"/>
                    <a:lumOff val="15000"/>
                  </a:schemeClr>
                </a:solidFill>
                <a:latin typeface="Source Han Sans CN Medium" panose="020B0500000000000000" pitchFamily="34" charset="-128"/>
                <a:ea typeface="Source Han Sans CN Medium" panose="020B0500000000000000" pitchFamily="34" charset="-128"/>
              </a:defRPr>
            </a:lvl1pPr>
          </a:lstStyle>
          <a:p>
            <a:pPr lvl="0"/>
            <a:r>
              <a:rPr kumimoji="1" lang="zh-CN" altLang="en-US" b="1" dirty="0">
                <a:solidFill>
                  <a:srgbClr val="0044D9"/>
                </a:solidFill>
                <a:latin typeface="思源黑体 Medium" panose="020B0500000000000000" charset="-122"/>
                <a:ea typeface="思源黑体 Medium" panose="020B0500000000000000" charset="-122"/>
              </a:rPr>
              <a:t>接入千问模型接口</a:t>
            </a:r>
            <a:endParaRPr kumimoji="1" lang="zh-CN" altLang="en-US" b="1" dirty="0">
              <a:solidFill>
                <a:srgbClr val="0044D9"/>
              </a:solidFill>
              <a:latin typeface="思源黑体 Medium" panose="020B0500000000000000" charset="-122"/>
              <a:ea typeface="思源黑体 Medium" panose="020B0500000000000000" charset="-122"/>
            </a:endParaRPr>
          </a:p>
        </p:txBody>
      </p:sp>
      <p:sp>
        <p:nvSpPr>
          <p:cNvPr id="5" name="文本框 4"/>
          <p:cNvSpPr txBox="1"/>
          <p:nvPr/>
        </p:nvSpPr>
        <p:spPr>
          <a:xfrm>
            <a:off x="1451610" y="1412875"/>
            <a:ext cx="5005705" cy="1151890"/>
          </a:xfrm>
          <a:prstGeom prst="rect">
            <a:avLst/>
          </a:prstGeom>
          <a:noFill/>
          <a:ln>
            <a:solidFill>
              <a:srgbClr val="000000">
                <a:alpha val="0"/>
              </a:srgbClr>
            </a:solidFill>
          </a:ln>
        </p:spPr>
        <p:txBody>
          <a:bodyPr wrap="square" rtlCol="0" anchor="ctr" anchorCtr="0">
            <a:noAutofit/>
          </a:bodyPr>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修改values.yaml文件，</a:t>
            </a: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使用千问模型接口</a:t>
            </a: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a:t>
            </a: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qwen-pluse</a:t>
            </a: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a:t>
            </a:r>
            <a:endPar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重新拉取镜像</a:t>
            </a:r>
            <a:endPar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重启服务</a:t>
            </a:r>
            <a:endPar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p:txBody>
      </p:sp>
      <p:sp>
        <p:nvSpPr>
          <p:cNvPr id="6" name="文本框 5"/>
          <p:cNvSpPr txBox="1"/>
          <p:nvPr/>
        </p:nvSpPr>
        <p:spPr>
          <a:xfrm>
            <a:off x="6457315" y="4071620"/>
            <a:ext cx="4376420" cy="2186940"/>
          </a:xfrm>
          <a:prstGeom prst="rect">
            <a:avLst/>
          </a:prstGeom>
          <a:noFill/>
          <a:ln>
            <a:solidFill>
              <a:srgbClr val="000000">
                <a:alpha val="0"/>
              </a:srgbClr>
            </a:solidFill>
          </a:ln>
        </p:spPr>
        <p:txBody>
          <a:bodyPr wrap="square" rtlCol="0" anchor="ctr" anchorCtr="0">
            <a:noAutofit/>
          </a:bodyPr>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将本地语料库保存到服务器</a:t>
            </a:r>
            <a:endPar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修改values.yaml的</a:t>
            </a: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rag</a:t>
            </a: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部分</a:t>
            </a:r>
            <a:r>
              <a:rPr kumimoji="1" lang="en-US" altLang="zh-CN"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 docs_dir</a:t>
            </a: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为语料库路径</a:t>
            </a:r>
            <a:endPar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初始化数据库</a:t>
            </a:r>
            <a:endPar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创建资产库</a:t>
            </a:r>
            <a:endPar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a:p>
            <a:pPr marL="173355" indent="-173355" algn="l">
              <a:lnSpc>
                <a:spcPct val="150000"/>
              </a:lnSpc>
              <a:spcBef>
                <a:spcPct val="25000"/>
              </a:spcBef>
              <a:spcAft>
                <a:spcPct val="10000"/>
              </a:spcAft>
              <a:buClr>
                <a:srgbClr val="969696"/>
              </a:buClr>
              <a:buSzTx/>
              <a:buFontTx/>
              <a:buChar char="•"/>
            </a:pPr>
            <a:r>
              <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rPr>
              <a:t>上传语料</a:t>
            </a:r>
            <a:endParaRPr kumimoji="1" lang="zh-CN" altLang="en-US" sz="1400" dirty="0">
              <a:solidFill>
                <a:schemeClr val="tx1">
                  <a:lumMod val="65000"/>
                  <a:lumOff val="35000"/>
                </a:schemeClr>
              </a:solidFill>
              <a:latin typeface="思源黑体 CN Bold" panose="020B0500000000000000" charset="-122"/>
              <a:ea typeface="思源黑体 CN Bold" panose="020B0500000000000000" charset="-122"/>
              <a:cs typeface="思源黑体 CN Bold" panose="020B0500000000000000"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29"/>
                                        </p:tgtEl>
                                        <p:attrNameLst>
                                          <p:attrName>ppt_x</p:attrName>
                                        </p:attrNameLst>
                                      </p:cBhvr>
                                      <p:tavLst>
                                        <p:tav tm="0">
                                          <p:val>
                                            <p:strVal val="ppt_x"/>
                                          </p:val>
                                        </p:tav>
                                        <p:tav tm="100000">
                                          <p:val>
                                            <p:strVal val="ppt_x"/>
                                          </p:val>
                                        </p:tav>
                                      </p:tavLst>
                                    </p:anim>
                                    <p:anim calcmode="lin" valueType="num">
                                      <p:cBhvr additive="base">
                                        <p:cTn id="17" dur="500"/>
                                        <p:tgtEl>
                                          <p:spTgt spid="29"/>
                                        </p:tgtEl>
                                        <p:attrNameLst>
                                          <p:attrName>ppt_y</p:attrName>
                                        </p:attrNameLst>
                                      </p:cBhvr>
                                      <p:tavLst>
                                        <p:tav tm="0">
                                          <p:val>
                                            <p:strVal val="ppt_y"/>
                                          </p:val>
                                        </p:tav>
                                        <p:tav tm="100000">
                                          <p:val>
                                            <p:strVal val="1+ppt_h/2"/>
                                          </p:val>
                                        </p:tav>
                                      </p:tavLst>
                                    </p:anim>
                                    <p:set>
                                      <p:cBhvr>
                                        <p:cTn id="18" dur="1" fill="hold">
                                          <p:stCondLst>
                                            <p:cond delay="499"/>
                                          </p:stCondLst>
                                        </p:cTn>
                                        <p:tgtEl>
                                          <p:spTgt spid="29"/>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33"/>
                                        </p:tgtEl>
                                        <p:attrNameLst>
                                          <p:attrName>ppt_x</p:attrName>
                                        </p:attrNameLst>
                                      </p:cBhvr>
                                      <p:tavLst>
                                        <p:tav tm="0">
                                          <p:val>
                                            <p:strVal val="ppt_x"/>
                                          </p:val>
                                        </p:tav>
                                        <p:tav tm="100000">
                                          <p:val>
                                            <p:strVal val="ppt_x"/>
                                          </p:val>
                                        </p:tav>
                                      </p:tavLst>
                                    </p:anim>
                                    <p:anim calcmode="lin" valueType="num">
                                      <p:cBhvr additive="base">
                                        <p:cTn id="21" dur="500"/>
                                        <p:tgtEl>
                                          <p:spTgt spid="33"/>
                                        </p:tgtEl>
                                        <p:attrNameLst>
                                          <p:attrName>ppt_y</p:attrName>
                                        </p:attrNameLst>
                                      </p:cBhvr>
                                      <p:tavLst>
                                        <p:tav tm="0">
                                          <p:val>
                                            <p:strVal val="ppt_y"/>
                                          </p:val>
                                        </p:tav>
                                        <p:tav tm="100000">
                                          <p:val>
                                            <p:strVal val="1+ppt_h/2"/>
                                          </p:val>
                                        </p:tav>
                                      </p:tavLst>
                                    </p:anim>
                                    <p:set>
                                      <p:cBhvr>
                                        <p:cTn id="22" dur="1" fill="hold">
                                          <p:stCondLst>
                                            <p:cond delay="499"/>
                                          </p:stCondLst>
                                        </p:cTn>
                                        <p:tgtEl>
                                          <p:spTgt spid="33"/>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4"/>
                                        </p:tgtEl>
                                        <p:attrNameLst>
                                          <p:attrName>ppt_x</p:attrName>
                                        </p:attrNameLst>
                                      </p:cBhvr>
                                      <p:tavLst>
                                        <p:tav tm="0">
                                          <p:val>
                                            <p:strVal val="ppt_x"/>
                                          </p:val>
                                        </p:tav>
                                        <p:tav tm="100000">
                                          <p:val>
                                            <p:strVal val="ppt_x"/>
                                          </p:val>
                                        </p:tav>
                                      </p:tavLst>
                                    </p:anim>
                                    <p:anim calcmode="lin" valueType="num">
                                      <p:cBhvr additive="base">
                                        <p:cTn id="25" dur="500"/>
                                        <p:tgtEl>
                                          <p:spTgt spid="34"/>
                                        </p:tgtEl>
                                        <p:attrNameLst>
                                          <p:attrName>ppt_y</p:attrName>
                                        </p:attrNameLst>
                                      </p:cBhvr>
                                      <p:tavLst>
                                        <p:tav tm="0">
                                          <p:val>
                                            <p:strVal val="ppt_y"/>
                                          </p:val>
                                        </p:tav>
                                        <p:tav tm="100000">
                                          <p:val>
                                            <p:strVal val="1+ppt_h/2"/>
                                          </p:val>
                                        </p:tav>
                                      </p:tavLst>
                                    </p:anim>
                                    <p:set>
                                      <p:cBhvr>
                                        <p:cTn id="26" dur="1" fill="hold">
                                          <p:stCondLst>
                                            <p:cond delay="499"/>
                                          </p:stCondLst>
                                        </p:cTn>
                                        <p:tgtEl>
                                          <p:spTgt spid="34"/>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35"/>
                                        </p:tgtEl>
                                        <p:attrNameLst>
                                          <p:attrName>ppt_x</p:attrName>
                                        </p:attrNameLst>
                                      </p:cBhvr>
                                      <p:tavLst>
                                        <p:tav tm="0">
                                          <p:val>
                                            <p:strVal val="ppt_x"/>
                                          </p:val>
                                        </p:tav>
                                        <p:tav tm="100000">
                                          <p:val>
                                            <p:strVal val="ppt_x"/>
                                          </p:val>
                                        </p:tav>
                                      </p:tavLst>
                                    </p:anim>
                                    <p:anim calcmode="lin" valueType="num">
                                      <p:cBhvr additive="base">
                                        <p:cTn id="29" dur="500"/>
                                        <p:tgtEl>
                                          <p:spTgt spid="35"/>
                                        </p:tgtEl>
                                        <p:attrNameLst>
                                          <p:attrName>ppt_y</p:attrName>
                                        </p:attrNameLst>
                                      </p:cBhvr>
                                      <p:tavLst>
                                        <p:tav tm="0">
                                          <p:val>
                                            <p:strVal val="ppt_y"/>
                                          </p:val>
                                        </p:tav>
                                        <p:tav tm="100000">
                                          <p:val>
                                            <p:strVal val="1+ppt_h/2"/>
                                          </p:val>
                                        </p:tav>
                                      </p:tavLst>
                                    </p:anim>
                                    <p:set>
                                      <p:cBhvr>
                                        <p:cTn id="30" dur="1" fill="hold">
                                          <p:stCondLst>
                                            <p:cond delay="499"/>
                                          </p:stCondLst>
                                        </p:cTn>
                                        <p:tgtEl>
                                          <p:spTgt spid="35"/>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39"/>
                                        </p:tgtEl>
                                        <p:attrNameLst>
                                          <p:attrName>ppt_x</p:attrName>
                                        </p:attrNameLst>
                                      </p:cBhvr>
                                      <p:tavLst>
                                        <p:tav tm="0">
                                          <p:val>
                                            <p:strVal val="ppt_x"/>
                                          </p:val>
                                        </p:tav>
                                        <p:tav tm="100000">
                                          <p:val>
                                            <p:strVal val="ppt_x"/>
                                          </p:val>
                                        </p:tav>
                                      </p:tavLst>
                                    </p:anim>
                                    <p:anim calcmode="lin" valueType="num">
                                      <p:cBhvr additive="base">
                                        <p:cTn id="33" dur="500"/>
                                        <p:tgtEl>
                                          <p:spTgt spid="39"/>
                                        </p:tgtEl>
                                        <p:attrNameLst>
                                          <p:attrName>ppt_y</p:attrName>
                                        </p:attrNameLst>
                                      </p:cBhvr>
                                      <p:tavLst>
                                        <p:tav tm="0">
                                          <p:val>
                                            <p:strVal val="ppt_y"/>
                                          </p:val>
                                        </p:tav>
                                        <p:tav tm="100000">
                                          <p:val>
                                            <p:strVal val="1+ppt_h/2"/>
                                          </p:val>
                                        </p:tav>
                                      </p:tavLst>
                                    </p:anim>
                                    <p:set>
                                      <p:cBhvr>
                                        <p:cTn id="34" dur="1" fill="hold">
                                          <p:stCondLst>
                                            <p:cond delay="499"/>
                                          </p:stCondLst>
                                        </p:cTn>
                                        <p:tgtEl>
                                          <p:spTgt spid="39"/>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40"/>
                                        </p:tgtEl>
                                        <p:attrNameLst>
                                          <p:attrName>ppt_x</p:attrName>
                                        </p:attrNameLst>
                                      </p:cBhvr>
                                      <p:tavLst>
                                        <p:tav tm="0">
                                          <p:val>
                                            <p:strVal val="ppt_x"/>
                                          </p:val>
                                        </p:tav>
                                        <p:tav tm="100000">
                                          <p:val>
                                            <p:strVal val="ppt_x"/>
                                          </p:val>
                                        </p:tav>
                                      </p:tavLst>
                                    </p:anim>
                                    <p:anim calcmode="lin" valueType="num">
                                      <p:cBhvr additive="base">
                                        <p:cTn id="37" dur="500"/>
                                        <p:tgtEl>
                                          <p:spTgt spid="40"/>
                                        </p:tgtEl>
                                        <p:attrNameLst>
                                          <p:attrName>ppt_y</p:attrName>
                                        </p:attrNameLst>
                                      </p:cBhvr>
                                      <p:tavLst>
                                        <p:tav tm="0">
                                          <p:val>
                                            <p:strVal val="ppt_y"/>
                                          </p:val>
                                        </p:tav>
                                        <p:tav tm="100000">
                                          <p:val>
                                            <p:strVal val="1+ppt_h/2"/>
                                          </p:val>
                                        </p:tav>
                                      </p:tavLst>
                                    </p:anim>
                                    <p:set>
                                      <p:cBhvr>
                                        <p:cTn id="38" dur="1" fill="hold">
                                          <p:stCondLst>
                                            <p:cond delay="499"/>
                                          </p:stCondLst>
                                        </p:cTn>
                                        <p:tgtEl>
                                          <p:spTgt spid="4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41"/>
                                        </p:tgtEl>
                                        <p:attrNameLst>
                                          <p:attrName>ppt_x</p:attrName>
                                        </p:attrNameLst>
                                      </p:cBhvr>
                                      <p:tavLst>
                                        <p:tav tm="0">
                                          <p:val>
                                            <p:strVal val="ppt_x"/>
                                          </p:val>
                                        </p:tav>
                                        <p:tav tm="100000">
                                          <p:val>
                                            <p:strVal val="ppt_x"/>
                                          </p:val>
                                        </p:tav>
                                      </p:tavLst>
                                    </p:anim>
                                    <p:anim calcmode="lin" valueType="num">
                                      <p:cBhvr additive="base">
                                        <p:cTn id="41" dur="500"/>
                                        <p:tgtEl>
                                          <p:spTgt spid="41"/>
                                        </p:tgtEl>
                                        <p:attrNameLst>
                                          <p:attrName>ppt_y</p:attrName>
                                        </p:attrNameLst>
                                      </p:cBhvr>
                                      <p:tavLst>
                                        <p:tav tm="0">
                                          <p:val>
                                            <p:strVal val="ppt_y"/>
                                          </p:val>
                                        </p:tav>
                                        <p:tav tm="100000">
                                          <p:val>
                                            <p:strVal val="1+ppt_h/2"/>
                                          </p:val>
                                        </p:tav>
                                      </p:tavLst>
                                    </p:anim>
                                    <p:set>
                                      <p:cBhvr>
                                        <p:cTn id="42" dur="1" fill="hold">
                                          <p:stCondLst>
                                            <p:cond delay="499"/>
                                          </p:stCondLst>
                                        </p:cTn>
                                        <p:tgtEl>
                                          <p:spTgt spid="41"/>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42"/>
                                        </p:tgtEl>
                                        <p:attrNameLst>
                                          <p:attrName>ppt_x</p:attrName>
                                        </p:attrNameLst>
                                      </p:cBhvr>
                                      <p:tavLst>
                                        <p:tav tm="0">
                                          <p:val>
                                            <p:strVal val="ppt_x"/>
                                          </p:val>
                                        </p:tav>
                                        <p:tav tm="100000">
                                          <p:val>
                                            <p:strVal val="ppt_x"/>
                                          </p:val>
                                        </p:tav>
                                      </p:tavLst>
                                    </p:anim>
                                    <p:anim calcmode="lin" valueType="num">
                                      <p:cBhvr additive="base">
                                        <p:cTn id="45" dur="500"/>
                                        <p:tgtEl>
                                          <p:spTgt spid="42"/>
                                        </p:tgtEl>
                                        <p:attrNameLst>
                                          <p:attrName>ppt_y</p:attrName>
                                        </p:attrNameLst>
                                      </p:cBhvr>
                                      <p:tavLst>
                                        <p:tav tm="0">
                                          <p:val>
                                            <p:strVal val="ppt_y"/>
                                          </p:val>
                                        </p:tav>
                                        <p:tav tm="100000">
                                          <p:val>
                                            <p:strVal val="1+ppt_h/2"/>
                                          </p:val>
                                        </p:tav>
                                      </p:tavLst>
                                    </p:anim>
                                    <p:set>
                                      <p:cBhvr>
                                        <p:cTn id="46" dur="1" fill="hold">
                                          <p:stCondLst>
                                            <p:cond delay="499"/>
                                          </p:stCondLst>
                                        </p:cTn>
                                        <p:tgtEl>
                                          <p:spTgt spid="42"/>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43"/>
                                        </p:tgtEl>
                                        <p:attrNameLst>
                                          <p:attrName>ppt_x</p:attrName>
                                        </p:attrNameLst>
                                      </p:cBhvr>
                                      <p:tavLst>
                                        <p:tav tm="0">
                                          <p:val>
                                            <p:strVal val="ppt_x"/>
                                          </p:val>
                                        </p:tav>
                                        <p:tav tm="100000">
                                          <p:val>
                                            <p:strVal val="ppt_x"/>
                                          </p:val>
                                        </p:tav>
                                      </p:tavLst>
                                    </p:anim>
                                    <p:anim calcmode="lin" valueType="num">
                                      <p:cBhvr additive="base">
                                        <p:cTn id="49" dur="500"/>
                                        <p:tgtEl>
                                          <p:spTgt spid="43"/>
                                        </p:tgtEl>
                                        <p:attrNameLst>
                                          <p:attrName>ppt_y</p:attrName>
                                        </p:attrNameLst>
                                      </p:cBhvr>
                                      <p:tavLst>
                                        <p:tav tm="0">
                                          <p:val>
                                            <p:strVal val="ppt_y"/>
                                          </p:val>
                                        </p:tav>
                                        <p:tav tm="100000">
                                          <p:val>
                                            <p:strVal val="1+ppt_h/2"/>
                                          </p:val>
                                        </p:tav>
                                      </p:tavLst>
                                    </p:anim>
                                    <p:set>
                                      <p:cBhvr>
                                        <p:cTn id="50" dur="1" fill="hold">
                                          <p:stCondLst>
                                            <p:cond delay="499"/>
                                          </p:stCondLst>
                                        </p:cTn>
                                        <p:tgtEl>
                                          <p:spTgt spid="43"/>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48"/>
                                        </p:tgtEl>
                                        <p:attrNameLst>
                                          <p:attrName>ppt_x</p:attrName>
                                        </p:attrNameLst>
                                      </p:cBhvr>
                                      <p:tavLst>
                                        <p:tav tm="0">
                                          <p:val>
                                            <p:strVal val="ppt_x"/>
                                          </p:val>
                                        </p:tav>
                                        <p:tav tm="100000">
                                          <p:val>
                                            <p:strVal val="ppt_x"/>
                                          </p:val>
                                        </p:tav>
                                      </p:tavLst>
                                    </p:anim>
                                    <p:anim calcmode="lin" valueType="num">
                                      <p:cBhvr additive="base">
                                        <p:cTn id="53" dur="500"/>
                                        <p:tgtEl>
                                          <p:spTgt spid="48"/>
                                        </p:tgtEl>
                                        <p:attrNameLst>
                                          <p:attrName>ppt_y</p:attrName>
                                        </p:attrNameLst>
                                      </p:cBhvr>
                                      <p:tavLst>
                                        <p:tav tm="0">
                                          <p:val>
                                            <p:strVal val="ppt_y"/>
                                          </p:val>
                                        </p:tav>
                                        <p:tav tm="100000">
                                          <p:val>
                                            <p:strVal val="1+ppt_h/2"/>
                                          </p:val>
                                        </p:tav>
                                      </p:tavLst>
                                    </p:anim>
                                    <p:set>
                                      <p:cBhvr>
                                        <p:cTn id="54" dur="1" fill="hold">
                                          <p:stCondLst>
                                            <p:cond delay="499"/>
                                          </p:stCondLst>
                                        </p:cTn>
                                        <p:tgtEl>
                                          <p:spTgt spid="48"/>
                                        </p:tgtEl>
                                        <p:attrNameLst>
                                          <p:attrName>style.visibility</p:attrName>
                                        </p:attrNameLst>
                                      </p:cBhvr>
                                      <p:to>
                                        <p:strVal val="hidden"/>
                                      </p:to>
                                    </p:set>
                                  </p:childTnLst>
                                </p:cTn>
                              </p:par>
                              <p:par>
                                <p:cTn id="55" presetID="2" presetClass="exit" presetSubtype="4" fill="hold" grpId="0" nodeType="withEffect">
                                  <p:stCondLst>
                                    <p:cond delay="0"/>
                                  </p:stCondLst>
                                  <p:childTnLst>
                                    <p:anim calcmode="lin" valueType="num">
                                      <p:cBhvr additive="base">
                                        <p:cTn id="56" dur="500"/>
                                        <p:tgtEl>
                                          <p:spTgt spid="9"/>
                                        </p:tgtEl>
                                        <p:attrNameLst>
                                          <p:attrName>ppt_x</p:attrName>
                                        </p:attrNameLst>
                                      </p:cBhvr>
                                      <p:tavLst>
                                        <p:tav tm="0">
                                          <p:val>
                                            <p:strVal val="ppt_x"/>
                                          </p:val>
                                        </p:tav>
                                        <p:tav tm="100000">
                                          <p:val>
                                            <p:strVal val="ppt_x"/>
                                          </p:val>
                                        </p:tav>
                                      </p:tavLst>
                                    </p:anim>
                                    <p:anim calcmode="lin" valueType="num">
                                      <p:cBhvr additive="base">
                                        <p:cTn id="57" dur="500"/>
                                        <p:tgtEl>
                                          <p:spTgt spid="9"/>
                                        </p:tgtEl>
                                        <p:attrNameLst>
                                          <p:attrName>ppt_y</p:attrName>
                                        </p:attrNameLst>
                                      </p:cBhvr>
                                      <p:tavLst>
                                        <p:tav tm="0">
                                          <p:val>
                                            <p:strVal val="ppt_y"/>
                                          </p:val>
                                        </p:tav>
                                        <p:tav tm="100000">
                                          <p:val>
                                            <p:strVal val="1+ppt_h/2"/>
                                          </p:val>
                                        </p:tav>
                                      </p:tavLst>
                                    </p:anim>
                                    <p:set>
                                      <p:cBhvr>
                                        <p:cTn id="58" dur="1" fill="hold">
                                          <p:stCondLst>
                                            <p:cond delay="499"/>
                                          </p:stCondLst>
                                        </p:cTn>
                                        <p:tgtEl>
                                          <p:spTgt spid="9"/>
                                        </p:tgtEl>
                                        <p:attrNameLst>
                                          <p:attrName>style.visibility</p:attrName>
                                        </p:attrNameLst>
                                      </p:cBhvr>
                                      <p:to>
                                        <p:strVal val="hidden"/>
                                      </p:to>
                                    </p:set>
                                  </p:childTnLst>
                                </p:cTn>
                              </p:par>
                              <p:par>
                                <p:cTn id="59" presetID="2" presetClass="exit" presetSubtype="4" fill="hold" grpId="2" nodeType="withEffect">
                                  <p:stCondLst>
                                    <p:cond delay="0"/>
                                  </p:stCondLst>
                                  <p:childTnLst>
                                    <p:anim calcmode="lin" valueType="num">
                                      <p:cBhvr additive="base">
                                        <p:cTn id="60" dur="500"/>
                                        <p:tgtEl>
                                          <p:spTgt spid="5"/>
                                        </p:tgtEl>
                                        <p:attrNameLst>
                                          <p:attrName>ppt_x</p:attrName>
                                        </p:attrNameLst>
                                      </p:cBhvr>
                                      <p:tavLst>
                                        <p:tav tm="0">
                                          <p:val>
                                            <p:strVal val="ppt_x"/>
                                          </p:val>
                                        </p:tav>
                                        <p:tav tm="100000">
                                          <p:val>
                                            <p:strVal val="ppt_x"/>
                                          </p:val>
                                        </p:tav>
                                      </p:tavLst>
                                    </p:anim>
                                    <p:anim calcmode="lin" valueType="num">
                                      <p:cBhvr additive="base">
                                        <p:cTn id="61" dur="500"/>
                                        <p:tgtEl>
                                          <p:spTgt spid="5"/>
                                        </p:tgtEl>
                                        <p:attrNameLst>
                                          <p:attrName>ppt_y</p:attrName>
                                        </p:attrNameLst>
                                      </p:cBhvr>
                                      <p:tavLst>
                                        <p:tav tm="0">
                                          <p:val>
                                            <p:strVal val="ppt_y"/>
                                          </p:val>
                                        </p:tav>
                                        <p:tav tm="100000">
                                          <p:val>
                                            <p:strVal val="1+ppt_h/2"/>
                                          </p:val>
                                        </p:tav>
                                      </p:tavLst>
                                    </p:anim>
                                    <p:set>
                                      <p:cBhvr>
                                        <p:cTn id="62" dur="1" fill="hold">
                                          <p:stCondLst>
                                            <p:cond delay="499"/>
                                          </p:stCondLst>
                                        </p:cTn>
                                        <p:tgtEl>
                                          <p:spTgt spid="5"/>
                                        </p:tgtEl>
                                        <p:attrNameLst>
                                          <p:attrName>style.visibility</p:attrName>
                                        </p:attrNameLst>
                                      </p:cBhvr>
                                      <p:to>
                                        <p:strVal val="hidden"/>
                                      </p:to>
                                    </p:set>
                                  </p:childTnLst>
                                </p:cTn>
                              </p:par>
                              <p:par>
                                <p:cTn id="63" presetID="2" presetClass="exit" presetSubtype="4" fill="hold" grpId="2" nodeType="withEffect">
                                  <p:stCondLst>
                                    <p:cond delay="0"/>
                                  </p:stCondLst>
                                  <p:childTnLst>
                                    <p:anim calcmode="lin" valueType="num">
                                      <p:cBhvr additive="base">
                                        <p:cTn id="64" dur="500"/>
                                        <p:tgtEl>
                                          <p:spTgt spid="6"/>
                                        </p:tgtEl>
                                        <p:attrNameLst>
                                          <p:attrName>ppt_x</p:attrName>
                                        </p:attrNameLst>
                                      </p:cBhvr>
                                      <p:tavLst>
                                        <p:tav tm="0">
                                          <p:val>
                                            <p:strVal val="ppt_x"/>
                                          </p:val>
                                        </p:tav>
                                        <p:tav tm="100000">
                                          <p:val>
                                            <p:strVal val="ppt_x"/>
                                          </p:val>
                                        </p:tav>
                                      </p:tavLst>
                                    </p:anim>
                                    <p:anim calcmode="lin" valueType="num">
                                      <p:cBhvr additive="base">
                                        <p:cTn id="65" dur="500"/>
                                        <p:tgtEl>
                                          <p:spTgt spid="6"/>
                                        </p:tgtEl>
                                        <p:attrNameLst>
                                          <p:attrName>ppt_y</p:attrName>
                                        </p:attrNameLst>
                                      </p:cBhvr>
                                      <p:tavLst>
                                        <p:tav tm="0">
                                          <p:val>
                                            <p:strVal val="ppt_y"/>
                                          </p:val>
                                        </p:tav>
                                        <p:tav tm="100000">
                                          <p:val>
                                            <p:strVal val="1+ppt_h/2"/>
                                          </p:val>
                                        </p:tav>
                                      </p:tavLst>
                                    </p:anim>
                                    <p:set>
                                      <p:cBhvr>
                                        <p:cTn id="66" dur="1" fill="hold">
                                          <p:stCondLst>
                                            <p:cond delay="499"/>
                                          </p:stCondLst>
                                        </p:cTn>
                                        <p:tgtEl>
                                          <p:spTgt spid="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p:tgtEl>
                                          <p:spTgt spid="2"/>
                                        </p:tgtEl>
                                        <p:attrNameLst>
                                          <p:attrName>ppt_y</p:attrName>
                                        </p:attrNameLst>
                                      </p:cBhvr>
                                      <p:tavLst>
                                        <p:tav tm="0">
                                          <p:val>
                                            <p:strVal val="#ppt_y+#ppt_h*1.125000"/>
                                          </p:val>
                                        </p:tav>
                                        <p:tav tm="100000">
                                          <p:val>
                                            <p:strVal val="#ppt_y"/>
                                          </p:val>
                                        </p:tav>
                                      </p:tavLst>
                                    </p:anim>
                                    <p:animEffect transition="in" filter="wipe(up)">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34" grpId="0" animBg="1"/>
      <p:bldP spid="35" grpId="0" animBg="1"/>
      <p:bldP spid="40" grpId="0" animBg="1"/>
      <p:bldP spid="41" grpId="0" animBg="1"/>
      <p:bldP spid="42" grpId="0" animBg="1"/>
      <p:bldP spid="43" grpId="0" animBg="1"/>
      <p:bldP spid="48" grpId="0"/>
      <p:bldP spid="9" grpId="0"/>
      <p:bldP spid="5" grpId="2" animBg="1"/>
      <p:bldP spid="6" grpId="2"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TABLE_ENDDRAG_ORIGIN_RECT" val="672*66"/>
  <p:tag name="TABLE_ENDDRAG_RECT" val="239*389*672*66"/>
  <p:tag name="KSO_WM_BEAUTIFY_FLAG" val=""/>
</p:tagLst>
</file>

<file path=ppt/tags/tag12.xml><?xml version="1.0" encoding="utf-8"?>
<p:tagLst xmlns:p="http://schemas.openxmlformats.org/presentationml/2006/main">
  <p:tag name="COMMONDATA" val="eyJoZGlkIjoiODc1Zjc3YWFjNjRiZDY5MmIyMzUxZjcxMGM5MGFiMjEifQ=="/>
  <p:tag name="KSO_WPP_MARK_KEY" val="ca60f046-53aa-4536-8749-fde735c4fadc"/>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TABLE_ENDDRAG_ORIGIN_RECT" val="672*66"/>
  <p:tag name="TABLE_ENDDRAG_RECT" val="239*389*672*66"/>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流畅">
  <a:themeElements>
    <a:clrScheme name="统信蓝色">
      <a:dk1>
        <a:srgbClr val="000000"/>
      </a:dk1>
      <a:lt1>
        <a:srgbClr val="FFFFFF"/>
      </a:lt1>
      <a:dk2>
        <a:srgbClr val="000000"/>
      </a:dk2>
      <a:lt2>
        <a:srgbClr val="FFFFFF"/>
      </a:lt2>
      <a:accent1>
        <a:srgbClr val="0044D9"/>
      </a:accent1>
      <a:accent2>
        <a:srgbClr val="2D72FF"/>
      </a:accent2>
      <a:accent3>
        <a:srgbClr val="91B5FF"/>
      </a:accent3>
      <a:accent4>
        <a:srgbClr val="CDE1FF"/>
      </a:accent4>
      <a:accent5>
        <a:srgbClr val="EBF2FF"/>
      </a:accent5>
      <a:accent6>
        <a:srgbClr val="BFBFBF"/>
      </a:accent6>
      <a:hlink>
        <a:srgbClr val="0044D9"/>
      </a:hlink>
      <a:folHlink>
        <a:srgbClr val="00B050"/>
      </a:folHlink>
    </a:clrScheme>
    <a:fontScheme name="siyuan">
      <a:majorFont>
        <a:latin typeface="思源黑体"/>
        <a:ea typeface="思源黑体"/>
        <a:cs typeface="思源黑体"/>
        <a:font script="Jpan" typeface="HGｺﾞｼｯｸM"/>
        <a:font script="Hang" typeface="맑은 고딕"/>
        <a:font script="Hans" typeface="思源黑体"/>
        <a:font script="Hant" typeface="新細明體"/>
        <a:font script="Arab" typeface="思源黑体"/>
        <a:font script="Hebr" typeface="思源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思源黑体"/>
        <a:ea typeface="思源黑体"/>
        <a:cs typeface="思源黑体"/>
        <a:font script="Jpan" typeface="HG明朝B"/>
        <a:font script="Hang" typeface="맑은 고딕"/>
        <a:font script="Hans" typeface="思源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a:ea typeface=""/>
        <a:cs typeface=""/>
        <a:font script="Jpan" typeface="ＭＳ Ｐゴシック"/>
        <a:font script="Hang" typeface="맑은 고딕"/>
        <a:font script="Hans" typeface="思源黑体"/>
        <a:font script="Hant" typeface="新細明體"/>
        <a:font script="Arab" typeface="思源黑体"/>
        <a:font script="Hebr" typeface="思源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a:ea typeface=""/>
        <a:cs typeface=""/>
        <a:font script="Jpan" typeface="ＭＳ Ｐゴシック"/>
        <a:font script="Hang" typeface="맑은 고딕"/>
        <a:font script="Hans" typeface="思源黑体"/>
        <a:font script="Hant" typeface="新細明體"/>
        <a:font script="Arab" typeface="思源黑体"/>
        <a:font script="Hebr" typeface="思源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WPS 演示</Application>
  <PresentationFormat/>
  <Paragraphs>208</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宋体</vt:lpstr>
      <vt:lpstr>Wingdings</vt:lpstr>
      <vt:lpstr>DejaVu Sans</vt:lpstr>
      <vt:lpstr>方正书宋_GBK</vt:lpstr>
      <vt:lpstr>思源黑体</vt:lpstr>
      <vt:lpstr>方正黑体_GBK</vt:lpstr>
      <vt:lpstr>Source Han Sans CN Bold</vt:lpstr>
      <vt:lpstr>思源宋体 CN Heavy</vt:lpstr>
      <vt:lpstr>微软雅黑</vt:lpstr>
      <vt:lpstr>宋体</vt:lpstr>
      <vt:lpstr>Arial Unicode MS</vt:lpstr>
      <vt:lpstr>Source Han Sans CN Medium</vt:lpstr>
      <vt:lpstr>思源黑体 Medium</vt:lpstr>
      <vt:lpstr>思源黑体 CN Bold</vt:lpstr>
      <vt:lpstr>思源黑体</vt:lpstr>
      <vt:lpstr>流畅</vt:lpstr>
      <vt:lpstr>基于UOS的EulerCopilot 部署实践与应用</vt:lpstr>
      <vt:lpstr>PowerPoint 演示文稿</vt:lpstr>
      <vt:lpstr>PowerPoint 演示文稿</vt:lpstr>
      <vt:lpstr>背景需求</vt:lpstr>
      <vt:lpstr>PowerPoint 演示文稿</vt:lpstr>
      <vt:lpstr>架构图</vt:lpstr>
      <vt:lpstr>前端部署</vt:lpstr>
      <vt:lpstr>测试前端界面</vt:lpstr>
      <vt:lpstr>后端部署</vt:lpstr>
      <vt:lpstr>PowerPoint 演示文稿</vt:lpstr>
      <vt:lpstr>应用效果</vt:lpstr>
      <vt:lpstr>应用效果（续）</vt:lpstr>
      <vt:lpstr>应用效果（续）</vt:lpstr>
      <vt:lpstr>应用效果（续）</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wangm</cp:lastModifiedBy>
  <cp:revision>790</cp:revision>
  <dcterms:created xsi:type="dcterms:W3CDTF">2024-11-13T11:51:53Z</dcterms:created>
  <dcterms:modified xsi:type="dcterms:W3CDTF">2024-11-13T11:51:53Z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2052-12.8.2.1113</vt:lpwstr>
  </property>
  <property fmtid="{D5CDD505-2E9C-101B-9397-08002B2CF9AE}" pid="3" name="ICV">
    <vt:lpwstr>A7098829FEC54975BB0F12474ED655F4_13</vt:lpwstr>
  </property>
</Properties>
</file>