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357" r:id="rId5"/>
    <p:sldId id="401" r:id="rId6"/>
    <p:sldId id="361" r:id="rId7"/>
    <p:sldId id="402" r:id="rId8"/>
    <p:sldId id="362" r:id="rId9"/>
    <p:sldId id="364" r:id="rId10"/>
    <p:sldId id="363" r:id="rId11"/>
    <p:sldId id="358" r:id="rId12"/>
    <p:sldId id="305" r:id="rId13"/>
    <p:sldId id="266" r:id="rId14"/>
    <p:sldId id="268" r:id="rId15"/>
    <p:sldId id="274" r:id="rId16"/>
    <p:sldId id="442" r:id="rId17"/>
    <p:sldId id="434" r:id="rId18"/>
    <p:sldId id="441" r:id="rId19"/>
    <p:sldId id="424" r:id="rId20"/>
  </p:sldIdLst>
  <p:sldSz cx="34137600" cy="19507200"/>
  <p:notesSz cx="6858000" cy="9144000"/>
  <p:custDataLst>
    <p:tags r:id="rId26"/>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lvl1pPr>
    <a:lvl2pPr marL="0" marR="0" indent="45720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lvl2pPr>
    <a:lvl3pPr marL="0" marR="0" indent="91440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lvl3pPr>
    <a:lvl4pPr marL="0" marR="0" indent="137160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lvl4pPr>
    <a:lvl5pPr marL="0" marR="0" indent="182880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lvl5pPr>
    <a:lvl6pPr marL="0" marR="0" indent="228600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lvl6pPr>
    <a:lvl7pPr marL="0" marR="0" indent="274320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lvl7pPr>
    <a:lvl8pPr marL="0" marR="0" indent="320040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lvl8pPr>
    <a:lvl9pPr marL="0" marR="0" indent="365760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lvl9pPr>
  </p:defaultTextStyle>
  <p:extLst>
    <p:ext uri="{EFAFB233-063F-42B5-8137-9DF3F51BA10A}">
      <p15:sldGuideLst xmlns:p15="http://schemas.microsoft.com/office/powerpoint/2012/main">
        <p15:guide id="2" pos="10752" userDrawn="1">
          <p15:clr>
            <a:srgbClr val="A4A3A4"/>
          </p15:clr>
        </p15:guide>
        <p15:guide id="3" orient="horz" pos="142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0" clrIdx="0"/>
  <p:cmAuthor id="7" name="86189" initials="8" lastIdx="2" clrIdx="6"/>
  <p:cmAuthor id="1" name="JiXing" initials="J" lastIdx="1" clrIdx="0"/>
  <p:cmAuthor id="2" name="Administrator" initials="A" lastIdx="1" clrIdx="1"/>
  <p:cmAuthor id="3" name="li xianjun" initials="lx" lastIdx="8" clrIdx="2"/>
  <p:cmAuthor id="4" name="ziyan" initials="ziyan" lastIdx="23" clrIdx="3"/>
  <p:cmAuthor id="5" name="QIU SHIYUN" initials="QS" lastIdx="5" clrIdx="4"/>
  <p:cmAuthor id="8" name="姜伟光" initials="姜" lastIdx="1" clrIdx="0"/>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2173B"/>
    <a:srgbClr val="232951"/>
    <a:srgbClr val="DCE5FC"/>
    <a:srgbClr val="0076BA"/>
    <a:srgbClr val="252A4F"/>
    <a:srgbClr val="939CFF"/>
    <a:srgbClr val="C1E7FD"/>
    <a:srgbClr val="0D113D"/>
    <a:srgbClr val="121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844"/>
    <p:restoredTop sz="94657"/>
  </p:normalViewPr>
  <p:slideViewPr>
    <p:cSldViewPr snapToGrid="0" snapToObjects="1" showGuides="1">
      <p:cViewPr>
        <p:scale>
          <a:sx n="25" d="100"/>
          <a:sy n="25" d="100"/>
        </p:scale>
        <p:origin x="652" y="680"/>
      </p:cViewPr>
      <p:guideLst>
        <p:guide pos="10752"/>
        <p:guide orient="horz" pos="14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66.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p:txBody>
      </p:sp>
      <p:sp>
        <p:nvSpPr>
          <p:cNvPr id="27" name="Shape 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FZLanTingHeiS-R-GB"/>
      </a:defRPr>
    </a:lvl1pPr>
    <a:lvl2pPr indent="228600" defTabSz="457200" latinLnBrk="0">
      <a:lnSpc>
        <a:spcPct val="118000"/>
      </a:lnSpc>
      <a:defRPr sz="2200">
        <a:latin typeface="+mn-lt"/>
        <a:ea typeface="+mn-ea"/>
        <a:cs typeface="+mn-cs"/>
        <a:sym typeface="FZLanTingHeiS-R-GB"/>
      </a:defRPr>
    </a:lvl2pPr>
    <a:lvl3pPr indent="457200" defTabSz="457200" latinLnBrk="0">
      <a:lnSpc>
        <a:spcPct val="118000"/>
      </a:lnSpc>
      <a:defRPr sz="2200">
        <a:latin typeface="+mn-lt"/>
        <a:ea typeface="+mn-ea"/>
        <a:cs typeface="+mn-cs"/>
        <a:sym typeface="FZLanTingHeiS-R-GB"/>
      </a:defRPr>
    </a:lvl3pPr>
    <a:lvl4pPr indent="685800" defTabSz="457200" latinLnBrk="0">
      <a:lnSpc>
        <a:spcPct val="118000"/>
      </a:lnSpc>
      <a:defRPr sz="2200">
        <a:latin typeface="+mn-lt"/>
        <a:ea typeface="+mn-ea"/>
        <a:cs typeface="+mn-cs"/>
        <a:sym typeface="FZLanTingHeiS-R-GB"/>
      </a:defRPr>
    </a:lvl4pPr>
    <a:lvl5pPr indent="914400" defTabSz="457200" latinLnBrk="0">
      <a:lnSpc>
        <a:spcPct val="118000"/>
      </a:lnSpc>
      <a:defRPr sz="2200">
        <a:latin typeface="+mn-lt"/>
        <a:ea typeface="+mn-ea"/>
        <a:cs typeface="+mn-cs"/>
        <a:sym typeface="FZLanTingHeiS-R-GB"/>
      </a:defRPr>
    </a:lvl5pPr>
    <a:lvl6pPr indent="1143000" defTabSz="457200" latinLnBrk="0">
      <a:lnSpc>
        <a:spcPct val="118000"/>
      </a:lnSpc>
      <a:defRPr sz="2200">
        <a:latin typeface="+mn-lt"/>
        <a:ea typeface="+mn-ea"/>
        <a:cs typeface="+mn-cs"/>
        <a:sym typeface="FZLanTingHeiS-R-GB"/>
      </a:defRPr>
    </a:lvl6pPr>
    <a:lvl7pPr indent="1371600" defTabSz="457200" latinLnBrk="0">
      <a:lnSpc>
        <a:spcPct val="118000"/>
      </a:lnSpc>
      <a:defRPr sz="2200">
        <a:latin typeface="+mn-lt"/>
        <a:ea typeface="+mn-ea"/>
        <a:cs typeface="+mn-cs"/>
        <a:sym typeface="FZLanTingHeiS-R-GB"/>
      </a:defRPr>
    </a:lvl7pPr>
    <a:lvl8pPr indent="1600200" defTabSz="457200" latinLnBrk="0">
      <a:lnSpc>
        <a:spcPct val="118000"/>
      </a:lnSpc>
      <a:defRPr sz="2200">
        <a:latin typeface="+mn-lt"/>
        <a:ea typeface="+mn-ea"/>
        <a:cs typeface="+mn-cs"/>
        <a:sym typeface="FZLanTingHeiS-R-GB"/>
      </a:defRPr>
    </a:lvl8pPr>
    <a:lvl9pPr indent="1828800" defTabSz="457200" latinLnBrk="0">
      <a:lnSpc>
        <a:spcPct val="118000"/>
      </a:lnSpc>
      <a:defRPr sz="2200">
        <a:latin typeface="+mn-lt"/>
        <a:ea typeface="+mn-ea"/>
        <a:cs typeface="+mn-cs"/>
        <a:sym typeface="FZLanTingHeiS-R-GB"/>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00" dirty="0">
                <a:effectLst/>
                <a:latin typeface="Calibri" panose="020F0502020204030204" charset="0"/>
                <a:ea typeface="宋体" panose="02010600030101010101" pitchFamily="2" charset="-122"/>
                <a:cs typeface="Times New Roman" panose="02020603050405020304" charset="0"/>
                <a:sym typeface="+mn-ea"/>
              </a:rPr>
              <a:t>从主管部门的工作要求和指导来看，对于一些实在无法进行</a:t>
            </a:r>
            <a:r>
              <a:rPr lang="en-US" altLang="zh-CN" sz="1200"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sz="1200" kern="100" dirty="0">
                <a:effectLst/>
                <a:latin typeface="Calibri" panose="020F0502020204030204" charset="0"/>
                <a:ea typeface="宋体" panose="02010600030101010101" pitchFamily="2" charset="-122"/>
                <a:cs typeface="Times New Roman" panose="02020603050405020304" charset="0"/>
                <a:sym typeface="+mn-ea"/>
              </a:rPr>
              <a:t>迁移的服务器，可以允许采用安全加固的</a:t>
            </a:r>
            <a:r>
              <a:rPr lang="zh-CN" altLang="zh-CN" sz="1200" kern="100" dirty="0">
                <a:effectLst/>
                <a:latin typeface="Calibri" panose="020F0502020204030204" charset="0"/>
                <a:ea typeface="宋体" panose="02010600030101010101" pitchFamily="2" charset="-122"/>
                <a:cs typeface="Times New Roman" panose="02020603050405020304" charset="0"/>
                <a:sym typeface="+mn-ea"/>
              </a:rPr>
              <a:t>过渡</a:t>
            </a:r>
            <a:r>
              <a:rPr lang="zh-CN" altLang="zh-CN" sz="1200" kern="100" dirty="0">
                <a:effectLst/>
                <a:latin typeface="Calibri" panose="020F0502020204030204" charset="0"/>
                <a:ea typeface="宋体" panose="02010600030101010101" pitchFamily="2" charset="-122"/>
                <a:cs typeface="Times New Roman" panose="02020603050405020304" charset="0"/>
                <a:sym typeface="+mn-ea"/>
              </a:rPr>
              <a:t>方案来继续保障</a:t>
            </a:r>
            <a:r>
              <a:rPr lang="en-US" altLang="zh-CN" sz="1200"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sz="1200" kern="100" dirty="0">
                <a:effectLst/>
                <a:latin typeface="Calibri" panose="020F0502020204030204" charset="0"/>
                <a:ea typeface="宋体" panose="02010600030101010101" pitchFamily="2" charset="-122"/>
                <a:cs typeface="Times New Roman" panose="02020603050405020304" charset="0"/>
                <a:sym typeface="+mn-ea"/>
              </a:rPr>
              <a:t>系统的安全运行。</a:t>
            </a:r>
            <a:r>
              <a:rPr lang="zh-CN" altLang="zh-CN" sz="1200" kern="100" dirty="0">
                <a:effectLst/>
                <a:latin typeface="Calibri" panose="020F0502020204030204" charset="0"/>
                <a:ea typeface="宋体" panose="02010600030101010101" pitchFamily="2" charset="-122"/>
                <a:cs typeface="Times New Roman" panose="02020603050405020304" charset="0"/>
                <a:sym typeface="+mn-ea"/>
              </a:rPr>
              <a:t>后续再通过数字化转型的建设项目，进行全新建设和替换。</a:t>
            </a:r>
            <a:endParaRPr lang="zh-CN" altLang="zh-CN" sz="1200"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sz="1200" kern="100" dirty="0">
                <a:effectLst/>
                <a:latin typeface="Calibri" panose="020F0502020204030204" charset="0"/>
                <a:ea typeface="宋体" panose="02010600030101010101" pitchFamily="2" charset="-122"/>
                <a:cs typeface="Times New Roman" panose="02020603050405020304" charset="0"/>
                <a:sym typeface="+mn-ea"/>
              </a:rPr>
              <a:t>麒麟信安面对</a:t>
            </a:r>
            <a:r>
              <a:rPr lang="en-US" altLang="zh-CN" sz="1200"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sz="1200" kern="100" dirty="0">
                <a:effectLst/>
                <a:latin typeface="Calibri" panose="020F0502020204030204" charset="0"/>
                <a:ea typeface="宋体" panose="02010600030101010101" pitchFamily="2" charset="-122"/>
                <a:cs typeface="Times New Roman" panose="02020603050405020304" charset="0"/>
                <a:sym typeface="+mn-ea"/>
              </a:rPr>
              <a:t>系统不同运行场景，定义了三类安全加固等级，</a:t>
            </a:r>
            <a:r>
              <a:rPr lang="zh-CN" altLang="zh-CN" sz="1200" kern="100" dirty="0">
                <a:effectLst/>
                <a:latin typeface="Calibri" panose="020F0502020204030204" charset="0"/>
                <a:ea typeface="宋体" panose="02010600030101010101" pitchFamily="2" charset="-122"/>
                <a:cs typeface="Times New Roman" panose="02020603050405020304" charset="0"/>
              </a:rPr>
              <a:t>根据</a:t>
            </a:r>
            <a:r>
              <a:rPr lang="en-US" altLang="zh-CN" sz="1200" kern="100" dirty="0">
                <a:effectLst/>
                <a:latin typeface="Calibri" panose="020F0502020204030204" charset="0"/>
                <a:ea typeface="宋体" panose="02010600030101010101" pitchFamily="2" charset="-122"/>
                <a:cs typeface="Times New Roman" panose="02020603050405020304" charset="0"/>
              </a:rPr>
              <a:t>CentOS</a:t>
            </a:r>
            <a:r>
              <a:rPr lang="zh-CN" altLang="zh-CN" sz="1200" kern="100" dirty="0">
                <a:effectLst/>
                <a:latin typeface="Calibri" panose="020F0502020204030204" charset="0"/>
                <a:ea typeface="宋体" panose="02010600030101010101" pitchFamily="2" charset="-122"/>
                <a:cs typeface="Times New Roman" panose="02020603050405020304" charset="0"/>
              </a:rPr>
              <a:t>所承载的业务系统的关键性分类，也对安全加固的等级要求不一样。</a:t>
            </a:r>
            <a:endParaRPr lang="zh-CN" altLang="zh-CN" sz="1200" kern="100" dirty="0">
              <a:effectLst/>
              <a:latin typeface="Calibri" panose="020F0502020204030204" charset="0"/>
              <a:ea typeface="宋体" panose="02010600030101010101" pitchFamily="2" charset="-122"/>
              <a:cs typeface="Times New Roman" panose="02020603050405020304" charset="0"/>
            </a:endParaRPr>
          </a:p>
          <a:p>
            <a:pPr algn="just"/>
            <a:r>
              <a:rPr lang="en-US" altLang="zh-CN" sz="1200" kern="100" dirty="0">
                <a:effectLst/>
                <a:latin typeface="Calibri" panose="020F0502020204030204" charset="0"/>
                <a:ea typeface="宋体" panose="02010600030101010101" pitchFamily="2" charset="-122"/>
                <a:cs typeface="Times New Roman" panose="02020603050405020304" charset="0"/>
              </a:rPr>
              <a:t>90%</a:t>
            </a:r>
            <a:r>
              <a:rPr lang="zh-CN" altLang="zh-CN" sz="1200" kern="100" dirty="0">
                <a:effectLst/>
                <a:latin typeface="Calibri" panose="020F0502020204030204" charset="0"/>
                <a:ea typeface="宋体" panose="02010600030101010101" pitchFamily="2" charset="-122"/>
                <a:cs typeface="Times New Roman" panose="02020603050405020304" charset="0"/>
              </a:rPr>
              <a:t>的</a:t>
            </a:r>
            <a:r>
              <a:rPr lang="en-US" altLang="zh-CN" sz="1200" kern="100" dirty="0">
                <a:effectLst/>
                <a:latin typeface="Calibri" panose="020F0502020204030204" charset="0"/>
                <a:ea typeface="宋体" panose="02010600030101010101" pitchFamily="2" charset="-122"/>
                <a:cs typeface="Times New Roman" panose="02020603050405020304" charset="0"/>
              </a:rPr>
              <a:t>CentOS</a:t>
            </a:r>
            <a:r>
              <a:rPr lang="zh-CN" altLang="zh-CN" sz="1200" kern="100" dirty="0">
                <a:effectLst/>
                <a:latin typeface="Calibri" panose="020F0502020204030204" charset="0"/>
                <a:ea typeface="宋体" panose="02010600030101010101" pitchFamily="2" charset="-122"/>
                <a:cs typeface="Times New Roman" panose="02020603050405020304" charset="0"/>
              </a:rPr>
              <a:t>业务场景，只需要完成常规加固即可。对于少数业务场景，我们在完成第一阶段的常规加固</a:t>
            </a:r>
            <a:r>
              <a:rPr lang="zh-CN" altLang="zh-CN" sz="1200" kern="100" dirty="0">
                <a:effectLst/>
                <a:latin typeface="Calibri" panose="020F0502020204030204" charset="0"/>
                <a:ea typeface="宋体" panose="02010600030101010101" pitchFamily="2" charset="-122"/>
                <a:cs typeface="Times New Roman" panose="02020603050405020304" charset="0"/>
              </a:rPr>
              <a:t>后，第二阶段还得进行等保加固，第三阶段进行关基加固。</a:t>
            </a:r>
            <a:endParaRPr lang="zh-CN" altLang="en-US" dirty="0"/>
          </a:p>
        </p:txBody>
      </p:sp>
      <p:sp>
        <p:nvSpPr>
          <p:cNvPr id="4" name="灯片编号占位符 3"/>
          <p:cNvSpPr>
            <a:spLocks noGrp="1"/>
          </p:cNvSpPr>
          <p:nvPr>
            <p:ph type="sldNum" sz="quarter" idx="5"/>
          </p:nvPr>
        </p:nvSpPr>
        <p:spPr/>
        <p:txBody>
          <a:bodyPr/>
          <a:lstStyle/>
          <a:p>
            <a:fld id="{B2354777-AC57-429A-93E4-575438930F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麒麟信安</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安全加固套件的常规加固内容包括：</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漏洞修复，麒麟信安会紧密跟踪</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系统新型漏洞信息，高效</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及时地发布漏洞修复补丁。发布的漏洞修复补丁是麒麟信安通过上游补丁下移，并且经过可靠性、安全性测试，再发布。</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基线</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加固包括</a:t>
            </a:r>
            <a:r>
              <a:rPr lang="en-US" altLang="zh-CN" kern="100" dirty="0">
                <a:effectLst/>
                <a:latin typeface="Calibri" panose="020F0502020204030204" charset="0"/>
                <a:ea typeface="宋体" panose="02010600030101010101" pitchFamily="2" charset="-122"/>
                <a:cs typeface="Times New Roman" panose="02020603050405020304" charset="0"/>
                <a:sym typeface="+mn-ea"/>
              </a:rPr>
              <a:t>40</a:t>
            </a:r>
            <a:r>
              <a:rPr lang="zh-CN" altLang="zh-CN" kern="100" dirty="0">
                <a:effectLst/>
                <a:latin typeface="Calibri" panose="020F0502020204030204" charset="0"/>
                <a:ea typeface="宋体" panose="02010600030101010101" pitchFamily="2" charset="-122"/>
                <a:cs typeface="Times New Roman" panose="02020603050405020304" charset="0"/>
                <a:sym typeface="+mn-ea"/>
              </a:rPr>
              <a:t>余项安全基线核查指标，用户可以随时检查当前系统安全指标，并且给出安全增强配置建议。</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还提供安全报表功能，可以导出当前系统的详细安全报告，获取当前系统的安全加固信息与结果。</a:t>
            </a:r>
            <a:endParaRPr lang="zh-CN" altLang="zh-CN" kern="100" dirty="0">
              <a:effectLst/>
              <a:latin typeface="Calibri" panose="020F0502020204030204" charset="0"/>
              <a:ea typeface="宋体" panose="02010600030101010101" pitchFamily="2" charset="-122"/>
              <a:cs typeface="Times New Roman" panose="02020603050405020304" charset="0"/>
              <a:sym typeface="+mn-ea"/>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为了进一步提高系统的安全性，还提供外设接口封控功能和系统</a:t>
            </a:r>
            <a:r>
              <a:rPr lang="zh-CN" altLang="zh-CN" kern="100" dirty="0">
                <a:effectLst/>
                <a:latin typeface="Calibri" panose="020F0502020204030204" charset="0"/>
                <a:ea typeface="宋体" panose="02010600030101010101" pitchFamily="2" charset="-122"/>
                <a:cs typeface="Times New Roman" panose="02020603050405020304" charset="0"/>
                <a:sym typeface="+mn-ea"/>
              </a:rPr>
              <a:t>最小化裁剪；等保加固</a:t>
            </a:r>
            <a:r>
              <a:rPr lang="zh-CN" dirty="0">
                <a:solidFill>
                  <a:schemeClr val="tx1"/>
                </a:solidFill>
                <a:latin typeface="阿里巴巴普惠体 3.0 55 Regular" panose="00020600040101010101" charset="-122"/>
                <a:ea typeface="阿里巴巴普惠体 3.0 55 Regular" panose="00020600040101010101" charset="-122"/>
                <a:cs typeface="阿里巴巴普惠体 3.0 55 Regular" panose="00020600040101010101" charset="-122"/>
                <a:sym typeface="+mn-ea"/>
              </a:rPr>
              <a:t>基于操作系统安全技术要求第三级，从如下</a:t>
            </a:r>
            <a:r>
              <a:rPr lang="en-US" dirty="0">
                <a:solidFill>
                  <a:schemeClr val="tx1"/>
                </a:solidFill>
                <a:latin typeface="阿里巴巴普惠体 3.0 55 Regular" panose="00020600040101010101" charset="-122"/>
                <a:ea typeface="阿里巴巴普惠体 3.0 55 Regular" panose="00020600040101010101" charset="-122"/>
                <a:cs typeface="阿里巴巴普惠体 3.0 55 Regular" panose="00020600040101010101" charset="-122"/>
                <a:sym typeface="+mn-ea"/>
              </a:rPr>
              <a:t>6</a:t>
            </a:r>
            <a:r>
              <a:rPr lang="zh-CN" dirty="0">
                <a:solidFill>
                  <a:schemeClr val="tx1"/>
                </a:solidFill>
                <a:latin typeface="阿里巴巴普惠体 3.0 55 Regular" panose="00020600040101010101" charset="-122"/>
                <a:ea typeface="阿里巴巴普惠体 3.0 55 Regular" panose="00020600040101010101" charset="-122"/>
                <a:cs typeface="阿里巴巴普惠体 3.0 55 Regular" panose="00020600040101010101" charset="-122"/>
                <a:sym typeface="+mn-ea"/>
              </a:rPr>
              <a:t>个维度提供安全</a:t>
            </a:r>
            <a:r>
              <a:rPr lang="zh-CN">
                <a:solidFill>
                  <a:schemeClr val="tx1"/>
                </a:solidFill>
                <a:latin typeface="阿里巴巴普惠体 3.0 55 Regular" panose="00020600040101010101" charset="-122"/>
                <a:ea typeface="阿里巴巴普惠体 3.0 55 Regular" panose="00020600040101010101" charset="-122"/>
                <a:cs typeface="阿里巴巴普惠体 3.0 55 Regular" panose="00020600040101010101" charset="-122"/>
                <a:sym typeface="+mn-ea"/>
              </a:rPr>
              <a:t>加固</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麒麟信安</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安全加固方案是高效、便捷，和低成本</a:t>
            </a:r>
            <a:r>
              <a:rPr lang="zh-CN" altLang="zh-CN" kern="100" dirty="0">
                <a:effectLst/>
                <a:latin typeface="Calibri" panose="020F0502020204030204" charset="0"/>
                <a:ea typeface="宋体" panose="02010600030101010101" pitchFamily="2" charset="-122"/>
                <a:cs typeface="Times New Roman" panose="02020603050405020304" charset="0"/>
                <a:sym typeface="+mn-ea"/>
              </a:rPr>
              <a:t>的方案。</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第一，麒麟信安作为操作系统厂商，能够为</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后续提供安全</a:t>
            </a:r>
            <a:r>
              <a:rPr lang="zh-CN" altLang="zh-CN" kern="100" dirty="0">
                <a:effectLst/>
                <a:latin typeface="Calibri" panose="020F0502020204030204" charset="0"/>
                <a:ea typeface="宋体" panose="02010600030101010101" pitchFamily="2" charset="-122"/>
                <a:cs typeface="Times New Roman" panose="02020603050405020304" charset="0"/>
                <a:sym typeface="+mn-ea"/>
              </a:rPr>
              <a:t>接管服务。麒麟信安会在未来持续提供安全漏洞修复服务和漏洞修复补丁。</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第二，该套件不仅仅是只提供漏洞修复补丁，而是根据</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的应用场景，提供三档全栈的安全加固方案和服务。</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第三，高效性。</a:t>
            </a:r>
            <a:r>
              <a:rPr lang="zh-CN" altLang="zh-CN" kern="100" dirty="0">
                <a:effectLst/>
                <a:latin typeface="Calibri" panose="020F0502020204030204" charset="0"/>
                <a:ea typeface="宋体" panose="02010600030101010101" pitchFamily="2" charset="-122"/>
                <a:cs typeface="Times New Roman" panose="02020603050405020304" charset="0"/>
                <a:sym typeface="+mn-ea"/>
              </a:rPr>
              <a:t>通过我们的测算，</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系统的常规加固是通过图形工具“一键加固”完成，对加固人员</a:t>
            </a:r>
            <a:r>
              <a:rPr lang="en-US" altLang="zh-CN" kern="100" dirty="0">
                <a:effectLst/>
                <a:latin typeface="Calibri" panose="020F0502020204030204" charset="0"/>
                <a:ea typeface="宋体" panose="02010600030101010101" pitchFamily="2" charset="-122"/>
                <a:cs typeface="Times New Roman" panose="02020603050405020304" charset="0"/>
                <a:sym typeface="+mn-ea"/>
              </a:rPr>
              <a:t>0</a:t>
            </a:r>
            <a:r>
              <a:rPr lang="zh-CN" altLang="zh-CN" kern="100" dirty="0">
                <a:effectLst/>
                <a:latin typeface="Calibri" panose="020F0502020204030204" charset="0"/>
                <a:ea typeface="宋体" panose="02010600030101010101" pitchFamily="2" charset="-122"/>
                <a:cs typeface="Times New Roman" panose="02020603050405020304" charset="0"/>
                <a:sym typeface="+mn-ea"/>
              </a:rPr>
              <a:t>技术门槛要求，单机</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迁移平均时间约</a:t>
            </a:r>
            <a:r>
              <a:rPr lang="en-US" altLang="zh-CN" kern="100" dirty="0">
                <a:effectLst/>
                <a:latin typeface="Calibri" panose="020F0502020204030204" charset="0"/>
                <a:ea typeface="宋体" panose="02010600030101010101" pitchFamily="2" charset="-122"/>
                <a:cs typeface="Times New Roman" panose="02020603050405020304" charset="0"/>
                <a:sym typeface="+mn-ea"/>
              </a:rPr>
              <a:t>180</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分钟，安全加固方案的常规加固时长约</a:t>
            </a:r>
            <a:r>
              <a:rPr lang="en-US" altLang="zh-CN" kern="100" dirty="0">
                <a:effectLst/>
                <a:latin typeface="Calibri" panose="020F0502020204030204" charset="0"/>
                <a:ea typeface="宋体" panose="02010600030101010101" pitchFamily="2" charset="-122"/>
                <a:cs typeface="Times New Roman" panose="02020603050405020304" charset="0"/>
                <a:sym typeface="+mn-ea"/>
              </a:rPr>
              <a:t>30</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分钟，相比之下，工作效率提升了</a:t>
            </a:r>
            <a:r>
              <a:rPr lang="en-US" kern="100" dirty="0">
                <a:solidFill>
                  <a:srgbClr val="FF0000"/>
                </a:solidFill>
                <a:effectLst/>
                <a:latin typeface="Calibri" panose="020F0502020204030204" charset="0"/>
                <a:ea typeface="宋体" panose="02010600030101010101" pitchFamily="2" charset="-122"/>
                <a:cs typeface="Times New Roman" panose="02020603050405020304" charset="0"/>
                <a:sym typeface="+mn-ea"/>
              </a:rPr>
              <a:t>6</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倍。</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第四，成本低。相较于</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迁移，安全加固方案的成本下降了</a:t>
            </a:r>
            <a:r>
              <a:rPr lang="en-US" altLang="zh-CN" kern="100" dirty="0">
                <a:effectLst/>
                <a:latin typeface="Calibri" panose="020F0502020204030204" charset="0"/>
                <a:ea typeface="宋体" panose="02010600030101010101" pitchFamily="2" charset="-122"/>
                <a:cs typeface="Times New Roman" panose="02020603050405020304" charset="0"/>
                <a:sym typeface="+mn-ea"/>
              </a:rPr>
              <a:t>60%</a:t>
            </a:r>
            <a:r>
              <a:rPr lang="zh-CN" altLang="en-US" kern="100" dirty="0">
                <a:effectLst/>
                <a:latin typeface="Calibri" panose="020F0502020204030204" charset="0"/>
                <a:ea typeface="宋体" panose="02010600030101010101" pitchFamily="2" charset="-122"/>
                <a:cs typeface="Times New Roman" panose="02020603050405020304" charset="0"/>
                <a:sym typeface="+mn-ea"/>
              </a:rPr>
              <a:t>，为</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客户解决了资金紧张的矛盾。</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随着国家政策推进，自主创新</a:t>
            </a:r>
            <a:r>
              <a:rPr lang="en-US" altLang="zh-CN"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PC</a:t>
            </a: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在国内开始广泛使用，但由于种种因素，仍存在部分</a:t>
            </a:r>
            <a:r>
              <a:rPr lang="en-US" altLang="zh-CN"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windows</a:t>
            </a: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应用短期不能迁移适配的情况。</a:t>
            </a:r>
            <a:endParaRPr lang="zh-CN" altLang="en-US">
              <a:sym typeface="FZLanTingHeiS-R-GB"/>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采用</a:t>
            </a: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双系统，</a:t>
            </a: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先并行用一段时间，再逐步迁移到国产化系统。但切换系统、拷贝数据很麻烦。</a:t>
            </a:r>
            <a:endPar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麒麟信安也有一些</a:t>
            </a:r>
            <a:r>
              <a:rPr lang="en-US" altLang="zh-CN">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Windows</a:t>
            </a:r>
            <a:r>
              <a:rPr lang="zh-CN" altLang="en-US">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迁移过渡方案，利用虚拟化技术，</a:t>
            </a: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将 Windows 应用程序虚拟化到 Linux 系统上。</a:t>
            </a:r>
            <a:endPar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FZLanTingHeiS-R-GB"/>
              </a:rPr>
              <a:t>增强数据安全性，减少安全漏洞风险。完成应用平滑过渡。</a:t>
            </a:r>
            <a:endPar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pPr lvl="0" indent="0" algn="l" fontAlgn="ctr">
              <a:lnSpc>
                <a:spcPct val="120000"/>
              </a:lnSpc>
              <a:spcBef>
                <a:spcPts val="0"/>
              </a:spcBef>
              <a:spcAft>
                <a:spcPts val="800"/>
              </a:spcAft>
              <a:buClrTx/>
              <a:buSzTx/>
              <a:buNone/>
            </a:pP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麒麟信安云应用利用</a:t>
            </a:r>
            <a:r>
              <a:rPr lang="zh-CN" altLang="en-US" spc="40" dirty="0">
                <a:solidFill>
                  <a:schemeClr val="tx1"/>
                </a:solidFill>
                <a:latin typeface="思源黑体 CN" panose="020B0500000000000000" charset="-122"/>
                <a:ea typeface="思源黑体 CN" panose="020B0500000000000000" charset="-122"/>
                <a:cs typeface="黑体" panose="02010609060101010101" charset="-122"/>
                <a:sym typeface="+mn-ea"/>
              </a:rPr>
              <a:t>应用虚拟化技术，</a:t>
            </a: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将无法运行在国产操作系统的软件通过自研协议投射到用户的终端上，实现在国产操作系统上运行Windows应用软件，应用程序和底层操作系统达成逻辑分离，支持</a:t>
            </a:r>
            <a:r>
              <a:rPr kumimoji="1" lang="zh-CN" altLang="en-US" dirty="0">
                <a:sym typeface="+mn-ea"/>
              </a:rPr>
              <a:t>在</a:t>
            </a:r>
            <a:r>
              <a:rPr kumimoji="1" lang="en-US" altLang="zh-CN" dirty="0">
                <a:sym typeface="+mn-ea"/>
              </a:rPr>
              <a:t>arm</a:t>
            </a:r>
            <a:r>
              <a:rPr kumimoji="1" lang="zh-CN" altLang="en-US" dirty="0">
                <a:sym typeface="+mn-ea"/>
              </a:rPr>
              <a:t>机器上运行</a:t>
            </a:r>
            <a:r>
              <a:rPr kumimoji="1" lang="en-US" altLang="zh-CN" dirty="0">
                <a:sym typeface="+mn-ea"/>
              </a:rPr>
              <a:t>x86</a:t>
            </a:r>
            <a:r>
              <a:rPr kumimoji="1" lang="zh-CN" altLang="en-US" dirty="0">
                <a:sym typeface="+mn-ea"/>
              </a:rPr>
              <a:t>应用（</a:t>
            </a:r>
            <a:r>
              <a:rPr kumimoji="1" lang="zh-CN" altLang="en-US" dirty="0">
                <a:sym typeface="+mn-ea"/>
              </a:rPr>
              <a:t>跨架构</a:t>
            </a:r>
            <a:r>
              <a:rPr kumimoji="1" lang="zh-CN" altLang="en-US" dirty="0">
                <a:sym typeface="+mn-ea"/>
              </a:rPr>
              <a:t>），</a:t>
            </a:r>
            <a:r>
              <a:rPr lang="zh-CN" altLang="en-US"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保障业务连续可靠运行的同时，解决应用兼容问题，</a:t>
            </a:r>
            <a:r>
              <a:rPr lang="zh-CN" altLang="en-US" spc="40" dirty="0">
                <a:solidFill>
                  <a:schemeClr val="tx1"/>
                </a:solidFill>
                <a:latin typeface="思源黑体 CN" panose="020B0500000000000000" charset="-122"/>
                <a:ea typeface="思源黑体 CN" panose="020B0500000000000000" charset="-122"/>
                <a:cs typeface="黑体" panose="02010609060101010101" charset="-122"/>
                <a:sym typeface="+mn-ea"/>
              </a:rPr>
              <a:t>从用户体验上做到深度融合，支持将应用图标添加至桌面，打开后与本地应用一致，使用无感知。此外，能够兼容原有外设设备，支持用户在访问本地文件及外设的同时，也可以访问云上文件，实现数据融合、云上办公，</a:t>
            </a:r>
            <a:r>
              <a:rPr kumimoji="1" lang="zh-CN" altLang="en-US" dirty="0"/>
              <a:t>实现了信创终端真替真用，信创应用迁移平滑过渡。</a:t>
            </a:r>
            <a:endParaRPr kumimoji="1"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接下来另外一个思路</a:t>
            </a:r>
            <a:r>
              <a:rPr kumimoji="1" lang="en-US" altLang="zh-CN" dirty="0"/>
              <a:t>--</a:t>
            </a:r>
            <a:r>
              <a:rPr kumimoji="1" lang="zh-CN" altLang="en-US" dirty="0"/>
              <a:t>云平台。通过</a:t>
            </a:r>
            <a:r>
              <a:rPr kumimoji="1" lang="en-US" altLang="zh-CN" dirty="0"/>
              <a:t>P2V</a:t>
            </a:r>
            <a:r>
              <a:rPr kumimoji="1" lang="zh-CN" altLang="en-US" dirty="0"/>
              <a:t>工具将物理机转换为</a:t>
            </a:r>
            <a:r>
              <a:rPr kumimoji="1" lang="zh-CN" altLang="en-US" dirty="0"/>
              <a:t>虚拟机</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sym typeface="+mn-ea"/>
              </a:rPr>
              <a:t>云模式，安全可靠、随处办公</a:t>
            </a:r>
            <a:endParaRPr lang="zh-CN" altLang="en-US" dirty="0">
              <a:solidFill>
                <a:schemeClr val="tx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sym typeface="+mn-ea"/>
              </a:rPr>
              <a:t>本地模式</a:t>
            </a:r>
            <a:r>
              <a:rPr lang="zh-CN" altLang="en-US" dirty="0">
                <a:solidFill>
                  <a:schemeClr val="tx1"/>
                </a:solidFill>
                <a:sym typeface="+mn-ea"/>
              </a:rPr>
              <a:t>离线使用</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pc="120" dirty="0">
                <a:solidFill>
                  <a:srgbClr val="FF0000"/>
                </a:solidFill>
                <a:latin typeface="微软雅黑" panose="020B0503020204020204" charset="-122"/>
                <a:ea typeface="微软雅黑" panose="020B0503020204020204" charset="-122"/>
                <a:sym typeface="+mn-ea"/>
              </a:rPr>
              <a:t>单一入口、集中管理</a:t>
            </a:r>
            <a:endParaRPr kumimoji="1"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pPr algn="just"/>
            <a:r>
              <a:rPr lang="zh-CN" altLang="en-US" kern="100" dirty="0">
                <a:effectLst/>
                <a:latin typeface="Calibri" panose="020F0502020204030204" charset="0"/>
                <a:ea typeface="宋体" panose="02010600030101010101" pitchFamily="2" charset="-122"/>
                <a:cs typeface="Times New Roman" panose="02020603050405020304" charset="0"/>
                <a:sym typeface="+mn-ea"/>
              </a:rPr>
              <a:t>众所周知，</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系统</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在</a:t>
            </a:r>
            <a:r>
              <a:rPr lang="en-US" altLang="zh-CN" kern="100" dirty="0">
                <a:effectLst/>
                <a:latin typeface="Calibri" panose="020F0502020204030204" charset="0"/>
                <a:ea typeface="宋体" panose="02010600030101010101" pitchFamily="2" charset="-122"/>
                <a:cs typeface="Times New Roman" panose="02020603050405020304" charset="0"/>
                <a:sym typeface="+mn-ea"/>
              </a:rPr>
              <a:t>6</a:t>
            </a:r>
            <a:r>
              <a:rPr lang="zh-CN" altLang="zh-CN" kern="100" dirty="0">
                <a:effectLst/>
                <a:latin typeface="Calibri" panose="020F0502020204030204" charset="0"/>
                <a:ea typeface="宋体" panose="02010600030101010101" pitchFamily="2" charset="-122"/>
                <a:cs typeface="Times New Roman" panose="02020603050405020304" charset="0"/>
                <a:sym typeface="+mn-ea"/>
              </a:rPr>
              <a:t>月</a:t>
            </a:r>
            <a:r>
              <a:rPr lang="en-US" altLang="zh-CN" kern="100" dirty="0">
                <a:effectLst/>
                <a:latin typeface="Calibri" panose="020F0502020204030204" charset="0"/>
                <a:ea typeface="宋体" panose="02010600030101010101" pitchFamily="2" charset="-122"/>
                <a:cs typeface="Times New Roman" panose="02020603050405020304" charset="0"/>
                <a:sym typeface="+mn-ea"/>
              </a:rPr>
              <a:t>30</a:t>
            </a:r>
            <a:r>
              <a:rPr lang="zh-CN" altLang="zh-CN" kern="100" dirty="0">
                <a:effectLst/>
                <a:latin typeface="Calibri" panose="020F0502020204030204" charset="0"/>
                <a:ea typeface="宋体" panose="02010600030101010101" pitchFamily="2" charset="-122"/>
                <a:cs typeface="Times New Roman" panose="02020603050405020304" charset="0"/>
                <a:sym typeface="+mn-ea"/>
              </a:rPr>
              <a:t>日停止更新维护</a:t>
            </a:r>
            <a:r>
              <a:rPr lang="zh-CN" altLang="zh-CN" kern="100" dirty="0">
                <a:effectLst/>
                <a:latin typeface="Calibri" panose="020F0502020204030204" charset="0"/>
                <a:ea typeface="宋体" panose="02010600030101010101" pitchFamily="2" charset="-122"/>
                <a:cs typeface="Times New Roman" panose="02020603050405020304" charset="0"/>
                <a:sym typeface="+mn-ea"/>
              </a:rPr>
              <a:t>，</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社区不再提供漏洞修复补丁，这对于已经在各个行业投入运营的</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系统带来了巨大的安全挑战和</a:t>
            </a:r>
            <a:r>
              <a:rPr lang="zh-CN" altLang="zh-CN" kern="100" dirty="0">
                <a:effectLst/>
                <a:latin typeface="Calibri" panose="020F0502020204030204" charset="0"/>
                <a:ea typeface="宋体" panose="02010600030101010101" pitchFamily="2" charset="-122"/>
                <a:cs typeface="Times New Roman" panose="02020603050405020304" charset="0"/>
                <a:sym typeface="+mn-ea"/>
              </a:rPr>
              <a:t>隐患。</a:t>
            </a:r>
            <a:endParaRPr lang="zh-CN" altLang="en-US"/>
          </a:p>
          <a:p>
            <a:pPr>
              <a:lnSpc>
                <a:spcPct val="150000"/>
              </a:lnSpc>
            </a:pPr>
            <a:endParaRPr lang="zh-CN" altLang="en-US" dirty="0" smtClean="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sym typeface="+mn-ea"/>
              </a:rPr>
              <a:t>主管部门要求</a:t>
            </a:r>
            <a:r>
              <a:rPr lang="zh-CN" altLang="en-US" dirty="0">
                <a:latin typeface="微软雅黑" panose="020B0503020204020204" charset="-122"/>
                <a:ea typeface="微软雅黑" panose="020B0503020204020204" charset="-122"/>
                <a:cs typeface="微软雅黑" panose="020B0503020204020204" charset="-122"/>
                <a:sym typeface="+mn-ea"/>
              </a:rPr>
              <a:t>在</a:t>
            </a:r>
            <a:r>
              <a:rPr lang="en-US" altLang="zh-CN" dirty="0">
                <a:latin typeface="微软雅黑" panose="020B0503020204020204" charset="-122"/>
                <a:ea typeface="微软雅黑" panose="020B0503020204020204" charset="-122"/>
                <a:cs typeface="微软雅黑" panose="020B0503020204020204" charset="-122"/>
                <a:sym typeface="+mn-ea"/>
              </a:rPr>
              <a:t>CentOS</a:t>
            </a:r>
            <a:r>
              <a:rPr lang="zh-CN" altLang="en-US" dirty="0">
                <a:latin typeface="微软雅黑" panose="020B0503020204020204" charset="-122"/>
                <a:ea typeface="微软雅黑" panose="020B0503020204020204" charset="-122"/>
                <a:cs typeface="微软雅黑" panose="020B0503020204020204" charset="-122"/>
                <a:sym typeface="+mn-ea"/>
              </a:rPr>
              <a:t>停服前：</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Font typeface="微软雅黑" panose="020B0503020204020204" charset="-122"/>
              <a:buNone/>
            </a:pPr>
            <a:r>
              <a:rPr lang="zh-CN" altLang="en-US" dirty="0">
                <a:latin typeface="微软雅黑" panose="020B0503020204020204" charset="-122"/>
                <a:ea typeface="微软雅黑" panose="020B0503020204020204" charset="-122"/>
                <a:cs typeface="微软雅黑" panose="020B0503020204020204" charset="-122"/>
                <a:sym typeface="+mn-ea"/>
              </a:rPr>
              <a:t>将</a:t>
            </a:r>
            <a:r>
              <a:rPr lang="zh-CN" altLang="en-US" b="1" dirty="0">
                <a:latin typeface="微软雅黑" panose="020B0503020204020204" charset="-122"/>
                <a:ea typeface="微软雅黑" panose="020B0503020204020204" charset="-122"/>
                <a:cs typeface="微软雅黑" panose="020B0503020204020204" charset="-122"/>
                <a:sym typeface="+mn-ea"/>
              </a:rPr>
              <a:t>现有</a:t>
            </a:r>
            <a:r>
              <a:rPr lang="zh-CN" altLang="en-US" dirty="0">
                <a:latin typeface="微软雅黑" panose="020B0503020204020204" charset="-122"/>
                <a:ea typeface="微软雅黑" panose="020B0503020204020204" charset="-122"/>
                <a:cs typeface="微软雅黑" panose="020B0503020204020204" charset="-122"/>
                <a:sym typeface="+mn-ea"/>
              </a:rPr>
              <a:t>操作系统</a:t>
            </a:r>
            <a:r>
              <a:rPr lang="zh-CN" altLang="en-US" b="1" dirty="0">
                <a:latin typeface="微软雅黑" panose="020B0503020204020204" charset="-122"/>
                <a:ea typeface="微软雅黑" panose="020B0503020204020204" charset="-122"/>
                <a:cs typeface="微软雅黑" panose="020B0503020204020204" charset="-122"/>
                <a:sym typeface="+mn-ea"/>
              </a:rPr>
              <a:t>替换</a:t>
            </a:r>
            <a:r>
              <a:rPr lang="zh-CN" altLang="en-US" dirty="0">
                <a:latin typeface="微软雅黑" panose="020B0503020204020204" charset="-122"/>
                <a:ea typeface="微软雅黑" panose="020B0503020204020204" charset="-122"/>
                <a:cs typeface="微软雅黑" panose="020B0503020204020204" charset="-122"/>
                <a:sym typeface="+mn-ea"/>
              </a:rPr>
              <a:t>为国产服务器操作系统。</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150000"/>
              </a:lnSpc>
              <a:buFont typeface="微软雅黑" panose="020B0503020204020204" charset="-122"/>
              <a:buNone/>
            </a:pPr>
            <a:r>
              <a:rPr lang="zh-CN" altLang="en-US" dirty="0">
                <a:latin typeface="微软雅黑" panose="020B0503020204020204" charset="-122"/>
                <a:ea typeface="微软雅黑" panose="020B0503020204020204" charset="-122"/>
                <a:cs typeface="微软雅黑" panose="020B0503020204020204" charset="-122"/>
                <a:sym typeface="+mn-ea"/>
              </a:rPr>
              <a:t>对于</a:t>
            </a:r>
            <a:r>
              <a:rPr lang="zh-CN" altLang="en-US" b="1" dirty="0">
                <a:latin typeface="微软雅黑" panose="020B0503020204020204" charset="-122"/>
                <a:ea typeface="微软雅黑" panose="020B0503020204020204" charset="-122"/>
                <a:cs typeface="微软雅黑" panose="020B0503020204020204" charset="-122"/>
                <a:sym typeface="+mn-ea"/>
              </a:rPr>
              <a:t>暂时难以替换</a:t>
            </a:r>
            <a:r>
              <a:rPr lang="zh-CN" altLang="en-US" dirty="0">
                <a:latin typeface="微软雅黑" panose="020B0503020204020204" charset="-122"/>
                <a:ea typeface="微软雅黑" panose="020B0503020204020204" charset="-122"/>
                <a:cs typeface="微软雅黑" panose="020B0503020204020204" charset="-122"/>
                <a:sym typeface="+mn-ea"/>
              </a:rPr>
              <a:t>的系统</a:t>
            </a:r>
            <a:r>
              <a:rPr lang="zh-CN" altLang="en-US" dirty="0" smtClean="0">
                <a:latin typeface="微软雅黑" panose="020B0503020204020204" charset="-122"/>
                <a:ea typeface="微软雅黑" panose="020B0503020204020204" charset="-122"/>
                <a:cs typeface="微软雅黑" panose="020B0503020204020204" charset="-122"/>
                <a:sym typeface="+mn-ea"/>
              </a:rPr>
              <a:t>，要</a:t>
            </a:r>
            <a:r>
              <a:rPr lang="zh-CN" altLang="en-US" dirty="0">
                <a:latin typeface="微软雅黑" panose="020B0503020204020204" charset="-122"/>
                <a:ea typeface="微软雅黑" panose="020B0503020204020204" charset="-122"/>
                <a:cs typeface="微软雅黑" panose="020B0503020204020204" charset="-122"/>
                <a:sym typeface="+mn-ea"/>
              </a:rPr>
              <a:t>采取有效的</a:t>
            </a:r>
            <a:r>
              <a:rPr lang="zh-CN" altLang="en-US" b="1" dirty="0">
                <a:latin typeface="微软雅黑" panose="020B0503020204020204" charset="-122"/>
                <a:ea typeface="微软雅黑" panose="020B0503020204020204" charset="-122"/>
                <a:cs typeface="微软雅黑" panose="020B0503020204020204" charset="-122"/>
                <a:sym typeface="+mn-ea"/>
              </a:rPr>
              <a:t>安全加固</a:t>
            </a:r>
            <a:r>
              <a:rPr lang="zh-CN" altLang="en-US" dirty="0">
                <a:latin typeface="微软雅黑" panose="020B0503020204020204" charset="-122"/>
                <a:ea typeface="微软雅黑" panose="020B0503020204020204" charset="-122"/>
                <a:cs typeface="微软雅黑" panose="020B0503020204020204" charset="-122"/>
                <a:sym typeface="+mn-ea"/>
              </a:rPr>
              <a:t>措施，做好安全预案。</a:t>
            </a:r>
            <a:endParaRPr lang="zh-CN" altLang="en-US" dirty="0">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Font typeface="微软雅黑" panose="020B0503020204020204" charset="-122"/>
              <a:buNone/>
            </a:pPr>
            <a:r>
              <a:rPr lang="zh-CN" altLang="en-US" dirty="0">
                <a:latin typeface="微软雅黑" panose="020B0503020204020204" charset="-122"/>
                <a:ea typeface="微软雅黑" panose="020B0503020204020204" charset="-122"/>
                <a:cs typeface="微软雅黑" panose="020B0503020204020204" charset="-122"/>
                <a:sym typeface="+mn-ea"/>
              </a:rPr>
              <a:t>那么首选方案是将</a:t>
            </a:r>
            <a:r>
              <a:rPr lang="zh-CN" altLang="en-US">
                <a:ln>
                  <a:noFill/>
                </a:ln>
                <a:solidFill>
                  <a:schemeClr val="tx1"/>
                </a:solidFill>
                <a:effectLst/>
                <a:latin typeface="思源黑体 CN Bold" panose="020B0800000000000000" charset="-122"/>
                <a:ea typeface="思源黑体 CN Bold" panose="020B0800000000000000" charset="-122"/>
                <a:cs typeface="思源黑体 CN Bold" panose="020B0800000000000000" charset="-122"/>
                <a:sym typeface="+mn-ea"/>
              </a:rPr>
              <a:t>CentOS迁移替换成国产服务器操作系统</a:t>
            </a:r>
            <a:endParaRPr lang="zh-CN" altLang="en-US"/>
          </a:p>
          <a:p>
            <a:pPr marL="0" indent="0">
              <a:lnSpc>
                <a:spcPct val="150000"/>
              </a:lnSpc>
              <a:buFont typeface="微软雅黑" panose="020B0503020204020204" charset="-122"/>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latin typeface="黑体" panose="02010609060101010101" charset="-122"/>
                <a:ea typeface="黑体" panose="02010609060101010101" charset="-122"/>
                <a:cs typeface="黑体" panose="02010609060101010101" charset="-122"/>
                <a:sym typeface="+mn-ea"/>
              </a:rPr>
              <a:t>针对于</a:t>
            </a:r>
            <a:r>
              <a:rPr lang="en-US" altLang="zh-CN">
                <a:latin typeface="Times New Roman" panose="02020603050405020304" charset="0"/>
                <a:ea typeface="黑体" panose="02010609060101010101" charset="-122"/>
                <a:cs typeface="Times New Roman" panose="02020603050405020304" charset="0"/>
                <a:sym typeface="+mn-ea"/>
              </a:rPr>
              <a:t>CentOS</a:t>
            </a:r>
            <a:r>
              <a:rPr lang="zh-CN" altLang="en-US">
                <a:latin typeface="黑体" panose="02010609060101010101" charset="-122"/>
                <a:ea typeface="黑体" panose="02010609060101010101" charset="-122"/>
                <a:cs typeface="黑体" panose="02010609060101010101" charset="-122"/>
                <a:sym typeface="+mn-ea"/>
              </a:rPr>
              <a:t>系统升级替换场景，一站式系统迁移平台提供原地迁移服务。具备</a:t>
            </a:r>
            <a:r>
              <a:rPr lang="en-US" altLang="zh-CN">
                <a:latin typeface="黑体" panose="02010609060101010101" charset="-122"/>
                <a:ea typeface="黑体" panose="02010609060101010101" charset="-122"/>
                <a:cs typeface="黑体" panose="02010609060101010101" charset="-122"/>
                <a:sym typeface="+mn-ea"/>
              </a:rPr>
              <a:t>XXX</a:t>
            </a:r>
            <a:r>
              <a:rPr lang="zh-CN" altLang="en-US">
                <a:latin typeface="黑体" panose="02010609060101010101" charset="-122"/>
                <a:ea typeface="黑体" panose="02010609060101010101" charset="-122"/>
                <a:cs typeface="黑体" panose="02010609060101010101" charset="-122"/>
                <a:sym typeface="+mn-ea"/>
              </a:rPr>
              <a:t>功能</a:t>
            </a:r>
            <a:endParaRPr lang="zh-CN" altLang="en-US">
              <a:latin typeface="黑体" panose="02010609060101010101" charset="-122"/>
              <a:ea typeface="黑体" panose="02010609060101010101" charset="-122"/>
              <a:cs typeface="黑体" panose="02010609060101010101"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升级迁移流程一般分为下面几步，首先进行环境连通性测试，然后进行迁移前检查和评估，再备份软件包</a:t>
            </a:r>
            <a:r>
              <a:rPr lang="zh-CN" altLang="en-US"/>
              <a:t>并替换升级，写入版本信息，最后进行环境</a:t>
            </a:r>
            <a:r>
              <a:rPr lang="zh-CN" altLang="en-US"/>
              <a:t>清理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提高实施人员</a:t>
            </a:r>
            <a:r>
              <a:rPr lang="zh-CN" altLang="en-US"/>
              <a:t>的系统部署</a:t>
            </a:r>
            <a:r>
              <a:rPr lang="zh-CN" altLang="en-US"/>
              <a:t>效率</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重装部署流程一般分为下面几步，首先进行自动化安装脚本配置，检查系统安装服务是否</a:t>
            </a:r>
            <a:r>
              <a:rPr lang="zh-CN" altLang="en-US"/>
              <a:t>正常运行，接下来进行系统部署安装，安装完成后进行系统信息</a:t>
            </a:r>
            <a:r>
              <a:rPr lang="zh-CN" altLang="en-US"/>
              <a:t>核对</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下面是我们系统迁移的一个实例，该项目</a:t>
            </a:r>
            <a:r>
              <a:rPr lang="en-US" altLang="zh-CN"/>
              <a:t>....</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latin typeface="黑体" panose="02010609060101010101" charset="-122"/>
                <a:ea typeface="黑体" panose="02010609060101010101" charset="-122"/>
                <a:cs typeface="黑体" panose="02010609060101010101" charset="-122"/>
                <a:sym typeface="+mn-ea"/>
              </a:rPr>
              <a:t>我们在各关键行业有丰富的应用实践案例</a:t>
            </a:r>
            <a:r>
              <a:rPr lang="zh-CN" altLang="en-US">
                <a:latin typeface="黑体" panose="02010609060101010101" charset="-122"/>
                <a:ea typeface="黑体" panose="02010609060101010101" charset="-122"/>
                <a:cs typeface="黑体" panose="02010609060101010101" charset="-122"/>
                <a:sym typeface="+mn-ea"/>
              </a:rPr>
              <a:t>积累</a:t>
            </a:r>
            <a:endParaRPr lang="zh-CN" altLang="en-US">
              <a:latin typeface="黑体" panose="02010609060101010101" charset="-122"/>
              <a:ea typeface="黑体" panose="02010609060101010101" charset="-122"/>
              <a:cs typeface="黑体" panose="02010609060101010101" charset="-122"/>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在过去</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迁移替换的项目中发现，</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迁移的技术方案也有力不从心的时候。</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例如：</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应用无法兼容国产服务器操作系统，在不修改应用系统的前提下，无法迁移到国产操作系统上运行。</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有些关键系统</a:t>
            </a:r>
            <a:r>
              <a:rPr lang="en-US" altLang="zh-CN" kern="100" dirty="0">
                <a:effectLst/>
                <a:latin typeface="Calibri" panose="020F0502020204030204" charset="0"/>
                <a:ea typeface="宋体" panose="02010600030101010101" pitchFamily="2" charset="-122"/>
                <a:cs typeface="Times New Roman" panose="02020603050405020304" charset="0"/>
                <a:sym typeface="+mn-ea"/>
              </a:rPr>
              <a:t>7x24</a:t>
            </a:r>
            <a:r>
              <a:rPr lang="zh-CN" altLang="zh-CN" kern="100" dirty="0">
                <a:effectLst/>
                <a:latin typeface="Calibri" panose="020F0502020204030204" charset="0"/>
                <a:ea typeface="宋体" panose="02010600030101010101" pitchFamily="2" charset="-122"/>
                <a:cs typeface="Times New Roman" panose="02020603050405020304" charset="0"/>
                <a:sym typeface="+mn-ea"/>
              </a:rPr>
              <a:t>不能停运，但是</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迁移过程中，是需要将应用服务停止运行，这是冲突的。</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另外，</a:t>
            </a:r>
            <a:r>
              <a:rPr lang="en-US" altLang="zh-CN" kern="100" dirty="0">
                <a:effectLst/>
                <a:latin typeface="Calibri" panose="020F0502020204030204" charset="0"/>
                <a:ea typeface="宋体" panose="02010600030101010101" pitchFamily="2" charset="-122"/>
                <a:cs typeface="Times New Roman" panose="02020603050405020304" charset="0"/>
                <a:sym typeface="+mn-ea"/>
              </a:rPr>
              <a:t>CentOS</a:t>
            </a:r>
            <a:r>
              <a:rPr lang="zh-CN" altLang="zh-CN" kern="100" dirty="0">
                <a:effectLst/>
                <a:latin typeface="Calibri" panose="020F0502020204030204" charset="0"/>
                <a:ea typeface="宋体" panose="02010600030101010101" pitchFamily="2" charset="-122"/>
                <a:cs typeface="Times New Roman" panose="02020603050405020304" charset="0"/>
                <a:sym typeface="+mn-ea"/>
              </a:rPr>
              <a:t>迁移技术门槛高，现场工作复杂度</a:t>
            </a:r>
            <a:r>
              <a:rPr lang="zh-CN" altLang="zh-CN" kern="100" dirty="0">
                <a:effectLst/>
                <a:latin typeface="Calibri" panose="020F0502020204030204" charset="0"/>
                <a:ea typeface="宋体" panose="02010600030101010101" pitchFamily="2" charset="-122"/>
                <a:cs typeface="Times New Roman" panose="02020603050405020304" charset="0"/>
                <a:sym typeface="+mn-ea"/>
              </a:rPr>
              <a:t>高，短时间无法完成</a:t>
            </a:r>
            <a:r>
              <a:rPr lang="zh-CN" altLang="zh-CN" kern="100" dirty="0">
                <a:effectLst/>
                <a:latin typeface="Calibri" panose="020F0502020204030204" charset="0"/>
                <a:ea typeface="宋体" panose="02010600030101010101" pitchFamily="2" charset="-122"/>
                <a:cs typeface="Times New Roman" panose="02020603050405020304" charset="0"/>
                <a:sym typeface="+mn-ea"/>
              </a:rPr>
              <a:t>大规模的迁移工作。这也导致迁移成本高，这也给用户单位带来资金的困难。</a:t>
            </a:r>
            <a:endParaRPr lang="zh-CN" altLang="zh-CN" kern="100" dirty="0">
              <a:effectLst/>
              <a:latin typeface="Calibri" panose="020F0502020204030204" charset="0"/>
              <a:ea typeface="宋体" panose="02010600030101010101" pitchFamily="2" charset="-122"/>
              <a:cs typeface="Times New Roman" panose="02020603050405020304" charset="0"/>
            </a:endParaRPr>
          </a:p>
          <a:p>
            <a:pPr algn="just"/>
            <a:r>
              <a:rPr lang="zh-CN" altLang="zh-CN" kern="100" dirty="0">
                <a:effectLst/>
                <a:latin typeface="Calibri" panose="020F0502020204030204" charset="0"/>
                <a:ea typeface="宋体" panose="02010600030101010101" pitchFamily="2" charset="-122"/>
                <a:cs typeface="Times New Roman" panose="02020603050405020304" charset="0"/>
                <a:sym typeface="+mn-ea"/>
              </a:rPr>
              <a:t>在这种情况下，是否有第二种可选的方案呢？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3_正文内容">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4_正文内容">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a:xfrm>
            <a:off x="1626870" y="4045938"/>
            <a:ext cx="30683836" cy="13582791"/>
          </a:xfrm>
        </p:spPr>
        <p:txBody>
          <a:bodyPr/>
          <a:lstStyle>
            <a:lvl1pPr>
              <a:defRPr>
                <a:latin typeface="阿里巴巴普惠体 3.0 55 Regular" panose="00020600040101010101" charset="-122"/>
                <a:ea typeface="阿里巴巴普惠体 3.0 55 Regular" panose="00020600040101010101" charset="-122"/>
                <a:cs typeface="阿里巴巴普惠体 3.0 55 Regular" panose="00020600040101010101" charset="-122"/>
              </a:defRPr>
            </a:lvl1pPr>
            <a:lvl2pPr>
              <a:defRPr>
                <a:latin typeface="阿里巴巴普惠体 3.0 55 Regular" panose="00020600040101010101" charset="-122"/>
                <a:ea typeface="阿里巴巴普惠体 3.0 55 Regular" panose="00020600040101010101" charset="-122"/>
                <a:cs typeface="阿里巴巴普惠体 3.0 55 Regular" panose="00020600040101010101" charset="-122"/>
              </a:defRPr>
            </a:lvl2pPr>
            <a:lvl3pPr>
              <a:defRPr>
                <a:latin typeface="阿里巴巴普惠体 3.0 55 Regular" panose="00020600040101010101" charset="-122"/>
                <a:ea typeface="阿里巴巴普惠体 3.0 55 Regular" panose="00020600040101010101" charset="-122"/>
                <a:cs typeface="阿里巴巴普惠体 3.0 55 Regular" panose="00020600040101010101" charset="-122"/>
              </a:defRPr>
            </a:lvl3pPr>
            <a:lvl4pPr>
              <a:defRPr>
                <a:latin typeface="阿里巴巴普惠体 3.0 55 Regular" panose="00020600040101010101" charset="-122"/>
                <a:ea typeface="阿里巴巴普惠体 3.0 55 Regular" panose="00020600040101010101" charset="-122"/>
                <a:cs typeface="阿里巴巴普惠体 3.0 55 Regular" panose="00020600040101010101" charset="-122"/>
              </a:defRPr>
            </a:lvl4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p:txBody>
      </p:sp>
      <p:sp>
        <p:nvSpPr>
          <p:cNvPr id="7" name="标题占位符 1"/>
          <p:cNvSpPr>
            <a:spLocks noGrp="1"/>
          </p:cNvSpPr>
          <p:nvPr>
            <p:ph type="title"/>
          </p:nvPr>
        </p:nvSpPr>
        <p:spPr>
          <a:xfrm>
            <a:off x="1625599" y="2394536"/>
            <a:ext cx="30683201" cy="831053"/>
          </a:xfrm>
          <a:prstGeom prst="rect">
            <a:avLst/>
          </a:prstGeom>
        </p:spPr>
        <p:txBody>
          <a:bodyPr vert="horz" lIns="91440" tIns="45720" rIns="91440" bIns="45720" rtlCol="0" anchor="ctr">
            <a:normAutofit/>
          </a:bodyPr>
          <a:lstStyle>
            <a:lvl1pPr>
              <a:defRPr>
                <a:latin typeface="阿里巴巴普惠体 3.0 55 Regular" panose="00020600040101010101" charset="-122"/>
                <a:ea typeface="阿里巴巴普惠体 3.0 55 Regular" panose="00020600040101010101" charset="-122"/>
                <a:cs typeface="阿里巴巴普惠体 3.0 55 Regular" panose="00020600040101010101" charset="-122"/>
              </a:defRPr>
            </a:lvl1pPr>
          </a:lstStyle>
          <a:p>
            <a:r>
              <a:rPr lang="zh-CN" altLang="en-US" dirty="0"/>
              <a:t>单击此处编辑母版标题样式</a:t>
            </a:r>
            <a:endParaRPr lang="zh-CN" alt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2346960" y="18080284"/>
            <a:ext cx="7680960" cy="1038578"/>
          </a:xfrm>
          <a:prstGeom prst="rect">
            <a:avLst/>
          </a:prstGeom>
        </p:spPr>
        <p:txBody>
          <a:bodyPr/>
          <a:lstStyle/>
          <a:p>
            <a:fld id="{F89FEE58-11FD-4BA2-89E7-EBC8F6188734}" type="datetimeFigureOut">
              <a:rPr lang="zh-CN" altLang="en-US" smtClean="0"/>
            </a:fld>
            <a:endParaRPr lang="zh-CN" altLang="en-US"/>
          </a:p>
        </p:txBody>
      </p:sp>
      <p:sp>
        <p:nvSpPr>
          <p:cNvPr id="3" name="页脚占位符 2"/>
          <p:cNvSpPr>
            <a:spLocks noGrp="1"/>
          </p:cNvSpPr>
          <p:nvPr>
            <p:ph type="ftr" sz="quarter" idx="11"/>
          </p:nvPr>
        </p:nvSpPr>
        <p:spPr>
          <a:xfrm>
            <a:off x="11308080" y="18080284"/>
            <a:ext cx="11521440" cy="1038578"/>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24109680" y="18080284"/>
            <a:ext cx="7680960" cy="1038578"/>
          </a:xfrm>
          <a:prstGeom prst="rect">
            <a:avLst/>
          </a:prstGeom>
        </p:spPr>
        <p:txBody>
          <a:bodyPr/>
          <a:lstStyle/>
          <a:p>
            <a:fld id="{C88AD934-2EDE-4744-B8CE-443788511057}" type="slidenum">
              <a:rPr lang="zh-CN" altLang="en-US" smtClean="0"/>
            </a:fld>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白底">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418546" y="18370560"/>
            <a:ext cx="5167554" cy="532480"/>
          </a:xfrm>
          <a:prstGeom prst="rect">
            <a:avLst/>
          </a:prstGeom>
        </p:spPr>
      </p:pic>
      <p:sp>
        <p:nvSpPr>
          <p:cNvPr id="2" name="标题 1"/>
          <p:cNvSpPr>
            <a:spLocks noGrp="1"/>
          </p:cNvSpPr>
          <p:nvPr>
            <p:ph type="title" hasCustomPrompt="1"/>
          </p:nvPr>
        </p:nvSpPr>
        <p:spPr>
          <a:xfrm>
            <a:off x="1290220" y="980346"/>
            <a:ext cx="31589678" cy="1843200"/>
          </a:xfrm>
          <a:prstGeom prst="rect">
            <a:avLst/>
          </a:prstGeom>
        </p:spPr>
        <p:txBody>
          <a:bodyPr anchor="ctr"/>
          <a:lstStyle>
            <a:lvl1pPr>
              <a:lnSpc>
                <a:spcPct val="100000"/>
              </a:lnSpc>
              <a:defRPr sz="8960" b="1" i="0" baseline="0">
                <a:latin typeface="Arial" panose="020B0604020202020204" pitchFamily="34" charset="0"/>
                <a:ea typeface="微软雅黑" panose="020B0503020204020204" charset="-122"/>
              </a:defRPr>
            </a:lvl1pPr>
          </a:lstStyle>
          <a:p>
            <a:r>
              <a:rPr kumimoji="1" lang="zh-CN" altLang="en-US" dirty="0"/>
              <a:t>单击此处编辑标题</a:t>
            </a:r>
            <a:endParaRPr kumimoji="1" lang="zh-CN" altLang="en-US" dirty="0"/>
          </a:p>
        </p:txBody>
      </p:sp>
      <p:sp>
        <p:nvSpPr>
          <p:cNvPr id="4" name="文本占位符 3"/>
          <p:cNvSpPr>
            <a:spLocks noGrp="1"/>
          </p:cNvSpPr>
          <p:nvPr>
            <p:ph type="body" sz="half" idx="2" hasCustomPrompt="1"/>
          </p:nvPr>
        </p:nvSpPr>
        <p:spPr>
          <a:xfrm>
            <a:off x="1290240" y="3031040"/>
            <a:ext cx="31589678" cy="819200"/>
          </a:xfrm>
          <a:prstGeom prst="rect">
            <a:avLst/>
          </a:prstGeom>
        </p:spPr>
        <p:txBody>
          <a:bodyPr anchor="ctr">
            <a:normAutofit/>
          </a:bodyPr>
          <a:lstStyle>
            <a:lvl1pPr marL="0" indent="0">
              <a:buNone/>
              <a:defRPr sz="3920" b="0" i="0" baseline="0">
                <a:latin typeface="Arial" panose="020B0604020202020204" pitchFamily="34" charset="0"/>
                <a:ea typeface="微软雅黑" panose="020B0503020204020204" charset="-122"/>
              </a:defRPr>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kumimoji="1" lang="zh-CN" altLang="en-US" dirty="0"/>
              <a:t>单击此处编辑副标题</a:t>
            </a:r>
            <a:endParaRPr kumimoji="1" lang="zh-CN" altLang="en-US" dirty="0"/>
          </a:p>
        </p:txBody>
      </p:sp>
      <p:sp>
        <p:nvSpPr>
          <p:cNvPr id="8" name="文本占位符 3"/>
          <p:cNvSpPr>
            <a:spLocks noGrp="1"/>
          </p:cNvSpPr>
          <p:nvPr>
            <p:ph type="body" sz="half" idx="10" hasCustomPrompt="1"/>
          </p:nvPr>
        </p:nvSpPr>
        <p:spPr>
          <a:xfrm>
            <a:off x="1290220" y="4098401"/>
            <a:ext cx="31589678" cy="13846417"/>
          </a:xfrm>
          <a:prstGeom prst="rect">
            <a:avLst/>
          </a:prstGeom>
        </p:spPr>
        <p:txBody>
          <a:bodyPr anchor="t" anchorCtr="0">
            <a:normAutofit/>
          </a:bodyPr>
          <a:lstStyle>
            <a:lvl1pPr marL="0" indent="0">
              <a:lnSpc>
                <a:spcPct val="150000"/>
              </a:lnSpc>
              <a:spcBef>
                <a:spcPts val="5"/>
              </a:spcBef>
              <a:buNone/>
              <a:defRPr sz="3360" b="0" i="0" baseline="0">
                <a:solidFill>
                  <a:schemeClr val="tx1">
                    <a:lumMod val="75000"/>
                    <a:lumOff val="25000"/>
                  </a:schemeClr>
                </a:solidFill>
                <a:latin typeface="Arial" panose="020B0604020202020204" pitchFamily="34" charset="0"/>
                <a:ea typeface="微软雅黑" panose="020B0503020204020204" charset="-122"/>
              </a:defRPr>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kumimoji="1" lang="zh-CN" altLang="en-US" dirty="0"/>
              <a:t>正文内容</a:t>
            </a:r>
            <a:endParaRPr kumimoji="1" lang="zh-CN" altLang="en-US" dirty="0"/>
          </a:p>
        </p:txBody>
      </p:sp>
      <p:sp>
        <p:nvSpPr>
          <p:cNvPr id="6" name="六边形 5"/>
          <p:cNvSpPr>
            <a:spLocks noChangeAspect="1"/>
          </p:cNvSpPr>
          <p:nvPr userDrawn="1"/>
        </p:nvSpPr>
        <p:spPr>
          <a:xfrm rot="5400000">
            <a:off x="1509995" y="18409597"/>
            <a:ext cx="535808" cy="471040"/>
          </a:xfrm>
          <a:prstGeom prst="hexagon">
            <a:avLst/>
          </a:prstGeom>
          <a:solidFill>
            <a:srgbClr val="002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20"/>
          </a:p>
        </p:txBody>
      </p:sp>
      <p:sp>
        <p:nvSpPr>
          <p:cNvPr id="7" name="灯片编号占位符 5"/>
          <p:cNvSpPr txBox="1"/>
          <p:nvPr userDrawn="1"/>
        </p:nvSpPr>
        <p:spPr>
          <a:xfrm>
            <a:off x="1249920" y="18124800"/>
            <a:ext cx="1061637" cy="1038578"/>
          </a:xfrm>
          <a:prstGeom prst="rect">
            <a:avLst/>
          </a:prstGeom>
        </p:spPr>
        <p:txBody>
          <a:bodyPr vert="horz" lIns="256031" tIns="128015" rIns="256031" bIns="128015" rtlCol="0" anchor="ctr"/>
          <a:lstStyle>
            <a:defPPr>
              <a:defRPr lang="zh-CN"/>
            </a:defPPr>
            <a:lvl1pPr marL="0" algn="ctr" defTabSz="914400" rtl="0" eaLnBrk="1" latinLnBrk="0" hangingPunct="1">
              <a:defRPr sz="600" b="0" i="0" kern="1200">
                <a:solidFill>
                  <a:schemeClr val="bg1"/>
                </a:solidFill>
                <a:latin typeface="微软雅黑" panose="020B0503020204020204" charset="-122"/>
                <a:ea typeface="微软雅黑" panose="020B050302020402020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5EB1C3-3A1F-5444-83DA-CFB0D9AA77F2}" type="slidenum">
              <a:rPr kumimoji="1" lang="zh-CN" altLang="en-US" sz="1680" smtClean="0"/>
            </a:fld>
            <a:endParaRPr kumimoji="1" lang="zh-CN" altLang="en-US" sz="1680"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普通内容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46516" y="1071312"/>
            <a:ext cx="29443680" cy="1193546"/>
          </a:xfrm>
        </p:spPr>
        <p:txBody>
          <a:bodyPr/>
          <a:lstStyle>
            <a:lvl1pPr>
              <a:defRPr b="1">
                <a:solidFill>
                  <a:schemeClr val="tx1">
                    <a:lumMod val="95000"/>
                    <a:lumOff val="5000"/>
                  </a:schemeClr>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613396" y="3459009"/>
            <a:ext cx="30910804" cy="13407010"/>
          </a:xfrm>
        </p:spPr>
        <p:txBody>
          <a:bodyPr>
            <a:normAutofit/>
          </a:bodyPr>
          <a:lstStyle>
            <a:lvl1pPr marL="960120" indent="-960120">
              <a:lnSpc>
                <a:spcPct val="130000"/>
              </a:lnSpc>
              <a:spcBef>
                <a:spcPts val="5"/>
              </a:spcBef>
              <a:spcAft>
                <a:spcPts val="800"/>
              </a:spcAft>
              <a:buFontTx/>
              <a:buBlip>
                <a:blip r:embed="rId3"/>
              </a:buBlip>
              <a:defRPr sz="5600">
                <a:solidFill>
                  <a:srgbClr val="032A93"/>
                </a:solidFill>
                <a:latin typeface="黑体" panose="02010609060101010101" charset="-122"/>
                <a:ea typeface="黑体" panose="02010609060101010101" charset="-122"/>
              </a:defRPr>
            </a:lvl1pPr>
            <a:lvl2pPr marL="1920240" indent="-640080">
              <a:lnSpc>
                <a:spcPct val="130000"/>
              </a:lnSpc>
              <a:spcBef>
                <a:spcPts val="5"/>
              </a:spcBef>
              <a:spcAft>
                <a:spcPts val="800"/>
              </a:spcAft>
              <a:buFontTx/>
              <a:buBlip>
                <a:blip r:embed="rId4"/>
              </a:buBlip>
              <a:defRPr sz="4480">
                <a:solidFill>
                  <a:schemeClr val="tx1">
                    <a:lumMod val="75000"/>
                    <a:lumOff val="25000"/>
                  </a:schemeClr>
                </a:solidFill>
                <a:latin typeface="黑体" panose="02010609060101010101" charset="-122"/>
                <a:ea typeface="黑体" panose="02010609060101010101" charset="-122"/>
              </a:defRPr>
            </a:lvl2pPr>
            <a:lvl3pPr marL="3200400" indent="-640080">
              <a:lnSpc>
                <a:spcPct val="120000"/>
              </a:lnSpc>
              <a:spcBef>
                <a:spcPts val="5"/>
              </a:spcBef>
              <a:spcAft>
                <a:spcPts val="500"/>
              </a:spcAft>
              <a:buFontTx/>
              <a:buBlip>
                <a:blip r:embed="rId5"/>
              </a:buBlip>
              <a:defRPr sz="3360">
                <a:latin typeface="宋体" panose="02010600030101010101" pitchFamily="2" charset="-122"/>
                <a:ea typeface="宋体" panose="02010600030101010101" pitchFamily="2" charset="-122"/>
              </a:defRPr>
            </a:lvl3pPr>
            <a:lvl4pPr>
              <a:lnSpc>
                <a:spcPct val="120000"/>
              </a:lnSpc>
              <a:spcBef>
                <a:spcPts val="5"/>
              </a:spcBef>
              <a:spcAft>
                <a:spcPts val="500"/>
              </a:spcAft>
              <a:defRPr sz="2940">
                <a:latin typeface="宋体" panose="02010600030101010101" pitchFamily="2" charset="-122"/>
                <a:ea typeface="宋体" panose="02010600030101010101" pitchFamily="2" charset="-122"/>
              </a:defRPr>
            </a:lvl4pPr>
            <a:lvl5pPr>
              <a:defRPr sz="336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2173A"/>
            </a:gs>
            <a:gs pos="100000">
              <a:srgbClr val="0D113D"/>
            </a:gs>
          </a:gsLst>
          <a:lin ang="54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1pPr>
      <a:lvl2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2pPr>
      <a:lvl3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3pPr>
      <a:lvl4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4pPr>
      <a:lvl5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5pPr>
      <a:lvl6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6pPr>
      <a:lvl7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7pPr>
      <a:lvl8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8pPr>
      <a:lvl9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9pPr>
    </p:titleStyle>
    <p:bodyStyle>
      <a:lvl1pPr marL="391160" marR="0" indent="-391160" algn="l" defTabSz="1737360" latinLnBrk="0">
        <a:lnSpc>
          <a:spcPct val="150000"/>
        </a:lnSpc>
        <a:spcBef>
          <a:spcPts val="1600"/>
        </a:spcBef>
        <a:spcAft>
          <a:spcPts val="0"/>
        </a:spcAft>
        <a:buClrTx/>
        <a:buSzPct val="100000"/>
        <a:buFont typeface="Huawei Sans"/>
        <a:buChar char="•"/>
        <a:defRPr sz="6000" b="0" i="0" u="none" strike="noStrike" cap="none" spc="417" baseline="0">
          <a:solidFill>
            <a:srgbClr val="FFFFFF"/>
          </a:solidFill>
          <a:uFillTx/>
          <a:latin typeface="+mn-lt"/>
          <a:ea typeface="+mn-ea"/>
          <a:cs typeface="+mn-cs"/>
          <a:sym typeface="FZLanTingHeiS-R-GB"/>
        </a:defRPr>
      </a:lvl1pPr>
      <a:lvl2pPr marL="856615" marR="0" indent="-604520" algn="l" defTabSz="1737360" latinLnBrk="0">
        <a:lnSpc>
          <a:spcPct val="150000"/>
        </a:lnSpc>
        <a:spcBef>
          <a:spcPts val="1600"/>
        </a:spcBef>
        <a:spcAft>
          <a:spcPts val="0"/>
        </a:spcAft>
        <a:buClrTx/>
        <a:buSzPct val="100000"/>
        <a:buFont typeface="Huawei Sans"/>
        <a:buChar char="•"/>
        <a:defRPr sz="6000" b="0" i="0" u="none" strike="noStrike" cap="none" spc="417" baseline="0">
          <a:solidFill>
            <a:srgbClr val="FFFFFF"/>
          </a:solidFill>
          <a:uFillTx/>
          <a:latin typeface="+mn-lt"/>
          <a:ea typeface="+mn-ea"/>
          <a:cs typeface="+mn-cs"/>
          <a:sym typeface="FZLanTingHeiS-R-GB"/>
        </a:defRPr>
      </a:lvl2pPr>
      <a:lvl3pPr marL="1223645" marR="0" indent="-720090" algn="l" defTabSz="1737360" latinLnBrk="0">
        <a:lnSpc>
          <a:spcPct val="150000"/>
        </a:lnSpc>
        <a:spcBef>
          <a:spcPts val="1600"/>
        </a:spcBef>
        <a:spcAft>
          <a:spcPts val="0"/>
        </a:spcAft>
        <a:buClrTx/>
        <a:buSzPct val="100000"/>
        <a:buFont typeface="Huawei Sans"/>
        <a:buChar char="•"/>
        <a:defRPr sz="6000" b="0" i="0" u="none" strike="noStrike" cap="none" spc="417" baseline="0">
          <a:solidFill>
            <a:srgbClr val="FFFFFF"/>
          </a:solidFill>
          <a:uFillTx/>
          <a:latin typeface="+mn-lt"/>
          <a:ea typeface="+mn-ea"/>
          <a:cs typeface="+mn-cs"/>
          <a:sym typeface="FZLanTingHeiS-R-GB"/>
        </a:defRPr>
      </a:lvl3pPr>
      <a:lvl4pPr marL="1595755" marR="0" indent="-839470" algn="l" defTabSz="1737360" latinLnBrk="0">
        <a:lnSpc>
          <a:spcPct val="150000"/>
        </a:lnSpc>
        <a:spcBef>
          <a:spcPts val="1600"/>
        </a:spcBef>
        <a:spcAft>
          <a:spcPts val="0"/>
        </a:spcAft>
        <a:buClrTx/>
        <a:buSzPct val="100000"/>
        <a:buFont typeface="Huawei Sans"/>
        <a:buChar char="•"/>
        <a:defRPr sz="6000" b="0" i="0" u="none" strike="noStrike" cap="none" spc="417" baseline="0">
          <a:solidFill>
            <a:srgbClr val="FFFFFF"/>
          </a:solidFill>
          <a:uFillTx/>
          <a:latin typeface="+mn-lt"/>
          <a:ea typeface="+mn-ea"/>
          <a:cs typeface="+mn-cs"/>
          <a:sym typeface="FZLanTingHeiS-R-GB"/>
        </a:defRPr>
      </a:lvl4pPr>
      <a:lvl5pPr marL="1847215" marR="0" indent="-839470" algn="l" defTabSz="1737360" latinLnBrk="0">
        <a:lnSpc>
          <a:spcPct val="150000"/>
        </a:lnSpc>
        <a:spcBef>
          <a:spcPts val="1600"/>
        </a:spcBef>
        <a:spcAft>
          <a:spcPts val="0"/>
        </a:spcAft>
        <a:buClrTx/>
        <a:buSzPct val="100000"/>
        <a:buFont typeface="Huawei Sans"/>
        <a:buChar char="•"/>
        <a:defRPr sz="6000" b="0" i="0" u="none" strike="noStrike" cap="none" spc="417" baseline="0">
          <a:solidFill>
            <a:srgbClr val="FFFFFF"/>
          </a:solidFill>
          <a:uFillTx/>
          <a:latin typeface="+mn-lt"/>
          <a:ea typeface="+mn-ea"/>
          <a:cs typeface="+mn-cs"/>
          <a:sym typeface="FZLanTingHeiS-R-GB"/>
        </a:defRPr>
      </a:lvl5pPr>
      <a:lvl6pPr marL="2099310" marR="0" indent="-839470" algn="l" defTabSz="1737360" latinLnBrk="0">
        <a:lnSpc>
          <a:spcPct val="150000"/>
        </a:lnSpc>
        <a:spcBef>
          <a:spcPts val="1600"/>
        </a:spcBef>
        <a:spcAft>
          <a:spcPts val="0"/>
        </a:spcAft>
        <a:buClrTx/>
        <a:buSzPct val="100000"/>
        <a:buFont typeface="Huawei Sans"/>
        <a:buChar char="•"/>
        <a:defRPr sz="6000" b="0" i="0" u="none" strike="noStrike" cap="none" spc="417" baseline="0">
          <a:solidFill>
            <a:srgbClr val="FFFFFF"/>
          </a:solidFill>
          <a:uFillTx/>
          <a:latin typeface="+mn-lt"/>
          <a:ea typeface="+mn-ea"/>
          <a:cs typeface="+mn-cs"/>
          <a:sym typeface="FZLanTingHeiS-R-GB"/>
        </a:defRPr>
      </a:lvl6pPr>
      <a:lvl7pPr marL="2351405" marR="0" indent="-839470" algn="l" defTabSz="1737360" latinLnBrk="0">
        <a:lnSpc>
          <a:spcPct val="150000"/>
        </a:lnSpc>
        <a:spcBef>
          <a:spcPts val="1600"/>
        </a:spcBef>
        <a:spcAft>
          <a:spcPts val="0"/>
        </a:spcAft>
        <a:buClrTx/>
        <a:buSzPct val="100000"/>
        <a:buFont typeface="Huawei Sans"/>
        <a:buChar char="•"/>
        <a:defRPr sz="6000" b="0" i="0" u="none" strike="noStrike" cap="none" spc="417" baseline="0">
          <a:solidFill>
            <a:srgbClr val="FFFFFF"/>
          </a:solidFill>
          <a:uFillTx/>
          <a:latin typeface="+mn-lt"/>
          <a:ea typeface="+mn-ea"/>
          <a:cs typeface="+mn-cs"/>
          <a:sym typeface="FZLanTingHeiS-R-GB"/>
        </a:defRPr>
      </a:lvl7pPr>
      <a:lvl8pPr marL="2603500" marR="0" indent="-839470" algn="l" defTabSz="1737360" latinLnBrk="0">
        <a:lnSpc>
          <a:spcPct val="150000"/>
        </a:lnSpc>
        <a:spcBef>
          <a:spcPts val="1600"/>
        </a:spcBef>
        <a:spcAft>
          <a:spcPts val="0"/>
        </a:spcAft>
        <a:buClrTx/>
        <a:buSzPct val="100000"/>
        <a:buFont typeface="Huawei Sans"/>
        <a:buChar char="•"/>
        <a:defRPr sz="6000" b="0" i="0" u="none" strike="noStrike" cap="none" spc="417" baseline="0">
          <a:solidFill>
            <a:srgbClr val="FFFFFF"/>
          </a:solidFill>
          <a:uFillTx/>
          <a:latin typeface="+mn-lt"/>
          <a:ea typeface="+mn-ea"/>
          <a:cs typeface="+mn-cs"/>
          <a:sym typeface="FZLanTingHeiS-R-GB"/>
        </a:defRPr>
      </a:lvl8pPr>
      <a:lvl9pPr marL="2854960" marR="0" indent="-839470" algn="l" defTabSz="1737360" latinLnBrk="0">
        <a:lnSpc>
          <a:spcPct val="150000"/>
        </a:lnSpc>
        <a:spcBef>
          <a:spcPts val="1600"/>
        </a:spcBef>
        <a:spcAft>
          <a:spcPts val="0"/>
        </a:spcAft>
        <a:buClrTx/>
        <a:buSzPct val="100000"/>
        <a:buFont typeface="Huawei Sans"/>
        <a:buChar char="•"/>
        <a:defRPr sz="6000" b="0" i="0" u="none" strike="noStrike" cap="none" spc="417" baseline="0">
          <a:solidFill>
            <a:srgbClr val="FFFFFF"/>
          </a:solidFill>
          <a:uFillTx/>
          <a:latin typeface="+mn-lt"/>
          <a:ea typeface="+mn-ea"/>
          <a:cs typeface="+mn-cs"/>
          <a:sym typeface="FZLanTingHeiS-R-GB"/>
        </a:defRPr>
      </a:lvl9pPr>
    </p:bodyStyle>
    <p:otherStyle>
      <a:lvl1pPr marL="0" marR="0" indent="0" algn="r" defTabSz="562864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FZLanTingHeiS-R-GB"/>
        </a:defRPr>
      </a:lvl1pPr>
      <a:lvl2pPr marL="0" marR="0" indent="0" algn="r" defTabSz="562864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FZLanTingHeiS-R-GB"/>
        </a:defRPr>
      </a:lvl2pPr>
      <a:lvl3pPr marL="0" marR="0" indent="0" algn="r" defTabSz="562864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FZLanTingHeiS-R-GB"/>
        </a:defRPr>
      </a:lvl3pPr>
      <a:lvl4pPr marL="0" marR="0" indent="0" algn="r" defTabSz="562864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FZLanTingHeiS-R-GB"/>
        </a:defRPr>
      </a:lvl4pPr>
      <a:lvl5pPr marL="0" marR="0" indent="0" algn="r" defTabSz="562864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FZLanTingHeiS-R-GB"/>
        </a:defRPr>
      </a:lvl5pPr>
      <a:lvl6pPr marL="0" marR="0" indent="0" algn="r" defTabSz="562864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FZLanTingHeiS-R-GB"/>
        </a:defRPr>
      </a:lvl6pPr>
      <a:lvl7pPr marL="0" marR="0" indent="0" algn="r" defTabSz="562864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FZLanTingHeiS-R-GB"/>
        </a:defRPr>
      </a:lvl7pPr>
      <a:lvl8pPr marL="0" marR="0" indent="0" algn="r" defTabSz="562864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FZLanTingHeiS-R-GB"/>
        </a:defRPr>
      </a:lvl8pPr>
      <a:lvl9pPr marL="0" marR="0" indent="0" algn="r" defTabSz="5628640" latinLnBrk="0">
        <a:lnSpc>
          <a:spcPct val="100000"/>
        </a:lnSpc>
        <a:spcBef>
          <a:spcPts val="0"/>
        </a:spcBef>
        <a:spcAft>
          <a:spcPts val="0"/>
        </a:spcAft>
        <a:buClrTx/>
        <a:buSzTx/>
        <a:buFontTx/>
        <a:buNone/>
        <a:defRPr sz="1600" b="0" i="0" u="none" strike="noStrike" cap="none" spc="0" baseline="0">
          <a:solidFill>
            <a:schemeClr val="tx1"/>
          </a:solidFill>
          <a:uFillTx/>
          <a:latin typeface="+mn-lt"/>
          <a:ea typeface="+mn-ea"/>
          <a:cs typeface="+mn-cs"/>
          <a:sym typeface="FZLanTingHeiS-R-GB"/>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8" Type="http://schemas.openxmlformats.org/officeDocument/2006/relationships/notesSlide" Target="../notesSlides/notesSlide10.xml"/><Relationship Id="rId27" Type="http://schemas.openxmlformats.org/officeDocument/2006/relationships/slideLayout" Target="../slideLayouts/slideLayout3.xml"/><Relationship Id="rId26" Type="http://schemas.openxmlformats.org/officeDocument/2006/relationships/image" Target="../media/image7.png"/><Relationship Id="rId25" Type="http://schemas.openxmlformats.org/officeDocument/2006/relationships/image" Target="../media/image26.png"/><Relationship Id="rId24" Type="http://schemas.openxmlformats.org/officeDocument/2006/relationships/image" Target="../media/image25.png"/><Relationship Id="rId23" Type="http://schemas.openxmlformats.org/officeDocument/2006/relationships/image" Target="../media/image24.png"/><Relationship Id="rId22" Type="http://schemas.openxmlformats.org/officeDocument/2006/relationships/tags" Target="../tags/tag151.xml"/><Relationship Id="rId21" Type="http://schemas.openxmlformats.org/officeDocument/2006/relationships/tags" Target="../tags/tag150.xml"/><Relationship Id="rId20" Type="http://schemas.openxmlformats.org/officeDocument/2006/relationships/tags" Target="../tags/tag149.xml"/><Relationship Id="rId2" Type="http://schemas.openxmlformats.org/officeDocument/2006/relationships/tags" Target="../tags/tag131.xml"/><Relationship Id="rId19" Type="http://schemas.openxmlformats.org/officeDocument/2006/relationships/tags" Target="../tags/tag148.xml"/><Relationship Id="rId18" Type="http://schemas.openxmlformats.org/officeDocument/2006/relationships/tags" Target="../tags/tag147.xml"/><Relationship Id="rId17" Type="http://schemas.openxmlformats.org/officeDocument/2006/relationships/tags" Target="../tags/tag146.xml"/><Relationship Id="rId16" Type="http://schemas.openxmlformats.org/officeDocument/2006/relationships/tags" Target="../tags/tag145.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tags" Target="../tags/tag1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8" Type="http://schemas.openxmlformats.org/officeDocument/2006/relationships/notesSlide" Target="../notesSlides/notesSlide15.xml"/><Relationship Id="rId17" Type="http://schemas.openxmlformats.org/officeDocument/2006/relationships/slideLayout" Target="../slideLayouts/slideLayout2.xml"/><Relationship Id="rId16" Type="http://schemas.openxmlformats.org/officeDocument/2006/relationships/tags" Target="../tags/tag164.xml"/><Relationship Id="rId15" Type="http://schemas.openxmlformats.org/officeDocument/2006/relationships/tags" Target="../tags/tag163.xml"/><Relationship Id="rId14" Type="http://schemas.openxmlformats.org/officeDocument/2006/relationships/image" Target="../media/image32.png"/><Relationship Id="rId13" Type="http://schemas.openxmlformats.org/officeDocument/2006/relationships/image" Target="../media/image31.png"/><Relationship Id="rId12" Type="http://schemas.openxmlformats.org/officeDocument/2006/relationships/tags" Target="../tags/tag162.xml"/><Relationship Id="rId11" Type="http://schemas.openxmlformats.org/officeDocument/2006/relationships/image" Target="../media/image30.png"/><Relationship Id="rId10" Type="http://schemas.openxmlformats.org/officeDocument/2006/relationships/image" Target="../media/image29.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tags" Target="../tags/tag165.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4" Type="http://schemas.openxmlformats.org/officeDocument/2006/relationships/notesSlide" Target="../notesSlides/notesSlide3.xml"/><Relationship Id="rId23" Type="http://schemas.openxmlformats.org/officeDocument/2006/relationships/slideLayout" Target="../slideLayouts/slideLayout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9" Type="http://schemas.openxmlformats.org/officeDocument/2006/relationships/notesSlide" Target="../notesSlides/notesSlide4.xml"/><Relationship Id="rId38" Type="http://schemas.openxmlformats.org/officeDocument/2006/relationships/slideLayout" Target="../slideLayouts/slideLayout2.xml"/><Relationship Id="rId37" Type="http://schemas.openxmlformats.org/officeDocument/2006/relationships/image" Target="../media/image7.png"/><Relationship Id="rId36" Type="http://schemas.openxmlformats.org/officeDocument/2006/relationships/image" Target="../media/image15.svg"/><Relationship Id="rId35" Type="http://schemas.openxmlformats.org/officeDocument/2006/relationships/image" Target="../media/image14.png"/><Relationship Id="rId34" Type="http://schemas.openxmlformats.org/officeDocument/2006/relationships/image" Target="../media/image13.svg"/><Relationship Id="rId33" Type="http://schemas.openxmlformats.org/officeDocument/2006/relationships/image" Target="../media/image12.png"/><Relationship Id="rId32" Type="http://schemas.openxmlformats.org/officeDocument/2006/relationships/tags" Target="../tags/tag49.xml"/><Relationship Id="rId31" Type="http://schemas.openxmlformats.org/officeDocument/2006/relationships/image" Target="../media/image11.svg"/><Relationship Id="rId30" Type="http://schemas.openxmlformats.org/officeDocument/2006/relationships/image" Target="../media/image10.png"/><Relationship Id="rId3" Type="http://schemas.openxmlformats.org/officeDocument/2006/relationships/tags" Target="../tags/tag24.xml"/><Relationship Id="rId29" Type="http://schemas.openxmlformats.org/officeDocument/2006/relationships/tags" Target="../tags/tag48.xml"/><Relationship Id="rId28" Type="http://schemas.openxmlformats.org/officeDocument/2006/relationships/image" Target="../media/image9.svg"/><Relationship Id="rId27" Type="http://schemas.openxmlformats.org/officeDocument/2006/relationships/image" Target="../media/image8.png"/><Relationship Id="rId26" Type="http://schemas.openxmlformats.org/officeDocument/2006/relationships/tags" Target="../tags/tag47.xml"/><Relationship Id="rId25" Type="http://schemas.openxmlformats.org/officeDocument/2006/relationships/tags" Target="../tags/tag46.xml"/><Relationship Id="rId24" Type="http://schemas.openxmlformats.org/officeDocument/2006/relationships/tags" Target="../tags/tag45.xml"/><Relationship Id="rId23" Type="http://schemas.openxmlformats.org/officeDocument/2006/relationships/tags" Target="../tags/tag44.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tags" Target="../tags/tag23.xml"/><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6" Type="http://schemas.openxmlformats.org/officeDocument/2006/relationships/notesSlide" Target="../notesSlides/notesSlide5.xml"/><Relationship Id="rId15" Type="http://schemas.openxmlformats.org/officeDocument/2006/relationships/slideLayout" Target="../slideLayouts/slideLayout2.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5" Type="http://schemas.openxmlformats.org/officeDocument/2006/relationships/notesSlide" Target="../notesSlides/notesSlide6.xml"/><Relationship Id="rId14" Type="http://schemas.openxmlformats.org/officeDocument/2006/relationships/slideLayout" Target="../slideLayouts/slideLayout2.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8" Type="http://schemas.openxmlformats.org/officeDocument/2006/relationships/notesSlide" Target="../notesSlides/notesSlide8.xml"/><Relationship Id="rId27" Type="http://schemas.openxmlformats.org/officeDocument/2006/relationships/slideLayout" Target="../slideLayouts/slideLayout2.xml"/><Relationship Id="rId26" Type="http://schemas.openxmlformats.org/officeDocument/2006/relationships/tags" Target="../tags/tag104.xml"/><Relationship Id="rId25" Type="http://schemas.openxmlformats.org/officeDocument/2006/relationships/tags" Target="../tags/tag103.xml"/><Relationship Id="rId24" Type="http://schemas.openxmlformats.org/officeDocument/2006/relationships/tags" Target="../tags/tag102.xml"/><Relationship Id="rId23" Type="http://schemas.openxmlformats.org/officeDocument/2006/relationships/tags" Target="../tags/tag101.xml"/><Relationship Id="rId22" Type="http://schemas.openxmlformats.org/officeDocument/2006/relationships/tags" Target="../tags/tag100.xml"/><Relationship Id="rId21" Type="http://schemas.openxmlformats.org/officeDocument/2006/relationships/tags" Target="../tags/tag99.xml"/><Relationship Id="rId20" Type="http://schemas.openxmlformats.org/officeDocument/2006/relationships/tags" Target="../tags/tag98.xml"/><Relationship Id="rId2" Type="http://schemas.openxmlformats.org/officeDocument/2006/relationships/tags" Target="../tags/tag80.xml"/><Relationship Id="rId19" Type="http://schemas.openxmlformats.org/officeDocument/2006/relationships/tags" Target="../tags/tag97.xml"/><Relationship Id="rId18" Type="http://schemas.openxmlformats.org/officeDocument/2006/relationships/tags" Target="../tags/tag96.xml"/><Relationship Id="rId17" Type="http://schemas.openxmlformats.org/officeDocument/2006/relationships/tags" Target="../tags/tag95.xml"/><Relationship Id="rId16" Type="http://schemas.openxmlformats.org/officeDocument/2006/relationships/tags" Target="../tags/tag94.xml"/><Relationship Id="rId15" Type="http://schemas.openxmlformats.org/officeDocument/2006/relationships/tags" Target="../tags/tag93.xml"/><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6" Type="http://schemas.openxmlformats.org/officeDocument/2006/relationships/notesSlide" Target="../notesSlides/notesSlide9.xml"/><Relationship Id="rId35" Type="http://schemas.openxmlformats.org/officeDocument/2006/relationships/slideLayout" Target="../slideLayouts/slideLayout2.xml"/><Relationship Id="rId34" Type="http://schemas.openxmlformats.org/officeDocument/2006/relationships/image" Target="../media/image23.svg"/><Relationship Id="rId33" Type="http://schemas.openxmlformats.org/officeDocument/2006/relationships/image" Target="../media/image22.png"/><Relationship Id="rId32" Type="http://schemas.openxmlformats.org/officeDocument/2006/relationships/image" Target="../media/image21.svg"/><Relationship Id="rId31" Type="http://schemas.openxmlformats.org/officeDocument/2006/relationships/image" Target="../media/image20.png"/><Relationship Id="rId30" Type="http://schemas.openxmlformats.org/officeDocument/2006/relationships/image" Target="../media/image19.svg"/><Relationship Id="rId3" Type="http://schemas.openxmlformats.org/officeDocument/2006/relationships/tags" Target="../tags/tag106.xml"/><Relationship Id="rId29" Type="http://schemas.openxmlformats.org/officeDocument/2006/relationships/image" Target="../media/image18.png"/><Relationship Id="rId28" Type="http://schemas.openxmlformats.org/officeDocument/2006/relationships/image" Target="../media/image17.svg"/><Relationship Id="rId27" Type="http://schemas.openxmlformats.org/officeDocument/2006/relationships/image" Target="../media/image16.png"/><Relationship Id="rId26" Type="http://schemas.openxmlformats.org/officeDocument/2006/relationships/tags" Target="../tags/tag129.xml"/><Relationship Id="rId25" Type="http://schemas.openxmlformats.org/officeDocument/2006/relationships/tags" Target="../tags/tag128.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tags" Target="../tags/tag105.xml"/><Relationship Id="rId19" Type="http://schemas.openxmlformats.org/officeDocument/2006/relationships/tags" Target="../tags/tag122.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7600" y="0"/>
            <a:ext cx="34675200" cy="19504800"/>
          </a:xfrm>
          <a:prstGeom prst="rect">
            <a:avLst/>
          </a:prstGeom>
        </p:spPr>
      </p:pic>
      <p:sp>
        <p:nvSpPr>
          <p:cNvPr id="9" name="文本框 8"/>
          <p:cNvSpPr txBox="1"/>
          <p:nvPr/>
        </p:nvSpPr>
        <p:spPr>
          <a:xfrm>
            <a:off x="1637415" y="6933436"/>
            <a:ext cx="16559530" cy="33578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287" tIns="25287" rIns="25287" bIns="25287" numCol="1" spcCol="38100" rtlCol="0" anchor="ctr">
            <a:spAutoFit/>
          </a:bodyPr>
          <a:lstStyle/>
          <a:p>
            <a:pPr marL="0" marR="0" indent="0" algn="l" defTabSz="3467735" rtl="0" fontAlgn="auto" latinLnBrk="0" hangingPunct="0">
              <a:lnSpc>
                <a:spcPct val="125000"/>
              </a:lnSpc>
              <a:buClrTx/>
              <a:buSzTx/>
              <a:buFontTx/>
              <a:buNone/>
            </a:pPr>
            <a:r>
              <a:rPr kumimoji="0" sz="100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Bold" panose="020B0800000000000000" charset="-122"/>
                <a:sym typeface="FZLanTingHeiS-R-GB"/>
              </a:rPr>
              <a:t>麒麟信安一站式系统迁移平台</a:t>
            </a:r>
            <a:endParaRPr kumimoji="0" sz="100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Bold" panose="020B0800000000000000" charset="-122"/>
              <a:sym typeface="FZLanTingHeiS-R-GB"/>
            </a:endParaRPr>
          </a:p>
          <a:p>
            <a:pPr marL="0" marR="0" indent="0" algn="l" defTabSz="3467735" rtl="0" fontAlgn="auto" latinLnBrk="0" hangingPunct="0">
              <a:lnSpc>
                <a:spcPct val="125000"/>
              </a:lnSpc>
              <a:buClrTx/>
              <a:buSzTx/>
              <a:buFontTx/>
              <a:buNone/>
            </a:pPr>
            <a:r>
              <a:rPr kumimoji="0" lang="en-US" sz="72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Bold" panose="020B0800000000000000" charset="-122"/>
                <a:sym typeface="FZLanTingHeiS-R-GB"/>
              </a:rPr>
              <a:t>---</a:t>
            </a:r>
            <a:r>
              <a:rPr kumimoji="0" sz="72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Bold" panose="020B0800000000000000" charset="-122"/>
                <a:sym typeface="FZLanTingHeiS-R-GB"/>
              </a:rPr>
              <a:t>迁移加固方案及Windows迁移拓展</a:t>
            </a:r>
            <a:endParaRPr kumimoji="0" sz="72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Bold" panose="020B0800000000000000" charset="-122"/>
              <a:sym typeface="FZLanTingHeiS-R-GB"/>
            </a:endParaRPr>
          </a:p>
        </p:txBody>
      </p:sp>
      <p:sp>
        <p:nvSpPr>
          <p:cNvPr id="5" name="文本框 4"/>
          <p:cNvSpPr txBox="1"/>
          <p:nvPr/>
        </p:nvSpPr>
        <p:spPr>
          <a:xfrm>
            <a:off x="1637415" y="11237108"/>
            <a:ext cx="1573530" cy="97282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287" tIns="25287" rIns="25287" bIns="25287" numCol="1" spcCol="38100" rtlCol="0" anchor="ctr">
            <a:spAutoFit/>
          </a:bodyPr>
          <a:lstStyle/>
          <a:p>
            <a:pPr marL="0" marR="0" indent="0" algn="l" defTabSz="3467735" rtl="0" fontAlgn="auto" latinLnBrk="0" hangingPunct="0">
              <a:lnSpc>
                <a:spcPct val="100000"/>
              </a:lnSpc>
              <a:spcBef>
                <a:spcPts val="0"/>
              </a:spcBef>
              <a:spcAft>
                <a:spcPts val="0"/>
              </a:spcAft>
              <a:buClrTx/>
              <a:buSzTx/>
              <a:buFontTx/>
              <a:buNone/>
            </a:pPr>
            <a:r>
              <a:rPr kumimoji="0" lang="zh-CN" altLang="en-US" sz="6000" u="none" strike="noStrike" cap="none" spc="0" normalizeH="0" baseline="0" dirty="0">
                <a:ln>
                  <a:noFill/>
                </a:ln>
                <a:solidFill>
                  <a:srgbClr val="FFFFFF"/>
                </a:solidFill>
                <a:effectLst/>
                <a:uFillTx/>
                <a:latin typeface="思源黑体 CN Bold" panose="020B0800000000000000" charset="-122"/>
                <a:ea typeface="思源黑体 CN Bold" panose="020B0800000000000000" charset="-122"/>
                <a:cs typeface="思源黑体 CN Medium" panose="020B0600000000000000" charset="-122"/>
                <a:sym typeface="FZLanTingHeiS-R-GB"/>
              </a:rPr>
              <a:t>高睿</a:t>
            </a:r>
            <a:endParaRPr kumimoji="0" lang="zh-CN" altLang="en-US" sz="6000" u="none" strike="noStrike" cap="none" spc="0" normalizeH="0" baseline="0" dirty="0">
              <a:ln>
                <a:noFill/>
              </a:ln>
              <a:solidFill>
                <a:srgbClr val="FFFFFF"/>
              </a:solidFill>
              <a:effectLst/>
              <a:uFillTx/>
              <a:latin typeface="思源黑体 CN Bold" panose="020B0800000000000000" charset="-122"/>
              <a:ea typeface="思源黑体 CN Bold" panose="020B0800000000000000" charset="-122"/>
              <a:cs typeface="思源黑体 CN Medium" panose="020B0600000000000000" charset="-122"/>
              <a:sym typeface="FZLanTingHeiS-R-GB"/>
            </a:endParaRPr>
          </a:p>
        </p:txBody>
      </p:sp>
      <p:sp>
        <p:nvSpPr>
          <p:cNvPr id="11" name="文本框 10"/>
          <p:cNvSpPr txBox="1"/>
          <p:nvPr/>
        </p:nvSpPr>
        <p:spPr>
          <a:xfrm>
            <a:off x="1637415" y="12510933"/>
            <a:ext cx="2335530" cy="74168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287" tIns="25287" rIns="25287" bIns="25287" numCol="1" spcCol="38100" rtlCol="0" anchor="ctr">
            <a:spAutoFit/>
          </a:bodyPr>
          <a:lstStyle/>
          <a:p>
            <a:pPr marL="0" marR="0" indent="0" algn="l" defTabSz="3467735" rtl="0" fontAlgn="auto" latinLnBrk="0" hangingPunct="0">
              <a:lnSpc>
                <a:spcPct val="100000"/>
              </a:lnSpc>
              <a:spcBef>
                <a:spcPts val="0"/>
              </a:spcBef>
              <a:spcAft>
                <a:spcPts val="0"/>
              </a:spcAft>
              <a:buClrTx/>
              <a:buSzTx/>
              <a:buFontTx/>
              <a:buNone/>
            </a:pPr>
            <a:r>
              <a:rPr kumimoji="0" lang="zh-CN" altLang="en-US" sz="4500" u="none" strike="noStrike" cap="none" spc="0" normalizeH="0" baseline="0">
                <a:ln>
                  <a:noFill/>
                </a:ln>
                <a:solidFill>
                  <a:srgbClr val="FFFFFF"/>
                </a:solidFill>
                <a:effectLst/>
                <a:uFillTx/>
                <a:latin typeface="思源黑体 CN Bold" panose="020B0800000000000000" charset="-122"/>
                <a:ea typeface="思源黑体 CN Bold" panose="020B0800000000000000" charset="-122"/>
                <a:cs typeface="思源黑体 CN Medium" panose="020B0600000000000000" charset="-122"/>
                <a:sym typeface="FZLanTingHeiS-R-GB"/>
              </a:rPr>
              <a:t>产品经理</a:t>
            </a:r>
            <a:endParaRPr kumimoji="0" lang="zh-CN" altLang="en-US" sz="4500" u="none" strike="noStrike" cap="none" spc="0" normalizeH="0" baseline="0">
              <a:ln>
                <a:noFill/>
              </a:ln>
              <a:solidFill>
                <a:srgbClr val="FFFFFF"/>
              </a:solidFill>
              <a:effectLst/>
              <a:uFillTx/>
              <a:latin typeface="思源黑体 CN Bold" panose="020B0800000000000000" charset="-122"/>
              <a:ea typeface="思源黑体 CN Bold" panose="020B0800000000000000" charset="-122"/>
              <a:cs typeface="思源黑体 CN Medium" panose="020B0600000000000000" charset="-122"/>
              <a:sym typeface="FZLanTingHeiS-R-GB"/>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l="17488" t="13513" r="18863" b="14864"/>
          <a:stretch>
            <a:fillRect/>
          </a:stretch>
        </p:blipFill>
        <p:spPr>
          <a:xfrm>
            <a:off x="14032886" y="1166789"/>
            <a:ext cx="3035914" cy="1259231"/>
          </a:xfrm>
          <a:prstGeom prst="rect">
            <a:avLst/>
          </a:prstGeom>
        </p:spPr>
      </p:pic>
      <p:cxnSp>
        <p:nvCxnSpPr>
          <p:cNvPr id="6" name="直接连接符 5"/>
          <p:cNvCxnSpPr/>
          <p:nvPr/>
        </p:nvCxnSpPr>
        <p:spPr>
          <a:xfrm>
            <a:off x="13169900" y="1166789"/>
            <a:ext cx="0" cy="1175289"/>
          </a:xfrm>
          <a:prstGeom prst="line">
            <a:avLst/>
          </a:prstGeom>
          <a:noFill/>
          <a:ln w="57150" cap="flat">
            <a:solidFill>
              <a:srgbClr val="FFFFFF"/>
            </a:solidFill>
            <a:prstDash val="solid"/>
            <a:miter lim="400000"/>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3"/>
          <p:cNvSpPr>
            <a:spLocks noGrp="1"/>
          </p:cNvSpPr>
          <p:nvPr>
            <p:ph type="title"/>
          </p:nvPr>
        </p:nvSpPr>
        <p:spPr>
          <a:xfrm>
            <a:off x="629919" y="1096428"/>
            <a:ext cx="31745736" cy="1319755"/>
          </a:xfrm>
        </p:spPr>
        <p:txBody>
          <a:bodyPr>
            <a:normAutofit/>
          </a:bodyPr>
          <a:lstStyle/>
          <a:p>
            <a:pPr algn="ctr" defTabSz="1734185" hangingPunct="0">
              <a:defRPr sz="6000">
                <a:solidFill>
                  <a:srgbClr val="1C2D4E"/>
                </a:solidFill>
                <a:latin typeface="+mn-lt"/>
                <a:ea typeface="+mn-ea"/>
                <a:cs typeface="+mn-cs"/>
                <a:sym typeface="Source Han Sans CN Bold Bold"/>
              </a:defRPr>
            </a:pPr>
            <a:r>
              <a:rPr lang="zh-CN" altLang="en-US" sz="7000" b="1" spc="0">
                <a:ln>
                  <a:noFill/>
                </a:ln>
                <a:solidFill>
                  <a:schemeClr val="tx1"/>
                </a:solidFill>
                <a:effectLst/>
                <a:latin typeface="思源黑体 CN Bold" panose="020B0800000000000000" charset="-122"/>
                <a:ea typeface="思源黑体 CN Bold" panose="020B0800000000000000" charset="-122"/>
                <a:cs typeface="思源黑体 CN Bold" panose="020B0800000000000000" charset="-122"/>
                <a:sym typeface="+mn-ea"/>
              </a:rPr>
              <a:t>麒麟信安主机安全加固方案：分业务、分类别的全栈方案</a:t>
            </a:r>
            <a:endParaRPr lang="zh-CN" altLang="en-US" sz="7000" b="1" spc="0">
              <a:ln>
                <a:noFill/>
              </a:ln>
              <a:solidFill>
                <a:schemeClr val="tx1"/>
              </a:solidFill>
              <a:effectLst/>
              <a:latin typeface="思源黑体 CN Bold" panose="020B0800000000000000" charset="-122"/>
              <a:ea typeface="思源黑体 CN Bold" panose="020B0800000000000000" charset="-122"/>
              <a:cs typeface="思源黑体 CN Bold" panose="020B0800000000000000" charset="-122"/>
              <a:sym typeface="+mn-ea"/>
            </a:endParaRPr>
          </a:p>
        </p:txBody>
      </p:sp>
      <p:sp>
        <p:nvSpPr>
          <p:cNvPr id="3" name="任意多边形: 形状 2"/>
          <p:cNvSpPr/>
          <p:nvPr>
            <p:custDataLst>
              <p:tags r:id="rId1"/>
            </p:custDataLst>
          </p:nvPr>
        </p:nvSpPr>
        <p:spPr>
          <a:xfrm>
            <a:off x="15447264" y="12859258"/>
            <a:ext cx="7614709" cy="4005089"/>
          </a:xfrm>
          <a:custGeom>
            <a:avLst/>
            <a:gdLst>
              <a:gd name="connsiteX0" fmla="*/ 1334340 w 2668680"/>
              <a:gd name="connsiteY0" fmla="*/ 1534736 h 1534735"/>
              <a:gd name="connsiteX1" fmla="*/ 0 w 2668680"/>
              <a:gd name="connsiteY1" fmla="*/ 757593 h 1534735"/>
              <a:gd name="connsiteX2" fmla="*/ 1334340 w 2668680"/>
              <a:gd name="connsiteY2" fmla="*/ 0 h 1534735"/>
              <a:gd name="connsiteX3" fmla="*/ 2668681 w 2668680"/>
              <a:gd name="connsiteY3" fmla="*/ 762480 h 1534735"/>
            </a:gdLst>
            <a:ahLst/>
            <a:cxnLst>
              <a:cxn ang="0">
                <a:pos x="connsiteX0" y="connsiteY0"/>
              </a:cxn>
              <a:cxn ang="0">
                <a:pos x="connsiteX1" y="connsiteY1"/>
              </a:cxn>
              <a:cxn ang="0">
                <a:pos x="connsiteX2" y="connsiteY2"/>
              </a:cxn>
              <a:cxn ang="0">
                <a:pos x="connsiteX3" y="connsiteY3"/>
              </a:cxn>
            </a:cxnLst>
            <a:rect l="l" t="t" r="r" b="b"/>
            <a:pathLst>
              <a:path w="2668680" h="1534735">
                <a:moveTo>
                  <a:pt x="1334340" y="1534736"/>
                </a:moveTo>
                <a:lnTo>
                  <a:pt x="0" y="757593"/>
                </a:lnTo>
                <a:lnTo>
                  <a:pt x="1334340" y="0"/>
                </a:lnTo>
                <a:lnTo>
                  <a:pt x="2668681" y="762480"/>
                </a:lnTo>
                <a:close/>
              </a:path>
            </a:pathLst>
          </a:custGeom>
          <a:gradFill>
            <a:gsLst>
              <a:gs pos="100000">
                <a:schemeClr val="accent1">
                  <a:lumMod val="60000"/>
                  <a:lumOff val="40000"/>
                </a:schemeClr>
              </a:gs>
              <a:gs pos="35000">
                <a:schemeClr val="accent1">
                  <a:lumMod val="85000"/>
                  <a:lumOff val="15000"/>
                </a:schemeClr>
              </a:gs>
            </a:gsLst>
            <a:lin ang="10800000" scaled="0"/>
          </a:gradFill>
          <a:ln w="16291" cap="flat">
            <a:noFill/>
            <a:prstDash val="solid"/>
            <a:miter/>
          </a:ln>
        </p:spPr>
        <p:txBody>
          <a:bodyPr rtlCol="0" anchor="ctr"/>
          <a:lstStyle/>
          <a:p>
            <a:endParaRPr lang="zh-CN" altLang="en-US" sz="9520" dirty="0">
              <a:latin typeface="思源黑体 CN" panose="020B0500000000000000" charset="-122"/>
              <a:ea typeface="思源黑体 CN" panose="020B0500000000000000" charset="-122"/>
            </a:endParaRPr>
          </a:p>
        </p:txBody>
      </p:sp>
      <p:sp>
        <p:nvSpPr>
          <p:cNvPr id="5" name="任意多边形: 形状 4"/>
          <p:cNvSpPr/>
          <p:nvPr>
            <p:custDataLst>
              <p:tags r:id="rId2"/>
            </p:custDataLst>
          </p:nvPr>
        </p:nvSpPr>
        <p:spPr>
          <a:xfrm>
            <a:off x="16907002" y="13620242"/>
            <a:ext cx="4695272" cy="2482987"/>
          </a:xfrm>
          <a:custGeom>
            <a:avLst/>
            <a:gdLst>
              <a:gd name="connsiteX0" fmla="*/ 826020 w 1645523"/>
              <a:gd name="connsiteY0" fmla="*/ 951471 h 951471"/>
              <a:gd name="connsiteX1" fmla="*/ 0 w 1645523"/>
              <a:gd name="connsiteY1" fmla="*/ 457814 h 951471"/>
              <a:gd name="connsiteX2" fmla="*/ 817874 w 1645523"/>
              <a:gd name="connsiteY2" fmla="*/ 0 h 951471"/>
              <a:gd name="connsiteX3" fmla="*/ 1645523 w 1645523"/>
              <a:gd name="connsiteY3" fmla="*/ 469219 h 951471"/>
            </a:gdLst>
            <a:ahLst/>
            <a:cxnLst>
              <a:cxn ang="0">
                <a:pos x="connsiteX0" y="connsiteY0"/>
              </a:cxn>
              <a:cxn ang="0">
                <a:pos x="connsiteX1" y="connsiteY1"/>
              </a:cxn>
              <a:cxn ang="0">
                <a:pos x="connsiteX2" y="connsiteY2"/>
              </a:cxn>
              <a:cxn ang="0">
                <a:pos x="connsiteX3" y="connsiteY3"/>
              </a:cxn>
            </a:cxnLst>
            <a:rect l="l" t="t" r="r" b="b"/>
            <a:pathLst>
              <a:path w="1645523" h="951471">
                <a:moveTo>
                  <a:pt x="826020" y="951471"/>
                </a:moveTo>
                <a:lnTo>
                  <a:pt x="0" y="457814"/>
                </a:lnTo>
                <a:lnTo>
                  <a:pt x="817874" y="0"/>
                </a:lnTo>
                <a:lnTo>
                  <a:pt x="1645523" y="469219"/>
                </a:lnTo>
                <a:close/>
              </a:path>
            </a:pathLst>
          </a:custGeom>
          <a:solidFill>
            <a:srgbClr val="FFFFFF"/>
          </a:solidFill>
          <a:ln w="16291" cap="flat">
            <a:noFill/>
            <a:prstDash val="solid"/>
            <a:miter/>
          </a:ln>
        </p:spPr>
        <p:txBody>
          <a:bodyPr rtlCol="0" anchor="ctr"/>
          <a:lstStyle/>
          <a:p>
            <a:endParaRPr lang="zh-CN" altLang="en-US" sz="9520" dirty="0">
              <a:latin typeface="思源黑体 CN" panose="020B0500000000000000" charset="-122"/>
              <a:ea typeface="思源黑体 CN" panose="020B0500000000000000" charset="-122"/>
            </a:endParaRPr>
          </a:p>
        </p:txBody>
      </p:sp>
      <p:sp>
        <p:nvSpPr>
          <p:cNvPr id="6" name="任意多边形: 形状 5"/>
          <p:cNvSpPr/>
          <p:nvPr>
            <p:custDataLst>
              <p:tags r:id="rId3"/>
            </p:custDataLst>
          </p:nvPr>
        </p:nvSpPr>
        <p:spPr>
          <a:xfrm>
            <a:off x="19253962" y="8718296"/>
            <a:ext cx="7610058" cy="4005089"/>
          </a:xfrm>
          <a:custGeom>
            <a:avLst/>
            <a:gdLst>
              <a:gd name="connsiteX0" fmla="*/ 1334340 w 2667051"/>
              <a:gd name="connsiteY0" fmla="*/ 1534736 h 1534735"/>
              <a:gd name="connsiteX1" fmla="*/ 0 w 2667051"/>
              <a:gd name="connsiteY1" fmla="*/ 757592 h 1534735"/>
              <a:gd name="connsiteX2" fmla="*/ 1334340 w 2667051"/>
              <a:gd name="connsiteY2" fmla="*/ 0 h 1534735"/>
              <a:gd name="connsiteX3" fmla="*/ 2667052 w 2667051"/>
              <a:gd name="connsiteY3" fmla="*/ 764110 h 1534735"/>
            </a:gdLst>
            <a:ahLst/>
            <a:cxnLst>
              <a:cxn ang="0">
                <a:pos x="connsiteX0" y="connsiteY0"/>
              </a:cxn>
              <a:cxn ang="0">
                <a:pos x="connsiteX1" y="connsiteY1"/>
              </a:cxn>
              <a:cxn ang="0">
                <a:pos x="connsiteX2" y="connsiteY2"/>
              </a:cxn>
              <a:cxn ang="0">
                <a:pos x="connsiteX3" y="connsiteY3"/>
              </a:cxn>
            </a:cxnLst>
            <a:rect l="l" t="t" r="r" b="b"/>
            <a:pathLst>
              <a:path w="2667051" h="1534735">
                <a:moveTo>
                  <a:pt x="1334340" y="1534736"/>
                </a:moveTo>
                <a:lnTo>
                  <a:pt x="0" y="757592"/>
                </a:lnTo>
                <a:lnTo>
                  <a:pt x="1334340" y="0"/>
                </a:lnTo>
                <a:lnTo>
                  <a:pt x="2667052" y="764110"/>
                </a:lnTo>
                <a:close/>
              </a:path>
            </a:pathLst>
          </a:custGeom>
          <a:gradFill>
            <a:gsLst>
              <a:gs pos="100000">
                <a:schemeClr val="accent1">
                  <a:lumMod val="60000"/>
                  <a:lumOff val="40000"/>
                </a:schemeClr>
              </a:gs>
              <a:gs pos="35000">
                <a:schemeClr val="accent1">
                  <a:lumMod val="85000"/>
                  <a:lumOff val="15000"/>
                </a:schemeClr>
              </a:gs>
            </a:gsLst>
            <a:lin ang="10800000" scaled="0"/>
          </a:gradFill>
          <a:ln w="16291" cap="flat">
            <a:noFill/>
            <a:prstDash val="solid"/>
            <a:miter/>
          </a:ln>
        </p:spPr>
        <p:txBody>
          <a:bodyPr rtlCol="0" anchor="ctr"/>
          <a:lstStyle/>
          <a:p>
            <a:endParaRPr lang="zh-CN" altLang="en-US" sz="9520" dirty="0">
              <a:latin typeface="思源黑体 CN" panose="020B0500000000000000" charset="-122"/>
              <a:ea typeface="思源黑体 CN" panose="020B0500000000000000" charset="-122"/>
            </a:endParaRPr>
          </a:p>
        </p:txBody>
      </p:sp>
      <p:sp>
        <p:nvSpPr>
          <p:cNvPr id="7" name="任意多边形: 形状 6"/>
          <p:cNvSpPr/>
          <p:nvPr>
            <p:custDataLst>
              <p:tags r:id="rId4"/>
            </p:custDataLst>
          </p:nvPr>
        </p:nvSpPr>
        <p:spPr>
          <a:xfrm>
            <a:off x="20713700" y="9479280"/>
            <a:ext cx="4695272" cy="2482984"/>
          </a:xfrm>
          <a:custGeom>
            <a:avLst/>
            <a:gdLst>
              <a:gd name="connsiteX0" fmla="*/ 826020 w 1645523"/>
              <a:gd name="connsiteY0" fmla="*/ 951471 h 951470"/>
              <a:gd name="connsiteX1" fmla="*/ 0 w 1645523"/>
              <a:gd name="connsiteY1" fmla="*/ 459443 h 951470"/>
              <a:gd name="connsiteX2" fmla="*/ 817874 w 1645523"/>
              <a:gd name="connsiteY2" fmla="*/ 0 h 951470"/>
              <a:gd name="connsiteX3" fmla="*/ 1645523 w 1645523"/>
              <a:gd name="connsiteY3" fmla="*/ 470848 h 951470"/>
            </a:gdLst>
            <a:ahLst/>
            <a:cxnLst>
              <a:cxn ang="0">
                <a:pos x="connsiteX0" y="connsiteY0"/>
              </a:cxn>
              <a:cxn ang="0">
                <a:pos x="connsiteX1" y="connsiteY1"/>
              </a:cxn>
              <a:cxn ang="0">
                <a:pos x="connsiteX2" y="connsiteY2"/>
              </a:cxn>
              <a:cxn ang="0">
                <a:pos x="connsiteX3" y="connsiteY3"/>
              </a:cxn>
            </a:cxnLst>
            <a:rect l="l" t="t" r="r" b="b"/>
            <a:pathLst>
              <a:path w="1645523" h="951470">
                <a:moveTo>
                  <a:pt x="826020" y="951471"/>
                </a:moveTo>
                <a:lnTo>
                  <a:pt x="0" y="459443"/>
                </a:lnTo>
                <a:lnTo>
                  <a:pt x="817874" y="0"/>
                </a:lnTo>
                <a:lnTo>
                  <a:pt x="1645523" y="470848"/>
                </a:lnTo>
                <a:close/>
              </a:path>
            </a:pathLst>
          </a:custGeom>
          <a:solidFill>
            <a:srgbClr val="FFFFFF"/>
          </a:solidFill>
          <a:ln w="16291" cap="flat">
            <a:noFill/>
            <a:prstDash val="solid"/>
            <a:miter/>
          </a:ln>
        </p:spPr>
        <p:txBody>
          <a:bodyPr rtlCol="0" anchor="ctr"/>
          <a:lstStyle/>
          <a:p>
            <a:endParaRPr lang="zh-CN" altLang="en-US" sz="9520" dirty="0">
              <a:latin typeface="思源黑体 CN" panose="020B0500000000000000" charset="-122"/>
              <a:ea typeface="思源黑体 CN" panose="020B0500000000000000" charset="-122"/>
            </a:endParaRPr>
          </a:p>
        </p:txBody>
      </p:sp>
      <p:sp>
        <p:nvSpPr>
          <p:cNvPr id="8" name="任意多边形: 形状 7"/>
          <p:cNvSpPr/>
          <p:nvPr>
            <p:custDataLst>
              <p:tags r:id="rId5"/>
            </p:custDataLst>
          </p:nvPr>
        </p:nvSpPr>
        <p:spPr>
          <a:xfrm>
            <a:off x="23062438" y="4577334"/>
            <a:ext cx="7610058" cy="4005089"/>
          </a:xfrm>
          <a:custGeom>
            <a:avLst/>
            <a:gdLst>
              <a:gd name="connsiteX0" fmla="*/ 1332711 w 2667051"/>
              <a:gd name="connsiteY0" fmla="*/ 1534736 h 1534735"/>
              <a:gd name="connsiteX1" fmla="*/ 0 w 2667051"/>
              <a:gd name="connsiteY1" fmla="*/ 759222 h 1534735"/>
              <a:gd name="connsiteX2" fmla="*/ 1332711 w 2667051"/>
              <a:gd name="connsiteY2" fmla="*/ 0 h 1534735"/>
              <a:gd name="connsiteX3" fmla="*/ 2667051 w 2667051"/>
              <a:gd name="connsiteY3" fmla="*/ 764110 h 1534735"/>
            </a:gdLst>
            <a:ahLst/>
            <a:cxnLst>
              <a:cxn ang="0">
                <a:pos x="connsiteX0" y="connsiteY0"/>
              </a:cxn>
              <a:cxn ang="0">
                <a:pos x="connsiteX1" y="connsiteY1"/>
              </a:cxn>
              <a:cxn ang="0">
                <a:pos x="connsiteX2" y="connsiteY2"/>
              </a:cxn>
              <a:cxn ang="0">
                <a:pos x="connsiteX3" y="connsiteY3"/>
              </a:cxn>
            </a:cxnLst>
            <a:rect l="l" t="t" r="r" b="b"/>
            <a:pathLst>
              <a:path w="2667051" h="1534735">
                <a:moveTo>
                  <a:pt x="1332711" y="1534736"/>
                </a:moveTo>
                <a:lnTo>
                  <a:pt x="0" y="759222"/>
                </a:lnTo>
                <a:lnTo>
                  <a:pt x="1332711" y="0"/>
                </a:lnTo>
                <a:lnTo>
                  <a:pt x="2667051" y="764110"/>
                </a:lnTo>
                <a:close/>
              </a:path>
            </a:pathLst>
          </a:custGeom>
          <a:gradFill>
            <a:gsLst>
              <a:gs pos="100000">
                <a:schemeClr val="accent1">
                  <a:lumMod val="60000"/>
                  <a:lumOff val="40000"/>
                </a:schemeClr>
              </a:gs>
              <a:gs pos="35000">
                <a:schemeClr val="accent1">
                  <a:lumMod val="85000"/>
                  <a:lumOff val="15000"/>
                </a:schemeClr>
              </a:gs>
            </a:gsLst>
            <a:lin ang="10800000" scaled="0"/>
          </a:gradFill>
          <a:ln w="16291" cap="flat">
            <a:noFill/>
            <a:prstDash val="solid"/>
            <a:miter/>
          </a:ln>
        </p:spPr>
        <p:txBody>
          <a:bodyPr rtlCol="0" anchor="ctr"/>
          <a:lstStyle/>
          <a:p>
            <a:endParaRPr lang="zh-CN" altLang="en-US" sz="9520" dirty="0">
              <a:latin typeface="思源黑体 CN" panose="020B0500000000000000" charset="-122"/>
              <a:ea typeface="思源黑体 CN" panose="020B0500000000000000" charset="-122"/>
            </a:endParaRPr>
          </a:p>
        </p:txBody>
      </p:sp>
      <p:sp>
        <p:nvSpPr>
          <p:cNvPr id="9" name="任意多边形: 形状 8"/>
          <p:cNvSpPr/>
          <p:nvPr>
            <p:custDataLst>
              <p:tags r:id="rId6"/>
            </p:custDataLst>
          </p:nvPr>
        </p:nvSpPr>
        <p:spPr>
          <a:xfrm>
            <a:off x="24516842" y="5338318"/>
            <a:ext cx="4699920" cy="2482987"/>
          </a:xfrm>
          <a:custGeom>
            <a:avLst/>
            <a:gdLst>
              <a:gd name="connsiteX0" fmla="*/ 827649 w 1647152"/>
              <a:gd name="connsiteY0" fmla="*/ 951471 h 951471"/>
              <a:gd name="connsiteX1" fmla="*/ 0 w 1647152"/>
              <a:gd name="connsiteY1" fmla="*/ 459443 h 951471"/>
              <a:gd name="connsiteX2" fmla="*/ 819503 w 1647152"/>
              <a:gd name="connsiteY2" fmla="*/ 0 h 951471"/>
              <a:gd name="connsiteX3" fmla="*/ 1647153 w 1647152"/>
              <a:gd name="connsiteY3" fmla="*/ 470848 h 951471"/>
            </a:gdLst>
            <a:ahLst/>
            <a:cxnLst>
              <a:cxn ang="0">
                <a:pos x="connsiteX0" y="connsiteY0"/>
              </a:cxn>
              <a:cxn ang="0">
                <a:pos x="connsiteX1" y="connsiteY1"/>
              </a:cxn>
              <a:cxn ang="0">
                <a:pos x="connsiteX2" y="connsiteY2"/>
              </a:cxn>
              <a:cxn ang="0">
                <a:pos x="connsiteX3" y="connsiteY3"/>
              </a:cxn>
            </a:cxnLst>
            <a:rect l="l" t="t" r="r" b="b"/>
            <a:pathLst>
              <a:path w="1647152" h="951471">
                <a:moveTo>
                  <a:pt x="827649" y="951471"/>
                </a:moveTo>
                <a:lnTo>
                  <a:pt x="0" y="459443"/>
                </a:lnTo>
                <a:lnTo>
                  <a:pt x="819503" y="0"/>
                </a:lnTo>
                <a:lnTo>
                  <a:pt x="1647153" y="470848"/>
                </a:lnTo>
                <a:close/>
              </a:path>
            </a:pathLst>
          </a:custGeom>
          <a:solidFill>
            <a:srgbClr val="FFFFFF"/>
          </a:solidFill>
          <a:ln w="16291" cap="flat">
            <a:noFill/>
            <a:prstDash val="solid"/>
            <a:miter/>
          </a:ln>
        </p:spPr>
        <p:txBody>
          <a:bodyPr rtlCol="0" anchor="ctr"/>
          <a:lstStyle/>
          <a:p>
            <a:endParaRPr lang="zh-CN" altLang="en-US" sz="9520" dirty="0">
              <a:latin typeface="思源黑体 CN" panose="020B0500000000000000" charset="-122"/>
              <a:ea typeface="思源黑体 CN" panose="020B0500000000000000" charset="-122"/>
            </a:endParaRPr>
          </a:p>
        </p:txBody>
      </p:sp>
      <p:sp>
        <p:nvSpPr>
          <p:cNvPr id="10" name="任意多边形: 形状 9"/>
          <p:cNvSpPr/>
          <p:nvPr>
            <p:custDataLst>
              <p:tags r:id="rId7"/>
            </p:custDataLst>
          </p:nvPr>
        </p:nvSpPr>
        <p:spPr>
          <a:xfrm>
            <a:off x="19253962" y="10695432"/>
            <a:ext cx="3807353" cy="4153901"/>
          </a:xfrm>
          <a:custGeom>
            <a:avLst/>
            <a:gdLst>
              <a:gd name="connsiteX0" fmla="*/ 0 w 1334340"/>
              <a:gd name="connsiteY0" fmla="*/ 0 h 1591759"/>
              <a:gd name="connsiteX1" fmla="*/ 0 w 1334340"/>
              <a:gd name="connsiteY1" fmla="*/ 829279 h 1591759"/>
              <a:gd name="connsiteX2" fmla="*/ 1334340 w 1334340"/>
              <a:gd name="connsiteY2" fmla="*/ 1591759 h 1591759"/>
              <a:gd name="connsiteX3" fmla="*/ 1334340 w 1334340"/>
              <a:gd name="connsiteY3" fmla="*/ 777144 h 1591759"/>
            </a:gdLst>
            <a:ahLst/>
            <a:cxnLst>
              <a:cxn ang="0">
                <a:pos x="connsiteX0" y="connsiteY0"/>
              </a:cxn>
              <a:cxn ang="0">
                <a:pos x="connsiteX1" y="connsiteY1"/>
              </a:cxn>
              <a:cxn ang="0">
                <a:pos x="connsiteX2" y="connsiteY2"/>
              </a:cxn>
              <a:cxn ang="0">
                <a:pos x="connsiteX3" y="connsiteY3"/>
              </a:cxn>
            </a:cxnLst>
            <a:rect l="l" t="t" r="r" b="b"/>
            <a:pathLst>
              <a:path w="1334340" h="1591759">
                <a:moveTo>
                  <a:pt x="0" y="0"/>
                </a:moveTo>
                <a:lnTo>
                  <a:pt x="0" y="829279"/>
                </a:lnTo>
                <a:lnTo>
                  <a:pt x="1334340" y="1591759"/>
                </a:lnTo>
                <a:lnTo>
                  <a:pt x="1334340" y="777144"/>
                </a:lnTo>
                <a:close/>
              </a:path>
            </a:pathLst>
          </a:custGeom>
          <a:gradFill>
            <a:gsLst>
              <a:gs pos="30000">
                <a:schemeClr val="accent1">
                  <a:lumMod val="75000"/>
                  <a:alpha val="70000"/>
                </a:schemeClr>
              </a:gs>
              <a:gs pos="58000">
                <a:schemeClr val="accent1">
                  <a:lumMod val="75000"/>
                  <a:alpha val="31000"/>
                </a:schemeClr>
              </a:gs>
            </a:gsLst>
            <a:lin ang="7200000" scaled="0"/>
          </a:gradFill>
          <a:ln w="16291" cap="flat">
            <a:noFill/>
            <a:prstDash val="solid"/>
            <a:miter/>
          </a:ln>
        </p:spPr>
        <p:txBody>
          <a:bodyPr rtlCol="0" anchor="ctr"/>
          <a:lstStyle/>
          <a:p>
            <a:endParaRPr lang="zh-CN" altLang="en-US" sz="9520" dirty="0">
              <a:latin typeface="思源黑体 CN" panose="020B0500000000000000" charset="-122"/>
              <a:ea typeface="思源黑体 CN" panose="020B0500000000000000" charset="-122"/>
            </a:endParaRPr>
          </a:p>
        </p:txBody>
      </p:sp>
      <p:sp>
        <p:nvSpPr>
          <p:cNvPr id="11" name="任意多边形: 形状 10"/>
          <p:cNvSpPr/>
          <p:nvPr>
            <p:custDataLst>
              <p:tags r:id="rId8"/>
            </p:custDataLst>
          </p:nvPr>
        </p:nvSpPr>
        <p:spPr>
          <a:xfrm>
            <a:off x="19253962" y="6570472"/>
            <a:ext cx="11417414" cy="10820547"/>
          </a:xfrm>
          <a:custGeom>
            <a:avLst/>
            <a:gdLst>
              <a:gd name="connsiteX0" fmla="*/ 2667052 w 4001391"/>
              <a:gd name="connsiteY0" fmla="*/ 772256 h 4146393"/>
              <a:gd name="connsiteX1" fmla="*/ 2667052 w 4001391"/>
              <a:gd name="connsiteY1" fmla="*/ 1586871 h 4146393"/>
              <a:gd name="connsiteX2" fmla="*/ 1334340 w 4001391"/>
              <a:gd name="connsiteY2" fmla="*/ 2357498 h 4146393"/>
              <a:gd name="connsiteX3" fmla="*/ 1334340 w 4001391"/>
              <a:gd name="connsiteY3" fmla="*/ 3172113 h 4146393"/>
              <a:gd name="connsiteX4" fmla="*/ 0 w 4001391"/>
              <a:gd name="connsiteY4" fmla="*/ 3944369 h 4146393"/>
              <a:gd name="connsiteX5" fmla="*/ 0 w 4001391"/>
              <a:gd name="connsiteY5" fmla="*/ 4146393 h 4146393"/>
              <a:gd name="connsiteX6" fmla="*/ 1502151 w 4001391"/>
              <a:gd name="connsiteY6" fmla="*/ 3273126 h 4146393"/>
              <a:gd name="connsiteX7" fmla="*/ 1502151 w 4001391"/>
              <a:gd name="connsiteY7" fmla="*/ 2456881 h 4146393"/>
              <a:gd name="connsiteX8" fmla="*/ 2825087 w 4001391"/>
              <a:gd name="connsiteY8" fmla="*/ 1687884 h 4146393"/>
              <a:gd name="connsiteX9" fmla="*/ 2825087 w 4001391"/>
              <a:gd name="connsiteY9" fmla="*/ 863493 h 4146393"/>
              <a:gd name="connsiteX10" fmla="*/ 4001392 w 4001391"/>
              <a:gd name="connsiteY10" fmla="*/ 190620 h 4146393"/>
              <a:gd name="connsiteX11" fmla="*/ 4001392 w 4001391"/>
              <a:gd name="connsiteY11" fmla="*/ 0 h 414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391" h="4146393">
                <a:moveTo>
                  <a:pt x="2667052" y="772256"/>
                </a:moveTo>
                <a:lnTo>
                  <a:pt x="2667052" y="1586871"/>
                </a:lnTo>
                <a:lnTo>
                  <a:pt x="1334340" y="2357498"/>
                </a:lnTo>
                <a:lnTo>
                  <a:pt x="1334340" y="3172113"/>
                </a:lnTo>
                <a:lnTo>
                  <a:pt x="0" y="3944369"/>
                </a:lnTo>
                <a:lnTo>
                  <a:pt x="0" y="4146393"/>
                </a:lnTo>
                <a:lnTo>
                  <a:pt x="1502151" y="3273126"/>
                </a:lnTo>
                <a:lnTo>
                  <a:pt x="1502151" y="2456881"/>
                </a:lnTo>
                <a:lnTo>
                  <a:pt x="2825087" y="1687884"/>
                </a:lnTo>
                <a:lnTo>
                  <a:pt x="2825087" y="863493"/>
                </a:lnTo>
                <a:lnTo>
                  <a:pt x="4001392" y="190620"/>
                </a:lnTo>
                <a:lnTo>
                  <a:pt x="4001392" y="0"/>
                </a:lnTo>
                <a:close/>
              </a:path>
            </a:pathLst>
          </a:custGeom>
          <a:solidFill>
            <a:schemeClr val="accent1">
              <a:lumMod val="75000"/>
              <a:alpha val="61000"/>
            </a:schemeClr>
          </a:solidFill>
          <a:ln w="16291" cap="flat">
            <a:noFill/>
            <a:prstDash val="solid"/>
            <a:miter/>
          </a:ln>
        </p:spPr>
        <p:txBody>
          <a:bodyPr rtlCol="0" anchor="ctr"/>
          <a:lstStyle/>
          <a:p>
            <a:endParaRPr lang="zh-CN" altLang="en-US" sz="9520" dirty="0">
              <a:latin typeface="思源黑体 CN" panose="020B0500000000000000" charset="-122"/>
              <a:ea typeface="思源黑体 CN" panose="020B0500000000000000" charset="-122"/>
            </a:endParaRPr>
          </a:p>
        </p:txBody>
      </p:sp>
      <p:sp>
        <p:nvSpPr>
          <p:cNvPr id="12" name="任意多边形: 形状 11"/>
          <p:cNvSpPr/>
          <p:nvPr>
            <p:custDataLst>
              <p:tags r:id="rId9"/>
            </p:custDataLst>
          </p:nvPr>
        </p:nvSpPr>
        <p:spPr>
          <a:xfrm>
            <a:off x="15447264" y="14836394"/>
            <a:ext cx="3807353" cy="2555263"/>
          </a:xfrm>
          <a:custGeom>
            <a:avLst/>
            <a:gdLst>
              <a:gd name="connsiteX0" fmla="*/ 1334340 w 1334340"/>
              <a:gd name="connsiteY0" fmla="*/ 777143 h 979167"/>
              <a:gd name="connsiteX1" fmla="*/ 0 w 1334340"/>
              <a:gd name="connsiteY1" fmla="*/ 0 h 979167"/>
              <a:gd name="connsiteX2" fmla="*/ 0 w 1334340"/>
              <a:gd name="connsiteY2" fmla="*/ 215058 h 979167"/>
              <a:gd name="connsiteX3" fmla="*/ 1334340 w 1334340"/>
              <a:gd name="connsiteY3" fmla="*/ 979168 h 979167"/>
            </a:gdLst>
            <a:ahLst/>
            <a:cxnLst>
              <a:cxn ang="0">
                <a:pos x="connsiteX0" y="connsiteY0"/>
              </a:cxn>
              <a:cxn ang="0">
                <a:pos x="connsiteX1" y="connsiteY1"/>
              </a:cxn>
              <a:cxn ang="0">
                <a:pos x="connsiteX2" y="connsiteY2"/>
              </a:cxn>
              <a:cxn ang="0">
                <a:pos x="connsiteX3" y="connsiteY3"/>
              </a:cxn>
            </a:cxnLst>
            <a:rect l="l" t="t" r="r" b="b"/>
            <a:pathLst>
              <a:path w="1334340" h="979167">
                <a:moveTo>
                  <a:pt x="1334340" y="777143"/>
                </a:moveTo>
                <a:lnTo>
                  <a:pt x="0" y="0"/>
                </a:lnTo>
                <a:lnTo>
                  <a:pt x="0" y="215058"/>
                </a:lnTo>
                <a:lnTo>
                  <a:pt x="1334340" y="979168"/>
                </a:lnTo>
                <a:close/>
              </a:path>
            </a:pathLst>
          </a:custGeom>
          <a:solidFill>
            <a:schemeClr val="accent1">
              <a:lumMod val="75000"/>
              <a:alpha val="61000"/>
            </a:schemeClr>
          </a:solidFill>
          <a:ln w="16291" cap="flat">
            <a:noFill/>
            <a:prstDash val="solid"/>
            <a:miter/>
          </a:ln>
        </p:spPr>
        <p:txBody>
          <a:bodyPr rot="0" spcFirstLastPara="0" vertOverflow="overflow" horzOverflow="overflow" vert="horz" wrap="square" lIns="256031" tIns="128015" rIns="256031" bIns="128015" numCol="1" spcCol="0" rtlCol="0" fromWordArt="0" anchor="ctr" anchorCtr="0" forceAA="0" compatLnSpc="1">
            <a:noAutofit/>
          </a:bodyPr>
          <a:lstStyle/>
          <a:p>
            <a:endParaRPr lang="zh-CN" altLang="en-US" sz="9520" dirty="0">
              <a:latin typeface="思源黑体 CN" panose="020B0500000000000000" charset="-122"/>
              <a:ea typeface="思源黑体 CN" panose="020B0500000000000000" charset="-122"/>
            </a:endParaRPr>
          </a:p>
        </p:txBody>
      </p:sp>
      <p:sp>
        <p:nvSpPr>
          <p:cNvPr id="13" name="文本框 12"/>
          <p:cNvSpPr txBox="1"/>
          <p:nvPr>
            <p:custDataLst>
              <p:tags r:id="rId10"/>
            </p:custDataLst>
          </p:nvPr>
        </p:nvSpPr>
        <p:spPr>
          <a:xfrm>
            <a:off x="15641066" y="3995928"/>
            <a:ext cx="6960013" cy="4032000"/>
          </a:xfrm>
          <a:prstGeom prst="rect">
            <a:avLst/>
          </a:prstGeom>
          <a:noFill/>
        </p:spPr>
        <p:txBody>
          <a:bodyPr wrap="square" lIns="0" tIns="0" rIns="0" bIns="0">
            <a:noAutofit/>
          </a:bodyPr>
          <a:lstStyle/>
          <a:p>
            <a:pPr>
              <a:lnSpc>
                <a:spcPct val="150000"/>
              </a:lnSpc>
            </a:pPr>
            <a:r>
              <a:rPr sz="4480" b="1" kern="0" spc="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关基加固：</a:t>
            </a:r>
            <a:r>
              <a:rPr lang="zh-CN" altLang="en-US" sz="4480" kern="0" spc="0" dirty="0">
                <a:ln>
                  <a:noFill/>
                  <a:prstDash val="sysDot"/>
                </a:ln>
                <a:solidFill>
                  <a:schemeClr val="tx1"/>
                </a:solidFill>
                <a:latin typeface="思源黑体 CN" panose="020B0500000000000000" charset="-122"/>
                <a:ea typeface="思源黑体 CN" panose="020B0500000000000000" charset="-122"/>
                <a:sym typeface="+mn-ea"/>
              </a:rPr>
              <a:t>对于关基领域，开展等保加固、商密整改、可信计算加固等</a:t>
            </a:r>
            <a:endParaRPr lang="zh-CN" altLang="en-US" sz="4480" kern="0" spc="0" dirty="0">
              <a:ln>
                <a:noFill/>
                <a:prstDash val="sysDot"/>
              </a:ln>
              <a:solidFill>
                <a:schemeClr val="tx1"/>
              </a:solidFill>
              <a:latin typeface="思源黑体 CN" panose="020B0500000000000000" charset="-122"/>
              <a:ea typeface="思源黑体 CN" panose="020B0500000000000000" charset="-122"/>
              <a:sym typeface="+mn-ea"/>
            </a:endParaRPr>
          </a:p>
        </p:txBody>
      </p:sp>
      <p:sp>
        <p:nvSpPr>
          <p:cNvPr id="14" name="矩形 13"/>
          <p:cNvSpPr/>
          <p:nvPr>
            <p:custDataLst>
              <p:tags r:id="rId11"/>
            </p:custDataLst>
          </p:nvPr>
        </p:nvSpPr>
        <p:spPr>
          <a:xfrm>
            <a:off x="11288351" y="4202176"/>
            <a:ext cx="3244164" cy="1619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r" defTabSz="5268595">
              <a:lnSpc>
                <a:spcPct val="120000"/>
              </a:lnSpc>
            </a:pPr>
            <a:r>
              <a:rPr sz="6600" b="1" kern="0" dirty="0">
                <a:gradFill flip="none" rotWithShape="1">
                  <a:gsLst>
                    <a:gs pos="47000">
                      <a:srgbClr val="C1E7FD"/>
                    </a:gs>
                    <a:gs pos="99000">
                      <a:srgbClr val="939CFF"/>
                    </a:gs>
                  </a:gsLst>
                  <a:lin ang="3600000" scaled="0"/>
                </a:gradFill>
                <a:latin typeface="思源黑体 CN" panose="020B0500000000000000" charset="-122"/>
                <a:ea typeface="思源黑体 CN" panose="020B0500000000000000" charset="-122"/>
                <a:cs typeface="Source Han Sans CN Bold Bold"/>
                <a:sym typeface="+mn-ea"/>
              </a:rPr>
              <a:t>第三类</a:t>
            </a:r>
            <a:endParaRPr lang="zh-CN" altLang="en-US" sz="6600" b="1" kern="0" dirty="0">
              <a:gradFill flip="none" rotWithShape="1">
                <a:gsLst>
                  <a:gs pos="0">
                    <a:srgbClr val="FFE68D"/>
                  </a:gs>
                  <a:gs pos="100000">
                    <a:srgbClr val="FFC156"/>
                  </a:gs>
                </a:gsLst>
                <a:lin ang="3600000" scaled="0"/>
              </a:gradFill>
              <a:latin typeface="思源黑体 CN" panose="020B0500000000000000" charset="-122"/>
              <a:ea typeface="思源黑体 CN" panose="020B0500000000000000" charset="-122"/>
              <a:cs typeface="思源黑体 CN" panose="020B0500000000000000" charset="-122"/>
            </a:endParaRPr>
          </a:p>
          <a:p>
            <a:pPr algn="r" defTabSz="5268595">
              <a:lnSpc>
                <a:spcPct val="120000"/>
              </a:lnSpc>
            </a:pPr>
            <a:endParaRPr lang="en-US" altLang="zh-CN" sz="6600" b="1" kern="0" dirty="0">
              <a:gradFill>
                <a:gsLst>
                  <a:gs pos="0">
                    <a:srgbClr val="157CF3"/>
                  </a:gs>
                  <a:gs pos="100000">
                    <a:srgbClr val="2DFDF9"/>
                  </a:gs>
                </a:gsLst>
                <a:lin ang="7200000" scaled="0"/>
              </a:gradFill>
              <a:latin typeface="思源黑体 CN" panose="020B0500000000000000" charset="-122"/>
              <a:ea typeface="思源黑体 CN" panose="020B0500000000000000" charset="-122"/>
              <a:cs typeface="阿里巴巴普惠体 3.0 55 Regular" panose="00020600040101010101" charset="-122"/>
            </a:endParaRPr>
          </a:p>
        </p:txBody>
      </p:sp>
      <p:sp>
        <p:nvSpPr>
          <p:cNvPr id="15" name="文本框 14"/>
          <p:cNvSpPr txBox="1"/>
          <p:nvPr>
            <p:custDataLst>
              <p:tags r:id="rId12"/>
            </p:custDataLst>
          </p:nvPr>
        </p:nvSpPr>
        <p:spPr>
          <a:xfrm>
            <a:off x="11644122" y="8394700"/>
            <a:ext cx="6960013" cy="4032000"/>
          </a:xfrm>
          <a:prstGeom prst="rect">
            <a:avLst/>
          </a:prstGeom>
          <a:noFill/>
        </p:spPr>
        <p:txBody>
          <a:bodyPr wrap="square" lIns="0" tIns="0" rIns="0" bIns="0">
            <a:noAutofit/>
          </a:bodyPr>
          <a:lstStyle/>
          <a:p>
            <a:pPr>
              <a:lnSpc>
                <a:spcPct val="150000"/>
              </a:lnSpc>
            </a:pPr>
            <a:r>
              <a:rPr sz="4480" b="1" kern="0" spc="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等保加固：</a:t>
            </a:r>
            <a:r>
              <a:rPr lang="zh-CN" altLang="en-US" sz="4480" kern="0" spc="0" dirty="0">
                <a:ln>
                  <a:noFill/>
                  <a:prstDash val="sysDot"/>
                </a:ln>
                <a:solidFill>
                  <a:schemeClr val="tx1"/>
                </a:solidFill>
                <a:latin typeface="思源黑体 CN" panose="020B0500000000000000" charset="-122"/>
                <a:ea typeface="思源黑体 CN" panose="020B0500000000000000" charset="-122"/>
                <a:sym typeface="+mn-ea"/>
              </a:rPr>
              <a:t>对于有等级保护的场景，选择此类方案</a:t>
            </a:r>
            <a:endParaRPr lang="zh-CN" altLang="en-US" sz="4480" kern="0" spc="0" dirty="0">
              <a:ln>
                <a:noFill/>
                <a:prstDash val="sysDot"/>
              </a:ln>
              <a:solidFill>
                <a:schemeClr val="tx1"/>
              </a:solidFill>
              <a:latin typeface="思源黑体 CN" panose="020B0500000000000000" charset="-122"/>
              <a:ea typeface="思源黑体 CN" panose="020B0500000000000000" charset="-122"/>
              <a:sym typeface="+mn-ea"/>
            </a:endParaRPr>
          </a:p>
        </p:txBody>
      </p:sp>
      <p:sp>
        <p:nvSpPr>
          <p:cNvPr id="16" name="矩形 15"/>
          <p:cNvSpPr/>
          <p:nvPr>
            <p:custDataLst>
              <p:tags r:id="rId13"/>
            </p:custDataLst>
          </p:nvPr>
        </p:nvSpPr>
        <p:spPr>
          <a:xfrm>
            <a:off x="7370496" y="8545712"/>
            <a:ext cx="3244164" cy="1619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r" defTabSz="5268595">
              <a:lnSpc>
                <a:spcPct val="120000"/>
              </a:lnSpc>
            </a:pPr>
            <a:r>
              <a:rPr sz="6600" b="1" kern="0" dirty="0">
                <a:gradFill flip="none" rotWithShape="1">
                  <a:gsLst>
                    <a:gs pos="47000">
                      <a:srgbClr val="C1E7FD"/>
                    </a:gs>
                    <a:gs pos="99000">
                      <a:srgbClr val="939CFF"/>
                    </a:gs>
                  </a:gsLst>
                  <a:lin ang="3600000" scaled="0"/>
                </a:gradFill>
                <a:latin typeface="思源黑体 CN" panose="020B0500000000000000" charset="-122"/>
                <a:ea typeface="思源黑体 CN" panose="020B0500000000000000" charset="-122"/>
                <a:cs typeface="Source Han Sans CN Bold Bold"/>
                <a:sym typeface="+mn-ea"/>
              </a:rPr>
              <a:t>第二类</a:t>
            </a:r>
            <a:endParaRPr lang="zh-CN" altLang="en-US" sz="6600" b="1" kern="0" dirty="0">
              <a:gradFill flip="none" rotWithShape="1">
                <a:gsLst>
                  <a:gs pos="0">
                    <a:srgbClr val="FFE68D"/>
                  </a:gs>
                  <a:gs pos="100000">
                    <a:srgbClr val="FFC156"/>
                  </a:gs>
                </a:gsLst>
                <a:lin ang="3600000" scaled="0"/>
              </a:gradFill>
              <a:latin typeface="思源黑体 CN" panose="020B0500000000000000" charset="-122"/>
              <a:ea typeface="思源黑体 CN" panose="020B0500000000000000" charset="-122"/>
              <a:cs typeface="思源黑体 CN" panose="020B0500000000000000" charset="-122"/>
            </a:endParaRPr>
          </a:p>
          <a:p>
            <a:pPr algn="r"/>
            <a:endParaRPr lang="en-US" altLang="zh-CN" sz="6720" b="1" kern="0" dirty="0">
              <a:gradFill>
                <a:gsLst>
                  <a:gs pos="0">
                    <a:srgbClr val="157CF3"/>
                  </a:gs>
                  <a:gs pos="100000">
                    <a:srgbClr val="2DFDF9"/>
                  </a:gs>
                </a:gsLst>
                <a:lin ang="7200000" scaled="0"/>
              </a:gradFill>
              <a:latin typeface="思源黑体 CN" panose="020B0500000000000000" charset="-122"/>
              <a:ea typeface="思源黑体 CN" panose="020B0500000000000000" charset="-122"/>
              <a:cs typeface="阿里巴巴普惠体 3.0 55 Regular" panose="00020600040101010101" charset="-122"/>
            </a:endParaRPr>
          </a:p>
        </p:txBody>
      </p:sp>
      <p:sp>
        <p:nvSpPr>
          <p:cNvPr id="17" name="文本框 16"/>
          <p:cNvSpPr txBox="1"/>
          <p:nvPr>
            <p:custDataLst>
              <p:tags r:id="rId14"/>
            </p:custDataLst>
          </p:nvPr>
        </p:nvSpPr>
        <p:spPr>
          <a:xfrm>
            <a:off x="7572502" y="12804140"/>
            <a:ext cx="6960013" cy="4032000"/>
          </a:xfrm>
          <a:prstGeom prst="rect">
            <a:avLst/>
          </a:prstGeom>
          <a:noFill/>
        </p:spPr>
        <p:txBody>
          <a:bodyPr wrap="square" lIns="0" tIns="0" rIns="0" bIns="0">
            <a:noAutofit/>
          </a:bodyPr>
          <a:lstStyle/>
          <a:p>
            <a:pPr>
              <a:lnSpc>
                <a:spcPct val="150000"/>
              </a:lnSpc>
            </a:pPr>
            <a:r>
              <a:rPr sz="4480" b="1" kern="0" spc="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sym typeface="+mn-ea"/>
              </a:rPr>
              <a:t>常规加固：</a:t>
            </a:r>
            <a:r>
              <a:rPr lang="zh-CN" altLang="en-US" sz="4480" kern="0" spc="0" dirty="0">
                <a:ln>
                  <a:noFill/>
                  <a:prstDash val="sysDot"/>
                </a:ln>
                <a:solidFill>
                  <a:schemeClr val="tx1"/>
                </a:solidFill>
                <a:latin typeface="思源黑体 CN" panose="020B0500000000000000" charset="-122"/>
                <a:ea typeface="思源黑体 CN" panose="020B0500000000000000" charset="-122"/>
                <a:cs typeface="思源黑体 CN" panose="020B0500000000000000" charset="-122"/>
                <a:sym typeface="+mn-ea"/>
              </a:rPr>
              <a:t>能满足当下</a:t>
            </a:r>
            <a:r>
              <a:rPr lang="en-US" altLang="zh-CN" sz="4480" kern="0" spc="0" dirty="0">
                <a:ln>
                  <a:noFill/>
                  <a:prstDash val="sysDot"/>
                </a:ln>
                <a:solidFill>
                  <a:schemeClr val="tx1"/>
                </a:solidFill>
                <a:latin typeface="思源黑体 CN" panose="020B0500000000000000" charset="-122"/>
                <a:ea typeface="思源黑体 CN" panose="020B0500000000000000" charset="-122"/>
                <a:cs typeface="思源黑体 CN" panose="020B0500000000000000" charset="-122"/>
                <a:sym typeface="+mn-ea"/>
              </a:rPr>
              <a:t>CentOS 90%</a:t>
            </a:r>
            <a:r>
              <a:rPr lang="zh-CN" altLang="en-US" sz="4480" kern="0" spc="0" dirty="0">
                <a:ln>
                  <a:noFill/>
                  <a:prstDash val="sysDot"/>
                </a:ln>
                <a:solidFill>
                  <a:schemeClr val="tx1"/>
                </a:solidFill>
                <a:latin typeface="思源黑体 CN" panose="020B0500000000000000" charset="-122"/>
                <a:ea typeface="思源黑体 CN" panose="020B0500000000000000" charset="-122"/>
                <a:cs typeface="思源黑体 CN" panose="020B0500000000000000" charset="-122"/>
                <a:sym typeface="+mn-ea"/>
              </a:rPr>
              <a:t>的应用场景</a:t>
            </a:r>
            <a:endParaRPr lang="zh-CN" altLang="en-US" sz="4480" kern="0" spc="0" dirty="0">
              <a:ln>
                <a:noFill/>
                <a:prstDash val="sysDot"/>
              </a:ln>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8" name="矩形 17"/>
          <p:cNvSpPr/>
          <p:nvPr>
            <p:custDataLst>
              <p:tags r:id="rId15"/>
            </p:custDataLst>
          </p:nvPr>
        </p:nvSpPr>
        <p:spPr>
          <a:xfrm>
            <a:off x="3141476" y="13216128"/>
            <a:ext cx="3244164" cy="1619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t"/>
          <a:lstStyle/>
          <a:p>
            <a:pPr algn="r"/>
            <a:r>
              <a:rPr sz="6600" b="1" kern="0" dirty="0">
                <a:gradFill flip="none" rotWithShape="1">
                  <a:gsLst>
                    <a:gs pos="47000">
                      <a:srgbClr val="C1E7FD"/>
                    </a:gs>
                    <a:gs pos="99000">
                      <a:srgbClr val="939CFF"/>
                    </a:gs>
                  </a:gsLst>
                  <a:lin ang="3600000" scaled="0"/>
                </a:gradFill>
                <a:latin typeface="思源黑体 CN" panose="020B0500000000000000" charset="-122"/>
                <a:ea typeface="思源黑体 CN" panose="020B0500000000000000" charset="-122"/>
                <a:cs typeface="Source Han Sans CN Bold Bold"/>
              </a:rPr>
              <a:t>第一类</a:t>
            </a:r>
            <a:endParaRPr sz="6600" b="1" kern="0" dirty="0">
              <a:gradFill flip="none" rotWithShape="1">
                <a:gsLst>
                  <a:gs pos="47000">
                    <a:srgbClr val="C1E7FD"/>
                  </a:gs>
                  <a:gs pos="99000">
                    <a:srgbClr val="939CFF"/>
                  </a:gs>
                </a:gsLst>
                <a:lin ang="3600000" scaled="0"/>
              </a:gradFill>
              <a:latin typeface="思源黑体 CN" panose="020B0500000000000000" charset="-122"/>
              <a:ea typeface="思源黑体 CN" panose="020B0500000000000000" charset="-122"/>
              <a:cs typeface="Source Han Sans CN Bold Bold"/>
            </a:endParaRPr>
          </a:p>
        </p:txBody>
      </p:sp>
      <p:sp>
        <p:nvSpPr>
          <p:cNvPr id="19" name="矩形 18"/>
          <p:cNvSpPr/>
          <p:nvPr>
            <p:custDataLst>
              <p:tags r:id="rId16"/>
            </p:custDataLst>
          </p:nvPr>
        </p:nvSpPr>
        <p:spPr>
          <a:xfrm>
            <a:off x="14968982" y="4202176"/>
            <a:ext cx="185979" cy="1384690"/>
          </a:xfrm>
          <a:prstGeom prst="rect">
            <a:avLst/>
          </a:prstGeom>
          <a:gradFill>
            <a:gsLst>
              <a:gs pos="100000">
                <a:schemeClr val="accent1">
                  <a:lumMod val="40000"/>
                  <a:lumOff val="60000"/>
                  <a:alpha val="0"/>
                </a:schemeClr>
              </a:gs>
              <a:gs pos="0">
                <a:schemeClr val="accent1">
                  <a:lumMod val="85000"/>
                  <a:lumOff val="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20" dirty="0">
              <a:latin typeface="思源黑体 CN" panose="020B0500000000000000" charset="-122"/>
              <a:ea typeface="思源黑体 CN" panose="020B0500000000000000" charset="-122"/>
            </a:endParaRPr>
          </a:p>
        </p:txBody>
      </p:sp>
      <p:sp>
        <p:nvSpPr>
          <p:cNvPr id="20" name="矩形 19"/>
          <p:cNvSpPr/>
          <p:nvPr>
            <p:custDataLst>
              <p:tags r:id="rId17"/>
            </p:custDataLst>
          </p:nvPr>
        </p:nvSpPr>
        <p:spPr>
          <a:xfrm>
            <a:off x="10977372" y="8604504"/>
            <a:ext cx="185979" cy="1384690"/>
          </a:xfrm>
          <a:prstGeom prst="rect">
            <a:avLst/>
          </a:prstGeom>
          <a:gradFill>
            <a:gsLst>
              <a:gs pos="100000">
                <a:schemeClr val="accent1">
                  <a:lumMod val="40000"/>
                  <a:lumOff val="60000"/>
                  <a:alpha val="0"/>
                </a:schemeClr>
              </a:gs>
              <a:gs pos="0">
                <a:schemeClr val="accent1">
                  <a:lumMod val="85000"/>
                  <a:lumOff val="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20" dirty="0">
              <a:latin typeface="思源黑体 CN" panose="020B0500000000000000" charset="-122"/>
              <a:ea typeface="思源黑体 CN" panose="020B0500000000000000" charset="-122"/>
            </a:endParaRPr>
          </a:p>
        </p:txBody>
      </p:sp>
      <p:sp>
        <p:nvSpPr>
          <p:cNvPr id="48" name="矩形 47"/>
          <p:cNvSpPr/>
          <p:nvPr>
            <p:custDataLst>
              <p:tags r:id="rId18"/>
            </p:custDataLst>
          </p:nvPr>
        </p:nvSpPr>
        <p:spPr>
          <a:xfrm>
            <a:off x="6886194" y="13003276"/>
            <a:ext cx="185979" cy="1384690"/>
          </a:xfrm>
          <a:prstGeom prst="rect">
            <a:avLst/>
          </a:prstGeom>
          <a:gradFill>
            <a:gsLst>
              <a:gs pos="100000">
                <a:schemeClr val="accent1">
                  <a:lumMod val="40000"/>
                  <a:lumOff val="60000"/>
                  <a:alpha val="0"/>
                </a:schemeClr>
              </a:gs>
              <a:gs pos="0">
                <a:schemeClr val="accent1">
                  <a:lumMod val="85000"/>
                  <a:lumOff val="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20" dirty="0">
              <a:latin typeface="思源黑体 CN" panose="020B0500000000000000" charset="-122"/>
              <a:ea typeface="思源黑体 CN" panose="020B0500000000000000" charset="-122"/>
            </a:endParaRPr>
          </a:p>
        </p:txBody>
      </p:sp>
      <p:cxnSp>
        <p:nvCxnSpPr>
          <p:cNvPr id="49" name="直接连接符 48"/>
          <p:cNvCxnSpPr/>
          <p:nvPr>
            <p:custDataLst>
              <p:tags r:id="rId19"/>
            </p:custDataLst>
          </p:nvPr>
        </p:nvCxnSpPr>
        <p:spPr>
          <a:xfrm>
            <a:off x="22824186" y="5105400"/>
            <a:ext cx="3020377"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20"/>
            </p:custDataLst>
          </p:nvPr>
        </p:nvCxnSpPr>
        <p:spPr>
          <a:xfrm>
            <a:off x="18836132" y="9607296"/>
            <a:ext cx="2533650"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21"/>
            </p:custDataLst>
          </p:nvPr>
        </p:nvCxnSpPr>
        <p:spPr>
          <a:xfrm>
            <a:off x="14808962" y="14013180"/>
            <a:ext cx="2226946"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52" name="任意多边形: 形状 51"/>
          <p:cNvSpPr/>
          <p:nvPr>
            <p:custDataLst>
              <p:tags r:id="rId22"/>
            </p:custDataLst>
          </p:nvPr>
        </p:nvSpPr>
        <p:spPr>
          <a:xfrm>
            <a:off x="23068928" y="6552054"/>
            <a:ext cx="3807353" cy="4153901"/>
          </a:xfrm>
          <a:custGeom>
            <a:avLst/>
            <a:gdLst>
              <a:gd name="connsiteX0" fmla="*/ 0 w 1334340"/>
              <a:gd name="connsiteY0" fmla="*/ 0 h 1591759"/>
              <a:gd name="connsiteX1" fmla="*/ 0 w 1334340"/>
              <a:gd name="connsiteY1" fmla="*/ 829279 h 1591759"/>
              <a:gd name="connsiteX2" fmla="*/ 1334340 w 1334340"/>
              <a:gd name="connsiteY2" fmla="*/ 1591759 h 1591759"/>
              <a:gd name="connsiteX3" fmla="*/ 1334340 w 1334340"/>
              <a:gd name="connsiteY3" fmla="*/ 777144 h 1591759"/>
            </a:gdLst>
            <a:ahLst/>
            <a:cxnLst>
              <a:cxn ang="0">
                <a:pos x="connsiteX0" y="connsiteY0"/>
              </a:cxn>
              <a:cxn ang="0">
                <a:pos x="connsiteX1" y="connsiteY1"/>
              </a:cxn>
              <a:cxn ang="0">
                <a:pos x="connsiteX2" y="connsiteY2"/>
              </a:cxn>
              <a:cxn ang="0">
                <a:pos x="connsiteX3" y="connsiteY3"/>
              </a:cxn>
            </a:cxnLst>
            <a:rect l="l" t="t" r="r" b="b"/>
            <a:pathLst>
              <a:path w="1334340" h="1591759">
                <a:moveTo>
                  <a:pt x="0" y="0"/>
                </a:moveTo>
                <a:lnTo>
                  <a:pt x="0" y="829279"/>
                </a:lnTo>
                <a:lnTo>
                  <a:pt x="1334340" y="1591759"/>
                </a:lnTo>
                <a:lnTo>
                  <a:pt x="1334340" y="777144"/>
                </a:lnTo>
                <a:close/>
              </a:path>
            </a:pathLst>
          </a:custGeom>
          <a:gradFill>
            <a:gsLst>
              <a:gs pos="30000">
                <a:schemeClr val="accent1">
                  <a:lumMod val="75000"/>
                  <a:alpha val="70000"/>
                </a:schemeClr>
              </a:gs>
              <a:gs pos="58000">
                <a:schemeClr val="accent1">
                  <a:lumMod val="75000"/>
                  <a:alpha val="31000"/>
                </a:schemeClr>
              </a:gs>
            </a:gsLst>
            <a:lin ang="7200000" scaled="0"/>
          </a:gradFill>
          <a:ln w="16291" cap="flat">
            <a:noFill/>
            <a:prstDash val="solid"/>
            <a:miter/>
          </a:ln>
        </p:spPr>
        <p:txBody>
          <a:bodyPr rtlCol="0" anchor="ctr"/>
          <a:lstStyle/>
          <a:p>
            <a:endParaRPr lang="zh-CN" altLang="en-US" sz="9520" dirty="0">
              <a:latin typeface="思源黑体 CN" panose="020B0500000000000000" charset="-122"/>
              <a:ea typeface="思源黑体 CN" panose="020B0500000000000000" charset="-122"/>
            </a:endParaRPr>
          </a:p>
        </p:txBody>
      </p:sp>
      <p:pic>
        <p:nvPicPr>
          <p:cNvPr id="53" name="图片 5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451711" y="10915406"/>
            <a:ext cx="5939872" cy="5797602"/>
          </a:xfrm>
          <a:prstGeom prst="rect">
            <a:avLst/>
          </a:prstGeom>
        </p:spPr>
      </p:pic>
      <p:pic>
        <p:nvPicPr>
          <p:cNvPr id="54" name="图片 5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291432" y="6680008"/>
            <a:ext cx="5939872" cy="5797602"/>
          </a:xfrm>
          <a:prstGeom prst="rect">
            <a:avLst/>
          </a:prstGeom>
        </p:spPr>
      </p:pic>
      <p:pic>
        <p:nvPicPr>
          <p:cNvPr id="55" name="图片 5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3894083" y="2597098"/>
            <a:ext cx="5939872" cy="5797602"/>
          </a:xfrm>
          <a:prstGeom prst="rect">
            <a:avLst/>
          </a:prstGeom>
        </p:spPr>
      </p:pic>
      <p:pic>
        <p:nvPicPr>
          <p:cNvPr id="2" name="图片 1"/>
          <p:cNvPicPr>
            <a:picLocks noChangeAspect="1"/>
          </p:cNvPicPr>
          <p:nvPr/>
        </p:nvPicPr>
        <p:blipFill>
          <a:blip r:embed="rId26">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用算力跨越空间"/>
          <p:cNvSpPr txBox="1"/>
          <p:nvPr/>
        </p:nvSpPr>
        <p:spPr>
          <a:xfrm>
            <a:off x="4841402" y="1113308"/>
            <a:ext cx="24454797" cy="1146810"/>
          </a:xfrm>
          <a:prstGeom prst="rect">
            <a:avLst/>
          </a:prstGeom>
          <a:ln w="12700">
            <a:miter lim="400000"/>
          </a:ln>
        </p:spPr>
        <p:txBody>
          <a:bodyPr lIns="35559" tIns="35559" rIns="35559" bIns="35559">
            <a:spAutoFit/>
          </a:bodyPr>
          <a:lstStyle/>
          <a:p>
            <a:pPr algn="ctr" defTabSz="1734185">
              <a:defRPr sz="6000">
                <a:solidFill>
                  <a:srgbClr val="1C2D4E"/>
                </a:solidFill>
                <a:latin typeface="+mn-lt"/>
                <a:ea typeface="+mn-ea"/>
                <a:cs typeface="+mn-cs"/>
                <a:sym typeface="Source Han Sans CN Bold Bold"/>
              </a:defRPr>
            </a:pP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麒麟信安主机加固</a:t>
            </a: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方案组成</a:t>
            </a:r>
            <a:endPar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29" name="矩形 28"/>
          <p:cNvSpPr/>
          <p:nvPr/>
        </p:nvSpPr>
        <p:spPr>
          <a:xfrm>
            <a:off x="3065145" y="3285490"/>
            <a:ext cx="28424505" cy="126619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5040">
              <a:solidFill>
                <a:schemeClr val="tx1"/>
              </a:solidFill>
              <a:latin typeface="思源黑体 CN" panose="020B0500000000000000" charset="-122"/>
              <a:ea typeface="思源黑体 CN" panose="020B0500000000000000" charset="-122"/>
            </a:endParaRPr>
          </a:p>
        </p:txBody>
      </p:sp>
      <p:sp>
        <p:nvSpPr>
          <p:cNvPr id="30" name="文本框 29"/>
          <p:cNvSpPr txBox="1"/>
          <p:nvPr/>
        </p:nvSpPr>
        <p:spPr>
          <a:xfrm>
            <a:off x="3064510" y="11214100"/>
            <a:ext cx="3486150" cy="860425"/>
          </a:xfrm>
          <a:prstGeom prst="rect">
            <a:avLst/>
          </a:prstGeom>
          <a:noFill/>
        </p:spPr>
        <p:txBody>
          <a:bodyPr wrap="square" rtlCol="0">
            <a:spAutoFit/>
          </a:bodyPr>
          <a:p>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常规加固</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endParaRPr>
          </a:p>
        </p:txBody>
      </p:sp>
      <p:sp>
        <p:nvSpPr>
          <p:cNvPr id="31" name="文本框 30"/>
          <p:cNvSpPr txBox="1"/>
          <p:nvPr/>
        </p:nvSpPr>
        <p:spPr>
          <a:xfrm>
            <a:off x="3065145" y="6651625"/>
            <a:ext cx="3487420" cy="860425"/>
          </a:xfrm>
          <a:prstGeom prst="rect">
            <a:avLst/>
          </a:prstGeom>
          <a:noFill/>
        </p:spPr>
        <p:txBody>
          <a:bodyPr wrap="square" rtlCol="0">
            <a:spAutoFit/>
          </a:bodyPr>
          <a:p>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等保加固</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endParaRPr>
          </a:p>
        </p:txBody>
      </p:sp>
      <p:sp>
        <p:nvSpPr>
          <p:cNvPr id="32" name="文本框 31"/>
          <p:cNvSpPr txBox="1"/>
          <p:nvPr/>
        </p:nvSpPr>
        <p:spPr>
          <a:xfrm>
            <a:off x="3064510" y="4321810"/>
            <a:ext cx="3488055" cy="860425"/>
          </a:xfrm>
          <a:prstGeom prst="rect">
            <a:avLst/>
          </a:prstGeom>
          <a:noFill/>
        </p:spPr>
        <p:txBody>
          <a:bodyPr wrap="square" rtlCol="0">
            <a:spAutoFit/>
          </a:bodyPr>
          <a:p>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关基加固</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endParaRPr>
          </a:p>
        </p:txBody>
      </p:sp>
      <p:sp>
        <p:nvSpPr>
          <p:cNvPr id="122" name="矩形 121"/>
          <p:cNvSpPr/>
          <p:nvPr/>
        </p:nvSpPr>
        <p:spPr>
          <a:xfrm>
            <a:off x="18498185" y="8983980"/>
            <a:ext cx="7001510" cy="6351270"/>
          </a:xfrm>
          <a:prstGeom prst="rect">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23" name="矩形 122"/>
          <p:cNvSpPr/>
          <p:nvPr/>
        </p:nvSpPr>
        <p:spPr>
          <a:xfrm>
            <a:off x="6803390" y="8953500"/>
            <a:ext cx="3933825" cy="6422390"/>
          </a:xfrm>
          <a:prstGeom prst="rect">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24" name="文本框 123"/>
          <p:cNvSpPr txBox="1"/>
          <p:nvPr/>
        </p:nvSpPr>
        <p:spPr>
          <a:xfrm>
            <a:off x="6803390" y="9085580"/>
            <a:ext cx="3912870" cy="607695"/>
          </a:xfrm>
          <a:prstGeom prst="rect">
            <a:avLst/>
          </a:prstGeom>
          <a:noFill/>
        </p:spPr>
        <p:txBody>
          <a:bodyPr vert="horz" wrap="square" lIns="91440" tIns="45720" rIns="91440" bIns="45720" numCol="1" spcCol="0" rtlCol="0" fromWordArt="0" anchor="t" anchorCtr="0" forceAA="0" compatLnSpc="0">
            <a:spAutoFit/>
          </a:bodyPr>
          <a:lstStyle/>
          <a:p>
            <a:pPr lvl="0" algn="ctr"/>
            <a:r>
              <a:rPr lang="zh-CN" altLang="en-US" sz="3360" b="1">
                <a:latin typeface="思源黑体 CN" panose="020B0500000000000000" charset="-122"/>
                <a:ea typeface="思源黑体 CN" panose="020B0500000000000000" charset="-122"/>
                <a:sym typeface="+mn-ea"/>
              </a:rPr>
              <a:t>漏洞修复</a:t>
            </a:r>
            <a:endParaRPr lang="zh-CN" altLang="en-US" sz="3360" b="1">
              <a:latin typeface="思源黑体 CN" panose="020B0500000000000000" charset="-122"/>
              <a:ea typeface="思源黑体 CN" panose="020B0500000000000000" charset="-122"/>
              <a:sym typeface="+mn-ea"/>
            </a:endParaRPr>
          </a:p>
        </p:txBody>
      </p:sp>
      <p:sp>
        <p:nvSpPr>
          <p:cNvPr id="125" name="矩形 124"/>
          <p:cNvSpPr/>
          <p:nvPr/>
        </p:nvSpPr>
        <p:spPr>
          <a:xfrm>
            <a:off x="6552692" y="6156706"/>
            <a:ext cx="24351488" cy="1612646"/>
          </a:xfrm>
          <a:prstGeom prst="rect">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26" name="矩形 125"/>
          <p:cNvSpPr/>
          <p:nvPr/>
        </p:nvSpPr>
        <p:spPr>
          <a:xfrm>
            <a:off x="7190994" y="6408706"/>
            <a:ext cx="3528000" cy="11088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3360">
                <a:solidFill>
                  <a:schemeClr val="tx1"/>
                </a:solidFill>
                <a:latin typeface="思源黑体 CN" panose="020B0500000000000000" charset="-122"/>
                <a:ea typeface="思源黑体 CN" panose="020B0500000000000000" charset="-122"/>
                <a:sym typeface="+mn-ea"/>
              </a:rPr>
              <a:t>身份鉴别</a:t>
            </a: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27" name="矩形 126"/>
          <p:cNvSpPr/>
          <p:nvPr/>
        </p:nvSpPr>
        <p:spPr>
          <a:xfrm>
            <a:off x="11081706" y="6408706"/>
            <a:ext cx="3527552" cy="11088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3360">
                <a:solidFill>
                  <a:schemeClr val="tx1"/>
                </a:solidFill>
                <a:latin typeface="思源黑体 CN" panose="020B0500000000000000" charset="-122"/>
                <a:ea typeface="思源黑体 CN" panose="020B0500000000000000" charset="-122"/>
                <a:sym typeface="+mn-ea"/>
              </a:rPr>
              <a:t>自主访问控制</a:t>
            </a: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28" name="矩形 127"/>
          <p:cNvSpPr/>
          <p:nvPr/>
        </p:nvSpPr>
        <p:spPr>
          <a:xfrm>
            <a:off x="6550914" y="3827526"/>
            <a:ext cx="24351488" cy="1612646"/>
          </a:xfrm>
          <a:prstGeom prst="rect">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29" name="矩形 128"/>
          <p:cNvSpPr/>
          <p:nvPr/>
        </p:nvSpPr>
        <p:spPr>
          <a:xfrm>
            <a:off x="7190994" y="4079450"/>
            <a:ext cx="7056000" cy="11088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3360">
                <a:solidFill>
                  <a:schemeClr val="tx1"/>
                </a:solidFill>
                <a:latin typeface="思源黑体 CN" panose="020B0500000000000000" charset="-122"/>
                <a:ea typeface="思源黑体 CN" panose="020B0500000000000000" charset="-122"/>
                <a:sym typeface="+mn-ea"/>
              </a:rPr>
              <a:t>可信计算</a:t>
            </a: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30" name="矩形 129"/>
          <p:cNvSpPr/>
          <p:nvPr/>
        </p:nvSpPr>
        <p:spPr>
          <a:xfrm>
            <a:off x="15153774" y="4079450"/>
            <a:ext cx="7055104" cy="11088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3360">
                <a:solidFill>
                  <a:schemeClr val="tx1"/>
                </a:solidFill>
                <a:latin typeface="思源黑体 CN" panose="020B0500000000000000" charset="-122"/>
                <a:ea typeface="思源黑体 CN" panose="020B0500000000000000" charset="-122"/>
                <a:sym typeface="+mn-ea"/>
              </a:rPr>
              <a:t>商密改造</a:t>
            </a: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31" name="矩形 130"/>
          <p:cNvSpPr/>
          <p:nvPr/>
        </p:nvSpPr>
        <p:spPr>
          <a:xfrm>
            <a:off x="11082020" y="8983980"/>
            <a:ext cx="7165340" cy="6391275"/>
          </a:xfrm>
          <a:prstGeom prst="rect">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32" name="矩形 131"/>
          <p:cNvSpPr/>
          <p:nvPr/>
        </p:nvSpPr>
        <p:spPr>
          <a:xfrm>
            <a:off x="22118320" y="9815830"/>
            <a:ext cx="3096260" cy="2491105"/>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33" name="文本框 132"/>
          <p:cNvSpPr txBox="1"/>
          <p:nvPr/>
        </p:nvSpPr>
        <p:spPr>
          <a:xfrm>
            <a:off x="18808065" y="9940925"/>
            <a:ext cx="3086735" cy="1986280"/>
          </a:xfrm>
          <a:prstGeom prst="rect">
            <a:avLst/>
          </a:prstGeom>
          <a:noFill/>
          <a:ln>
            <a:noFill/>
          </a:ln>
        </p:spPr>
        <p:txBody>
          <a:bodyPr wrap="square" rtlCol="0">
            <a:spAutoFit/>
          </a:bodyPr>
          <a:p>
            <a:pPr algn="ctr"/>
            <a:r>
              <a:rPr lang="zh-CN" altLang="en-US" sz="3360" b="1">
                <a:latin typeface="思源黑体 CN" panose="020B0500000000000000" charset="-122"/>
                <a:ea typeface="思源黑体 CN" panose="020B0500000000000000" charset="-122"/>
              </a:rPr>
              <a:t>批量加固</a:t>
            </a:r>
            <a:endParaRPr lang="zh-CN" altLang="en-US" sz="3360">
              <a:solidFill>
                <a:srgbClr val="0070C0"/>
              </a:solidFill>
              <a:latin typeface="思源黑体 CN" panose="020B0500000000000000" charset="-122"/>
              <a:ea typeface="思源黑体 CN" panose="020B0500000000000000" charset="-122"/>
            </a:endParaRPr>
          </a:p>
          <a:p>
            <a:pPr algn="ctr"/>
            <a:endParaRPr lang="zh-CN" altLang="en-US" sz="3360">
              <a:solidFill>
                <a:schemeClr val="bg1"/>
              </a:solidFill>
              <a:latin typeface="思源黑体 CN" panose="020B0500000000000000" charset="-122"/>
              <a:ea typeface="思源黑体 CN" panose="020B0500000000000000" charset="-122"/>
            </a:endParaRPr>
          </a:p>
          <a:p>
            <a:pPr algn="ctr"/>
            <a:r>
              <a:rPr lang="zh-CN" altLang="en-US" sz="2800">
                <a:solidFill>
                  <a:schemeClr val="tx1"/>
                </a:solidFill>
                <a:effectLst/>
                <a:latin typeface="思源黑体 CN" panose="020B0500000000000000" charset="-122"/>
                <a:ea typeface="思源黑体 CN" panose="020B0500000000000000" charset="-122"/>
              </a:rPr>
              <a:t>查询主机安全状态</a:t>
            </a:r>
            <a:r>
              <a:rPr lang="zh-CN" altLang="en-US" sz="2800">
                <a:solidFill>
                  <a:schemeClr val="tx1"/>
                </a:solidFill>
                <a:latin typeface="思源黑体 CN" panose="020B0500000000000000" charset="-122"/>
                <a:ea typeface="思源黑体 CN" panose="020B0500000000000000" charset="-122"/>
                <a:sym typeface="+mn-ea"/>
              </a:rPr>
              <a:t>批量</a:t>
            </a:r>
            <a:r>
              <a:rPr lang="zh-CN" altLang="en-US" sz="2800">
                <a:solidFill>
                  <a:schemeClr val="tx1"/>
                </a:solidFill>
                <a:effectLst/>
                <a:latin typeface="思源黑体 CN" panose="020B0500000000000000" charset="-122"/>
                <a:ea typeface="思源黑体 CN" panose="020B0500000000000000" charset="-122"/>
              </a:rPr>
              <a:t>加固与修复</a:t>
            </a:r>
            <a:endParaRPr lang="zh-CN" altLang="en-US" sz="2800">
              <a:solidFill>
                <a:schemeClr val="tx1"/>
              </a:solidFill>
              <a:effectLst/>
              <a:latin typeface="思源黑体 CN" panose="020B0500000000000000" charset="-122"/>
              <a:ea typeface="思源黑体 CN" panose="020B0500000000000000" charset="-122"/>
            </a:endParaRPr>
          </a:p>
        </p:txBody>
      </p:sp>
      <p:sp>
        <p:nvSpPr>
          <p:cNvPr id="134" name="矩形 133"/>
          <p:cNvSpPr/>
          <p:nvPr/>
        </p:nvSpPr>
        <p:spPr>
          <a:xfrm>
            <a:off x="18790920" y="12539345"/>
            <a:ext cx="3086100" cy="2646045"/>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35" name="文本框 134"/>
          <p:cNvSpPr txBox="1"/>
          <p:nvPr/>
        </p:nvSpPr>
        <p:spPr>
          <a:xfrm>
            <a:off x="18808700" y="12646660"/>
            <a:ext cx="3068320" cy="2417445"/>
          </a:xfrm>
          <a:prstGeom prst="rect">
            <a:avLst/>
          </a:prstGeom>
          <a:noFill/>
          <a:ln>
            <a:noFill/>
          </a:ln>
        </p:spPr>
        <p:txBody>
          <a:bodyPr wrap="square" rtlCol="0">
            <a:spAutoFit/>
          </a:bodyPr>
          <a:p>
            <a:pPr algn="ctr"/>
            <a:r>
              <a:rPr lang="zh-CN" altLang="en-US" sz="3360" b="1">
                <a:latin typeface="思源黑体 CN" panose="020B0500000000000000" charset="-122"/>
                <a:ea typeface="思源黑体 CN" panose="020B0500000000000000" charset="-122"/>
              </a:rPr>
              <a:t>加固保障</a:t>
            </a:r>
            <a:endParaRPr lang="zh-CN" altLang="en-US" sz="3360">
              <a:solidFill>
                <a:schemeClr val="bg1"/>
              </a:solidFill>
              <a:latin typeface="思源黑体 CN" panose="020B0500000000000000" charset="-122"/>
              <a:ea typeface="思源黑体 CN" panose="020B0500000000000000" charset="-122"/>
            </a:endParaRPr>
          </a:p>
          <a:p>
            <a:pPr algn="ctr"/>
            <a:endParaRPr lang="zh-CN" altLang="en-US" sz="3360">
              <a:solidFill>
                <a:schemeClr val="bg1"/>
              </a:solidFill>
              <a:latin typeface="思源黑体 CN" panose="020B0500000000000000" charset="-122"/>
              <a:ea typeface="思源黑体 CN" panose="020B0500000000000000" charset="-122"/>
            </a:endParaRPr>
          </a:p>
          <a:p>
            <a:pPr algn="ctr"/>
            <a:r>
              <a:rPr lang="zh-CN" altLang="en-US" sz="2800">
                <a:solidFill>
                  <a:schemeClr val="tx1"/>
                </a:solidFill>
                <a:effectLst/>
                <a:latin typeface="思源黑体 CN" panose="020B0500000000000000" charset="-122"/>
                <a:ea typeface="思源黑体 CN" panose="020B0500000000000000" charset="-122"/>
              </a:rPr>
              <a:t>加固操作保存</a:t>
            </a:r>
            <a:endParaRPr lang="zh-CN" altLang="en-US" sz="2800">
              <a:solidFill>
                <a:schemeClr val="tx1"/>
              </a:solidFill>
              <a:effectLst/>
              <a:latin typeface="思源黑体 CN" panose="020B0500000000000000" charset="-122"/>
              <a:ea typeface="思源黑体 CN" panose="020B0500000000000000" charset="-122"/>
            </a:endParaRPr>
          </a:p>
          <a:p>
            <a:pPr algn="ctr"/>
            <a:r>
              <a:rPr lang="zh-CN" altLang="en-US" sz="2800">
                <a:solidFill>
                  <a:schemeClr val="tx1"/>
                </a:solidFill>
                <a:effectLst/>
                <a:latin typeface="思源黑体 CN" panose="020B0500000000000000" charset="-122"/>
                <a:ea typeface="思源黑体 CN" panose="020B0500000000000000" charset="-122"/>
              </a:rPr>
              <a:t>加固结果保存</a:t>
            </a:r>
            <a:endParaRPr lang="zh-CN" altLang="en-US" sz="2800">
              <a:solidFill>
                <a:schemeClr val="tx1"/>
              </a:solidFill>
              <a:effectLst/>
              <a:latin typeface="思源黑体 CN" panose="020B0500000000000000" charset="-122"/>
              <a:ea typeface="思源黑体 CN" panose="020B0500000000000000" charset="-122"/>
            </a:endParaRPr>
          </a:p>
          <a:p>
            <a:pPr algn="ctr"/>
            <a:r>
              <a:rPr lang="zh-CN" altLang="en-US" sz="2800">
                <a:solidFill>
                  <a:schemeClr val="tx1"/>
                </a:solidFill>
                <a:effectLst/>
                <a:latin typeface="思源黑体 CN" panose="020B0500000000000000" charset="-122"/>
                <a:ea typeface="思源黑体 CN" panose="020B0500000000000000" charset="-122"/>
              </a:rPr>
              <a:t>加固回退</a:t>
            </a:r>
            <a:endParaRPr lang="zh-CN" altLang="en-US" sz="2800">
              <a:solidFill>
                <a:schemeClr val="tx1"/>
              </a:solidFill>
              <a:effectLst/>
              <a:latin typeface="思源黑体 CN" panose="020B0500000000000000" charset="-122"/>
              <a:ea typeface="思源黑体 CN" panose="020B0500000000000000" charset="-122"/>
            </a:endParaRPr>
          </a:p>
        </p:txBody>
      </p:sp>
      <p:sp>
        <p:nvSpPr>
          <p:cNvPr id="137" name="文本框 136"/>
          <p:cNvSpPr txBox="1"/>
          <p:nvPr/>
        </p:nvSpPr>
        <p:spPr>
          <a:xfrm>
            <a:off x="22132925" y="12646660"/>
            <a:ext cx="3081655" cy="2417445"/>
          </a:xfrm>
          <a:prstGeom prst="rect">
            <a:avLst/>
          </a:prstGeom>
          <a:noFill/>
          <a:ln>
            <a:noFill/>
          </a:ln>
        </p:spPr>
        <p:txBody>
          <a:bodyPr wrap="square" rtlCol="0">
            <a:spAutoFit/>
          </a:bodyPr>
          <a:p>
            <a:pPr algn="ctr"/>
            <a:r>
              <a:rPr lang="zh-CN" altLang="en-US" sz="3360" b="1">
                <a:latin typeface="思源黑体 CN" panose="020B0500000000000000" charset="-122"/>
                <a:ea typeface="思源黑体 CN" panose="020B0500000000000000" charset="-122"/>
              </a:rPr>
              <a:t>加固报表</a:t>
            </a:r>
            <a:endParaRPr lang="zh-CN" altLang="en-US" sz="3360">
              <a:solidFill>
                <a:schemeClr val="bg1"/>
              </a:solidFill>
              <a:latin typeface="思源黑体 CN" panose="020B0500000000000000" charset="-122"/>
              <a:ea typeface="思源黑体 CN" panose="020B0500000000000000" charset="-122"/>
            </a:endParaRPr>
          </a:p>
          <a:p>
            <a:pPr algn="ctr"/>
            <a:endParaRPr lang="zh-CN" altLang="en-US" sz="3360">
              <a:solidFill>
                <a:schemeClr val="bg1"/>
              </a:solidFill>
              <a:latin typeface="思源黑体 CN" panose="020B0500000000000000" charset="-122"/>
              <a:ea typeface="思源黑体 CN" panose="020B0500000000000000" charset="-122"/>
            </a:endParaRPr>
          </a:p>
          <a:p>
            <a:pPr algn="ctr"/>
            <a:r>
              <a:rPr lang="zh-CN" altLang="en-US" sz="2800">
                <a:solidFill>
                  <a:schemeClr val="tx1"/>
                </a:solidFill>
                <a:effectLst/>
                <a:latin typeface="思源黑体 CN" panose="020B0500000000000000" charset="-122"/>
                <a:ea typeface="思源黑体 CN" panose="020B0500000000000000" charset="-122"/>
              </a:rPr>
              <a:t>基线报表</a:t>
            </a:r>
            <a:endParaRPr lang="zh-CN" altLang="en-US" sz="2800">
              <a:solidFill>
                <a:schemeClr val="tx1"/>
              </a:solidFill>
              <a:effectLst/>
              <a:latin typeface="思源黑体 CN" panose="020B0500000000000000" charset="-122"/>
              <a:ea typeface="思源黑体 CN" panose="020B0500000000000000" charset="-122"/>
            </a:endParaRPr>
          </a:p>
          <a:p>
            <a:pPr algn="ctr"/>
            <a:r>
              <a:rPr lang="zh-CN" altLang="en-US" sz="2800">
                <a:solidFill>
                  <a:schemeClr val="tx1"/>
                </a:solidFill>
                <a:effectLst/>
                <a:latin typeface="思源黑体 CN" panose="020B0500000000000000" charset="-122"/>
                <a:ea typeface="思源黑体 CN" panose="020B0500000000000000" charset="-122"/>
              </a:rPr>
              <a:t>漏洞报表</a:t>
            </a:r>
            <a:endParaRPr lang="zh-CN" altLang="en-US" sz="2800">
              <a:solidFill>
                <a:schemeClr val="tx1"/>
              </a:solidFill>
              <a:effectLst/>
              <a:latin typeface="思源黑体 CN" panose="020B0500000000000000" charset="-122"/>
              <a:ea typeface="思源黑体 CN" panose="020B0500000000000000" charset="-122"/>
            </a:endParaRPr>
          </a:p>
          <a:p>
            <a:pPr algn="ctr"/>
            <a:r>
              <a:rPr lang="zh-CN" altLang="en-US" sz="2800">
                <a:solidFill>
                  <a:schemeClr val="tx1"/>
                </a:solidFill>
                <a:effectLst/>
                <a:latin typeface="思源黑体 CN" panose="020B0500000000000000" charset="-122"/>
                <a:ea typeface="思源黑体 CN" panose="020B0500000000000000" charset="-122"/>
              </a:rPr>
              <a:t>报表导出</a:t>
            </a:r>
            <a:endParaRPr lang="zh-CN" altLang="en-US" sz="2800">
              <a:solidFill>
                <a:schemeClr val="tx1"/>
              </a:solidFill>
              <a:effectLst/>
              <a:latin typeface="思源黑体 CN" panose="020B0500000000000000" charset="-122"/>
              <a:ea typeface="思源黑体 CN" panose="020B0500000000000000" charset="-122"/>
            </a:endParaRPr>
          </a:p>
        </p:txBody>
      </p:sp>
      <p:sp>
        <p:nvSpPr>
          <p:cNvPr id="138" name="矩形 137"/>
          <p:cNvSpPr/>
          <p:nvPr/>
        </p:nvSpPr>
        <p:spPr>
          <a:xfrm>
            <a:off x="11426825" y="9815830"/>
            <a:ext cx="3113405" cy="254254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39" name="文本框 138"/>
          <p:cNvSpPr txBox="1"/>
          <p:nvPr/>
        </p:nvSpPr>
        <p:spPr>
          <a:xfrm>
            <a:off x="11442065" y="9940925"/>
            <a:ext cx="3098165" cy="2355850"/>
          </a:xfrm>
          <a:prstGeom prst="rect">
            <a:avLst/>
          </a:prstGeom>
          <a:noFill/>
          <a:ln>
            <a:noFill/>
          </a:ln>
          <a:extLst>
            <a:ext uri="{909E8E84-426E-40DD-AFC4-6F175D3DCCD1}">
              <a14:hiddenFill xmlns:a14="http://schemas.microsoft.com/office/drawing/2010/main">
                <a:solidFill>
                  <a:srgbClr val="000000">
                    <a:alpha val="0"/>
                  </a:srgbClr>
                </a:solidFill>
              </a14:hiddenFill>
            </a:ext>
          </a:extLst>
        </p:spPr>
        <p:txBody>
          <a:bodyPr wrap="square" rtlCol="0">
            <a:noAutofit/>
          </a:bodyPr>
          <a:p>
            <a:pPr algn="ctr" fontAlgn="auto">
              <a:spcAft>
                <a:spcPts val="0"/>
              </a:spcAft>
            </a:pPr>
            <a:r>
              <a:rPr lang="zh-CN" altLang="en-US" sz="3360" b="1">
                <a:latin typeface="思源黑体 CN" panose="020B0500000000000000" charset="-122"/>
                <a:ea typeface="思源黑体 CN" panose="020B0500000000000000" charset="-122"/>
              </a:rPr>
              <a:t>配置类</a:t>
            </a:r>
            <a:endParaRPr lang="zh-CN" altLang="en-US" sz="3360" b="1">
              <a:latin typeface="思源黑体 CN" panose="020B0500000000000000" charset="-122"/>
              <a:ea typeface="思源黑体 CN" panose="020B0500000000000000" charset="-122"/>
            </a:endParaRPr>
          </a:p>
          <a:p>
            <a:pPr algn="ctr" fontAlgn="auto">
              <a:spcAft>
                <a:spcPts val="0"/>
              </a:spcAft>
            </a:pPr>
            <a:endParaRPr lang="zh-CN" altLang="en-US" sz="3360" b="1">
              <a:latin typeface="思源黑体 CN" panose="020B0500000000000000" charset="-122"/>
              <a:ea typeface="思源黑体 CN" panose="020B0500000000000000" charset="-122"/>
            </a:endParaRPr>
          </a:p>
          <a:p>
            <a:pPr algn="ctr"/>
            <a:r>
              <a:rPr lang="zh-CN" altLang="en-US" sz="2800">
                <a:solidFill>
                  <a:schemeClr val="tx1"/>
                </a:solidFill>
                <a:latin typeface="思源黑体 CN" panose="020B0500000000000000" charset="-122"/>
                <a:ea typeface="思源黑体 CN" panose="020B0500000000000000" charset="-122"/>
              </a:rPr>
              <a:t>文件权限</a:t>
            </a:r>
            <a:endParaRPr lang="zh-CN" altLang="en-US" sz="2800">
              <a:solidFill>
                <a:schemeClr val="tx1"/>
              </a:solidFill>
              <a:latin typeface="思源黑体 CN" panose="020B0500000000000000" charset="-122"/>
              <a:ea typeface="思源黑体 CN" panose="020B0500000000000000" charset="-122"/>
            </a:endParaRPr>
          </a:p>
          <a:p>
            <a:pPr algn="ctr"/>
            <a:r>
              <a:rPr lang="zh-CN" altLang="en-US" sz="2800">
                <a:solidFill>
                  <a:schemeClr val="tx1"/>
                </a:solidFill>
                <a:latin typeface="思源黑体 CN" panose="020B0500000000000000" charset="-122"/>
                <a:ea typeface="思源黑体 CN" panose="020B0500000000000000" charset="-122"/>
              </a:rPr>
              <a:t>密码复杂度</a:t>
            </a:r>
            <a:endParaRPr lang="zh-CN" altLang="en-US" sz="2800">
              <a:solidFill>
                <a:schemeClr val="tx1"/>
              </a:solidFill>
              <a:latin typeface="思源黑体 CN" panose="020B0500000000000000" charset="-122"/>
              <a:ea typeface="思源黑体 CN" panose="020B0500000000000000" charset="-122"/>
            </a:endParaRPr>
          </a:p>
          <a:p>
            <a:pPr algn="ctr"/>
            <a:r>
              <a:rPr lang="zh-CN" altLang="en-US" sz="2800">
                <a:solidFill>
                  <a:schemeClr val="tx1"/>
                </a:solidFill>
                <a:latin typeface="思源黑体 CN" panose="020B0500000000000000" charset="-122"/>
                <a:ea typeface="思源黑体 CN" panose="020B0500000000000000" charset="-122"/>
              </a:rPr>
              <a:t>密码有效期</a:t>
            </a:r>
            <a:endParaRPr lang="zh-CN" altLang="en-US" sz="2800">
              <a:solidFill>
                <a:schemeClr val="tx1"/>
              </a:solidFill>
              <a:latin typeface="思源黑体 CN" panose="020B0500000000000000" charset="-122"/>
              <a:ea typeface="思源黑体 CN" panose="020B0500000000000000" charset="-122"/>
            </a:endParaRPr>
          </a:p>
        </p:txBody>
      </p:sp>
      <p:sp>
        <p:nvSpPr>
          <p:cNvPr id="140" name="矩形 139"/>
          <p:cNvSpPr/>
          <p:nvPr/>
        </p:nvSpPr>
        <p:spPr>
          <a:xfrm>
            <a:off x="11442700" y="12539345"/>
            <a:ext cx="3112770" cy="264541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41" name="文本框 140"/>
          <p:cNvSpPr txBox="1"/>
          <p:nvPr/>
        </p:nvSpPr>
        <p:spPr>
          <a:xfrm>
            <a:off x="11442065" y="12727940"/>
            <a:ext cx="3112770" cy="2369820"/>
          </a:xfrm>
          <a:prstGeom prst="rect">
            <a:avLst/>
          </a:prstGeom>
          <a:noFill/>
          <a:ln>
            <a:noFill/>
          </a:ln>
          <a:extLst>
            <a:ext uri="{909E8E84-426E-40DD-AFC4-6F175D3DCCD1}">
              <a14:hiddenFill xmlns:a14="http://schemas.microsoft.com/office/drawing/2010/main">
                <a:solidFill>
                  <a:srgbClr val="000000">
                    <a:alpha val="0"/>
                  </a:srgbClr>
                </a:solidFill>
              </a14:hiddenFill>
            </a:ext>
          </a:extLst>
        </p:spPr>
        <p:txBody>
          <a:bodyPr wrap="square" rtlCol="0">
            <a:noAutofit/>
          </a:bodyPr>
          <a:p>
            <a:pPr indent="0" algn="ctr" fontAlgn="auto">
              <a:spcAft>
                <a:spcPts val="600"/>
              </a:spcAft>
            </a:pPr>
            <a:r>
              <a:rPr lang="zh-CN" altLang="en-US" sz="3360" b="1">
                <a:latin typeface="思源黑体 CN" panose="020B0500000000000000" charset="-122"/>
                <a:ea typeface="思源黑体 CN" panose="020B0500000000000000" charset="-122"/>
              </a:rPr>
              <a:t>接入类</a:t>
            </a:r>
            <a:endParaRPr lang="zh-CN" altLang="en-US" sz="3360" b="1">
              <a:latin typeface="思源黑体 CN" panose="020B0500000000000000" charset="-122"/>
              <a:ea typeface="思源黑体 CN" panose="020B0500000000000000" charset="-122"/>
            </a:endParaRPr>
          </a:p>
          <a:p>
            <a:pPr algn="ctr" fontAlgn="auto">
              <a:spcAft>
                <a:spcPts val="0"/>
              </a:spcAft>
              <a:buNone/>
            </a:pPr>
            <a:endParaRPr lang="zh-CN" altLang="en-US" sz="2800">
              <a:solidFill>
                <a:schemeClr val="tx1"/>
              </a:solidFill>
              <a:latin typeface="思源黑体 CN" panose="020B0500000000000000" charset="-122"/>
              <a:ea typeface="思源黑体 CN" panose="020B0500000000000000" charset="-122"/>
            </a:endParaRPr>
          </a:p>
          <a:p>
            <a:pPr algn="ctr" fontAlgn="auto">
              <a:spcAft>
                <a:spcPts val="0"/>
              </a:spcAft>
              <a:buNone/>
            </a:pPr>
            <a:r>
              <a:rPr lang="zh-CN" altLang="en-US" sz="2800">
                <a:solidFill>
                  <a:schemeClr val="tx1"/>
                </a:solidFill>
                <a:latin typeface="思源黑体 CN" panose="020B0500000000000000" charset="-122"/>
                <a:ea typeface="思源黑体 CN" panose="020B0500000000000000" charset="-122"/>
              </a:rPr>
              <a:t>登录超时限制</a:t>
            </a:r>
            <a:endParaRPr lang="zh-CN" altLang="en-US" sz="2800">
              <a:solidFill>
                <a:schemeClr val="tx1"/>
              </a:solidFill>
              <a:latin typeface="思源黑体 CN" panose="020B0500000000000000" charset="-122"/>
              <a:ea typeface="思源黑体 CN" panose="020B0500000000000000" charset="-122"/>
            </a:endParaRPr>
          </a:p>
          <a:p>
            <a:pPr algn="ctr">
              <a:buNone/>
            </a:pPr>
            <a:r>
              <a:rPr lang="zh-CN" altLang="en-US" sz="2800">
                <a:solidFill>
                  <a:schemeClr val="tx1"/>
                </a:solidFill>
                <a:latin typeface="思源黑体 CN" panose="020B0500000000000000" charset="-122"/>
                <a:ea typeface="思源黑体 CN" panose="020B0500000000000000" charset="-122"/>
              </a:rPr>
              <a:t>远程访问限制</a:t>
            </a:r>
            <a:endParaRPr lang="zh-CN" altLang="en-US" sz="2800">
              <a:solidFill>
                <a:schemeClr val="tx1"/>
              </a:solidFill>
              <a:latin typeface="思源黑体 CN" panose="020B0500000000000000" charset="-122"/>
              <a:ea typeface="思源黑体 CN" panose="020B0500000000000000" charset="-122"/>
            </a:endParaRPr>
          </a:p>
          <a:p>
            <a:pPr algn="ctr">
              <a:buNone/>
            </a:pPr>
            <a:r>
              <a:rPr lang="zh-CN" altLang="en-US" sz="2800">
                <a:solidFill>
                  <a:schemeClr val="tx1"/>
                </a:solidFill>
                <a:latin typeface="思源黑体 CN" panose="020B0500000000000000" charset="-122"/>
                <a:ea typeface="思源黑体 CN" panose="020B0500000000000000" charset="-122"/>
              </a:rPr>
              <a:t>外接设备限制</a:t>
            </a:r>
            <a:endParaRPr lang="zh-CN" altLang="en-US" sz="2800">
              <a:solidFill>
                <a:schemeClr val="tx1"/>
              </a:solidFill>
              <a:latin typeface="思源黑体 CN" panose="020B0500000000000000" charset="-122"/>
              <a:ea typeface="思源黑体 CN" panose="020B0500000000000000" charset="-122"/>
            </a:endParaRPr>
          </a:p>
        </p:txBody>
      </p:sp>
      <p:sp>
        <p:nvSpPr>
          <p:cNvPr id="143" name="文本框 142"/>
          <p:cNvSpPr txBox="1"/>
          <p:nvPr/>
        </p:nvSpPr>
        <p:spPr>
          <a:xfrm>
            <a:off x="11082655" y="9086215"/>
            <a:ext cx="7165340" cy="607695"/>
          </a:xfrm>
          <a:prstGeom prst="rect">
            <a:avLst/>
          </a:prstGeom>
          <a:noFill/>
        </p:spPr>
        <p:txBody>
          <a:bodyPr wrap="square" rtlCol="0">
            <a:spAutoFit/>
          </a:bodyPr>
          <a:p>
            <a:pPr algn="ctr"/>
            <a:r>
              <a:rPr lang="zh-CN" altLang="en-US" sz="3360" b="1">
                <a:latin typeface="思源黑体 CN" panose="020B0500000000000000" charset="-122"/>
                <a:ea typeface="思源黑体 CN" panose="020B0500000000000000" charset="-122"/>
                <a:sym typeface="+mn-ea"/>
              </a:rPr>
              <a:t>基线加固</a:t>
            </a:r>
            <a:endParaRPr lang="zh-CN" altLang="en-US" sz="3360" b="1">
              <a:latin typeface="思源黑体 CN" panose="020B0500000000000000" charset="-122"/>
              <a:ea typeface="思源黑体 CN" panose="020B0500000000000000" charset="-122"/>
              <a:sym typeface="+mn-ea"/>
            </a:endParaRPr>
          </a:p>
        </p:txBody>
      </p:sp>
      <p:sp>
        <p:nvSpPr>
          <p:cNvPr id="144" name="文本框 143"/>
          <p:cNvSpPr txBox="1"/>
          <p:nvPr/>
        </p:nvSpPr>
        <p:spPr>
          <a:xfrm>
            <a:off x="18499455" y="9116695"/>
            <a:ext cx="7000240" cy="607695"/>
          </a:xfrm>
          <a:prstGeom prst="rect">
            <a:avLst/>
          </a:prstGeom>
          <a:noFill/>
        </p:spPr>
        <p:txBody>
          <a:bodyPr wrap="square" rtlCol="0">
            <a:spAutoFit/>
          </a:bodyPr>
          <a:p>
            <a:pPr algn="ctr"/>
            <a:r>
              <a:rPr lang="zh-CN" altLang="en-US" sz="3360" b="1">
                <a:latin typeface="思源黑体 CN" panose="020B0500000000000000" charset="-122"/>
                <a:ea typeface="思源黑体 CN" panose="020B0500000000000000" charset="-122"/>
                <a:sym typeface="+mn-ea"/>
              </a:rPr>
              <a:t>增值功能</a:t>
            </a:r>
            <a:endParaRPr lang="zh-CN" altLang="en-US" sz="3360" b="1">
              <a:solidFill>
                <a:srgbClr val="13227A"/>
              </a:solidFill>
              <a:latin typeface="思源黑体 CN" panose="020B0500000000000000" charset="-122"/>
              <a:ea typeface="思源黑体 CN" panose="020B0500000000000000" charset="-122"/>
              <a:sym typeface="+mn-ea"/>
            </a:endParaRPr>
          </a:p>
        </p:txBody>
      </p:sp>
      <p:sp>
        <p:nvSpPr>
          <p:cNvPr id="145" name="矩形 144"/>
          <p:cNvSpPr/>
          <p:nvPr/>
        </p:nvSpPr>
        <p:spPr>
          <a:xfrm>
            <a:off x="14971970" y="6408706"/>
            <a:ext cx="3527552" cy="11088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3360">
                <a:solidFill>
                  <a:schemeClr val="tx1"/>
                </a:solidFill>
                <a:latin typeface="思源黑体 CN" panose="020B0500000000000000" charset="-122"/>
                <a:ea typeface="思源黑体 CN" panose="020B0500000000000000" charset="-122"/>
                <a:sym typeface="+mn-ea"/>
              </a:rPr>
              <a:t>标记和强制访问控制</a:t>
            </a: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46" name="矩形 145"/>
          <p:cNvSpPr/>
          <p:nvPr/>
        </p:nvSpPr>
        <p:spPr>
          <a:xfrm>
            <a:off x="18862234" y="6408706"/>
            <a:ext cx="3527552" cy="11088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3360">
                <a:solidFill>
                  <a:schemeClr val="tx1"/>
                </a:solidFill>
                <a:latin typeface="思源黑体 CN" panose="020B0500000000000000" charset="-122"/>
                <a:ea typeface="思源黑体 CN" panose="020B0500000000000000" charset="-122"/>
                <a:sym typeface="+mn-ea"/>
              </a:rPr>
              <a:t>安全审计</a:t>
            </a: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47" name="矩形 146"/>
          <p:cNvSpPr/>
          <p:nvPr/>
        </p:nvSpPr>
        <p:spPr>
          <a:xfrm>
            <a:off x="22752498" y="6408706"/>
            <a:ext cx="3527552" cy="11088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3360">
                <a:solidFill>
                  <a:schemeClr val="tx1"/>
                </a:solidFill>
                <a:latin typeface="思源黑体 CN" panose="020B0500000000000000" charset="-122"/>
                <a:ea typeface="思源黑体 CN" panose="020B0500000000000000" charset="-122"/>
                <a:sym typeface="+mn-ea"/>
              </a:rPr>
              <a:t>数据完整性</a:t>
            </a: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48" name="矩形 147"/>
          <p:cNvSpPr/>
          <p:nvPr/>
        </p:nvSpPr>
        <p:spPr>
          <a:xfrm>
            <a:off x="26642762" y="6408706"/>
            <a:ext cx="3527552" cy="11088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3360">
                <a:solidFill>
                  <a:schemeClr val="tx1"/>
                </a:solidFill>
                <a:latin typeface="思源黑体 CN" panose="020B0500000000000000" charset="-122"/>
                <a:ea typeface="思源黑体 CN" panose="020B0500000000000000" charset="-122"/>
                <a:sym typeface="+mn-ea"/>
              </a:rPr>
              <a:t>数据保密性</a:t>
            </a: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49" name="矩形 148"/>
          <p:cNvSpPr/>
          <p:nvPr/>
        </p:nvSpPr>
        <p:spPr>
          <a:xfrm>
            <a:off x="23115658" y="4079450"/>
            <a:ext cx="7055104" cy="110880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3360">
                <a:solidFill>
                  <a:schemeClr val="tx1"/>
                </a:solidFill>
                <a:latin typeface="思源黑体 CN" panose="020B0500000000000000" charset="-122"/>
                <a:ea typeface="思源黑体 CN" panose="020B0500000000000000" charset="-122"/>
                <a:sym typeface="+mn-ea"/>
              </a:rPr>
              <a:t>专家服务</a:t>
            </a: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50" name="矩形 149"/>
          <p:cNvSpPr/>
          <p:nvPr/>
        </p:nvSpPr>
        <p:spPr>
          <a:xfrm>
            <a:off x="6833870" y="10671175"/>
            <a:ext cx="3903980" cy="326072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endPar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ctr"/>
            <a:r>
              <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rPr>
              <a:t>对接商业漏洞库</a:t>
            </a:r>
            <a:endPar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ctr"/>
            <a:endPar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ctr"/>
            <a:r>
              <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rPr>
              <a:t>对接自研</a:t>
            </a:r>
            <a:r>
              <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rPr>
              <a:t>repo</a:t>
            </a:r>
            <a:r>
              <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rPr>
              <a:t>源</a:t>
            </a:r>
            <a:endPar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ctr"/>
            <a:endPar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ctr"/>
            <a:r>
              <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rPr>
              <a:t>一键扫描与修复</a:t>
            </a:r>
            <a:endParaRPr lang="zh-CN" altLang="en-US" sz="2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51" name="矩形 150"/>
          <p:cNvSpPr/>
          <p:nvPr/>
        </p:nvSpPr>
        <p:spPr>
          <a:xfrm>
            <a:off x="25843612" y="8983980"/>
            <a:ext cx="5060188" cy="3124800"/>
          </a:xfrm>
          <a:prstGeom prst="rect">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52" name="文本框 151"/>
          <p:cNvSpPr txBox="1"/>
          <p:nvPr/>
        </p:nvSpPr>
        <p:spPr>
          <a:xfrm>
            <a:off x="26487628" y="9106916"/>
            <a:ext cx="3792474" cy="773430"/>
          </a:xfrm>
          <a:prstGeom prst="rect">
            <a:avLst/>
          </a:prstGeom>
          <a:noFill/>
          <a:extLst>
            <a:ext uri="{909E8E84-426E-40DD-AFC4-6F175D3DCCD1}">
              <a14:hiddenFill xmlns:a14="http://schemas.microsoft.com/office/drawing/2010/main">
                <a:grpFill/>
              </a14:hiddenFill>
            </a:ext>
          </a:extLst>
        </p:spPr>
        <p:txBody>
          <a:bodyPr wrap="square" rtlCol="0">
            <a:noAutofit/>
          </a:bodyPr>
          <a:p>
            <a:pPr algn="ctr"/>
            <a:r>
              <a:rPr lang="zh-CN" altLang="en-US" sz="3360" b="1">
                <a:latin typeface="思源黑体 CN" panose="020B0500000000000000" charset="-122"/>
                <a:ea typeface="思源黑体 CN" panose="020B0500000000000000" charset="-122"/>
              </a:rPr>
              <a:t>外设接口封控</a:t>
            </a:r>
            <a:endParaRPr lang="zh-CN" altLang="en-US" sz="3360" b="1">
              <a:latin typeface="思源黑体 CN" panose="020B0500000000000000" charset="-122"/>
              <a:ea typeface="思源黑体 CN" panose="020B0500000000000000" charset="-122"/>
            </a:endParaRPr>
          </a:p>
        </p:txBody>
      </p:sp>
      <p:sp>
        <p:nvSpPr>
          <p:cNvPr id="153" name="文本框 152"/>
          <p:cNvSpPr txBox="1"/>
          <p:nvPr/>
        </p:nvSpPr>
        <p:spPr>
          <a:xfrm>
            <a:off x="26770076" y="9926066"/>
            <a:ext cx="3150616" cy="1950466"/>
          </a:xfrm>
          <a:prstGeom prst="rect">
            <a:avLst/>
          </a:prstGeom>
          <a:noFill/>
          <a:extLst>
            <a:ext uri="{909E8E84-426E-40DD-AFC4-6F175D3DCCD1}">
              <a14:hiddenFill xmlns:a14="http://schemas.microsoft.com/office/drawing/2010/main">
                <a:grpFill/>
              </a14:hiddenFill>
            </a:ext>
          </a:extLst>
        </p:spPr>
        <p:txBody>
          <a:bodyPr wrap="square" rtlCol="0">
            <a:noAutofit/>
          </a:bodyPr>
          <a:p>
            <a:pPr algn="ctr"/>
            <a:r>
              <a:rPr lang="en-US" altLang="zh-CN" sz="2800" dirty="0">
                <a:solidFill>
                  <a:schemeClr val="tx1"/>
                </a:solidFill>
                <a:latin typeface="思源黑体 CN" panose="020B0500000000000000" charset="-122"/>
                <a:ea typeface="思源黑体 CN" panose="020B0500000000000000" charset="-122"/>
                <a:cs typeface="思源黑体 CN" panose="020B0500000000000000" charset="-122"/>
                <a:sym typeface="+mn-ea"/>
              </a:rPr>
              <a:t>USB</a:t>
            </a:r>
            <a:r>
              <a:rPr lang="zh-CN" altLang="en-US" sz="2800" dirty="0">
                <a:solidFill>
                  <a:schemeClr val="tx1"/>
                </a:solidFill>
                <a:latin typeface="思源黑体 CN" panose="020B0500000000000000" charset="-122"/>
                <a:ea typeface="思源黑体 CN" panose="020B0500000000000000" charset="-122"/>
                <a:cs typeface="思源黑体 CN" panose="020B0500000000000000" charset="-122"/>
                <a:sym typeface="+mn-ea"/>
              </a:rPr>
              <a:t>类设备</a:t>
            </a:r>
            <a:endParaRPr lang="en-US" altLang="zh-CN" sz="2800" dirty="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marL="0" indent="0" algn="ctr">
              <a:lnSpc>
                <a:spcPct val="150000"/>
              </a:lnSpc>
              <a:spcBef>
                <a:spcPts val="0"/>
              </a:spcBef>
              <a:spcAft>
                <a:spcPts val="0"/>
              </a:spcAft>
              <a:buSzPct val="100000"/>
            </a:pPr>
            <a:r>
              <a:rPr lang="zh-CN" altLang="en-US" sz="2800" dirty="0">
                <a:solidFill>
                  <a:schemeClr val="tx1"/>
                </a:solidFill>
                <a:latin typeface="思源黑体 CN" panose="020B0500000000000000" charset="-122"/>
                <a:ea typeface="思源黑体 CN" panose="020B0500000000000000" charset="-122"/>
                <a:cs typeface="思源黑体 CN" panose="020B0500000000000000" charset="-122"/>
                <a:sym typeface="+mn-ea"/>
              </a:rPr>
              <a:t>串口设备</a:t>
            </a:r>
            <a:endParaRPr lang="en-US" altLang="zh-CN" sz="2800" dirty="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marL="0" indent="0" algn="ctr">
              <a:lnSpc>
                <a:spcPct val="150000"/>
              </a:lnSpc>
              <a:spcBef>
                <a:spcPts val="0"/>
              </a:spcBef>
              <a:spcAft>
                <a:spcPts val="0"/>
              </a:spcAft>
              <a:buSzPct val="100000"/>
            </a:pPr>
            <a:r>
              <a:rPr lang="zh-CN" altLang="en-US" sz="2800" dirty="0">
                <a:solidFill>
                  <a:schemeClr val="tx1"/>
                </a:solidFill>
                <a:latin typeface="思源黑体 CN" panose="020B0500000000000000" charset="-122"/>
                <a:ea typeface="思源黑体 CN" panose="020B0500000000000000" charset="-122"/>
                <a:cs typeface="思源黑体 CN" panose="020B0500000000000000" charset="-122"/>
                <a:sym typeface="+mn-ea"/>
              </a:rPr>
              <a:t>光驱设备等</a:t>
            </a:r>
            <a:endParaRPr lang="zh-CN" altLang="en-US" sz="2800" dirty="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54" name="矩形 153"/>
          <p:cNvSpPr/>
          <p:nvPr/>
        </p:nvSpPr>
        <p:spPr>
          <a:xfrm>
            <a:off x="25841326" y="12249912"/>
            <a:ext cx="5060188" cy="3124800"/>
          </a:xfrm>
          <a:prstGeom prst="rect">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55" name="矩形 154"/>
          <p:cNvSpPr/>
          <p:nvPr/>
        </p:nvSpPr>
        <p:spPr>
          <a:xfrm>
            <a:off x="26475182" y="12403328"/>
            <a:ext cx="3792474" cy="773430"/>
          </a:xfrm>
          <a:prstGeom prst="rect">
            <a:avLst/>
          </a:prstGeom>
          <a:solidFill>
            <a:srgbClr val="DCE5FC">
              <a:alpha val="0"/>
            </a:srgbClr>
          </a:solidFill>
          <a:ln w="3175" cap="flat">
            <a:noFill/>
            <a:miter lim="400000"/>
          </a:ln>
          <a:effectLst/>
        </p:spPr>
        <p:txBody>
          <a:bodyPr wrap="square" lIns="111811" tIns="111811" rIns="111811" bIns="111811" numCol="1" rtlCol="0" anchor="ctr">
            <a:noAutofit/>
          </a:bodyPr>
          <a:lstStyle/>
          <a:p>
            <a:pPr lvl="0" algn="ctr" defTabSz="1894840"/>
            <a:r>
              <a:rPr sz="3200" b="1">
                <a:solidFill>
                  <a:schemeClr val="tx1"/>
                </a:solidFill>
                <a:latin typeface="思源黑体 CN" panose="020B0500000000000000" charset="-122"/>
                <a:ea typeface="思源黑体 CN" panose="020B0500000000000000" charset="-122"/>
                <a:cs typeface="思源黑体 CN" panose="020B0500000000000000" charset="-122"/>
                <a:sym typeface="+mn-ea"/>
              </a:rPr>
              <a:t>最小化裁剪</a:t>
            </a:r>
            <a:endParaRPr sz="3200" b="1">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56" name="文本框 155"/>
          <p:cNvSpPr txBox="1"/>
          <p:nvPr/>
        </p:nvSpPr>
        <p:spPr>
          <a:xfrm>
            <a:off x="26770330" y="13355828"/>
            <a:ext cx="3150616" cy="1191260"/>
          </a:xfrm>
          <a:prstGeom prst="rect">
            <a:avLst/>
          </a:prstGeom>
          <a:noFill/>
          <a:extLst>
            <a:ext uri="{909E8E84-426E-40DD-AFC4-6F175D3DCCD1}">
              <a14:hiddenFill xmlns:a14="http://schemas.microsoft.com/office/drawing/2010/main">
                <a:grpFill/>
              </a14:hiddenFill>
            </a:ext>
          </a:extLst>
        </p:spPr>
        <p:txBody>
          <a:bodyPr wrap="square" rtlCol="0">
            <a:noAutofit/>
          </a:bodyPr>
          <a:p>
            <a:pPr algn="ctr"/>
            <a:r>
              <a:rPr lang="zh-CN" altLang="en-US" sz="2800" dirty="0">
                <a:latin typeface="思源黑体 CN" panose="020B0500000000000000" charset="-122"/>
                <a:ea typeface="思源黑体 CN" panose="020B0500000000000000" charset="-122"/>
                <a:cs typeface="阿里巴巴普惠体 3.0 55 Regular" panose="00020600040101010101" charset="-122"/>
                <a:sym typeface="+mn-ea"/>
              </a:rPr>
              <a:t>裁剪</a:t>
            </a:r>
            <a:r>
              <a:rPr lang="zh-CN" altLang="en-US" sz="28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rPr>
              <a:t>多余开源组件、高危软件</a:t>
            </a:r>
            <a:endParaRPr lang="zh-CN" altLang="en-US" sz="28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157" name="矩形 156"/>
          <p:cNvSpPr/>
          <p:nvPr/>
        </p:nvSpPr>
        <p:spPr>
          <a:xfrm>
            <a:off x="6552565" y="8077200"/>
            <a:ext cx="19130010" cy="7488555"/>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9520">
              <a:latin typeface="思源黑体 CN" panose="020B0500000000000000" charset="-122"/>
              <a:ea typeface="思源黑体 CN" panose="020B0500000000000000" charset="-122"/>
            </a:endParaRPr>
          </a:p>
        </p:txBody>
      </p:sp>
      <p:sp>
        <p:nvSpPr>
          <p:cNvPr id="158" name="文本框 157"/>
          <p:cNvSpPr txBox="1"/>
          <p:nvPr/>
        </p:nvSpPr>
        <p:spPr>
          <a:xfrm>
            <a:off x="14249400" y="8180070"/>
            <a:ext cx="4358005" cy="773430"/>
          </a:xfrm>
          <a:prstGeom prst="rect">
            <a:avLst/>
          </a:prstGeom>
          <a:noFill/>
          <a:extLst>
            <a:ext uri="{909E8E84-426E-40DD-AFC4-6F175D3DCCD1}">
              <a14:hiddenFill xmlns:a14="http://schemas.microsoft.com/office/drawing/2010/main">
                <a:grpFill/>
              </a14:hiddenFill>
            </a:ext>
          </a:extLst>
        </p:spPr>
        <p:txBody>
          <a:bodyPr wrap="square" rtlCol="0">
            <a:noAutofit/>
          </a:bodyPr>
          <a:p>
            <a:pPr algn="l"/>
            <a:r>
              <a:rPr lang="zh-CN" altLang="en-US" sz="3600" b="1">
                <a:solidFill>
                  <a:schemeClr val="tx1"/>
                </a:solidFill>
                <a:latin typeface="思源黑体 CN" panose="020B0500000000000000" charset="-122"/>
                <a:ea typeface="思源黑体 CN" panose="020B0500000000000000" charset="-122"/>
              </a:rPr>
              <a:t>主机安全加固</a:t>
            </a:r>
            <a:r>
              <a:rPr lang="zh-CN" altLang="en-US" sz="3600" b="1">
                <a:solidFill>
                  <a:schemeClr val="tx1"/>
                </a:solidFill>
                <a:latin typeface="思源黑体 CN" panose="020B0500000000000000" charset="-122"/>
                <a:ea typeface="思源黑体 CN" panose="020B0500000000000000" charset="-122"/>
              </a:rPr>
              <a:t>软件</a:t>
            </a:r>
            <a:endParaRPr lang="zh-CN" altLang="en-US" sz="3600" b="1">
              <a:solidFill>
                <a:schemeClr val="tx1"/>
              </a:solidFill>
              <a:latin typeface="思源黑体 CN" panose="020B0500000000000000" charset="-122"/>
              <a:ea typeface="思源黑体 CN" panose="020B0500000000000000" charset="-122"/>
            </a:endParaRPr>
          </a:p>
        </p:txBody>
      </p:sp>
      <p:sp>
        <p:nvSpPr>
          <p:cNvPr id="159" name="文本框 158"/>
          <p:cNvSpPr txBox="1"/>
          <p:nvPr/>
        </p:nvSpPr>
        <p:spPr>
          <a:xfrm>
            <a:off x="14797405" y="9895840"/>
            <a:ext cx="3130550" cy="2335530"/>
          </a:xfrm>
          <a:prstGeom prst="rect">
            <a:avLst/>
          </a:prstGeom>
          <a:noFill/>
          <a:ln>
            <a:noFill/>
          </a:ln>
          <a:extLst>
            <a:ext uri="{909E8E84-426E-40DD-AFC4-6F175D3DCCD1}">
              <a14:hiddenFill xmlns:a14="http://schemas.microsoft.com/office/drawing/2010/main">
                <a:solidFill>
                  <a:srgbClr val="00B0F0"/>
                </a:solidFill>
              </a14:hiddenFill>
            </a:ext>
          </a:extLst>
        </p:spPr>
        <p:txBody>
          <a:bodyPr wrap="square" rtlCol="0">
            <a:noAutofit/>
          </a:bodyPr>
          <a:p>
            <a:pPr algn="ctr" fontAlgn="auto">
              <a:spcAft>
                <a:spcPts val="0"/>
              </a:spcAft>
            </a:pPr>
            <a:r>
              <a:rPr lang="zh-CN" altLang="en-US" sz="3360" b="1">
                <a:latin typeface="思源黑体 CN" panose="020B0500000000000000" charset="-122"/>
                <a:ea typeface="思源黑体 CN" panose="020B0500000000000000" charset="-122"/>
              </a:rPr>
              <a:t>审计类</a:t>
            </a:r>
            <a:endParaRPr lang="zh-CN" altLang="en-US" sz="3360" b="1">
              <a:latin typeface="思源黑体 CN" panose="020B0500000000000000" charset="-122"/>
              <a:ea typeface="思源黑体 CN" panose="020B0500000000000000" charset="-122"/>
            </a:endParaRPr>
          </a:p>
          <a:p>
            <a:pPr algn="ctr" fontAlgn="auto">
              <a:spcAft>
                <a:spcPts val="0"/>
              </a:spcAft>
            </a:pPr>
            <a:endParaRPr lang="zh-CN" altLang="en-US" sz="3360" b="1">
              <a:latin typeface="思源黑体 CN" panose="020B0500000000000000" charset="-122"/>
              <a:ea typeface="思源黑体 CN" panose="020B0500000000000000" charset="-122"/>
            </a:endParaRPr>
          </a:p>
          <a:p>
            <a:pPr algn="ctr"/>
            <a:r>
              <a:rPr lang="zh-CN" altLang="en-US" sz="2800">
                <a:solidFill>
                  <a:schemeClr val="tx1"/>
                </a:solidFill>
                <a:latin typeface="思源黑体 CN" panose="020B0500000000000000" charset="-122"/>
                <a:ea typeface="思源黑体 CN" panose="020B0500000000000000" charset="-122"/>
              </a:rPr>
              <a:t>审计服务</a:t>
            </a:r>
            <a:endParaRPr lang="zh-CN" altLang="en-US" sz="2800">
              <a:solidFill>
                <a:schemeClr val="tx1"/>
              </a:solidFill>
              <a:latin typeface="思源黑体 CN" panose="020B0500000000000000" charset="-122"/>
              <a:ea typeface="思源黑体 CN" panose="020B0500000000000000" charset="-122"/>
            </a:endParaRPr>
          </a:p>
          <a:p>
            <a:pPr algn="ctr"/>
            <a:r>
              <a:rPr lang="zh-CN" altLang="en-US" sz="2800">
                <a:solidFill>
                  <a:schemeClr val="tx1"/>
                </a:solidFill>
                <a:latin typeface="思源黑体 CN" panose="020B0500000000000000" charset="-122"/>
                <a:ea typeface="思源黑体 CN" panose="020B0500000000000000" charset="-122"/>
              </a:rPr>
              <a:t>日志文件权限</a:t>
            </a:r>
            <a:endParaRPr lang="zh-CN" altLang="en-US" sz="2800">
              <a:solidFill>
                <a:schemeClr val="tx1"/>
              </a:solidFill>
              <a:latin typeface="思源黑体 CN" panose="020B0500000000000000" charset="-122"/>
              <a:ea typeface="思源黑体 CN" panose="020B0500000000000000" charset="-122"/>
            </a:endParaRPr>
          </a:p>
          <a:p>
            <a:pPr algn="ctr"/>
            <a:r>
              <a:rPr lang="zh-CN" altLang="en-US" sz="2800">
                <a:solidFill>
                  <a:schemeClr val="tx1"/>
                </a:solidFill>
                <a:latin typeface="思源黑体 CN" panose="020B0500000000000000" charset="-122"/>
                <a:ea typeface="思源黑体 CN" panose="020B0500000000000000" charset="-122"/>
              </a:rPr>
              <a:t>日志保存周期</a:t>
            </a:r>
            <a:endParaRPr lang="zh-CN" altLang="en-US" sz="2800">
              <a:solidFill>
                <a:schemeClr val="tx1"/>
              </a:solidFill>
              <a:latin typeface="思源黑体 CN" panose="020B0500000000000000" charset="-122"/>
              <a:ea typeface="思源黑体 CN" panose="020B0500000000000000" charset="-122"/>
            </a:endParaRPr>
          </a:p>
        </p:txBody>
      </p:sp>
      <p:sp>
        <p:nvSpPr>
          <p:cNvPr id="160" name="矩形 159"/>
          <p:cNvSpPr/>
          <p:nvPr/>
        </p:nvSpPr>
        <p:spPr>
          <a:xfrm>
            <a:off x="14792960" y="9778365"/>
            <a:ext cx="3135630" cy="2528570"/>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62" name="文本框 161"/>
          <p:cNvSpPr txBox="1"/>
          <p:nvPr/>
        </p:nvSpPr>
        <p:spPr>
          <a:xfrm>
            <a:off x="14798040" y="12728575"/>
            <a:ext cx="3130550" cy="2335530"/>
          </a:xfrm>
          <a:prstGeom prst="rect">
            <a:avLst/>
          </a:prstGeom>
          <a:noFill/>
          <a:ln>
            <a:noFill/>
          </a:ln>
          <a:extLst>
            <a:ext uri="{909E8E84-426E-40DD-AFC4-6F175D3DCCD1}">
              <a14:hiddenFill xmlns:a14="http://schemas.microsoft.com/office/drawing/2010/main">
                <a:solidFill>
                  <a:srgbClr val="00B0F0"/>
                </a:solidFill>
              </a14:hiddenFill>
            </a:ext>
          </a:extLst>
        </p:spPr>
        <p:txBody>
          <a:bodyPr wrap="square" rtlCol="0">
            <a:noAutofit/>
          </a:bodyPr>
          <a:p>
            <a:pPr algn="ctr" fontAlgn="auto">
              <a:spcAft>
                <a:spcPts val="0"/>
              </a:spcAft>
            </a:pPr>
            <a:r>
              <a:rPr lang="zh-CN" altLang="en-US" sz="3360" b="1">
                <a:latin typeface="思源黑体 CN" panose="020B0500000000000000" charset="-122"/>
                <a:ea typeface="思源黑体 CN" panose="020B0500000000000000" charset="-122"/>
                <a:cs typeface="思源黑体 CN" panose="020B0500000000000000" charset="-122"/>
              </a:rPr>
              <a:t>网络类</a:t>
            </a:r>
            <a:endParaRPr lang="zh-CN" altLang="en-US" sz="3360" b="1">
              <a:latin typeface="思源黑体 CN" panose="020B0500000000000000" charset="-122"/>
              <a:ea typeface="思源黑体 CN" panose="020B0500000000000000" charset="-122"/>
              <a:cs typeface="思源黑体 CN" panose="020B0500000000000000" charset="-122"/>
            </a:endParaRPr>
          </a:p>
          <a:p>
            <a:pPr algn="ctr" fontAlgn="auto">
              <a:spcAft>
                <a:spcPts val="0"/>
              </a:spcAft>
            </a:pPr>
            <a:endParaRPr lang="zh-CN" altLang="en-US" sz="3360" b="1">
              <a:latin typeface="思源黑体 CN" panose="020B0500000000000000" charset="-122"/>
              <a:ea typeface="思源黑体 CN" panose="020B0500000000000000" charset="-122"/>
              <a:cs typeface="思源黑体 CN" panose="020B0500000000000000" charset="-122"/>
            </a:endParaRPr>
          </a:p>
          <a:p>
            <a:pPr algn="ctr"/>
            <a:r>
              <a:rPr lang="zh-CN" altLang="en-US" sz="2800">
                <a:solidFill>
                  <a:schemeClr val="tx1"/>
                </a:solidFill>
                <a:latin typeface="思源黑体 CN" panose="020B0500000000000000" charset="-122"/>
                <a:ea typeface="思源黑体 CN" panose="020B0500000000000000" charset="-122"/>
                <a:cs typeface="思源黑体 CN" panose="020B0500000000000000" charset="-122"/>
              </a:rPr>
              <a:t>防火墙配置Traceroute 探测</a:t>
            </a:r>
            <a:endParaRPr lang="zh-CN" altLang="en-US" sz="2800">
              <a:solidFill>
                <a:schemeClr val="tx1"/>
              </a:solidFill>
              <a:latin typeface="思源黑体 CN" panose="020B0500000000000000" charset="-122"/>
              <a:ea typeface="思源黑体 CN" panose="020B0500000000000000" charset="-122"/>
              <a:cs typeface="思源黑体 CN" panose="020B0500000000000000" charset="-122"/>
            </a:endParaRPr>
          </a:p>
          <a:p>
            <a:pPr algn="ctr"/>
            <a:r>
              <a:rPr lang="zh-CN" altLang="en-US" sz="2800">
                <a:solidFill>
                  <a:schemeClr val="tx1"/>
                </a:solidFill>
                <a:latin typeface="思源黑体 CN" panose="020B0500000000000000" charset="-122"/>
                <a:ea typeface="思源黑体 CN" panose="020B0500000000000000" charset="-122"/>
                <a:cs typeface="思源黑体 CN" panose="020B0500000000000000" charset="-122"/>
              </a:rPr>
              <a:t>ICMP重定向</a:t>
            </a:r>
            <a:endParaRPr lang="zh-CN" altLang="en-US" sz="2800">
              <a:solidFill>
                <a:schemeClr val="tx1"/>
              </a:solidFill>
              <a:latin typeface="思源黑体 CN" panose="020B0500000000000000" charset="-122"/>
              <a:ea typeface="思源黑体 CN" panose="020B0500000000000000" charset="-122"/>
              <a:cs typeface="思源黑体 CN" panose="020B0500000000000000" charset="-122"/>
            </a:endParaRPr>
          </a:p>
        </p:txBody>
      </p:sp>
      <p:sp>
        <p:nvSpPr>
          <p:cNvPr id="163" name="矩形 162"/>
          <p:cNvSpPr/>
          <p:nvPr/>
        </p:nvSpPr>
        <p:spPr>
          <a:xfrm>
            <a:off x="14792960" y="12539345"/>
            <a:ext cx="3135630" cy="2646045"/>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64" name="矩形 163"/>
          <p:cNvSpPr/>
          <p:nvPr/>
        </p:nvSpPr>
        <p:spPr>
          <a:xfrm>
            <a:off x="22128480" y="12538710"/>
            <a:ext cx="3086100" cy="2646045"/>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p>
            <a:pPr lvl="0" algn="ct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65" name="矩形 164"/>
          <p:cNvSpPr/>
          <p:nvPr/>
        </p:nvSpPr>
        <p:spPr>
          <a:xfrm>
            <a:off x="18780760" y="9815195"/>
            <a:ext cx="3096260" cy="2446655"/>
          </a:xfrm>
          <a:prstGeom prst="rect">
            <a:avLst/>
          </a:prstGeom>
          <a:noFill/>
          <a:ln>
            <a:solidFill>
              <a:schemeClr val="tx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p>
            <a:pPr lvl="0" algn="ctr"/>
            <a:endParaRPr lang="zh-CN" altLang="en-US" sz="3360">
              <a:solidFill>
                <a:schemeClr val="tx1"/>
              </a:solidFill>
              <a:latin typeface="思源黑体 CN" panose="020B0500000000000000" charset="-122"/>
              <a:ea typeface="思源黑体 CN" panose="020B0500000000000000" charset="-122"/>
              <a:sym typeface="+mn-ea"/>
            </a:endParaRPr>
          </a:p>
        </p:txBody>
      </p:sp>
      <p:sp>
        <p:nvSpPr>
          <p:cNvPr id="166" name="文本框 165"/>
          <p:cNvSpPr txBox="1"/>
          <p:nvPr/>
        </p:nvSpPr>
        <p:spPr>
          <a:xfrm>
            <a:off x="22153245" y="9940290"/>
            <a:ext cx="3022600" cy="1986280"/>
          </a:xfrm>
          <a:prstGeom prst="rect">
            <a:avLst/>
          </a:prstGeom>
          <a:noFill/>
          <a:ln>
            <a:noFill/>
          </a:ln>
        </p:spPr>
        <p:txBody>
          <a:bodyPr wrap="square" rtlCol="0">
            <a:spAutoFit/>
          </a:bodyPr>
          <a:p>
            <a:pPr algn="ctr"/>
            <a:r>
              <a:rPr lang="zh-CN" altLang="en-US" sz="3360" b="1">
                <a:latin typeface="思源黑体 CN" panose="020B0500000000000000" charset="-122"/>
                <a:ea typeface="思源黑体 CN" panose="020B0500000000000000" charset="-122"/>
              </a:rPr>
              <a:t>加固策略</a:t>
            </a:r>
            <a:endParaRPr lang="zh-CN" altLang="en-US" sz="3360">
              <a:solidFill>
                <a:srgbClr val="0070C0"/>
              </a:solidFill>
              <a:latin typeface="思源黑体 CN" panose="020B0500000000000000" charset="-122"/>
              <a:ea typeface="思源黑体 CN" panose="020B0500000000000000" charset="-122"/>
            </a:endParaRPr>
          </a:p>
          <a:p>
            <a:pPr algn="ctr"/>
            <a:endParaRPr lang="zh-CN" altLang="en-US" sz="3360">
              <a:solidFill>
                <a:schemeClr val="bg1"/>
              </a:solidFill>
              <a:latin typeface="思源黑体 CN" panose="020B0500000000000000" charset="-122"/>
              <a:ea typeface="思源黑体 CN" panose="020B0500000000000000" charset="-122"/>
            </a:endParaRPr>
          </a:p>
          <a:p>
            <a:pPr algn="ctr"/>
            <a:r>
              <a:rPr lang="zh-CN" altLang="en-US" sz="2800">
                <a:solidFill>
                  <a:schemeClr val="tx1"/>
                </a:solidFill>
                <a:effectLst/>
                <a:latin typeface="思源黑体 CN" panose="020B0500000000000000" charset="-122"/>
                <a:ea typeface="思源黑体 CN" panose="020B0500000000000000" charset="-122"/>
              </a:rPr>
              <a:t>标准策略</a:t>
            </a:r>
            <a:endParaRPr lang="zh-CN" altLang="en-US" sz="2800">
              <a:solidFill>
                <a:schemeClr val="tx1"/>
              </a:solidFill>
              <a:effectLst/>
              <a:latin typeface="思源黑体 CN" panose="020B0500000000000000" charset="-122"/>
              <a:ea typeface="思源黑体 CN" panose="020B0500000000000000" charset="-122"/>
            </a:endParaRPr>
          </a:p>
          <a:p>
            <a:pPr algn="ctr"/>
            <a:r>
              <a:rPr lang="zh-CN" altLang="en-US" sz="2800">
                <a:solidFill>
                  <a:schemeClr val="tx1"/>
                </a:solidFill>
                <a:effectLst/>
                <a:latin typeface="思源黑体 CN" panose="020B0500000000000000" charset="-122"/>
                <a:ea typeface="思源黑体 CN" panose="020B0500000000000000" charset="-122"/>
              </a:rPr>
              <a:t>自定义策略</a:t>
            </a:r>
            <a:endParaRPr lang="zh-CN" altLang="en-US" sz="2800">
              <a:solidFill>
                <a:schemeClr val="tx1"/>
              </a:solidFill>
              <a:effectLst/>
              <a:latin typeface="思源黑体 CN" panose="020B0500000000000000" charset="-122"/>
              <a:ea typeface="思源黑体 CN" panose="020B0500000000000000"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71" name="文本框 51"/>
          <p:cNvSpPr txBox="1"/>
          <p:nvPr/>
        </p:nvSpPr>
        <p:spPr>
          <a:xfrm>
            <a:off x="21742946" y="5661537"/>
            <a:ext cx="9608312" cy="922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sz="54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rPr>
              <a:t>高效达标</a:t>
            </a:r>
            <a:endParaRPr sz="54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endParaRPr>
          </a:p>
        </p:txBody>
      </p:sp>
      <p:sp>
        <p:nvSpPr>
          <p:cNvPr id="72" name="文本框 51"/>
          <p:cNvSpPr txBox="1"/>
          <p:nvPr/>
        </p:nvSpPr>
        <p:spPr>
          <a:xfrm>
            <a:off x="21920142" y="10190865"/>
            <a:ext cx="9608312" cy="922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sz="54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rPr>
              <a:t>成本大幅降低</a:t>
            </a:r>
            <a:endParaRPr sz="54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endParaRPr>
          </a:p>
        </p:txBody>
      </p:sp>
      <p:sp>
        <p:nvSpPr>
          <p:cNvPr id="73" name="椭圆 72"/>
          <p:cNvSpPr/>
          <p:nvPr/>
        </p:nvSpPr>
        <p:spPr>
          <a:xfrm>
            <a:off x="12798716" y="5033903"/>
            <a:ext cx="7832090" cy="7833868"/>
          </a:xfrm>
          <a:prstGeom prst="ellipse">
            <a:avLst/>
          </a:prstGeom>
          <a:gradFill flip="none" rotWithShape="1">
            <a:gsLst>
              <a:gs pos="100000">
                <a:srgbClr val="FFFFFF">
                  <a:alpha val="12000"/>
                </a:srgbClr>
              </a:gs>
              <a:gs pos="100000">
                <a:schemeClr val="tx2">
                  <a:alpha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28021" rIns="0" bIns="128021" numCol="1" spcCol="0" rtlCol="0" fromWordArt="0" anchor="ctr" anchorCtr="0" forceAA="0" compatLnSpc="1">
            <a:prstTxWarp prst="textCircl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914400">
              <a:lnSpc>
                <a:spcPct val="120000"/>
              </a:lnSpc>
            </a:pPr>
            <a:endParaRPr lang="zh-CN" altLang="en-US" sz="3920" dirty="0">
              <a:solidFill>
                <a:schemeClr val="tx1"/>
              </a:solidFill>
              <a:latin typeface="思源黑体 CN" panose="020B0500000000000000" charset="-122"/>
              <a:ea typeface="思源黑体 CN" panose="020B0500000000000000" charset="-122"/>
              <a:cs typeface="Arial" panose="020B0604020202020204" pitchFamily="34" charset="0"/>
            </a:endParaRPr>
          </a:p>
        </p:txBody>
      </p:sp>
      <p:sp>
        <p:nvSpPr>
          <p:cNvPr id="74" name="Freeform 5"/>
          <p:cNvSpPr/>
          <p:nvPr/>
        </p:nvSpPr>
        <p:spPr bwMode="auto">
          <a:xfrm rot="16200000">
            <a:off x="14283346" y="2292227"/>
            <a:ext cx="4781042" cy="9249156"/>
          </a:xfrm>
          <a:custGeom>
            <a:avLst/>
            <a:gdLst>
              <a:gd name="T0" fmla="*/ 0 w 1594"/>
              <a:gd name="T1" fmla="*/ 3017 h 3017"/>
              <a:gd name="T2" fmla="*/ 1594 w 1594"/>
              <a:gd name="T3" fmla="*/ 1509 h 3017"/>
              <a:gd name="T4" fmla="*/ 0 w 1594"/>
              <a:gd name="T5" fmla="*/ 0 h 3017"/>
            </a:gdLst>
            <a:ahLst/>
            <a:cxnLst>
              <a:cxn ang="0">
                <a:pos x="T0" y="T1"/>
              </a:cxn>
              <a:cxn ang="0">
                <a:pos x="T2" y="T3"/>
              </a:cxn>
              <a:cxn ang="0">
                <a:pos x="T4" y="T5"/>
              </a:cxn>
            </a:cxnLst>
            <a:rect l="0" t="0" r="r" b="b"/>
            <a:pathLst>
              <a:path w="1594" h="3017">
                <a:moveTo>
                  <a:pt x="0" y="3017"/>
                </a:moveTo>
                <a:cubicBezTo>
                  <a:pt x="880" y="3017"/>
                  <a:pt x="1594" y="2342"/>
                  <a:pt x="1594" y="1509"/>
                </a:cubicBezTo>
                <a:cubicBezTo>
                  <a:pt x="1594" y="676"/>
                  <a:pt x="880" y="0"/>
                  <a:pt x="0" y="0"/>
                </a:cubicBezTo>
              </a:path>
            </a:pathLst>
          </a:custGeom>
          <a:noFill/>
          <a:ln w="28575">
            <a:gradFill>
              <a:gsLst>
                <a:gs pos="0">
                  <a:schemeClr val="tx2">
                    <a:alpha val="0"/>
                  </a:schemeClr>
                </a:gs>
                <a:gs pos="100000">
                  <a:schemeClr val="tx2">
                    <a:alpha val="0"/>
                  </a:schemeClr>
                </a:gs>
                <a:gs pos="75000">
                  <a:srgbClr val="FFFFFF"/>
                </a:gs>
                <a:gs pos="31000">
                  <a:schemeClr val="tx2">
                    <a:alpha val="0"/>
                  </a:schemeClr>
                </a:gs>
              </a:gsLst>
              <a:lin ang="5400000" scaled="0"/>
            </a:gradFill>
            <a:headEnd type="oval"/>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341373" tIns="170696" rIns="341373" bIns="17069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6720" dirty="0">
              <a:solidFill>
                <a:schemeClr val="tx1"/>
              </a:solidFill>
              <a:latin typeface="思源黑体 CN" panose="020B0500000000000000" charset="-122"/>
              <a:ea typeface="思源黑体 CN" panose="020B0500000000000000" charset="-122"/>
              <a:cs typeface="+mn-ea"/>
              <a:sym typeface="Source Han Serif SC" panose="02020400000000000000" pitchFamily="18" charset="-122"/>
            </a:endParaRPr>
          </a:p>
        </p:txBody>
      </p:sp>
      <p:sp>
        <p:nvSpPr>
          <p:cNvPr id="75" name="文本框 48"/>
          <p:cNvSpPr txBox="1"/>
          <p:nvPr/>
        </p:nvSpPr>
        <p:spPr>
          <a:xfrm>
            <a:off x="4977294" y="5661537"/>
            <a:ext cx="6260853" cy="922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sz="54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rPr>
              <a:t>安全</a:t>
            </a:r>
            <a:r>
              <a:rPr lang="zh-CN" sz="54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rPr>
              <a:t>接管</a:t>
            </a:r>
            <a:endParaRPr lang="zh-CN" sz="54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endParaRPr>
          </a:p>
        </p:txBody>
      </p:sp>
      <p:sp>
        <p:nvSpPr>
          <p:cNvPr id="76" name="Oval 54"/>
          <p:cNvSpPr/>
          <p:nvPr/>
        </p:nvSpPr>
        <p:spPr>
          <a:xfrm>
            <a:off x="12711594" y="5234817"/>
            <a:ext cx="8395716" cy="723468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28021" rIns="0" bIns="128021"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lnSpc>
                <a:spcPct val="120000"/>
              </a:lnSpc>
            </a:pPr>
            <a:endParaRPr lang="en-US" sz="3920" dirty="0">
              <a:solidFill>
                <a:schemeClr val="tx1"/>
              </a:solidFill>
              <a:latin typeface="思源黑体 CN" panose="020B0500000000000000" charset="-122"/>
              <a:ea typeface="思源黑体 CN" panose="020B0500000000000000" charset="-122"/>
              <a:cs typeface="Arial" panose="020B0604020202020204" pitchFamily="34" charset="0"/>
              <a:sym typeface="Source Han Serif SC" panose="02020400000000000000" pitchFamily="18" charset="-122"/>
            </a:endParaRPr>
          </a:p>
        </p:txBody>
      </p:sp>
      <p:grpSp>
        <p:nvGrpSpPr>
          <p:cNvPr id="77" name="组合 76"/>
          <p:cNvGrpSpPr/>
          <p:nvPr/>
        </p:nvGrpSpPr>
        <p:grpSpPr>
          <a:xfrm>
            <a:off x="20988184" y="6792345"/>
            <a:ext cx="7316470" cy="794766"/>
            <a:chOff x="7702258" y="2412274"/>
            <a:chExt cx="2613025" cy="283845"/>
          </a:xfrm>
        </p:grpSpPr>
        <p:cxnSp>
          <p:nvCxnSpPr>
            <p:cNvPr id="78" name="Straight Connector 83"/>
            <p:cNvCxnSpPr/>
            <p:nvPr/>
          </p:nvCxnSpPr>
          <p:spPr>
            <a:xfrm flipV="1">
              <a:off x="7702258" y="2412274"/>
              <a:ext cx="271145" cy="283845"/>
            </a:xfrm>
            <a:prstGeom prst="line">
              <a:avLst/>
            </a:prstGeom>
            <a:no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oval"/>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974673" y="2417989"/>
              <a:ext cx="2340610" cy="0"/>
            </a:xfrm>
            <a:prstGeom prst="line">
              <a:avLst/>
            </a:prstGeom>
            <a:no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4731930" y="6792345"/>
            <a:ext cx="7284466" cy="794766"/>
            <a:chOff x="1896453" y="2445294"/>
            <a:chExt cx="2601595" cy="283845"/>
          </a:xfrm>
        </p:grpSpPr>
        <p:cxnSp>
          <p:nvCxnSpPr>
            <p:cNvPr id="81" name="Straight Connector 74"/>
            <p:cNvCxnSpPr/>
            <p:nvPr/>
          </p:nvCxnSpPr>
          <p:spPr>
            <a:xfrm flipH="1" flipV="1">
              <a:off x="4236428" y="2445294"/>
              <a:ext cx="261620" cy="283845"/>
            </a:xfrm>
            <a:prstGeom prst="line">
              <a:avLst/>
            </a:prstGeom>
            <a:no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oval"/>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82" name="Straight Connector 78"/>
            <p:cNvCxnSpPr/>
            <p:nvPr/>
          </p:nvCxnSpPr>
          <p:spPr>
            <a:xfrm flipH="1">
              <a:off x="1896453" y="2445294"/>
              <a:ext cx="2340610" cy="0"/>
            </a:xfrm>
            <a:prstGeom prst="line">
              <a:avLst/>
            </a:prstGeom>
            <a:no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sp>
        <p:nvSpPr>
          <p:cNvPr id="83" name="Freeform 5"/>
          <p:cNvSpPr/>
          <p:nvPr/>
        </p:nvSpPr>
        <p:spPr bwMode="auto">
          <a:xfrm rot="16200000" flipH="1" flipV="1">
            <a:off x="14397138" y="6362069"/>
            <a:ext cx="4781042" cy="9249156"/>
          </a:xfrm>
          <a:custGeom>
            <a:avLst/>
            <a:gdLst>
              <a:gd name="T0" fmla="*/ 0 w 1594"/>
              <a:gd name="T1" fmla="*/ 3017 h 3017"/>
              <a:gd name="T2" fmla="*/ 1594 w 1594"/>
              <a:gd name="T3" fmla="*/ 1509 h 3017"/>
              <a:gd name="T4" fmla="*/ 0 w 1594"/>
              <a:gd name="T5" fmla="*/ 0 h 3017"/>
            </a:gdLst>
            <a:ahLst/>
            <a:cxnLst>
              <a:cxn ang="0">
                <a:pos x="T0" y="T1"/>
              </a:cxn>
              <a:cxn ang="0">
                <a:pos x="T2" y="T3"/>
              </a:cxn>
              <a:cxn ang="0">
                <a:pos x="T4" y="T5"/>
              </a:cxn>
            </a:cxnLst>
            <a:rect l="0" t="0" r="r" b="b"/>
            <a:pathLst>
              <a:path w="1594" h="3017">
                <a:moveTo>
                  <a:pt x="0" y="3017"/>
                </a:moveTo>
                <a:cubicBezTo>
                  <a:pt x="880" y="3017"/>
                  <a:pt x="1594" y="2342"/>
                  <a:pt x="1594" y="1509"/>
                </a:cubicBezTo>
                <a:cubicBezTo>
                  <a:pt x="1594" y="676"/>
                  <a:pt x="880" y="0"/>
                  <a:pt x="0" y="0"/>
                </a:cubicBezTo>
              </a:path>
            </a:pathLst>
          </a:custGeom>
          <a:noFill/>
          <a:ln w="28575">
            <a:gradFill>
              <a:gsLst>
                <a:gs pos="0">
                  <a:schemeClr val="tx2">
                    <a:alpha val="0"/>
                  </a:schemeClr>
                </a:gs>
                <a:gs pos="100000">
                  <a:schemeClr val="tx2">
                    <a:alpha val="0"/>
                  </a:schemeClr>
                </a:gs>
                <a:gs pos="75000">
                  <a:srgbClr val="FFFFFF"/>
                </a:gs>
                <a:gs pos="31000">
                  <a:schemeClr val="tx2">
                    <a:alpha val="0"/>
                  </a:schemeClr>
                </a:gs>
              </a:gsLst>
              <a:lin ang="5400000" scaled="0"/>
            </a:gradFill>
            <a:headEnd type="oval"/>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341373" tIns="170696" rIns="341373" bIns="17069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6720" dirty="0">
              <a:solidFill>
                <a:schemeClr val="tx1"/>
              </a:solidFill>
              <a:highlight>
                <a:srgbClr val="FFFF00"/>
              </a:highlight>
              <a:latin typeface="思源黑体 CN" panose="020B0500000000000000" charset="-122"/>
              <a:ea typeface="思源黑体 CN" panose="020B0500000000000000" charset="-122"/>
              <a:cs typeface="+mn-ea"/>
              <a:sym typeface="Source Han Serif SC" panose="02020400000000000000" pitchFamily="18" charset="-122"/>
            </a:endParaRPr>
          </a:p>
        </p:txBody>
      </p:sp>
      <p:sp>
        <p:nvSpPr>
          <p:cNvPr id="84" name="文本框 48"/>
          <p:cNvSpPr txBox="1"/>
          <p:nvPr/>
        </p:nvSpPr>
        <p:spPr>
          <a:xfrm>
            <a:off x="5153316" y="10190865"/>
            <a:ext cx="6130544" cy="922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sz="54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rPr>
              <a:t>全栈加固方案</a:t>
            </a:r>
            <a:endParaRPr sz="5400" kern="0" dirty="0">
              <a:gradFill flip="none" rotWithShape="1">
                <a:gsLst>
                  <a:gs pos="47000">
                    <a:srgbClr val="C1E7FD"/>
                  </a:gs>
                  <a:gs pos="99000">
                    <a:srgbClr val="939CFF"/>
                  </a:gs>
                </a:gsLst>
                <a:lin ang="3600000" scaled="0"/>
              </a:gradFill>
              <a:latin typeface="思源黑体 CN" panose="020B0500000000000000" charset="-122"/>
              <a:ea typeface="思源黑体 CN" panose="020B0500000000000000" charset="-122"/>
              <a:cs typeface="Source Han Sans CN Bold Bold"/>
            </a:endParaRPr>
          </a:p>
        </p:txBody>
      </p:sp>
      <p:grpSp>
        <p:nvGrpSpPr>
          <p:cNvPr id="85" name="组合 84"/>
          <p:cNvGrpSpPr/>
          <p:nvPr/>
        </p:nvGrpSpPr>
        <p:grpSpPr>
          <a:xfrm flipV="1">
            <a:off x="21133980" y="10499475"/>
            <a:ext cx="7280910" cy="832104"/>
            <a:chOff x="7636291" y="3976994"/>
            <a:chExt cx="2440576" cy="265951"/>
          </a:xfrm>
        </p:grpSpPr>
        <p:cxnSp>
          <p:nvCxnSpPr>
            <p:cNvPr id="86" name="Straight Connector 83"/>
            <p:cNvCxnSpPr/>
            <p:nvPr/>
          </p:nvCxnSpPr>
          <p:spPr>
            <a:xfrm flipV="1">
              <a:off x="7636291" y="3976994"/>
              <a:ext cx="254583" cy="265951"/>
            </a:xfrm>
            <a:prstGeom prst="line">
              <a:avLst/>
            </a:prstGeom>
            <a:no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oval"/>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87" name="Straight Connector 78"/>
            <p:cNvCxnSpPr/>
            <p:nvPr/>
          </p:nvCxnSpPr>
          <p:spPr>
            <a:xfrm>
              <a:off x="7880600" y="3981889"/>
              <a:ext cx="2196267" cy="0"/>
            </a:xfrm>
            <a:prstGeom prst="line">
              <a:avLst/>
            </a:prstGeom>
            <a:no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flipV="1">
            <a:off x="5048414" y="10150987"/>
            <a:ext cx="7286244" cy="1180592"/>
            <a:chOff x="2058732" y="3981889"/>
            <a:chExt cx="2442072" cy="265951"/>
          </a:xfrm>
        </p:grpSpPr>
        <p:cxnSp>
          <p:nvCxnSpPr>
            <p:cNvPr id="89" name="Straight Connector 74"/>
            <p:cNvCxnSpPr/>
            <p:nvPr/>
          </p:nvCxnSpPr>
          <p:spPr>
            <a:xfrm flipH="1" flipV="1">
              <a:off x="4254999" y="3981889"/>
              <a:ext cx="245805" cy="265951"/>
            </a:xfrm>
            <a:prstGeom prst="line">
              <a:avLst/>
            </a:prstGeom>
            <a:no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oval"/>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90" name="Straight Connector 78"/>
            <p:cNvCxnSpPr/>
            <p:nvPr/>
          </p:nvCxnSpPr>
          <p:spPr>
            <a:xfrm flipH="1">
              <a:off x="2058732" y="3981889"/>
              <a:ext cx="2196267" cy="0"/>
            </a:xfrm>
            <a:prstGeom prst="line">
              <a:avLst/>
            </a:prstGeom>
            <a:noFill/>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grpSp>
      <p:sp>
        <p:nvSpPr>
          <p:cNvPr id="91" name="椭圆 90"/>
          <p:cNvSpPr/>
          <p:nvPr/>
        </p:nvSpPr>
        <p:spPr>
          <a:xfrm>
            <a:off x="14133994" y="6315841"/>
            <a:ext cx="5157978" cy="5159756"/>
          </a:xfrm>
          <a:prstGeom prst="ellipse">
            <a:avLst/>
          </a:prstGeom>
          <a:gradFill flip="none" rotWithShape="1">
            <a:gsLst>
              <a:gs pos="100000">
                <a:srgbClr val="FFFFFF">
                  <a:alpha val="4000"/>
                </a:srgbClr>
              </a:gs>
              <a:gs pos="100000">
                <a:schemeClr val="tx2">
                  <a:alpha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lnSpc>
                <a:spcPct val="150000"/>
              </a:lnSpc>
            </a:pPr>
            <a:r>
              <a:rPr lang="zh-CN" altLang="en-US" sz="10080" kern="0" dirty="0">
                <a:solidFill>
                  <a:schemeClr val="tx1"/>
                </a:solidFill>
                <a:effectLst>
                  <a:outerShdw blurRad="38100" dist="38100" dir="2700000" algn="tl">
                    <a:srgbClr val="000000">
                      <a:alpha val="43137"/>
                    </a:srgbClr>
                  </a:outerShdw>
                </a:effectLst>
                <a:latin typeface="思源黑体 CN" panose="020B0500000000000000" charset="-122"/>
                <a:ea typeface="思源黑体 CN" panose="020B0500000000000000" charset="-122"/>
                <a:cs typeface="阿里巴巴普惠体 3.0 115 Black" panose="00020600040101010101" pitchFamily="18" charset="-122"/>
              </a:rPr>
              <a:t>价值</a:t>
            </a:r>
            <a:endParaRPr lang="zh-CN" altLang="en-US" sz="10080" kern="0" dirty="0">
              <a:solidFill>
                <a:schemeClr val="tx1"/>
              </a:solidFill>
              <a:effectLst>
                <a:outerShdw blurRad="38100" dist="38100" dir="2700000" algn="tl">
                  <a:srgbClr val="000000">
                    <a:alpha val="43137"/>
                  </a:srgbClr>
                </a:outerShdw>
              </a:effectLst>
              <a:latin typeface="思源黑体 CN" panose="020B0500000000000000" charset="-122"/>
              <a:ea typeface="思源黑体 CN" panose="020B0500000000000000" charset="-122"/>
              <a:cs typeface="阿里巴巴普惠体 3.0 115 Black" panose="00020600040101010101" pitchFamily="18" charset="-122"/>
            </a:endParaRPr>
          </a:p>
        </p:txBody>
      </p:sp>
      <p:sp>
        <p:nvSpPr>
          <p:cNvPr id="92" name="文本框 91"/>
          <p:cNvSpPr txBox="1"/>
          <p:nvPr/>
        </p:nvSpPr>
        <p:spPr>
          <a:xfrm>
            <a:off x="4827942" y="6935845"/>
            <a:ext cx="6423914" cy="1470025"/>
          </a:xfrm>
          <a:prstGeom prst="rect">
            <a:avLst/>
          </a:prstGeom>
          <a:noFill/>
        </p:spPr>
        <p:txBody>
          <a:bodyPr wrap="square" rtlCol="0">
            <a:spAutoFit/>
          </a:bodyPr>
          <a:lstStyle/>
          <a:p>
            <a:pPr algn="r"/>
            <a:r>
              <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sym typeface="+mn-ea"/>
              </a:rPr>
              <a:t>提供</a:t>
            </a:r>
            <a:r>
              <a:rPr lang="en-US" altLang="zh-CN" sz="4480" dirty="0">
                <a:solidFill>
                  <a:schemeClr val="tx1"/>
                </a:solidFill>
                <a:latin typeface="思源黑体 CN" panose="020B0500000000000000" charset="-122"/>
                <a:ea typeface="思源黑体 CN" panose="020B0500000000000000" charset="-122"/>
                <a:cs typeface="思源黑体 CN" panose="020B0500000000000000" charset="-122"/>
                <a:sym typeface="+mn-ea"/>
              </a:rPr>
              <a:t>3</a:t>
            </a:r>
            <a:r>
              <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sym typeface="+mn-ea"/>
              </a:rPr>
              <a:t>年持续的</a:t>
            </a:r>
            <a:endParaRPr lang="en-US" altLang="zh-CN" sz="4480" dirty="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algn="r"/>
            <a:r>
              <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sym typeface="+mn-ea"/>
              </a:rPr>
              <a:t>安全漏洞修复服务</a:t>
            </a:r>
            <a:endPar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93" name="文本框 92"/>
          <p:cNvSpPr txBox="1"/>
          <p:nvPr/>
        </p:nvSpPr>
        <p:spPr>
          <a:xfrm>
            <a:off x="5110644" y="11486265"/>
            <a:ext cx="6423914" cy="1470025"/>
          </a:xfrm>
          <a:prstGeom prst="rect">
            <a:avLst/>
          </a:prstGeom>
          <a:noFill/>
        </p:spPr>
        <p:txBody>
          <a:bodyPr wrap="square" rtlCol="0">
            <a:spAutoFit/>
          </a:bodyPr>
          <a:lstStyle/>
          <a:p>
            <a:pPr algn="r"/>
            <a:r>
              <a:rPr lang="zh-CN" altLang="en-US"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rPr>
              <a:t>后续可以进一步提供</a:t>
            </a:r>
            <a:endParaRPr lang="en-US" altLang="zh-CN"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endParaRPr>
          </a:p>
          <a:p>
            <a:pPr algn="r"/>
            <a:r>
              <a:rPr lang="zh-CN" altLang="en-US"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rPr>
              <a:t>等保加固和关基加固</a:t>
            </a:r>
            <a:endParaRPr lang="zh-CN" altLang="en-US"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94" name="文本框 93"/>
          <p:cNvSpPr txBox="1"/>
          <p:nvPr/>
        </p:nvSpPr>
        <p:spPr>
          <a:xfrm>
            <a:off x="21789174" y="6935845"/>
            <a:ext cx="8401868" cy="1470025"/>
          </a:xfrm>
          <a:prstGeom prst="rect">
            <a:avLst/>
          </a:prstGeom>
          <a:noFill/>
        </p:spPr>
        <p:txBody>
          <a:bodyPr wrap="square" rtlCol="0">
            <a:spAutoFit/>
          </a:bodyPr>
          <a:lstStyle/>
          <a:p>
            <a:pPr algn="l">
              <a:buFontTx/>
              <a:buNone/>
            </a:pPr>
            <a:r>
              <a:rPr lang="zh-CN" altLang="en-US"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rPr>
              <a:t>大批量系统可以完成安全加固</a:t>
            </a:r>
            <a:endParaRPr lang="en-US" altLang="zh-CN"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endParaRPr>
          </a:p>
          <a:p>
            <a:pPr algn="l">
              <a:buFontTx/>
              <a:buNone/>
            </a:pPr>
            <a:r>
              <a:rPr lang="zh-CN" altLang="en-US"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rPr>
              <a:t>达到安全防护要求</a:t>
            </a:r>
            <a:endParaRPr lang="zh-CN" altLang="en-US"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24" name="文本框 23"/>
          <p:cNvSpPr txBox="1"/>
          <p:nvPr/>
        </p:nvSpPr>
        <p:spPr>
          <a:xfrm>
            <a:off x="22022980" y="11486265"/>
            <a:ext cx="6423914" cy="780415"/>
          </a:xfrm>
          <a:prstGeom prst="rect">
            <a:avLst/>
          </a:prstGeom>
          <a:noFill/>
        </p:spPr>
        <p:txBody>
          <a:bodyPr wrap="square" rtlCol="0">
            <a:spAutoFit/>
          </a:bodyPr>
          <a:lstStyle/>
          <a:p>
            <a:pPr>
              <a:buClrTx/>
              <a:buSzTx/>
              <a:buFontTx/>
              <a:buNone/>
            </a:pPr>
            <a:r>
              <a:rPr lang="en-US" altLang="zh-CN"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rPr>
              <a:t> </a:t>
            </a:r>
            <a:endParaRPr lang="en-US" altLang="zh-CN" sz="448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26" name="文本框 25"/>
          <p:cNvSpPr txBox="1"/>
          <p:nvPr/>
        </p:nvSpPr>
        <p:spPr>
          <a:xfrm>
            <a:off x="21894004" y="11763888"/>
            <a:ext cx="7234682" cy="2159000"/>
          </a:xfrm>
          <a:prstGeom prst="rect">
            <a:avLst/>
          </a:prstGeom>
          <a:noFill/>
        </p:spPr>
        <p:txBody>
          <a:bodyPr wrap="square" rtlCol="0">
            <a:spAutoFit/>
          </a:bodyPr>
          <a:lstStyle/>
          <a:p>
            <a:pPr lvl="0" algn="l">
              <a:buClrTx/>
              <a:buSzTx/>
              <a:buFontTx/>
            </a:pPr>
            <a:r>
              <a:rPr lang="en-US" altLang="zh-CN" sz="4480" dirty="0">
                <a:solidFill>
                  <a:schemeClr val="tx1"/>
                </a:solidFill>
                <a:latin typeface="思源黑体 CN" panose="020B0500000000000000" charset="-122"/>
                <a:ea typeface="思源黑体 CN" panose="020B0500000000000000" charset="-122"/>
                <a:cs typeface="思源黑体 CN" panose="020B0500000000000000" charset="-122"/>
                <a:sym typeface="+mn-ea"/>
              </a:rPr>
              <a:t>相较于CentOS迁移，选择CentOS安全加固方案的成本下降了60%</a:t>
            </a:r>
            <a:endParaRPr lang="en-US" altLang="zh-CN" sz="4480" dirty="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grpSp>
        <p:nvGrpSpPr>
          <p:cNvPr id="28" name="组合 27"/>
          <p:cNvGrpSpPr/>
          <p:nvPr/>
        </p:nvGrpSpPr>
        <p:grpSpPr>
          <a:xfrm>
            <a:off x="12796165" y="4954386"/>
            <a:ext cx="7885315" cy="8117026"/>
            <a:chOff x="4625619" y="2088191"/>
            <a:chExt cx="2816184" cy="2898938"/>
          </a:xfrm>
          <a:solidFill>
            <a:schemeClr val="tx1"/>
          </a:solidFill>
        </p:grpSpPr>
        <p:sp>
          <p:nvSpPr>
            <p:cNvPr id="98" name="空心弧 97"/>
            <p:cNvSpPr/>
            <p:nvPr/>
          </p:nvSpPr>
          <p:spPr>
            <a:xfrm>
              <a:off x="4724914" y="2088191"/>
              <a:ext cx="2716889" cy="2752977"/>
            </a:xfrm>
            <a:prstGeom prst="blockArc">
              <a:avLst>
                <a:gd name="adj1" fmla="val 16251389"/>
                <a:gd name="adj2" fmla="val 0"/>
                <a:gd name="adj3" fmla="val 20178"/>
              </a:avLst>
            </a:prstGeom>
            <a:solidFill>
              <a:srgbClr val="12173B"/>
            </a:solidFill>
            <a:ln>
              <a:solidFill>
                <a:schemeClr val="tx1"/>
              </a:solidFill>
            </a:ln>
          </p:spPr>
          <p:style>
            <a:lnRef idx="0">
              <a:srgbClr val="FFFFFF"/>
            </a:lnRef>
            <a:fillRef idx="3">
              <a:schemeClr val="accent1"/>
            </a:fillRef>
            <a:effectRef idx="0">
              <a:srgbClr val="FFFFFF"/>
            </a:effectRef>
            <a:fontRef idx="minor">
              <a:schemeClr val="lt1"/>
            </a:fontRef>
          </p:style>
          <p:txBody>
            <a:bodyPr vertOverflow="overflow" horzOverflow="overflow" vert="horz" wrap="square" lIns="111811" tIns="111811" rIns="111811" bIns="111811" numCol="1" spcCol="0" rtlCol="0" fromWordArt="0" anchor="ctr" anchorCtr="0" forceAA="0" compatLnSpc="1">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99" name="空心弧 98"/>
            <p:cNvSpPr/>
            <p:nvPr/>
          </p:nvSpPr>
          <p:spPr>
            <a:xfrm flipH="1">
              <a:off x="4625619" y="2088191"/>
              <a:ext cx="2716889" cy="2752977"/>
            </a:xfrm>
            <a:prstGeom prst="blockArc">
              <a:avLst>
                <a:gd name="adj1" fmla="val 16251389"/>
                <a:gd name="adj2" fmla="val 0"/>
                <a:gd name="adj3" fmla="val 20178"/>
              </a:avLst>
            </a:prstGeom>
            <a:solidFill>
              <a:srgbClr val="12173B"/>
            </a:solidFill>
            <a:ln>
              <a:solidFill>
                <a:schemeClr val="tx1"/>
              </a:solidFill>
            </a:ln>
          </p:spPr>
          <p:style>
            <a:lnRef idx="0">
              <a:srgbClr val="FFFFFF"/>
            </a:lnRef>
            <a:fillRef idx="3">
              <a:schemeClr val="accent1"/>
            </a:fillRef>
            <a:effectRef idx="0">
              <a:srgbClr val="FFFFFF"/>
            </a:effectRef>
            <a:fontRef idx="minor">
              <a:schemeClr val="lt1"/>
            </a:fontRef>
          </p:style>
          <p:txBody>
            <a:bodyPr wrap="square" lIns="111811" tIns="111811" rIns="111811" bIns="111811" numCol="1" rtlCol="0" anchor="ctr">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00" name="空心弧 99"/>
            <p:cNvSpPr/>
            <p:nvPr/>
          </p:nvSpPr>
          <p:spPr>
            <a:xfrm flipV="1">
              <a:off x="4724914" y="2234152"/>
              <a:ext cx="2716889" cy="2752977"/>
            </a:xfrm>
            <a:prstGeom prst="blockArc">
              <a:avLst>
                <a:gd name="adj1" fmla="val 16251389"/>
                <a:gd name="adj2" fmla="val 0"/>
                <a:gd name="adj3" fmla="val 20178"/>
              </a:avLst>
            </a:prstGeom>
            <a:solidFill>
              <a:srgbClr val="12173B"/>
            </a:solidFill>
            <a:ln>
              <a:solidFill>
                <a:schemeClr val="tx1"/>
              </a:solidFill>
            </a:ln>
          </p:spPr>
          <p:style>
            <a:lnRef idx="0">
              <a:srgbClr val="FFFFFF"/>
            </a:lnRef>
            <a:fillRef idx="3">
              <a:schemeClr val="accent1"/>
            </a:fillRef>
            <a:effectRef idx="0">
              <a:srgbClr val="FFFFFF"/>
            </a:effectRef>
            <a:fontRef idx="minor">
              <a:schemeClr val="lt1"/>
            </a:fontRef>
          </p:style>
          <p:txBody>
            <a:bodyPr vertOverflow="overflow" horzOverflow="overflow" vert="horz" wrap="square" lIns="111811" tIns="111811" rIns="111811" bIns="111811" numCol="1" spcCol="0" rtlCol="0" fromWordArt="0" anchor="ctr" anchorCtr="0" forceAA="0" compatLnSpc="1">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30" name="空心弧 29"/>
            <p:cNvSpPr/>
            <p:nvPr/>
          </p:nvSpPr>
          <p:spPr>
            <a:xfrm flipH="1" flipV="1">
              <a:off x="4625619" y="2234152"/>
              <a:ext cx="2716889" cy="2752977"/>
            </a:xfrm>
            <a:prstGeom prst="blockArc">
              <a:avLst>
                <a:gd name="adj1" fmla="val 16251389"/>
                <a:gd name="adj2" fmla="val 0"/>
                <a:gd name="adj3" fmla="val 20178"/>
              </a:avLst>
            </a:prstGeom>
            <a:solidFill>
              <a:srgbClr val="12173B"/>
            </a:solidFill>
            <a:ln>
              <a:solidFill>
                <a:schemeClr val="tx1"/>
              </a:solidFill>
            </a:ln>
          </p:spPr>
          <p:style>
            <a:lnRef idx="0">
              <a:srgbClr val="FFFFFF"/>
            </a:lnRef>
            <a:fillRef idx="3">
              <a:schemeClr val="accent1"/>
            </a:fillRef>
            <a:effectRef idx="0">
              <a:srgbClr val="FFFFFF"/>
            </a:effectRef>
            <a:fontRef idx="minor">
              <a:schemeClr val="lt1"/>
            </a:fontRef>
          </p:style>
          <p:txBody>
            <a:bodyPr vertOverflow="overflow" horzOverflow="overflow" vert="horz" wrap="square" lIns="111811" tIns="111811" rIns="111811" bIns="111811" numCol="1" spcCol="0" rtlCol="0" fromWordArt="0" anchor="ctr" anchorCtr="0" forceAA="0" compatLnSpc="1">
              <a:noAutofit/>
            </a:bodyPr>
            <a:lstStyle/>
            <a:p>
              <a:pPr lvl="0" algn="ctr" defTabSz="1894840"/>
              <a:endParaRPr sz="32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grpSp>
      <p:sp>
        <p:nvSpPr>
          <p:cNvPr id="32" name="标题 13"/>
          <p:cNvSpPr>
            <a:spLocks noGrp="1"/>
          </p:cNvSpPr>
          <p:nvPr/>
        </p:nvSpPr>
        <p:spPr>
          <a:xfrm>
            <a:off x="629919" y="1140878"/>
            <a:ext cx="31745736" cy="1319755"/>
          </a:xfrm>
          <a:prstGeom prst="rect">
            <a:avLst/>
          </a:prstGeom>
        </p:spPr>
        <p:txBody>
          <a:bodyPr vert="horz" lIns="91440" tIns="45720" rIns="91440" bIns="45720" rtlCol="0" anchor="ctr">
            <a:noAutofit/>
          </a:bodyPr>
          <a:lstStyle>
            <a:lvl1pPr algn="l" defTabSz="2560320" rtl="0" eaLnBrk="1" latinLnBrk="0" hangingPunct="1">
              <a:lnSpc>
                <a:spcPct val="90000"/>
              </a:lnSpc>
              <a:spcBef>
                <a:spcPct val="0"/>
              </a:spcBef>
              <a:buNone/>
              <a:defRPr sz="8960" kern="1200">
                <a:solidFill>
                  <a:srgbClr val="305BD4"/>
                </a:solidFill>
                <a:latin typeface="阿里巴巴普惠体 3.0 55 Regular" panose="00020600040101010101" charset="-122"/>
                <a:ea typeface="阿里巴巴普惠体 3.0 55 Regular" panose="00020600040101010101" charset="-122"/>
                <a:cs typeface="阿里巴巴普惠体 3.0 55 Regular" panose="00020600040101010101" charset="-122"/>
              </a:defRPr>
            </a:lvl1pPr>
          </a:lstStyle>
          <a:p>
            <a:pPr algn="ctr" defTabSz="1734185" hangingPunct="0">
              <a:lnSpc>
                <a:spcPct val="100000"/>
              </a:lnSpc>
              <a:spcBef>
                <a:spcPts val="0"/>
              </a:spcBef>
              <a:spcAft>
                <a:spcPts val="0"/>
              </a:spcAft>
              <a:buClrTx/>
              <a:buSzTx/>
              <a:buFontTx/>
              <a:defRPr sz="6000">
                <a:solidFill>
                  <a:srgbClr val="1C2D4E"/>
                </a:solidFill>
                <a:latin typeface="+mn-lt"/>
                <a:ea typeface="+mn-ea"/>
                <a:cs typeface="+mn-cs"/>
                <a:sym typeface="Source Han Sans CN Bold Bold"/>
              </a:defRPr>
            </a:pPr>
            <a:r>
              <a:rPr lang="zh-CN" altLang="en-US" sz="7000" b="1" kern="0">
                <a:ln>
                  <a:noFill/>
                </a:ln>
                <a:solidFill>
                  <a:schemeClr val="tx1"/>
                </a:solidFill>
                <a:effectLst/>
                <a:uFillTx/>
                <a:latin typeface="思源黑体 CN Bold" panose="020B0800000000000000" charset="-122"/>
                <a:ea typeface="思源黑体 CN Bold" panose="020B0800000000000000" charset="-122"/>
                <a:cs typeface="思源黑体 CN" panose="020B0500000000000000" charset="-122"/>
                <a:sym typeface="+mn-ea"/>
              </a:rPr>
              <a:t>麒麟信安主机安全加固方案价值</a:t>
            </a:r>
            <a:endParaRPr lang="zh-CN" altLang="en-US" sz="7000" b="1" kern="0">
              <a:ln>
                <a:noFill/>
              </a:ln>
              <a:solidFill>
                <a:schemeClr val="tx1"/>
              </a:solidFill>
              <a:effectLst/>
              <a:uFillTx/>
              <a:latin typeface="思源黑体 CN Bold" panose="020B0800000000000000" charset="-122"/>
              <a:ea typeface="思源黑体 CN Bold" panose="020B0800000000000000" charset="-122"/>
              <a:cs typeface="思源黑体 CN" panose="020B0500000000000000" charset="-122"/>
              <a:sym typeface="+mn-ea"/>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用算力跨越空间"/>
          <p:cNvSpPr txBox="1"/>
          <p:nvPr/>
        </p:nvSpPr>
        <p:spPr>
          <a:xfrm>
            <a:off x="4841402" y="1113308"/>
            <a:ext cx="24454797" cy="1146810"/>
          </a:xfrm>
          <a:prstGeom prst="rect">
            <a:avLst/>
          </a:prstGeom>
          <a:ln w="12700">
            <a:miter lim="400000"/>
          </a:ln>
        </p:spPr>
        <p:txBody>
          <a:bodyPr lIns="35559" tIns="35559" rIns="35559" bIns="35559">
            <a:spAutoFit/>
          </a:bodyPr>
          <a:lstStyle/>
          <a:p>
            <a:pPr defTabSz="1734185">
              <a:defRPr sz="6000">
                <a:solidFill>
                  <a:srgbClr val="1C2D4E"/>
                </a:solidFill>
                <a:latin typeface="+mn-lt"/>
                <a:ea typeface="+mn-ea"/>
                <a:cs typeface="+mn-cs"/>
                <a:sym typeface="Source Han Sans CN Bold Bold"/>
              </a:defRPr>
            </a:pP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某省</a:t>
            </a:r>
            <a:r>
              <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ZF</a:t>
            </a: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安全加固实践</a:t>
            </a:r>
            <a:endPar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16" name="矩形 15"/>
          <p:cNvSpPr/>
          <p:nvPr/>
        </p:nvSpPr>
        <p:spPr>
          <a:xfrm>
            <a:off x="2888189" y="7200713"/>
            <a:ext cx="3712271" cy="1045173"/>
          </a:xfrm>
          <a:prstGeom prst="rect">
            <a:avLst/>
          </a:prstGeom>
          <a:solidFill>
            <a:srgbClr val="DCE5FC">
              <a:alpha val="9804"/>
            </a:srgbClr>
          </a:solidFill>
          <a:ln w="3175" cap="flat">
            <a:noFill/>
            <a:miter lim="400000"/>
          </a:ln>
          <a:effectLst/>
        </p:spPr>
        <p:txBody>
          <a:bodyPr rot="0" spcFirstLastPara="0" vert="horz" wrap="square" lIns="111811" tIns="111811" rIns="111811" bIns="111811" numCol="1" spcCol="0" rtlCol="0" fromWordArt="0" anchor="ctr" anchorCtr="0" forceAA="0" compatLnSpc="0">
            <a:noAutofit/>
          </a:bodyPr>
          <a:lstStyle/>
          <a:p>
            <a:pPr lvl="0" algn="ctr" defTabSz="1894840"/>
            <a:r>
              <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项目介绍</a:t>
            </a:r>
            <a:endPar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17" name="矩形 16"/>
          <p:cNvSpPr/>
          <p:nvPr/>
        </p:nvSpPr>
        <p:spPr>
          <a:xfrm>
            <a:off x="2893275" y="3281642"/>
            <a:ext cx="3712268" cy="1113686"/>
          </a:xfrm>
          <a:prstGeom prst="rect">
            <a:avLst/>
          </a:prstGeom>
          <a:solidFill>
            <a:srgbClr val="DCE5FC">
              <a:alpha val="9804"/>
            </a:srgbClr>
          </a:solidFill>
          <a:ln w="3175" cap="flat">
            <a:noFill/>
            <a:miter lim="400000"/>
          </a:ln>
          <a:effectLst/>
        </p:spPr>
        <p:txBody>
          <a:bodyPr rot="0" spcFirstLastPara="0" vert="horz" wrap="square" lIns="111811" tIns="111811" rIns="111811" bIns="111811" numCol="1" spcCol="0" rtlCol="0" fromWordArt="0" anchor="ctr" anchorCtr="0" forceAA="0" compatLnSpc="0">
            <a:noAutofit/>
          </a:bodyPr>
          <a:lstStyle/>
          <a:p>
            <a:pPr lvl="0" algn="ctr" defTabSz="1894840"/>
            <a:r>
              <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项目背景</a:t>
            </a:r>
            <a:endPar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18" name="矩形 17"/>
          <p:cNvSpPr/>
          <p:nvPr/>
        </p:nvSpPr>
        <p:spPr bwMode="auto">
          <a:xfrm>
            <a:off x="2887980" y="4361180"/>
            <a:ext cx="27832050" cy="2581275"/>
          </a:xfrm>
          <a:prstGeom prst="rect">
            <a:avLst/>
          </a:prstGeom>
          <a:solidFill>
            <a:srgbClr val="252A4F"/>
          </a:solidFill>
          <a:ln w="3175" cap="flat">
            <a:noFill/>
            <a:miter lim="400000"/>
          </a:ln>
          <a:effectLst/>
        </p:spPr>
        <p:txBody>
          <a:bodyPr wrap="square" lIns="111811" tIns="111811" rIns="111811" bIns="111811" numCol="1" anchor="ctr">
            <a:noAutofit/>
          </a:bodyPr>
          <a:lstStyle/>
          <a:p>
            <a:pPr lvl="0" algn="l" defTabSz="1894840">
              <a:lnSpc>
                <a:spcPct val="125000"/>
              </a:lnSpc>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X7号文下发后，面对CentOS即将停服，</a:t>
            </a:r>
            <a:r>
              <a:rPr lang="en-US" sz="4000">
                <a:solidFill>
                  <a:schemeClr val="tx1"/>
                </a:solidFill>
                <a:latin typeface="思源黑体 CN" panose="020B0500000000000000" charset="-122"/>
                <a:ea typeface="思源黑体 CN" panose="020B0500000000000000" charset="-122"/>
                <a:cs typeface="思源黑体 CN" panose="020B0500000000000000" charset="-122"/>
                <a:sym typeface="+mn-ea"/>
              </a:rPr>
              <a:t>X</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省工信厅梳理全省</a:t>
            </a:r>
            <a:r>
              <a:rPr lang="en-US" sz="4000">
                <a:solidFill>
                  <a:schemeClr val="tx1"/>
                </a:solidFill>
                <a:latin typeface="思源黑体 CN" panose="020B0500000000000000" charset="-122"/>
                <a:ea typeface="思源黑体 CN" panose="020B0500000000000000" charset="-122"/>
                <a:cs typeface="思源黑体 CN" panose="020B0500000000000000" charset="-122"/>
                <a:sym typeface="+mn-ea"/>
              </a:rPr>
              <a:t>ZF</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机构存在大量CentOS</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操作系统未完成迁移，急需出台应对措施。</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20" name="文本框 8213"/>
          <p:cNvSpPr>
            <a:spLocks noChangeArrowheads="1"/>
          </p:cNvSpPr>
          <p:nvPr>
            <p:custDataLst>
              <p:tags r:id="rId2"/>
            </p:custDataLst>
          </p:nvPr>
        </p:nvSpPr>
        <p:spPr bwMode="auto">
          <a:xfrm>
            <a:off x="2907665" y="8246110"/>
            <a:ext cx="27813635" cy="4672965"/>
          </a:xfrm>
          <a:prstGeom prst="rect">
            <a:avLst/>
          </a:prstGeom>
          <a:solidFill>
            <a:srgbClr val="252A4F"/>
          </a:solidFill>
          <a:ln w="3175" cap="flat">
            <a:noFill/>
            <a:miter lim="400000"/>
          </a:ln>
          <a:effectLst/>
        </p:spPr>
        <p:txBody>
          <a:bodyPr wrap="square" lIns="111811" tIns="111811" rIns="111811" bIns="111811" numCol="1" anchor="ctr">
            <a:noAutofit/>
          </a:bodyPr>
          <a:lstStyle/>
          <a:p>
            <a:pPr lvl="0" algn="l" defTabSz="1894840">
              <a:lnSpc>
                <a:spcPct val="125000"/>
              </a:lnSpc>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项目详情：</a:t>
            </a:r>
            <a:r>
              <a:rPr lang="zh-CN" sz="4000">
                <a:solidFill>
                  <a:schemeClr val="tx1"/>
                </a:solidFill>
                <a:latin typeface="思源黑体 CN" panose="020B0500000000000000" charset="-122"/>
                <a:ea typeface="思源黑体 CN" panose="020B0500000000000000" charset="-122"/>
                <a:cs typeface="思源黑体 CN" panose="020B0500000000000000" charset="-122"/>
                <a:sym typeface="+mn-ea"/>
              </a:rPr>
              <a:t>某</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省及下辖的14个地级市和自治州</a:t>
            </a:r>
            <a:r>
              <a:rPr lang="en-US" sz="4000">
                <a:solidFill>
                  <a:schemeClr val="tx1"/>
                </a:solidFill>
                <a:latin typeface="思源黑体 CN" panose="020B0500000000000000" charset="-122"/>
                <a:ea typeface="思源黑体 CN" panose="020B0500000000000000" charset="-122"/>
                <a:cs typeface="思源黑体 CN" panose="020B0500000000000000" charset="-122"/>
                <a:sym typeface="+mn-ea"/>
              </a:rPr>
              <a:t>ZF</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，拥有大量的CentOS操作系统未完成替换，也未做任何安全加固。正在运行CentOS系统基本都是裸跑，</a:t>
            </a:r>
            <a:r>
              <a:rPr lang="zh-CN" sz="4000">
                <a:solidFill>
                  <a:schemeClr val="tx1"/>
                </a:solidFill>
                <a:latin typeface="思源黑体 CN" panose="020B0500000000000000" charset="-122"/>
                <a:ea typeface="思源黑体 CN" panose="020B0500000000000000" charset="-122"/>
                <a:cs typeface="思源黑体 CN" panose="020B0500000000000000" charset="-122"/>
                <a:sym typeface="+mn-ea"/>
              </a:rPr>
              <a:t>系统</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扫描</a:t>
            </a:r>
            <a:r>
              <a:rPr lang="zh-CN" sz="4000">
                <a:solidFill>
                  <a:schemeClr val="tx1"/>
                </a:solidFill>
                <a:latin typeface="思源黑体 CN" panose="020B0500000000000000" charset="-122"/>
                <a:ea typeface="思源黑体 CN" panose="020B0500000000000000" charset="-122"/>
                <a:cs typeface="思源黑体 CN" panose="020B0500000000000000" charset="-122"/>
                <a:sym typeface="+mn-ea"/>
              </a:rPr>
              <a:t>后</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发现存在大量高危漏洞，CentOS</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停服后面临巨大的安全风险；</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l" defTabSz="1894840">
              <a:lnSpc>
                <a:spcPct val="125000"/>
              </a:lnSpc>
            </a:pP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l" defTabSz="1894840">
              <a:lnSpc>
                <a:spcPct val="125000"/>
              </a:lnSpc>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项目规模：</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存量1W+</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套；</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21" name="矩形 20"/>
          <p:cNvSpPr/>
          <p:nvPr>
            <p:custDataLst>
              <p:tags r:id="rId3"/>
            </p:custDataLst>
          </p:nvPr>
        </p:nvSpPr>
        <p:spPr>
          <a:xfrm>
            <a:off x="2914339" y="13124784"/>
            <a:ext cx="3693351" cy="1121977"/>
          </a:xfrm>
          <a:prstGeom prst="rect">
            <a:avLst/>
          </a:prstGeom>
          <a:solidFill>
            <a:srgbClr val="DCE5FC">
              <a:alpha val="9804"/>
            </a:srgbClr>
          </a:solidFill>
          <a:ln w="3175" cap="flat">
            <a:noFill/>
            <a:miter lim="400000"/>
          </a:ln>
          <a:effectLst/>
        </p:spPr>
        <p:txBody>
          <a:bodyPr rot="0" spcFirstLastPara="0" vert="horz" wrap="square" lIns="111811" tIns="111811" rIns="111811" bIns="111811" numCol="1" spcCol="0" rtlCol="0" fromWordArt="0" anchor="ctr" anchorCtr="0" forceAA="0" compatLnSpc="0">
            <a:noAutofit/>
          </a:bodyPr>
          <a:lstStyle/>
          <a:p>
            <a:pPr lvl="0" algn="ctr" defTabSz="1894840"/>
            <a:r>
              <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项目亮点</a:t>
            </a:r>
            <a:endPar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22" name="文本框 8213"/>
          <p:cNvSpPr>
            <a:spLocks noChangeArrowheads="1"/>
          </p:cNvSpPr>
          <p:nvPr>
            <p:custDataLst>
              <p:tags r:id="rId4"/>
            </p:custDataLst>
          </p:nvPr>
        </p:nvSpPr>
        <p:spPr bwMode="auto">
          <a:xfrm>
            <a:off x="2931160" y="14222730"/>
            <a:ext cx="27789505" cy="3310890"/>
          </a:xfrm>
          <a:prstGeom prst="rect">
            <a:avLst/>
          </a:prstGeom>
          <a:solidFill>
            <a:srgbClr val="252A4F"/>
          </a:solidFill>
          <a:ln w="3175" cap="flat">
            <a:noFill/>
            <a:miter lim="400000"/>
          </a:ln>
          <a:effectLst/>
        </p:spPr>
        <p:txBody>
          <a:bodyPr wrap="square" lIns="111811" tIns="111811" rIns="111811" bIns="111811" numCol="1" anchor="ctr">
            <a:noAutofit/>
          </a:bodyPr>
          <a:lstStyle/>
          <a:p>
            <a:pPr lvl="0" algn="l" defTabSz="1894840">
              <a:lnSpc>
                <a:spcPct val="125000"/>
              </a:lnSpc>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麒麟信安安全加固套件，快速实现CentOS</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系统安全加固，单套加固平均时间20-30min</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l" defTabSz="1894840">
              <a:lnSpc>
                <a:spcPct val="125000"/>
              </a:lnSpc>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麒麟信安提供专业的安全加固服务团队，加固服务快速覆盖至全省，原运行业务系统未受到任何影响；</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用算力跨越空间"/>
          <p:cNvSpPr txBox="1"/>
          <p:nvPr/>
        </p:nvSpPr>
        <p:spPr>
          <a:xfrm>
            <a:off x="4841402" y="1113308"/>
            <a:ext cx="24454797" cy="1146810"/>
          </a:xfrm>
          <a:prstGeom prst="rect">
            <a:avLst/>
          </a:prstGeom>
          <a:ln w="12700">
            <a:miter lim="400000"/>
          </a:ln>
        </p:spPr>
        <p:txBody>
          <a:bodyPr lIns="35559" tIns="35559" rIns="35559" bIns="35559">
            <a:spAutoFit/>
          </a:bodyPr>
          <a:lstStyle/>
          <a:p>
            <a:pPr defTabSz="1734185">
              <a:defRPr sz="6000">
                <a:solidFill>
                  <a:srgbClr val="1C2D4E"/>
                </a:solidFill>
                <a:latin typeface="+mn-lt"/>
                <a:ea typeface="+mn-ea"/>
                <a:cs typeface="+mn-cs"/>
                <a:sym typeface="Source Han Sans CN Bold Bold"/>
              </a:defRPr>
            </a:pPr>
            <a:r>
              <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Windows</a:t>
            </a: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应用迁移</a:t>
            </a:r>
            <a:r>
              <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a:t>
            </a:r>
            <a:r>
              <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W</a:t>
            </a:r>
            <a:r>
              <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ine</a:t>
            </a:r>
            <a:endPar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8" name="文本框 7"/>
          <p:cNvSpPr txBox="1"/>
          <p:nvPr>
            <p:custDataLst>
              <p:tags r:id="rId2"/>
            </p:custDataLst>
          </p:nvPr>
        </p:nvSpPr>
        <p:spPr>
          <a:xfrm>
            <a:off x="4492625" y="5260340"/>
            <a:ext cx="24803735" cy="9248775"/>
          </a:xfrm>
          <a:prstGeom prst="rect">
            <a:avLst/>
          </a:prstGeom>
          <a:noFill/>
        </p:spPr>
        <p:txBody>
          <a:bodyPr wrap="square" rtlCol="0">
            <a:noAutofit/>
          </a:bodyPr>
          <a:p>
            <a:pPr lvl="0" indent="0" algn="l" fontAlgn="ctr">
              <a:lnSpc>
                <a:spcPct val="120000"/>
              </a:lnSpc>
              <a:spcBef>
                <a:spcPts val="0"/>
              </a:spcBef>
              <a:spcAft>
                <a:spcPts val="800"/>
              </a:spcAft>
              <a:buSzPct val="100000"/>
              <a:buFont typeface="Wingdings" panose="05000000000000000000" charset="0"/>
              <a:buNone/>
            </a:pPr>
            <a:r>
              <a:rPr lang="zh-CN" altLang="en-US" sz="4200" spc="40" dirty="0">
                <a:solidFill>
                  <a:schemeClr val="tx1"/>
                </a:solidFill>
                <a:latin typeface="思源黑体 CN" panose="020B0500000000000000" charset="-122"/>
                <a:ea typeface="思源黑体 CN" panose="020B0500000000000000" charset="-122"/>
                <a:cs typeface="黑体" panose="02010609060101010101" charset="-122"/>
                <a:sym typeface="+mn-ea"/>
              </a:rPr>
              <a:t>Wine</a:t>
            </a:r>
            <a:r>
              <a:rPr lang="zh-CN" altLang="en-US" sz="4200" b="1" spc="130" dirty="0">
                <a:solidFill>
                  <a:schemeClr val="tx1"/>
                </a:solidFill>
                <a:latin typeface="思源黑体 CN" panose="020B0500000000000000" charset="-122"/>
                <a:ea typeface="思源黑体 CN" panose="020B0500000000000000" charset="-122"/>
                <a:sym typeface="+mn-ea"/>
              </a:rPr>
              <a:t>是</a:t>
            </a: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rPr>
              <a:t>在操作系统上运行 Windows 应用程序的兼容层，兼容</a:t>
            </a:r>
            <a:r>
              <a:rPr lang="en-US" altLang="zh-CN" sz="4200" spc="40" dirty="0">
                <a:solidFill>
                  <a:schemeClr val="tx1"/>
                </a:solidFill>
                <a:uFillTx/>
                <a:latin typeface="思源黑体 CN" panose="020B0500000000000000" charset="-122"/>
                <a:ea typeface="思源黑体 CN" panose="020B0500000000000000" charset="-122"/>
                <a:cs typeface="黑体" panose="02010609060101010101" charset="-122"/>
              </a:rPr>
              <a:t>Windows</a:t>
            </a: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rPr>
              <a:t>应用生态。</a:t>
            </a: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endParaRPr>
          </a:p>
          <a:p>
            <a:pPr lvl="0" indent="0" algn="l" fontAlgn="ctr">
              <a:lnSpc>
                <a:spcPct val="120000"/>
              </a:lnSpc>
              <a:spcBef>
                <a:spcPts val="0"/>
              </a:spcBef>
              <a:spcAft>
                <a:spcPts val="800"/>
              </a:spcAft>
              <a:buSzPct val="100000"/>
              <a:buFont typeface="Wingdings" panose="05000000000000000000" charset="0"/>
              <a:buNone/>
            </a:pPr>
            <a:r>
              <a:rPr lang="zh-CN" altLang="en-US" sz="4200" spc="40" dirty="0">
                <a:solidFill>
                  <a:schemeClr val="tx1"/>
                </a:solidFill>
                <a:latin typeface="思源黑体 CN" panose="020B0500000000000000" charset="-122"/>
                <a:ea typeface="思源黑体 CN" panose="020B0500000000000000" charset="-122"/>
                <a:cs typeface="黑体" panose="02010609060101010101" charset="-122"/>
                <a:sym typeface="+mn-ea"/>
              </a:rPr>
              <a:t>模拟 Windows 操作系统的 API来实现对 Windows 应用程序的支持。</a:t>
            </a:r>
            <a:endParaRPr lang="zh-CN" altLang="en-US" sz="4200" spc="40" dirty="0">
              <a:solidFill>
                <a:schemeClr val="tx1"/>
              </a:solidFill>
              <a:latin typeface="思源黑体 CN" panose="020B0500000000000000" charset="-122"/>
              <a:ea typeface="思源黑体 CN" panose="020B0500000000000000" charset="-122"/>
              <a:cs typeface="黑体" panose="02010609060101010101" charset="-122"/>
              <a:sym typeface="+mn-ea"/>
            </a:endParaRPr>
          </a:p>
          <a:p>
            <a:pPr lvl="0" indent="0" algn="l" fontAlgn="ctr">
              <a:lnSpc>
                <a:spcPct val="120000"/>
              </a:lnSpc>
              <a:spcBef>
                <a:spcPts val="0"/>
              </a:spcBef>
              <a:spcAft>
                <a:spcPts val="800"/>
              </a:spcAft>
              <a:buSzPct val="100000"/>
              <a:buFont typeface="Wingdings" panose="05000000000000000000" charset="0"/>
              <a:buNone/>
            </a:pP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endParaRPr>
          </a:p>
          <a:p>
            <a:pPr lvl="0" indent="0" algn="l" fontAlgn="ctr">
              <a:lnSpc>
                <a:spcPct val="120000"/>
              </a:lnSpc>
              <a:spcBef>
                <a:spcPts val="0"/>
              </a:spcBef>
              <a:spcAft>
                <a:spcPts val="800"/>
              </a:spcAft>
              <a:buSzPct val="100000"/>
              <a:buFont typeface="Wingdings" panose="05000000000000000000" charset="0"/>
              <a:buNone/>
            </a:pPr>
            <a:r>
              <a:rPr lang="zh-CN" altLang="en-US" sz="4200" spc="40" dirty="0">
                <a:solidFill>
                  <a:schemeClr val="tx1"/>
                </a:solidFill>
                <a:latin typeface="思源黑体 CN" panose="020B0500000000000000" charset="-122"/>
                <a:ea typeface="思源黑体 CN" panose="020B0500000000000000" charset="-122"/>
                <a:cs typeface="黑体" panose="02010609060101010101" charset="-122"/>
                <a:sym typeface="+mn-ea"/>
              </a:rPr>
              <a:t>Wine</a:t>
            </a: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rPr>
              <a:t>允许 Windows 应用程序在 Linux</a:t>
            </a:r>
            <a:r>
              <a:rPr lang="en-US" altLang="zh-CN" sz="4200" spc="40" dirty="0">
                <a:solidFill>
                  <a:schemeClr val="tx1"/>
                </a:solidFill>
                <a:uFillTx/>
                <a:latin typeface="思源黑体 CN" panose="020B0500000000000000" charset="-122"/>
                <a:ea typeface="思源黑体 CN" panose="020B0500000000000000" charset="-122"/>
                <a:cs typeface="黑体" panose="02010609060101010101" charset="-122"/>
              </a:rPr>
              <a:t> </a:t>
            </a: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rPr>
              <a:t>等操作系统上运行，</a:t>
            </a:r>
            <a:r>
              <a:rPr lang="zh-CN" altLang="en-US" sz="4200" spc="40" dirty="0">
                <a:solidFill>
                  <a:schemeClr val="tx1"/>
                </a:solidFill>
                <a:latin typeface="思源黑体 CN" panose="020B0500000000000000" charset="-122"/>
                <a:ea typeface="思源黑体 CN" panose="020B0500000000000000" charset="-122"/>
                <a:cs typeface="黑体" panose="02010609060101010101" charset="-122"/>
                <a:sym typeface="+mn-ea"/>
              </a:rPr>
              <a:t>可以在不安装 Windows 操作系统的情况下使用 Windows 软件。Wine凭借</a:t>
            </a: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rPr>
              <a:t>其强大的兼容性，无论是办公软件、游戏还是多媒体应用，只要是在Windows环境下可以正常工作的程序，理论上都能通过</a:t>
            </a:r>
            <a:r>
              <a:rPr lang="zh-CN" altLang="en-US" sz="4200" spc="40" dirty="0">
                <a:solidFill>
                  <a:schemeClr val="tx1"/>
                </a:solidFill>
                <a:latin typeface="思源黑体 CN" panose="020B0500000000000000" charset="-122"/>
                <a:ea typeface="思源黑体 CN" panose="020B0500000000000000" charset="-122"/>
                <a:cs typeface="黑体" panose="02010609060101010101" charset="-122"/>
                <a:sym typeface="+mn-ea"/>
              </a:rPr>
              <a:t>Wine</a:t>
            </a: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rPr>
              <a:t>在Linux系统上顺利运行。</a:t>
            </a: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endParaRPr>
          </a:p>
          <a:p>
            <a:pPr lvl="0" indent="0" algn="l" fontAlgn="ctr">
              <a:lnSpc>
                <a:spcPct val="120000"/>
              </a:lnSpc>
              <a:spcBef>
                <a:spcPts val="0"/>
              </a:spcBef>
              <a:spcAft>
                <a:spcPts val="800"/>
              </a:spcAft>
              <a:buSzPct val="100000"/>
              <a:buFont typeface="Wingdings" panose="05000000000000000000" charset="0"/>
              <a:buNone/>
            </a:pP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endParaRPr>
          </a:p>
          <a:p>
            <a:pPr lvl="0" indent="0" algn="l" fontAlgn="ctr">
              <a:lnSpc>
                <a:spcPct val="120000"/>
              </a:lnSpc>
              <a:spcBef>
                <a:spcPts val="0"/>
              </a:spcBef>
              <a:spcAft>
                <a:spcPts val="800"/>
              </a:spcAft>
              <a:buSzPct val="100000"/>
              <a:buFont typeface="Wingdings" panose="05000000000000000000" charset="0"/>
              <a:buNone/>
            </a:pPr>
            <a:r>
              <a:rPr lang="zh-CN" altLang="en-US" sz="4200" spc="40" dirty="0">
                <a:solidFill>
                  <a:schemeClr val="tx1"/>
                </a:solidFill>
                <a:latin typeface="思源黑体 CN" panose="020B0500000000000000" charset="-122"/>
                <a:ea typeface="思源黑体 CN" panose="020B0500000000000000" charset="-122"/>
                <a:cs typeface="黑体" panose="02010609060101010101" charset="-122"/>
                <a:sym typeface="+mn-ea"/>
              </a:rPr>
              <a:t>Wine</a:t>
            </a: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rPr>
              <a:t>充分利用了虚拟化技术的优势，进一步提升了应用程序的执行效率。通过创建一个隔离的环境，能够在不影响主机系统稳定性的前提下，为Windows应用程序提供接近原生的运行条件，不仅保障了系统的安全性，同时也实现了性能上的优化。</a:t>
            </a: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endParaRPr>
          </a:p>
          <a:p>
            <a:pPr lvl="0" indent="0" algn="l" fontAlgn="ctr">
              <a:lnSpc>
                <a:spcPct val="120000"/>
              </a:lnSpc>
              <a:spcBef>
                <a:spcPts val="0"/>
              </a:spcBef>
              <a:spcAft>
                <a:spcPts val="800"/>
              </a:spcAft>
              <a:buSzPct val="100000"/>
              <a:buFont typeface="Wingdings" panose="05000000000000000000" charset="0"/>
              <a:buNone/>
            </a:pP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用算力跨越空间"/>
          <p:cNvSpPr txBox="1"/>
          <p:nvPr/>
        </p:nvSpPr>
        <p:spPr>
          <a:xfrm>
            <a:off x="4841402" y="1113308"/>
            <a:ext cx="24454797" cy="1146810"/>
          </a:xfrm>
          <a:prstGeom prst="rect">
            <a:avLst/>
          </a:prstGeom>
          <a:ln w="12700">
            <a:miter lim="400000"/>
          </a:ln>
        </p:spPr>
        <p:txBody>
          <a:bodyPr lIns="35559" tIns="35559" rIns="35559" bIns="35559">
            <a:spAutoFit/>
          </a:bodyPr>
          <a:lstStyle/>
          <a:p>
            <a:pPr defTabSz="1734185">
              <a:defRPr sz="6000">
                <a:solidFill>
                  <a:srgbClr val="1C2D4E"/>
                </a:solidFill>
                <a:latin typeface="+mn-lt"/>
                <a:ea typeface="+mn-ea"/>
                <a:cs typeface="+mn-cs"/>
                <a:sym typeface="Source Han Sans CN Bold Bold"/>
              </a:defRPr>
            </a:pPr>
            <a:r>
              <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Windows</a:t>
            </a: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应用迁移</a:t>
            </a:r>
            <a:r>
              <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——麒麟信安云应用</a:t>
            </a:r>
            <a:endPar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3" name="矩形 2"/>
          <p:cNvSpPr/>
          <p:nvPr/>
        </p:nvSpPr>
        <p:spPr>
          <a:xfrm>
            <a:off x="2663825" y="3808095"/>
            <a:ext cx="27974925" cy="12418060"/>
          </a:xfrm>
          <a:prstGeom prst="rect">
            <a:avLst/>
          </a:prstGeom>
          <a:solidFill>
            <a:schemeClr val="tx1"/>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240">
                <a:solidFill>
                  <a:srgbClr val="305BD4"/>
                </a:solidFill>
              </a:rPr>
              <a:t> </a:t>
            </a:r>
            <a:endParaRPr lang="en-US" altLang="zh-CN" sz="2240">
              <a:solidFill>
                <a:srgbClr val="305BD4"/>
              </a:solidFill>
            </a:endParaRPr>
          </a:p>
        </p:txBody>
      </p:sp>
      <p:sp>
        <p:nvSpPr>
          <p:cNvPr id="4" name="文本框 3"/>
          <p:cNvSpPr txBox="1"/>
          <p:nvPr>
            <p:custDataLst>
              <p:tags r:id="rId2"/>
            </p:custDataLst>
          </p:nvPr>
        </p:nvSpPr>
        <p:spPr>
          <a:xfrm>
            <a:off x="8534400" y="5511165"/>
            <a:ext cx="4956810" cy="438150"/>
          </a:xfrm>
          <a:prstGeom prst="rect">
            <a:avLst/>
          </a:prstGeom>
          <a:noFill/>
        </p:spPr>
        <p:txBody>
          <a:bodyPr wrap="square" lIns="0" tIns="0" rIns="0" bIns="0">
            <a:noAutofit/>
          </a:bodyPr>
          <a:p>
            <a:pPr algn="ctr"/>
            <a:r>
              <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rPr>
              <a:t>云应用资源池</a:t>
            </a:r>
            <a:endPar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endParaRPr>
          </a:p>
        </p:txBody>
      </p:sp>
      <p:sp>
        <p:nvSpPr>
          <p:cNvPr id="5" name="矩形 4"/>
          <p:cNvSpPr/>
          <p:nvPr/>
        </p:nvSpPr>
        <p:spPr>
          <a:xfrm>
            <a:off x="3708400" y="6309995"/>
            <a:ext cx="2212340" cy="769620"/>
          </a:xfrm>
          <a:prstGeom prst="rect">
            <a:avLst/>
          </a:prstGeom>
          <a:solidFill>
            <a:srgbClr val="F4F7FE"/>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3200" b="1">
                <a:solidFill>
                  <a:srgbClr val="305BD4"/>
                </a:solidFill>
                <a:latin typeface="思源黑体 CN" panose="020B0500000000000000" charset="-122"/>
                <a:ea typeface="思源黑体 CN" panose="020B0500000000000000" charset="-122"/>
              </a:rPr>
              <a:t>业务系统</a:t>
            </a:r>
            <a:endParaRPr lang="zh-CN" altLang="en-US" sz="3200" b="1">
              <a:solidFill>
                <a:srgbClr val="305BD4"/>
              </a:solidFill>
              <a:latin typeface="思源黑体 CN" panose="020B0500000000000000" charset="-122"/>
              <a:ea typeface="思源黑体 CN" panose="020B0500000000000000" charset="-122"/>
            </a:endParaRPr>
          </a:p>
        </p:txBody>
      </p:sp>
      <p:sp>
        <p:nvSpPr>
          <p:cNvPr id="6" name="矩形 5"/>
          <p:cNvSpPr/>
          <p:nvPr/>
        </p:nvSpPr>
        <p:spPr>
          <a:xfrm>
            <a:off x="6200775" y="6315075"/>
            <a:ext cx="2177415" cy="769620"/>
          </a:xfrm>
          <a:prstGeom prst="rect">
            <a:avLst/>
          </a:prstGeom>
          <a:solidFill>
            <a:srgbClr val="F4F7FE"/>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3200" b="1">
                <a:solidFill>
                  <a:srgbClr val="305BD4"/>
                </a:solidFill>
                <a:latin typeface="思源黑体 CN" panose="020B0500000000000000" charset="-122"/>
                <a:ea typeface="思源黑体 CN" panose="020B0500000000000000" charset="-122"/>
              </a:rPr>
              <a:t>CAD</a:t>
            </a:r>
            <a:endParaRPr lang="en-US" altLang="zh-CN" sz="3200" b="1">
              <a:solidFill>
                <a:srgbClr val="305BD4"/>
              </a:solidFill>
              <a:latin typeface="思源黑体 CN" panose="020B0500000000000000" charset="-122"/>
              <a:ea typeface="思源黑体 CN" panose="020B0500000000000000" charset="-122"/>
            </a:endParaRPr>
          </a:p>
        </p:txBody>
      </p:sp>
      <p:sp>
        <p:nvSpPr>
          <p:cNvPr id="7" name="矩形 6"/>
          <p:cNvSpPr/>
          <p:nvPr/>
        </p:nvSpPr>
        <p:spPr>
          <a:xfrm>
            <a:off x="16130270" y="6315075"/>
            <a:ext cx="2190115" cy="769620"/>
          </a:xfrm>
          <a:prstGeom prst="rect">
            <a:avLst/>
          </a:prstGeom>
          <a:solidFill>
            <a:srgbClr val="F4F7FE"/>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3200" b="1">
                <a:solidFill>
                  <a:srgbClr val="305BD4"/>
                </a:solidFill>
                <a:latin typeface="思源黑体 CN" panose="020B0500000000000000" charset="-122"/>
                <a:ea typeface="思源黑体 CN" panose="020B0500000000000000" charset="-122"/>
              </a:rPr>
              <a:t>···</a:t>
            </a:r>
            <a:endParaRPr lang="en-US" altLang="zh-CN" sz="3200" b="1">
              <a:solidFill>
                <a:srgbClr val="305BD4"/>
              </a:solidFill>
              <a:latin typeface="思源黑体 CN" panose="020B0500000000000000" charset="-122"/>
              <a:ea typeface="思源黑体 CN" panose="020B0500000000000000" charset="-122"/>
            </a:endParaRPr>
          </a:p>
        </p:txBody>
      </p:sp>
      <p:sp>
        <p:nvSpPr>
          <p:cNvPr id="8" name="矩形 7"/>
          <p:cNvSpPr/>
          <p:nvPr/>
        </p:nvSpPr>
        <p:spPr>
          <a:xfrm>
            <a:off x="3319145" y="7602220"/>
            <a:ext cx="3782060" cy="1284605"/>
          </a:xfrm>
          <a:prstGeom prst="rect">
            <a:avLst/>
          </a:prstGeom>
          <a:solidFill>
            <a:srgbClr val="305BD4"/>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3200" b="1">
                <a:solidFill>
                  <a:schemeClr val="tx1"/>
                </a:solidFill>
                <a:latin typeface="思源黑体 CN" panose="020B0500000000000000" charset="-122"/>
                <a:ea typeface="思源黑体 CN" panose="020B0500000000000000" charset="-122"/>
              </a:rPr>
              <a:t>WindowsServer 2012</a:t>
            </a:r>
            <a:endParaRPr lang="en-US" altLang="zh-CN" sz="3200" b="1">
              <a:solidFill>
                <a:schemeClr val="tx1"/>
              </a:solidFill>
              <a:latin typeface="思源黑体 CN" panose="020B0500000000000000" charset="-122"/>
              <a:ea typeface="思源黑体 CN" panose="020B0500000000000000" charset="-122"/>
            </a:endParaRPr>
          </a:p>
        </p:txBody>
      </p:sp>
      <p:sp>
        <p:nvSpPr>
          <p:cNvPr id="9" name="矩形 8"/>
          <p:cNvSpPr/>
          <p:nvPr/>
        </p:nvSpPr>
        <p:spPr>
          <a:xfrm>
            <a:off x="11053445" y="7571740"/>
            <a:ext cx="3782060" cy="1284605"/>
          </a:xfrm>
          <a:prstGeom prst="rect">
            <a:avLst/>
          </a:prstGeom>
          <a:solidFill>
            <a:srgbClr val="305BD4"/>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3200" b="1">
                <a:solidFill>
                  <a:schemeClr val="tx1"/>
                </a:solidFill>
                <a:latin typeface="思源黑体 CN" panose="020B0500000000000000" charset="-122"/>
                <a:ea typeface="思源黑体 CN" panose="020B0500000000000000" charset="-122"/>
              </a:rPr>
              <a:t>Windows 7</a:t>
            </a:r>
            <a:endParaRPr lang="en-US" altLang="zh-CN" sz="3200" b="1">
              <a:solidFill>
                <a:schemeClr val="tx1"/>
              </a:solidFill>
              <a:latin typeface="思源黑体 CN" panose="020B0500000000000000" charset="-122"/>
              <a:ea typeface="思源黑体 CN" panose="020B0500000000000000" charset="-122"/>
            </a:endParaRPr>
          </a:p>
        </p:txBody>
      </p:sp>
      <p:sp>
        <p:nvSpPr>
          <p:cNvPr id="10" name="矩形 9"/>
          <p:cNvSpPr/>
          <p:nvPr/>
        </p:nvSpPr>
        <p:spPr>
          <a:xfrm>
            <a:off x="8656955" y="6315075"/>
            <a:ext cx="2212340" cy="769620"/>
          </a:xfrm>
          <a:prstGeom prst="rect">
            <a:avLst/>
          </a:prstGeom>
          <a:solidFill>
            <a:srgbClr val="F4F7FE"/>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3200" b="1">
                <a:solidFill>
                  <a:srgbClr val="305BD4"/>
                </a:solidFill>
                <a:latin typeface="思源黑体 CN" panose="020B0500000000000000" charset="-122"/>
                <a:ea typeface="思源黑体 CN" panose="020B0500000000000000" charset="-122"/>
                <a:cs typeface="思源黑体 CN" panose="020B0500000000000000" charset="-122"/>
              </a:rPr>
              <a:t>IE</a:t>
            </a:r>
            <a:r>
              <a:rPr lang="zh-CN" altLang="en-US" sz="3200" b="1">
                <a:solidFill>
                  <a:srgbClr val="305BD4"/>
                </a:solidFill>
                <a:latin typeface="思源黑体 CN" panose="020B0500000000000000" charset="-122"/>
                <a:ea typeface="思源黑体 CN" panose="020B0500000000000000" charset="-122"/>
                <a:cs typeface="思源黑体 CN" panose="020B0500000000000000" charset="-122"/>
              </a:rPr>
              <a:t>浏览器</a:t>
            </a:r>
            <a:endParaRPr lang="zh-CN" altLang="en-US" sz="3200" b="1">
              <a:solidFill>
                <a:srgbClr val="305BD4"/>
              </a:solidFill>
              <a:latin typeface="思源黑体 CN" panose="020B0500000000000000" charset="-122"/>
              <a:ea typeface="思源黑体 CN" panose="020B0500000000000000" charset="-122"/>
              <a:cs typeface="思源黑体 CN" panose="020B0500000000000000" charset="-122"/>
            </a:endParaRPr>
          </a:p>
        </p:txBody>
      </p:sp>
      <p:sp>
        <p:nvSpPr>
          <p:cNvPr id="11" name="矩形 10"/>
          <p:cNvSpPr/>
          <p:nvPr/>
        </p:nvSpPr>
        <p:spPr>
          <a:xfrm>
            <a:off x="11148060" y="6315075"/>
            <a:ext cx="2212340" cy="769620"/>
          </a:xfrm>
          <a:prstGeom prst="rect">
            <a:avLst/>
          </a:prstGeom>
          <a:solidFill>
            <a:srgbClr val="F4F7FE"/>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3200" b="1">
                <a:solidFill>
                  <a:srgbClr val="305BD4"/>
                </a:solidFill>
                <a:latin typeface="思源黑体 CN" panose="020B0500000000000000" charset="-122"/>
                <a:ea typeface="思源黑体 CN" panose="020B0500000000000000" charset="-122"/>
              </a:rPr>
              <a:t>PS</a:t>
            </a:r>
            <a:endParaRPr lang="en-US" altLang="zh-CN" sz="3200" b="1">
              <a:solidFill>
                <a:srgbClr val="305BD4"/>
              </a:solidFill>
              <a:latin typeface="思源黑体 CN" panose="020B0500000000000000" charset="-122"/>
              <a:ea typeface="思源黑体 CN" panose="020B0500000000000000" charset="-122"/>
            </a:endParaRPr>
          </a:p>
        </p:txBody>
      </p:sp>
      <p:sp>
        <p:nvSpPr>
          <p:cNvPr id="14" name="等腰三角形 13"/>
          <p:cNvSpPr/>
          <p:nvPr/>
        </p:nvSpPr>
        <p:spPr>
          <a:xfrm rot="10800000" flipH="1">
            <a:off x="4777232" y="11681587"/>
            <a:ext cx="12517120" cy="1488186"/>
          </a:xfrm>
          <a:prstGeom prst="triangle">
            <a:avLst/>
          </a:prstGeom>
          <a:gradFill>
            <a:gsLst>
              <a:gs pos="80000">
                <a:srgbClr val="4472C4">
                  <a:alpha val="60000"/>
                </a:srgbClr>
              </a:gs>
              <a:gs pos="0">
                <a:srgbClr val="FFFFFF">
                  <a:alpha val="0"/>
                </a:srgbClr>
              </a:gs>
            </a:gsLst>
            <a:lin ang="16200000" scaled="1"/>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3200">
              <a:solidFill>
                <a:srgbClr val="305BD4"/>
              </a:solidFill>
              <a:latin typeface="思源黑体 CN" panose="020B0500000000000000" charset="-122"/>
              <a:ea typeface="思源黑体 CN" panose="020B0500000000000000" charset="-122"/>
            </a:endParaRPr>
          </a:p>
        </p:txBody>
      </p:sp>
      <p:sp>
        <p:nvSpPr>
          <p:cNvPr id="15" name="文本框 14"/>
          <p:cNvSpPr txBox="1"/>
          <p:nvPr>
            <p:custDataLst>
              <p:tags r:id="rId3"/>
            </p:custDataLst>
          </p:nvPr>
        </p:nvSpPr>
        <p:spPr>
          <a:xfrm>
            <a:off x="9162415" y="14291945"/>
            <a:ext cx="3803015" cy="492125"/>
          </a:xfrm>
          <a:prstGeom prst="rect">
            <a:avLst/>
          </a:prstGeom>
          <a:noFill/>
        </p:spPr>
        <p:txBody>
          <a:bodyPr wrap="square" lIns="0" tIns="0" rIns="0" bIns="0">
            <a:spAutoFit/>
          </a:bodyPr>
          <a:p>
            <a:pPr algn="ctr"/>
            <a:r>
              <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rPr>
              <a:t>超融合一体机集群</a:t>
            </a:r>
            <a:endPar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endParaRPr>
          </a:p>
        </p:txBody>
      </p:sp>
      <p:sp>
        <p:nvSpPr>
          <p:cNvPr id="16" name="文本框 15"/>
          <p:cNvSpPr txBox="1"/>
          <p:nvPr>
            <p:custDataLst>
              <p:tags r:id="rId4"/>
            </p:custDataLst>
          </p:nvPr>
        </p:nvSpPr>
        <p:spPr>
          <a:xfrm>
            <a:off x="4614545" y="11523345"/>
            <a:ext cx="1743075" cy="492125"/>
          </a:xfrm>
          <a:prstGeom prst="rect">
            <a:avLst/>
          </a:prstGeom>
          <a:noFill/>
        </p:spPr>
        <p:txBody>
          <a:bodyPr wrap="square" lIns="0" tIns="0" rIns="0" bIns="0">
            <a:spAutoFit/>
          </a:bodyPr>
          <a:p>
            <a:pPr algn="ctr"/>
            <a:r>
              <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rPr>
              <a:t>云服务器</a:t>
            </a:r>
            <a:endPar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endParaRPr>
          </a:p>
        </p:txBody>
      </p:sp>
      <p:sp>
        <p:nvSpPr>
          <p:cNvPr id="17" name="文本框 16"/>
          <p:cNvSpPr txBox="1"/>
          <p:nvPr>
            <p:custDataLst>
              <p:tags r:id="rId5"/>
            </p:custDataLst>
          </p:nvPr>
        </p:nvSpPr>
        <p:spPr>
          <a:xfrm>
            <a:off x="12433300" y="11523599"/>
            <a:ext cx="1482852" cy="492125"/>
          </a:xfrm>
          <a:prstGeom prst="rect">
            <a:avLst/>
          </a:prstGeom>
          <a:noFill/>
        </p:spPr>
        <p:txBody>
          <a:bodyPr wrap="square" lIns="0" tIns="0" rIns="0" bIns="0">
            <a:spAutoFit/>
          </a:bodyPr>
          <a:p>
            <a:pPr algn="ctr"/>
            <a:r>
              <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rPr>
              <a:t>云桌面</a:t>
            </a:r>
            <a:endPar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endParaRPr>
          </a:p>
        </p:txBody>
      </p:sp>
      <p:sp>
        <p:nvSpPr>
          <p:cNvPr id="18" name="文本框 17"/>
          <p:cNvSpPr txBox="1"/>
          <p:nvPr>
            <p:custDataLst>
              <p:tags r:id="rId6"/>
            </p:custDataLst>
          </p:nvPr>
        </p:nvSpPr>
        <p:spPr>
          <a:xfrm>
            <a:off x="15813278" y="11523599"/>
            <a:ext cx="1482852" cy="492125"/>
          </a:xfrm>
          <a:prstGeom prst="rect">
            <a:avLst/>
          </a:prstGeom>
          <a:noFill/>
        </p:spPr>
        <p:txBody>
          <a:bodyPr wrap="square" lIns="0" tIns="0" rIns="0" bIns="0">
            <a:spAutoFit/>
          </a:bodyPr>
          <a:p>
            <a:pPr algn="ctr"/>
            <a:r>
              <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rPr>
              <a:t>云桌面</a:t>
            </a:r>
            <a:endPar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endParaRPr>
          </a:p>
        </p:txBody>
      </p:sp>
      <p:sp>
        <p:nvSpPr>
          <p:cNvPr id="19" name="文本框 18"/>
          <p:cNvSpPr txBox="1"/>
          <p:nvPr>
            <p:custDataLst>
              <p:tags r:id="rId7"/>
            </p:custDataLst>
          </p:nvPr>
        </p:nvSpPr>
        <p:spPr>
          <a:xfrm>
            <a:off x="8103870" y="11523345"/>
            <a:ext cx="1898015" cy="492125"/>
          </a:xfrm>
          <a:prstGeom prst="rect">
            <a:avLst/>
          </a:prstGeom>
          <a:noFill/>
        </p:spPr>
        <p:txBody>
          <a:bodyPr wrap="square" lIns="0" tIns="0" rIns="0" bIns="0">
            <a:spAutoFit/>
          </a:bodyPr>
          <a:p>
            <a:pPr algn="ctr"/>
            <a:r>
              <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rPr>
              <a:t>云服务器</a:t>
            </a:r>
            <a:endPar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endParaRPr>
          </a:p>
        </p:txBody>
      </p:sp>
      <p:sp>
        <p:nvSpPr>
          <p:cNvPr id="20" name="梯形 19"/>
          <p:cNvSpPr/>
          <p:nvPr/>
        </p:nvSpPr>
        <p:spPr>
          <a:xfrm rot="10800000" flipH="1">
            <a:off x="3399155" y="8969375"/>
            <a:ext cx="7579360" cy="962025"/>
          </a:xfrm>
          <a:prstGeom prst="trapezoid">
            <a:avLst>
              <a:gd name="adj" fmla="val 187478"/>
            </a:avLst>
          </a:prstGeom>
          <a:gradFill>
            <a:gsLst>
              <a:gs pos="80000">
                <a:srgbClr val="4472C4">
                  <a:alpha val="60000"/>
                </a:srgbClr>
              </a:gs>
              <a:gs pos="0">
                <a:srgbClr val="FFFFFF">
                  <a:alpha val="0"/>
                </a:srgbClr>
              </a:gs>
            </a:gsLst>
            <a:lin ang="16200000" scaled="1"/>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3200">
              <a:solidFill>
                <a:srgbClr val="305BD4"/>
              </a:solidFill>
              <a:latin typeface="思源黑体 CN" panose="020B0500000000000000" charset="-122"/>
              <a:ea typeface="思源黑体 CN" panose="020B0500000000000000" charset="-122"/>
            </a:endParaRPr>
          </a:p>
        </p:txBody>
      </p:sp>
      <p:sp>
        <p:nvSpPr>
          <p:cNvPr id="21" name="梯形 20"/>
          <p:cNvSpPr/>
          <p:nvPr/>
        </p:nvSpPr>
        <p:spPr>
          <a:xfrm rot="10800000" flipH="1">
            <a:off x="11142345" y="8960485"/>
            <a:ext cx="7560310" cy="975995"/>
          </a:xfrm>
          <a:prstGeom prst="trapezoid">
            <a:avLst>
              <a:gd name="adj" fmla="val 187478"/>
            </a:avLst>
          </a:prstGeom>
          <a:gradFill>
            <a:gsLst>
              <a:gs pos="80000">
                <a:srgbClr val="4472C4">
                  <a:alpha val="60000"/>
                </a:srgbClr>
              </a:gs>
              <a:gs pos="0">
                <a:srgbClr val="FFFFFF">
                  <a:alpha val="0"/>
                </a:srgbClr>
              </a:gs>
            </a:gsLst>
            <a:lin ang="16200000" scaled="1"/>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3200">
              <a:solidFill>
                <a:srgbClr val="305BD4"/>
              </a:solidFill>
              <a:latin typeface="思源黑体 CN" panose="020B0500000000000000" charset="-122"/>
              <a:ea typeface="思源黑体 CN" panose="020B0500000000000000" charset="-122"/>
            </a:endParaRPr>
          </a:p>
        </p:txBody>
      </p:sp>
      <p:pic>
        <p:nvPicPr>
          <p:cNvPr id="22" name="图片 21"/>
          <p:cNvPicPr>
            <a:picLocks noChangeAspect="1"/>
          </p:cNvPicPr>
          <p:nvPr/>
        </p:nvPicPr>
        <p:blipFill>
          <a:blip r:embed="rId8"/>
          <a:stretch>
            <a:fillRect/>
          </a:stretch>
        </p:blipFill>
        <p:spPr>
          <a:xfrm>
            <a:off x="4777232" y="10021189"/>
            <a:ext cx="1411200" cy="1411200"/>
          </a:xfrm>
          <a:prstGeom prst="rect">
            <a:avLst/>
          </a:prstGeom>
        </p:spPr>
      </p:pic>
      <p:pic>
        <p:nvPicPr>
          <p:cNvPr id="23" name="图片 22"/>
          <p:cNvPicPr>
            <a:picLocks noChangeAspect="1"/>
          </p:cNvPicPr>
          <p:nvPr/>
        </p:nvPicPr>
        <p:blipFill>
          <a:blip r:embed="rId8"/>
          <a:stretch>
            <a:fillRect/>
          </a:stretch>
        </p:blipFill>
        <p:spPr>
          <a:xfrm>
            <a:off x="8341590" y="10021189"/>
            <a:ext cx="1409954" cy="1411200"/>
          </a:xfrm>
          <a:prstGeom prst="rect">
            <a:avLst/>
          </a:prstGeom>
        </p:spPr>
      </p:pic>
      <p:pic>
        <p:nvPicPr>
          <p:cNvPr id="24" name="图片 23"/>
          <p:cNvPicPr>
            <a:picLocks noChangeAspect="1"/>
          </p:cNvPicPr>
          <p:nvPr/>
        </p:nvPicPr>
        <p:blipFill>
          <a:blip r:embed="rId9"/>
          <a:stretch>
            <a:fillRect/>
          </a:stretch>
        </p:blipFill>
        <p:spPr>
          <a:xfrm>
            <a:off x="15885644" y="10021189"/>
            <a:ext cx="1409954" cy="1411200"/>
          </a:xfrm>
          <a:prstGeom prst="rect">
            <a:avLst/>
          </a:prstGeom>
        </p:spPr>
      </p:pic>
      <p:pic>
        <p:nvPicPr>
          <p:cNvPr id="25" name="图片 24"/>
          <p:cNvPicPr>
            <a:picLocks noChangeAspect="1"/>
          </p:cNvPicPr>
          <p:nvPr/>
        </p:nvPicPr>
        <p:blipFill>
          <a:blip r:embed="rId10"/>
          <a:stretch>
            <a:fillRect/>
          </a:stretch>
        </p:blipFill>
        <p:spPr>
          <a:xfrm>
            <a:off x="9353804" y="12739497"/>
            <a:ext cx="1411200" cy="1411200"/>
          </a:xfrm>
          <a:prstGeom prst="rect">
            <a:avLst/>
          </a:prstGeom>
        </p:spPr>
      </p:pic>
      <p:pic>
        <p:nvPicPr>
          <p:cNvPr id="26" name="图片 25"/>
          <p:cNvPicPr>
            <a:picLocks noChangeAspect="1"/>
          </p:cNvPicPr>
          <p:nvPr/>
        </p:nvPicPr>
        <p:blipFill>
          <a:blip r:embed="rId10"/>
          <a:stretch>
            <a:fillRect/>
          </a:stretch>
        </p:blipFill>
        <p:spPr>
          <a:xfrm>
            <a:off x="10037802" y="12739497"/>
            <a:ext cx="1409954" cy="1411200"/>
          </a:xfrm>
          <a:prstGeom prst="rect">
            <a:avLst/>
          </a:prstGeom>
        </p:spPr>
      </p:pic>
      <p:pic>
        <p:nvPicPr>
          <p:cNvPr id="27" name="图片 26"/>
          <p:cNvPicPr>
            <a:picLocks noChangeAspect="1"/>
          </p:cNvPicPr>
          <p:nvPr/>
        </p:nvPicPr>
        <p:blipFill>
          <a:blip r:embed="rId10"/>
          <a:stretch>
            <a:fillRect/>
          </a:stretch>
        </p:blipFill>
        <p:spPr>
          <a:xfrm>
            <a:off x="10720554" y="12739497"/>
            <a:ext cx="1409954" cy="1411200"/>
          </a:xfrm>
          <a:prstGeom prst="rect">
            <a:avLst/>
          </a:prstGeom>
        </p:spPr>
      </p:pic>
      <p:pic>
        <p:nvPicPr>
          <p:cNvPr id="28" name="图片 27"/>
          <p:cNvPicPr>
            <a:picLocks noChangeAspect="1"/>
          </p:cNvPicPr>
          <p:nvPr/>
        </p:nvPicPr>
        <p:blipFill>
          <a:blip r:embed="rId10"/>
          <a:stretch>
            <a:fillRect/>
          </a:stretch>
        </p:blipFill>
        <p:spPr>
          <a:xfrm>
            <a:off x="11403306" y="12739497"/>
            <a:ext cx="1409954" cy="1411200"/>
          </a:xfrm>
          <a:prstGeom prst="rect">
            <a:avLst/>
          </a:prstGeom>
        </p:spPr>
      </p:pic>
      <p:pic>
        <p:nvPicPr>
          <p:cNvPr id="29" name="图片 28"/>
          <p:cNvPicPr>
            <a:picLocks noChangeAspect="1"/>
          </p:cNvPicPr>
          <p:nvPr/>
        </p:nvPicPr>
        <p:blipFill>
          <a:blip r:embed="rId9"/>
          <a:stretch>
            <a:fillRect/>
          </a:stretch>
        </p:blipFill>
        <p:spPr>
          <a:xfrm>
            <a:off x="12432768" y="10021189"/>
            <a:ext cx="1409954" cy="1411200"/>
          </a:xfrm>
          <a:prstGeom prst="rect">
            <a:avLst/>
          </a:prstGeom>
        </p:spPr>
      </p:pic>
      <p:sp>
        <p:nvSpPr>
          <p:cNvPr id="31" name="矩形 30"/>
          <p:cNvSpPr/>
          <p:nvPr/>
        </p:nvSpPr>
        <p:spPr>
          <a:xfrm>
            <a:off x="7186295" y="7607300"/>
            <a:ext cx="3782060" cy="1284605"/>
          </a:xfrm>
          <a:prstGeom prst="rect">
            <a:avLst/>
          </a:prstGeom>
          <a:solidFill>
            <a:srgbClr val="305BD4"/>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3200" b="1">
                <a:solidFill>
                  <a:schemeClr val="tx1"/>
                </a:solidFill>
                <a:latin typeface="思源黑体 CN" panose="020B0500000000000000" charset="-122"/>
                <a:ea typeface="思源黑体 CN" panose="020B0500000000000000" charset="-122"/>
              </a:rPr>
              <a:t>WindowsServer 2016</a:t>
            </a:r>
            <a:endParaRPr lang="en-US" altLang="zh-CN" sz="3200" b="1">
              <a:solidFill>
                <a:schemeClr val="tx1"/>
              </a:solidFill>
              <a:latin typeface="思源黑体 CN" panose="020B0500000000000000" charset="-122"/>
              <a:ea typeface="思源黑体 CN" panose="020B0500000000000000" charset="-122"/>
            </a:endParaRPr>
          </a:p>
        </p:txBody>
      </p:sp>
      <p:sp>
        <p:nvSpPr>
          <p:cNvPr id="32" name="矩形 31"/>
          <p:cNvSpPr/>
          <p:nvPr/>
        </p:nvSpPr>
        <p:spPr>
          <a:xfrm>
            <a:off x="14920595" y="7571740"/>
            <a:ext cx="3782060" cy="1284605"/>
          </a:xfrm>
          <a:prstGeom prst="rect">
            <a:avLst/>
          </a:prstGeom>
          <a:solidFill>
            <a:srgbClr val="305BD4"/>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3200" b="1">
                <a:solidFill>
                  <a:schemeClr val="tx1"/>
                </a:solidFill>
                <a:latin typeface="思源黑体 CN" panose="020B0500000000000000" charset="-122"/>
                <a:ea typeface="思源黑体 CN" panose="020B0500000000000000" charset="-122"/>
              </a:rPr>
              <a:t>Windows 10</a:t>
            </a:r>
            <a:endParaRPr lang="en-US" altLang="zh-CN" sz="3200" b="1">
              <a:solidFill>
                <a:schemeClr val="tx1"/>
              </a:solidFill>
              <a:latin typeface="思源黑体 CN" panose="020B0500000000000000" charset="-122"/>
              <a:ea typeface="思源黑体 CN" panose="020B0500000000000000" charset="-122"/>
            </a:endParaRPr>
          </a:p>
        </p:txBody>
      </p:sp>
      <p:sp>
        <p:nvSpPr>
          <p:cNvPr id="33" name="矩形 32"/>
          <p:cNvSpPr/>
          <p:nvPr/>
        </p:nvSpPr>
        <p:spPr>
          <a:xfrm>
            <a:off x="13638530" y="6315075"/>
            <a:ext cx="2212340" cy="769620"/>
          </a:xfrm>
          <a:prstGeom prst="rect">
            <a:avLst/>
          </a:prstGeom>
          <a:solidFill>
            <a:srgbClr val="F4F7FE"/>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3200" b="1">
                <a:solidFill>
                  <a:srgbClr val="305BD4"/>
                </a:solidFill>
                <a:latin typeface="思源黑体 CN" panose="020B0500000000000000" charset="-122"/>
                <a:ea typeface="思源黑体 CN" panose="020B0500000000000000" charset="-122"/>
              </a:rPr>
              <a:t>业务软件</a:t>
            </a:r>
            <a:endParaRPr lang="zh-CN" altLang="en-US" sz="3200" b="1">
              <a:solidFill>
                <a:srgbClr val="305BD4"/>
              </a:solidFill>
              <a:latin typeface="思源黑体 CN" panose="020B0500000000000000" charset="-122"/>
              <a:ea typeface="思源黑体 CN" panose="020B0500000000000000" charset="-122"/>
            </a:endParaRPr>
          </a:p>
        </p:txBody>
      </p:sp>
      <p:sp>
        <p:nvSpPr>
          <p:cNvPr id="34" name="矩形 33"/>
          <p:cNvSpPr/>
          <p:nvPr/>
        </p:nvSpPr>
        <p:spPr>
          <a:xfrm>
            <a:off x="3327400" y="5161915"/>
            <a:ext cx="15370175" cy="2259965"/>
          </a:xfrm>
          <a:prstGeom prst="rect">
            <a:avLst/>
          </a:prstGeom>
          <a:noFill/>
          <a:ln w="12700">
            <a:solidFill>
              <a:srgbClr val="305BD4"/>
            </a:solidFill>
            <a:prstDash val="dash"/>
          </a:ln>
          <a:extLst>
            <a:ext uri="{909E8E84-426E-40DD-AFC4-6F175D3DCCD1}">
              <a14:hiddenFill xmlns:a14="http://schemas.microsoft.com/office/drawing/2010/main">
                <a:solidFill>
                  <a:srgbClr val="305BD4"/>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sz="3200" b="1">
              <a:solidFill>
                <a:schemeClr val="bg1"/>
              </a:solidFill>
              <a:latin typeface="思源黑体 CN" panose="020B0500000000000000" charset="-122"/>
              <a:ea typeface="思源黑体 CN" panose="020B0500000000000000" charset="-122"/>
            </a:endParaRPr>
          </a:p>
        </p:txBody>
      </p:sp>
      <p:grpSp>
        <p:nvGrpSpPr>
          <p:cNvPr id="35" name="组合 34"/>
          <p:cNvGrpSpPr/>
          <p:nvPr/>
        </p:nvGrpSpPr>
        <p:grpSpPr>
          <a:xfrm>
            <a:off x="23367492" y="10945749"/>
            <a:ext cx="2019808" cy="1735328"/>
            <a:chOff x="16136" y="4494"/>
            <a:chExt cx="1136" cy="976"/>
          </a:xfrm>
        </p:grpSpPr>
        <p:pic>
          <p:nvPicPr>
            <p:cNvPr id="36" name="图片 35"/>
            <p:cNvPicPr>
              <a:picLocks noChangeAspect="1"/>
            </p:cNvPicPr>
            <p:nvPr/>
          </p:nvPicPr>
          <p:blipFill>
            <a:blip r:embed="rId11"/>
            <a:stretch>
              <a:fillRect/>
            </a:stretch>
          </p:blipFill>
          <p:spPr>
            <a:xfrm>
              <a:off x="16137" y="4494"/>
              <a:ext cx="1134" cy="346"/>
            </a:xfrm>
            <a:prstGeom prst="rect">
              <a:avLst/>
            </a:prstGeom>
          </p:spPr>
        </p:pic>
        <p:sp>
          <p:nvSpPr>
            <p:cNvPr id="37" name="文本框 36"/>
            <p:cNvSpPr txBox="1"/>
            <p:nvPr>
              <p:custDataLst>
                <p:tags r:id="rId12"/>
              </p:custDataLst>
            </p:nvPr>
          </p:nvSpPr>
          <p:spPr>
            <a:xfrm>
              <a:off x="16136" y="4916"/>
              <a:ext cx="1136" cy="554"/>
            </a:xfrm>
            <a:prstGeom prst="rect">
              <a:avLst/>
            </a:prstGeom>
            <a:noFill/>
          </p:spPr>
          <p:txBody>
            <a:bodyPr wrap="square" lIns="0" tIns="0" rIns="0" bIns="0">
              <a:spAutoFit/>
            </a:bodyPr>
            <a:p>
              <a:pPr algn="ctr"/>
              <a:r>
                <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rPr>
                <a:t>国产芯片云终端</a:t>
              </a:r>
              <a:endPar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endParaRPr>
            </a:p>
          </p:txBody>
        </p:sp>
      </p:grpSp>
      <p:pic>
        <p:nvPicPr>
          <p:cNvPr id="38" name="图片 37"/>
          <p:cNvPicPr>
            <a:picLocks noChangeAspect="1"/>
          </p:cNvPicPr>
          <p:nvPr/>
        </p:nvPicPr>
        <p:blipFill>
          <a:blip r:embed="rId13"/>
          <a:stretch>
            <a:fillRect/>
          </a:stretch>
        </p:blipFill>
        <p:spPr>
          <a:xfrm>
            <a:off x="21831300" y="4952111"/>
            <a:ext cx="7056000" cy="3380538"/>
          </a:xfrm>
          <a:prstGeom prst="rect">
            <a:avLst/>
          </a:prstGeom>
        </p:spPr>
      </p:pic>
      <p:pic>
        <p:nvPicPr>
          <p:cNvPr id="39" name="图片 38"/>
          <p:cNvPicPr>
            <a:picLocks noChangeAspect="1"/>
          </p:cNvPicPr>
          <p:nvPr/>
        </p:nvPicPr>
        <p:blipFill>
          <a:blip r:embed="rId14"/>
          <a:stretch>
            <a:fillRect/>
          </a:stretch>
        </p:blipFill>
        <p:spPr>
          <a:xfrm>
            <a:off x="22844760" y="5645531"/>
            <a:ext cx="7056000" cy="3986640"/>
          </a:xfrm>
          <a:prstGeom prst="rect">
            <a:avLst/>
          </a:prstGeom>
        </p:spPr>
      </p:pic>
      <p:sp>
        <p:nvSpPr>
          <p:cNvPr id="40" name="梯形 39"/>
          <p:cNvSpPr/>
          <p:nvPr/>
        </p:nvSpPr>
        <p:spPr>
          <a:xfrm rot="10800000" flipH="1">
            <a:off x="21829522" y="9790049"/>
            <a:ext cx="8070342" cy="1050798"/>
          </a:xfrm>
          <a:prstGeom prst="trapezoid">
            <a:avLst>
              <a:gd name="adj" fmla="val 187478"/>
            </a:avLst>
          </a:prstGeom>
          <a:gradFill>
            <a:gsLst>
              <a:gs pos="80000">
                <a:srgbClr val="4472C4">
                  <a:alpha val="60000"/>
                </a:srgbClr>
              </a:gs>
              <a:gs pos="0">
                <a:srgbClr val="FFFFFF">
                  <a:alpha val="0"/>
                </a:srgbClr>
              </a:gs>
            </a:gsLst>
            <a:lin ang="16200000" scaled="1"/>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3200">
              <a:solidFill>
                <a:srgbClr val="305BD4"/>
              </a:solidFill>
              <a:latin typeface="思源黑体 CN" panose="020B0500000000000000" charset="-122"/>
              <a:ea typeface="思源黑体 CN" panose="020B0500000000000000" charset="-122"/>
            </a:endParaRPr>
          </a:p>
        </p:txBody>
      </p:sp>
      <p:sp>
        <p:nvSpPr>
          <p:cNvPr id="41" name="右箭头 40"/>
          <p:cNvSpPr/>
          <p:nvPr/>
        </p:nvSpPr>
        <p:spPr>
          <a:xfrm>
            <a:off x="19028410" y="5694680"/>
            <a:ext cx="2394585" cy="1127760"/>
          </a:xfrm>
          <a:prstGeom prst="rightArrow">
            <a:avLst/>
          </a:pr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9520">
              <a:latin typeface="思源黑体 CN" panose="020B0500000000000000" charset="-122"/>
              <a:ea typeface="思源黑体 CN" panose="020B0500000000000000" charset="-122"/>
            </a:endParaRPr>
          </a:p>
        </p:txBody>
      </p:sp>
      <p:grpSp>
        <p:nvGrpSpPr>
          <p:cNvPr id="42" name="组合 41"/>
          <p:cNvGrpSpPr/>
          <p:nvPr/>
        </p:nvGrpSpPr>
        <p:grpSpPr>
          <a:xfrm>
            <a:off x="26617676" y="10945749"/>
            <a:ext cx="2019808" cy="1735328"/>
            <a:chOff x="16136" y="4494"/>
            <a:chExt cx="1136" cy="976"/>
          </a:xfrm>
        </p:grpSpPr>
        <p:pic>
          <p:nvPicPr>
            <p:cNvPr id="43" name="图片 42"/>
            <p:cNvPicPr>
              <a:picLocks noChangeAspect="1"/>
            </p:cNvPicPr>
            <p:nvPr/>
          </p:nvPicPr>
          <p:blipFill>
            <a:blip r:embed="rId11"/>
            <a:stretch>
              <a:fillRect/>
            </a:stretch>
          </p:blipFill>
          <p:spPr>
            <a:xfrm>
              <a:off x="16137" y="4494"/>
              <a:ext cx="1134" cy="346"/>
            </a:xfrm>
            <a:prstGeom prst="rect">
              <a:avLst/>
            </a:prstGeom>
          </p:spPr>
        </p:pic>
        <p:sp>
          <p:nvSpPr>
            <p:cNvPr id="44" name="文本框 43"/>
            <p:cNvSpPr txBox="1"/>
            <p:nvPr>
              <p:custDataLst>
                <p:tags r:id="rId15"/>
              </p:custDataLst>
            </p:nvPr>
          </p:nvSpPr>
          <p:spPr>
            <a:xfrm>
              <a:off x="16136" y="4916"/>
              <a:ext cx="1136" cy="554"/>
            </a:xfrm>
            <a:prstGeom prst="rect">
              <a:avLst/>
            </a:prstGeom>
            <a:noFill/>
          </p:spPr>
          <p:txBody>
            <a:bodyPr wrap="square" lIns="0" tIns="0" rIns="0" bIns="0">
              <a:spAutoFit/>
            </a:bodyPr>
            <a:p>
              <a:pPr algn="ctr"/>
              <a:r>
                <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rPr>
                <a:t>国产芯片云终端</a:t>
              </a:r>
              <a:endPar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endParaRPr>
            </a:p>
          </p:txBody>
        </p:sp>
      </p:grpSp>
      <p:sp>
        <p:nvSpPr>
          <p:cNvPr id="45" name="文本框 44"/>
          <p:cNvSpPr txBox="1"/>
          <p:nvPr>
            <p:custDataLst>
              <p:tags r:id="rId16"/>
            </p:custDataLst>
          </p:nvPr>
        </p:nvSpPr>
        <p:spPr>
          <a:xfrm>
            <a:off x="19028410" y="5202809"/>
            <a:ext cx="1984248" cy="492125"/>
          </a:xfrm>
          <a:prstGeom prst="rect">
            <a:avLst/>
          </a:prstGeom>
          <a:noFill/>
        </p:spPr>
        <p:txBody>
          <a:bodyPr wrap="square" lIns="0" tIns="0" rIns="0" bIns="0">
            <a:spAutoFit/>
          </a:bodyPr>
          <a:p>
            <a:pPr algn="ctr"/>
            <a:r>
              <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rPr>
              <a:t>应用发布</a:t>
            </a:r>
            <a:endParaRPr lang="zh-CN" sz="3200" b="1" dirty="0">
              <a:solidFill>
                <a:srgbClr val="305BD4"/>
              </a:solidFill>
              <a:latin typeface="思源黑体 CN" panose="020B0500000000000000" charset="-122"/>
              <a:ea typeface="思源黑体 CN" panose="020B0500000000000000" charset="-122"/>
              <a:cs typeface="阿里巴巴普惠体 3.0 55 Regular" panose="00020600040101010101" charset="-122"/>
            </a:endParaRPr>
          </a:p>
        </p:txBody>
      </p:sp>
      <p:sp>
        <p:nvSpPr>
          <p:cNvPr id="46" name="矩形 45"/>
          <p:cNvSpPr/>
          <p:nvPr/>
        </p:nvSpPr>
        <p:spPr>
          <a:xfrm>
            <a:off x="23618190" y="6029579"/>
            <a:ext cx="4793488" cy="2720340"/>
          </a:xfrm>
          <a:prstGeom prst="rect">
            <a:avLst/>
          </a:prstGeom>
          <a:solidFill>
            <a:srgbClr val="F4F7FE"/>
          </a:solidFill>
          <a:ln w="3175">
            <a:solidFill>
              <a:schemeClr val="bg2"/>
            </a:solid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3200" b="1">
                <a:solidFill>
                  <a:srgbClr val="305BD4"/>
                </a:solidFill>
                <a:latin typeface="思源黑体 CN" panose="020B0500000000000000" charset="-122"/>
                <a:ea typeface="思源黑体 CN" panose="020B0500000000000000" charset="-122"/>
              </a:rPr>
              <a:t>云应用嵌入本地桌面</a:t>
            </a:r>
            <a:endParaRPr lang="zh-CN" altLang="en-US" sz="3200" b="1">
              <a:solidFill>
                <a:srgbClr val="305BD4"/>
              </a:solidFill>
              <a:latin typeface="思源黑体 CN" panose="020B0500000000000000" charset="-122"/>
              <a:ea typeface="思源黑体 CN" panose="020B0500000000000000" charset="-122"/>
            </a:endParaRPr>
          </a:p>
          <a:p>
            <a:pPr algn="ctr"/>
            <a:r>
              <a:rPr lang="zh-CN" altLang="en-US" sz="3200" b="1">
                <a:solidFill>
                  <a:srgbClr val="305BD4"/>
                </a:solidFill>
                <a:latin typeface="思源黑体 CN" panose="020B0500000000000000" charset="-122"/>
                <a:ea typeface="思源黑体 CN" panose="020B0500000000000000" charset="-122"/>
              </a:rPr>
              <a:t>本地窗口化使用</a:t>
            </a:r>
            <a:endParaRPr lang="zh-CN" altLang="en-US" sz="3200" b="1">
              <a:solidFill>
                <a:srgbClr val="305BD4"/>
              </a:solidFill>
              <a:latin typeface="思源黑体 CN" panose="020B0500000000000000" charset="-122"/>
              <a:ea typeface="思源黑体 CN" panose="020B0500000000000000" charset="-122"/>
            </a:endParaRPr>
          </a:p>
        </p:txBody>
      </p:sp>
      <p:sp>
        <p:nvSpPr>
          <p:cNvPr id="47" name="矩形 46"/>
          <p:cNvSpPr/>
          <p:nvPr/>
        </p:nvSpPr>
        <p:spPr>
          <a:xfrm>
            <a:off x="23618190" y="6029579"/>
            <a:ext cx="4797044" cy="213360"/>
          </a:xfrm>
          <a:prstGeom prst="rect">
            <a:avLst/>
          </a:prstGeom>
          <a:solidFill>
            <a:srgbClr val="305BD4"/>
          </a:solidFill>
          <a:ln w="3175">
            <a:noFill/>
            <a:prstDash val="solid"/>
          </a:ln>
          <a:extLst>
            <a:ext uri="{909E8E84-426E-40DD-AFC4-6F175D3DCCD1}">
              <a14:hiddenFill xmlns:a14="http://schemas.microsoft.com/office/drawing/2010/main">
                <a:solidFill>
                  <a:schemeClr val="accent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sz="3200" b="1">
              <a:solidFill>
                <a:schemeClr val="bg1"/>
              </a:solidFill>
              <a:latin typeface="思源黑体 CN" panose="020B0500000000000000" charset="-122"/>
              <a:ea typeface="思源黑体 CN" panose="020B0500000000000000" charset="-122"/>
            </a:endParaRPr>
          </a:p>
        </p:txBody>
      </p:sp>
      <p:cxnSp>
        <p:nvCxnSpPr>
          <p:cNvPr id="49" name="直接连接符 48"/>
          <p:cNvCxnSpPr/>
          <p:nvPr/>
        </p:nvCxnSpPr>
        <p:spPr>
          <a:xfrm>
            <a:off x="28214320" y="6129147"/>
            <a:ext cx="100800" cy="0"/>
          </a:xfrm>
          <a:prstGeom prst="line">
            <a:avLst/>
          </a:prstGeom>
          <a:ln>
            <a:solidFill>
              <a:srgbClr val="F4F7FE"/>
            </a:solidFill>
          </a:ln>
        </p:spPr>
        <p:style>
          <a:lnRef idx="2">
            <a:schemeClr val="accent1"/>
          </a:lnRef>
          <a:fillRef idx="0">
            <a:srgbClr val="FFFFFF"/>
          </a:fillRef>
          <a:effectRef idx="0">
            <a:srgbClr val="FFFFFF"/>
          </a:effectRef>
          <a:fontRef idx="minor">
            <a:schemeClr val="tx1"/>
          </a:fontRef>
        </p:style>
      </p:cxn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用算力跨越空间"/>
          <p:cNvSpPr txBox="1"/>
          <p:nvPr/>
        </p:nvSpPr>
        <p:spPr>
          <a:xfrm>
            <a:off x="4841402" y="1113308"/>
            <a:ext cx="24454797" cy="1146810"/>
          </a:xfrm>
          <a:prstGeom prst="rect">
            <a:avLst/>
          </a:prstGeom>
          <a:ln w="12700">
            <a:miter lim="400000"/>
          </a:ln>
        </p:spPr>
        <p:txBody>
          <a:bodyPr lIns="35559" tIns="35559" rIns="35559" bIns="35559">
            <a:spAutoFit/>
          </a:bodyPr>
          <a:lstStyle/>
          <a:p>
            <a:pPr defTabSz="1734185">
              <a:defRPr sz="6000">
                <a:solidFill>
                  <a:srgbClr val="1C2D4E"/>
                </a:solidFill>
                <a:latin typeface="+mn-lt"/>
                <a:ea typeface="+mn-ea"/>
                <a:cs typeface="+mn-cs"/>
                <a:sym typeface="Source Han Sans CN Bold Bold"/>
              </a:defRPr>
            </a:pPr>
            <a:r>
              <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Windows</a:t>
            </a: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迁移</a:t>
            </a:r>
            <a:r>
              <a:rPr lang="en-US" altLang="zh-CN"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——麒麟信安</a:t>
            </a: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云</a:t>
            </a: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平台</a:t>
            </a:r>
            <a:endPar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12" name="文本框 11"/>
          <p:cNvSpPr txBox="1"/>
          <p:nvPr>
            <p:custDataLst>
              <p:tags r:id="rId2"/>
            </p:custDataLst>
          </p:nvPr>
        </p:nvSpPr>
        <p:spPr>
          <a:xfrm>
            <a:off x="8197850" y="11828780"/>
            <a:ext cx="14570075" cy="5102860"/>
          </a:xfrm>
          <a:prstGeom prst="rect">
            <a:avLst/>
          </a:prstGeom>
          <a:noFill/>
        </p:spPr>
        <p:txBody>
          <a:bodyPr wrap="square" rtlCol="0">
            <a:noAutofit/>
          </a:bodyPr>
          <a:p>
            <a:pPr lvl="0" indent="0" algn="l" fontAlgn="ctr">
              <a:lnSpc>
                <a:spcPct val="120000"/>
              </a:lnSpc>
              <a:spcBef>
                <a:spcPts val="0"/>
              </a:spcBef>
              <a:spcAft>
                <a:spcPts val="800"/>
              </a:spcAft>
              <a:buClrTx/>
              <a:buSzTx/>
              <a:buNone/>
            </a:pP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优势：</a:t>
            </a: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endParaRPr>
          </a:p>
          <a:p>
            <a:pPr marL="571500" lvl="0" indent="-571500" algn="l" fontAlgn="ctr">
              <a:lnSpc>
                <a:spcPct val="120000"/>
              </a:lnSpc>
              <a:spcBef>
                <a:spcPts val="0"/>
              </a:spcBef>
              <a:spcAft>
                <a:spcPts val="800"/>
              </a:spcAft>
              <a:buClrTx/>
              <a:buSzTx/>
              <a:buFont typeface="Arial" panose="020B0604020202020204" pitchFamily="34" charset="0"/>
              <a:buChar char="•"/>
            </a:pP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国产系统桌面直接打开并使用远程云应用</a:t>
            </a: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endParaRPr>
          </a:p>
          <a:p>
            <a:pPr marL="571500" lvl="0" indent="-571500" algn="l" fontAlgn="ctr">
              <a:lnSpc>
                <a:spcPct val="120000"/>
              </a:lnSpc>
              <a:spcBef>
                <a:spcPts val="0"/>
              </a:spcBef>
              <a:spcAft>
                <a:spcPts val="800"/>
              </a:spcAft>
              <a:buClrTx/>
              <a:buSzTx/>
              <a:buFont typeface="Arial" panose="020B0604020202020204" pitchFamily="34" charset="0"/>
              <a:buChar char="•"/>
            </a:pP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可直接打开本地文件或使用云应用访问本地的文件</a:t>
            </a: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endParaRPr>
          </a:p>
          <a:p>
            <a:pPr marL="571500" lvl="0" indent="-571500" algn="l" fontAlgn="ctr">
              <a:lnSpc>
                <a:spcPct val="120000"/>
              </a:lnSpc>
              <a:spcBef>
                <a:spcPts val="0"/>
              </a:spcBef>
              <a:spcAft>
                <a:spcPts val="800"/>
              </a:spcAft>
              <a:buClrTx/>
              <a:buSzTx/>
              <a:buFont typeface="Arial" panose="020B0604020202020204" pitchFamily="34" charset="0"/>
              <a:buChar char="•"/>
            </a:pP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可访问本地U盘、摄像头、音频输入输出等设备</a:t>
            </a: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endParaRPr>
          </a:p>
          <a:p>
            <a:pPr marL="571500" lvl="0" indent="-571500" algn="l" fontAlgn="ctr">
              <a:lnSpc>
                <a:spcPct val="120000"/>
              </a:lnSpc>
              <a:spcBef>
                <a:spcPts val="0"/>
              </a:spcBef>
              <a:spcAft>
                <a:spcPts val="800"/>
              </a:spcAft>
              <a:buClrTx/>
              <a:buSzTx/>
              <a:buFont typeface="Arial" panose="020B0604020202020204" pitchFamily="34" charset="0"/>
              <a:buChar char="•"/>
            </a:pP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统一</a:t>
            </a: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管理，便于</a:t>
            </a: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维护</a:t>
            </a: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endParaRPr>
          </a:p>
          <a:p>
            <a:pPr marL="571500" lvl="0" indent="-571500" algn="l" fontAlgn="ctr">
              <a:lnSpc>
                <a:spcPct val="120000"/>
              </a:lnSpc>
              <a:spcBef>
                <a:spcPts val="0"/>
              </a:spcBef>
              <a:spcAft>
                <a:spcPts val="800"/>
              </a:spcAft>
              <a:buClrTx/>
              <a:buSzTx/>
              <a:buFont typeface="Arial" panose="020B0604020202020204" pitchFamily="34" charset="0"/>
              <a:buChar char="•"/>
            </a:pPr>
            <a:r>
              <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rPr>
              <a:t>云端融合，满足多场景需求</a:t>
            </a:r>
            <a:endParaRPr lang="zh-CN" altLang="en-US" sz="4200" spc="40" dirty="0">
              <a:solidFill>
                <a:schemeClr val="tx1"/>
              </a:solidFill>
              <a:uFillTx/>
              <a:latin typeface="思源黑体 CN" panose="020B0500000000000000" charset="-122"/>
              <a:ea typeface="思源黑体 CN" panose="020B0500000000000000" charset="-122"/>
              <a:cs typeface="黑体" panose="02010609060101010101" charset="-122"/>
              <a:sym typeface="+mn-ea"/>
            </a:endParaRPr>
          </a:p>
        </p:txBody>
      </p:sp>
      <p:sp>
        <p:nvSpPr>
          <p:cNvPr id="8" name="矩形 7"/>
          <p:cNvSpPr/>
          <p:nvPr/>
        </p:nvSpPr>
        <p:spPr>
          <a:xfrm>
            <a:off x="8197850" y="3386455"/>
            <a:ext cx="3600000" cy="1800000"/>
          </a:xfrm>
          <a:prstGeom prst="rect">
            <a:avLst/>
          </a:prstGeom>
          <a:solidFill>
            <a:srgbClr val="DCE5FC">
              <a:alpha val="9804"/>
            </a:srgbClr>
          </a:solidFill>
          <a:ln w="3175" cap="flat">
            <a:noFill/>
            <a:miter lim="400000"/>
          </a:ln>
          <a:effectLst/>
        </p:spPr>
        <p:txBody>
          <a:bodyPr rot="0" vert="horz" wrap="square" lIns="111811" tIns="111811" rIns="111811" bIns="111811" numCol="1" spcCol="0" rtlCol="0" anchor="ctr" forceAA="0">
            <a:noAutofit/>
          </a:bodyPr>
          <a:lstStyle/>
          <a:p>
            <a:pPr lvl="0" algn="ctr" defTabSz="1894840"/>
            <a:r>
              <a:rPr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Windows</a:t>
            </a:r>
            <a:r>
              <a:rPr lang="en-US"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 </a:t>
            </a:r>
            <a:r>
              <a:rPr lang="en-US"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P</a:t>
            </a:r>
            <a:r>
              <a:rPr lang="en-US"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C</a:t>
            </a:r>
            <a:endParaRPr lang="en-US"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endParaRPr>
          </a:p>
        </p:txBody>
      </p:sp>
      <p:sp>
        <p:nvSpPr>
          <p:cNvPr id="15" name="矩形 14"/>
          <p:cNvSpPr/>
          <p:nvPr/>
        </p:nvSpPr>
        <p:spPr>
          <a:xfrm>
            <a:off x="15297150" y="3386455"/>
            <a:ext cx="3600000" cy="1800000"/>
          </a:xfrm>
          <a:prstGeom prst="rect">
            <a:avLst/>
          </a:prstGeom>
          <a:solidFill>
            <a:srgbClr val="DCE5FC">
              <a:alpha val="9804"/>
            </a:srgbClr>
          </a:solidFill>
          <a:ln w="3175" cap="flat">
            <a:noFill/>
            <a:miter lim="400000"/>
          </a:ln>
          <a:effectLst/>
        </p:spPr>
        <p:txBody>
          <a:bodyPr rot="0" vert="horz" wrap="square" lIns="111811" tIns="111811" rIns="111811" bIns="111811" numCol="1" spcCol="0" rtlCol="0" anchor="ctr" forceAA="0">
            <a:noAutofit/>
          </a:bodyPr>
          <a:lstStyle/>
          <a:p>
            <a:pPr lvl="0" algn="ctr" defTabSz="1894840"/>
            <a:r>
              <a:rPr lang="en-US" sz="4000">
                <a:solidFill>
                  <a:schemeClr val="tx1"/>
                </a:solidFill>
                <a:latin typeface="思源黑体 CN" panose="020B0500000000000000" charset="-122"/>
                <a:ea typeface="思源黑体 CN" panose="020B0500000000000000" charset="-122"/>
                <a:cs typeface="思源黑体 CN" panose="020B0500000000000000" charset="-122"/>
                <a:sym typeface="+mn-ea"/>
              </a:rPr>
              <a:t>Windows </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VM</a:t>
            </a:r>
            <a:endParaRPr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endParaRPr>
          </a:p>
        </p:txBody>
      </p:sp>
      <p:sp>
        <p:nvSpPr>
          <p:cNvPr id="17" name="文本框 16"/>
          <p:cNvSpPr txBox="1"/>
          <p:nvPr/>
        </p:nvSpPr>
        <p:spPr>
          <a:xfrm>
            <a:off x="12680315" y="3124200"/>
            <a:ext cx="1312545" cy="66484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spAutoFit/>
          </a:bodyPr>
          <a:p>
            <a:pPr marL="0" marR="0" indent="0" algn="ctr" defTabSz="3467735"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FFFFFF"/>
                </a:solidFill>
                <a:effectLst/>
                <a:uFillTx/>
                <a:latin typeface="思源黑体 CN" panose="020B0500000000000000" charset="-122"/>
                <a:ea typeface="思源黑体 CN" panose="020B0500000000000000" charset="-122"/>
                <a:cs typeface="+mn-cs"/>
                <a:sym typeface="FZLanTingHeiS-R-GB"/>
              </a:rPr>
              <a:t>P2V</a:t>
            </a:r>
            <a:endParaRPr kumimoji="0" lang="en-US" altLang="zh-CN" sz="4000" b="0" i="0" u="none" strike="noStrike" cap="none" spc="0" normalizeH="0" baseline="0">
              <a:ln>
                <a:noFill/>
              </a:ln>
              <a:solidFill>
                <a:srgbClr val="FFFFFF"/>
              </a:solidFill>
              <a:effectLst/>
              <a:uFillTx/>
              <a:latin typeface="思源黑体 CN" panose="020B0500000000000000" charset="-122"/>
              <a:ea typeface="思源黑体 CN" panose="020B0500000000000000" charset="-122"/>
              <a:cs typeface="+mn-cs"/>
              <a:sym typeface="FZLanTingHeiS-R-GB"/>
            </a:endParaRPr>
          </a:p>
        </p:txBody>
      </p:sp>
      <p:sp>
        <p:nvSpPr>
          <p:cNvPr id="18" name="矩形 17"/>
          <p:cNvSpPr/>
          <p:nvPr/>
        </p:nvSpPr>
        <p:spPr>
          <a:xfrm>
            <a:off x="22396450" y="3386455"/>
            <a:ext cx="3600000" cy="1800000"/>
          </a:xfrm>
          <a:prstGeom prst="rect">
            <a:avLst/>
          </a:prstGeom>
          <a:solidFill>
            <a:srgbClr val="DCE5FC">
              <a:alpha val="9804"/>
            </a:srgbClr>
          </a:solidFill>
          <a:ln w="3175" cap="flat">
            <a:noFill/>
            <a:miter lim="400000"/>
          </a:ln>
          <a:effectLst/>
        </p:spPr>
        <p:txBody>
          <a:bodyPr rot="0" vert="horz" wrap="square" lIns="111811" tIns="111811" rIns="111811" bIns="111811" numCol="1" spcCol="0" rtlCol="0" anchor="ctr" forceAA="0">
            <a:noAutofit/>
          </a:bodyPr>
          <a:lstStyle/>
          <a:p>
            <a:pPr lvl="0" algn="ctr" defTabSz="1894840"/>
            <a:r>
              <a:rPr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云平台</a:t>
            </a:r>
            <a:endParaRPr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endParaRPr>
          </a:p>
        </p:txBody>
      </p:sp>
      <p:sp>
        <p:nvSpPr>
          <p:cNvPr id="22" name="矩形 21"/>
          <p:cNvSpPr/>
          <p:nvPr/>
        </p:nvSpPr>
        <p:spPr>
          <a:xfrm>
            <a:off x="8211820" y="8359775"/>
            <a:ext cx="3600000" cy="1800000"/>
          </a:xfrm>
          <a:prstGeom prst="rect">
            <a:avLst/>
          </a:prstGeom>
          <a:solidFill>
            <a:srgbClr val="DCE5FC">
              <a:alpha val="9804"/>
            </a:srgbClr>
          </a:solidFill>
          <a:ln w="3175" cap="flat">
            <a:noFill/>
            <a:miter lim="400000"/>
          </a:ln>
          <a:effectLst/>
        </p:spPr>
        <p:txBody>
          <a:bodyPr rot="0" vert="horz" wrap="square" lIns="111811" tIns="111811" rIns="111811" bIns="111811" numCol="1" spcCol="0" rtlCol="0" anchor="ctr" forceAA="0">
            <a:noAutofit/>
          </a:bodyPr>
          <a:lstStyle/>
          <a:p>
            <a:pPr lvl="0" algn="ctr" defTabSz="1894840"/>
            <a:r>
              <a:rPr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Windows</a:t>
            </a:r>
            <a:r>
              <a:rPr lang="en-US"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 PC</a:t>
            </a:r>
            <a:endParaRPr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endParaRPr>
          </a:p>
        </p:txBody>
      </p:sp>
      <p:sp>
        <p:nvSpPr>
          <p:cNvPr id="28" name="椭圆 27"/>
          <p:cNvSpPr/>
          <p:nvPr/>
        </p:nvSpPr>
        <p:spPr>
          <a:xfrm>
            <a:off x="6640195" y="3949700"/>
            <a:ext cx="775970" cy="804545"/>
          </a:xfrm>
          <a:prstGeom prst="ellipse">
            <a:avLst/>
          </a:prstGeom>
          <a:solidFill>
            <a:srgbClr val="DCE5FC">
              <a:alpha val="9804"/>
            </a:srgbClr>
          </a:solidFill>
          <a:ln w="3175" cap="flat">
            <a:noFill/>
            <a:miter lim="400000"/>
          </a:ln>
          <a:effectLst/>
        </p:spPr>
        <p:txBody>
          <a:bodyPr rot="0" vert="horz" wrap="square" lIns="111811" tIns="111811" rIns="111811" bIns="111811" numCol="1" spcCol="0" rtlCol="0" anchor="ctr" forceAA="0">
            <a:noAutofit/>
          </a:bodyPr>
          <a:lstStyle/>
          <a:p>
            <a:pPr lvl="0" algn="ctr" defTabSz="1894840"/>
            <a:r>
              <a:rPr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1</a:t>
            </a:r>
            <a:endParaRPr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endParaRPr>
          </a:p>
        </p:txBody>
      </p:sp>
      <p:sp>
        <p:nvSpPr>
          <p:cNvPr id="29" name="椭圆 28"/>
          <p:cNvSpPr/>
          <p:nvPr/>
        </p:nvSpPr>
        <p:spPr>
          <a:xfrm>
            <a:off x="6574790" y="8767445"/>
            <a:ext cx="775970" cy="804545"/>
          </a:xfrm>
          <a:prstGeom prst="ellipse">
            <a:avLst/>
          </a:prstGeom>
          <a:solidFill>
            <a:srgbClr val="DCE5FC">
              <a:alpha val="9804"/>
            </a:srgbClr>
          </a:solidFill>
          <a:ln w="3175" cap="flat">
            <a:noFill/>
            <a:miter lim="400000"/>
          </a:ln>
          <a:effectLst/>
        </p:spPr>
        <p:txBody>
          <a:bodyPr rot="0" vert="horz" wrap="square" lIns="111811" tIns="111811" rIns="111811" bIns="111811" numCol="1" spcCol="0" rtlCol="0" anchor="ctr" forceAA="0">
            <a:noAutofit/>
          </a:bodyPr>
          <a:p>
            <a:pPr lvl="0" algn="ctr" defTabSz="1894840"/>
            <a:r>
              <a:rPr lang="en-US"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2</a:t>
            </a:r>
            <a:endParaRPr lang="en-US"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endParaRPr>
          </a:p>
        </p:txBody>
      </p:sp>
      <p:sp>
        <p:nvSpPr>
          <p:cNvPr id="30" name="椭圆 29"/>
          <p:cNvSpPr/>
          <p:nvPr/>
        </p:nvSpPr>
        <p:spPr>
          <a:xfrm>
            <a:off x="22793325" y="6313170"/>
            <a:ext cx="775970" cy="804545"/>
          </a:xfrm>
          <a:prstGeom prst="ellipse">
            <a:avLst/>
          </a:prstGeom>
          <a:solidFill>
            <a:srgbClr val="DCE5FC">
              <a:alpha val="9804"/>
            </a:srgbClr>
          </a:solidFill>
          <a:ln w="3175" cap="flat">
            <a:noFill/>
            <a:miter lim="400000"/>
          </a:ln>
          <a:effectLst/>
        </p:spPr>
        <p:txBody>
          <a:bodyPr rot="0" vert="horz" wrap="square" lIns="111811" tIns="111811" rIns="111811" bIns="111811" numCol="1" spcCol="0" rtlCol="0" anchor="ctr" forceAA="0">
            <a:noAutofit/>
          </a:bodyPr>
          <a:p>
            <a:pPr lvl="0" algn="ctr" defTabSz="1894840"/>
            <a:r>
              <a:rPr lang="en-US"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rPr>
              <a:t>3</a:t>
            </a:r>
            <a:endParaRPr lang="en-US"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endParaRPr>
          </a:p>
        </p:txBody>
      </p:sp>
      <p:sp>
        <p:nvSpPr>
          <p:cNvPr id="35" name="文本框 34"/>
          <p:cNvSpPr txBox="1"/>
          <p:nvPr/>
        </p:nvSpPr>
        <p:spPr>
          <a:xfrm>
            <a:off x="12552680" y="8102600"/>
            <a:ext cx="1579245" cy="66484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spAutoFit/>
          </a:bodyPr>
          <a:p>
            <a:pPr marL="0" marR="0" indent="0" algn="ctr" defTabSz="3467735"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FFFFFF"/>
                </a:solidFill>
                <a:effectLst/>
                <a:uFillTx/>
                <a:latin typeface="思源黑体 CN" panose="020B0500000000000000" charset="-122"/>
                <a:ea typeface="思源黑体 CN" panose="020B0500000000000000" charset="-122"/>
                <a:cs typeface="+mn-cs"/>
                <a:sym typeface="FZLanTingHeiS-R-GB"/>
              </a:rPr>
              <a:t>重装</a:t>
            </a:r>
            <a:endParaRPr kumimoji="0" lang="zh-CN" altLang="en-US" sz="4000" b="0" i="0" u="none" strike="noStrike" cap="none" spc="0" normalizeH="0" baseline="0">
              <a:ln>
                <a:noFill/>
              </a:ln>
              <a:solidFill>
                <a:srgbClr val="FFFFFF"/>
              </a:solidFill>
              <a:effectLst/>
              <a:uFillTx/>
              <a:latin typeface="思源黑体 CN" panose="020B0500000000000000" charset="-122"/>
              <a:ea typeface="思源黑体 CN" panose="020B0500000000000000" charset="-122"/>
              <a:cs typeface="+mn-cs"/>
              <a:sym typeface="FZLanTingHeiS-R-GB"/>
            </a:endParaRPr>
          </a:p>
        </p:txBody>
      </p:sp>
      <p:sp>
        <p:nvSpPr>
          <p:cNvPr id="36" name="文本框 35"/>
          <p:cNvSpPr txBox="1"/>
          <p:nvPr/>
        </p:nvSpPr>
        <p:spPr>
          <a:xfrm>
            <a:off x="24860250" y="5390515"/>
            <a:ext cx="866775" cy="22434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noAutofit/>
          </a:bodyPr>
          <a:p>
            <a:pPr marL="0" marR="0" indent="0" algn="ctr" defTabSz="3467735"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FFFFFF"/>
                </a:solidFill>
                <a:effectLst/>
                <a:uFillTx/>
                <a:latin typeface="思源黑体 CN" panose="020B0500000000000000" charset="-122"/>
                <a:ea typeface="思源黑体 CN" panose="020B0500000000000000" charset="-122"/>
                <a:cs typeface="+mn-cs"/>
                <a:sym typeface="FZLanTingHeiS-R-GB"/>
              </a:rPr>
              <a:t>数据传输</a:t>
            </a:r>
            <a:endParaRPr kumimoji="0" lang="zh-CN" altLang="en-US" sz="4000" b="0" i="0" u="none" strike="noStrike" cap="none" spc="0" normalizeH="0" baseline="0">
              <a:ln>
                <a:noFill/>
              </a:ln>
              <a:solidFill>
                <a:srgbClr val="FFFFFF"/>
              </a:solidFill>
              <a:effectLst/>
              <a:uFillTx/>
              <a:latin typeface="思源黑体 CN" panose="020B0500000000000000" charset="-122"/>
              <a:ea typeface="思源黑体 CN" panose="020B0500000000000000" charset="-122"/>
              <a:cs typeface="+mn-cs"/>
              <a:sym typeface="FZLanTingHeiS-R-GB"/>
            </a:endParaRPr>
          </a:p>
        </p:txBody>
      </p:sp>
      <p:sp>
        <p:nvSpPr>
          <p:cNvPr id="37" name="文本框 36"/>
          <p:cNvSpPr txBox="1"/>
          <p:nvPr/>
        </p:nvSpPr>
        <p:spPr>
          <a:xfrm>
            <a:off x="19701510" y="3124200"/>
            <a:ext cx="1312545" cy="66484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spAutoFit/>
          </a:bodyPr>
          <a:p>
            <a:pPr marL="0" marR="0" indent="0" algn="ctr" defTabSz="3467735"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FFFFFF"/>
                </a:solidFill>
                <a:effectLst/>
                <a:uFillTx/>
                <a:latin typeface="思源黑体 CN" panose="020B0500000000000000" charset="-122"/>
                <a:ea typeface="思源黑体 CN" panose="020B0500000000000000" charset="-122"/>
                <a:cs typeface="+mn-cs"/>
                <a:sym typeface="FZLanTingHeiS-R-GB"/>
              </a:rPr>
              <a:t>上传</a:t>
            </a:r>
            <a:endParaRPr kumimoji="0" lang="zh-CN" altLang="en-US" sz="4000" b="0" i="0" u="none" strike="noStrike" cap="none" spc="0" normalizeH="0" baseline="0">
              <a:ln>
                <a:noFill/>
              </a:ln>
              <a:solidFill>
                <a:srgbClr val="FFFFFF"/>
              </a:solidFill>
              <a:effectLst/>
              <a:uFillTx/>
              <a:latin typeface="思源黑体 CN" panose="020B0500000000000000" charset="-122"/>
              <a:ea typeface="思源黑体 CN" panose="020B0500000000000000" charset="-122"/>
              <a:cs typeface="+mn-cs"/>
              <a:sym typeface="FZLanTingHeiS-R-GB"/>
            </a:endParaRPr>
          </a:p>
        </p:txBody>
      </p:sp>
      <p:pic>
        <p:nvPicPr>
          <p:cNvPr id="56" name="图片 55"/>
          <p:cNvPicPr>
            <a:picLocks noChangeAspect="1"/>
          </p:cNvPicPr>
          <p:nvPr/>
        </p:nvPicPr>
        <p:blipFill>
          <a:blip r:embed="rId3"/>
          <a:stretch>
            <a:fillRect/>
          </a:stretch>
        </p:blipFill>
        <p:spPr>
          <a:xfrm>
            <a:off x="15288260" y="8016240"/>
            <a:ext cx="4402328" cy="2487422"/>
          </a:xfrm>
          <a:prstGeom prst="rect">
            <a:avLst/>
          </a:prstGeom>
        </p:spPr>
      </p:pic>
      <p:pic>
        <p:nvPicPr>
          <p:cNvPr id="57" name="图片 56"/>
          <p:cNvPicPr>
            <a:picLocks noChangeAspect="1"/>
          </p:cNvPicPr>
          <p:nvPr/>
        </p:nvPicPr>
        <p:blipFill>
          <a:blip r:embed="rId4"/>
          <a:stretch>
            <a:fillRect/>
          </a:stretch>
        </p:blipFill>
        <p:spPr>
          <a:xfrm>
            <a:off x="17530445" y="8130540"/>
            <a:ext cx="1424305" cy="1835150"/>
          </a:xfrm>
          <a:prstGeom prst="rect">
            <a:avLst/>
          </a:prstGeom>
        </p:spPr>
      </p:pic>
      <p:sp>
        <p:nvSpPr>
          <p:cNvPr id="59" name="矩形 58"/>
          <p:cNvSpPr/>
          <p:nvPr/>
        </p:nvSpPr>
        <p:spPr>
          <a:xfrm>
            <a:off x="22414865" y="8233410"/>
            <a:ext cx="3600000" cy="1800000"/>
          </a:xfrm>
          <a:prstGeom prst="rect">
            <a:avLst/>
          </a:prstGeom>
          <a:solidFill>
            <a:srgbClr val="DCE5FC">
              <a:alpha val="9804"/>
            </a:srgbClr>
          </a:solidFill>
          <a:ln w="3175" cap="flat">
            <a:noFill/>
            <a:miter lim="400000"/>
          </a:ln>
          <a:effectLst/>
        </p:spPr>
        <p:txBody>
          <a:bodyPr rot="0" vert="horz" wrap="square" lIns="111811" tIns="111811" rIns="111811" bIns="111811" numCol="1" spcCol="0" rtlCol="0" anchor="ctr" forceAA="0">
            <a:noAutofit/>
          </a:bodyPr>
          <a:p>
            <a:pPr lvl="0" algn="ctr" defTabSz="1894840"/>
            <a:r>
              <a:rPr lang="en-US" sz="4000">
                <a:solidFill>
                  <a:schemeClr val="tx1"/>
                </a:solidFill>
                <a:latin typeface="思源黑体 CN" panose="020B0500000000000000" charset="-122"/>
                <a:ea typeface="思源黑体 CN" panose="020B0500000000000000" charset="-122"/>
                <a:cs typeface="思源黑体 CN" panose="020B0500000000000000" charset="-122"/>
                <a:sym typeface="+mn-ea"/>
              </a:rPr>
              <a:t>Windows </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VM</a:t>
            </a:r>
            <a:endParaRPr sz="4000">
              <a:solidFill>
                <a:schemeClr val="tx1"/>
              </a:solidFill>
              <a:latin typeface="思源黑体 CN" panose="020B0500000000000000" charset="-122"/>
              <a:ea typeface="思源黑体 CN" panose="020B0500000000000000" charset="-122"/>
              <a:cs typeface="思源黑体 CN" panose="020B0500000000000000" charset="-122"/>
              <a:sym typeface="FZLanTingHeiS-R-GB"/>
            </a:endParaRPr>
          </a:p>
        </p:txBody>
      </p:sp>
      <p:sp>
        <p:nvSpPr>
          <p:cNvPr id="2" name="右箭头 1"/>
          <p:cNvSpPr/>
          <p:nvPr/>
        </p:nvSpPr>
        <p:spPr>
          <a:xfrm>
            <a:off x="11805285" y="3621405"/>
            <a:ext cx="3476625" cy="1252220"/>
          </a:xfrm>
          <a:prstGeom prst="rightArrow">
            <a:avLst/>
          </a:prstGeom>
          <a:solidFill>
            <a:srgbClr val="FFFFFF"/>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noAutofit/>
          </a:bodyPr>
          <a:p>
            <a:pPr marL="0" marR="0" indent="0" algn="ctr" defTabSz="1174115" rtl="0" fontAlgn="auto" latinLnBrk="0" hangingPunct="0">
              <a:lnSpc>
                <a:spcPct val="100000"/>
              </a:lnSpc>
              <a:spcBef>
                <a:spcPts val="0"/>
              </a:spcBef>
              <a:spcAft>
                <a:spcPts val="0"/>
              </a:spcAft>
              <a:buClrTx/>
              <a:buSzTx/>
              <a:buFontTx/>
              <a:buNone/>
            </a:pPr>
            <a:endParaRPr kumimoji="0" lang="zh-CN" altLang="en-US" sz="4400" b="0" i="0" u="none" strike="noStrike" cap="none" spc="0" normalizeH="0" baseline="0">
              <a:ln>
                <a:noFill/>
              </a:ln>
              <a:solidFill>
                <a:srgbClr val="000000"/>
              </a:solidFill>
              <a:effectLst/>
              <a:uFillTx/>
              <a:latin typeface="+mn-lt"/>
              <a:ea typeface="+mn-ea"/>
              <a:cs typeface="+mn-cs"/>
              <a:sym typeface="FZLanTingHeiS-R-GB"/>
            </a:endParaRPr>
          </a:p>
        </p:txBody>
      </p:sp>
      <p:sp>
        <p:nvSpPr>
          <p:cNvPr id="4" name="下箭头 3"/>
          <p:cNvSpPr/>
          <p:nvPr/>
        </p:nvSpPr>
        <p:spPr>
          <a:xfrm>
            <a:off x="23569295" y="5186680"/>
            <a:ext cx="1290955" cy="3067050"/>
          </a:xfrm>
          <a:prstGeom prst="downArrow">
            <a:avLst/>
          </a:prstGeom>
          <a:solidFill>
            <a:srgbClr val="FFFFFF"/>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noAutofit/>
          </a:bodyPr>
          <a:p>
            <a:pPr marL="0" marR="0" indent="0" algn="ctr" defTabSz="1174115" rtl="0" fontAlgn="auto" latinLnBrk="0" hangingPunct="0">
              <a:lnSpc>
                <a:spcPct val="100000"/>
              </a:lnSpc>
              <a:spcBef>
                <a:spcPts val="0"/>
              </a:spcBef>
              <a:spcAft>
                <a:spcPts val="0"/>
              </a:spcAft>
              <a:buClrTx/>
              <a:buSzTx/>
              <a:buFontTx/>
              <a:buNone/>
            </a:pPr>
            <a:endParaRPr kumimoji="0" lang="zh-CN" altLang="en-US" sz="4400" b="0" i="0" u="none" strike="noStrike" cap="none" spc="0" normalizeH="0" baseline="0">
              <a:ln>
                <a:noFill/>
              </a:ln>
              <a:solidFill>
                <a:srgbClr val="000000"/>
              </a:solidFill>
              <a:effectLst/>
              <a:uFillTx/>
              <a:latin typeface="+mn-lt"/>
              <a:ea typeface="+mn-ea"/>
              <a:cs typeface="+mn-cs"/>
              <a:sym typeface="FZLanTingHeiS-R-GB"/>
            </a:endParaRPr>
          </a:p>
        </p:txBody>
      </p:sp>
      <p:sp>
        <p:nvSpPr>
          <p:cNvPr id="5" name="右箭头 4"/>
          <p:cNvSpPr/>
          <p:nvPr/>
        </p:nvSpPr>
        <p:spPr>
          <a:xfrm>
            <a:off x="18896965" y="3621405"/>
            <a:ext cx="3476625" cy="1252220"/>
          </a:xfrm>
          <a:prstGeom prst="rightArrow">
            <a:avLst/>
          </a:prstGeom>
          <a:solidFill>
            <a:srgbClr val="FFFFFF"/>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noAutofit/>
          </a:bodyPr>
          <a:p>
            <a:pPr marL="0" marR="0" indent="0" algn="ctr" defTabSz="1174115" rtl="0" fontAlgn="auto" latinLnBrk="0" hangingPunct="0">
              <a:lnSpc>
                <a:spcPct val="100000"/>
              </a:lnSpc>
              <a:spcBef>
                <a:spcPts val="0"/>
              </a:spcBef>
              <a:spcAft>
                <a:spcPts val="0"/>
              </a:spcAft>
              <a:buClrTx/>
              <a:buSzTx/>
              <a:buFontTx/>
              <a:buNone/>
            </a:pPr>
            <a:endParaRPr kumimoji="0" lang="zh-CN" altLang="en-US" sz="4400" b="0" i="0" u="none" strike="noStrike" cap="none" spc="0" normalizeH="0" baseline="0">
              <a:ln>
                <a:noFill/>
              </a:ln>
              <a:solidFill>
                <a:srgbClr val="000000"/>
              </a:solidFill>
              <a:effectLst/>
              <a:uFillTx/>
              <a:latin typeface="+mn-lt"/>
              <a:ea typeface="+mn-ea"/>
              <a:cs typeface="+mn-cs"/>
              <a:sym typeface="FZLanTingHeiS-R-GB"/>
            </a:endParaRPr>
          </a:p>
        </p:txBody>
      </p:sp>
      <p:sp>
        <p:nvSpPr>
          <p:cNvPr id="7" name="右箭头 6"/>
          <p:cNvSpPr/>
          <p:nvPr/>
        </p:nvSpPr>
        <p:spPr>
          <a:xfrm>
            <a:off x="11811635" y="8678545"/>
            <a:ext cx="3476625" cy="1252220"/>
          </a:xfrm>
          <a:prstGeom prst="rightArrow">
            <a:avLst/>
          </a:prstGeom>
          <a:solidFill>
            <a:srgbClr val="FFFFFF"/>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noAutofit/>
          </a:bodyPr>
          <a:p>
            <a:pPr marL="0" marR="0" indent="0" algn="ctr" defTabSz="1174115" rtl="0" fontAlgn="auto" latinLnBrk="0" hangingPunct="0">
              <a:lnSpc>
                <a:spcPct val="100000"/>
              </a:lnSpc>
              <a:spcBef>
                <a:spcPts val="0"/>
              </a:spcBef>
              <a:spcAft>
                <a:spcPts val="0"/>
              </a:spcAft>
              <a:buClrTx/>
              <a:buSzTx/>
              <a:buFontTx/>
              <a:buNone/>
            </a:pPr>
            <a:endParaRPr kumimoji="0" lang="zh-CN" altLang="en-US" sz="4400" b="0" i="0" u="none" strike="noStrike" cap="none" spc="0" normalizeH="0" baseline="0">
              <a:ln>
                <a:noFill/>
              </a:ln>
              <a:solidFill>
                <a:srgbClr val="000000"/>
              </a:solidFill>
              <a:effectLst/>
              <a:uFillTx/>
              <a:latin typeface="+mn-lt"/>
              <a:ea typeface="+mn-ea"/>
              <a:cs typeface="+mn-cs"/>
              <a:sym typeface="FZLanTingHeiS-R-GB"/>
            </a:endParaRPr>
          </a:p>
        </p:txBody>
      </p:sp>
      <p:sp>
        <p:nvSpPr>
          <p:cNvPr id="25" name="右箭头 24"/>
          <p:cNvSpPr/>
          <p:nvPr/>
        </p:nvSpPr>
        <p:spPr>
          <a:xfrm>
            <a:off x="18896965" y="8368030"/>
            <a:ext cx="3476625" cy="1252220"/>
          </a:xfrm>
          <a:prstGeom prst="rightArrow">
            <a:avLst/>
          </a:prstGeom>
          <a:solidFill>
            <a:srgbClr val="FFFFFF"/>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noAutofit/>
          </a:bodyPr>
          <a:p>
            <a:pPr marL="0" marR="0" indent="0" algn="ctr" defTabSz="1174115" rtl="0" fontAlgn="auto" latinLnBrk="0" hangingPunct="0">
              <a:lnSpc>
                <a:spcPct val="100000"/>
              </a:lnSpc>
              <a:spcBef>
                <a:spcPts val="0"/>
              </a:spcBef>
              <a:spcAft>
                <a:spcPts val="0"/>
              </a:spcAft>
              <a:buClrTx/>
              <a:buSzTx/>
              <a:buFontTx/>
              <a:buNone/>
            </a:pPr>
            <a:endParaRPr kumimoji="0" lang="zh-CN" altLang="en-US" sz="4400" b="0" i="0" u="none" strike="noStrike" cap="none" spc="0" normalizeH="0" baseline="0">
              <a:ln>
                <a:noFill/>
              </a:ln>
              <a:solidFill>
                <a:srgbClr val="000000"/>
              </a:solidFill>
              <a:effectLst/>
              <a:uFillTx/>
              <a:latin typeface="+mn-lt"/>
              <a:ea typeface="+mn-ea"/>
              <a:cs typeface="+mn-cs"/>
              <a:sym typeface="FZLanTingHeiS-R-GB"/>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7600" y="0"/>
            <a:ext cx="34675200" cy="19504800"/>
          </a:xfrm>
          <a:prstGeom prst="rect">
            <a:avLst/>
          </a:prstGeom>
        </p:spPr>
      </p:pic>
      <p:sp>
        <p:nvSpPr>
          <p:cNvPr id="9" name="文本框 8"/>
          <p:cNvSpPr txBox="1"/>
          <p:nvPr/>
        </p:nvSpPr>
        <p:spPr>
          <a:xfrm>
            <a:off x="1637415" y="7048688"/>
            <a:ext cx="16559530" cy="312737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287" tIns="25287" rIns="25287" bIns="25287" numCol="1" spcCol="38100" rtlCol="0" anchor="ctr">
            <a:spAutoFit/>
          </a:bodyPr>
          <a:lstStyle/>
          <a:p>
            <a:pPr marL="0" marR="0" indent="0" algn="l" defTabSz="3467735" rtl="0" fontAlgn="auto" latinLnBrk="0" hangingPunct="0">
              <a:lnSpc>
                <a:spcPct val="100000"/>
              </a:lnSpc>
              <a:spcBef>
                <a:spcPts val="0"/>
              </a:spcBef>
              <a:spcAft>
                <a:spcPts val="0"/>
              </a:spcAft>
              <a:buClrTx/>
              <a:buSzTx/>
              <a:buFontTx/>
              <a:buNone/>
            </a:pPr>
            <a:r>
              <a:rPr kumimoji="0" lang="en-US" altLang="zh-CN" sz="100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panose="020B0500000000000000" charset="-122"/>
                <a:sym typeface="FZLanTingHeiS-R-GB"/>
              </a:rPr>
              <a:t>麒麟信安</a:t>
            </a:r>
            <a:endParaRPr kumimoji="0" lang="en-US" altLang="zh-CN" sz="100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panose="020B0500000000000000" charset="-122"/>
              <a:sym typeface="FZLanTingHeiS-R-GB"/>
            </a:endParaRPr>
          </a:p>
          <a:p>
            <a:pPr marL="0" marR="0" indent="0" algn="l" defTabSz="3467735" rtl="0" fontAlgn="auto" latinLnBrk="0" hangingPunct="0">
              <a:lnSpc>
                <a:spcPct val="100000"/>
              </a:lnSpc>
              <a:spcBef>
                <a:spcPts val="0"/>
              </a:spcBef>
              <a:spcAft>
                <a:spcPts val="0"/>
              </a:spcAft>
              <a:buClrTx/>
              <a:buSzTx/>
              <a:buFontTx/>
              <a:buNone/>
            </a:pPr>
            <a:r>
              <a:rPr kumimoji="0" lang="en-US" altLang="zh-CN" sz="100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panose="020B0500000000000000" charset="-122"/>
                <a:sym typeface="FZLanTingHeiS-R-GB"/>
              </a:rPr>
              <a:t>致力于推进国产化安全应用</a:t>
            </a:r>
            <a:r>
              <a:rPr kumimoji="0" lang="zh-CN" altLang="en-US" sz="100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panose="020B0500000000000000" charset="-122"/>
                <a:sym typeface="FZLanTingHeiS-R-GB"/>
              </a:rPr>
              <a:t>！</a:t>
            </a:r>
            <a:endParaRPr kumimoji="0" lang="zh-CN" altLang="en-US" sz="10000" b="1" u="none" strike="noStrike" cap="none" spc="0" normalizeH="0" baseline="0" dirty="0">
              <a:ln>
                <a:noFill/>
              </a:ln>
              <a:solidFill>
                <a:schemeClr val="tx1"/>
              </a:solidFill>
              <a:effectLst/>
              <a:uFillTx/>
              <a:latin typeface="思源黑体 CN Bold" panose="020B0800000000000000" charset="-122"/>
              <a:ea typeface="思源黑体 CN Bold" panose="020B0800000000000000" charset="-122"/>
              <a:cs typeface="思源黑体 CN" panose="020B0500000000000000" charset="-122"/>
              <a:sym typeface="FZLanTingHeiS-R-GB"/>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l="17488" t="13513" r="18863" b="14864"/>
          <a:stretch>
            <a:fillRect/>
          </a:stretch>
        </p:blipFill>
        <p:spPr>
          <a:xfrm>
            <a:off x="14032886" y="1166789"/>
            <a:ext cx="3035914" cy="1259231"/>
          </a:xfrm>
          <a:prstGeom prst="rect">
            <a:avLst/>
          </a:prstGeom>
        </p:spPr>
      </p:pic>
      <p:cxnSp>
        <p:nvCxnSpPr>
          <p:cNvPr id="6" name="直接连接符 5"/>
          <p:cNvCxnSpPr/>
          <p:nvPr/>
        </p:nvCxnSpPr>
        <p:spPr>
          <a:xfrm>
            <a:off x="13169900" y="1166789"/>
            <a:ext cx="0" cy="1175289"/>
          </a:xfrm>
          <a:prstGeom prst="line">
            <a:avLst/>
          </a:prstGeom>
          <a:noFill/>
          <a:ln w="57150" cap="flat">
            <a:solidFill>
              <a:srgbClr val="FFFFFF"/>
            </a:solidFill>
            <a:prstDash val="solid"/>
            <a:miter lim="400000"/>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3"/>
          <p:cNvSpPr>
            <a:spLocks noGrp="1" noChangeArrowheads="1"/>
          </p:cNvSpPr>
          <p:nvPr>
            <p:ph type="title" idx="4294967295"/>
          </p:nvPr>
        </p:nvSpPr>
        <p:spPr>
          <a:xfrm>
            <a:off x="3543300" y="1136796"/>
            <a:ext cx="26269950" cy="1315720"/>
          </a:xfrm>
        </p:spPr>
        <p:txBody>
          <a:bodyPr>
            <a:noAutofit/>
          </a:bodyPr>
          <a:lstStyle/>
          <a:p>
            <a:pPr algn="ctr" defTabSz="1734185" hangingPunct="0">
              <a:defRPr sz="6000">
                <a:solidFill>
                  <a:srgbClr val="1C2D4E"/>
                </a:solidFill>
                <a:latin typeface="+mn-lt"/>
                <a:ea typeface="+mn-ea"/>
                <a:cs typeface="+mn-cs"/>
                <a:sym typeface="Source Han Sans CN Bold Bold"/>
              </a:defRPr>
            </a:pPr>
            <a:r>
              <a:rPr lang="zh-CN" altLang="en-US" sz="7000" b="1" spc="0">
                <a:ln>
                  <a:noFill/>
                </a:ln>
                <a:solidFill>
                  <a:schemeClr val="tx1"/>
                </a:solidFill>
                <a:effectLst/>
                <a:latin typeface="思源黑体 CN Bold" panose="020B0800000000000000" charset="-122"/>
                <a:ea typeface="思源黑体 CN Bold" panose="020B0800000000000000" charset="-122"/>
                <a:cs typeface="思源黑体 CN Bold" panose="020B0800000000000000" charset="-122"/>
              </a:rPr>
              <a:t>首选方案：CentOS迁移替换成国</a:t>
            </a:r>
            <a:r>
              <a:rPr lang="zh-CN" altLang="en-US" sz="7000" b="1" spc="0">
                <a:ln>
                  <a:noFill/>
                </a:ln>
                <a:solidFill>
                  <a:schemeClr val="tx1"/>
                </a:solidFill>
                <a:effectLst/>
                <a:latin typeface="思源黑体 CN Bold" panose="020B0800000000000000" charset="-122"/>
                <a:ea typeface="思源黑体 CN Bold" panose="020B0800000000000000" charset="-122"/>
                <a:cs typeface="思源黑体 CN Bold" panose="020B0800000000000000" charset="-122"/>
              </a:rPr>
              <a:t>内服务器操作系统</a:t>
            </a:r>
            <a:endParaRPr lang="zh-CN" altLang="en-US" sz="7000" b="1" spc="0">
              <a:ln>
                <a:noFill/>
              </a:ln>
              <a:solidFill>
                <a:schemeClr val="tx1"/>
              </a:solidFill>
              <a:effectLst/>
              <a:latin typeface="思源黑体 CN Bold" panose="020B0800000000000000" charset="-122"/>
              <a:ea typeface="思源黑体 CN Bold" panose="020B0800000000000000" charset="-122"/>
              <a:cs typeface="思源黑体 CN Bold" panose="020B0800000000000000"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7" name="箭头: V 形 6"/>
          <p:cNvSpPr/>
          <p:nvPr/>
        </p:nvSpPr>
        <p:spPr>
          <a:xfrm>
            <a:off x="6185808" y="6795168"/>
            <a:ext cx="6080799" cy="8719155"/>
          </a:xfrm>
          <a:prstGeom prst="chevron">
            <a:avLst>
              <a:gd name="adj" fmla="val 22273"/>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8" name="箭头: V 形 7"/>
          <p:cNvSpPr/>
          <p:nvPr/>
        </p:nvSpPr>
        <p:spPr>
          <a:xfrm>
            <a:off x="11377349" y="6795168"/>
            <a:ext cx="6080799" cy="8719155"/>
          </a:xfrm>
          <a:prstGeom prst="chevron">
            <a:avLst>
              <a:gd name="adj" fmla="val 22273"/>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3" name="箭头: V 形 9"/>
          <p:cNvSpPr/>
          <p:nvPr/>
        </p:nvSpPr>
        <p:spPr>
          <a:xfrm>
            <a:off x="16568891" y="6795168"/>
            <a:ext cx="6080799" cy="8719155"/>
          </a:xfrm>
          <a:prstGeom prst="chevron">
            <a:avLst>
              <a:gd name="adj" fmla="val 22273"/>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4" name="箭头: V 形 10"/>
          <p:cNvSpPr/>
          <p:nvPr/>
        </p:nvSpPr>
        <p:spPr>
          <a:xfrm>
            <a:off x="21760432" y="6795168"/>
            <a:ext cx="6080799" cy="8719155"/>
          </a:xfrm>
          <a:prstGeom prst="chevron">
            <a:avLst>
              <a:gd name="adj" fmla="val 22273"/>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5" name="箭头: V 形 11"/>
          <p:cNvSpPr/>
          <p:nvPr/>
        </p:nvSpPr>
        <p:spPr>
          <a:xfrm>
            <a:off x="26951977" y="6795168"/>
            <a:ext cx="6080799" cy="8719155"/>
          </a:xfrm>
          <a:prstGeom prst="chevron">
            <a:avLst>
              <a:gd name="adj" fmla="val 22273"/>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54" name="文本框 53"/>
          <p:cNvSpPr txBox="1"/>
          <p:nvPr/>
        </p:nvSpPr>
        <p:spPr>
          <a:xfrm>
            <a:off x="7323914" y="8281786"/>
            <a:ext cx="4676997" cy="5468620"/>
          </a:xfrm>
          <a:prstGeom prst="rect">
            <a:avLst/>
          </a:prstGeom>
          <a:noFill/>
        </p:spPr>
        <p:txBody>
          <a:bodyPr wrap="square" lIns="0" rtlCol="0">
            <a:spAutoFit/>
          </a:bodyPr>
          <a:lstStyle/>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收集系统信息</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选择对应的操作系统版本</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比较原始操作系统与第三方软件包</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形成软件、配置信息、硬件的评估报告</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p:txBody>
      </p:sp>
      <p:sp>
        <p:nvSpPr>
          <p:cNvPr id="55" name="文本框 54"/>
          <p:cNvSpPr txBox="1"/>
          <p:nvPr/>
        </p:nvSpPr>
        <p:spPr>
          <a:xfrm>
            <a:off x="12415522" y="8281786"/>
            <a:ext cx="4643257" cy="4740910"/>
          </a:xfrm>
          <a:prstGeom prst="rect">
            <a:avLst/>
          </a:prstGeom>
          <a:noFill/>
        </p:spPr>
        <p:txBody>
          <a:bodyPr wrap="square" lIns="0" rtlCol="0">
            <a:spAutoFit/>
          </a:bodyPr>
          <a:lstStyle/>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关键软件包检查、备份、处理</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其他软件包分析及部署</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支持迁移失败回滚</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更换软件包</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p:txBody>
      </p:sp>
      <p:sp>
        <p:nvSpPr>
          <p:cNvPr id="56" name="文本框 55"/>
          <p:cNvSpPr txBox="1"/>
          <p:nvPr/>
        </p:nvSpPr>
        <p:spPr>
          <a:xfrm>
            <a:off x="17674801" y="8281786"/>
            <a:ext cx="4418459" cy="4646295"/>
          </a:xfrm>
          <a:prstGeom prst="rect">
            <a:avLst/>
          </a:prstGeom>
          <a:noFill/>
        </p:spPr>
        <p:txBody>
          <a:bodyPr wrap="square" lIns="0" rtlCol="0">
            <a:spAutoFit/>
          </a:bodyPr>
          <a:lstStyle/>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操作系统版本、内核版本检查</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操作系统配置、运行环境验证</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操作系统、业务软件运行测试</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p:txBody>
      </p:sp>
      <p:sp>
        <p:nvSpPr>
          <p:cNvPr id="57" name="文本框 56"/>
          <p:cNvSpPr txBox="1"/>
          <p:nvPr/>
        </p:nvSpPr>
        <p:spPr>
          <a:xfrm>
            <a:off x="22591601" y="8281786"/>
            <a:ext cx="4418459" cy="2368550"/>
          </a:xfrm>
          <a:prstGeom prst="rect">
            <a:avLst/>
          </a:prstGeom>
          <a:noFill/>
        </p:spPr>
        <p:txBody>
          <a:bodyPr wrap="square" lIns="0" rtlCol="0">
            <a:spAutoFit/>
          </a:bodyPr>
          <a:lstStyle/>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列出未更换的包</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a:p>
            <a:pPr marL="351155" indent="-171450" algn="l" defTabSz="541655" hangingPunct="0">
              <a:lnSpc>
                <a:spcPct val="130000"/>
              </a:lnSpc>
              <a:spcBef>
                <a:spcPts val="235"/>
              </a:spcBef>
              <a:spcAft>
                <a:spcPts val="500"/>
              </a:spcAft>
              <a:buClrTx/>
              <a:buSzTx/>
              <a:buFont typeface="Arial" panose="020B0604020202020204" pitchFamily="34" charset="0"/>
              <a:buChar char="•"/>
            </a:pPr>
            <a:r>
              <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rPr>
              <a:t>重新启动到麒麟信安操作系统</a:t>
            </a:r>
            <a:endParaRPr lang="zh-CN" sz="3640" kern="0" spc="-100" dirty="0">
              <a:solidFill>
                <a:schemeClr val="tx1"/>
              </a:solidFill>
              <a:latin typeface="思源黑体 CN" panose="020B0500000000000000" charset="-122"/>
              <a:ea typeface="思源黑体 CN" panose="020B0500000000000000" charset="-122"/>
              <a:cs typeface="阿里巴巴普惠体 3.0 55 Regular" panose="00020600040101010101" charset="-122"/>
              <a:sym typeface="Calibri" panose="020F0502020204030204"/>
            </a:endParaRPr>
          </a:p>
        </p:txBody>
      </p:sp>
      <p:sp>
        <p:nvSpPr>
          <p:cNvPr id="13" name="箭头: 五边形 3"/>
          <p:cNvSpPr/>
          <p:nvPr/>
        </p:nvSpPr>
        <p:spPr>
          <a:xfrm>
            <a:off x="2206243" y="6795168"/>
            <a:ext cx="4868822" cy="8719155"/>
          </a:xfrm>
          <a:prstGeom prst="homePlate">
            <a:avLst>
              <a:gd name="adj" fmla="val 27532"/>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16" name="标题 1"/>
          <p:cNvSpPr txBox="1"/>
          <p:nvPr/>
        </p:nvSpPr>
        <p:spPr>
          <a:xfrm>
            <a:off x="2440934" y="10387612"/>
            <a:ext cx="3717568" cy="2032254"/>
          </a:xfrm>
          <a:prstGeom prst="rect">
            <a:avLst/>
          </a:prstGeom>
        </p:spPr>
        <p:txBody>
          <a:bodyPr vert="horz" lIns="256031" tIns="128015" rIns="256031" bIns="128015"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600" b="1" dirty="0">
                <a:solidFill>
                  <a:schemeClr val="tx1"/>
                </a:solidFill>
                <a:latin typeface="思源黑体 CN" panose="020B0500000000000000" charset="-122"/>
                <a:ea typeface="思源黑体 CN" panose="020B0500000000000000" charset="-122"/>
                <a:cs typeface="Times New Roman" panose="02020603050405020304" charset="0"/>
                <a:sym typeface="+mn-ea"/>
              </a:rPr>
              <a:t>CentOS</a:t>
            </a:r>
            <a:endParaRPr lang="en-US" altLang="zh-CN" sz="5600" b="1" dirty="0">
              <a:solidFill>
                <a:schemeClr val="tx1"/>
              </a:solidFill>
              <a:latin typeface="思源黑体 CN" panose="020B0500000000000000" charset="-122"/>
              <a:ea typeface="思源黑体 CN" panose="020B0500000000000000" charset="-122"/>
              <a:cs typeface="Times New Roman" panose="02020603050405020304" charset="0"/>
              <a:sym typeface="+mn-ea"/>
            </a:endParaRPr>
          </a:p>
          <a:p>
            <a:pPr algn="ctr"/>
            <a:r>
              <a:rPr lang="en-US" altLang="zh-CN" sz="5600" b="1" dirty="0">
                <a:solidFill>
                  <a:schemeClr val="tx1"/>
                </a:solidFill>
                <a:latin typeface="思源黑体 CN" panose="020B0500000000000000" charset="-122"/>
                <a:ea typeface="思源黑体 CN" panose="020B0500000000000000" charset="-122"/>
                <a:cs typeface="Times New Roman" panose="02020603050405020304" charset="0"/>
                <a:sym typeface="+mn-ea"/>
              </a:rPr>
              <a:t>RedHat</a:t>
            </a:r>
            <a:endParaRPr lang="en-US" altLang="zh-CN" sz="5600" b="1" dirty="0">
              <a:solidFill>
                <a:schemeClr val="tx1"/>
              </a:solidFill>
              <a:latin typeface="思源黑体 CN" panose="020B0500000000000000" charset="-122"/>
              <a:ea typeface="思源黑体 CN" panose="020B0500000000000000" charset="-122"/>
              <a:cs typeface="Times New Roman" panose="02020603050405020304" charset="0"/>
              <a:sym typeface="+mn-ea"/>
            </a:endParaRPr>
          </a:p>
          <a:p>
            <a:pPr algn="ctr"/>
            <a:r>
              <a:rPr lang="en-US" altLang="zh-CN" sz="5600" b="1" dirty="0">
                <a:solidFill>
                  <a:schemeClr val="tx1"/>
                </a:solidFill>
                <a:latin typeface="思源黑体 CN" panose="020B0500000000000000" charset="-122"/>
                <a:ea typeface="思源黑体 CN" panose="020B0500000000000000" charset="-122"/>
                <a:cs typeface="Times New Roman" panose="02020603050405020304" charset="0"/>
                <a:sym typeface="+mn-ea"/>
              </a:rPr>
              <a:t>…</a:t>
            </a:r>
            <a:endParaRPr lang="en-US" altLang="zh-CN" sz="5600" b="1" dirty="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17" name="文本框 16"/>
          <p:cNvSpPr txBox="1"/>
          <p:nvPr/>
        </p:nvSpPr>
        <p:spPr>
          <a:xfrm>
            <a:off x="6907354" y="7212894"/>
            <a:ext cx="3473728" cy="829945"/>
          </a:xfrm>
          <a:prstGeom prst="rect">
            <a:avLst/>
          </a:prstGeom>
          <a:noFill/>
        </p:spPr>
        <p:txBody>
          <a:bodyPr wrap="square" rtlCol="0" anchor="t">
            <a:spAutoFit/>
          </a:bodyPr>
          <a:lstStyle/>
          <a:p>
            <a:r>
              <a:rPr sz="48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评估分析</a:t>
            </a:r>
            <a:endParaRPr sz="48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26" name="文本框 25"/>
          <p:cNvSpPr txBox="1"/>
          <p:nvPr/>
        </p:nvSpPr>
        <p:spPr>
          <a:xfrm>
            <a:off x="12655527" y="7212894"/>
            <a:ext cx="3473728" cy="829945"/>
          </a:xfrm>
          <a:prstGeom prst="rect">
            <a:avLst/>
          </a:prstGeom>
          <a:noFill/>
        </p:spPr>
        <p:txBody>
          <a:bodyPr wrap="square" rtlCol="0" anchor="t">
            <a:spAutoFit/>
          </a:bodyPr>
          <a:lstStyle/>
          <a:p>
            <a:pPr algn="ctr"/>
            <a:r>
              <a:rPr sz="48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迁移实施</a:t>
            </a:r>
            <a:endParaRPr sz="48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27" name="文本框 26"/>
          <p:cNvSpPr txBox="1"/>
          <p:nvPr/>
        </p:nvSpPr>
        <p:spPr>
          <a:xfrm>
            <a:off x="17529921" y="7212891"/>
            <a:ext cx="3473728" cy="829945"/>
          </a:xfrm>
          <a:prstGeom prst="rect">
            <a:avLst/>
          </a:prstGeom>
          <a:noFill/>
        </p:spPr>
        <p:txBody>
          <a:bodyPr wrap="square" rtlCol="0" anchor="t">
            <a:spAutoFit/>
          </a:bodyPr>
          <a:lstStyle/>
          <a:p>
            <a:pPr algn="ctr"/>
            <a:r>
              <a:rPr sz="48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测试验证</a:t>
            </a:r>
            <a:endParaRPr sz="48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28" name="文本框 27"/>
          <p:cNvSpPr txBox="1"/>
          <p:nvPr/>
        </p:nvSpPr>
        <p:spPr>
          <a:xfrm>
            <a:off x="22721462" y="7212888"/>
            <a:ext cx="3473728" cy="829945"/>
          </a:xfrm>
          <a:prstGeom prst="rect">
            <a:avLst/>
          </a:prstGeom>
          <a:noFill/>
        </p:spPr>
        <p:txBody>
          <a:bodyPr wrap="square" rtlCol="0" anchor="t">
            <a:spAutoFit/>
          </a:bodyPr>
          <a:lstStyle/>
          <a:p>
            <a:pPr algn="ctr"/>
            <a:r>
              <a:rPr sz="48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重新上线</a:t>
            </a:r>
            <a:endParaRPr sz="48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29" name="标题 1"/>
          <p:cNvSpPr txBox="1"/>
          <p:nvPr/>
        </p:nvSpPr>
        <p:spPr>
          <a:xfrm>
            <a:off x="27766847" y="10284900"/>
            <a:ext cx="5200997" cy="2032254"/>
          </a:xfrm>
          <a:prstGeom prst="rect">
            <a:avLst/>
          </a:prstGeom>
        </p:spPr>
        <p:txBody>
          <a:bodyPr vert="horz" lIns="256031" tIns="128015" rIns="256031" bIns="128015"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600" b="1" dirty="0" err="1">
                <a:solidFill>
                  <a:schemeClr val="tx1"/>
                </a:solidFill>
                <a:latin typeface="思源黑体 CN" panose="020B0500000000000000" charset="-122"/>
                <a:ea typeface="思源黑体 CN" panose="020B0500000000000000" charset="-122"/>
                <a:cs typeface="Times New Roman" panose="02020603050405020304" charset="0"/>
                <a:sym typeface="+mn-ea"/>
              </a:rPr>
              <a:t>KylinSecOS</a:t>
            </a:r>
            <a:endParaRPr lang="en-US" altLang="zh-CN" sz="5600" b="1" dirty="0" err="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30" name="内容占位符 2"/>
          <p:cNvSpPr>
            <a:spLocks noGrp="1"/>
          </p:cNvSpPr>
          <p:nvPr/>
        </p:nvSpPr>
        <p:spPr>
          <a:xfrm>
            <a:off x="2346960" y="3265805"/>
            <a:ext cx="29443680" cy="3157220"/>
          </a:xfrm>
          <a:prstGeom prst="rect">
            <a:avLst/>
          </a:prstGeom>
        </p:spPr>
        <p:txBody>
          <a:bodyPr vert="horz" lIns="91440" tIns="45720" rIns="91440" bIns="45720" rtlCol="0">
            <a:normAutofit/>
          </a:bodyPr>
          <a:lstStyle>
            <a:lvl1pPr marL="640080" indent="-640080" algn="l" defTabSz="2560320" rtl="0" eaLnBrk="1" latinLnBrk="0" hangingPunct="1">
              <a:lnSpc>
                <a:spcPct val="90000"/>
              </a:lnSpc>
              <a:spcBef>
                <a:spcPts val="2805"/>
              </a:spcBef>
              <a:buFont typeface="Arial" panose="020B0604020202020204" pitchFamily="34" charset="0"/>
              <a:buChar char="•"/>
              <a:defRPr sz="7840" kern="1200">
                <a:solidFill>
                  <a:schemeClr val="tx1"/>
                </a:solidFill>
                <a:latin typeface="阿里巴巴普惠体 3.0 55 Regular" panose="00020600040101010101" charset="-122"/>
                <a:ea typeface="阿里巴巴普惠体 3.0 55 Regular" panose="00020600040101010101" charset="-122"/>
                <a:cs typeface="+mn-cs"/>
              </a:defRPr>
            </a:lvl1pPr>
            <a:lvl2pPr marL="1920240" indent="-640080" algn="l" defTabSz="2560320" rtl="0" eaLnBrk="1" latinLnBrk="0" hangingPunct="1">
              <a:lnSpc>
                <a:spcPct val="90000"/>
              </a:lnSpc>
              <a:spcBef>
                <a:spcPts val="1405"/>
              </a:spcBef>
              <a:buFont typeface="Arial" panose="020B0604020202020204" pitchFamily="34" charset="0"/>
              <a:buChar char="•"/>
              <a:defRPr sz="6720" kern="1200">
                <a:solidFill>
                  <a:schemeClr val="tx1"/>
                </a:solidFill>
                <a:latin typeface="阿里巴巴普惠体 3.0 55 Regular" panose="00020600040101010101" charset="-122"/>
                <a:ea typeface="阿里巴巴普惠体 3.0 55 Regular" panose="00020600040101010101" charset="-122"/>
                <a:cs typeface="+mn-cs"/>
              </a:defRPr>
            </a:lvl2pPr>
            <a:lvl3pPr marL="3200400" indent="-640080" algn="l" defTabSz="2560320" rtl="0" eaLnBrk="1" latinLnBrk="0" hangingPunct="1">
              <a:lnSpc>
                <a:spcPct val="90000"/>
              </a:lnSpc>
              <a:spcBef>
                <a:spcPts val="1405"/>
              </a:spcBef>
              <a:buFont typeface="Arial" panose="020B0604020202020204" pitchFamily="34" charset="0"/>
              <a:buChar char="•"/>
              <a:defRPr sz="5600" kern="1200">
                <a:solidFill>
                  <a:schemeClr val="tx1"/>
                </a:solidFill>
                <a:latin typeface="阿里巴巴普惠体 3.0 55 Regular" panose="00020600040101010101" charset="-122"/>
                <a:ea typeface="阿里巴巴普惠体 3.0 55 Regular" panose="00020600040101010101" charset="-122"/>
                <a:cs typeface="+mn-cs"/>
              </a:defRPr>
            </a:lvl3pPr>
            <a:lvl4pPr marL="4480560" indent="-640080" algn="l" defTabSz="2560320" rtl="0" eaLnBrk="1" latinLnBrk="0" hangingPunct="1">
              <a:lnSpc>
                <a:spcPct val="90000"/>
              </a:lnSpc>
              <a:spcBef>
                <a:spcPts val="1405"/>
              </a:spcBef>
              <a:buFont typeface="Arial" panose="020B0604020202020204" pitchFamily="34" charset="0"/>
              <a:buChar char="•"/>
              <a:defRPr sz="5040" kern="1200">
                <a:solidFill>
                  <a:schemeClr val="tx1"/>
                </a:solidFill>
                <a:latin typeface="阿里巴巴普惠体 3.0 55 Regular" panose="00020600040101010101" charset="-122"/>
                <a:ea typeface="阿里巴巴普惠体 3.0 55 Regular" panose="00020600040101010101" charset="-122"/>
                <a:cs typeface="+mn-cs"/>
              </a:defRPr>
            </a:lvl4pPr>
            <a:lvl5pPr marL="5760720" indent="-640080" algn="l" defTabSz="2560320" rtl="0" eaLnBrk="1" latinLnBrk="0" hangingPunct="1">
              <a:lnSpc>
                <a:spcPct val="90000"/>
              </a:lnSpc>
              <a:spcBef>
                <a:spcPts val="1405"/>
              </a:spcBef>
              <a:buFont typeface="Arial" panose="020B0604020202020204" pitchFamily="34" charset="0"/>
              <a:buChar char="•"/>
              <a:defRPr sz="5040" kern="1200">
                <a:solidFill>
                  <a:schemeClr val="tx1"/>
                </a:solidFill>
                <a:latin typeface="阿里巴巴普惠体 3.0 55 Regular" panose="00020600040101010101" charset="-122"/>
                <a:ea typeface="阿里巴巴普惠体 3.0 55 Regular" panose="00020600040101010101" charset="-122"/>
                <a:cs typeface="+mn-cs"/>
              </a:defRPr>
            </a:lvl5pPr>
            <a:lvl6pPr marL="7040880" indent="-640080" algn="l" defTabSz="2560320" rtl="0" eaLnBrk="1" latinLnBrk="0" hangingPunct="1">
              <a:lnSpc>
                <a:spcPct val="90000"/>
              </a:lnSpc>
              <a:spcBef>
                <a:spcPts val="1405"/>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5"/>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5"/>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5"/>
              </a:spcBef>
              <a:buFont typeface="Arial" panose="020B0604020202020204" pitchFamily="34" charset="0"/>
              <a:buChar char="•"/>
              <a:defRPr sz="5040" kern="1200">
                <a:solidFill>
                  <a:schemeClr val="tx1"/>
                </a:solidFill>
                <a:latin typeface="+mn-lt"/>
                <a:ea typeface="+mn-ea"/>
                <a:cs typeface="+mn-cs"/>
              </a:defRPr>
            </a:lvl9pPr>
          </a:lstStyle>
          <a:p>
            <a:pPr marL="0" indent="0" fontAlgn="auto">
              <a:lnSpc>
                <a:spcPct val="150000"/>
              </a:lnSpc>
              <a:buNone/>
            </a:pPr>
            <a:r>
              <a:rPr lang="zh-CN" altLang="en-US" sz="5040" dirty="0">
                <a:solidFill>
                  <a:schemeClr val="tx1"/>
                </a:solidFill>
                <a:latin typeface="思源黑体 CN" panose="020B0500000000000000" charset="-122"/>
                <a:ea typeface="思源黑体 CN" panose="020B0500000000000000" charset="-122"/>
                <a:cs typeface="思源黑体 CN" panose="020B0500000000000000" charset="-122"/>
              </a:rPr>
              <a:t>通过自动化迁移工具（例如：麒麟信安</a:t>
            </a:r>
            <a:r>
              <a:rPr lang="en-US" altLang="zh-CN" sz="5040" dirty="0">
                <a:solidFill>
                  <a:schemeClr val="tx1"/>
                </a:solidFill>
                <a:latin typeface="思源黑体 CN" panose="020B0500000000000000" charset="-122"/>
                <a:ea typeface="思源黑体 CN" panose="020B0500000000000000" charset="-122"/>
                <a:cs typeface="思源黑体 CN" panose="020B0500000000000000" charset="-122"/>
              </a:rPr>
              <a:t>C2K</a:t>
            </a:r>
            <a:r>
              <a:rPr lang="zh-CN" altLang="en-US" sz="5040" dirty="0">
                <a:solidFill>
                  <a:schemeClr val="tx1"/>
                </a:solidFill>
                <a:latin typeface="思源黑体 CN" panose="020B0500000000000000" charset="-122"/>
                <a:ea typeface="思源黑体 CN" panose="020B0500000000000000" charset="-122"/>
                <a:cs typeface="思源黑体 CN" panose="020B0500000000000000" charset="-122"/>
              </a:rPr>
              <a:t>一站式迁移平台）进行批量化在线迁移，支持单机、集群、分布式、云平台等</a:t>
            </a:r>
            <a:r>
              <a:rPr lang="zh-CN" altLang="en-US" sz="5040" dirty="0">
                <a:latin typeface="思源黑体 CN" panose="020B0500000000000000" charset="-122"/>
                <a:ea typeface="思源黑体 CN" panose="020B0500000000000000" charset="-122"/>
                <a:cs typeface="思源黑体 CN" panose="020B0500000000000000" charset="-122"/>
                <a:sym typeface="+mn-ea"/>
              </a:rPr>
              <a:t>应用</a:t>
            </a:r>
            <a:r>
              <a:rPr lang="zh-CN" altLang="en-US" sz="5040" dirty="0">
                <a:solidFill>
                  <a:schemeClr val="tx1"/>
                </a:solidFill>
                <a:latin typeface="思源黑体 CN" panose="020B0500000000000000" charset="-122"/>
                <a:ea typeface="思源黑体 CN" panose="020B0500000000000000" charset="-122"/>
                <a:cs typeface="思源黑体 CN" panose="020B0500000000000000" charset="-122"/>
              </a:rPr>
              <a:t>场景。一般步骤如下：</a:t>
            </a:r>
            <a:endParaRPr lang="zh-CN" altLang="en-US" sz="5040" dirty="0">
              <a:solidFill>
                <a:schemeClr val="tx1"/>
              </a:solidFill>
              <a:latin typeface="思源黑体 CN" panose="020B0500000000000000" charset="-122"/>
              <a:ea typeface="思源黑体 CN" panose="020B0500000000000000" charset="-122"/>
              <a:cs typeface="思源黑体 CN" panose="020B0500000000000000" charset="-122"/>
            </a:endParaRPr>
          </a:p>
          <a:p>
            <a:pPr marL="0" indent="0">
              <a:buNone/>
            </a:pPr>
            <a:endParaRPr lang="zh-CN" altLang="en-US" sz="5040" dirty="0">
              <a:solidFill>
                <a:schemeClr val="tx1"/>
              </a:solidFill>
              <a:latin typeface="思源黑体 CN" panose="020B0500000000000000" charset="-122"/>
              <a:ea typeface="思源黑体 CN" panose="020B0500000000000000" charset="-122"/>
              <a:cs typeface="思源黑体 CN" panose="020B0500000000000000"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16" name="任意多边形 15"/>
          <p:cNvSpPr/>
          <p:nvPr>
            <p:custDataLst>
              <p:tags r:id="rId2"/>
            </p:custDataLst>
          </p:nvPr>
        </p:nvSpPr>
        <p:spPr>
          <a:xfrm>
            <a:off x="25245695" y="11756518"/>
            <a:ext cx="3143504" cy="33959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694" h="189">
                <a:moveTo>
                  <a:pt x="192" y="0"/>
                </a:moveTo>
                <a:lnTo>
                  <a:pt x="1523" y="0"/>
                </a:lnTo>
                <a:cubicBezTo>
                  <a:pt x="1596" y="0"/>
                  <a:pt x="1659" y="40"/>
                  <a:pt x="1692" y="98"/>
                </a:cubicBezTo>
                <a:lnTo>
                  <a:pt x="1694" y="102"/>
                </a:lnTo>
                <a:lnTo>
                  <a:pt x="1694" y="189"/>
                </a:lnTo>
                <a:lnTo>
                  <a:pt x="0" y="189"/>
                </a:lnTo>
                <a:lnTo>
                  <a:pt x="0" y="187"/>
                </a:lnTo>
                <a:cubicBezTo>
                  <a:pt x="0" y="84"/>
                  <a:pt x="86" y="0"/>
                  <a:pt x="192" y="0"/>
                </a:cubicBezTo>
                <a:close/>
              </a:path>
            </a:pathLst>
          </a:cu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7" name="圆角矩形 16"/>
          <p:cNvSpPr/>
          <p:nvPr>
            <p:custDataLst>
              <p:tags r:id="rId3"/>
            </p:custDataLst>
          </p:nvPr>
        </p:nvSpPr>
        <p:spPr>
          <a:xfrm>
            <a:off x="17052671" y="11952986"/>
            <a:ext cx="11592560" cy="4500118"/>
          </a:xfrm>
          <a:prstGeom prst="roundRect">
            <a:avLst>
              <a:gd name="adj" fmla="val 12288"/>
            </a:avLst>
          </a:pr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8" name="任意多边形 17"/>
          <p:cNvSpPr/>
          <p:nvPr>
            <p:custDataLst>
              <p:tags r:id="rId4"/>
            </p:custDataLst>
          </p:nvPr>
        </p:nvSpPr>
        <p:spPr>
          <a:xfrm>
            <a:off x="25611963" y="11754740"/>
            <a:ext cx="2450084" cy="111480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387" h="586">
                <a:moveTo>
                  <a:pt x="1196" y="201"/>
                </a:moveTo>
                <a:lnTo>
                  <a:pt x="1196" y="201"/>
                </a:lnTo>
                <a:lnTo>
                  <a:pt x="1196" y="201"/>
                </a:lnTo>
                <a:lnTo>
                  <a:pt x="1196" y="201"/>
                </a:lnTo>
                <a:close/>
                <a:moveTo>
                  <a:pt x="0" y="0"/>
                </a:moveTo>
                <a:lnTo>
                  <a:pt x="184" y="0"/>
                </a:lnTo>
                <a:lnTo>
                  <a:pt x="191" y="0"/>
                </a:lnTo>
                <a:lnTo>
                  <a:pt x="1196" y="0"/>
                </a:lnTo>
                <a:lnTo>
                  <a:pt x="1203" y="0"/>
                </a:lnTo>
                <a:lnTo>
                  <a:pt x="1387" y="0"/>
                </a:lnTo>
                <a:lnTo>
                  <a:pt x="1387" y="1"/>
                </a:lnTo>
                <a:lnTo>
                  <a:pt x="1385" y="1"/>
                </a:lnTo>
                <a:cubicBezTo>
                  <a:pt x="1296" y="6"/>
                  <a:pt x="1223" y="69"/>
                  <a:pt x="1202" y="152"/>
                </a:cubicBezTo>
                <a:lnTo>
                  <a:pt x="1201" y="157"/>
                </a:lnTo>
                <a:lnTo>
                  <a:pt x="1198" y="173"/>
                </a:lnTo>
                <a:lnTo>
                  <a:pt x="1197" y="181"/>
                </a:lnTo>
                <a:cubicBezTo>
                  <a:pt x="1196" y="187"/>
                  <a:pt x="1196" y="194"/>
                  <a:pt x="1196" y="201"/>
                </a:cubicBezTo>
                <a:lnTo>
                  <a:pt x="1196" y="182"/>
                </a:lnTo>
                <a:lnTo>
                  <a:pt x="1192" y="200"/>
                </a:lnTo>
                <a:cubicBezTo>
                  <a:pt x="1135" y="422"/>
                  <a:pt x="933" y="586"/>
                  <a:pt x="694" y="586"/>
                </a:cubicBezTo>
                <a:cubicBezTo>
                  <a:pt x="454" y="586"/>
                  <a:pt x="252" y="422"/>
                  <a:pt x="195" y="200"/>
                </a:cubicBezTo>
                <a:lnTo>
                  <a:pt x="191" y="182"/>
                </a:lnTo>
                <a:lnTo>
                  <a:pt x="191" y="201"/>
                </a:lnTo>
                <a:cubicBezTo>
                  <a:pt x="191" y="194"/>
                  <a:pt x="191" y="188"/>
                  <a:pt x="190" y="181"/>
                </a:cubicBezTo>
                <a:lnTo>
                  <a:pt x="189" y="173"/>
                </a:lnTo>
                <a:lnTo>
                  <a:pt x="186" y="158"/>
                </a:lnTo>
                <a:lnTo>
                  <a:pt x="185" y="152"/>
                </a:lnTo>
                <a:cubicBezTo>
                  <a:pt x="164" y="68"/>
                  <a:pt x="91" y="6"/>
                  <a:pt x="1" y="1"/>
                </a:cubicBezTo>
                <a:lnTo>
                  <a:pt x="0" y="1"/>
                </a:lnTo>
                <a:lnTo>
                  <a:pt x="0" y="0"/>
                </a:lnTo>
                <a:close/>
              </a:path>
            </a:pathLst>
          </a:cu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r>
              <a:rPr sz="4800">
                <a:solidFill>
                  <a:schemeClr val="tx1"/>
                </a:solidFill>
                <a:latin typeface="思源黑体 CN" panose="020B0500000000000000" charset="-122"/>
                <a:ea typeface="思源黑体 CN" panose="020B0500000000000000" charset="-122"/>
                <a:cs typeface="思源黑体 CN" panose="020B0500000000000000" charset="-122"/>
                <a:sym typeface="+mn-ea"/>
              </a:rPr>
              <a:t>04</a:t>
            </a:r>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7" name="圆角矩形 6"/>
          <p:cNvSpPr/>
          <p:nvPr>
            <p:custDataLst>
              <p:tags r:id="rId5"/>
            </p:custDataLst>
          </p:nvPr>
        </p:nvSpPr>
        <p:spPr>
          <a:xfrm>
            <a:off x="4313301" y="11967210"/>
            <a:ext cx="11592560" cy="4485894"/>
          </a:xfrm>
          <a:prstGeom prst="roundRect">
            <a:avLst>
              <a:gd name="adj" fmla="val 12288"/>
            </a:avLst>
          </a:pr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1" name="任意多边形 10"/>
          <p:cNvSpPr/>
          <p:nvPr>
            <p:custDataLst>
              <p:tags r:id="rId6"/>
            </p:custDataLst>
          </p:nvPr>
        </p:nvSpPr>
        <p:spPr>
          <a:xfrm>
            <a:off x="12872593" y="11768964"/>
            <a:ext cx="2450084" cy="111480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387" h="586">
                <a:moveTo>
                  <a:pt x="1196" y="201"/>
                </a:moveTo>
                <a:lnTo>
                  <a:pt x="1196" y="201"/>
                </a:lnTo>
                <a:lnTo>
                  <a:pt x="1196" y="201"/>
                </a:lnTo>
                <a:lnTo>
                  <a:pt x="1196" y="201"/>
                </a:lnTo>
                <a:close/>
                <a:moveTo>
                  <a:pt x="0" y="0"/>
                </a:moveTo>
                <a:lnTo>
                  <a:pt x="184" y="0"/>
                </a:lnTo>
                <a:lnTo>
                  <a:pt x="191" y="0"/>
                </a:lnTo>
                <a:lnTo>
                  <a:pt x="1196" y="0"/>
                </a:lnTo>
                <a:lnTo>
                  <a:pt x="1203" y="0"/>
                </a:lnTo>
                <a:lnTo>
                  <a:pt x="1387" y="0"/>
                </a:lnTo>
                <a:lnTo>
                  <a:pt x="1387" y="1"/>
                </a:lnTo>
                <a:lnTo>
                  <a:pt x="1385" y="1"/>
                </a:lnTo>
                <a:cubicBezTo>
                  <a:pt x="1296" y="6"/>
                  <a:pt x="1223" y="69"/>
                  <a:pt x="1202" y="152"/>
                </a:cubicBezTo>
                <a:lnTo>
                  <a:pt x="1201" y="157"/>
                </a:lnTo>
                <a:lnTo>
                  <a:pt x="1198" y="173"/>
                </a:lnTo>
                <a:lnTo>
                  <a:pt x="1197" y="181"/>
                </a:lnTo>
                <a:cubicBezTo>
                  <a:pt x="1196" y="187"/>
                  <a:pt x="1196" y="194"/>
                  <a:pt x="1196" y="201"/>
                </a:cubicBezTo>
                <a:lnTo>
                  <a:pt x="1196" y="182"/>
                </a:lnTo>
                <a:lnTo>
                  <a:pt x="1192" y="200"/>
                </a:lnTo>
                <a:cubicBezTo>
                  <a:pt x="1135" y="422"/>
                  <a:pt x="933" y="586"/>
                  <a:pt x="694" y="586"/>
                </a:cubicBezTo>
                <a:cubicBezTo>
                  <a:pt x="454" y="586"/>
                  <a:pt x="252" y="422"/>
                  <a:pt x="195" y="200"/>
                </a:cubicBezTo>
                <a:lnTo>
                  <a:pt x="191" y="182"/>
                </a:lnTo>
                <a:lnTo>
                  <a:pt x="191" y="201"/>
                </a:lnTo>
                <a:cubicBezTo>
                  <a:pt x="191" y="194"/>
                  <a:pt x="191" y="188"/>
                  <a:pt x="190" y="181"/>
                </a:cubicBezTo>
                <a:lnTo>
                  <a:pt x="189" y="173"/>
                </a:lnTo>
                <a:lnTo>
                  <a:pt x="186" y="158"/>
                </a:lnTo>
                <a:lnTo>
                  <a:pt x="185" y="152"/>
                </a:lnTo>
                <a:cubicBezTo>
                  <a:pt x="164" y="68"/>
                  <a:pt x="91" y="6"/>
                  <a:pt x="1" y="1"/>
                </a:cubicBezTo>
                <a:lnTo>
                  <a:pt x="0" y="1"/>
                </a:lnTo>
                <a:lnTo>
                  <a:pt x="0" y="0"/>
                </a:lnTo>
                <a:close/>
              </a:path>
            </a:pathLst>
          </a:cu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r>
              <a:rPr sz="4800">
                <a:solidFill>
                  <a:schemeClr val="tx1"/>
                </a:solidFill>
                <a:latin typeface="思源黑体 CN" panose="020B0500000000000000" charset="-122"/>
                <a:ea typeface="思源黑体 CN" panose="020B0500000000000000" charset="-122"/>
                <a:cs typeface="思源黑体 CN" panose="020B0500000000000000" charset="-122"/>
                <a:sym typeface="+mn-ea"/>
              </a:rPr>
              <a:t>03</a:t>
            </a:r>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8" name="任意多边形 7"/>
          <p:cNvSpPr/>
          <p:nvPr>
            <p:custDataLst>
              <p:tags r:id="rId7"/>
            </p:custDataLst>
          </p:nvPr>
        </p:nvSpPr>
        <p:spPr>
          <a:xfrm>
            <a:off x="25222581" y="5384166"/>
            <a:ext cx="3143504" cy="33959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694" h="189">
                <a:moveTo>
                  <a:pt x="192" y="0"/>
                </a:moveTo>
                <a:lnTo>
                  <a:pt x="1523" y="0"/>
                </a:lnTo>
                <a:cubicBezTo>
                  <a:pt x="1596" y="0"/>
                  <a:pt x="1659" y="40"/>
                  <a:pt x="1692" y="98"/>
                </a:cubicBezTo>
                <a:lnTo>
                  <a:pt x="1694" y="102"/>
                </a:lnTo>
                <a:lnTo>
                  <a:pt x="1694" y="189"/>
                </a:lnTo>
                <a:lnTo>
                  <a:pt x="0" y="189"/>
                </a:lnTo>
                <a:lnTo>
                  <a:pt x="0" y="187"/>
                </a:lnTo>
                <a:cubicBezTo>
                  <a:pt x="0" y="84"/>
                  <a:pt x="86" y="0"/>
                  <a:pt x="192" y="0"/>
                </a:cubicBezTo>
                <a:close/>
              </a:path>
            </a:pathLst>
          </a:cu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3" name="圆角矩形 12"/>
          <p:cNvSpPr/>
          <p:nvPr>
            <p:custDataLst>
              <p:tags r:id="rId8"/>
            </p:custDataLst>
          </p:nvPr>
        </p:nvSpPr>
        <p:spPr>
          <a:xfrm>
            <a:off x="17029557" y="5580634"/>
            <a:ext cx="11592560" cy="4615688"/>
          </a:xfrm>
          <a:prstGeom prst="roundRect">
            <a:avLst>
              <a:gd name="adj" fmla="val 12288"/>
            </a:avLst>
          </a:pr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63" name="文本框 62"/>
          <p:cNvSpPr txBox="1"/>
          <p:nvPr>
            <p:custDataLst>
              <p:tags r:id="rId9"/>
            </p:custDataLst>
          </p:nvPr>
        </p:nvSpPr>
        <p:spPr>
          <a:xfrm>
            <a:off x="4364990" y="3706622"/>
            <a:ext cx="18752566" cy="953135"/>
          </a:xfrm>
          <a:prstGeom prst="rect">
            <a:avLst/>
          </a:prstGeom>
          <a:noFill/>
        </p:spPr>
        <p:txBody>
          <a:bodyPr wrap="square" rtlCol="0" anchor="t">
            <a:spAutoFit/>
          </a:bodyPr>
          <a:p>
            <a:r>
              <a:rPr lang="zh-CN" altLang="en-US" sz="5600">
                <a:latin typeface="思源黑体 CN" panose="020B0500000000000000" charset="-122"/>
                <a:ea typeface="思源黑体 CN" panose="020B0500000000000000" charset="-122"/>
                <a:cs typeface="思源黑体 CN" panose="020B0500000000000000" charset="-122"/>
                <a:sym typeface="+mn-ea"/>
              </a:rPr>
              <a:t>针对于</a:t>
            </a:r>
            <a:r>
              <a:rPr lang="en-US" altLang="zh-CN" sz="5600">
                <a:latin typeface="思源黑体 CN" panose="020B0500000000000000" charset="-122"/>
                <a:ea typeface="思源黑体 CN" panose="020B0500000000000000" charset="-122"/>
                <a:cs typeface="思源黑体 CN" panose="020B0500000000000000" charset="-122"/>
                <a:sym typeface="+mn-ea"/>
              </a:rPr>
              <a:t>CentOS</a:t>
            </a:r>
            <a:r>
              <a:rPr lang="zh-CN" altLang="en-US" sz="5600">
                <a:latin typeface="思源黑体 CN" panose="020B0500000000000000" charset="-122"/>
                <a:ea typeface="思源黑体 CN" panose="020B0500000000000000" charset="-122"/>
                <a:cs typeface="思源黑体 CN" panose="020B0500000000000000" charset="-122"/>
                <a:sym typeface="+mn-ea"/>
              </a:rPr>
              <a:t>系统升级替换场景，提供原地迁移服务。</a:t>
            </a:r>
            <a:endParaRPr lang="zh-CN" altLang="en-US" sz="5600">
              <a:latin typeface="思源黑体 CN" panose="020B0500000000000000" charset="-122"/>
              <a:ea typeface="思源黑体 CN" panose="020B0500000000000000" charset="-122"/>
              <a:cs typeface="思源黑体 CN" panose="020B0500000000000000" charset="-122"/>
              <a:sym typeface="+mn-ea"/>
            </a:endParaRPr>
          </a:p>
        </p:txBody>
      </p:sp>
      <p:sp>
        <p:nvSpPr>
          <p:cNvPr id="14" name="任意多边形 13"/>
          <p:cNvSpPr/>
          <p:nvPr>
            <p:custDataLst>
              <p:tags r:id="rId10"/>
            </p:custDataLst>
          </p:nvPr>
        </p:nvSpPr>
        <p:spPr>
          <a:xfrm>
            <a:off x="12506325" y="5378832"/>
            <a:ext cx="3143504" cy="33959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694" h="189">
                <a:moveTo>
                  <a:pt x="192" y="0"/>
                </a:moveTo>
                <a:lnTo>
                  <a:pt x="1523" y="0"/>
                </a:lnTo>
                <a:cubicBezTo>
                  <a:pt x="1596" y="0"/>
                  <a:pt x="1659" y="40"/>
                  <a:pt x="1692" y="98"/>
                </a:cubicBezTo>
                <a:lnTo>
                  <a:pt x="1694" y="102"/>
                </a:lnTo>
                <a:lnTo>
                  <a:pt x="1694" y="189"/>
                </a:lnTo>
                <a:lnTo>
                  <a:pt x="0" y="189"/>
                </a:lnTo>
                <a:lnTo>
                  <a:pt x="0" y="187"/>
                </a:lnTo>
                <a:cubicBezTo>
                  <a:pt x="0" y="84"/>
                  <a:pt x="86" y="0"/>
                  <a:pt x="192" y="0"/>
                </a:cubicBezTo>
                <a:close/>
              </a:path>
            </a:pathLst>
          </a:cu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96" name="圆角矩形 95"/>
          <p:cNvSpPr/>
          <p:nvPr>
            <p:custDataLst>
              <p:tags r:id="rId11"/>
            </p:custDataLst>
          </p:nvPr>
        </p:nvSpPr>
        <p:spPr>
          <a:xfrm>
            <a:off x="4313301" y="5575300"/>
            <a:ext cx="11592560" cy="4617466"/>
          </a:xfrm>
          <a:prstGeom prst="roundRect">
            <a:avLst>
              <a:gd name="adj" fmla="val 12288"/>
            </a:avLst>
          </a:pr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97" name="任意多边形 96"/>
          <p:cNvSpPr/>
          <p:nvPr>
            <p:custDataLst>
              <p:tags r:id="rId12"/>
            </p:custDataLst>
          </p:nvPr>
        </p:nvSpPr>
        <p:spPr>
          <a:xfrm>
            <a:off x="12872593" y="5377054"/>
            <a:ext cx="2450084" cy="111480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387" h="586">
                <a:moveTo>
                  <a:pt x="1196" y="201"/>
                </a:moveTo>
                <a:lnTo>
                  <a:pt x="1196" y="201"/>
                </a:lnTo>
                <a:lnTo>
                  <a:pt x="1196" y="201"/>
                </a:lnTo>
                <a:lnTo>
                  <a:pt x="1196" y="201"/>
                </a:lnTo>
                <a:close/>
                <a:moveTo>
                  <a:pt x="0" y="0"/>
                </a:moveTo>
                <a:lnTo>
                  <a:pt x="184" y="0"/>
                </a:lnTo>
                <a:lnTo>
                  <a:pt x="191" y="0"/>
                </a:lnTo>
                <a:lnTo>
                  <a:pt x="1196" y="0"/>
                </a:lnTo>
                <a:lnTo>
                  <a:pt x="1203" y="0"/>
                </a:lnTo>
                <a:lnTo>
                  <a:pt x="1387" y="0"/>
                </a:lnTo>
                <a:lnTo>
                  <a:pt x="1387" y="1"/>
                </a:lnTo>
                <a:lnTo>
                  <a:pt x="1385" y="1"/>
                </a:lnTo>
                <a:cubicBezTo>
                  <a:pt x="1296" y="6"/>
                  <a:pt x="1223" y="69"/>
                  <a:pt x="1202" y="152"/>
                </a:cubicBezTo>
                <a:lnTo>
                  <a:pt x="1201" y="157"/>
                </a:lnTo>
                <a:lnTo>
                  <a:pt x="1198" y="173"/>
                </a:lnTo>
                <a:lnTo>
                  <a:pt x="1197" y="181"/>
                </a:lnTo>
                <a:cubicBezTo>
                  <a:pt x="1196" y="187"/>
                  <a:pt x="1196" y="194"/>
                  <a:pt x="1196" y="201"/>
                </a:cubicBezTo>
                <a:lnTo>
                  <a:pt x="1196" y="182"/>
                </a:lnTo>
                <a:lnTo>
                  <a:pt x="1192" y="200"/>
                </a:lnTo>
                <a:cubicBezTo>
                  <a:pt x="1135" y="422"/>
                  <a:pt x="933" y="586"/>
                  <a:pt x="694" y="586"/>
                </a:cubicBezTo>
                <a:cubicBezTo>
                  <a:pt x="454" y="586"/>
                  <a:pt x="252" y="422"/>
                  <a:pt x="195" y="200"/>
                </a:cubicBezTo>
                <a:lnTo>
                  <a:pt x="191" y="182"/>
                </a:lnTo>
                <a:lnTo>
                  <a:pt x="191" y="201"/>
                </a:lnTo>
                <a:cubicBezTo>
                  <a:pt x="191" y="194"/>
                  <a:pt x="191" y="188"/>
                  <a:pt x="190" y="181"/>
                </a:cubicBezTo>
                <a:lnTo>
                  <a:pt x="189" y="173"/>
                </a:lnTo>
                <a:lnTo>
                  <a:pt x="186" y="158"/>
                </a:lnTo>
                <a:lnTo>
                  <a:pt x="185" y="152"/>
                </a:lnTo>
                <a:cubicBezTo>
                  <a:pt x="164" y="68"/>
                  <a:pt x="91" y="6"/>
                  <a:pt x="1" y="1"/>
                </a:cubicBezTo>
                <a:lnTo>
                  <a:pt x="0" y="1"/>
                </a:lnTo>
                <a:lnTo>
                  <a:pt x="0" y="0"/>
                </a:lnTo>
                <a:close/>
              </a:path>
            </a:pathLst>
          </a:cu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r>
              <a:rPr sz="4800">
                <a:solidFill>
                  <a:schemeClr val="tx1"/>
                </a:solidFill>
                <a:latin typeface="思源黑体 CN" panose="020B0500000000000000" charset="-122"/>
                <a:ea typeface="思源黑体 CN" panose="020B0500000000000000" charset="-122"/>
                <a:cs typeface="思源黑体 CN" panose="020B0500000000000000" charset="-122"/>
                <a:sym typeface="+mn-ea"/>
              </a:rPr>
              <a:t>01</a:t>
            </a:r>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01" name="标题"/>
          <p:cNvSpPr txBox="1"/>
          <p:nvPr>
            <p:custDataLst>
              <p:tags r:id="rId13"/>
            </p:custDataLst>
          </p:nvPr>
        </p:nvSpPr>
        <p:spPr>
          <a:xfrm>
            <a:off x="5317871" y="5642864"/>
            <a:ext cx="8443722" cy="1045464"/>
          </a:xfrm>
          <a:prstGeom prst="rect">
            <a:avLst/>
          </a:prstGeom>
          <a:noFill/>
          <a:effectLst/>
        </p:spPr>
        <p:txBody>
          <a:bodyPr wrap="square" lIns="0" tIns="0" rIns="0" bIns="0" rtlCol="0" anchor="b" anchorCtr="0">
            <a:normAutofit/>
          </a:bodyPr>
          <a:p>
            <a:pPr lvl="0" algn="l">
              <a:buClrTx/>
              <a:buSzTx/>
              <a:buFontTx/>
            </a:pP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多系统版本批量迁移</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102" name="正文"/>
          <p:cNvSpPr txBox="1"/>
          <p:nvPr>
            <p:custDataLst>
              <p:tags r:id="rId14"/>
            </p:custDataLst>
          </p:nvPr>
        </p:nvSpPr>
        <p:spPr>
          <a:xfrm>
            <a:off x="5317871" y="7209282"/>
            <a:ext cx="9615424" cy="2254504"/>
          </a:xfrm>
          <a:prstGeom prst="rect">
            <a:avLst/>
          </a:prstGeom>
          <a:noFill/>
        </p:spPr>
        <p:txBody>
          <a:bodyPr wrap="square" lIns="0" tIns="0" rIns="0" bIns="0" rtlCol="0" anchor="t" anchorCtr="0">
            <a:noAutofit/>
          </a:bodyPr>
          <a:p>
            <a:pPr algn="l" defTabSz="1894840" fontAlgn="auto">
              <a:lnSpc>
                <a:spcPct val="100000"/>
              </a:lnSpc>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支持CentOS/RHEL 6/7/8系列升级迁移到KylinSecOS V3/openEuler操作系统，支持x86_64/AArch64架构系统迁移，同时具备多节点批量化迁移能力。</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03" name="标题"/>
          <p:cNvSpPr/>
          <p:nvPr>
            <p:custDataLst>
              <p:tags r:id="rId15"/>
            </p:custDataLst>
          </p:nvPr>
        </p:nvSpPr>
        <p:spPr>
          <a:xfrm>
            <a:off x="18304383" y="5642864"/>
            <a:ext cx="8443722" cy="1045464"/>
          </a:xfrm>
          <a:prstGeom prst="rect">
            <a:avLst/>
          </a:prstGeom>
          <a:solidFill>
            <a:srgbClr val="DCE5FC">
              <a:alpha val="0"/>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l" defTabSz="3467735"/>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迁移评估</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104" name="正文"/>
          <p:cNvSpPr/>
          <p:nvPr>
            <p:custDataLst>
              <p:tags r:id="rId16"/>
            </p:custDataLst>
          </p:nvPr>
        </p:nvSpPr>
        <p:spPr>
          <a:xfrm>
            <a:off x="18304510" y="6894195"/>
            <a:ext cx="9615170" cy="2567305"/>
          </a:xfrm>
          <a:prstGeom prst="rect">
            <a:avLst/>
          </a:prstGeom>
          <a:solidFill>
            <a:srgbClr val="DCE5FC">
              <a:alpha val="0"/>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l" defTabSz="1894840"/>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具备软硬件迁移评估能力并生成相应分析报告，提前评估迁移实施可行性，识别迁移风险。</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06" name="正文"/>
          <p:cNvSpPr/>
          <p:nvPr>
            <p:custDataLst>
              <p:tags r:id="rId17"/>
            </p:custDataLst>
          </p:nvPr>
        </p:nvSpPr>
        <p:spPr>
          <a:xfrm>
            <a:off x="5294757" y="13162915"/>
            <a:ext cx="9615424" cy="2492756"/>
          </a:xfrm>
          <a:prstGeom prst="rect">
            <a:avLst/>
          </a:prstGeom>
          <a:solidFill>
            <a:srgbClr val="DCE5FC">
              <a:alpha val="0"/>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l" defTabSz="1894840"/>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无论迁移成功或迁移失败，可以执行回滚操作恢复到原操作系统状态。</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07" name="标题"/>
          <p:cNvSpPr txBox="1"/>
          <p:nvPr>
            <p:custDataLst>
              <p:tags r:id="rId18"/>
            </p:custDataLst>
          </p:nvPr>
        </p:nvSpPr>
        <p:spPr>
          <a:xfrm>
            <a:off x="18050129" y="12031218"/>
            <a:ext cx="8443722" cy="1045464"/>
          </a:xfrm>
          <a:prstGeom prst="rect">
            <a:avLst/>
          </a:prstGeom>
          <a:noFill/>
          <a:effectLst/>
        </p:spPr>
        <p:txBody>
          <a:bodyPr wrap="square" lIns="0" tIns="0" rIns="0" bIns="0" rtlCol="0" anchor="b" anchorCtr="0"/>
          <a:p>
            <a:pPr lvl="0" algn="l">
              <a:buClrTx/>
              <a:buSzTx/>
              <a:buFontTx/>
            </a:pP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支持迁移日志记录</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108" name="正文"/>
          <p:cNvSpPr txBox="1"/>
          <p:nvPr>
            <p:custDataLst>
              <p:tags r:id="rId19"/>
            </p:custDataLst>
          </p:nvPr>
        </p:nvSpPr>
        <p:spPr>
          <a:xfrm>
            <a:off x="18050129" y="13896468"/>
            <a:ext cx="9615424" cy="1532636"/>
          </a:xfrm>
          <a:prstGeom prst="rect">
            <a:avLst/>
          </a:prstGeom>
          <a:noFill/>
        </p:spPr>
        <p:txBody>
          <a:bodyPr wrap="square" lIns="0" tIns="0" rIns="0" bIns="0" rtlCol="0" anchor="t" anchorCtr="0">
            <a:noAutofit/>
          </a:bodyPr>
          <a:p>
            <a:pPr algn="l" defTabSz="1894840" fontAlgn="auto">
              <a:lnSpc>
                <a:spcPct val="100000"/>
              </a:lnSpc>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提供每一步操作环节的详细迁移日志，便于迁移过程中的问题排查与回溯。</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5" name="任意多边形 14"/>
          <p:cNvSpPr/>
          <p:nvPr>
            <p:custDataLst>
              <p:tags r:id="rId20"/>
            </p:custDataLst>
          </p:nvPr>
        </p:nvSpPr>
        <p:spPr>
          <a:xfrm>
            <a:off x="25569291" y="5387722"/>
            <a:ext cx="2450084" cy="1114806"/>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387" h="586">
                <a:moveTo>
                  <a:pt x="1196" y="201"/>
                </a:moveTo>
                <a:lnTo>
                  <a:pt x="1196" y="201"/>
                </a:lnTo>
                <a:lnTo>
                  <a:pt x="1196" y="201"/>
                </a:lnTo>
                <a:lnTo>
                  <a:pt x="1196" y="201"/>
                </a:lnTo>
                <a:close/>
                <a:moveTo>
                  <a:pt x="0" y="0"/>
                </a:moveTo>
                <a:lnTo>
                  <a:pt x="184" y="0"/>
                </a:lnTo>
                <a:lnTo>
                  <a:pt x="191" y="0"/>
                </a:lnTo>
                <a:lnTo>
                  <a:pt x="1196" y="0"/>
                </a:lnTo>
                <a:lnTo>
                  <a:pt x="1203" y="0"/>
                </a:lnTo>
                <a:lnTo>
                  <a:pt x="1387" y="0"/>
                </a:lnTo>
                <a:lnTo>
                  <a:pt x="1387" y="1"/>
                </a:lnTo>
                <a:lnTo>
                  <a:pt x="1385" y="1"/>
                </a:lnTo>
                <a:cubicBezTo>
                  <a:pt x="1296" y="6"/>
                  <a:pt x="1223" y="69"/>
                  <a:pt x="1202" y="152"/>
                </a:cubicBezTo>
                <a:lnTo>
                  <a:pt x="1201" y="157"/>
                </a:lnTo>
                <a:lnTo>
                  <a:pt x="1198" y="173"/>
                </a:lnTo>
                <a:lnTo>
                  <a:pt x="1197" y="181"/>
                </a:lnTo>
                <a:cubicBezTo>
                  <a:pt x="1196" y="187"/>
                  <a:pt x="1196" y="194"/>
                  <a:pt x="1196" y="201"/>
                </a:cubicBezTo>
                <a:lnTo>
                  <a:pt x="1196" y="182"/>
                </a:lnTo>
                <a:lnTo>
                  <a:pt x="1192" y="200"/>
                </a:lnTo>
                <a:cubicBezTo>
                  <a:pt x="1135" y="422"/>
                  <a:pt x="933" y="586"/>
                  <a:pt x="694" y="586"/>
                </a:cubicBezTo>
                <a:cubicBezTo>
                  <a:pt x="454" y="586"/>
                  <a:pt x="252" y="422"/>
                  <a:pt x="195" y="200"/>
                </a:cubicBezTo>
                <a:lnTo>
                  <a:pt x="191" y="182"/>
                </a:lnTo>
                <a:lnTo>
                  <a:pt x="191" y="201"/>
                </a:lnTo>
                <a:cubicBezTo>
                  <a:pt x="191" y="194"/>
                  <a:pt x="191" y="188"/>
                  <a:pt x="190" y="181"/>
                </a:cubicBezTo>
                <a:lnTo>
                  <a:pt x="189" y="173"/>
                </a:lnTo>
                <a:lnTo>
                  <a:pt x="186" y="158"/>
                </a:lnTo>
                <a:lnTo>
                  <a:pt x="185" y="152"/>
                </a:lnTo>
                <a:cubicBezTo>
                  <a:pt x="164" y="68"/>
                  <a:pt x="91" y="6"/>
                  <a:pt x="1" y="1"/>
                </a:cubicBezTo>
                <a:lnTo>
                  <a:pt x="0" y="1"/>
                </a:lnTo>
                <a:lnTo>
                  <a:pt x="0" y="0"/>
                </a:lnTo>
                <a:close/>
              </a:path>
            </a:pathLst>
          </a:cu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r>
              <a:rPr sz="4800">
                <a:solidFill>
                  <a:schemeClr val="tx1"/>
                </a:solidFill>
                <a:latin typeface="思源黑体 CN" panose="020B0500000000000000" charset="-122"/>
                <a:ea typeface="思源黑体 CN" panose="020B0500000000000000" charset="-122"/>
                <a:cs typeface="思源黑体 CN" panose="020B0500000000000000" charset="-122"/>
                <a:sym typeface="+mn-ea"/>
              </a:rPr>
              <a:t>02</a:t>
            </a:r>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9" name="标题"/>
          <p:cNvSpPr txBox="1"/>
          <p:nvPr>
            <p:custDataLst>
              <p:tags r:id="rId21"/>
            </p:custDataLst>
          </p:nvPr>
        </p:nvSpPr>
        <p:spPr>
          <a:xfrm>
            <a:off x="5330444" y="12097004"/>
            <a:ext cx="5840730" cy="1045464"/>
          </a:xfrm>
          <a:prstGeom prst="rect">
            <a:avLst/>
          </a:prstGeom>
          <a:noFill/>
          <a:effectLst/>
        </p:spPr>
        <p:txBody>
          <a:bodyPr wrap="square" lIns="0" tIns="0" rIns="0" bIns="0" rtlCol="0" anchor="b" anchorCtr="0">
            <a:noAutofit/>
          </a:bodyPr>
          <a:p>
            <a:pPr lvl="0" algn="l">
              <a:buClrTx/>
              <a:buSzTx/>
              <a:buFontTx/>
            </a:pP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支持迁移回滚</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20" name="任意多边形 19"/>
          <p:cNvSpPr/>
          <p:nvPr>
            <p:custDataLst>
              <p:tags r:id="rId22"/>
            </p:custDataLst>
          </p:nvPr>
        </p:nvSpPr>
        <p:spPr>
          <a:xfrm>
            <a:off x="12534900" y="11761217"/>
            <a:ext cx="3143504" cy="339598"/>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694" h="189">
                <a:moveTo>
                  <a:pt x="192" y="0"/>
                </a:moveTo>
                <a:lnTo>
                  <a:pt x="1523" y="0"/>
                </a:lnTo>
                <a:cubicBezTo>
                  <a:pt x="1596" y="0"/>
                  <a:pt x="1659" y="40"/>
                  <a:pt x="1692" y="98"/>
                </a:cubicBezTo>
                <a:lnTo>
                  <a:pt x="1694" y="102"/>
                </a:lnTo>
                <a:lnTo>
                  <a:pt x="1694" y="189"/>
                </a:lnTo>
                <a:lnTo>
                  <a:pt x="0" y="189"/>
                </a:lnTo>
                <a:lnTo>
                  <a:pt x="0" y="187"/>
                </a:lnTo>
                <a:cubicBezTo>
                  <a:pt x="0" y="84"/>
                  <a:pt x="86" y="0"/>
                  <a:pt x="192" y="0"/>
                </a:cubicBezTo>
                <a:close/>
              </a:path>
            </a:pathLst>
          </a:cu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p>
            <a:pPr lvl="0" algn="ctr" defTabSz="1894840"/>
            <a:endParaRPr sz="48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28674" name="标题 13"/>
          <p:cNvSpPr>
            <a:spLocks noGrp="1" noChangeArrowheads="1"/>
          </p:cNvSpPr>
          <p:nvPr/>
        </p:nvSpPr>
        <p:spPr>
          <a:xfrm>
            <a:off x="3543300" y="1136796"/>
            <a:ext cx="26269950" cy="1315720"/>
          </a:xfrm>
        </p:spPr>
        <p:txBody>
          <a:bodyPr>
            <a:noAutofit/>
          </a:bodyPr>
          <a:lstStyle>
            <a:lvl1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1pPr>
            <a:lvl2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2pPr>
            <a:lvl3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3pPr>
            <a:lvl4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4pPr>
            <a:lvl5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5pPr>
            <a:lvl6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6pPr>
            <a:lvl7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7pPr>
            <a:lvl8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8pPr>
            <a:lvl9pPr marL="0" marR="0" indent="0" algn="l" defTabSz="3752850" latinLnBrk="0">
              <a:lnSpc>
                <a:spcPct val="100000"/>
              </a:lnSpc>
              <a:spcBef>
                <a:spcPts val="0"/>
              </a:spcBef>
              <a:spcAft>
                <a:spcPts val="0"/>
              </a:spcAft>
              <a:buClrTx/>
              <a:buSzTx/>
              <a:buFontTx/>
              <a:buNone/>
              <a:defRPr sz="9600" b="0" i="0" u="none" strike="noStrike" cap="none" spc="445" baseline="0">
                <a:solidFill>
                  <a:srgbClr val="FFFFFF"/>
                </a:solidFill>
                <a:uFillTx/>
                <a:latin typeface="FZLanTingHeiS-B-GB"/>
                <a:ea typeface="FZLanTingHeiS-B-GB"/>
                <a:cs typeface="FZLanTingHeiS-B-GB"/>
                <a:sym typeface="FZLanTingHeiS-B-GB"/>
              </a:defRPr>
            </a:lvl9pPr>
          </a:lstStyle>
          <a:p>
            <a:pPr algn="ctr" defTabSz="1734185" hangingPunct="0">
              <a:defRPr sz="6000">
                <a:solidFill>
                  <a:srgbClr val="1C2D4E"/>
                </a:solidFill>
                <a:latin typeface="+mn-lt"/>
                <a:ea typeface="+mn-ea"/>
                <a:cs typeface="+mn-cs"/>
                <a:sym typeface="Source Han Sans CN Bold Bold"/>
              </a:defRPr>
            </a:pPr>
            <a:r>
              <a:rPr lang="zh-CN" altLang="en-US" sz="7000" b="1" spc="0">
                <a:ln>
                  <a:noFill/>
                </a:ln>
                <a:solidFill>
                  <a:schemeClr val="tx1"/>
                </a:solidFill>
                <a:effectLst/>
                <a:latin typeface="思源黑体 CN Bold" panose="020B0800000000000000" charset="-122"/>
                <a:ea typeface="思源黑体 CN Bold" panose="020B0800000000000000" charset="-122"/>
                <a:cs typeface="思源黑体 CN Bold" panose="020B0800000000000000" charset="-122"/>
              </a:rPr>
              <a:t>升级</a:t>
            </a:r>
            <a:r>
              <a:rPr lang="zh-CN" altLang="en-US" sz="7000" b="1" spc="0">
                <a:ln>
                  <a:noFill/>
                </a:ln>
                <a:solidFill>
                  <a:schemeClr val="tx1"/>
                </a:solidFill>
                <a:effectLst/>
                <a:latin typeface="思源黑体 CN Bold" panose="020B0800000000000000" charset="-122"/>
                <a:ea typeface="思源黑体 CN Bold" panose="020B0800000000000000" charset="-122"/>
                <a:cs typeface="思源黑体 CN Bold" panose="020B0800000000000000" charset="-122"/>
              </a:rPr>
              <a:t>迁移</a:t>
            </a:r>
            <a:endParaRPr lang="zh-CN" altLang="en-US" sz="7000" b="1" spc="0">
              <a:ln>
                <a:noFill/>
              </a:ln>
              <a:solidFill>
                <a:schemeClr val="tx1"/>
              </a:solidFill>
              <a:effectLst/>
              <a:latin typeface="思源黑体 CN Bold" panose="020B0800000000000000" charset="-122"/>
              <a:ea typeface="思源黑体 CN Bold" panose="020B0800000000000000" charset="-122"/>
              <a:cs typeface="思源黑体 CN Bold" panose="020B0800000000000000"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17882235" y="3733165"/>
            <a:ext cx="4712970" cy="4711065"/>
          </a:xfrm>
          <a:prstGeom prst="ellipse">
            <a:avLst/>
          </a:prstGeom>
          <a:solidFill>
            <a:srgbClr val="232951"/>
          </a:solidFill>
          <a:ln>
            <a:noFill/>
          </a:ln>
          <a:effectLst>
            <a:innerShdw blurRad="152400">
              <a:schemeClr val="accent3">
                <a:lumMod val="20000"/>
                <a:lumOff val="8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82269" tIns="807211" rIns="382269" bIns="0" numCol="1" spcCol="0" rtlCol="0" fromWordArt="0" anchor="t" anchorCtr="0" forceAA="0" compatLnSpc="1">
            <a:normAutofit/>
          </a:bodyPr>
          <a:p>
            <a:pPr lvl="0" algn="ctr">
              <a:buClrTx/>
              <a:buSzTx/>
              <a:buFontTx/>
            </a:pPr>
            <a:endParaRPr lang="zh-CN" altLang="en-US" sz="4480" b="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36" name="用算力跨越空间"/>
          <p:cNvSpPr txBox="1"/>
          <p:nvPr/>
        </p:nvSpPr>
        <p:spPr>
          <a:xfrm>
            <a:off x="4841402" y="1113308"/>
            <a:ext cx="24454797" cy="1146810"/>
          </a:xfrm>
          <a:prstGeom prst="rect">
            <a:avLst/>
          </a:prstGeom>
          <a:ln w="12700">
            <a:miter lim="400000"/>
          </a:ln>
        </p:spPr>
        <p:txBody>
          <a:bodyPr lIns="35559" tIns="35559" rIns="35559" bIns="35559">
            <a:spAutoFit/>
          </a:bodyPr>
          <a:lstStyle/>
          <a:p>
            <a:pPr algn="ctr" defTabSz="1734185">
              <a:defRPr sz="6000">
                <a:solidFill>
                  <a:srgbClr val="1C2D4E"/>
                </a:solidFill>
                <a:latin typeface="+mn-lt"/>
                <a:ea typeface="+mn-ea"/>
                <a:cs typeface="+mn-cs"/>
                <a:sym typeface="Source Han Sans CN Bold Bold"/>
              </a:defRPr>
            </a:pP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升级迁移流程</a:t>
            </a:r>
            <a:endPar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sp>
        <p:nvSpPr>
          <p:cNvPr id="66" name="文本框 65"/>
          <p:cNvSpPr txBox="1"/>
          <p:nvPr>
            <p:custDataLst>
              <p:tags r:id="rId2"/>
            </p:custDataLst>
          </p:nvPr>
        </p:nvSpPr>
        <p:spPr>
          <a:xfrm>
            <a:off x="17173702" y="10188702"/>
            <a:ext cx="6464808" cy="6711950"/>
          </a:xfrm>
          <a:prstGeom prst="rect">
            <a:avLst/>
          </a:prstGeom>
          <a:noFill/>
        </p:spPr>
        <p:txBody>
          <a:bodyPr wrap="square" lIns="0" tIns="0" rIns="0" bIns="0" rtlCol="0" anchor="t" anchorCtr="0">
            <a:noAutofit/>
          </a:bodyPr>
          <a:p>
            <a:pPr lvl="0" algn="l">
              <a:lnSpc>
                <a:spcPct val="130000"/>
              </a:lnSpc>
              <a:buClrTx/>
              <a:buSzTx/>
              <a:buFontTx/>
            </a:pPr>
            <a:r>
              <a:rPr lang="en-US" altLang="zh-CN" sz="3920" dirty="0" smtClean="0">
                <a:latin typeface="思源黑体 CN" panose="020B0500000000000000" charset="-122"/>
                <a:ea typeface="思源黑体 CN" panose="020B0500000000000000" charset="-122"/>
                <a:cs typeface="思源黑体 CN" panose="020B0500000000000000" charset="-122"/>
                <a:sym typeface="+mn-ea"/>
              </a:rPr>
              <a:t>1.</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备份所有</a:t>
            </a:r>
            <a:r>
              <a:rPr lang="en-US" altLang="zh-CN" sz="3920" dirty="0" smtClean="0">
                <a:latin typeface="思源黑体 CN" panose="020B0500000000000000" charset="-122"/>
                <a:ea typeface="思源黑体 CN" panose="020B0500000000000000" charset="-122"/>
                <a:cs typeface="思源黑体 CN" panose="020B0500000000000000" charset="-122"/>
                <a:sym typeface="+mn-ea"/>
              </a:rPr>
              <a:t>rpm</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包，卸载单独处理的软件包；</a:t>
            </a:r>
            <a:endParaRPr lang="zh-CN" altLang="en-US" sz="3920" dirty="0" smtClean="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algn="l">
              <a:lnSpc>
                <a:spcPct val="130000"/>
              </a:lnSpc>
            </a:pPr>
            <a:r>
              <a:rPr lang="en-US" altLang="zh-CN" sz="3920" dirty="0" smtClean="0">
                <a:latin typeface="思源黑体 CN" panose="020B0500000000000000" charset="-122"/>
                <a:ea typeface="思源黑体 CN" panose="020B0500000000000000" charset="-122"/>
                <a:cs typeface="思源黑体 CN" panose="020B0500000000000000" charset="-122"/>
                <a:sym typeface="+mn-ea"/>
              </a:rPr>
              <a:t>2.</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剩余软件包替换升级，安装内核及软件包；</a:t>
            </a:r>
            <a:endParaRPr lang="en-US" altLang="zh-CN" sz="3920" dirty="0" smtClean="0">
              <a:latin typeface="思源黑体 CN" panose="020B0500000000000000" charset="-122"/>
              <a:ea typeface="思源黑体 CN" panose="020B0500000000000000" charset="-122"/>
              <a:cs typeface="思源黑体 CN" panose="020B0500000000000000" charset="-122"/>
              <a:sym typeface="+mn-ea"/>
            </a:endParaRPr>
          </a:p>
          <a:p>
            <a:pPr algn="l">
              <a:lnSpc>
                <a:spcPct val="130000"/>
              </a:lnSpc>
            </a:pPr>
            <a:r>
              <a:rPr lang="en-US" altLang="zh-CN" sz="3920" dirty="0" smtClean="0">
                <a:latin typeface="思源黑体 CN" panose="020B0500000000000000" charset="-122"/>
                <a:ea typeface="思源黑体 CN" panose="020B0500000000000000" charset="-122"/>
                <a:cs typeface="思源黑体 CN" panose="020B0500000000000000" charset="-122"/>
                <a:sym typeface="+mn-ea"/>
              </a:rPr>
              <a:t>3.</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根据配置信息进行启动项配置，写入迁移系统版本信息。</a:t>
            </a:r>
            <a:endParaRPr lang="zh-CN" altLang="en-US" sz="3920" spc="150" dirty="0" smtClean="0">
              <a:solidFill>
                <a:schemeClr val="tx1"/>
              </a:solidFill>
              <a:uFillTx/>
              <a:latin typeface="思源黑体 CN" panose="020B0500000000000000" charset="-122"/>
              <a:ea typeface="思源黑体 CN" panose="020B0500000000000000" charset="-122"/>
              <a:cs typeface="思源黑体 CN" panose="020B0500000000000000" charset="-122"/>
              <a:sym typeface="+mn-ea"/>
            </a:endParaRPr>
          </a:p>
        </p:txBody>
      </p:sp>
      <p:sp>
        <p:nvSpPr>
          <p:cNvPr id="67" name="文本框 66"/>
          <p:cNvSpPr txBox="1"/>
          <p:nvPr>
            <p:custDataLst>
              <p:tags r:id="rId3"/>
            </p:custDataLst>
          </p:nvPr>
        </p:nvSpPr>
        <p:spPr>
          <a:xfrm>
            <a:off x="24221694" y="10188702"/>
            <a:ext cx="5981192" cy="3847592"/>
          </a:xfrm>
          <a:prstGeom prst="rect">
            <a:avLst/>
          </a:prstGeom>
          <a:noFill/>
        </p:spPr>
        <p:txBody>
          <a:bodyPr wrap="square" lIns="0" tIns="0" rIns="0" bIns="0" rtlCol="0" anchor="t" anchorCtr="0">
            <a:noAutofit/>
          </a:bodyPr>
          <a:p>
            <a:pPr marL="0" indent="0" algn="l">
              <a:lnSpc>
                <a:spcPct val="120000"/>
              </a:lnSpc>
              <a:spcBef>
                <a:spcPts val="0"/>
              </a:spcBef>
              <a:spcAft>
                <a:spcPts val="0"/>
              </a:spcAft>
              <a:buSzPct val="100000"/>
            </a:pPr>
            <a:r>
              <a:rPr lang="en-US" altLang="zh-CN" sz="3920" dirty="0" smtClean="0">
                <a:latin typeface="思源黑体 CN" panose="020B0500000000000000" charset="-122"/>
                <a:ea typeface="思源黑体 CN" panose="020B0500000000000000" charset="-122"/>
                <a:cs typeface="思源黑体 CN" panose="020B0500000000000000" charset="-122"/>
                <a:sym typeface="+mn-ea"/>
              </a:rPr>
              <a:t>1.</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清理系统备份目录及文件；</a:t>
            </a:r>
            <a:endParaRPr lang="zh-CN" altLang="en-US" sz="3920" dirty="0" smtClean="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algn="l">
              <a:lnSpc>
                <a:spcPct val="130000"/>
              </a:lnSpc>
            </a:pPr>
            <a:r>
              <a:rPr lang="en-US" altLang="zh-CN" sz="3920" dirty="0" smtClean="0">
                <a:latin typeface="思源黑体 CN" panose="020B0500000000000000" charset="-122"/>
                <a:ea typeface="思源黑体 CN" panose="020B0500000000000000" charset="-122"/>
                <a:cs typeface="思源黑体 CN" panose="020B0500000000000000" charset="-122"/>
                <a:sym typeface="+mn-ea"/>
              </a:rPr>
              <a:t>2.</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清理工具软件包；</a:t>
            </a:r>
            <a:endParaRPr lang="zh-CN" altLang="en-US" sz="3920" dirty="0" smtClean="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algn="l">
              <a:lnSpc>
                <a:spcPct val="130000"/>
              </a:lnSpc>
            </a:pPr>
            <a:r>
              <a:rPr lang="en-US" altLang="zh-CN" sz="3920" dirty="0" smtClean="0">
                <a:latin typeface="思源黑体 CN" panose="020B0500000000000000" charset="-122"/>
                <a:ea typeface="思源黑体 CN" panose="020B0500000000000000" charset="-122"/>
                <a:cs typeface="思源黑体 CN" panose="020B0500000000000000" charset="-122"/>
                <a:sym typeface="+mn-ea"/>
              </a:rPr>
              <a:t>3.</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清理</a:t>
            </a:r>
            <a:r>
              <a:rPr lang="en-US" altLang="zh-CN" sz="3920" dirty="0" smtClean="0">
                <a:latin typeface="思源黑体 CN" panose="020B0500000000000000" charset="-122"/>
                <a:ea typeface="思源黑体 CN" panose="020B0500000000000000" charset="-122"/>
                <a:cs typeface="思源黑体 CN" panose="020B0500000000000000" charset="-122"/>
                <a:sym typeface="+mn-ea"/>
              </a:rPr>
              <a:t>CentOS</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内核文件；</a:t>
            </a:r>
            <a:endParaRPr lang="zh-CN" altLang="en-US" sz="3920" dirty="0" smtClean="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algn="l">
              <a:lnSpc>
                <a:spcPct val="130000"/>
              </a:lnSpc>
            </a:pPr>
            <a:r>
              <a:rPr lang="en-US" altLang="zh-CN" sz="3920" dirty="0" smtClean="0">
                <a:latin typeface="思源黑体 CN" panose="020B0500000000000000" charset="-122"/>
                <a:ea typeface="思源黑体 CN" panose="020B0500000000000000" charset="-122"/>
                <a:cs typeface="思源黑体 CN" panose="020B0500000000000000" charset="-122"/>
                <a:sym typeface="+mn-ea"/>
              </a:rPr>
              <a:t>4.</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清理日志文件和其他配置文件。</a:t>
            </a:r>
            <a:endParaRPr lang="zh-CN" altLang="en-US" sz="3920" spc="150" dirty="0" smtClean="0">
              <a:solidFill>
                <a:schemeClr val="tx1">
                  <a:lumMod val="65000"/>
                  <a:lumOff val="35000"/>
                </a:schemeClr>
              </a:solidFill>
              <a:uFillTx/>
              <a:latin typeface="思源黑体 CN" panose="020B0500000000000000" charset="-122"/>
              <a:ea typeface="思源黑体 CN" panose="020B0500000000000000" charset="-122"/>
              <a:cs typeface="思源黑体 CN" panose="020B0500000000000000" charset="-122"/>
              <a:sym typeface="+mn-ea"/>
            </a:endParaRPr>
          </a:p>
        </p:txBody>
      </p:sp>
      <p:sp>
        <p:nvSpPr>
          <p:cNvPr id="68" name="文本框 67"/>
          <p:cNvSpPr txBox="1"/>
          <p:nvPr>
            <p:custDataLst>
              <p:tags r:id="rId4"/>
            </p:custDataLst>
          </p:nvPr>
        </p:nvSpPr>
        <p:spPr>
          <a:xfrm>
            <a:off x="4452112" y="10187814"/>
            <a:ext cx="5808726" cy="3847592"/>
          </a:xfrm>
          <a:prstGeom prst="rect">
            <a:avLst/>
          </a:prstGeom>
          <a:noFill/>
        </p:spPr>
        <p:txBody>
          <a:bodyPr wrap="square" lIns="0" tIns="0" rIns="0" bIns="0" rtlCol="0" anchor="t" anchorCtr="0">
            <a:normAutofit/>
          </a:bodyPr>
          <a:p>
            <a:pPr lvl="0" algn="l">
              <a:lnSpc>
                <a:spcPct val="130000"/>
              </a:lnSpc>
              <a:buClrTx/>
              <a:buSzTx/>
              <a:buFontTx/>
            </a:pP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分析系统迁移平台与待迁移节点的环境连通性，验证节点是否连通，repo源是否处于可用状态。</a:t>
            </a:r>
            <a:endParaRPr lang="zh-CN" altLang="en-US" sz="3920" spc="150" dirty="0" smtClean="0">
              <a:solidFill>
                <a:schemeClr val="tx1">
                  <a:lumMod val="65000"/>
                  <a:lumOff val="35000"/>
                </a:schemeClr>
              </a:solidFill>
              <a:uFillTx/>
              <a:latin typeface="思源黑体 CN" panose="020B0500000000000000" charset="-122"/>
              <a:ea typeface="思源黑体 CN" panose="020B0500000000000000" charset="-122"/>
              <a:cs typeface="思源黑体 CN" panose="020B0500000000000000" charset="-122"/>
              <a:sym typeface="+mn-ea"/>
            </a:endParaRPr>
          </a:p>
        </p:txBody>
      </p:sp>
      <p:sp>
        <p:nvSpPr>
          <p:cNvPr id="69" name="文本框 68"/>
          <p:cNvSpPr txBox="1"/>
          <p:nvPr>
            <p:custDataLst>
              <p:tags r:id="rId5"/>
            </p:custDataLst>
          </p:nvPr>
        </p:nvSpPr>
        <p:spPr>
          <a:xfrm>
            <a:off x="10876026" y="10187814"/>
            <a:ext cx="5808726" cy="3847592"/>
          </a:xfrm>
          <a:prstGeom prst="rect">
            <a:avLst/>
          </a:prstGeom>
          <a:noFill/>
        </p:spPr>
        <p:txBody>
          <a:bodyPr wrap="square" lIns="0" tIns="0" rIns="0" bIns="0" rtlCol="0" anchor="t" anchorCtr="0">
            <a:noAutofit/>
          </a:bodyPr>
          <a:p>
            <a:pPr lvl="0" algn="l">
              <a:lnSpc>
                <a:spcPct val="130000"/>
              </a:lnSpc>
              <a:buClrTx/>
              <a:buSzTx/>
              <a:buFontTx/>
            </a:pPr>
            <a:r>
              <a:rPr lang="zh-CN" altLang="en-US" sz="3920" dirty="0" smtClean="0">
                <a:solidFill>
                  <a:schemeClr val="tx1"/>
                </a:solidFill>
                <a:latin typeface="思源黑体 CN" panose="020B0500000000000000" charset="-122"/>
                <a:ea typeface="思源黑体 CN" panose="020B0500000000000000" charset="-122"/>
                <a:sym typeface="+mn-ea"/>
              </a:rPr>
              <a:t>针对待升级节点进行</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迁移前检查，如磁盘空间</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检查、</a:t>
            </a:r>
            <a:r>
              <a:rPr lang="zh-CN" altLang="en-US" sz="3920" dirty="0" smtClean="0">
                <a:solidFill>
                  <a:schemeClr val="tx1"/>
                </a:solidFill>
                <a:latin typeface="思源黑体 CN" panose="020B0500000000000000" charset="-122"/>
                <a:ea typeface="思源黑体 CN" panose="020B0500000000000000" charset="-122"/>
                <a:sym typeface="+mn-ea"/>
              </a:rPr>
              <a:t>软件冲突检查等</a:t>
            </a:r>
            <a:r>
              <a:rPr lang="zh-CN" altLang="en-US" sz="3920" dirty="0" smtClean="0">
                <a:latin typeface="思源黑体 CN" panose="020B0500000000000000" charset="-122"/>
                <a:ea typeface="思源黑体 CN" panose="020B0500000000000000" charset="-122"/>
                <a:cs typeface="思源黑体 CN" panose="020B0500000000000000" charset="-122"/>
                <a:sym typeface="+mn-ea"/>
              </a:rPr>
              <a:t>；</a:t>
            </a:r>
            <a:r>
              <a:rPr lang="zh-CN" altLang="en-US" sz="3920" dirty="0" smtClean="0">
                <a:solidFill>
                  <a:schemeClr val="tx1"/>
                </a:solidFill>
                <a:latin typeface="思源黑体 CN" panose="020B0500000000000000" charset="-122"/>
                <a:ea typeface="思源黑体 CN" panose="020B0500000000000000" charset="-122"/>
                <a:sym typeface="+mn-ea"/>
              </a:rPr>
              <a:t>评估</a:t>
            </a:r>
            <a:r>
              <a:rPr lang="zh-CN" altLang="en-US" sz="3920" dirty="0" smtClean="0">
                <a:solidFill>
                  <a:schemeClr val="tx1"/>
                </a:solidFill>
                <a:latin typeface="思源黑体 CN" panose="020B0500000000000000" charset="-122"/>
                <a:ea typeface="思源黑体 CN" panose="020B0500000000000000" charset="-122"/>
                <a:sym typeface="+mn-ea"/>
              </a:rPr>
              <a:t>软硬件兼容性，产生相应评估报告，确认待迁移节点是否符合迁移要求。</a:t>
            </a:r>
            <a:endParaRPr lang="zh-CN" altLang="en-US" sz="3920" spc="150" dirty="0" smtClean="0">
              <a:solidFill>
                <a:schemeClr val="tx1"/>
              </a:solidFill>
              <a:uFillTx/>
              <a:latin typeface="思源黑体 CN" panose="020B0500000000000000" charset="-122"/>
              <a:ea typeface="思源黑体 CN" panose="020B0500000000000000" charset="-122"/>
              <a:cs typeface="+mn-ea"/>
              <a:sym typeface="+mn-ea"/>
            </a:endParaRPr>
          </a:p>
        </p:txBody>
      </p:sp>
      <p:sp>
        <p:nvSpPr>
          <p:cNvPr id="70" name="椭圆 69"/>
          <p:cNvSpPr/>
          <p:nvPr>
            <p:custDataLst>
              <p:tags r:id="rId6"/>
            </p:custDataLst>
          </p:nvPr>
        </p:nvSpPr>
        <p:spPr>
          <a:xfrm>
            <a:off x="17683988" y="3527426"/>
            <a:ext cx="5125974" cy="5125974"/>
          </a:xfrm>
          <a:prstGeom prst="ellipse">
            <a:avLst/>
          </a:pr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71" name="椭圆 70"/>
          <p:cNvSpPr/>
          <p:nvPr>
            <p:custDataLst>
              <p:tags r:id="rId7"/>
            </p:custDataLst>
          </p:nvPr>
        </p:nvSpPr>
        <p:spPr>
          <a:xfrm>
            <a:off x="17947132" y="3792348"/>
            <a:ext cx="4597908" cy="4597908"/>
          </a:xfrm>
          <a:prstGeom prst="ellipse">
            <a:avLst/>
          </a:prstGeom>
          <a:solidFill>
            <a:srgbClr val="232951"/>
          </a:solidFill>
        </p:spPr>
        <p:style>
          <a:lnRef idx="0">
            <a:srgbClr val="FFFFFF"/>
          </a:lnRef>
          <a:fillRef idx="1">
            <a:schemeClr val="accent1"/>
          </a:fillRef>
          <a:effectRef idx="0">
            <a:srgbClr val="FFFFFF"/>
          </a:effectRef>
          <a:fontRef idx="minor">
            <a:schemeClr val="lt1"/>
          </a:fontRef>
        </p:style>
        <p:txBody>
          <a:bodyPr vertOverflow="overflow" horzOverflow="overflow" vert="horz" wrap="square" lIns="382269" tIns="807211" rIns="382269" bIns="0" numCol="1" spcCol="0" rtlCol="0" fromWordArt="0" anchor="t" anchorCtr="0" forceAA="0" compatLnSpc="1">
            <a:normAutofit/>
          </a:bodyPr>
          <a:p>
            <a:pPr lvl="0" algn="ctr">
              <a:buClrTx/>
              <a:buSzTx/>
              <a:buFontTx/>
            </a:pPr>
            <a:endParaRPr lang="zh-CN" altLang="en-US" sz="4480" b="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72" name="椭圆 71"/>
          <p:cNvSpPr/>
          <p:nvPr>
            <p:custDataLst>
              <p:tags r:id="rId8"/>
            </p:custDataLst>
          </p:nvPr>
        </p:nvSpPr>
        <p:spPr>
          <a:xfrm>
            <a:off x="18187162" y="4030600"/>
            <a:ext cx="4119626" cy="4119626"/>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3">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sz="4480" b="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73" name="弧形 72"/>
          <p:cNvSpPr/>
          <p:nvPr>
            <p:custDataLst>
              <p:tags r:id="rId9"/>
            </p:custDataLst>
          </p:nvPr>
        </p:nvSpPr>
        <p:spPr>
          <a:xfrm flipV="1">
            <a:off x="16987012" y="2839340"/>
            <a:ext cx="6518148" cy="6518148"/>
          </a:xfrm>
          <a:prstGeom prst="arc">
            <a:avLst>
              <a:gd name="adj1" fmla="val 1352946"/>
              <a:gd name="adj2" fmla="val 10848491"/>
            </a:avLst>
          </a:prstGeom>
          <a:ln w="44450" cap="rnd">
            <a:solidFill>
              <a:schemeClr val="tx1">
                <a:alpha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normAutofit/>
          </a:bodyPr>
          <a:p>
            <a:pPr algn="ctr"/>
            <a:endParaRPr lang="zh-CN" altLang="en-US" sz="5040">
              <a:solidFill>
                <a:schemeClr val="tx1"/>
              </a:solidFill>
              <a:latin typeface="思源黑体 CN" panose="020B0500000000000000" charset="-122"/>
              <a:ea typeface="思源黑体 CN" panose="020B0500000000000000" charset="-122"/>
              <a:cs typeface="Times New Roman" panose="02020603050405020304" charset="0"/>
            </a:endParaRPr>
          </a:p>
        </p:txBody>
      </p:sp>
      <p:sp>
        <p:nvSpPr>
          <p:cNvPr id="75" name="椭圆 74"/>
          <p:cNvSpPr/>
          <p:nvPr>
            <p:custDataLst>
              <p:tags r:id="rId10"/>
            </p:custDataLst>
          </p:nvPr>
        </p:nvSpPr>
        <p:spPr>
          <a:xfrm>
            <a:off x="24129238" y="3527426"/>
            <a:ext cx="5125974" cy="5125974"/>
          </a:xfrm>
          <a:prstGeom prst="ellipse">
            <a:avLst/>
          </a:pr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76" name="椭圆 75"/>
          <p:cNvSpPr/>
          <p:nvPr>
            <p:custDataLst>
              <p:tags r:id="rId11"/>
            </p:custDataLst>
          </p:nvPr>
        </p:nvSpPr>
        <p:spPr>
          <a:xfrm>
            <a:off x="24392382" y="3792348"/>
            <a:ext cx="4597908" cy="4597908"/>
          </a:xfrm>
          <a:prstGeom prst="ellipse">
            <a:avLst/>
          </a:prstGeom>
          <a:solidFill>
            <a:srgbClr val="232951"/>
          </a:solidFill>
          <a:ln>
            <a:noFill/>
          </a:ln>
          <a:effectLst>
            <a:innerShdw blurRad="152400">
              <a:schemeClr val="accent3">
                <a:lumMod val="20000"/>
                <a:lumOff val="8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82269" tIns="807211" rIns="382269" bIns="0" numCol="1" spcCol="0" rtlCol="0" fromWordArt="0" anchor="t" anchorCtr="0" forceAA="0" compatLnSpc="1">
            <a:normAutofit/>
          </a:bodyPr>
          <a:p>
            <a:pPr lvl="0" algn="ctr">
              <a:buClrTx/>
              <a:buSzTx/>
              <a:buFontTx/>
            </a:pPr>
            <a:endParaRPr lang="zh-CN" altLang="en-US" sz="4480" b="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77" name="椭圆 76"/>
          <p:cNvSpPr/>
          <p:nvPr>
            <p:custDataLst>
              <p:tags r:id="rId12"/>
            </p:custDataLst>
          </p:nvPr>
        </p:nvSpPr>
        <p:spPr>
          <a:xfrm>
            <a:off x="24632412" y="4030600"/>
            <a:ext cx="4119626" cy="4119626"/>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1">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sz="4480" b="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78" name="弧形 77"/>
          <p:cNvSpPr/>
          <p:nvPr>
            <p:custDataLst>
              <p:tags r:id="rId13"/>
            </p:custDataLst>
          </p:nvPr>
        </p:nvSpPr>
        <p:spPr>
          <a:xfrm flipV="1">
            <a:off x="23432262" y="2839340"/>
            <a:ext cx="6518148" cy="6518148"/>
          </a:xfrm>
          <a:prstGeom prst="arc">
            <a:avLst>
              <a:gd name="adj1" fmla="val 10822527"/>
              <a:gd name="adj2" fmla="val 20157622"/>
            </a:avLst>
          </a:prstGeom>
          <a:ln w="44450" cap="rnd">
            <a:solidFill>
              <a:schemeClr val="tx1">
                <a:alpha val="50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p>
            <a:pPr algn="ctr"/>
            <a:endParaRPr lang="zh-CN" altLang="en-US" sz="5040">
              <a:solidFill>
                <a:schemeClr val="tx1"/>
              </a:solidFill>
              <a:latin typeface="思源黑体 CN" panose="020B0500000000000000" charset="-122"/>
              <a:ea typeface="思源黑体 CN" panose="020B0500000000000000" charset="-122"/>
              <a:cs typeface="Times New Roman" panose="02020603050405020304" charset="0"/>
            </a:endParaRPr>
          </a:p>
        </p:txBody>
      </p:sp>
      <p:sp>
        <p:nvSpPr>
          <p:cNvPr id="80" name="椭圆 79"/>
          <p:cNvSpPr/>
          <p:nvPr>
            <p:custDataLst>
              <p:tags r:id="rId14"/>
            </p:custDataLst>
          </p:nvPr>
        </p:nvSpPr>
        <p:spPr>
          <a:xfrm>
            <a:off x="4793488" y="3527426"/>
            <a:ext cx="5125974" cy="5125974"/>
          </a:xfrm>
          <a:prstGeom prst="ellipse">
            <a:avLst/>
          </a:prstGeom>
          <a:solidFill>
            <a:srgbClr val="DCE5FC">
              <a:alpha val="9804"/>
            </a:srgbClr>
          </a:solidFill>
          <a:ln w="3175" cap="flat">
            <a:noFill/>
            <a:miter lim="400000"/>
          </a:ln>
          <a:effectLst/>
        </p:spPr>
        <p:txBody>
          <a:bodyPr wrap="square" lIns="111811" tIns="111811" rIns="111811" bIns="111811" numCol="1" rtlCol="0" anchor="ctr">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81" name="椭圆 80"/>
          <p:cNvSpPr/>
          <p:nvPr>
            <p:custDataLst>
              <p:tags r:id="rId15"/>
            </p:custDataLst>
          </p:nvPr>
        </p:nvSpPr>
        <p:spPr>
          <a:xfrm>
            <a:off x="5056632" y="3792348"/>
            <a:ext cx="4597908" cy="4597908"/>
          </a:xfrm>
          <a:prstGeom prst="ellipse">
            <a:avLst/>
          </a:prstGeom>
          <a:solidFill>
            <a:srgbClr val="232951"/>
          </a:solidFill>
          <a:ln>
            <a:noFill/>
          </a:ln>
          <a:effectLst>
            <a:innerShdw blurRad="152400">
              <a:schemeClr val="accent1">
                <a:lumMod val="20000"/>
                <a:lumOff val="8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82269" tIns="807211" rIns="382269" bIns="0" numCol="1" spcCol="0" rtlCol="0" fromWordArt="0" anchor="t" anchorCtr="0" forceAA="0" compatLnSpc="1">
            <a:normAutofit/>
          </a:bodyPr>
          <a:p>
            <a:pPr lvl="0" algn="ctr">
              <a:buClrTx/>
              <a:buSzTx/>
              <a:buFontTx/>
            </a:pPr>
            <a:endParaRPr lang="zh-CN" altLang="en-US" sz="4480" b="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82" name="椭圆 81"/>
          <p:cNvSpPr/>
          <p:nvPr>
            <p:custDataLst>
              <p:tags r:id="rId16"/>
            </p:custDataLst>
          </p:nvPr>
        </p:nvSpPr>
        <p:spPr>
          <a:xfrm>
            <a:off x="5296662" y="4030600"/>
            <a:ext cx="4119626" cy="4119626"/>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1">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sz="4480" b="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83" name="弧形 82"/>
          <p:cNvSpPr/>
          <p:nvPr>
            <p:custDataLst>
              <p:tags r:id="rId17"/>
            </p:custDataLst>
          </p:nvPr>
        </p:nvSpPr>
        <p:spPr>
          <a:xfrm flipV="1">
            <a:off x="4096512" y="2839340"/>
            <a:ext cx="6518148" cy="6518148"/>
          </a:xfrm>
          <a:prstGeom prst="arc">
            <a:avLst>
              <a:gd name="adj1" fmla="val 1352946"/>
              <a:gd name="adj2" fmla="val 10848491"/>
            </a:avLst>
          </a:prstGeom>
          <a:ln w="44450" cap="rnd">
            <a:solidFill>
              <a:schemeClr val="tx1">
                <a:alpha val="50000"/>
              </a:schemeClr>
            </a:solidFill>
            <a:head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p>
            <a:pPr algn="ctr"/>
            <a:endParaRPr lang="zh-CN" altLang="en-US" sz="5040">
              <a:solidFill>
                <a:schemeClr val="tx1"/>
              </a:solidFill>
              <a:latin typeface="思源黑体 CN" panose="020B0500000000000000" charset="-122"/>
              <a:ea typeface="思源黑体 CN" panose="020B0500000000000000" charset="-122"/>
              <a:cs typeface="Times New Roman" panose="02020603050405020304" charset="0"/>
            </a:endParaRPr>
          </a:p>
        </p:txBody>
      </p:sp>
      <p:sp>
        <p:nvSpPr>
          <p:cNvPr id="85" name="椭圆 84"/>
          <p:cNvSpPr/>
          <p:nvPr>
            <p:custDataLst>
              <p:tags r:id="rId18"/>
            </p:custDataLst>
          </p:nvPr>
        </p:nvSpPr>
        <p:spPr>
          <a:xfrm>
            <a:off x="11238738" y="3527426"/>
            <a:ext cx="5125974" cy="5125974"/>
          </a:xfrm>
          <a:prstGeom prst="ellipse">
            <a:avLst/>
          </a:prstGeom>
          <a:solidFill>
            <a:srgbClr val="DCE5FC">
              <a:alpha val="9804"/>
            </a:srgbClr>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endParaRPr sz="4800">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5" name="椭圆 4"/>
          <p:cNvSpPr/>
          <p:nvPr>
            <p:custDataLst>
              <p:tags r:id="rId19"/>
            </p:custDataLst>
          </p:nvPr>
        </p:nvSpPr>
        <p:spPr>
          <a:xfrm>
            <a:off x="11489436" y="3792348"/>
            <a:ext cx="4597908" cy="4597908"/>
          </a:xfrm>
          <a:prstGeom prst="ellipse">
            <a:avLst/>
          </a:prstGeom>
          <a:solidFill>
            <a:srgbClr val="232951"/>
          </a:solidFill>
          <a:ln>
            <a:noFill/>
          </a:ln>
          <a:effectLst>
            <a:innerShdw blurRad="152400">
              <a:schemeClr val="accent3">
                <a:lumMod val="20000"/>
                <a:lumOff val="8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82269" tIns="807211" rIns="382269" bIns="0" numCol="1" spcCol="0" rtlCol="0" fromWordArt="0" anchor="t" anchorCtr="0" forceAA="0" compatLnSpc="1">
            <a:normAutofit/>
          </a:bodyPr>
          <a:p>
            <a:pPr lvl="0" algn="ctr">
              <a:buClrTx/>
              <a:buSzTx/>
              <a:buFontTx/>
            </a:pPr>
            <a:endParaRPr lang="zh-CN" altLang="en-US" sz="4480" b="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89" name="椭圆 88"/>
          <p:cNvSpPr/>
          <p:nvPr>
            <p:custDataLst>
              <p:tags r:id="rId20"/>
            </p:custDataLst>
          </p:nvPr>
        </p:nvSpPr>
        <p:spPr>
          <a:xfrm>
            <a:off x="11741912" y="4002152"/>
            <a:ext cx="4119626" cy="4119626"/>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rgbClr val="002FA7">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p>
            <a:pPr lvl="0" algn="ctr">
              <a:buClrTx/>
              <a:buSzTx/>
              <a:buFontTx/>
            </a:pPr>
            <a:endParaRPr lang="zh-CN" altLang="en-US" sz="4480" b="1">
              <a:solidFill>
                <a:schemeClr val="tx1"/>
              </a:solidFill>
              <a:latin typeface="思源黑体 CN" panose="020B0500000000000000" charset="-122"/>
              <a:ea typeface="思源黑体 CN" panose="020B0500000000000000" charset="-122"/>
              <a:cs typeface="Times New Roman" panose="02020603050405020304" charset="0"/>
              <a:sym typeface="+mn-ea"/>
            </a:endParaRPr>
          </a:p>
        </p:txBody>
      </p:sp>
      <p:sp>
        <p:nvSpPr>
          <p:cNvPr id="90" name="弧形 89"/>
          <p:cNvSpPr/>
          <p:nvPr>
            <p:custDataLst>
              <p:tags r:id="rId21"/>
            </p:custDataLst>
          </p:nvPr>
        </p:nvSpPr>
        <p:spPr>
          <a:xfrm flipV="1">
            <a:off x="10541762" y="2839340"/>
            <a:ext cx="6518148" cy="6518148"/>
          </a:xfrm>
          <a:prstGeom prst="arc">
            <a:avLst>
              <a:gd name="adj1" fmla="val 10822527"/>
              <a:gd name="adj2" fmla="val 20157622"/>
            </a:avLst>
          </a:prstGeom>
          <a:ln w="44450" cap="rnd">
            <a:solidFill>
              <a:schemeClr val="tx1">
                <a:alpha val="50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p>
            <a:pPr algn="ctr"/>
            <a:endParaRPr lang="zh-CN" altLang="en-US" sz="5040">
              <a:solidFill>
                <a:schemeClr val="tx1"/>
              </a:solidFill>
              <a:latin typeface="思源黑体 CN" panose="020B0500000000000000" charset="-122"/>
              <a:ea typeface="思源黑体 CN" panose="020B0500000000000000" charset="-122"/>
              <a:cs typeface="Times New Roman" panose="02020603050405020304" charset="0"/>
            </a:endParaRPr>
          </a:p>
        </p:txBody>
      </p:sp>
      <p:sp>
        <p:nvSpPr>
          <p:cNvPr id="92" name="标题"/>
          <p:cNvSpPr txBox="1"/>
          <p:nvPr>
            <p:custDataLst>
              <p:tags r:id="rId22"/>
            </p:custDataLst>
          </p:nvPr>
        </p:nvSpPr>
        <p:spPr>
          <a:xfrm>
            <a:off x="5428234" y="6227318"/>
            <a:ext cx="3854704" cy="1082802"/>
          </a:xfrm>
          <a:prstGeom prst="rect">
            <a:avLst/>
          </a:prstGeom>
          <a:noFill/>
        </p:spPr>
        <p:txBody>
          <a:bodyPr wrap="square" lIns="101345" tIns="101345" rIns="101345" bIns="101345" rtlCol="0" anchor="t" anchorCtr="0">
            <a:normAutofit/>
          </a:bodyPr>
          <a:p>
            <a:pPr marL="0" lvl="0" algn="ctr">
              <a:lnSpc>
                <a:spcPct val="100000"/>
              </a:lnSpc>
              <a:spcBef>
                <a:spcPts val="0"/>
              </a:spcBef>
              <a:spcAft>
                <a:spcPts val="0"/>
              </a:spcAft>
            </a:pPr>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连通性测试</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93" name="标题"/>
          <p:cNvSpPr txBox="1"/>
          <p:nvPr>
            <p:custDataLst>
              <p:tags r:id="rId23"/>
            </p:custDataLst>
          </p:nvPr>
        </p:nvSpPr>
        <p:spPr>
          <a:xfrm>
            <a:off x="11873484" y="6184646"/>
            <a:ext cx="3854704" cy="1125474"/>
          </a:xfrm>
          <a:prstGeom prst="rect">
            <a:avLst/>
          </a:prstGeom>
          <a:noFill/>
        </p:spPr>
        <p:txBody>
          <a:bodyPr wrap="square" lIns="101345" tIns="101345" rIns="101345" bIns="101345" rtlCol="0" anchor="t" anchorCtr="0">
            <a:normAutofit/>
          </a:bodyPr>
          <a:p>
            <a:pPr algn="ctr"/>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迁移评估</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94" name="标题"/>
          <p:cNvSpPr txBox="1"/>
          <p:nvPr>
            <p:custDataLst>
              <p:tags r:id="rId24"/>
            </p:custDataLst>
          </p:nvPr>
        </p:nvSpPr>
        <p:spPr>
          <a:xfrm>
            <a:off x="18356834" y="6269736"/>
            <a:ext cx="3854704" cy="1040130"/>
          </a:xfrm>
          <a:prstGeom prst="rect">
            <a:avLst/>
          </a:prstGeom>
          <a:noFill/>
        </p:spPr>
        <p:txBody>
          <a:bodyPr wrap="square" lIns="101345" tIns="101345" rIns="101345" bIns="101345" rtlCol="0" anchor="t" anchorCtr="0">
            <a:normAutofit lnSpcReduction="20000"/>
          </a:bodyPr>
          <a:p>
            <a:pPr algn="ctr"/>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迁移实施</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95" name="标题"/>
          <p:cNvSpPr txBox="1"/>
          <p:nvPr>
            <p:custDataLst>
              <p:tags r:id="rId25"/>
            </p:custDataLst>
          </p:nvPr>
        </p:nvSpPr>
        <p:spPr>
          <a:xfrm>
            <a:off x="24838660" y="6184646"/>
            <a:ext cx="3854704" cy="1125474"/>
          </a:xfrm>
          <a:prstGeom prst="rect">
            <a:avLst/>
          </a:prstGeom>
          <a:noFill/>
        </p:spPr>
        <p:txBody>
          <a:bodyPr wrap="square" lIns="101345" tIns="101345" rIns="101345" bIns="101345" rtlCol="0" anchor="t" anchorCtr="0">
            <a:normAutofit/>
          </a:bodyPr>
          <a:p>
            <a:pPr algn="ctr"/>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环境清理</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grpSp>
        <p:nvGrpSpPr>
          <p:cNvPr id="4" name="组合 3"/>
          <p:cNvGrpSpPr/>
          <p:nvPr/>
        </p:nvGrpSpPr>
        <p:grpSpPr>
          <a:xfrm>
            <a:off x="6683502" y="4717796"/>
            <a:ext cx="20713700" cy="1445514"/>
            <a:chOff x="3759" y="3170"/>
            <a:chExt cx="11650" cy="813"/>
          </a:xfrm>
        </p:grpSpPr>
        <p:pic>
          <p:nvPicPr>
            <p:cNvPr id="3" name="图片 2" descr="测试"/>
            <p:cNvPicPr>
              <a:picLocks noChangeAspect="1"/>
            </p:cNvPicPr>
            <p:nvPr>
              <p:custDataLst>
                <p:tags r:id="rId26"/>
              </p:custDataLst>
            </p:nvPr>
          </p:nvPicPr>
          <p:blipFill>
            <a:blip r:embed="rId27">
              <a:extLst>
                <a:ext uri="{96DAC541-7B7A-43D3-8B79-37D633B846F1}">
                  <asvg:svgBlip xmlns:asvg="http://schemas.microsoft.com/office/drawing/2016/SVG/main" r:embed="rId28"/>
                </a:ext>
              </a:extLst>
            </a:blip>
            <a:stretch>
              <a:fillRect/>
            </a:stretch>
          </p:blipFill>
          <p:spPr>
            <a:xfrm>
              <a:off x="3759" y="3219"/>
              <a:ext cx="757" cy="764"/>
            </a:xfrm>
            <a:prstGeom prst="rect">
              <a:avLst/>
            </a:prstGeom>
          </p:spPr>
        </p:pic>
        <p:pic>
          <p:nvPicPr>
            <p:cNvPr id="9" name="图片 8" descr="评估"/>
            <p:cNvPicPr>
              <a:picLocks noChangeAspect="1"/>
            </p:cNvPicPr>
            <p:nvPr>
              <p:custDataLst>
                <p:tags r:id="rId29"/>
              </p:custDataLst>
            </p:nvPr>
          </p:nvPicPr>
          <p:blipFill>
            <a:blip r:embed="rId30">
              <a:extLst>
                <a:ext uri="{96DAC541-7B7A-43D3-8B79-37D633B846F1}">
                  <asvg:svgBlip xmlns:asvg="http://schemas.microsoft.com/office/drawing/2016/SVG/main" r:embed="rId31"/>
                </a:ext>
              </a:extLst>
            </a:blip>
            <a:stretch>
              <a:fillRect/>
            </a:stretch>
          </p:blipFill>
          <p:spPr>
            <a:xfrm>
              <a:off x="7516" y="3236"/>
              <a:ext cx="634" cy="683"/>
            </a:xfrm>
            <a:prstGeom prst="rect">
              <a:avLst/>
            </a:prstGeom>
          </p:spPr>
        </p:pic>
        <p:pic>
          <p:nvPicPr>
            <p:cNvPr id="10" name="图片 9" descr="自动节点"/>
            <p:cNvPicPr>
              <a:picLocks noChangeAspect="1"/>
            </p:cNvPicPr>
            <p:nvPr>
              <p:custDataLst>
                <p:tags r:id="rId32"/>
              </p:custDataLst>
            </p:nvPr>
          </p:nvPicPr>
          <p:blipFill>
            <a:blip r:embed="rId33">
              <a:extLst>
                <a:ext uri="{96DAC541-7B7A-43D3-8B79-37D633B846F1}">
                  <asvg:svgBlip xmlns:asvg="http://schemas.microsoft.com/office/drawing/2016/SVG/main" r:embed="rId34"/>
                </a:ext>
              </a:extLst>
            </a:blip>
            <a:stretch>
              <a:fillRect/>
            </a:stretch>
          </p:blipFill>
          <p:spPr>
            <a:xfrm>
              <a:off x="10995" y="3202"/>
              <a:ext cx="789" cy="781"/>
            </a:xfrm>
            <a:prstGeom prst="rect">
              <a:avLst/>
            </a:prstGeom>
          </p:spPr>
        </p:pic>
        <p:pic>
          <p:nvPicPr>
            <p:cNvPr id="12" name="图片 11" descr="清理"/>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4659" y="3170"/>
              <a:ext cx="750" cy="749"/>
            </a:xfrm>
            <a:prstGeom prst="rect">
              <a:avLst/>
            </a:prstGeom>
          </p:spPr>
        </p:pic>
      </p:grpSp>
      <p:pic>
        <p:nvPicPr>
          <p:cNvPr id="6" name="图片 5"/>
          <p:cNvPicPr>
            <a:picLocks noChangeAspect="1"/>
          </p:cNvPicPr>
          <p:nvPr/>
        </p:nvPicPr>
        <p:blipFill>
          <a:blip r:embed="rId37">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用算力跨越空间"/>
          <p:cNvSpPr txBox="1"/>
          <p:nvPr/>
        </p:nvSpPr>
        <p:spPr>
          <a:xfrm>
            <a:off x="4841402" y="1092988"/>
            <a:ext cx="24454797" cy="1146810"/>
          </a:xfrm>
          <a:prstGeom prst="rect">
            <a:avLst/>
          </a:prstGeom>
          <a:ln w="12700">
            <a:miter lim="400000"/>
          </a:ln>
        </p:spPr>
        <p:txBody>
          <a:bodyPr lIns="35559" tIns="35559" rIns="35559" bIns="35559">
            <a:spAutoFit/>
          </a:bodyPr>
          <a:lstStyle/>
          <a:p>
            <a:pPr algn="ctr" defTabSz="1734185">
              <a:defRPr sz="6000">
                <a:solidFill>
                  <a:srgbClr val="1C2D4E"/>
                </a:solidFill>
                <a:latin typeface="+mn-lt"/>
                <a:ea typeface="+mn-ea"/>
                <a:cs typeface="+mn-cs"/>
                <a:sym typeface="Source Han Sans CN Bold Bold"/>
              </a:defRPr>
            </a:pP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重装部署</a:t>
            </a:r>
            <a:endPar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15" name="文本占位符 2"/>
          <p:cNvSpPr>
            <a:spLocks noGrp="1"/>
          </p:cNvSpPr>
          <p:nvPr>
            <p:custDataLst>
              <p:tags r:id="rId2"/>
            </p:custDataLst>
          </p:nvPr>
        </p:nvSpPr>
        <p:spPr>
          <a:xfrm>
            <a:off x="8377936" y="5766054"/>
            <a:ext cx="8982456" cy="80721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b="1" i="0" kern="1200" baseline="0">
                <a:solidFill>
                  <a:schemeClr val="bg1"/>
                </a:solidFill>
                <a:latin typeface="Arial" panose="020B0604020202020204" pitchFamily="34" charset="0"/>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微软雅黑" panose="020B0503020204020204" charset="-122"/>
                <a:ea typeface="微软雅黑" panose="020B050302020402020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sz="50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rPr>
              <a:t>两种重装部署方案</a:t>
            </a:r>
            <a:endParaRPr sz="50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endParaRPr>
          </a:p>
        </p:txBody>
      </p:sp>
      <p:sp>
        <p:nvSpPr>
          <p:cNvPr id="16" name="文本占位符 3"/>
          <p:cNvSpPr>
            <a:spLocks noGrp="1"/>
          </p:cNvSpPr>
          <p:nvPr>
            <p:custDataLst>
              <p:tags r:id="rId3"/>
            </p:custDataLst>
          </p:nvPr>
        </p:nvSpPr>
        <p:spPr>
          <a:xfrm>
            <a:off x="8378415" y="6641340"/>
            <a:ext cx="7642253" cy="3672721"/>
          </a:xfrm>
          <a:prstGeom prst="rect">
            <a:avLst/>
          </a:prstGeom>
        </p:spPr>
        <p:txBody>
          <a:bodyPr anchor="t">
            <a:noAutofit/>
          </a:bodyPr>
          <a:lstStyle>
            <a:lvl1pPr marL="171450" indent="-171450" algn="l" defTabSz="914400" rtl="0" eaLnBrk="1" latinLnBrk="0" hangingPunct="1">
              <a:lnSpc>
                <a:spcPct val="200000"/>
              </a:lnSpc>
              <a:spcBef>
                <a:spcPts val="0"/>
              </a:spcBef>
              <a:buFont typeface="Arial" panose="020B0604020202020204" pitchFamily="34" charset="0"/>
              <a:buChar char="•"/>
              <a:defRPr sz="1200" b="0" i="0" kern="1200" baseline="0">
                <a:solidFill>
                  <a:schemeClr val="bg1"/>
                </a:solidFill>
                <a:latin typeface="Arial" panose="020B0604020202020204" pitchFamily="34" charset="0"/>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微软雅黑" panose="020B0503020204020204" charset="-122"/>
                <a:ea typeface="微软雅黑" panose="020B050302020402020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algn="l">
              <a:lnSpc>
                <a:spcPct val="120000"/>
              </a:lnSpc>
              <a:spcAft>
                <a:spcPts val="800"/>
              </a:spcAft>
              <a:buClrTx/>
              <a:buSzTx/>
              <a:buNone/>
            </a:pP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rPr>
              <a:t>针对不同</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rPr>
              <a:t>服务器配置</a:t>
            </a: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rPr>
              <a:t>场景，提供业务口（PXE安装）和管理口（虚拟光驱挂载自定义ISO）两种方案</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rPr>
              <a:t>。</a:t>
            </a:r>
            <a:endPar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endParaRPr>
          </a:p>
        </p:txBody>
      </p:sp>
      <p:sp>
        <p:nvSpPr>
          <p:cNvPr id="17" name="文本占位符 4"/>
          <p:cNvSpPr>
            <a:spLocks noGrp="1"/>
          </p:cNvSpPr>
          <p:nvPr>
            <p:custDataLst>
              <p:tags r:id="rId4"/>
            </p:custDataLst>
          </p:nvPr>
        </p:nvSpPr>
        <p:spPr>
          <a:xfrm>
            <a:off x="8377936" y="12003278"/>
            <a:ext cx="8982456" cy="80721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b="1" i="0" kern="1200" baseline="0">
                <a:solidFill>
                  <a:schemeClr val="bg1"/>
                </a:solidFill>
                <a:latin typeface="Arial" panose="020B0604020202020204" pitchFamily="34" charset="0"/>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微软雅黑" panose="020B0503020204020204" charset="-122"/>
                <a:ea typeface="微软雅黑" panose="020B050302020402020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r>
              <a:rPr sz="50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rPr>
              <a:t>重装部署系统版本</a:t>
            </a:r>
            <a:endParaRPr sz="50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endParaRPr>
          </a:p>
        </p:txBody>
      </p:sp>
      <p:sp>
        <p:nvSpPr>
          <p:cNvPr id="18" name="文本占位符 5"/>
          <p:cNvSpPr>
            <a:spLocks noGrp="1"/>
          </p:cNvSpPr>
          <p:nvPr>
            <p:custDataLst>
              <p:tags r:id="rId5"/>
            </p:custDataLst>
          </p:nvPr>
        </p:nvSpPr>
        <p:spPr>
          <a:xfrm>
            <a:off x="8378415" y="12878874"/>
            <a:ext cx="7642253" cy="3672721"/>
          </a:xfrm>
          <a:prstGeom prst="rect">
            <a:avLst/>
          </a:prstGeom>
        </p:spPr>
        <p:txBody>
          <a:bodyPr anchor="t">
            <a:noAutofit/>
          </a:bodyPr>
          <a:lstStyle>
            <a:lvl1pPr marL="171450" indent="-171450" algn="l" defTabSz="914400" rtl="0" eaLnBrk="1" latinLnBrk="0" hangingPunct="1">
              <a:lnSpc>
                <a:spcPct val="200000"/>
              </a:lnSpc>
              <a:spcBef>
                <a:spcPts val="0"/>
              </a:spcBef>
              <a:buFont typeface="Arial" panose="020B0604020202020204" pitchFamily="34" charset="0"/>
              <a:buChar char="•"/>
              <a:defRPr sz="1200" b="0" i="0" kern="1200" baseline="0">
                <a:solidFill>
                  <a:schemeClr val="bg1"/>
                </a:solidFill>
                <a:latin typeface="Arial" panose="020B0604020202020204" pitchFamily="34" charset="0"/>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微软雅黑" panose="020B0503020204020204" charset="-122"/>
                <a:ea typeface="微软雅黑" panose="020B050302020402020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algn="l">
              <a:lnSpc>
                <a:spcPct val="120000"/>
              </a:lnSpc>
              <a:spcAft>
                <a:spcPts val="800"/>
              </a:spcAft>
              <a:buClrTx/>
              <a:buSzTx/>
              <a:buNone/>
            </a:pP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支持重装部署KylinSecOS V3和openEuler操作系统</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a:t>
            </a:r>
            <a:endPar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9" name="文本占位符 6"/>
          <p:cNvSpPr>
            <a:spLocks noGrp="1"/>
          </p:cNvSpPr>
          <p:nvPr>
            <p:custDataLst>
              <p:tags r:id="rId6"/>
            </p:custDataLst>
          </p:nvPr>
        </p:nvSpPr>
        <p:spPr>
          <a:xfrm>
            <a:off x="19291300" y="5771388"/>
            <a:ext cx="9853676" cy="80721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b="1" i="0" kern="1200" baseline="0">
                <a:solidFill>
                  <a:schemeClr val="bg1"/>
                </a:solidFill>
                <a:latin typeface="Arial" panose="020B0604020202020204" pitchFamily="34" charset="0"/>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微软雅黑" panose="020B0503020204020204" charset="-122"/>
                <a:ea typeface="微软雅黑" panose="020B050302020402020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r>
              <a:rPr sz="50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三种方式配置自动化部署脚本</a:t>
            </a:r>
            <a:endParaRPr sz="50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20" name="六边形 19"/>
          <p:cNvSpPr>
            <a:spLocks noChangeAspect="1"/>
          </p:cNvSpPr>
          <p:nvPr>
            <p:custDataLst>
              <p:tags r:id="rId7"/>
            </p:custDataLst>
          </p:nvPr>
        </p:nvSpPr>
        <p:spPr>
          <a:xfrm rot="5400000">
            <a:off x="6898164" y="5599913"/>
            <a:ext cx="1231499" cy="1061637"/>
          </a:xfrm>
          <a:prstGeom prst="hexagon">
            <a:avLst/>
          </a:prstGeom>
          <a:solidFill>
            <a:srgbClr val="232951"/>
          </a:solidFill>
          <a:ln>
            <a:solidFill>
              <a:srgbClr val="002FA7"/>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zh-CN" sz="3920" b="1" dirty="0">
                <a:solidFill>
                  <a:schemeClr val="tx1"/>
                </a:solidFill>
                <a:latin typeface="思源黑体 CN" panose="020B0500000000000000" charset="-122"/>
                <a:ea typeface="思源黑体 CN" panose="020B0500000000000000" charset="-122"/>
                <a:cs typeface="Times New Roman" panose="02020603050405020304" charset="0"/>
              </a:rPr>
              <a:t>1</a:t>
            </a:r>
            <a:endParaRPr kumimoji="1" lang="en-US" altLang="zh-CN" sz="3920" b="1" dirty="0">
              <a:solidFill>
                <a:schemeClr val="tx1"/>
              </a:solidFill>
              <a:latin typeface="思源黑体 CN" panose="020B0500000000000000" charset="-122"/>
              <a:ea typeface="思源黑体 CN" panose="020B0500000000000000" charset="-122"/>
              <a:cs typeface="Times New Roman" panose="02020603050405020304" charset="0"/>
            </a:endParaRPr>
          </a:p>
        </p:txBody>
      </p:sp>
      <p:sp>
        <p:nvSpPr>
          <p:cNvPr id="21" name="六边形 20"/>
          <p:cNvSpPr>
            <a:spLocks noChangeAspect="1"/>
          </p:cNvSpPr>
          <p:nvPr>
            <p:custDataLst>
              <p:tags r:id="rId8"/>
            </p:custDataLst>
          </p:nvPr>
        </p:nvSpPr>
        <p:spPr>
          <a:xfrm rot="5400000">
            <a:off x="17811833" y="5599919"/>
            <a:ext cx="1231499" cy="1061637"/>
          </a:xfrm>
          <a:prstGeom prst="hexagon">
            <a:avLst/>
          </a:prstGeom>
          <a:solidFill>
            <a:srgbClr val="232951"/>
          </a:solidFill>
          <a:ln>
            <a:solidFill>
              <a:srgbClr val="002FA7"/>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zh-CN" sz="3920" b="1" dirty="0">
                <a:solidFill>
                  <a:schemeClr val="tx1"/>
                </a:solidFill>
                <a:latin typeface="思源黑体 CN" panose="020B0500000000000000" charset="-122"/>
                <a:ea typeface="思源黑体 CN" panose="020B0500000000000000" charset="-122"/>
                <a:cs typeface="Times New Roman" panose="02020603050405020304" charset="0"/>
              </a:rPr>
              <a:t>2</a:t>
            </a:r>
            <a:endParaRPr kumimoji="1" lang="en-US" altLang="zh-CN" sz="3920" b="1" dirty="0">
              <a:solidFill>
                <a:schemeClr val="tx1"/>
              </a:solidFill>
              <a:latin typeface="思源黑体 CN" panose="020B0500000000000000" charset="-122"/>
              <a:ea typeface="思源黑体 CN" panose="020B0500000000000000" charset="-122"/>
              <a:cs typeface="Times New Roman" panose="02020603050405020304" charset="0"/>
            </a:endParaRPr>
          </a:p>
        </p:txBody>
      </p:sp>
      <p:sp>
        <p:nvSpPr>
          <p:cNvPr id="22" name="六边形 21"/>
          <p:cNvSpPr>
            <a:spLocks noChangeAspect="1"/>
          </p:cNvSpPr>
          <p:nvPr>
            <p:custDataLst>
              <p:tags r:id="rId9"/>
            </p:custDataLst>
          </p:nvPr>
        </p:nvSpPr>
        <p:spPr>
          <a:xfrm rot="5400000">
            <a:off x="6898164" y="11829152"/>
            <a:ext cx="1231499" cy="1061637"/>
          </a:xfrm>
          <a:prstGeom prst="hexagon">
            <a:avLst/>
          </a:prstGeom>
          <a:solidFill>
            <a:srgbClr val="232951"/>
          </a:solidFill>
          <a:ln>
            <a:solidFill>
              <a:srgbClr val="002FA7"/>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zh-CN" sz="3920" b="1" dirty="0">
                <a:solidFill>
                  <a:schemeClr val="tx1"/>
                </a:solidFill>
                <a:latin typeface="思源黑体 CN" panose="020B0500000000000000" charset="-122"/>
                <a:ea typeface="思源黑体 CN" panose="020B0500000000000000" charset="-122"/>
                <a:cs typeface="Times New Roman" panose="02020603050405020304" charset="0"/>
              </a:rPr>
              <a:t>3</a:t>
            </a:r>
            <a:endParaRPr kumimoji="1" lang="en-US" altLang="zh-CN" sz="3920" b="1" dirty="0">
              <a:solidFill>
                <a:schemeClr val="tx1"/>
              </a:solidFill>
              <a:latin typeface="思源黑体 CN" panose="020B0500000000000000" charset="-122"/>
              <a:ea typeface="思源黑体 CN" panose="020B0500000000000000" charset="-122"/>
              <a:cs typeface="Times New Roman" panose="02020603050405020304" charset="0"/>
            </a:endParaRPr>
          </a:p>
        </p:txBody>
      </p:sp>
      <p:sp>
        <p:nvSpPr>
          <p:cNvPr id="23" name="六边形 22"/>
          <p:cNvSpPr>
            <a:spLocks noChangeAspect="1"/>
          </p:cNvSpPr>
          <p:nvPr>
            <p:custDataLst>
              <p:tags r:id="rId10"/>
            </p:custDataLst>
          </p:nvPr>
        </p:nvSpPr>
        <p:spPr>
          <a:xfrm rot="5400000">
            <a:off x="17811833" y="11829157"/>
            <a:ext cx="1231499" cy="1061637"/>
          </a:xfrm>
          <a:prstGeom prst="hexagon">
            <a:avLst/>
          </a:prstGeom>
          <a:solidFill>
            <a:srgbClr val="232951"/>
          </a:solidFill>
          <a:ln>
            <a:solidFill>
              <a:srgbClr val="002FA7"/>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zh-CN" sz="3920" b="1" dirty="0">
                <a:solidFill>
                  <a:schemeClr val="tx1"/>
                </a:solidFill>
                <a:latin typeface="思源黑体 CN" panose="020B0500000000000000" charset="-122"/>
                <a:ea typeface="思源黑体 CN" panose="020B0500000000000000" charset="-122"/>
                <a:cs typeface="Times New Roman" panose="02020603050405020304" charset="0"/>
              </a:rPr>
              <a:t>4</a:t>
            </a:r>
            <a:endParaRPr kumimoji="1" lang="en-US" altLang="zh-CN" sz="3920" b="1" dirty="0">
              <a:solidFill>
                <a:schemeClr val="tx1"/>
              </a:solidFill>
              <a:latin typeface="思源黑体 CN" panose="020B0500000000000000" charset="-122"/>
              <a:ea typeface="思源黑体 CN" panose="020B0500000000000000" charset="-122"/>
              <a:cs typeface="Times New Roman" panose="02020603050405020304" charset="0"/>
            </a:endParaRPr>
          </a:p>
        </p:txBody>
      </p:sp>
      <p:sp>
        <p:nvSpPr>
          <p:cNvPr id="61" name="文本占位符 7"/>
          <p:cNvSpPr>
            <a:spLocks noGrp="1"/>
          </p:cNvSpPr>
          <p:nvPr>
            <p:custDataLst>
              <p:tags r:id="rId11"/>
            </p:custDataLst>
          </p:nvPr>
        </p:nvSpPr>
        <p:spPr>
          <a:xfrm>
            <a:off x="19293862" y="6573594"/>
            <a:ext cx="7642253" cy="3672721"/>
          </a:xfrm>
          <a:prstGeom prst="rect">
            <a:avLst/>
          </a:prstGeom>
        </p:spPr>
        <p:txBody>
          <a:bodyPr anchor="t">
            <a:noAutofit/>
          </a:bodyPr>
          <a:lstStyle>
            <a:lvl1pPr marL="171450" indent="-171450" algn="l" defTabSz="914400" rtl="0" eaLnBrk="1" latinLnBrk="0" hangingPunct="1">
              <a:lnSpc>
                <a:spcPct val="200000"/>
              </a:lnSpc>
              <a:spcBef>
                <a:spcPts val="0"/>
              </a:spcBef>
              <a:buFont typeface="Arial" panose="020B0604020202020204" pitchFamily="34" charset="0"/>
              <a:buChar char="•"/>
              <a:defRPr sz="1200" b="0" i="0" kern="1200" baseline="0">
                <a:solidFill>
                  <a:schemeClr val="bg1"/>
                </a:solidFill>
                <a:latin typeface="Arial" panose="020B0604020202020204" pitchFamily="34" charset="0"/>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微软雅黑" panose="020B0503020204020204" charset="-122"/>
                <a:ea typeface="微软雅黑" panose="020B050302020402020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buFont typeface="Arial" panose="020B0604020202020204" pitchFamily="34" charset="0"/>
              <a:buNone/>
            </a:pP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支持通过KS文件(</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自动化部署脚本</a:t>
            </a: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)实现系统的自定义安装，支持新建KS文件</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a:t>
            </a: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导入KS文件</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a:t>
            </a: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使用KS配置模板三种方式配置KS文件</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a:t>
            </a: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配置完成后支持预览KS文件内容</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a:t>
            </a:r>
            <a:endPar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endParaRPr>
          </a:p>
          <a:p>
            <a:pPr marL="0" lvl="1" indent="-285750" algn="l" fontAlgn="ctr">
              <a:lnSpc>
                <a:spcPct val="120000"/>
              </a:lnSpc>
              <a:spcBef>
                <a:spcPts val="0"/>
              </a:spcBef>
              <a:spcAft>
                <a:spcPts val="800"/>
              </a:spcAft>
              <a:buSzPct val="100000"/>
              <a:buFont typeface="Arial" panose="020B0604020202020204" pitchFamily="34" charset="0"/>
              <a:buChar char="•"/>
            </a:pPr>
            <a:endParaRPr kumimoji="1"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endParaRPr>
          </a:p>
        </p:txBody>
      </p:sp>
      <p:sp>
        <p:nvSpPr>
          <p:cNvPr id="24" name="文本占位符 4"/>
          <p:cNvSpPr>
            <a:spLocks noGrp="1"/>
          </p:cNvSpPr>
          <p:nvPr>
            <p:custDataLst>
              <p:tags r:id="rId12"/>
            </p:custDataLst>
          </p:nvPr>
        </p:nvSpPr>
        <p:spPr>
          <a:xfrm>
            <a:off x="19296634" y="12003278"/>
            <a:ext cx="11199622" cy="80721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b="1" i="0" kern="1200" baseline="0">
                <a:solidFill>
                  <a:schemeClr val="bg1"/>
                </a:solidFill>
                <a:latin typeface="Arial" panose="020B0604020202020204" pitchFamily="34" charset="0"/>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微软雅黑" panose="020B0503020204020204" charset="-122"/>
                <a:ea typeface="微软雅黑" panose="020B050302020402020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r>
              <a:rPr sz="50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rPr>
              <a:t>支持打开BMC控制台</a:t>
            </a:r>
            <a:endParaRPr sz="5000" kern="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endParaRPr>
          </a:p>
        </p:txBody>
      </p:sp>
      <p:sp>
        <p:nvSpPr>
          <p:cNvPr id="25" name="文本占位符 5"/>
          <p:cNvSpPr>
            <a:spLocks noGrp="1"/>
          </p:cNvSpPr>
          <p:nvPr>
            <p:custDataLst>
              <p:tags r:id="rId13"/>
            </p:custDataLst>
          </p:nvPr>
        </p:nvSpPr>
        <p:spPr>
          <a:xfrm>
            <a:off x="19298891" y="12869984"/>
            <a:ext cx="7642253" cy="3672721"/>
          </a:xfrm>
          <a:prstGeom prst="rect">
            <a:avLst/>
          </a:prstGeom>
        </p:spPr>
        <p:txBody>
          <a:bodyPr anchor="t">
            <a:noAutofit/>
          </a:bodyPr>
          <a:lstStyle>
            <a:lvl1pPr marL="171450" indent="-171450" algn="l" defTabSz="914400" rtl="0" eaLnBrk="1" latinLnBrk="0" hangingPunct="1">
              <a:lnSpc>
                <a:spcPct val="200000"/>
              </a:lnSpc>
              <a:spcBef>
                <a:spcPts val="0"/>
              </a:spcBef>
              <a:buFont typeface="Arial" panose="020B0604020202020204" pitchFamily="34" charset="0"/>
              <a:buChar char="•"/>
              <a:defRPr sz="1200" b="0" i="0" kern="1200" baseline="0">
                <a:solidFill>
                  <a:schemeClr val="bg1"/>
                </a:solidFill>
                <a:latin typeface="Arial" panose="020B0604020202020204" pitchFamily="34" charset="0"/>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微软雅黑" panose="020B0503020204020204" charset="-122"/>
                <a:ea typeface="微软雅黑" panose="020B050302020402020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微软雅黑" panose="020B0503020204020204" charset="-122"/>
                <a:ea typeface="微软雅黑" panose="020B050302020402020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微软雅黑" panose="020B0503020204020204" charset="-122"/>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algn="l">
              <a:lnSpc>
                <a:spcPct val="120000"/>
              </a:lnSpc>
              <a:spcAft>
                <a:spcPts val="800"/>
              </a:spcAft>
              <a:buClrTx/>
              <a:buSzTx/>
              <a:buNone/>
            </a:pP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重装部署过程中支持打开BMC控制台查看</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系统</a:t>
            </a:r>
            <a:r>
              <a:rPr lang="en-US" altLang="zh-CN"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安装详情</a:t>
            </a:r>
            <a:r>
              <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rPr>
              <a:t>。</a:t>
            </a:r>
            <a:endParaRPr lang="zh-CN" altLang="en-US" sz="3920" spc="90" dirty="0">
              <a:solidFill>
                <a:schemeClr val="tx1">
                  <a:lumMod val="85000"/>
                  <a:lumOff val="15000"/>
                </a:schemeClr>
              </a:solidFill>
              <a:latin typeface="思源黑体 CN" panose="020B0500000000000000" charset="-122"/>
              <a:ea typeface="思源黑体 CN" panose="020B0500000000000000" charset="-122"/>
              <a:cs typeface="思源黑体 CN" panose="020B0500000000000000" charset="-122"/>
              <a:sym typeface="+mn-ea"/>
            </a:endParaRPr>
          </a:p>
        </p:txBody>
      </p:sp>
      <p:sp>
        <p:nvSpPr>
          <p:cNvPr id="63" name="文本框 62"/>
          <p:cNvSpPr txBox="1"/>
          <p:nvPr>
            <p:custDataLst>
              <p:tags r:id="rId14"/>
            </p:custDataLst>
          </p:nvPr>
        </p:nvSpPr>
        <p:spPr>
          <a:xfrm>
            <a:off x="4364990" y="3340862"/>
            <a:ext cx="18752566" cy="953135"/>
          </a:xfrm>
          <a:prstGeom prst="rect">
            <a:avLst/>
          </a:prstGeom>
          <a:noFill/>
        </p:spPr>
        <p:txBody>
          <a:bodyPr wrap="square" rtlCol="0" anchor="t">
            <a:spAutoFit/>
          </a:bodyPr>
          <a:p>
            <a:r>
              <a:rPr lang="zh-CN" altLang="en-US" sz="5600">
                <a:latin typeface="思源黑体 CN" panose="020B0500000000000000" charset="-122"/>
                <a:ea typeface="思源黑体 CN" panose="020B0500000000000000" charset="-122"/>
                <a:sym typeface="+mn-ea"/>
              </a:rPr>
              <a:t>针对系统新装和重装场景，提供重装部署服务。</a:t>
            </a:r>
            <a:endParaRPr lang="zh-CN" altLang="en-US" sz="5600">
              <a:latin typeface="思源黑体 CN" panose="020B0500000000000000" charset="-122"/>
              <a:ea typeface="思源黑体 CN" panose="020B0500000000000000"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用算力跨越空间"/>
          <p:cNvSpPr txBox="1"/>
          <p:nvPr/>
        </p:nvSpPr>
        <p:spPr>
          <a:xfrm>
            <a:off x="4841402" y="1092988"/>
            <a:ext cx="24454797" cy="1146810"/>
          </a:xfrm>
          <a:prstGeom prst="rect">
            <a:avLst/>
          </a:prstGeom>
          <a:ln w="12700">
            <a:miter lim="400000"/>
          </a:ln>
        </p:spPr>
        <p:txBody>
          <a:bodyPr lIns="35559" tIns="35559" rIns="35559" bIns="35559">
            <a:spAutoFit/>
          </a:bodyPr>
          <a:lstStyle/>
          <a:p>
            <a:pPr algn="ctr" defTabSz="1734185">
              <a:defRPr sz="6000">
                <a:solidFill>
                  <a:srgbClr val="1C2D4E"/>
                </a:solidFill>
                <a:latin typeface="+mn-lt"/>
                <a:ea typeface="+mn-ea"/>
                <a:cs typeface="+mn-cs"/>
                <a:sym typeface="Source Han Sans CN Bold Bold"/>
              </a:defRPr>
            </a:pP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重装部署流程</a:t>
            </a:r>
            <a:endPar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3" name="燕尾形箭头 2"/>
          <p:cNvSpPr/>
          <p:nvPr>
            <p:custDataLst>
              <p:tags r:id="rId2"/>
            </p:custDataLst>
          </p:nvPr>
        </p:nvSpPr>
        <p:spPr>
          <a:xfrm>
            <a:off x="5289550" y="7885153"/>
            <a:ext cx="5311155" cy="3136661"/>
          </a:xfrm>
          <a:prstGeom prst="notchedRightArrow">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914400" hangingPunct="1">
              <a:lnSpc>
                <a:spcPct val="90000"/>
              </a:lnSpc>
              <a:spcBef>
                <a:spcPts val="1000"/>
              </a:spcBef>
              <a:buFont typeface="Arial" panose="020B0604020202020204" pitchFamily="34" charset="0"/>
            </a:pPr>
            <a:r>
              <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部署配置</a:t>
            </a:r>
            <a:endPar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4" name="燕尾形箭头 3"/>
          <p:cNvSpPr/>
          <p:nvPr>
            <p:custDataLst>
              <p:tags r:id="rId3"/>
            </p:custDataLst>
          </p:nvPr>
        </p:nvSpPr>
        <p:spPr>
          <a:xfrm>
            <a:off x="10504488" y="7885153"/>
            <a:ext cx="5311155" cy="3136661"/>
          </a:xfrm>
          <a:prstGeom prst="notchedRightArrow">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914400" hangingPunct="1">
              <a:lnSpc>
                <a:spcPct val="90000"/>
              </a:lnSpc>
              <a:spcBef>
                <a:spcPts val="1000"/>
              </a:spcBef>
              <a:buFont typeface="Arial" panose="020B0604020202020204" pitchFamily="34" charset="0"/>
            </a:pPr>
            <a:r>
              <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部署准备</a:t>
            </a:r>
            <a:endPar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5" name="文本框 4"/>
          <p:cNvSpPr txBox="1"/>
          <p:nvPr>
            <p:custDataLst>
              <p:tags r:id="rId4"/>
            </p:custDataLst>
          </p:nvPr>
        </p:nvSpPr>
        <p:spPr>
          <a:xfrm>
            <a:off x="6070683" y="3338936"/>
            <a:ext cx="8168787" cy="2222604"/>
          </a:xfrm>
          <a:prstGeom prst="rect">
            <a:avLst/>
          </a:prstGeom>
          <a:noFill/>
        </p:spPr>
        <p:txBody>
          <a:bodyPr wrap="square" lIns="0" tIns="0" rIns="0" bIns="0" rtlCol="0" anchor="t" anchorCtr="0">
            <a:normAutofit/>
          </a:bodyPr>
          <a:lstStyle/>
          <a:p>
            <a:pPr lvl="0" algn="l">
              <a:lnSpc>
                <a:spcPct val="130000"/>
              </a:lnSpc>
              <a:buClrTx/>
              <a:buSzTx/>
              <a:buFontTx/>
            </a:pPr>
            <a:r>
              <a:rPr lang="zh-CN" altLang="en-US" sz="3920" spc="150" dirty="0">
                <a:latin typeface="思源黑体 CN" panose="020B0500000000000000" charset="-122"/>
                <a:ea typeface="思源黑体 CN" panose="020B0500000000000000" charset="-122"/>
                <a:cs typeface="思源黑体 CN" panose="020B0500000000000000" charset="-122"/>
                <a:sym typeface="+mn-ea"/>
              </a:rPr>
              <a:t>选择需要安装的系统版本，进行</a:t>
            </a:r>
            <a:r>
              <a:rPr lang="en-US" altLang="zh-CN" sz="3920" spc="150" dirty="0">
                <a:latin typeface="思源黑体 CN" panose="020B0500000000000000" charset="-122"/>
                <a:ea typeface="思源黑体 CN" panose="020B0500000000000000" charset="-122"/>
                <a:cs typeface="思源黑体 CN" panose="020B0500000000000000" charset="-122"/>
                <a:sym typeface="+mn-ea"/>
              </a:rPr>
              <a:t>KS</a:t>
            </a:r>
            <a:r>
              <a:rPr lang="zh-CN" altLang="en-US" sz="3920" spc="150" dirty="0">
                <a:latin typeface="思源黑体 CN" panose="020B0500000000000000" charset="-122"/>
                <a:ea typeface="思源黑体 CN" panose="020B0500000000000000" charset="-122"/>
                <a:cs typeface="思源黑体 CN" panose="020B0500000000000000" charset="-122"/>
                <a:sym typeface="+mn-ea"/>
              </a:rPr>
              <a:t>文件配置。</a:t>
            </a:r>
            <a:endParaRPr lang="zh-CN" altLang="en-US" sz="3920" spc="150" dirty="0">
              <a:solidFill>
                <a:schemeClr val="tx1">
                  <a:lumMod val="65000"/>
                  <a:lumOff val="35000"/>
                </a:schemeClr>
              </a:solidFill>
              <a:uFillTx/>
              <a:latin typeface="思源黑体 CN" panose="020B0500000000000000" charset="-122"/>
              <a:ea typeface="思源黑体 CN" panose="020B0500000000000000" charset="-122"/>
              <a:cs typeface="思源黑体 CN" panose="020B0500000000000000" charset="-122"/>
              <a:sym typeface="+mn-ea"/>
            </a:endParaRPr>
          </a:p>
        </p:txBody>
      </p:sp>
      <p:sp>
        <p:nvSpPr>
          <p:cNvPr id="6" name="燕尾形箭头 5"/>
          <p:cNvSpPr/>
          <p:nvPr>
            <p:custDataLst>
              <p:tags r:id="rId5"/>
            </p:custDataLst>
          </p:nvPr>
        </p:nvSpPr>
        <p:spPr>
          <a:xfrm>
            <a:off x="15682864" y="7885153"/>
            <a:ext cx="5311155" cy="3136661"/>
          </a:xfrm>
          <a:prstGeom prst="notchedRightArrow">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914400" hangingPunct="1">
              <a:lnSpc>
                <a:spcPct val="90000"/>
              </a:lnSpc>
              <a:spcBef>
                <a:spcPts val="1000"/>
              </a:spcBef>
              <a:buFont typeface="Arial" panose="020B0604020202020204" pitchFamily="34" charset="0"/>
            </a:pPr>
            <a:r>
              <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部署安装</a:t>
            </a:r>
            <a:endPar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7" name="燕尾形箭头 6"/>
          <p:cNvSpPr/>
          <p:nvPr>
            <p:custDataLst>
              <p:tags r:id="rId6"/>
            </p:custDataLst>
          </p:nvPr>
        </p:nvSpPr>
        <p:spPr>
          <a:xfrm>
            <a:off x="20897806" y="7885153"/>
            <a:ext cx="5311155" cy="3136661"/>
          </a:xfrm>
          <a:prstGeom prst="notchedRightArrow">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914400" hangingPunct="1">
              <a:lnSpc>
                <a:spcPct val="90000"/>
              </a:lnSpc>
              <a:spcBef>
                <a:spcPts val="1000"/>
              </a:spcBef>
              <a:buFont typeface="Arial" panose="020B0604020202020204" pitchFamily="34" charset="0"/>
            </a:pPr>
            <a:r>
              <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部署核对</a:t>
            </a:r>
            <a:endParaRPr sz="48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cxnSp>
        <p:nvCxnSpPr>
          <p:cNvPr id="8" name="直接连接符 7"/>
          <p:cNvCxnSpPr/>
          <p:nvPr>
            <p:custDataLst>
              <p:tags r:id="rId7"/>
            </p:custDataLst>
          </p:nvPr>
        </p:nvCxnSpPr>
        <p:spPr>
          <a:xfrm>
            <a:off x="5318415" y="4525268"/>
            <a:ext cx="0" cy="4145646"/>
          </a:xfrm>
          <a:prstGeom prst="line">
            <a:avLst/>
          </a:prstGeom>
          <a:ln w="57150">
            <a:solidFill>
              <a:srgbClr val="232951"/>
            </a:solidFill>
            <a:headEnd type="oval" w="sm" len="sm"/>
            <a:tailEnd type="none" w="sm" len="sm"/>
          </a:ln>
        </p:spPr>
        <p:style>
          <a:lnRef idx="2">
            <a:schemeClr val="accent1"/>
          </a:lnRef>
          <a:fillRef idx="0">
            <a:srgbClr val="FFFFFF"/>
          </a:fillRef>
          <a:effectRef idx="0">
            <a:srgbClr val="FFFFFF"/>
          </a:effectRef>
          <a:fontRef idx="minor">
            <a:schemeClr val="tx1"/>
          </a:fontRef>
        </p:style>
      </p:cxnSp>
      <p:sp>
        <p:nvSpPr>
          <p:cNvPr id="9" name="文本框 8"/>
          <p:cNvSpPr txBox="1"/>
          <p:nvPr>
            <p:custDataLst>
              <p:tags r:id="rId8"/>
            </p:custDataLst>
          </p:nvPr>
        </p:nvSpPr>
        <p:spPr>
          <a:xfrm>
            <a:off x="11297412" y="13038074"/>
            <a:ext cx="6637274" cy="2222500"/>
          </a:xfrm>
          <a:prstGeom prst="rect">
            <a:avLst/>
          </a:prstGeom>
          <a:noFill/>
        </p:spPr>
        <p:txBody>
          <a:bodyPr wrap="square" lIns="0" tIns="0" rIns="0" bIns="0" rtlCol="0" anchor="t" anchorCtr="0">
            <a:noAutofit/>
          </a:bodyPr>
          <a:lstStyle/>
          <a:p>
            <a:pPr lvl="0" algn="l">
              <a:lnSpc>
                <a:spcPct val="130000"/>
              </a:lnSpc>
              <a:buClrTx/>
              <a:buSzTx/>
              <a:buFontTx/>
            </a:pPr>
            <a:r>
              <a:rPr lang="zh-CN" altLang="en-US" sz="3920" spc="150" dirty="0">
                <a:latin typeface="思源黑体 CN" panose="020B0500000000000000" charset="-122"/>
                <a:ea typeface="思源黑体 CN" panose="020B0500000000000000" charset="-122"/>
                <a:cs typeface="思源黑体 CN" panose="020B0500000000000000" charset="-122"/>
                <a:sym typeface="+mn-ea"/>
              </a:rPr>
              <a:t>检测系统安装服务端所需服务是否正常运行、KS配置中填写的业务口IP是否在线。</a:t>
            </a:r>
            <a:endParaRPr lang="zh-CN" altLang="en-US" sz="3920" spc="150" dirty="0">
              <a:solidFill>
                <a:schemeClr val="tx1">
                  <a:lumMod val="65000"/>
                  <a:lumOff val="35000"/>
                </a:schemeClr>
              </a:solidFill>
              <a:uFillTx/>
              <a:latin typeface="思源黑体 CN" panose="020B0500000000000000" charset="-122"/>
              <a:ea typeface="思源黑体 CN" panose="020B0500000000000000" charset="-122"/>
              <a:cs typeface="思源黑体 CN" panose="020B0500000000000000" charset="-122"/>
              <a:sym typeface="+mn-ea"/>
            </a:endParaRPr>
          </a:p>
        </p:txBody>
      </p:sp>
      <p:cxnSp>
        <p:nvCxnSpPr>
          <p:cNvPr id="10" name="直接连接符 9"/>
          <p:cNvCxnSpPr/>
          <p:nvPr>
            <p:custDataLst>
              <p:tags r:id="rId9"/>
            </p:custDataLst>
          </p:nvPr>
        </p:nvCxnSpPr>
        <p:spPr>
          <a:xfrm flipV="1">
            <a:off x="10504152" y="10232272"/>
            <a:ext cx="0" cy="4096512"/>
          </a:xfrm>
          <a:prstGeom prst="line">
            <a:avLst/>
          </a:prstGeom>
          <a:ln w="57150">
            <a:solidFill>
              <a:srgbClr val="232951"/>
            </a:solidFill>
            <a:headEnd type="oval" w="sm" len="sm"/>
            <a:tailEnd type="none" w="sm" len="sm"/>
          </a:ln>
        </p:spPr>
        <p:style>
          <a:lnRef idx="2">
            <a:schemeClr val="accent1"/>
          </a:lnRef>
          <a:fillRef idx="0">
            <a:srgbClr val="FFFFFF"/>
          </a:fillRef>
          <a:effectRef idx="0">
            <a:srgbClr val="FFFFFF"/>
          </a:effectRef>
          <a:fontRef idx="minor">
            <a:schemeClr val="tx1"/>
          </a:fontRef>
        </p:style>
      </p:cxnSp>
      <p:sp>
        <p:nvSpPr>
          <p:cNvPr id="11" name="文本框 10"/>
          <p:cNvSpPr txBox="1"/>
          <p:nvPr>
            <p:custDataLst>
              <p:tags r:id="rId10"/>
            </p:custDataLst>
          </p:nvPr>
        </p:nvSpPr>
        <p:spPr>
          <a:xfrm>
            <a:off x="16442944" y="3339084"/>
            <a:ext cx="6736842" cy="2935478"/>
          </a:xfrm>
          <a:prstGeom prst="rect">
            <a:avLst/>
          </a:prstGeom>
          <a:noFill/>
        </p:spPr>
        <p:txBody>
          <a:bodyPr wrap="square" lIns="0" tIns="0" rIns="0" bIns="0" rtlCol="0" anchor="t" anchorCtr="0"/>
          <a:lstStyle/>
          <a:p>
            <a:pPr lvl="0" algn="l">
              <a:lnSpc>
                <a:spcPct val="130000"/>
              </a:lnSpc>
              <a:buClrTx/>
              <a:buSzTx/>
              <a:buFontTx/>
            </a:pPr>
            <a:r>
              <a:rPr lang="zh-CN" altLang="en-US" sz="3920" spc="150" dirty="0">
                <a:latin typeface="思源黑体 CN" panose="020B0500000000000000" charset="-122"/>
                <a:ea typeface="思源黑体 CN" panose="020B0500000000000000" charset="-122"/>
                <a:cs typeface="思源黑体 CN" panose="020B0500000000000000" charset="-122"/>
                <a:sym typeface="+mn-ea"/>
              </a:rPr>
              <a:t>在安装过程中用户支持打开BMC控制台查看安装详情。</a:t>
            </a:r>
            <a:endParaRPr lang="zh-CN" altLang="en-US" sz="3920" spc="150" dirty="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l">
              <a:lnSpc>
                <a:spcPct val="130000"/>
              </a:lnSpc>
              <a:buClrTx/>
              <a:buSzTx/>
              <a:buFontTx/>
            </a:pPr>
            <a:r>
              <a:rPr lang="zh-CN" altLang="en-US" sz="3920" spc="150" dirty="0">
                <a:latin typeface="思源黑体 CN" panose="020B0500000000000000" charset="-122"/>
                <a:ea typeface="思源黑体 CN" panose="020B0500000000000000" charset="-122"/>
                <a:cs typeface="思源黑体 CN" panose="020B0500000000000000" charset="-122"/>
                <a:sym typeface="+mn-ea"/>
              </a:rPr>
              <a:t>安装完成后会自动将服务器开机并且将系统默认启动方式改为硬盘启动。</a:t>
            </a:r>
            <a:endParaRPr lang="en-US" altLang="zh-CN" sz="3920" spc="150" dirty="0">
              <a:solidFill>
                <a:schemeClr val="tx1">
                  <a:lumMod val="65000"/>
                  <a:lumOff val="35000"/>
                </a:schemeClr>
              </a:solidFill>
              <a:uFillTx/>
              <a:latin typeface="思源黑体 CN" panose="020B0500000000000000" charset="-122"/>
              <a:ea typeface="思源黑体 CN" panose="020B0500000000000000" charset="-122"/>
              <a:cs typeface="思源黑体 CN" panose="020B0500000000000000" charset="-122"/>
              <a:sym typeface="+mn-ea"/>
            </a:endParaRPr>
          </a:p>
        </p:txBody>
      </p:sp>
      <p:cxnSp>
        <p:nvCxnSpPr>
          <p:cNvPr id="12" name="直接连接符 11"/>
          <p:cNvCxnSpPr/>
          <p:nvPr>
            <p:custDataLst>
              <p:tags r:id="rId11"/>
            </p:custDataLst>
          </p:nvPr>
        </p:nvCxnSpPr>
        <p:spPr>
          <a:xfrm>
            <a:off x="15692488" y="4525268"/>
            <a:ext cx="0" cy="4145646"/>
          </a:xfrm>
          <a:prstGeom prst="line">
            <a:avLst/>
          </a:prstGeom>
          <a:ln w="57150">
            <a:solidFill>
              <a:srgbClr val="232951"/>
            </a:solidFill>
            <a:headEnd type="oval" w="sm" len="sm"/>
            <a:tailEnd type="none" w="sm" len="sm"/>
          </a:ln>
        </p:spPr>
        <p:style>
          <a:lnRef idx="2">
            <a:schemeClr val="accent1"/>
          </a:lnRef>
          <a:fillRef idx="0">
            <a:srgbClr val="FFFFFF"/>
          </a:fillRef>
          <a:effectRef idx="0">
            <a:srgbClr val="FFFFFF"/>
          </a:effectRef>
          <a:fontRef idx="minor">
            <a:schemeClr val="tx1"/>
          </a:fontRef>
        </p:style>
      </p:cxnSp>
      <p:sp>
        <p:nvSpPr>
          <p:cNvPr id="13" name="文本框 12"/>
          <p:cNvSpPr txBox="1"/>
          <p:nvPr>
            <p:custDataLst>
              <p:tags r:id="rId12"/>
            </p:custDataLst>
          </p:nvPr>
        </p:nvSpPr>
        <p:spPr>
          <a:xfrm>
            <a:off x="21645372" y="13038074"/>
            <a:ext cx="7288022" cy="2222500"/>
          </a:xfrm>
          <a:prstGeom prst="rect">
            <a:avLst/>
          </a:prstGeom>
          <a:noFill/>
        </p:spPr>
        <p:txBody>
          <a:bodyPr wrap="square" lIns="0" tIns="0" rIns="0" bIns="0" rtlCol="0" anchor="t" anchorCtr="0">
            <a:normAutofit/>
          </a:bodyPr>
          <a:lstStyle/>
          <a:p>
            <a:pPr lvl="0" algn="l">
              <a:lnSpc>
                <a:spcPct val="130000"/>
              </a:lnSpc>
              <a:buClrTx/>
              <a:buSzTx/>
              <a:buFontTx/>
            </a:pPr>
            <a:r>
              <a:rPr lang="zh-CN" altLang="en-US" sz="3920" spc="150" dirty="0">
                <a:latin typeface="思源黑体 CN" panose="020B0500000000000000" charset="-122"/>
                <a:ea typeface="思源黑体 CN" panose="020B0500000000000000" charset="-122"/>
                <a:sym typeface="+mn-ea"/>
              </a:rPr>
              <a:t>在前端界面展示系统的基本信息、分区信息、网络信息。</a:t>
            </a:r>
            <a:endParaRPr lang="zh-CN" altLang="en-US" sz="3920" spc="150" dirty="0">
              <a:solidFill>
                <a:schemeClr val="tx1">
                  <a:lumMod val="65000"/>
                  <a:lumOff val="35000"/>
                </a:schemeClr>
              </a:solidFill>
              <a:uFillTx/>
              <a:latin typeface="思源黑体 CN" panose="020B0500000000000000" charset="-122"/>
              <a:ea typeface="思源黑体 CN" panose="020B0500000000000000" charset="-122"/>
              <a:cs typeface="+mn-ea"/>
              <a:sym typeface="+mn-ea"/>
            </a:endParaRPr>
          </a:p>
        </p:txBody>
      </p:sp>
      <p:cxnSp>
        <p:nvCxnSpPr>
          <p:cNvPr id="14" name="直接连接符 13"/>
          <p:cNvCxnSpPr/>
          <p:nvPr>
            <p:custDataLst>
              <p:tags r:id="rId13"/>
            </p:custDataLst>
          </p:nvPr>
        </p:nvCxnSpPr>
        <p:spPr>
          <a:xfrm flipV="1">
            <a:off x="20903674" y="10235828"/>
            <a:ext cx="0" cy="4096512"/>
          </a:xfrm>
          <a:prstGeom prst="line">
            <a:avLst/>
          </a:prstGeom>
          <a:ln w="57150">
            <a:solidFill>
              <a:srgbClr val="232951"/>
            </a:solidFill>
            <a:headEnd type="oval" w="sm" len="sm"/>
            <a:tailEnd type="none" w="sm" len="sm"/>
          </a:ln>
        </p:spPr>
        <p:style>
          <a:lnRef idx="2">
            <a:schemeClr val="accent1"/>
          </a:lnRef>
          <a:fillRef idx="0">
            <a:srgbClr val="FFFFFF"/>
          </a:fillRef>
          <a:effectRef idx="0">
            <a:srgbClr val="FFFFFF"/>
          </a:effectRef>
          <a:fontRef idx="minor">
            <a:schemeClr val="tx1"/>
          </a:fontRef>
        </p:style>
      </p:cxn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用算力跨越空间"/>
          <p:cNvSpPr txBox="1"/>
          <p:nvPr/>
        </p:nvSpPr>
        <p:spPr>
          <a:xfrm>
            <a:off x="4841402" y="1113308"/>
            <a:ext cx="24454797" cy="1146810"/>
          </a:xfrm>
          <a:prstGeom prst="rect">
            <a:avLst/>
          </a:prstGeom>
          <a:ln w="12700">
            <a:miter lim="400000"/>
          </a:ln>
        </p:spPr>
        <p:txBody>
          <a:bodyPr lIns="35559" tIns="35559" rIns="35559" bIns="35559">
            <a:spAutoFit/>
          </a:bodyPr>
          <a:lstStyle/>
          <a:p>
            <a:pPr algn="ctr" defTabSz="1734185">
              <a:defRPr sz="6000">
                <a:solidFill>
                  <a:srgbClr val="1C2D4E"/>
                </a:solidFill>
                <a:latin typeface="+mn-lt"/>
                <a:ea typeface="+mn-ea"/>
                <a:cs typeface="+mn-cs"/>
                <a:sym typeface="Source Han Sans CN Bold Bold"/>
              </a:defRPr>
            </a:pP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某机关单位操作系统迁移</a:t>
            </a:r>
            <a:endPar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24" name="矩形 23"/>
          <p:cNvSpPr/>
          <p:nvPr>
            <p:custDataLst>
              <p:tags r:id="rId2"/>
            </p:custDataLst>
          </p:nvPr>
        </p:nvSpPr>
        <p:spPr bwMode="auto">
          <a:xfrm>
            <a:off x="2075180" y="12198350"/>
            <a:ext cx="28825825" cy="4302760"/>
          </a:xfrm>
          <a:prstGeom prst="rect">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marL="571500" lvl="0" indent="-571500" algn="l" defTabSz="1894840">
              <a:buFont typeface="Arial" panose="020B0604020202020204" pitchFamily="34" charset="0"/>
              <a:buChar char="•"/>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4" name="矩形 13"/>
          <p:cNvSpPr/>
          <p:nvPr>
            <p:custDataLst>
              <p:tags r:id="rId3"/>
            </p:custDataLst>
          </p:nvPr>
        </p:nvSpPr>
        <p:spPr>
          <a:xfrm>
            <a:off x="2046590" y="3827136"/>
            <a:ext cx="5612701" cy="1045173"/>
          </a:xfrm>
          <a:prstGeom prst="rect">
            <a:avLst/>
          </a:prstGeom>
          <a:solidFill>
            <a:srgbClr val="DCE5FC">
              <a:alpha val="9804"/>
            </a:srgbClr>
          </a:solidFill>
          <a:ln w="3175" cap="flat">
            <a:noFill/>
            <a:miter lim="400000"/>
          </a:ln>
          <a:effectLst/>
        </p:spPr>
        <p:txBody>
          <a:bodyPr rot="0" spcFirstLastPara="0" vert="horz" wrap="square" lIns="111811" tIns="111811" rIns="111811" bIns="111811" numCol="1" spcCol="0" rtlCol="0" fromWordArt="0" anchor="ctr" anchorCtr="0" forceAA="0" compatLnSpc="0">
            <a:noAutofit/>
          </a:bodyPr>
          <a:lstStyle/>
          <a:p>
            <a:pPr lvl="0" algn="ctr" defTabSz="1894840"/>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项目介绍</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17" name="文本框 8213"/>
          <p:cNvSpPr>
            <a:spLocks noChangeArrowheads="1"/>
          </p:cNvSpPr>
          <p:nvPr>
            <p:custDataLst>
              <p:tags r:id="rId4"/>
            </p:custDataLst>
          </p:nvPr>
        </p:nvSpPr>
        <p:spPr bwMode="auto">
          <a:xfrm>
            <a:off x="2075180" y="4874260"/>
            <a:ext cx="28774390" cy="5700395"/>
          </a:xfrm>
          <a:prstGeom prst="rect">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marL="571500" lvl="0" indent="-571500" algn="l" defTabSz="1894840">
              <a:lnSpc>
                <a:spcPct val="150000"/>
              </a:lnSpc>
              <a:buFont typeface="Arial" panose="020B0604020202020204" pitchFamily="34" charset="0"/>
              <a:buChar char="•"/>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项目详情：涉及多个业务平台，各业务系统运行于两套环境，包括本地机房物理服务器和政务云服务器+虚拟机等硬件环境，包含云计算、大数据等复杂业务环境。迁移场景</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包含原地迁移和重装部署，需要将业务系统从CentOS7系列迁移到麒麟信安操作系统</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marL="571500" lvl="0" indent="-571500" algn="l" defTabSz="1894840">
              <a:lnSpc>
                <a:spcPct val="150000"/>
              </a:lnSpc>
              <a:buFont typeface="Arial" panose="020B0604020202020204" pitchFamily="34" charset="0"/>
              <a:buChar char="•"/>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项目规模：</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共50+</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套操作系统（20+</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套虚拟机、30+</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套物理机）。</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marL="571500" lvl="0" indent="-571500" algn="l" defTabSz="1894840">
              <a:lnSpc>
                <a:spcPct val="150000"/>
              </a:lnSpc>
              <a:buFont typeface="Arial" panose="020B0604020202020204" pitchFamily="34" charset="0"/>
              <a:buChar char="•"/>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迁移方式：30+</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套通过麒麟信安C2K一站式系统迁移平台原地迁移，20+</a:t>
            </a:r>
            <a:r>
              <a:rPr sz="4000">
                <a:solidFill>
                  <a:schemeClr val="tx1"/>
                </a:solidFill>
                <a:latin typeface="思源黑体 CN" panose="020B0500000000000000" charset="-122"/>
                <a:ea typeface="思源黑体 CN" panose="020B0500000000000000" charset="-122"/>
                <a:cs typeface="思源黑体 CN" panose="020B0500000000000000" charset="-122"/>
                <a:sym typeface="+mn-ea"/>
              </a:rPr>
              <a:t>套通过系统重装替换方式迁移。</a:t>
            </a:r>
            <a:endParaRPr sz="4000">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solidFill>
                <a:schemeClr val="tx1"/>
              </a:solidFill>
              <a:latin typeface="思源黑体 CN" panose="020B0500000000000000" charset="-122"/>
              <a:ea typeface="思源黑体 CN" panose="020B0500000000000000" charset="-122"/>
              <a:cs typeface="思源黑体 CN" panose="020B0500000000000000" charset="-122"/>
              <a:sym typeface="+mn-ea"/>
            </a:endParaRPr>
          </a:p>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18" name="矩形 17"/>
          <p:cNvSpPr/>
          <p:nvPr>
            <p:custDataLst>
              <p:tags r:id="rId5"/>
            </p:custDataLst>
          </p:nvPr>
        </p:nvSpPr>
        <p:spPr>
          <a:xfrm>
            <a:off x="2046747" y="11075654"/>
            <a:ext cx="5584096" cy="1121977"/>
          </a:xfrm>
          <a:prstGeom prst="rect">
            <a:avLst/>
          </a:prstGeom>
          <a:solidFill>
            <a:srgbClr val="DCE5FC">
              <a:alpha val="9804"/>
            </a:srgbClr>
          </a:solidFill>
          <a:ln w="3175" cap="flat">
            <a:noFill/>
            <a:miter lim="400000"/>
          </a:ln>
          <a:effectLst/>
        </p:spPr>
        <p:txBody>
          <a:bodyPr rot="0" spcFirstLastPara="0" vert="horz" wrap="square" lIns="111811" tIns="111811" rIns="111811" bIns="111811" numCol="1" spcCol="0" rtlCol="0" fromWordArt="0" anchor="ctr" anchorCtr="0" forceAA="0" compatLnSpc="0">
            <a:noAutofit/>
          </a:bodyPr>
          <a:lstStyle/>
          <a:p>
            <a:pPr lvl="0" algn="ctr" defTabSz="1894840"/>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项目亮点</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19" name="文本框 8213"/>
          <p:cNvSpPr txBox="1">
            <a:spLocks noChangeArrowheads="1"/>
          </p:cNvSpPr>
          <p:nvPr>
            <p:custDataLst>
              <p:tags r:id="rId6"/>
            </p:custDataLst>
          </p:nvPr>
        </p:nvSpPr>
        <p:spPr bwMode="auto">
          <a:xfrm>
            <a:off x="2145665" y="12457430"/>
            <a:ext cx="2870390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gn="l">
              <a:lnSpc>
                <a:spcPct val="150000"/>
              </a:lnSpc>
              <a:spcBef>
                <a:spcPct val="0"/>
              </a:spcBef>
              <a:buFont typeface="Arial" panose="020B0604020202020204" pitchFamily="34" charset="0"/>
              <a:buChar char="•"/>
            </a:pPr>
            <a:r>
              <a:rPr sz="4000">
                <a:latin typeface="思源黑体 CN" panose="020B0500000000000000" charset="-122"/>
                <a:ea typeface="思源黑体 CN" panose="020B0500000000000000" charset="-122"/>
                <a:cs typeface="思源黑体 CN" panose="020B0500000000000000" charset="-122"/>
              </a:rPr>
              <a:t>完善的项目管理，严格的安全培训，严谨的安全操作。</a:t>
            </a:r>
            <a:endParaRPr sz="4000">
              <a:latin typeface="思源黑体 CN" panose="020B0500000000000000" charset="-122"/>
              <a:ea typeface="思源黑体 CN" panose="020B0500000000000000" charset="-122"/>
              <a:cs typeface="思源黑体 CN" panose="020B0500000000000000" charset="-122"/>
            </a:endParaRPr>
          </a:p>
          <a:p>
            <a:pPr algn="l">
              <a:lnSpc>
                <a:spcPct val="150000"/>
              </a:lnSpc>
              <a:spcBef>
                <a:spcPct val="0"/>
              </a:spcBef>
              <a:buFont typeface="Arial" panose="020B0604020202020204" pitchFamily="34" charset="0"/>
              <a:buChar char="•"/>
            </a:pPr>
            <a:r>
              <a:rPr sz="4000">
                <a:latin typeface="思源黑体 CN" panose="020B0500000000000000" charset="-122"/>
                <a:ea typeface="思源黑体 CN" panose="020B0500000000000000" charset="-122"/>
                <a:cs typeface="思源黑体 CN" panose="020B0500000000000000" charset="-122"/>
                <a:sym typeface="+mn-ea"/>
              </a:rPr>
              <a:t>打造了一套全自动化系统迁移流水线，提升了系统迁移效率和成功率，降低了人为操作的风险。</a:t>
            </a:r>
            <a:endParaRPr sz="4000">
              <a:latin typeface="思源黑体 CN" panose="020B0500000000000000" charset="-122"/>
              <a:ea typeface="思源黑体 CN" panose="020B0500000000000000" charset="-122"/>
              <a:cs typeface="思源黑体 CN" panose="020B0500000000000000" charset="-122"/>
            </a:endParaRPr>
          </a:p>
          <a:p>
            <a:pPr algn="l">
              <a:lnSpc>
                <a:spcPct val="150000"/>
              </a:lnSpc>
              <a:spcBef>
                <a:spcPct val="0"/>
              </a:spcBef>
              <a:buFont typeface="Arial" panose="020B0604020202020204" pitchFamily="34" charset="0"/>
              <a:buChar char="•"/>
            </a:pPr>
            <a:r>
              <a:rPr sz="4000">
                <a:latin typeface="思源黑体 CN" panose="020B0500000000000000" charset="-122"/>
                <a:ea typeface="思源黑体 CN" panose="020B0500000000000000" charset="-122"/>
                <a:cs typeface="思源黑体 CN" panose="020B0500000000000000" charset="-122"/>
                <a:sym typeface="+mn-ea"/>
              </a:rPr>
              <a:t>迁移过程中0事故，迁移效率高效，部分业务系统需错峰迁移，在短暂停服时间内快速完成迁移，并保障业务系统正常运行。</a:t>
            </a:r>
            <a:endParaRPr sz="4000">
              <a:latin typeface="思源黑体 CN" panose="020B0500000000000000" charset="-122"/>
              <a:ea typeface="思源黑体 CN" panose="020B0500000000000000" charset="-122"/>
              <a:cs typeface="思源黑体 CN" panose="020B0500000000000000" charset="-122"/>
              <a:sym typeface="+mn-ea"/>
            </a:endParaRPr>
          </a:p>
          <a:p>
            <a:pPr algn="l">
              <a:lnSpc>
                <a:spcPct val="150000"/>
              </a:lnSpc>
              <a:spcBef>
                <a:spcPct val="0"/>
              </a:spcBef>
              <a:buFont typeface="Arial" panose="020B0604020202020204" pitchFamily="34" charset="0"/>
              <a:buChar char="•"/>
            </a:pPr>
            <a:r>
              <a:rPr sz="4000">
                <a:latin typeface="思源黑体 CN" panose="020B0500000000000000" charset="-122"/>
                <a:ea typeface="思源黑体 CN" panose="020B0500000000000000" charset="-122"/>
                <a:cs typeface="思源黑体 CN" panose="020B0500000000000000" charset="-122"/>
                <a:sym typeface="+mn-ea"/>
              </a:rPr>
              <a:t>项目注重流程规范和基础文档管理，迁移质量高。</a:t>
            </a:r>
            <a:endParaRPr sz="4000">
              <a:latin typeface="思源黑体 CN" panose="020B0500000000000000" charset="-122"/>
              <a:ea typeface="思源黑体 CN" panose="020B0500000000000000" charset="-122"/>
              <a:cs typeface="思源黑体 CN" panose="020B0500000000000000"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用算力跨越空间"/>
          <p:cNvSpPr txBox="1"/>
          <p:nvPr/>
        </p:nvSpPr>
        <p:spPr>
          <a:xfrm>
            <a:off x="4841402" y="1092988"/>
            <a:ext cx="24454797" cy="1146810"/>
          </a:xfrm>
          <a:prstGeom prst="rect">
            <a:avLst/>
          </a:prstGeom>
          <a:ln w="12700">
            <a:miter lim="400000"/>
          </a:ln>
        </p:spPr>
        <p:txBody>
          <a:bodyPr lIns="35559" tIns="35559" rIns="35559" bIns="35559">
            <a:spAutoFit/>
          </a:bodyPr>
          <a:lstStyle/>
          <a:p>
            <a:pPr algn="ctr" defTabSz="1734185">
              <a:defRPr sz="6000">
                <a:solidFill>
                  <a:srgbClr val="1C2D4E"/>
                </a:solidFill>
                <a:latin typeface="+mn-lt"/>
                <a:ea typeface="+mn-ea"/>
                <a:cs typeface="+mn-cs"/>
                <a:sym typeface="Source Han Sans CN Bold Bold"/>
              </a:defRPr>
            </a:pP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实践案例</a:t>
            </a:r>
            <a:endPar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16" name="文本框 15"/>
          <p:cNvSpPr txBox="1"/>
          <p:nvPr>
            <p:custDataLst>
              <p:tags r:id="rId2"/>
            </p:custDataLst>
          </p:nvPr>
        </p:nvSpPr>
        <p:spPr>
          <a:xfrm>
            <a:off x="1648206" y="2755900"/>
            <a:ext cx="29249878" cy="2676525"/>
          </a:xfrm>
          <a:prstGeom prst="rect">
            <a:avLst/>
          </a:prstGeom>
          <a:noFill/>
        </p:spPr>
        <p:txBody>
          <a:bodyPr wrap="square" rtlCol="0" anchor="t">
            <a:spAutoFit/>
          </a:bodyPr>
          <a:p>
            <a:pPr>
              <a:lnSpc>
                <a:spcPct val="150000"/>
              </a:lnSpc>
            </a:pPr>
            <a:r>
              <a:rPr lang="zh-CN" altLang="en-US" sz="5600">
                <a:latin typeface="思源黑体 CN" panose="020B0500000000000000" charset="-122"/>
                <a:ea typeface="思源黑体 CN" panose="020B0500000000000000" charset="-122"/>
                <a:cs typeface="思源黑体 CN" panose="020B0500000000000000" charset="-122"/>
                <a:sym typeface="+mn-ea"/>
              </a:rPr>
              <a:t>自启动实施</a:t>
            </a:r>
            <a:r>
              <a:rPr lang="en-US" altLang="zh-CN" sz="5600">
                <a:latin typeface="思源黑体 CN" panose="020B0500000000000000" charset="-122"/>
                <a:ea typeface="思源黑体 CN" panose="020B0500000000000000" charset="-122"/>
                <a:cs typeface="思源黑体 CN" panose="020B0500000000000000" charset="-122"/>
                <a:sym typeface="+mn-ea"/>
              </a:rPr>
              <a:t>CentOS</a:t>
            </a:r>
            <a:r>
              <a:rPr lang="zh-CN" altLang="en-US" sz="5600">
                <a:latin typeface="思源黑体 CN" panose="020B0500000000000000" charset="-122"/>
                <a:ea typeface="思源黑体 CN" panose="020B0500000000000000" charset="-122"/>
                <a:cs typeface="思源黑体 CN" panose="020B0500000000000000" charset="-122"/>
                <a:sym typeface="+mn-ea"/>
              </a:rPr>
              <a:t>替换以来，在</a:t>
            </a:r>
            <a:r>
              <a:rPr lang="zh-CN" altLang="en-US" sz="5600">
                <a:latin typeface="思源黑体 CN" panose="020B0500000000000000" charset="-122"/>
                <a:ea typeface="思源黑体 CN" panose="020B0500000000000000" charset="-122"/>
                <a:cs typeface="思源黑体 CN" panose="020B0500000000000000" charset="-122"/>
                <a:sym typeface="+mn-ea"/>
              </a:rPr>
              <a:t>政务、电网、金融等行业已成功迁移</a:t>
            </a:r>
            <a:r>
              <a:rPr lang="zh-CN" altLang="en-US" sz="5600" b="1" dirty="0">
                <a:gradFill flip="none" rotWithShape="1">
                  <a:gsLst>
                    <a:gs pos="0">
                      <a:srgbClr val="FFE68D"/>
                    </a:gs>
                    <a:gs pos="100000">
                      <a:srgbClr val="FFC156"/>
                    </a:gs>
                  </a:gsLst>
                  <a:lin ang="3600000" scaled="0"/>
                </a:gradFill>
                <a:latin typeface="思源黑体 CN" panose="020B0500000000000000" charset="-122"/>
                <a:ea typeface="思源黑体 CN" panose="020B0500000000000000" charset="-122"/>
                <a:cs typeface="思源黑体 CN" panose="020B0500000000000000" charset="-122"/>
                <a:sym typeface="+mn-ea"/>
              </a:rPr>
              <a:t>数千套</a:t>
            </a:r>
            <a:r>
              <a:rPr lang="zh-CN" altLang="en-US" sz="5600">
                <a:latin typeface="思源黑体 CN" panose="020B0500000000000000" charset="-122"/>
                <a:ea typeface="思源黑体 CN" panose="020B0500000000000000" charset="-122"/>
                <a:cs typeface="思源黑体 CN" panose="020B0500000000000000" charset="-122"/>
                <a:sym typeface="+mn-ea"/>
              </a:rPr>
              <a:t>至基于openEuler的麒麟信安操作系统商业发行版本。</a:t>
            </a:r>
            <a:endParaRPr lang="zh-CN" altLang="en-US" sz="5600">
              <a:latin typeface="思源黑体 CN" panose="020B0500000000000000" charset="-122"/>
              <a:ea typeface="思源黑体 CN" panose="020B0500000000000000" charset="-122"/>
              <a:cs typeface="思源黑体 CN" panose="020B0500000000000000" charset="-122"/>
              <a:sym typeface="+mn-ea"/>
            </a:endParaRPr>
          </a:p>
        </p:txBody>
      </p:sp>
      <p:sp>
        <p:nvSpPr>
          <p:cNvPr id="46" name="圆角矩形 45"/>
          <p:cNvSpPr/>
          <p:nvPr>
            <p:custDataLst>
              <p:tags r:id="rId3"/>
            </p:custDataLst>
          </p:nvPr>
        </p:nvSpPr>
        <p:spPr>
          <a:xfrm>
            <a:off x="3262630" y="6329680"/>
            <a:ext cx="8450834" cy="4332986"/>
          </a:xfrm>
          <a:prstGeom prst="roundRect">
            <a:avLst>
              <a:gd name="adj" fmla="val 17411"/>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47" name="圆角矩形 46"/>
          <p:cNvSpPr/>
          <p:nvPr>
            <p:custDataLst>
              <p:tags r:id="rId4"/>
            </p:custDataLst>
          </p:nvPr>
        </p:nvSpPr>
        <p:spPr>
          <a:xfrm>
            <a:off x="3880486" y="6800850"/>
            <a:ext cx="1370838" cy="1370838"/>
          </a:xfrm>
          <a:prstGeom prst="roundRect">
            <a:avLst/>
          </a:prstGeom>
          <a:solidFill>
            <a:srgbClr val="D0D7FF">
              <a:alpha val="20000"/>
            </a:srgbClr>
          </a:solidFill>
          <a:ln w="12700" cap="flat">
            <a:noFill/>
            <a:miter lim="400000"/>
          </a:ln>
          <a:effectLst/>
        </p:spPr>
        <p:txBody>
          <a:bodyPr wrap="square" lIns="25286" tIns="25286" rIns="25286" bIns="25286" numCol="1" rtlCol="0" anchor="ctr">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5040">
                <a:solidFill>
                  <a:schemeClr val="tx1"/>
                </a:solidFill>
                <a:latin typeface="思源黑体 CN" panose="020B0500000000000000" charset="-122"/>
                <a:ea typeface="思源黑体 CN" panose="020B0500000000000000" charset="-122"/>
                <a:sym typeface="+mn-ea"/>
              </a:rPr>
              <a:t>1</a:t>
            </a:r>
            <a:endParaRPr sz="5040">
              <a:solidFill>
                <a:schemeClr val="tx1"/>
              </a:solidFill>
              <a:latin typeface="思源黑体 CN" panose="020B0500000000000000" charset="-122"/>
              <a:ea typeface="思源黑体 CN" panose="020B0500000000000000" charset="-122"/>
              <a:sym typeface="+mn-ea"/>
            </a:endParaRPr>
          </a:p>
        </p:txBody>
      </p:sp>
      <p:sp>
        <p:nvSpPr>
          <p:cNvPr id="49" name="标题"/>
          <p:cNvSpPr/>
          <p:nvPr>
            <p:custDataLst>
              <p:tags r:id="rId5"/>
            </p:custDataLst>
          </p:nvPr>
        </p:nvSpPr>
        <p:spPr>
          <a:xfrm>
            <a:off x="5944744" y="6674612"/>
            <a:ext cx="4592574" cy="910336"/>
          </a:xfrm>
          <a:prstGeom prst="rect">
            <a:avLst/>
          </a:prstGeom>
          <a:solidFill>
            <a:srgbClr val="232951"/>
          </a:solidFill>
          <a:ln w="3175" cap="flat">
            <a:noFill/>
            <a:miter lim="400000"/>
          </a:ln>
          <a:effectLst/>
        </p:spPr>
        <p:txBody>
          <a:bodyPr wrap="square" lIns="111811" tIns="111811" rIns="111811" bIns="111811" numCol="1" rtlCol="0" anchor="ctr" anchorCtr="0">
            <a:noAutofit/>
          </a:bodyPr>
          <a:lstStyle/>
          <a:p>
            <a:pPr lvl="0" algn="l" defTabSz="914400" hangingPunct="1">
              <a:lnSpc>
                <a:spcPct val="90000"/>
              </a:lnSpc>
              <a:spcBef>
                <a:spcPts val="1000"/>
              </a:spcBef>
              <a:buFont typeface="Arial" panose="020B0604020202020204" pitchFamily="34" charset="0"/>
            </a:pPr>
            <a:r>
              <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rPr>
              <a:t>某证券公司</a:t>
            </a:r>
            <a:endParaRPr sz="5000" b="1"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Source Han Sans CN Bold Bold"/>
              <a:sym typeface="+mn-ea"/>
            </a:endParaRPr>
          </a:p>
        </p:txBody>
      </p:sp>
      <p:sp>
        <p:nvSpPr>
          <p:cNvPr id="50" name="文本框 49"/>
          <p:cNvSpPr txBox="1"/>
          <p:nvPr>
            <p:custDataLst>
              <p:tags r:id="rId6"/>
            </p:custDataLst>
          </p:nvPr>
        </p:nvSpPr>
        <p:spPr>
          <a:xfrm>
            <a:off x="5943854" y="7641844"/>
            <a:ext cx="5152644" cy="1868678"/>
          </a:xfrm>
          <a:prstGeom prst="rect">
            <a:avLst/>
          </a:prstGeom>
          <a:noFill/>
        </p:spPr>
        <p:txBody>
          <a:bodyPr wrap="square" lIns="0" tIns="0" rIns="0" bIns="0" rtlCol="0" anchor="t" anchorCtr="0">
            <a:noAutofit/>
          </a:bodyPr>
          <a:p>
            <a:pPr indent="0" algn="l" fontAlgn="auto">
              <a:lnSpc>
                <a:spcPct val="130000"/>
              </a:lnSpc>
            </a:pPr>
            <a:r>
              <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2000</a:t>
            </a:r>
            <a:r>
              <a:rPr lang="en-US" altLang="zh-CN"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a:t>
            </a:r>
            <a:r>
              <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套</a:t>
            </a:r>
            <a:r>
              <a:rPr lang="en-US" altLang="zh-CN"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CentOS 6/7系</a:t>
            </a:r>
            <a:r>
              <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列的物理机和虚拟机</a:t>
            </a:r>
            <a:r>
              <a:rPr lang="en-US" altLang="zh-CN"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,70%重装部署</a:t>
            </a:r>
            <a:r>
              <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a:t>
            </a:r>
            <a:endPar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endParaRPr>
          </a:p>
        </p:txBody>
      </p:sp>
      <p:sp>
        <p:nvSpPr>
          <p:cNvPr id="53" name="圆角矩形 52"/>
          <p:cNvSpPr/>
          <p:nvPr>
            <p:custDataLst>
              <p:tags r:id="rId7"/>
            </p:custDataLst>
          </p:nvPr>
        </p:nvSpPr>
        <p:spPr>
          <a:xfrm>
            <a:off x="12387326" y="6329680"/>
            <a:ext cx="8450834" cy="4334764"/>
          </a:xfrm>
          <a:prstGeom prst="roundRect">
            <a:avLst>
              <a:gd name="adj" fmla="val 17411"/>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56" name="圆角矩形 55"/>
          <p:cNvSpPr/>
          <p:nvPr>
            <p:custDataLst>
              <p:tags r:id="rId8"/>
            </p:custDataLst>
          </p:nvPr>
        </p:nvSpPr>
        <p:spPr>
          <a:xfrm>
            <a:off x="13022962" y="6800850"/>
            <a:ext cx="1370838" cy="1370838"/>
          </a:xfrm>
          <a:prstGeom prst="roundRect">
            <a:avLst/>
          </a:prstGeom>
          <a:solidFill>
            <a:srgbClr val="D0D7FF">
              <a:alpha val="20000"/>
            </a:srgbClr>
          </a:solidFill>
          <a:ln w="12700" cap="flat">
            <a:noFill/>
            <a:miter lim="400000"/>
          </a:ln>
          <a:effectLst/>
        </p:spPr>
        <p:txBody>
          <a:bodyPr vert="horz" wrap="square" lIns="25286" tIns="25286" rIns="25286" bIns="25286"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5040">
                <a:solidFill>
                  <a:schemeClr val="tx1"/>
                </a:solidFill>
                <a:latin typeface="思源黑体 CN" panose="020B0500000000000000" charset="-122"/>
                <a:ea typeface="思源黑体 CN" panose="020B0500000000000000" charset="-122"/>
                <a:sym typeface="+mn-ea"/>
              </a:rPr>
              <a:t>2</a:t>
            </a:r>
            <a:endParaRPr sz="5040">
              <a:solidFill>
                <a:schemeClr val="tx1"/>
              </a:solidFill>
              <a:latin typeface="思源黑体 CN" panose="020B0500000000000000" charset="-122"/>
              <a:ea typeface="思源黑体 CN" panose="020B0500000000000000" charset="-122"/>
              <a:sym typeface="+mn-ea"/>
            </a:endParaRPr>
          </a:p>
        </p:txBody>
      </p:sp>
      <p:sp>
        <p:nvSpPr>
          <p:cNvPr id="57" name="标题"/>
          <p:cNvSpPr txBox="1"/>
          <p:nvPr>
            <p:custDataLst>
              <p:tags r:id="rId9"/>
            </p:custDataLst>
          </p:nvPr>
        </p:nvSpPr>
        <p:spPr>
          <a:xfrm>
            <a:off x="15140560" y="6674612"/>
            <a:ext cx="4592574" cy="910336"/>
          </a:xfrm>
          <a:prstGeom prst="rect">
            <a:avLst/>
          </a:prstGeom>
          <a:noFill/>
        </p:spPr>
        <p:txBody>
          <a:bodyPr wrap="square" lIns="0" tIns="0" rIns="0" bIns="0" rtlCol="0" anchor="b" anchorCtr="0">
            <a:normAutofit/>
          </a:bodyPr>
          <a:p>
            <a:pPr lvl="0" algn="l" defTabSz="914400" hangingPunct="1">
              <a:lnSpc>
                <a:spcPct val="90000"/>
              </a:lnSpc>
              <a:spcBef>
                <a:spcPts val="1000"/>
              </a:spcBef>
              <a:buClrTx/>
              <a:buSzTx/>
              <a:buFont typeface="Arial" panose="020B0604020202020204" pitchFamily="34" charset="0"/>
            </a:pPr>
            <a:r>
              <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sym typeface="+mn-ea"/>
              </a:rPr>
              <a:t>某机关单位</a:t>
            </a:r>
            <a:endPar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sym typeface="+mn-ea"/>
            </a:endParaRPr>
          </a:p>
        </p:txBody>
      </p:sp>
      <p:sp>
        <p:nvSpPr>
          <p:cNvPr id="60" name="文本框 59"/>
          <p:cNvSpPr txBox="1"/>
          <p:nvPr>
            <p:custDataLst>
              <p:tags r:id="rId10"/>
            </p:custDataLst>
          </p:nvPr>
        </p:nvSpPr>
        <p:spPr>
          <a:xfrm>
            <a:off x="15139670" y="7641844"/>
            <a:ext cx="5220208" cy="1868678"/>
          </a:xfrm>
          <a:prstGeom prst="rect">
            <a:avLst/>
          </a:prstGeom>
          <a:noFill/>
        </p:spPr>
        <p:txBody>
          <a:bodyPr wrap="square" lIns="0" tIns="0" rIns="0" bIns="0" rtlCol="0" anchor="t" anchorCtr="0">
            <a:noAutofit/>
          </a:bodyPr>
          <a:p>
            <a:pPr lvl="0" algn="l">
              <a:lnSpc>
                <a:spcPct val="130000"/>
              </a:lnSpc>
              <a:buClrTx/>
              <a:buSzTx/>
              <a:buFontTx/>
            </a:pPr>
            <a:r>
              <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50+</a:t>
            </a:r>
            <a:r>
              <a:rPr lang="zh-CN" altLang="en-US" sz="3920" spc="150" dirty="0">
                <a:solidFill>
                  <a:schemeClr val="tx1">
                    <a:alpha val="80000"/>
                  </a:schemeClr>
                </a:solidFill>
                <a:uFillTx/>
                <a:latin typeface="思源黑体 CN" panose="020B0500000000000000" charset="-122"/>
                <a:ea typeface="思源黑体 CN" panose="020B0500000000000000" charset="-122"/>
                <a:cs typeface="思源黑体 CN" panose="020B0500000000000000" charset="-122"/>
                <a:sym typeface="+mn-ea"/>
              </a:rPr>
              <a:t>套CentOS 7系列虚拟机和物理机原地升级和重装替换。</a:t>
            </a:r>
            <a:endParaRPr lang="zh-CN" altLang="en-US" sz="3920" spc="150" dirty="0">
              <a:solidFill>
                <a:schemeClr val="tx1">
                  <a:alpha val="80000"/>
                </a:schemeClr>
              </a:solidFill>
              <a:uFillTx/>
              <a:latin typeface="思源黑体 CN" panose="020B0500000000000000" charset="-122"/>
              <a:ea typeface="思源黑体 CN" panose="020B0500000000000000" charset="-122"/>
              <a:cs typeface="思源黑体 CN" panose="020B0500000000000000" charset="-122"/>
              <a:sym typeface="+mn-ea"/>
            </a:endParaRPr>
          </a:p>
        </p:txBody>
      </p:sp>
      <p:sp>
        <p:nvSpPr>
          <p:cNvPr id="62" name="圆角矩形 61"/>
          <p:cNvSpPr/>
          <p:nvPr>
            <p:custDataLst>
              <p:tags r:id="rId11"/>
            </p:custDataLst>
          </p:nvPr>
        </p:nvSpPr>
        <p:spPr>
          <a:xfrm>
            <a:off x="3235960" y="11605006"/>
            <a:ext cx="8450834" cy="4263644"/>
          </a:xfrm>
          <a:prstGeom prst="roundRect">
            <a:avLst>
              <a:gd name="adj" fmla="val 17411"/>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63" name="圆角矩形 62"/>
          <p:cNvSpPr/>
          <p:nvPr>
            <p:custDataLst>
              <p:tags r:id="rId12"/>
            </p:custDataLst>
          </p:nvPr>
        </p:nvSpPr>
        <p:spPr>
          <a:xfrm>
            <a:off x="3853816" y="12076176"/>
            <a:ext cx="1370838" cy="1370838"/>
          </a:xfrm>
          <a:prstGeom prst="roundRect">
            <a:avLst/>
          </a:prstGeom>
          <a:solidFill>
            <a:srgbClr val="D0D7FF">
              <a:alpha val="20000"/>
            </a:srgbClr>
          </a:solidFill>
          <a:ln w="12700" cap="flat">
            <a:noFill/>
            <a:miter lim="400000"/>
          </a:ln>
          <a:effectLst/>
        </p:spPr>
        <p:txBody>
          <a:bodyPr vert="horz" wrap="square" lIns="25286" tIns="25286" rIns="25286" bIns="25286"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5040">
                <a:solidFill>
                  <a:schemeClr val="tx1"/>
                </a:solidFill>
                <a:latin typeface="思源黑体 CN" panose="020B0500000000000000" charset="-122"/>
                <a:ea typeface="思源黑体 CN" panose="020B0500000000000000" charset="-122"/>
                <a:sym typeface="+mn-ea"/>
              </a:rPr>
              <a:t>4</a:t>
            </a:r>
            <a:endParaRPr sz="5040">
              <a:solidFill>
                <a:schemeClr val="tx1"/>
              </a:solidFill>
              <a:latin typeface="思源黑体 CN" panose="020B0500000000000000" charset="-122"/>
              <a:ea typeface="思源黑体 CN" panose="020B0500000000000000" charset="-122"/>
              <a:sym typeface="+mn-ea"/>
            </a:endParaRPr>
          </a:p>
        </p:txBody>
      </p:sp>
      <p:sp>
        <p:nvSpPr>
          <p:cNvPr id="64" name="标题"/>
          <p:cNvSpPr txBox="1"/>
          <p:nvPr>
            <p:custDataLst>
              <p:tags r:id="rId13"/>
            </p:custDataLst>
          </p:nvPr>
        </p:nvSpPr>
        <p:spPr>
          <a:xfrm>
            <a:off x="5918074" y="11949938"/>
            <a:ext cx="4592574" cy="910336"/>
          </a:xfrm>
          <a:prstGeom prst="rect">
            <a:avLst/>
          </a:prstGeom>
          <a:noFill/>
        </p:spPr>
        <p:txBody>
          <a:bodyPr wrap="square" lIns="0" tIns="0" rIns="0" bIns="0" rtlCol="0" anchor="b" anchorCtr="0">
            <a:normAutofit/>
          </a:bodyPr>
          <a:p>
            <a:pPr lvl="0" algn="l" defTabSz="914400" hangingPunct="1">
              <a:lnSpc>
                <a:spcPct val="90000"/>
              </a:lnSpc>
              <a:spcBef>
                <a:spcPts val="1000"/>
              </a:spcBef>
              <a:buClrTx/>
              <a:buSzTx/>
              <a:buFont typeface="Arial" panose="020B0604020202020204" pitchFamily="34" charset="0"/>
            </a:pPr>
            <a:r>
              <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sym typeface="+mn-ea"/>
              </a:rPr>
              <a:t>某政务云项目</a:t>
            </a:r>
            <a:endPar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sym typeface="+mn-ea"/>
            </a:endParaRPr>
          </a:p>
        </p:txBody>
      </p:sp>
      <p:sp>
        <p:nvSpPr>
          <p:cNvPr id="65" name="文本框 64"/>
          <p:cNvSpPr txBox="1"/>
          <p:nvPr>
            <p:custDataLst>
              <p:tags r:id="rId14"/>
            </p:custDataLst>
          </p:nvPr>
        </p:nvSpPr>
        <p:spPr>
          <a:xfrm>
            <a:off x="5917184" y="12917170"/>
            <a:ext cx="4880610" cy="1470406"/>
          </a:xfrm>
          <a:prstGeom prst="rect">
            <a:avLst/>
          </a:prstGeom>
          <a:noFill/>
        </p:spPr>
        <p:txBody>
          <a:bodyPr wrap="square" lIns="0" tIns="0" rIns="0" bIns="0" rtlCol="0" anchor="t" anchorCtr="0">
            <a:noAutofit/>
          </a:bodyPr>
          <a:p>
            <a:pPr lvl="0" algn="l">
              <a:lnSpc>
                <a:spcPct val="130000"/>
              </a:lnSpc>
              <a:buClrTx/>
              <a:buSzTx/>
              <a:buFontTx/>
            </a:pPr>
            <a:r>
              <a:rPr lang="en-US" altLang="zh-CN"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500+套CentOS 7系列 AArch64架构云服务器升级替换。</a:t>
            </a:r>
            <a:endParaRPr lang="en-US" altLang="zh-CN"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endParaRPr>
          </a:p>
        </p:txBody>
      </p:sp>
      <p:sp>
        <p:nvSpPr>
          <p:cNvPr id="66" name="圆角矩形 65"/>
          <p:cNvSpPr/>
          <p:nvPr>
            <p:custDataLst>
              <p:tags r:id="rId15"/>
            </p:custDataLst>
          </p:nvPr>
        </p:nvSpPr>
        <p:spPr>
          <a:xfrm>
            <a:off x="12358878" y="11605006"/>
            <a:ext cx="8450834" cy="4244086"/>
          </a:xfrm>
          <a:prstGeom prst="roundRect">
            <a:avLst>
              <a:gd name="adj" fmla="val 17411"/>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67" name="圆角矩形 66"/>
          <p:cNvSpPr/>
          <p:nvPr>
            <p:custDataLst>
              <p:tags r:id="rId16"/>
            </p:custDataLst>
          </p:nvPr>
        </p:nvSpPr>
        <p:spPr>
          <a:xfrm>
            <a:off x="12994514" y="12076176"/>
            <a:ext cx="1370838" cy="1370838"/>
          </a:xfrm>
          <a:prstGeom prst="roundRect">
            <a:avLst/>
          </a:prstGeom>
          <a:solidFill>
            <a:srgbClr val="D0D7FF">
              <a:alpha val="20000"/>
            </a:srgbClr>
          </a:solidFill>
          <a:ln w="12700" cap="flat">
            <a:noFill/>
            <a:miter lim="400000"/>
          </a:ln>
          <a:effectLst/>
        </p:spPr>
        <p:txBody>
          <a:bodyPr vert="horz" wrap="square" lIns="25286" tIns="25286" rIns="25286" bIns="25286"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5040">
                <a:solidFill>
                  <a:schemeClr val="tx1"/>
                </a:solidFill>
                <a:latin typeface="思源黑体 CN" panose="020B0500000000000000" charset="-122"/>
                <a:ea typeface="思源黑体 CN" panose="020B0500000000000000" charset="-122"/>
                <a:sym typeface="+mn-ea"/>
              </a:rPr>
              <a:t>5</a:t>
            </a:r>
            <a:endParaRPr sz="5040">
              <a:solidFill>
                <a:schemeClr val="tx1"/>
              </a:solidFill>
              <a:latin typeface="思源黑体 CN" panose="020B0500000000000000" charset="-122"/>
              <a:ea typeface="思源黑体 CN" panose="020B0500000000000000" charset="-122"/>
              <a:sym typeface="+mn-ea"/>
            </a:endParaRPr>
          </a:p>
        </p:txBody>
      </p:sp>
      <p:sp>
        <p:nvSpPr>
          <p:cNvPr id="68" name="标题"/>
          <p:cNvSpPr txBox="1"/>
          <p:nvPr>
            <p:custDataLst>
              <p:tags r:id="rId17"/>
            </p:custDataLst>
          </p:nvPr>
        </p:nvSpPr>
        <p:spPr>
          <a:xfrm>
            <a:off x="15112112" y="11949938"/>
            <a:ext cx="4592574" cy="910336"/>
          </a:xfrm>
          <a:prstGeom prst="rect">
            <a:avLst/>
          </a:prstGeom>
          <a:noFill/>
        </p:spPr>
        <p:txBody>
          <a:bodyPr wrap="square" lIns="0" tIns="0" rIns="0" bIns="0" rtlCol="0" anchor="b" anchorCtr="0">
            <a:normAutofit/>
          </a:bodyPr>
          <a:p>
            <a:pPr lvl="0" algn="l" defTabSz="914400" hangingPunct="1">
              <a:lnSpc>
                <a:spcPct val="90000"/>
              </a:lnSpc>
              <a:spcBef>
                <a:spcPts val="1000"/>
              </a:spcBef>
              <a:buClrTx/>
              <a:buSzTx/>
              <a:buFont typeface="Arial" panose="020B0604020202020204" pitchFamily="34" charset="0"/>
            </a:pPr>
            <a:r>
              <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sym typeface="+mn-ea"/>
              </a:rPr>
              <a:t>某民政局</a:t>
            </a:r>
            <a:endPar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sym typeface="+mn-ea"/>
            </a:endParaRPr>
          </a:p>
        </p:txBody>
      </p:sp>
      <p:sp>
        <p:nvSpPr>
          <p:cNvPr id="69" name="文本框 68"/>
          <p:cNvSpPr txBox="1"/>
          <p:nvPr>
            <p:custDataLst>
              <p:tags r:id="rId18"/>
            </p:custDataLst>
          </p:nvPr>
        </p:nvSpPr>
        <p:spPr>
          <a:xfrm>
            <a:off x="15111222" y="12917170"/>
            <a:ext cx="5170424" cy="1468628"/>
          </a:xfrm>
          <a:prstGeom prst="rect">
            <a:avLst/>
          </a:prstGeom>
          <a:noFill/>
        </p:spPr>
        <p:txBody>
          <a:bodyPr wrap="square" lIns="0" tIns="0" rIns="0" bIns="0" rtlCol="0" anchor="t" anchorCtr="0">
            <a:noAutofit/>
          </a:bodyPr>
          <a:p>
            <a:pPr lvl="0" algn="l">
              <a:lnSpc>
                <a:spcPct val="130000"/>
              </a:lnSpc>
              <a:buClrTx/>
              <a:buSzTx/>
              <a:buFontTx/>
            </a:pPr>
            <a:r>
              <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70+套CentOS 7系列业务系统升级替换。</a:t>
            </a:r>
            <a:endPar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endParaRPr>
          </a:p>
        </p:txBody>
      </p:sp>
      <p:sp>
        <p:nvSpPr>
          <p:cNvPr id="70" name="圆角矩形 69"/>
          <p:cNvSpPr/>
          <p:nvPr>
            <p:custDataLst>
              <p:tags r:id="rId19"/>
            </p:custDataLst>
          </p:nvPr>
        </p:nvSpPr>
        <p:spPr>
          <a:xfrm>
            <a:off x="21512022" y="6329680"/>
            <a:ext cx="8450834" cy="4332986"/>
          </a:xfrm>
          <a:prstGeom prst="roundRect">
            <a:avLst>
              <a:gd name="adj" fmla="val 17411"/>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71" name="圆角矩形 70"/>
          <p:cNvSpPr/>
          <p:nvPr>
            <p:custDataLst>
              <p:tags r:id="rId20"/>
            </p:custDataLst>
          </p:nvPr>
        </p:nvSpPr>
        <p:spPr>
          <a:xfrm>
            <a:off x="22129878" y="6800850"/>
            <a:ext cx="1370838" cy="1370838"/>
          </a:xfrm>
          <a:prstGeom prst="roundRect">
            <a:avLst/>
          </a:prstGeom>
          <a:solidFill>
            <a:srgbClr val="D0D7FF">
              <a:alpha val="20000"/>
            </a:srgbClr>
          </a:solidFill>
          <a:ln w="12700" cap="flat">
            <a:noFill/>
            <a:miter lim="400000"/>
          </a:ln>
          <a:effectLst/>
        </p:spPr>
        <p:txBody>
          <a:bodyPr vert="horz" wrap="square" lIns="25286" tIns="25286" rIns="25286" bIns="25286"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5040">
                <a:solidFill>
                  <a:schemeClr val="tx1"/>
                </a:solidFill>
                <a:latin typeface="思源黑体 CN" panose="020B0500000000000000" charset="-122"/>
                <a:ea typeface="思源黑体 CN" panose="020B0500000000000000" charset="-122"/>
                <a:sym typeface="+mn-ea"/>
              </a:rPr>
              <a:t>3</a:t>
            </a:r>
            <a:endParaRPr sz="5040">
              <a:solidFill>
                <a:schemeClr val="tx1"/>
              </a:solidFill>
              <a:latin typeface="思源黑体 CN" panose="020B0500000000000000" charset="-122"/>
              <a:ea typeface="思源黑体 CN" panose="020B0500000000000000" charset="-122"/>
              <a:sym typeface="+mn-ea"/>
            </a:endParaRPr>
          </a:p>
        </p:txBody>
      </p:sp>
      <p:sp>
        <p:nvSpPr>
          <p:cNvPr id="72" name="标题"/>
          <p:cNvSpPr txBox="1"/>
          <p:nvPr>
            <p:custDataLst>
              <p:tags r:id="rId21"/>
            </p:custDataLst>
          </p:nvPr>
        </p:nvSpPr>
        <p:spPr>
          <a:xfrm>
            <a:off x="24194136" y="6674612"/>
            <a:ext cx="4592574" cy="910336"/>
          </a:xfrm>
          <a:prstGeom prst="rect">
            <a:avLst/>
          </a:prstGeom>
          <a:noFill/>
        </p:spPr>
        <p:txBody>
          <a:bodyPr wrap="square" lIns="0" tIns="0" rIns="0" bIns="0" rtlCol="0" anchor="b" anchorCtr="0">
            <a:normAutofit/>
          </a:bodyPr>
          <a:p>
            <a:pPr algn="l" defTabSz="914400" hangingPunct="1">
              <a:lnSpc>
                <a:spcPct val="90000"/>
              </a:lnSpc>
              <a:spcBef>
                <a:spcPts val="1000"/>
              </a:spcBef>
              <a:buFont typeface="Arial" panose="020B0604020202020204" pitchFamily="34" charset="0"/>
            </a:pPr>
            <a:r>
              <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rPr>
              <a:t>某电网信通公司</a:t>
            </a:r>
            <a:endPar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endParaRPr>
          </a:p>
        </p:txBody>
      </p:sp>
      <p:sp>
        <p:nvSpPr>
          <p:cNvPr id="73" name="文本框 72"/>
          <p:cNvSpPr txBox="1"/>
          <p:nvPr>
            <p:custDataLst>
              <p:tags r:id="rId22"/>
            </p:custDataLst>
          </p:nvPr>
        </p:nvSpPr>
        <p:spPr>
          <a:xfrm>
            <a:off x="24193246" y="7641844"/>
            <a:ext cx="5161534" cy="1968246"/>
          </a:xfrm>
          <a:prstGeom prst="rect">
            <a:avLst/>
          </a:prstGeom>
          <a:noFill/>
        </p:spPr>
        <p:txBody>
          <a:bodyPr wrap="square" lIns="0" tIns="0" rIns="0" bIns="0" rtlCol="0" anchor="t" anchorCtr="0">
            <a:noAutofit/>
          </a:bodyPr>
          <a:p>
            <a:pPr indent="0" algn="l" fontAlgn="auto">
              <a:lnSpc>
                <a:spcPct val="130000"/>
              </a:lnSpc>
            </a:pPr>
            <a:r>
              <a:rPr lang="en-US" altLang="zh-CN"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6</a:t>
            </a:r>
            <a:r>
              <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0+套CentOS/R</a:t>
            </a:r>
            <a:r>
              <a:rPr lang="en-US" altLang="zh-CN"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HEL</a:t>
            </a:r>
            <a:r>
              <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 6</a:t>
            </a:r>
            <a:r>
              <a:rPr lang="en-US" altLang="zh-CN"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a:t>
            </a:r>
            <a:r>
              <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rPr>
              <a:t>7系列业务系统升级迁移。</a:t>
            </a:r>
            <a:endParaRPr lang="zh-CN" altLang="en-US" sz="3920" spc="150" dirty="0">
              <a:solidFill>
                <a:schemeClr val="tx1">
                  <a:alpha val="80000"/>
                </a:schemeClr>
              </a:solidFill>
              <a:latin typeface="思源黑体 CN" panose="020B0500000000000000" charset="-122"/>
              <a:ea typeface="思源黑体 CN" panose="020B0500000000000000" charset="-122"/>
              <a:cs typeface="思源黑体 CN" panose="020B0500000000000000" charset="-122"/>
              <a:sym typeface="+mn-ea"/>
            </a:endParaRPr>
          </a:p>
        </p:txBody>
      </p:sp>
      <p:sp>
        <p:nvSpPr>
          <p:cNvPr id="74" name="圆角矩形 73"/>
          <p:cNvSpPr/>
          <p:nvPr>
            <p:custDataLst>
              <p:tags r:id="rId23"/>
            </p:custDataLst>
          </p:nvPr>
        </p:nvSpPr>
        <p:spPr>
          <a:xfrm>
            <a:off x="21622258" y="11605006"/>
            <a:ext cx="8450834" cy="4236974"/>
          </a:xfrm>
          <a:prstGeom prst="roundRect">
            <a:avLst>
              <a:gd name="adj" fmla="val 17411"/>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75" name="圆角矩形 74"/>
          <p:cNvSpPr/>
          <p:nvPr>
            <p:custDataLst>
              <p:tags r:id="rId24"/>
            </p:custDataLst>
          </p:nvPr>
        </p:nvSpPr>
        <p:spPr>
          <a:xfrm>
            <a:off x="22240114" y="12076176"/>
            <a:ext cx="1370838" cy="1370838"/>
          </a:xfrm>
          <a:prstGeom prst="roundRect">
            <a:avLst/>
          </a:prstGeom>
          <a:solidFill>
            <a:srgbClr val="D0D7FF">
              <a:alpha val="20000"/>
            </a:srgbClr>
          </a:solidFill>
          <a:ln w="12700" cap="flat">
            <a:noFill/>
            <a:miter lim="400000"/>
          </a:ln>
          <a:effectLst/>
        </p:spPr>
        <p:txBody>
          <a:bodyPr vert="horz" wrap="square" lIns="25286" tIns="25286" rIns="25286" bIns="25286"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5040">
                <a:solidFill>
                  <a:schemeClr val="tx1"/>
                </a:solidFill>
                <a:latin typeface="思源黑体 CN" panose="020B0500000000000000" charset="-122"/>
                <a:ea typeface="思源黑体 CN" panose="020B0500000000000000" charset="-122"/>
                <a:sym typeface="+mn-ea"/>
              </a:rPr>
              <a:t>6</a:t>
            </a:r>
            <a:endParaRPr sz="5040">
              <a:solidFill>
                <a:schemeClr val="tx1"/>
              </a:solidFill>
              <a:latin typeface="思源黑体 CN" panose="020B0500000000000000" charset="-122"/>
              <a:ea typeface="思源黑体 CN" panose="020B0500000000000000" charset="-122"/>
              <a:sym typeface="+mn-ea"/>
            </a:endParaRPr>
          </a:p>
        </p:txBody>
      </p:sp>
      <p:sp>
        <p:nvSpPr>
          <p:cNvPr id="76" name="标题"/>
          <p:cNvSpPr txBox="1"/>
          <p:nvPr>
            <p:custDataLst>
              <p:tags r:id="rId25"/>
            </p:custDataLst>
          </p:nvPr>
        </p:nvSpPr>
        <p:spPr>
          <a:xfrm>
            <a:off x="24304372" y="11949938"/>
            <a:ext cx="4592574" cy="910336"/>
          </a:xfrm>
          <a:prstGeom prst="rect">
            <a:avLst/>
          </a:prstGeom>
          <a:noFill/>
        </p:spPr>
        <p:txBody>
          <a:bodyPr wrap="square" lIns="0" tIns="0" rIns="0" bIns="0" rtlCol="0" anchor="b" anchorCtr="0">
            <a:normAutofit/>
          </a:bodyPr>
          <a:p>
            <a:pPr lvl="0" algn="l" defTabSz="914400" hangingPunct="1">
              <a:lnSpc>
                <a:spcPct val="90000"/>
              </a:lnSpc>
              <a:spcBef>
                <a:spcPts val="1000"/>
              </a:spcBef>
              <a:buClrTx/>
              <a:buSzTx/>
              <a:buFont typeface="Arial" panose="020B0604020202020204" pitchFamily="34" charset="0"/>
            </a:pPr>
            <a:r>
              <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sym typeface="+mn-ea"/>
              </a:rPr>
              <a:t>某商业银行</a:t>
            </a:r>
            <a:endParaRPr sz="5000" b="1" dirty="0">
              <a:gradFill flip="none" rotWithShape="1">
                <a:gsLst>
                  <a:gs pos="47000">
                    <a:srgbClr val="C1E7FD"/>
                  </a:gs>
                  <a:gs pos="99000">
                    <a:srgbClr val="939CFF"/>
                  </a:gs>
                </a:gsLst>
                <a:lin ang="3600000" scaled="0"/>
              </a:gradFill>
              <a:uFillTx/>
              <a:latin typeface="思源黑体 CN Bold" panose="020B0800000000000000" charset="-122"/>
              <a:ea typeface="思源黑体 CN Bold" panose="020B0800000000000000" charset="-122"/>
              <a:cs typeface="Source Han Sans CN Bold Bold"/>
              <a:sym typeface="+mn-ea"/>
            </a:endParaRPr>
          </a:p>
        </p:txBody>
      </p:sp>
      <p:sp>
        <p:nvSpPr>
          <p:cNvPr id="77" name="文本框 76"/>
          <p:cNvSpPr txBox="1"/>
          <p:nvPr>
            <p:custDataLst>
              <p:tags r:id="rId26"/>
            </p:custDataLst>
          </p:nvPr>
        </p:nvSpPr>
        <p:spPr>
          <a:xfrm>
            <a:off x="24191468" y="12835382"/>
            <a:ext cx="5316220" cy="1504188"/>
          </a:xfrm>
          <a:prstGeom prst="rect">
            <a:avLst/>
          </a:prstGeom>
          <a:noFill/>
        </p:spPr>
        <p:txBody>
          <a:bodyPr wrap="square" lIns="0" tIns="0" rIns="0" bIns="0" rtlCol="0" anchor="t" anchorCtr="0">
            <a:noAutofit/>
          </a:bodyPr>
          <a:p>
            <a:pPr lvl="0" algn="l">
              <a:lnSpc>
                <a:spcPct val="130000"/>
              </a:lnSpc>
              <a:buClrTx/>
              <a:buSzTx/>
              <a:buFontTx/>
            </a:pPr>
            <a:r>
              <a:rPr lang="zh-CN" altLang="en-US" sz="3920" spc="150" dirty="0">
                <a:solidFill>
                  <a:schemeClr val="tx1">
                    <a:alpha val="80000"/>
                  </a:schemeClr>
                </a:solidFill>
                <a:uFillTx/>
                <a:latin typeface="思源黑体 CN" panose="020B0500000000000000" charset="-122"/>
                <a:ea typeface="思源黑体 CN" panose="020B0500000000000000" charset="-122"/>
                <a:cs typeface="思源黑体 CN" panose="020B0500000000000000" charset="-122"/>
                <a:sym typeface="+mn-ea"/>
              </a:rPr>
              <a:t>200+套CentOS 7系列和RHEL 6系列业务系统虚拟机平滑迁移。</a:t>
            </a:r>
            <a:endParaRPr lang="zh-CN" altLang="en-US" sz="3920" spc="150" dirty="0">
              <a:solidFill>
                <a:schemeClr val="tx1">
                  <a:alpha val="80000"/>
                </a:schemeClr>
              </a:solidFill>
              <a:uFillTx/>
              <a:latin typeface="思源黑体 CN" panose="020B0500000000000000" charset="-122"/>
              <a:ea typeface="思源黑体 CN" panose="020B0500000000000000" charset="-122"/>
              <a:cs typeface="思源黑体 CN" panose="020B0500000000000000" charset="-122"/>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用算力跨越空间"/>
          <p:cNvSpPr txBox="1"/>
          <p:nvPr/>
        </p:nvSpPr>
        <p:spPr>
          <a:xfrm>
            <a:off x="4841402" y="1092988"/>
            <a:ext cx="24454797" cy="1146810"/>
          </a:xfrm>
          <a:prstGeom prst="rect">
            <a:avLst/>
          </a:prstGeom>
          <a:ln w="12700">
            <a:miter lim="400000"/>
          </a:ln>
        </p:spPr>
        <p:txBody>
          <a:bodyPr lIns="35559" tIns="35559" rIns="35559" bIns="35559">
            <a:spAutoFit/>
          </a:bodyPr>
          <a:lstStyle/>
          <a:p>
            <a:pPr algn="ctr" defTabSz="1734185">
              <a:defRPr sz="6000">
                <a:solidFill>
                  <a:srgbClr val="1C2D4E"/>
                </a:solidFill>
                <a:latin typeface="+mn-lt"/>
                <a:ea typeface="+mn-ea"/>
                <a:cs typeface="+mn-cs"/>
                <a:sym typeface="Source Han Sans CN Bold Bold"/>
              </a:defRPr>
            </a:pPr>
            <a:r>
              <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rPr>
              <a:t>CentOS迁移的技术方案也有力不从心的窘境</a:t>
            </a:r>
            <a:endParaRPr lang="zh-CN" altLang="en-US" sz="7000" b="1">
              <a:solidFill>
                <a:schemeClr val="tx1"/>
              </a:solidFill>
              <a:latin typeface="思源黑体 CN Bold" panose="020B0800000000000000" charset="-122"/>
              <a:ea typeface="思源黑体 CN Bold" panose="020B0800000000000000" charset="-122"/>
              <a:cs typeface="思源黑体 CN Bold" panose="020B0800000000000000" charset="-122"/>
              <a:sym typeface="Source Han Sans CN Bold Bold"/>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l="17488" t="13513" r="18863" b="14864"/>
          <a:stretch>
            <a:fillRect/>
          </a:stretch>
        </p:blipFill>
        <p:spPr>
          <a:xfrm>
            <a:off x="30943295" y="541113"/>
            <a:ext cx="2653125" cy="1100459"/>
          </a:xfrm>
          <a:prstGeom prst="rect">
            <a:avLst/>
          </a:prstGeom>
        </p:spPr>
      </p:pic>
      <p:sp>
        <p:nvSpPr>
          <p:cNvPr id="5" name="椭圆 4"/>
          <p:cNvSpPr/>
          <p:nvPr>
            <p:custDataLst>
              <p:tags r:id="rId2"/>
            </p:custDataLst>
          </p:nvPr>
        </p:nvSpPr>
        <p:spPr>
          <a:xfrm>
            <a:off x="10628289" y="3130142"/>
            <a:ext cx="12067076" cy="12067076"/>
          </a:xfrm>
          <a:prstGeom prst="ellipse">
            <a:avLst/>
          </a:prstGeom>
          <a:solidFill>
            <a:srgbClr val="232951"/>
          </a:solidFill>
          <a:ln w="3175" cap="flat">
            <a:noFill/>
            <a:miter lim="400000"/>
          </a:ln>
          <a:effectLst/>
        </p:spPr>
        <p:txBody>
          <a:bodyPr vert="horz" wrap="square" lIns="111811" tIns="111811" rIns="111811" bIns="111811" numCol="1" spcCol="0" rtlCol="0" fromWordArt="0" anchor="ctr" anchorCtr="0" forceAA="0" compatLnSpc="0">
            <a:noAutofit/>
          </a:bodyPr>
          <a:lstStyle/>
          <a:p>
            <a:pPr lvl="0" algn="ctr" defTabSz="1894840">
              <a:defRPr sz="1200">
                <a:solidFill>
                  <a:srgbClr val="66666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4800" b="1">
              <a:solidFill>
                <a:schemeClr val="tx1"/>
              </a:solidFill>
              <a:latin typeface="思源黑体 CN" panose="020B0500000000000000" charset="-122"/>
              <a:ea typeface="思源黑体 CN" panose="020B0500000000000000" charset="-122"/>
              <a:cs typeface="思源黑体 CN" panose="020B0500000000000000" charset="-122"/>
              <a:sym typeface="+mn-ea"/>
            </a:endParaRPr>
          </a:p>
        </p:txBody>
      </p:sp>
      <p:sp>
        <p:nvSpPr>
          <p:cNvPr id="56" name="椭圆 55"/>
          <p:cNvSpPr/>
          <p:nvPr>
            <p:custDataLst>
              <p:tags r:id="rId3"/>
            </p:custDataLst>
          </p:nvPr>
        </p:nvSpPr>
        <p:spPr>
          <a:xfrm>
            <a:off x="13505154" y="6003950"/>
            <a:ext cx="6269071" cy="6269071"/>
          </a:xfrm>
          <a:prstGeom prst="ellipse">
            <a:avLst/>
          </a:prstGeom>
          <a:solidFill>
            <a:schemeClr val="accent1">
              <a:lumMod val="20000"/>
              <a:lumOff val="80000"/>
              <a:alpha val="1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a:buClrTx/>
              <a:buSzTx/>
              <a:buFontTx/>
            </a:pPr>
            <a:endParaRPr lang="zh-CN" altLang="en-US" sz="5040" dirty="0">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13" name="矩形 12"/>
          <p:cNvSpPr/>
          <p:nvPr>
            <p:custDataLst>
              <p:tags r:id="rId4"/>
            </p:custDataLst>
          </p:nvPr>
        </p:nvSpPr>
        <p:spPr>
          <a:xfrm>
            <a:off x="23350769" y="8777378"/>
            <a:ext cx="10076557" cy="1221937"/>
          </a:xfrm>
          <a:prstGeom prst="rect">
            <a:avLst/>
          </a:prstGeom>
          <a:noFill/>
        </p:spPr>
        <p:txBody>
          <a:bodyPr wrap="square" lIns="0" tIns="0" rIns="0" bIns="0" rtlCol="0" anchor="b">
            <a:noAutofit/>
          </a:bodyPr>
          <a:lstStyle/>
          <a:p>
            <a:pPr algn="ctr">
              <a:buNone/>
            </a:pP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迁移成本高</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endParaRPr>
          </a:p>
        </p:txBody>
      </p:sp>
      <p:sp>
        <p:nvSpPr>
          <p:cNvPr id="8" name="椭圆 7"/>
          <p:cNvSpPr/>
          <p:nvPr>
            <p:custDataLst>
              <p:tags r:id="rId5"/>
            </p:custDataLst>
          </p:nvPr>
        </p:nvSpPr>
        <p:spPr>
          <a:xfrm>
            <a:off x="11847569" y="4346365"/>
            <a:ext cx="9584240" cy="9586011"/>
          </a:xfrm>
          <a:prstGeom prst="ellipse">
            <a:avLst/>
          </a:prstGeom>
          <a:noFill/>
          <a:ln>
            <a:solidFill>
              <a:schemeClr val="accent1"/>
            </a:solid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40" dirty="0">
              <a:latin typeface="思源黑体 CN" panose="020B0500000000000000" charset="-122"/>
              <a:ea typeface="思源黑体 CN" panose="020B0500000000000000" charset="-122"/>
              <a:cs typeface="阿里巴巴普惠体 3.0 55 Regular" panose="00020600040101010101" charset="-122"/>
            </a:endParaRPr>
          </a:p>
        </p:txBody>
      </p:sp>
      <p:sp>
        <p:nvSpPr>
          <p:cNvPr id="59" name="椭圆 58"/>
          <p:cNvSpPr/>
          <p:nvPr>
            <p:custDataLst>
              <p:tags r:id="rId6"/>
            </p:custDataLst>
          </p:nvPr>
        </p:nvSpPr>
        <p:spPr>
          <a:xfrm rot="300000">
            <a:off x="13675514" y="4076861"/>
            <a:ext cx="1618624" cy="1618624"/>
          </a:xfrm>
          <a:prstGeom prst="ellipse">
            <a:avLst/>
          </a:prstGeom>
          <a:gradFill>
            <a:gsLst>
              <a:gs pos="50000">
                <a:schemeClr val="accent1">
                  <a:lumMod val="80000"/>
                  <a:lumOff val="20000"/>
                </a:schemeClr>
              </a:gs>
              <a:gs pos="100000">
                <a:schemeClr val="accent1"/>
              </a:gs>
              <a:gs pos="0">
                <a:schemeClr val="accent1">
                  <a:lumMod val="60000"/>
                  <a:lumOff val="40000"/>
                  <a:alpha val="100000"/>
                </a:schemeClr>
              </a:gs>
            </a:gsLst>
            <a:lin ang="18900000" scaled="0"/>
          </a:gradFill>
          <a:ln>
            <a:noFill/>
          </a:ln>
          <a:effectLst>
            <a:outerShdw blurRad="139700" dist="50800" dir="2700000" algn="tl"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5040" dirty="0">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60" name="椭圆 59"/>
          <p:cNvSpPr/>
          <p:nvPr>
            <p:custDataLst>
              <p:tags r:id="rId7"/>
            </p:custDataLst>
          </p:nvPr>
        </p:nvSpPr>
        <p:spPr>
          <a:xfrm rot="300000">
            <a:off x="20550997" y="9246467"/>
            <a:ext cx="1618624" cy="1618624"/>
          </a:xfrm>
          <a:prstGeom prst="ellipse">
            <a:avLst/>
          </a:prstGeom>
          <a:gradFill>
            <a:gsLst>
              <a:gs pos="50000">
                <a:schemeClr val="accent1">
                  <a:lumMod val="80000"/>
                  <a:lumOff val="20000"/>
                </a:schemeClr>
              </a:gs>
              <a:gs pos="100000">
                <a:schemeClr val="accent1"/>
              </a:gs>
              <a:gs pos="0">
                <a:schemeClr val="accent1">
                  <a:lumMod val="60000"/>
                  <a:lumOff val="40000"/>
                  <a:alpha val="100000"/>
                </a:schemeClr>
              </a:gs>
            </a:gsLst>
            <a:lin ang="18900000" scaled="0"/>
          </a:gradFill>
          <a:ln>
            <a:noFill/>
          </a:ln>
          <a:effectLst>
            <a:outerShdw blurRad="139700" dist="50800" dir="2700000" algn="tl"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5040" dirty="0">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61" name="椭圆 60"/>
          <p:cNvSpPr/>
          <p:nvPr>
            <p:custDataLst>
              <p:tags r:id="rId8"/>
            </p:custDataLst>
          </p:nvPr>
        </p:nvSpPr>
        <p:spPr>
          <a:xfrm rot="300000">
            <a:off x="11053701" y="9327849"/>
            <a:ext cx="1618624" cy="1618624"/>
          </a:xfrm>
          <a:prstGeom prst="ellipse">
            <a:avLst/>
          </a:prstGeom>
          <a:gradFill>
            <a:gsLst>
              <a:gs pos="50000">
                <a:schemeClr val="accent1">
                  <a:lumMod val="80000"/>
                  <a:lumOff val="20000"/>
                </a:schemeClr>
              </a:gs>
              <a:gs pos="100000">
                <a:schemeClr val="accent1"/>
              </a:gs>
              <a:gs pos="0">
                <a:schemeClr val="accent1">
                  <a:lumMod val="60000"/>
                  <a:lumOff val="40000"/>
                  <a:alpha val="100000"/>
                </a:schemeClr>
              </a:gs>
            </a:gsLst>
            <a:lin ang="18900000" scaled="0"/>
          </a:gradFill>
          <a:ln>
            <a:noFill/>
          </a:ln>
          <a:effectLst>
            <a:outerShdw blurRad="139700" dist="50800" dir="2700000" algn="tl"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5040" dirty="0">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62" name="椭圆 61"/>
          <p:cNvSpPr/>
          <p:nvPr>
            <p:custDataLst>
              <p:tags r:id="rId9"/>
            </p:custDataLst>
          </p:nvPr>
        </p:nvSpPr>
        <p:spPr>
          <a:xfrm rot="300000">
            <a:off x="15850867" y="13225092"/>
            <a:ext cx="1618624" cy="1618624"/>
          </a:xfrm>
          <a:prstGeom prst="ellipse">
            <a:avLst/>
          </a:prstGeom>
          <a:gradFill>
            <a:gsLst>
              <a:gs pos="50000">
                <a:schemeClr val="accent1">
                  <a:lumMod val="80000"/>
                  <a:lumOff val="20000"/>
                </a:schemeClr>
              </a:gs>
              <a:gs pos="100000">
                <a:schemeClr val="accent1"/>
              </a:gs>
              <a:gs pos="0">
                <a:schemeClr val="accent1">
                  <a:lumMod val="60000"/>
                  <a:lumOff val="40000"/>
                  <a:alpha val="100000"/>
                </a:schemeClr>
              </a:gs>
            </a:gsLst>
            <a:lin ang="18900000" scaled="0"/>
          </a:gradFill>
          <a:ln>
            <a:noFill/>
          </a:ln>
          <a:effectLst>
            <a:outerShdw blurRad="139700" dist="50800" dir="2700000" algn="tl"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5040" dirty="0">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64" name="椭圆 63"/>
          <p:cNvSpPr/>
          <p:nvPr>
            <p:custDataLst>
              <p:tags r:id="rId10"/>
            </p:custDataLst>
          </p:nvPr>
        </p:nvSpPr>
        <p:spPr>
          <a:xfrm rot="300000">
            <a:off x="18282625" y="4133447"/>
            <a:ext cx="1618624" cy="1618624"/>
          </a:xfrm>
          <a:prstGeom prst="ellipse">
            <a:avLst/>
          </a:prstGeom>
          <a:gradFill>
            <a:gsLst>
              <a:gs pos="50000">
                <a:schemeClr val="accent1"/>
              </a:gs>
              <a:gs pos="0">
                <a:schemeClr val="accent1">
                  <a:lumMod val="60000"/>
                  <a:lumOff val="40000"/>
                  <a:alpha val="100000"/>
                </a:schemeClr>
              </a:gs>
              <a:gs pos="100000">
                <a:schemeClr val="accent1"/>
              </a:gs>
            </a:gsLst>
            <a:lin ang="18900000" scaled="0"/>
          </a:gradFill>
          <a:ln>
            <a:noFill/>
          </a:ln>
          <a:effectLst>
            <a:outerShdw blurRad="139700" dist="50800" dir="2700000" algn="tl"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a:buClrTx/>
              <a:buSzTx/>
              <a:buFontTx/>
            </a:pPr>
            <a:endParaRPr lang="zh-CN" altLang="en-US" sz="5040" dirty="0">
              <a:latin typeface="思源黑体 CN" panose="020B0500000000000000" charset="-122"/>
              <a:ea typeface="思源黑体 CN" panose="020B0500000000000000" charset="-122"/>
              <a:cs typeface="阿里巴巴普惠体 3.0 55 Regular" panose="00020600040101010101" charset="-122"/>
              <a:sym typeface="+mn-ea"/>
            </a:endParaRPr>
          </a:p>
        </p:txBody>
      </p:sp>
      <p:sp>
        <p:nvSpPr>
          <p:cNvPr id="69" name="弧形 68"/>
          <p:cNvSpPr/>
          <p:nvPr>
            <p:custDataLst>
              <p:tags r:id="rId11"/>
            </p:custDataLst>
          </p:nvPr>
        </p:nvSpPr>
        <p:spPr>
          <a:xfrm rot="16200000">
            <a:off x="12655111" y="5152136"/>
            <a:ext cx="7946136" cy="7946136"/>
          </a:xfrm>
          <a:prstGeom prst="arc">
            <a:avLst>
              <a:gd name="adj1" fmla="val 19305001"/>
              <a:gd name="adj2" fmla="val 1087993"/>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5040" dirty="0">
              <a:latin typeface="思源黑体 CN" panose="020B0500000000000000" charset="-122"/>
              <a:ea typeface="思源黑体 CN" panose="020B0500000000000000" charset="-122"/>
              <a:cs typeface="阿里巴巴普惠体 3.0 55 Regular" panose="00020600040101010101" charset="-122"/>
            </a:endParaRPr>
          </a:p>
        </p:txBody>
      </p:sp>
      <p:sp>
        <p:nvSpPr>
          <p:cNvPr id="70" name="弧形 69"/>
          <p:cNvSpPr/>
          <p:nvPr>
            <p:custDataLst>
              <p:tags r:id="rId12"/>
            </p:custDataLst>
          </p:nvPr>
        </p:nvSpPr>
        <p:spPr>
          <a:xfrm rot="20520000">
            <a:off x="12655111" y="5150365"/>
            <a:ext cx="7946136" cy="7946136"/>
          </a:xfrm>
          <a:prstGeom prst="arc">
            <a:avLst>
              <a:gd name="adj1" fmla="val 19630616"/>
              <a:gd name="adj2" fmla="val 331570"/>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5040" dirty="0">
              <a:latin typeface="思源黑体 CN" panose="020B0500000000000000" charset="-122"/>
              <a:ea typeface="思源黑体 CN" panose="020B0500000000000000" charset="-122"/>
              <a:cs typeface="阿里巴巴普惠体 3.0 55 Regular" panose="00020600040101010101" charset="-122"/>
            </a:endParaRPr>
          </a:p>
        </p:txBody>
      </p:sp>
      <p:sp>
        <p:nvSpPr>
          <p:cNvPr id="14" name="矩形 13"/>
          <p:cNvSpPr/>
          <p:nvPr>
            <p:custDataLst>
              <p:tags r:id="rId13"/>
            </p:custDataLst>
          </p:nvPr>
        </p:nvSpPr>
        <p:spPr>
          <a:xfrm>
            <a:off x="680720" y="4780080"/>
            <a:ext cx="10263516" cy="2258974"/>
          </a:xfrm>
          <a:prstGeom prst="rect">
            <a:avLst/>
          </a:prstGeom>
          <a:noFill/>
        </p:spPr>
        <p:txBody>
          <a:bodyPr wrap="square" lIns="0" tIns="0" rIns="0" bIns="0" rtlCol="0" anchor="t" anchorCtr="0">
            <a:noAutofit/>
          </a:bodyPr>
          <a:lstStyle/>
          <a:p>
            <a:pPr algn="r">
              <a:lnSpc>
                <a:spcPct val="150000"/>
              </a:lnSpc>
              <a:spcBef>
                <a:spcPct val="0"/>
              </a:spcBef>
              <a:spcAft>
                <a:spcPct val="0"/>
              </a:spcAft>
            </a:pPr>
            <a:r>
              <a:rPr lang="en-US" altLang="zh-CN" sz="4480" dirty="0">
                <a:solidFill>
                  <a:schemeClr val="tx1"/>
                </a:solidFill>
                <a:latin typeface="思源黑体 CN" panose="020B0500000000000000" charset="-122"/>
                <a:ea typeface="思源黑体 CN" panose="020B0500000000000000" charset="-122"/>
                <a:cs typeface="思源黑体 CN" panose="020B0500000000000000" charset="-122"/>
              </a:rPr>
              <a:t>CentOS</a:t>
            </a:r>
            <a:r>
              <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rPr>
              <a:t>数量庞大、迁移工作又有复杂度</a:t>
            </a:r>
            <a:endPar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endParaRPr>
          </a:p>
        </p:txBody>
      </p:sp>
      <p:sp>
        <p:nvSpPr>
          <p:cNvPr id="15" name="矩形 14"/>
          <p:cNvSpPr/>
          <p:nvPr>
            <p:custDataLst>
              <p:tags r:id="rId14"/>
            </p:custDataLst>
          </p:nvPr>
        </p:nvSpPr>
        <p:spPr>
          <a:xfrm>
            <a:off x="1563653" y="3480222"/>
            <a:ext cx="9380584" cy="1159955"/>
          </a:xfrm>
          <a:prstGeom prst="rect">
            <a:avLst/>
          </a:prstGeom>
          <a:noFill/>
        </p:spPr>
        <p:txBody>
          <a:bodyPr wrap="square" lIns="0" tIns="0" rIns="0" bIns="0" rtlCol="0" anchor="b">
            <a:noAutofit/>
          </a:bodyPr>
          <a:lstStyle/>
          <a:p>
            <a:pPr algn="r">
              <a:spcBef>
                <a:spcPct val="0"/>
              </a:spcBef>
              <a:spcAft>
                <a:spcPct val="0"/>
              </a:spcAft>
            </a:pPr>
            <a:r>
              <a:rPr sz="3400" dirty="0">
                <a:gradFill flip="none" rotWithShape="1">
                  <a:gsLst>
                    <a:gs pos="47000">
                      <a:srgbClr val="C1E7FD"/>
                    </a:gs>
                    <a:gs pos="99000">
                      <a:srgbClr val="939CFF"/>
                    </a:gs>
                  </a:gsLst>
                  <a:lin ang="3600000" scaled="0"/>
                </a:gradFill>
                <a:latin typeface="思源黑体 CN" panose="020B0500000000000000" charset="-122"/>
                <a:ea typeface="思源黑体 CN" panose="020B0500000000000000" charset="-122"/>
                <a:cs typeface="思源黑体 CN" panose="020B0500000000000000" charset="-122"/>
              </a:rPr>
              <a:t> </a:t>
            </a: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短时间内无法快速完成</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endParaRPr>
          </a:p>
        </p:txBody>
      </p:sp>
      <p:sp>
        <p:nvSpPr>
          <p:cNvPr id="16" name="矩形 15"/>
          <p:cNvSpPr/>
          <p:nvPr>
            <p:custDataLst>
              <p:tags r:id="rId15"/>
            </p:custDataLst>
          </p:nvPr>
        </p:nvSpPr>
        <p:spPr>
          <a:xfrm>
            <a:off x="22294615" y="4821051"/>
            <a:ext cx="10563561" cy="2258974"/>
          </a:xfrm>
          <a:prstGeom prst="rect">
            <a:avLst/>
          </a:prstGeom>
          <a:noFill/>
        </p:spPr>
        <p:txBody>
          <a:bodyPr wrap="square" lIns="0" tIns="0" rIns="0" bIns="0" rtlCol="0" anchor="t" anchorCtr="0">
            <a:noAutofit/>
          </a:bodyPr>
          <a:lstStyle/>
          <a:p>
            <a:pPr>
              <a:lnSpc>
                <a:spcPct val="150000"/>
              </a:lnSpc>
              <a:spcBef>
                <a:spcPct val="0"/>
              </a:spcBef>
              <a:spcAft>
                <a:spcPct val="0"/>
              </a:spcAft>
            </a:pPr>
            <a:r>
              <a:rPr lang="en-US" altLang="zh-CN" sz="4480" dirty="0">
                <a:solidFill>
                  <a:schemeClr val="tx1"/>
                </a:solidFill>
                <a:latin typeface="思源黑体 CN" panose="020B0500000000000000" charset="-122"/>
                <a:ea typeface="思源黑体 CN" panose="020B0500000000000000" charset="-122"/>
                <a:cs typeface="思源黑体 CN" panose="020B0500000000000000" charset="-122"/>
                <a:sym typeface="+mn-ea"/>
              </a:rPr>
              <a:t>CentOS</a:t>
            </a:r>
            <a:r>
              <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sym typeface="+mn-ea"/>
              </a:rPr>
              <a:t>迁移是一项具有一定复杂性的工程</a:t>
            </a:r>
            <a:endPar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endParaRPr>
          </a:p>
          <a:p>
            <a:pPr>
              <a:lnSpc>
                <a:spcPct val="150000"/>
              </a:lnSpc>
              <a:spcBef>
                <a:spcPct val="0"/>
              </a:spcBef>
              <a:spcAft>
                <a:spcPct val="0"/>
              </a:spcAft>
            </a:pPr>
            <a:endPar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endParaRPr>
          </a:p>
        </p:txBody>
      </p:sp>
      <p:sp>
        <p:nvSpPr>
          <p:cNvPr id="17" name="矩形 16"/>
          <p:cNvSpPr/>
          <p:nvPr>
            <p:custDataLst>
              <p:tags r:id="rId16"/>
            </p:custDataLst>
          </p:nvPr>
        </p:nvSpPr>
        <p:spPr>
          <a:xfrm>
            <a:off x="22294615" y="3480461"/>
            <a:ext cx="8668673" cy="1221937"/>
          </a:xfrm>
          <a:prstGeom prst="rect">
            <a:avLst/>
          </a:prstGeom>
          <a:noFill/>
        </p:spPr>
        <p:txBody>
          <a:bodyPr wrap="square" lIns="0" tIns="0" rIns="0" bIns="0" rtlCol="0" anchor="b">
            <a:noAutofit/>
          </a:bodyPr>
          <a:lstStyle/>
          <a:p>
            <a:pPr>
              <a:spcBef>
                <a:spcPct val="0"/>
              </a:spcBef>
              <a:spcAft>
                <a:spcPct val="0"/>
              </a:spcAft>
            </a:pP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技术门槛要求高</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endParaRPr>
          </a:p>
        </p:txBody>
      </p:sp>
      <p:sp>
        <p:nvSpPr>
          <p:cNvPr id="19" name="矩形 18"/>
          <p:cNvSpPr/>
          <p:nvPr>
            <p:custDataLst>
              <p:tags r:id="rId17"/>
            </p:custDataLst>
          </p:nvPr>
        </p:nvSpPr>
        <p:spPr>
          <a:xfrm>
            <a:off x="1099110" y="11303559"/>
            <a:ext cx="8613774" cy="2569611"/>
          </a:xfrm>
          <a:prstGeom prst="rect">
            <a:avLst/>
          </a:prstGeom>
          <a:noFill/>
        </p:spPr>
        <p:txBody>
          <a:bodyPr wrap="square" lIns="0" tIns="0" rIns="0" bIns="0" rtlCol="0" anchor="t" anchorCtr="0">
            <a:noAutofit/>
          </a:bodyPr>
          <a:lstStyle/>
          <a:p>
            <a:pPr algn="r">
              <a:lnSpc>
                <a:spcPct val="120000"/>
              </a:lnSpc>
              <a:spcBef>
                <a:spcPct val="0"/>
              </a:spcBef>
              <a:spcAft>
                <a:spcPct val="0"/>
              </a:spcAft>
            </a:pPr>
            <a:r>
              <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rPr>
              <a:t>在不修改应用的前提下，</a:t>
            </a:r>
            <a:endParaRPr lang="en-US" altLang="zh-CN" sz="4480" dirty="0">
              <a:solidFill>
                <a:schemeClr val="tx1"/>
              </a:solidFill>
              <a:latin typeface="思源黑体 CN" panose="020B0500000000000000" charset="-122"/>
              <a:ea typeface="思源黑体 CN" panose="020B0500000000000000" charset="-122"/>
              <a:cs typeface="思源黑体 CN" panose="020B0500000000000000" charset="-122"/>
            </a:endParaRPr>
          </a:p>
          <a:p>
            <a:pPr algn="r">
              <a:lnSpc>
                <a:spcPct val="120000"/>
              </a:lnSpc>
              <a:spcBef>
                <a:spcPct val="0"/>
              </a:spcBef>
              <a:spcAft>
                <a:spcPct val="0"/>
              </a:spcAft>
            </a:pPr>
            <a:r>
              <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rPr>
              <a:t>有些应用是与</a:t>
            </a:r>
            <a:r>
              <a:rPr lang="en-US" altLang="zh-CN" sz="4480" dirty="0">
                <a:solidFill>
                  <a:schemeClr val="tx1"/>
                </a:solidFill>
                <a:latin typeface="思源黑体 CN" panose="020B0500000000000000" charset="-122"/>
                <a:ea typeface="思源黑体 CN" panose="020B0500000000000000" charset="-122"/>
                <a:cs typeface="思源黑体 CN" panose="020B0500000000000000" charset="-122"/>
              </a:rPr>
              <a:t>CentOS</a:t>
            </a:r>
            <a:r>
              <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rPr>
              <a:t>强绑定运行</a:t>
            </a:r>
            <a:endPar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endParaRPr>
          </a:p>
        </p:txBody>
      </p:sp>
      <p:sp>
        <p:nvSpPr>
          <p:cNvPr id="20" name="矩形 19"/>
          <p:cNvSpPr/>
          <p:nvPr>
            <p:custDataLst>
              <p:tags r:id="rId18"/>
            </p:custDataLst>
          </p:nvPr>
        </p:nvSpPr>
        <p:spPr>
          <a:xfrm>
            <a:off x="1098226" y="9444975"/>
            <a:ext cx="8615545" cy="1487576"/>
          </a:xfrm>
          <a:prstGeom prst="rect">
            <a:avLst/>
          </a:prstGeom>
          <a:noFill/>
        </p:spPr>
        <p:txBody>
          <a:bodyPr wrap="square" lIns="0" tIns="0" rIns="0" bIns="0" rtlCol="0" anchor="b">
            <a:noAutofit/>
          </a:bodyPr>
          <a:lstStyle/>
          <a:p>
            <a:pPr algn="r">
              <a:spcBef>
                <a:spcPct val="0"/>
              </a:spcBef>
              <a:spcAft>
                <a:spcPct val="0"/>
              </a:spcAft>
            </a:pP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应用无法兼容</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endParaRPr>
          </a:p>
          <a:p>
            <a:pPr algn="r">
              <a:spcBef>
                <a:spcPct val="0"/>
              </a:spcBef>
              <a:spcAft>
                <a:spcPct val="0"/>
              </a:spcAft>
            </a:pP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国</a:t>
            </a:r>
            <a:r>
              <a:rPr lang="zh-CN"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内</a:t>
            </a: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服务器操作系统</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endParaRPr>
          </a:p>
        </p:txBody>
      </p:sp>
      <p:sp>
        <p:nvSpPr>
          <p:cNvPr id="28" name="矩形 27"/>
          <p:cNvSpPr/>
          <p:nvPr>
            <p:custDataLst>
              <p:tags r:id="rId19"/>
            </p:custDataLst>
          </p:nvPr>
        </p:nvSpPr>
        <p:spPr>
          <a:xfrm>
            <a:off x="9485558" y="16316406"/>
            <a:ext cx="14285234" cy="1282835"/>
          </a:xfrm>
          <a:prstGeom prst="rect">
            <a:avLst/>
          </a:prstGeom>
          <a:noFill/>
        </p:spPr>
        <p:txBody>
          <a:bodyPr wrap="square" lIns="0" tIns="0" rIns="0" bIns="0" rtlCol="0" anchor="t" anchorCtr="0">
            <a:noAutofit/>
          </a:bodyPr>
          <a:lstStyle/>
          <a:p>
            <a:pPr algn="ctr">
              <a:lnSpc>
                <a:spcPct val="150000"/>
              </a:lnSpc>
              <a:spcBef>
                <a:spcPct val="0"/>
              </a:spcBef>
              <a:spcAft>
                <a:spcPct val="0"/>
              </a:spcAft>
            </a:pPr>
            <a:r>
              <a:rPr lang="en-US" altLang="zh-CN" sz="4480" dirty="0">
                <a:solidFill>
                  <a:schemeClr val="tx1"/>
                </a:solidFill>
                <a:latin typeface="思源黑体 CN" panose="020B0500000000000000" charset="-122"/>
                <a:ea typeface="思源黑体 CN" panose="020B0500000000000000" charset="-122"/>
                <a:cs typeface="思源黑体 CN" panose="020B0500000000000000" charset="-122"/>
              </a:rPr>
              <a:t>CentOS</a:t>
            </a:r>
            <a:r>
              <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rPr>
              <a:t>在线迁移过程中需要关闭应用服务</a:t>
            </a:r>
            <a:endParaRPr lang="zh-CN" altLang="en-US" sz="4480" dirty="0">
              <a:solidFill>
                <a:schemeClr val="tx1"/>
              </a:solidFill>
              <a:latin typeface="思源黑体 CN" panose="020B0500000000000000" charset="-122"/>
              <a:ea typeface="思源黑体 CN" panose="020B0500000000000000" charset="-122"/>
              <a:cs typeface="思源黑体 CN" panose="020B0500000000000000" charset="-122"/>
            </a:endParaRPr>
          </a:p>
        </p:txBody>
      </p:sp>
      <p:sp>
        <p:nvSpPr>
          <p:cNvPr id="29" name="矩形 28"/>
          <p:cNvSpPr/>
          <p:nvPr>
            <p:custDataLst>
              <p:tags r:id="rId20"/>
            </p:custDataLst>
          </p:nvPr>
        </p:nvSpPr>
        <p:spPr>
          <a:xfrm>
            <a:off x="7315245" y="14903832"/>
            <a:ext cx="17275845" cy="1487576"/>
          </a:xfrm>
          <a:prstGeom prst="rect">
            <a:avLst/>
          </a:prstGeom>
          <a:noFill/>
        </p:spPr>
        <p:txBody>
          <a:bodyPr wrap="square" lIns="0" tIns="0" rIns="0" bIns="0" rtlCol="0" anchor="b">
            <a:noAutofit/>
          </a:bodyPr>
          <a:lstStyle/>
          <a:p>
            <a:pPr algn="r">
              <a:buNone/>
            </a:pPr>
            <a:r>
              <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rPr>
              <a:t>关键系统7x24在线运行  无法进行CentOS在线迁移  </a:t>
            </a:r>
            <a:endParaRPr sz="5400" dirty="0">
              <a:gradFill flip="none" rotWithShape="1">
                <a:gsLst>
                  <a:gs pos="47000">
                    <a:srgbClr val="C1E7FD"/>
                  </a:gs>
                  <a:gs pos="99000">
                    <a:srgbClr val="939CFF"/>
                  </a:gs>
                </a:gsLst>
                <a:lin ang="3600000" scaled="0"/>
              </a:gradFill>
              <a:latin typeface="思源黑体 CN Bold" panose="020B0800000000000000" charset="-122"/>
              <a:ea typeface="思源黑体 CN Bold" panose="020B0800000000000000" charset="-122"/>
              <a:cs typeface="思源黑体 CN" panose="020B0500000000000000" charset="-122"/>
            </a:endParaRPr>
          </a:p>
        </p:txBody>
      </p:sp>
      <p:sp>
        <p:nvSpPr>
          <p:cNvPr id="32" name="矩形 31"/>
          <p:cNvSpPr/>
          <p:nvPr>
            <p:custDataLst>
              <p:tags r:id="rId21"/>
            </p:custDataLst>
          </p:nvPr>
        </p:nvSpPr>
        <p:spPr>
          <a:xfrm>
            <a:off x="23350769" y="10160470"/>
            <a:ext cx="10076557" cy="2261470"/>
          </a:xfrm>
          <a:prstGeom prst="rect">
            <a:avLst/>
          </a:prstGeom>
          <a:noFill/>
        </p:spPr>
        <p:txBody>
          <a:bodyPr wrap="square" lIns="0" tIns="0" rIns="0" bIns="0" rtlCol="0" anchor="t" anchorCtr="0">
            <a:noAutofit/>
          </a:bodyPr>
          <a:lstStyle/>
          <a:p>
            <a:pPr algn="ctr">
              <a:lnSpc>
                <a:spcPct val="150000"/>
              </a:lnSpc>
              <a:spcBef>
                <a:spcPct val="0"/>
              </a:spcBef>
              <a:spcAft>
                <a:spcPct val="0"/>
              </a:spcAft>
            </a:pPr>
            <a:r>
              <a:rPr lang="zh-CN" altLang="en-US" sz="4480" dirty="0">
                <a:solidFill>
                  <a:schemeClr val="tx1"/>
                </a:solidFill>
                <a:latin typeface="思源黑体 CN" panose="020B0500000000000000" charset="-122"/>
                <a:ea typeface="思源黑体 CN" panose="020B0500000000000000" charset="-122"/>
                <a:cs typeface="阿里巴巴普惠体 3.0 45 Light" panose="00020600040101010101" pitchFamily="18" charset="-122"/>
              </a:rPr>
              <a:t>数量大、复杂度高、时间长，</a:t>
            </a:r>
            <a:endParaRPr lang="en-US" altLang="zh-CN" sz="4480" dirty="0">
              <a:solidFill>
                <a:schemeClr val="tx1"/>
              </a:solidFill>
              <a:latin typeface="思源黑体 CN" panose="020B0500000000000000" charset="-122"/>
              <a:ea typeface="思源黑体 CN" panose="020B0500000000000000" charset="-122"/>
              <a:cs typeface="阿里巴巴普惠体 3.0 45 Light" panose="00020600040101010101" pitchFamily="18" charset="-122"/>
            </a:endParaRPr>
          </a:p>
          <a:p>
            <a:pPr algn="ctr">
              <a:lnSpc>
                <a:spcPct val="150000"/>
              </a:lnSpc>
              <a:spcBef>
                <a:spcPct val="0"/>
              </a:spcBef>
              <a:spcAft>
                <a:spcPct val="0"/>
              </a:spcAft>
            </a:pPr>
            <a:r>
              <a:rPr lang="zh-CN" altLang="en-US" sz="4480" dirty="0">
                <a:solidFill>
                  <a:schemeClr val="tx1"/>
                </a:solidFill>
                <a:latin typeface="思源黑体 CN" panose="020B0500000000000000" charset="-122"/>
                <a:ea typeface="思源黑体 CN" panose="020B0500000000000000" charset="-122"/>
                <a:cs typeface="阿里巴巴普惠体 3.0 45 Light" panose="00020600040101010101" pitchFamily="18" charset="-122"/>
              </a:rPr>
              <a:t>导致迁移服务成本高，</a:t>
            </a:r>
            <a:endParaRPr lang="en-US" altLang="zh-CN" sz="4480" dirty="0">
              <a:solidFill>
                <a:schemeClr val="tx1"/>
              </a:solidFill>
              <a:latin typeface="思源黑体 CN" panose="020B0500000000000000" charset="-122"/>
              <a:ea typeface="思源黑体 CN" panose="020B0500000000000000" charset="-122"/>
              <a:cs typeface="阿里巴巴普惠体 3.0 45 Light" panose="00020600040101010101" pitchFamily="18" charset="-122"/>
            </a:endParaRPr>
          </a:p>
          <a:p>
            <a:pPr algn="ctr">
              <a:lnSpc>
                <a:spcPct val="150000"/>
              </a:lnSpc>
              <a:spcBef>
                <a:spcPct val="0"/>
              </a:spcBef>
              <a:spcAft>
                <a:spcPct val="0"/>
              </a:spcAft>
            </a:pPr>
            <a:r>
              <a:rPr lang="zh-CN" altLang="en-US" sz="4480" dirty="0">
                <a:solidFill>
                  <a:schemeClr val="tx1"/>
                </a:solidFill>
                <a:latin typeface="思源黑体 CN" panose="020B0500000000000000" charset="-122"/>
                <a:ea typeface="思源黑体 CN" panose="020B0500000000000000" charset="-122"/>
                <a:cs typeface="阿里巴巴普惠体 3.0 45 Light" panose="00020600040101010101" pitchFamily="18" charset="-122"/>
              </a:rPr>
              <a:t>还需要采购正版</a:t>
            </a:r>
            <a:r>
              <a:rPr lang="zh-CN" altLang="en-US" sz="4480" dirty="0">
                <a:solidFill>
                  <a:schemeClr val="tx1"/>
                </a:solidFill>
                <a:latin typeface="思源黑体 CN" panose="020B0500000000000000" charset="-122"/>
                <a:ea typeface="思源黑体 CN" panose="020B0500000000000000" charset="-122"/>
                <a:cs typeface="阿里巴巴普惠体 3.0 45 Light" panose="00020600040101010101" pitchFamily="18" charset="-122"/>
              </a:rPr>
              <a:t>国内服务器操作系统</a:t>
            </a:r>
            <a:endParaRPr lang="zh-CN" altLang="en-US" sz="4480" dirty="0">
              <a:solidFill>
                <a:schemeClr val="tx1"/>
              </a:solidFill>
              <a:latin typeface="思源黑体 CN" panose="020B0500000000000000" charset="-122"/>
              <a:ea typeface="思源黑体 CN" panose="020B0500000000000000" charset="-122"/>
              <a:cs typeface="阿里巴巴普惠体 3.0 45 Light" panose="00020600040101010101" pitchFamily="18" charset="-122"/>
            </a:endParaRPr>
          </a:p>
        </p:txBody>
      </p:sp>
      <p:sp>
        <p:nvSpPr>
          <p:cNvPr id="72" name="弧形 71"/>
          <p:cNvSpPr/>
          <p:nvPr>
            <p:custDataLst>
              <p:tags r:id="rId22"/>
            </p:custDataLst>
          </p:nvPr>
        </p:nvSpPr>
        <p:spPr>
          <a:xfrm rot="11880000">
            <a:off x="12655111" y="5152136"/>
            <a:ext cx="7946136" cy="7946136"/>
          </a:xfrm>
          <a:prstGeom prst="arc">
            <a:avLst>
              <a:gd name="adj1" fmla="val 18874957"/>
              <a:gd name="adj2" fmla="val 418709"/>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5040" dirty="0">
              <a:latin typeface="思源黑体 CN" panose="020B0500000000000000" charset="-122"/>
              <a:ea typeface="思源黑体 CN" panose="020B0500000000000000" charset="-122"/>
              <a:cs typeface="阿里巴巴普惠体 3.0 55 Regular" panose="00020600040101010101" charset="-122"/>
            </a:endParaRPr>
          </a:p>
        </p:txBody>
      </p:sp>
      <p:sp>
        <p:nvSpPr>
          <p:cNvPr id="73" name="弧形 72"/>
          <p:cNvSpPr/>
          <p:nvPr>
            <p:custDataLst>
              <p:tags r:id="rId23"/>
            </p:custDataLst>
          </p:nvPr>
        </p:nvSpPr>
        <p:spPr>
          <a:xfrm rot="7560000">
            <a:off x="12656882" y="5162761"/>
            <a:ext cx="7946136" cy="7946136"/>
          </a:xfrm>
          <a:prstGeom prst="arc">
            <a:avLst>
              <a:gd name="adj1" fmla="val 18435481"/>
              <a:gd name="adj2" fmla="val 229171"/>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5040" dirty="0">
              <a:latin typeface="思源黑体 CN" panose="020B0500000000000000" charset="-122"/>
              <a:ea typeface="思源黑体 CN" panose="020B0500000000000000" charset="-122"/>
              <a:cs typeface="阿里巴巴普惠体 3.0 55 Regular" panose="00020600040101010101" charset="-122"/>
            </a:endParaRPr>
          </a:p>
        </p:txBody>
      </p:sp>
      <p:sp>
        <p:nvSpPr>
          <p:cNvPr id="74" name="弧形 73"/>
          <p:cNvSpPr/>
          <p:nvPr>
            <p:custDataLst>
              <p:tags r:id="rId24"/>
            </p:custDataLst>
          </p:nvPr>
        </p:nvSpPr>
        <p:spPr>
          <a:xfrm rot="3240000">
            <a:off x="12656882" y="5160990"/>
            <a:ext cx="7946136" cy="7946136"/>
          </a:xfrm>
          <a:prstGeom prst="arc">
            <a:avLst>
              <a:gd name="adj1" fmla="val 18983492"/>
              <a:gd name="adj2" fmla="val 21486586"/>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5040" dirty="0">
              <a:latin typeface="思源黑体 CN" panose="020B0500000000000000" charset="-122"/>
              <a:ea typeface="思源黑体 CN" panose="020B0500000000000000" charset="-122"/>
              <a:cs typeface="阿里巴巴普惠体 3.0 55 Regular" panose="00020600040101010101" charset="-122"/>
            </a:endParaRPr>
          </a:p>
        </p:txBody>
      </p:sp>
      <p:sp>
        <p:nvSpPr>
          <p:cNvPr id="3" name="任意多边形: 形状 41"/>
          <p:cNvSpPr/>
          <p:nvPr>
            <p:custDataLst>
              <p:tags r:id="rId25"/>
            </p:custDataLst>
          </p:nvPr>
        </p:nvSpPr>
        <p:spPr>
          <a:xfrm>
            <a:off x="11495500" y="9767042"/>
            <a:ext cx="731556" cy="730181"/>
          </a:xfrm>
          <a:custGeom>
            <a:avLst/>
            <a:gdLst>
              <a:gd name="connsiteX0" fmla="*/ 151409 w 262314"/>
              <a:gd name="connsiteY0" fmla="*/ 148533 h 261821"/>
              <a:gd name="connsiteX1" fmla="*/ 229100 w 262314"/>
              <a:gd name="connsiteY1" fmla="*/ 148533 h 261821"/>
              <a:gd name="connsiteX2" fmla="*/ 247329 w 262314"/>
              <a:gd name="connsiteY2" fmla="*/ 166624 h 261821"/>
              <a:gd name="connsiteX3" fmla="*/ 247329 w 262314"/>
              <a:gd name="connsiteY3" fmla="*/ 243730 h 261821"/>
              <a:gd name="connsiteX4" fmla="*/ 229100 w 262314"/>
              <a:gd name="connsiteY4" fmla="*/ 261821 h 261821"/>
              <a:gd name="connsiteX5" fmla="*/ 151409 w 262314"/>
              <a:gd name="connsiteY5" fmla="*/ 261821 h 261821"/>
              <a:gd name="connsiteX6" fmla="*/ 133180 w 262314"/>
              <a:gd name="connsiteY6" fmla="*/ 243730 h 261821"/>
              <a:gd name="connsiteX7" fmla="*/ 133180 w 262314"/>
              <a:gd name="connsiteY7" fmla="*/ 166624 h 261821"/>
              <a:gd name="connsiteX8" fmla="*/ 151409 w 262314"/>
              <a:gd name="connsiteY8" fmla="*/ 148533 h 261821"/>
              <a:gd name="connsiteX9" fmla="*/ 18228 w 262314"/>
              <a:gd name="connsiteY9" fmla="*/ 148533 h 261821"/>
              <a:gd name="connsiteX10" fmla="*/ 95920 w 262314"/>
              <a:gd name="connsiteY10" fmla="*/ 148533 h 261821"/>
              <a:gd name="connsiteX11" fmla="*/ 114148 w 262314"/>
              <a:gd name="connsiteY11" fmla="*/ 166624 h 261821"/>
              <a:gd name="connsiteX12" fmla="*/ 114148 w 262314"/>
              <a:gd name="connsiteY12" fmla="*/ 243730 h 261821"/>
              <a:gd name="connsiteX13" fmla="*/ 95920 w 262314"/>
              <a:gd name="connsiteY13" fmla="*/ 261821 h 261821"/>
              <a:gd name="connsiteX14" fmla="*/ 18228 w 262314"/>
              <a:gd name="connsiteY14" fmla="*/ 261821 h 261821"/>
              <a:gd name="connsiteX15" fmla="*/ 0 w 262314"/>
              <a:gd name="connsiteY15" fmla="*/ 243730 h 261821"/>
              <a:gd name="connsiteX16" fmla="*/ 0 w 262314"/>
              <a:gd name="connsiteY16" fmla="*/ 166624 h 261821"/>
              <a:gd name="connsiteX17" fmla="*/ 18228 w 262314"/>
              <a:gd name="connsiteY17" fmla="*/ 148533 h 261821"/>
              <a:gd name="connsiteX18" fmla="*/ 192519 w 262314"/>
              <a:gd name="connsiteY18" fmla="*/ 43669 h 261821"/>
              <a:gd name="connsiteX19" fmla="*/ 166744 w 262314"/>
              <a:gd name="connsiteY19" fmla="*/ 69250 h 261821"/>
              <a:gd name="connsiteX20" fmla="*/ 192519 w 262314"/>
              <a:gd name="connsiteY20" fmla="*/ 94832 h 261821"/>
              <a:gd name="connsiteX21" fmla="*/ 218295 w 262314"/>
              <a:gd name="connsiteY21" fmla="*/ 69250 h 261821"/>
              <a:gd name="connsiteX22" fmla="*/ 18228 w 262314"/>
              <a:gd name="connsiteY22" fmla="*/ 16357 h 261821"/>
              <a:gd name="connsiteX23" fmla="*/ 95920 w 262314"/>
              <a:gd name="connsiteY23" fmla="*/ 16357 h 261821"/>
              <a:gd name="connsiteX24" fmla="*/ 114148 w 262314"/>
              <a:gd name="connsiteY24" fmla="*/ 34449 h 261821"/>
              <a:gd name="connsiteX25" fmla="*/ 114148 w 262314"/>
              <a:gd name="connsiteY25" fmla="*/ 111554 h 261821"/>
              <a:gd name="connsiteX26" fmla="*/ 95920 w 262314"/>
              <a:gd name="connsiteY26" fmla="*/ 129645 h 261821"/>
              <a:gd name="connsiteX27" fmla="*/ 18228 w 262314"/>
              <a:gd name="connsiteY27" fmla="*/ 129645 h 261821"/>
              <a:gd name="connsiteX28" fmla="*/ 0 w 262314"/>
              <a:gd name="connsiteY28" fmla="*/ 111554 h 261821"/>
              <a:gd name="connsiteX29" fmla="*/ 0 w 262314"/>
              <a:gd name="connsiteY29" fmla="*/ 34449 h 261821"/>
              <a:gd name="connsiteX30" fmla="*/ 18228 w 262314"/>
              <a:gd name="connsiteY30" fmla="*/ 16357 h 261821"/>
              <a:gd name="connsiteX31" fmla="*/ 192502 w 262314"/>
              <a:gd name="connsiteY31" fmla="*/ 0 h 261821"/>
              <a:gd name="connsiteX32" fmla="*/ 205389 w 262314"/>
              <a:gd name="connsiteY32" fmla="*/ 5297 h 261821"/>
              <a:gd name="connsiteX33" fmla="*/ 205407 w 262314"/>
              <a:gd name="connsiteY33" fmla="*/ 5297 h 261821"/>
              <a:gd name="connsiteX34" fmla="*/ 256977 w 262314"/>
              <a:gd name="connsiteY34" fmla="*/ 56460 h 261821"/>
              <a:gd name="connsiteX35" fmla="*/ 256977 w 262314"/>
              <a:gd name="connsiteY35" fmla="*/ 82041 h 261821"/>
              <a:gd name="connsiteX36" fmla="*/ 205407 w 262314"/>
              <a:gd name="connsiteY36" fmla="*/ 133221 h 261821"/>
              <a:gd name="connsiteX37" fmla="*/ 179632 w 262314"/>
              <a:gd name="connsiteY37" fmla="*/ 133221 h 261821"/>
              <a:gd name="connsiteX38" fmla="*/ 128080 w 262314"/>
              <a:gd name="connsiteY38" fmla="*/ 82041 h 261821"/>
              <a:gd name="connsiteX39" fmla="*/ 128080 w 262314"/>
              <a:gd name="connsiteY39" fmla="*/ 56460 h 261821"/>
              <a:gd name="connsiteX40" fmla="*/ 179614 w 262314"/>
              <a:gd name="connsiteY40" fmla="*/ 5297 h 261821"/>
              <a:gd name="connsiteX41" fmla="*/ 192502 w 262314"/>
              <a:gd name="connsiteY41" fmla="*/ 0 h 26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2314" h="261821">
                <a:moveTo>
                  <a:pt x="151409" y="148533"/>
                </a:moveTo>
                <a:lnTo>
                  <a:pt x="229100" y="148533"/>
                </a:lnTo>
                <a:cubicBezTo>
                  <a:pt x="239168" y="148533"/>
                  <a:pt x="247329" y="156632"/>
                  <a:pt x="247329" y="166624"/>
                </a:cubicBezTo>
                <a:lnTo>
                  <a:pt x="247329" y="243730"/>
                </a:lnTo>
                <a:cubicBezTo>
                  <a:pt x="247329" y="253721"/>
                  <a:pt x="239168" y="261821"/>
                  <a:pt x="229100" y="261821"/>
                </a:cubicBezTo>
                <a:lnTo>
                  <a:pt x="151409" y="261821"/>
                </a:lnTo>
                <a:cubicBezTo>
                  <a:pt x="141341" y="261821"/>
                  <a:pt x="133180" y="253721"/>
                  <a:pt x="133180" y="243730"/>
                </a:cubicBezTo>
                <a:lnTo>
                  <a:pt x="133180" y="166624"/>
                </a:lnTo>
                <a:cubicBezTo>
                  <a:pt x="133180" y="156632"/>
                  <a:pt x="141341" y="148533"/>
                  <a:pt x="151409" y="148533"/>
                </a:cubicBezTo>
                <a:close/>
                <a:moveTo>
                  <a:pt x="18228" y="148533"/>
                </a:moveTo>
                <a:lnTo>
                  <a:pt x="95920" y="148533"/>
                </a:lnTo>
                <a:cubicBezTo>
                  <a:pt x="105987" y="148533"/>
                  <a:pt x="114148" y="156632"/>
                  <a:pt x="114148" y="166624"/>
                </a:cubicBezTo>
                <a:lnTo>
                  <a:pt x="114148" y="243730"/>
                </a:lnTo>
                <a:cubicBezTo>
                  <a:pt x="114148" y="253721"/>
                  <a:pt x="105987" y="261821"/>
                  <a:pt x="95920" y="261821"/>
                </a:cubicBezTo>
                <a:lnTo>
                  <a:pt x="18228" y="261821"/>
                </a:lnTo>
                <a:cubicBezTo>
                  <a:pt x="8161" y="261821"/>
                  <a:pt x="0" y="253721"/>
                  <a:pt x="0" y="243730"/>
                </a:cubicBezTo>
                <a:lnTo>
                  <a:pt x="0" y="166624"/>
                </a:lnTo>
                <a:cubicBezTo>
                  <a:pt x="0" y="156632"/>
                  <a:pt x="8161" y="148533"/>
                  <a:pt x="18228" y="148533"/>
                </a:cubicBezTo>
                <a:close/>
                <a:moveTo>
                  <a:pt x="192519" y="43669"/>
                </a:moveTo>
                <a:lnTo>
                  <a:pt x="166744" y="69250"/>
                </a:lnTo>
                <a:lnTo>
                  <a:pt x="192519" y="94832"/>
                </a:lnTo>
                <a:lnTo>
                  <a:pt x="218295" y="69250"/>
                </a:lnTo>
                <a:close/>
                <a:moveTo>
                  <a:pt x="18228" y="16357"/>
                </a:moveTo>
                <a:lnTo>
                  <a:pt x="95920" y="16357"/>
                </a:lnTo>
                <a:cubicBezTo>
                  <a:pt x="105987" y="16357"/>
                  <a:pt x="114148" y="24457"/>
                  <a:pt x="114148" y="34449"/>
                </a:cubicBezTo>
                <a:lnTo>
                  <a:pt x="114148" y="111554"/>
                </a:lnTo>
                <a:cubicBezTo>
                  <a:pt x="114148" y="121545"/>
                  <a:pt x="105987" y="129645"/>
                  <a:pt x="95920" y="129645"/>
                </a:cubicBezTo>
                <a:lnTo>
                  <a:pt x="18228" y="129645"/>
                </a:lnTo>
                <a:cubicBezTo>
                  <a:pt x="8161" y="129645"/>
                  <a:pt x="0" y="121545"/>
                  <a:pt x="0" y="111554"/>
                </a:cubicBezTo>
                <a:lnTo>
                  <a:pt x="0" y="34449"/>
                </a:lnTo>
                <a:cubicBezTo>
                  <a:pt x="0" y="24457"/>
                  <a:pt x="8161" y="16357"/>
                  <a:pt x="18228" y="16357"/>
                </a:cubicBezTo>
                <a:close/>
                <a:moveTo>
                  <a:pt x="192502" y="0"/>
                </a:moveTo>
                <a:cubicBezTo>
                  <a:pt x="197166" y="0"/>
                  <a:pt x="201830" y="1766"/>
                  <a:pt x="205389" y="5297"/>
                </a:cubicBezTo>
                <a:lnTo>
                  <a:pt x="205407" y="5297"/>
                </a:lnTo>
                <a:lnTo>
                  <a:pt x="256977" y="56460"/>
                </a:lnTo>
                <a:cubicBezTo>
                  <a:pt x="264093" y="63524"/>
                  <a:pt x="264093" y="74976"/>
                  <a:pt x="256977" y="82041"/>
                </a:cubicBezTo>
                <a:lnTo>
                  <a:pt x="205407" y="133221"/>
                </a:lnTo>
                <a:cubicBezTo>
                  <a:pt x="198289" y="140284"/>
                  <a:pt x="186750" y="140284"/>
                  <a:pt x="179632" y="133221"/>
                </a:cubicBezTo>
                <a:lnTo>
                  <a:pt x="128080" y="82041"/>
                </a:lnTo>
                <a:cubicBezTo>
                  <a:pt x="120964" y="74976"/>
                  <a:pt x="120964" y="63524"/>
                  <a:pt x="128080" y="56460"/>
                </a:cubicBezTo>
                <a:lnTo>
                  <a:pt x="179614" y="5297"/>
                </a:lnTo>
                <a:cubicBezTo>
                  <a:pt x="183173" y="1766"/>
                  <a:pt x="187837" y="0"/>
                  <a:pt x="192502" y="0"/>
                </a:cubicBezTo>
                <a:close/>
              </a:path>
            </a:pathLst>
          </a:custGeom>
          <a:solidFill>
            <a:srgbClr val="FFFFFF"/>
          </a:solidFill>
          <a:ln w="9191" cap="flat">
            <a:noFill/>
            <a:prstDash val="solid"/>
            <a:miter/>
          </a:ln>
        </p:spPr>
        <p:txBody>
          <a:bodyPr rtlCol="0" anchor="ctr"/>
          <a:lstStyle/>
          <a:p>
            <a:endParaRPr lang="zh-CN" altLang="en-US" sz="5040" dirty="0">
              <a:latin typeface="思源黑体 CN" panose="020B0500000000000000" charset="-122"/>
              <a:ea typeface="思源黑体 CN" panose="020B0500000000000000" charset="-122"/>
            </a:endParaRPr>
          </a:p>
        </p:txBody>
      </p:sp>
      <p:sp>
        <p:nvSpPr>
          <p:cNvPr id="6" name="矩形 5"/>
          <p:cNvSpPr/>
          <p:nvPr>
            <p:custDataLst>
              <p:tags r:id="rId26"/>
            </p:custDataLst>
          </p:nvPr>
        </p:nvSpPr>
        <p:spPr>
          <a:xfrm>
            <a:off x="13781798" y="7921861"/>
            <a:ext cx="5600547" cy="1643164"/>
          </a:xfrm>
          <a:prstGeom prst="rect">
            <a:avLst/>
          </a:prstGeom>
          <a:noFill/>
        </p:spPr>
        <p:txBody>
          <a:bodyPr wrap="square" lIns="0" tIns="0" rIns="0" bIns="0" rtlCol="0" anchor="t" anchorCtr="0">
            <a:noAutofit/>
          </a:bodyPr>
          <a:lstStyle/>
          <a:p>
            <a:pPr algn="ctr">
              <a:spcBef>
                <a:spcPts val="0"/>
              </a:spcBef>
              <a:spcAft>
                <a:spcPts val="0"/>
              </a:spcAft>
            </a:pPr>
            <a:r>
              <a:rPr sz="6600" dirty="0">
                <a:gradFill flip="none" rotWithShape="1">
                  <a:gsLst>
                    <a:gs pos="47000">
                      <a:srgbClr val="C1E7FD"/>
                    </a:gs>
                    <a:gs pos="99000">
                      <a:srgbClr val="939CFF"/>
                    </a:gs>
                  </a:gsLst>
                  <a:lin ang="3600000" scaled="0"/>
                </a:gradFill>
                <a:latin typeface="思源黑体 CN" panose="020B0500000000000000" charset="-122"/>
                <a:ea typeface="思源黑体 CN" panose="020B0500000000000000" charset="-122"/>
                <a:cs typeface="Source Han Sans CN Bold Bold"/>
              </a:rPr>
              <a:t>是否有</a:t>
            </a:r>
            <a:endParaRPr sz="6600" dirty="0">
              <a:gradFill flip="none" rotWithShape="1">
                <a:gsLst>
                  <a:gs pos="47000">
                    <a:srgbClr val="C1E7FD"/>
                  </a:gs>
                  <a:gs pos="99000">
                    <a:srgbClr val="939CFF"/>
                  </a:gs>
                </a:gsLst>
                <a:lin ang="3600000" scaled="0"/>
              </a:gradFill>
              <a:latin typeface="思源黑体 CN" panose="020B0500000000000000" charset="-122"/>
              <a:ea typeface="思源黑体 CN" panose="020B0500000000000000" charset="-122"/>
              <a:cs typeface="Source Han Sans CN Bold Bold"/>
            </a:endParaRPr>
          </a:p>
          <a:p>
            <a:pPr algn="ctr">
              <a:spcBef>
                <a:spcPts val="0"/>
              </a:spcBef>
              <a:spcAft>
                <a:spcPts val="0"/>
              </a:spcAft>
            </a:pPr>
            <a:r>
              <a:rPr sz="6600" dirty="0">
                <a:gradFill flip="none" rotWithShape="1">
                  <a:gsLst>
                    <a:gs pos="47000">
                      <a:srgbClr val="C1E7FD"/>
                    </a:gs>
                    <a:gs pos="99000">
                      <a:srgbClr val="939CFF"/>
                    </a:gs>
                  </a:gsLst>
                  <a:lin ang="3600000" scaled="0"/>
                </a:gradFill>
                <a:latin typeface="思源黑体 CN" panose="020B0500000000000000" charset="-122"/>
                <a:ea typeface="思源黑体 CN" panose="020B0500000000000000" charset="-122"/>
                <a:cs typeface="Source Han Sans CN Bold Bold"/>
              </a:rPr>
              <a:t>第二种方案？</a:t>
            </a:r>
            <a:endParaRPr lang="zh-CN" altLang="en-US" sz="6600" b="1" dirty="0">
              <a:gradFill>
                <a:gsLst>
                  <a:gs pos="0">
                    <a:srgbClr val="157CF3"/>
                  </a:gs>
                  <a:gs pos="100000">
                    <a:srgbClr val="2DFDF9"/>
                  </a:gs>
                </a:gsLst>
                <a:lin ang="7200000" scaled="0"/>
              </a:gradFill>
              <a:latin typeface="思源黑体 CN" panose="020B0500000000000000" charset="-122"/>
              <a:ea typeface="思源黑体 CN" panose="020B0500000000000000" charset="-122"/>
              <a:cs typeface="阿里巴巴普惠体 3.0 95 ExtraBold" panose="00020600040101010101" pitchFamily="18" charset="-122"/>
            </a:endParaRPr>
          </a:p>
        </p:txBody>
      </p:sp>
      <p:pic>
        <p:nvPicPr>
          <p:cNvPr id="4" name="图形 3"/>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3935502" y="4307201"/>
            <a:ext cx="1098608" cy="1098608"/>
          </a:xfrm>
          <a:prstGeom prst="rect">
            <a:avLst/>
          </a:prstGeom>
        </p:spPr>
      </p:pic>
      <p:pic>
        <p:nvPicPr>
          <p:cNvPr id="9" name="图形 8"/>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8568455" y="4302754"/>
            <a:ext cx="1151340" cy="1151340"/>
          </a:xfrm>
          <a:prstGeom prst="rect">
            <a:avLst/>
          </a:prstGeom>
        </p:spPr>
      </p:pic>
      <p:pic>
        <p:nvPicPr>
          <p:cNvPr id="11" name="图形 10"/>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0953407" y="9624582"/>
            <a:ext cx="872278" cy="872278"/>
          </a:xfrm>
          <a:prstGeom prst="rect">
            <a:avLst/>
          </a:prstGeom>
        </p:spPr>
      </p:pic>
      <p:pic>
        <p:nvPicPr>
          <p:cNvPr id="18" name="图形 17"/>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6120378" y="13521869"/>
            <a:ext cx="1038316" cy="1038316"/>
          </a:xfrm>
          <a:prstGeom prst="rect">
            <a:avLst/>
          </a:prstGeom>
        </p:spPr>
      </p:pic>
    </p:spTree>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TYPE" val="l_h_i"/>
  <p:tag name="KSO_WM_UNIT_INDEX" val="1_1_1"/>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10000000149011612,&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2"/>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TYPE" val="l_h_i"/>
  <p:tag name="KSO_WM_UNIT_INDEX" val="1_1_2"/>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quot;colorType&quot;:1,&quot;foreColorIndex&quot;:5,&quot;pos&quot;:0,&quot;transparency&quot;:0},{&quot;brightness&quot;:0.30000001192092896,&quot;colorType&quot;:1,&quot;foreColorIndex&quot;:5,&quot;pos&quot;: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0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72_5*l_h_f*1_3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COLOR_TRICK" val="2"/>
  <p:tag name="KSO_WM_UNIT_PRESET_TEXT" val="输入你的项正文"/>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20000000298023224},&quot;type&quot;:1},&quot;glow&quot;:{&quot;colorType&quot;:0},&quot;line&quot;:{&quot;type&quot;:0},&quot;shadow&quot;:{&quot;colorType&quot;:0},&quot;threeD&quot;:{&quot;curvedSurface&quot;:{&quot;brightness&quot;:0,&quot;colorType&quot;:2,&quot;rgb&quot;:&quot;#000000&quot;},&quot;depth&quot;:{&quot;colorType&quot;:0}}}}"/>
</p:tagLst>
</file>

<file path=ppt/tags/tag101.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31272_5*l_h_i*1_6_1"/>
  <p:tag name="KSO_WM_TEMPLATE_CATEGORY" val="diagram"/>
  <p:tag name="KSO_WM_TEMPLATE_INDEX" val="20231272"/>
  <p:tag name="KSO_WM_UNIT_LAYERLEVEL" val="1_1_1"/>
  <p:tag name="KSO_WM_TAG_VERSION" val="3.0"/>
  <p:tag name="KSO_WM_DIAGRAM_COLOR_TRICK" val="2"/>
  <p:tag name="KSO_WM_UNIT_FILL_FORE_SCHEMECOLOR_INDEX" val="5"/>
  <p:tag name="KSO_WM_UNIT_LINE_FORE_SCHEMECOLOR_INDEX" val="5"/>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solid&quot;:{&quot;brightness&quot;:0.800000011920929,&quot;colorType&quot;:1,&quot;foreColorIndex&quot;:5,&quot;transparency&quot;:0.6499999761581421},&quot;type&quot;:1},&quot;glow&quot;:{&quot;colorType&quot;:0},&quot;line&quot;:{&quot;solidLine&quot;:{&quot;brightness&quot;:0,&quot;colorType&quot;:1,&quot;foreColorIndex&quot;:5,&quot;transparency&quot;:0.800000011920929},&quot;type&quot;:1},&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02.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272_5*l_h_i*1_6_2"/>
  <p:tag name="KSO_WM_TEMPLATE_CATEGORY" val="diagram"/>
  <p:tag name="KSO_WM_TEMPLATE_INDEX" val="20231272"/>
  <p:tag name="KSO_WM_UNIT_LAYERLEVEL" val="1_1_1"/>
  <p:tag name="KSO_WM_TAG_VERSION" val="3.0"/>
  <p:tag name="KSO_WM_DIAGRAM_COLOR_TRICK" val="2"/>
  <p:tag name="KSO_WM_UNIT_FILL_FORE_SCHEMECOLOR_INDEX" val="5"/>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solid&quot;:{&quot;brightness&quot;:0.6000000238418579,&quot;colorType&quot;:1,&quot;foreColorIndex&quot;:5,&quot;transparency&quot;:0.670000016689300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0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6_1"/>
  <p:tag name="KSO_WM_UNIT_ID" val="diagram20231272_5*l_h_a*1_6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GROUP_CODE" val="l1-1"/>
  <p:tag name="KSO_WM_DIAGRAM_COLOR_TRICK" val="2"/>
  <p:tag name="KSO_WM_UNIT_PRESET_TEXT" val="74.654"/>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0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1272_5*l_h_f*1_6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COLOR_TRICK" val="2"/>
  <p:tag name="KSO_WM_UNIT_PRESET_TEXT" val="输入你的项正文"/>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20000000298023224},&quot;type&quot;:1},&quot;glow&quot;:{&quot;colorType&quot;:0},&quot;line&quot;:{&quot;type&quot;:0},&quot;shadow&quot;:{&quot;colorType&quot;:0},&quot;threeD&quot;:{&quot;curvedSurface&quot;:{&quot;brightness&quot;:0,&quot;colorType&quot;:2,&quot;rgb&quot;:&quot;#000000&quot;},&quot;depth&quot;:{&quot;colorType&quot;:0}}}}"/>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i*1_1_1"/>
  <p:tag name="KSO_WM_TEMPLATE_CATEGORY" val="diagram"/>
  <p:tag name="KSO_WM_TEMPLATE_INDEX" val="20230957"/>
  <p:tag name="KSO_WM_UNIT_LAYERLEVEL" val="1_1_1"/>
  <p:tag name="KSO_WM_TAG_VERSION" val="3.0"/>
  <p:tag name="KSO_WM_DIAGRAM_VERSION" val="3"/>
  <p:tag name="KSO_WM_DIAGRAM_COLOR_TRICK" val="1"/>
  <p:tag name="KSO_WM_DIAGRAM_COLOR_TEXT_CAN_REMOVE" val="n"/>
  <p:tag name="KSO_WM_DIAGRAM_GROUP_CODE" val="n1-1"/>
  <p:tag name="KSO_WM_UNIT_TYPE" val="n_h_i"/>
  <p:tag name="KSO_WM_UNIT_INDEX" val="1_1_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49000000953674316}],&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DIAGRAM_USE_COLOR_VALUE" val="{&quot;color_scheme&quot;:1,&quot;color_type&quot;:1,&quot;theme_color_indexes&quot;:[]}"/>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i*1_1_3"/>
  <p:tag name="KSO_WM_TEMPLATE_CATEGORY" val="diagram"/>
  <p:tag name="KSO_WM_TEMPLATE_INDEX" val="20230957"/>
  <p:tag name="KSO_WM_UNIT_LAYERLEVEL" val="1_1_1"/>
  <p:tag name="KSO_WM_TAG_VERSION" val="3.0"/>
  <p:tag name="KSO_WM_DIAGRAM_VERSION" val="3"/>
  <p:tag name="KSO_WM_DIAGRAM_COLOR_TRICK" val="1"/>
  <p:tag name="KSO_WM_DIAGRAM_COLOR_TEXT_CAN_REMOVE" val="n"/>
  <p:tag name="KSO_WM_DIAGRAM_GROUP_CODE" val="n1-1"/>
  <p:tag name="KSO_WM_UNIT_TYPE" val="n_h_i"/>
  <p:tag name="KSO_WM_UNIT_INDEX" val="1_1_3"/>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solid&quot;:{&quot;brightness&quot;:0.800000011920929,&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8"/>
  <p:tag name="KSO_WM_DIAGRAM_USE_COLOR_VALUE" val="{&quot;color_scheme&quot;:1,&quot;color_type&quot;:1,&quot;theme_color_indexes&quot;:[]}"/>
</p:tagLst>
</file>

<file path=ppt/tags/tag10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4_1"/>
  <p:tag name="KSO_WM_UNIT_ID" val="diagram20230957_4*n_h_h_a*1_2_4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添加项标题"/>
  <p:tag name="KSO_WM_UNIT_TEXT_FILL_FORE_SCHEMECOLOR_INDEX" val="1"/>
  <p:tag name="KSO_WM_UNIT_TEXT_FILL_TYPE" val="1"/>
  <p:tag name="KSO_WM_DIAGRAM_USE_COLOR_VALUE" val="{&quot;color_scheme&quot;:1,&quot;color_type&quot;:1,&quot;theme_color_indexes&quot;:[]}"/>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i*1_1_2"/>
  <p:tag name="KSO_WM_TEMPLATE_CATEGORY" val="diagram"/>
  <p:tag name="KSO_WM_TEMPLATE_INDEX" val="20230957"/>
  <p:tag name="KSO_WM_UNIT_LAYERLEVEL" val="1_1_1"/>
  <p:tag name="KSO_WM_TAG_VERSION" val="3.0"/>
  <p:tag name="KSO_WM_DIAGRAM_VERSION" val="3"/>
  <p:tag name="KSO_WM_DIAGRAM_COLOR_TRICK" val="1"/>
  <p:tag name="KSO_WM_DIAGRAM_COLOR_TEXT_CAN_REMOVE" val="n"/>
  <p:tag name="KSO_WM_DIAGRAM_GROUP_CODE" val="n1-1"/>
  <p:tag name="KSO_WM_UNIT_TYPE" val="n_h_i"/>
  <p:tag name="KSO_WM_UNIT_INDEX" val="1_1_2"/>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solidLine&quot;:{&quot;brightness&quot;:0,&quot;colorType&quot;:1,&quot;foreColorIndex&quot;:5,&quot;transparency&quot;:0},&quot;type&quot;:1},&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DIAGRAM_USE_COLOR_VALUE" val="{&quot;color_scheme&quot;:1,&quot;color_type&quot;:1,&quot;theme_color_indexes&quot;:[]}"/>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1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1_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gradient&quot;:[{&quot;brightness&quot;:0.20000000298023224,&quot;colorType&quot;:1,&quot;foreColorIndex&quot;:5,&quot;pos&quot;:0.5,&quot;transparency&quot;:0},{&quot;brightness&quot;:0,&quot;colorType&quot;:1,&quot;foreColorIndex&quot;:5,&quot;pos&quot;:1,&quot;transparency&quot;:0},{&quot;brightness&quot;:0.4000000059604645,&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DIAGRAM_USE_COLOR_VALUE" val="{&quot;color_scheme&quot;:1,&quot;color_type&quot;:1,&quot;theme_color_indexes&quot;:[]}"/>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3"/>
  <p:tag name="KSO_WM_TEMPLATE_CATEGORY" val="diagram"/>
  <p:tag name="KSO_WM_TEMPLATE_INDEX" val="20231055"/>
  <p:tag name="KSO_WM_UNIT_LAYERLEVEL" val="1_1_1"/>
  <p:tag name="KSO_WM_TAG_VERSION" val="3.0"/>
  <p:tag name="KSO_WM_BEAUTIFY_FLAG" val="#wm#"/>
  <p:tag name="KSO_WM_DIAGRAM_GROUP_CODE" val="l1-1"/>
  <p:tag name="KSO_WM_UNIT_SUBTYPE" val="d"/>
  <p:tag name="KSO_WM_UNIT_TYPE" val="l_h_i"/>
  <p:tag name="KSO_WM_UNIT_INDEX" val="1_1_3"/>
  <p:tag name="KSO_WM_DIAGRAM_VERSION" val="3"/>
  <p:tag name="KSO_WM_DIAGRAM_COLOR_TRICK" val="4"/>
  <p:tag name="KSO_WM_DIAGRAM_COLOR_TEXT_CAN_REMOVE" val="n"/>
  <p:tag name="KSO_WM_UNIT_PRESET_TEXT" val="01"/>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5,&quot;colorType&quot;:1,&quot;foreColorIndex&quot;:5,&quot;pos&quot;:0.20000000298023224,&quot;transparency&quot;:0},{&quot;brightness&quot;:0.4000000059604645,&quot;colorType&quot;:1,&quot;foreColorIndex&quot;:5,&quot;pos&quot;:1,&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25},&quot;type&quot;:1},&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3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3_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gradient&quot;:[{&quot;brightness&quot;:0.20000000298023224,&quot;colorType&quot;:1,&quot;foreColorIndex&quot;:5,&quot;pos&quot;:0.5,&quot;transparency&quot;:0},{&quot;brightness&quot;:0,&quot;colorType&quot;:1,&quot;foreColorIndex&quot;:5,&quot;pos&quot;:1,&quot;transparency&quot;:0},{&quot;brightness&quot;:0.4000000059604645,&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DIAGRAM_USE_COLOR_VALUE" val="{&quot;color_scheme&quot;:1,&quot;color_type&quot;:1,&quot;theme_color_indexes&quot;:[]}"/>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5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5_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gradient&quot;:[{&quot;brightness&quot;:0.20000000298023224,&quot;colorType&quot;:1,&quot;foreColorIndex&quot;:5,&quot;pos&quot;:0.5,&quot;transparency&quot;:0},{&quot;brightness&quot;:0,&quot;colorType&quot;:1,&quot;foreColorIndex&quot;:5,&quot;pos&quot;:1,&quot;transparency&quot;:0},{&quot;brightness&quot;:0.4000000059604645,&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DIAGRAM_USE_COLOR_VALUE" val="{&quot;color_scheme&quot;:1,&quot;color_type&quot;:1,&quot;theme_color_indexes&quot;:[]}"/>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4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4_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gradient&quot;:[{&quot;brightness&quot;:0.20000000298023224,&quot;colorType&quot;:1,&quot;foreColorIndex&quot;:5,&quot;pos&quot;:0.5,&quot;transparency&quot;:0},{&quot;brightness&quot;:0,&quot;colorType&quot;:1,&quot;foreColorIndex&quot;:5,&quot;pos&quot;:1,&quot;transparency&quot;:0},{&quot;brightness&quot;:0.4000000059604645,&quot;colorType&quot;:1,&quot;foreColorIndex&quot;:5,&quot;pos&quot;:0,&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DIAGRAM_USE_COLOR_VALUE" val="{&quot;color_scheme&quot;:1,&quot;color_type&quot;:1,&quot;theme_color_indexes&quot;:[]}"/>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2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2_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gradient&quot;:[{&quot;brightness&quot;:0,&quot;colorType&quot;:1,&quot;foreColorIndex&quot;:5,&quot;pos&quot;:0.5,&quot;transparency&quot;:0},{&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DIAGRAM_USE_COLOR_VALUE" val="{&quot;color_scheme&quot;:1,&quot;color_type&quot;:1,&quot;theme_color_indexes&quot;:[]}"/>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1_2"/>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1_2"/>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USE_COLOR_VALUE" val="{&quot;color_scheme&quot;:1,&quot;color_type&quot;:1,&quot;theme_color_indexes&quot;:[]}"/>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2_2"/>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2_2"/>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USE_COLOR_VALUE" val="{&quot;color_scheme&quot;:1,&quot;color_type&quot;:1,&quot;theme_color_indexes&quot;:[]}"/>
</p:tagLst>
</file>

<file path=ppt/tags/tag11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0957_4*n_h_h_f*1_2_2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输入你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1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2_1"/>
  <p:tag name="KSO_WM_UNIT_ID" val="diagram20230957_4*n_h_h_a*1_2_2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添加项标题"/>
  <p:tag name="KSO_WM_UNIT_TEXT_FILL_FORE_SCHEMECOLOR_INDEX" val="1"/>
  <p:tag name="KSO_WM_UNIT_TEXT_FILL_TYPE" val="1"/>
  <p:tag name="KSO_WM_DIAGRAM_USE_COLOR_VALUE" val="{&quot;color_scheme&quot;:1,&quot;color_type&quot;:1,&quot;theme_color_indexes&quot;:[]}"/>
</p:tagLst>
</file>

<file path=ppt/tags/tag11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0957_4*n_h_h_f*1_2_3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输入你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11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3_1"/>
  <p:tag name="KSO_WM_UNIT_ID" val="diagram20230957_4*n_h_h_a*1_2_3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添加项标题"/>
  <p:tag name="KSO_WM_UNIT_TEXT_FILL_FORE_SCHEMECOLOR_INDEX" val="1"/>
  <p:tag name="KSO_WM_UNIT_TEXT_FILL_TYPE" val="1"/>
  <p:tag name="KSO_WM_DIAGRAM_USE_COLOR_VALUE" val="{&quot;color_scheme&quot;:1,&quot;color_type&quot;:1,&quot;theme_color_indexes&quot;:[]}"/>
</p:tagLst>
</file>

<file path=ppt/tags/tag1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1055_3*l_h_a*1_1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PRESET_TEXT" val="添加项标题"/>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2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0957_4*n_h_h_f*1_2_1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输入你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12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1_1"/>
  <p:tag name="KSO_WM_UNIT_ID" val="diagram20230957_4*n_h_h_a*1_2_1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添加项标题"/>
  <p:tag name="KSO_WM_UNIT_TEXT_FILL_FORE_SCHEMECOLOR_INDEX" val="1"/>
  <p:tag name="KSO_WM_UNIT_TEXT_FILL_TYPE" val="1"/>
  <p:tag name="KSO_WM_DIAGRAM_USE_COLOR_VALUE" val="{&quot;color_scheme&quot;:1,&quot;color_type&quot;:1,&quot;theme_color_indexes&quot;:[]}"/>
</p:tagLst>
</file>

<file path=ppt/tags/tag12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5_1"/>
  <p:tag name="KSO_WM_UNIT_ID" val="diagram20230957_4*n_h_h_f*1_2_5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输入你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1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0957_4*n_h_h_a*1_2_5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添加项标题"/>
  <p:tag name="KSO_WM_UNIT_TEXT_FILL_FORE_SCHEMECOLOR_INDEX" val="1"/>
  <p:tag name="KSO_WM_UNIT_TEXT_FILL_TYPE" val="1"/>
  <p:tag name="KSO_WM_DIAGRAM_USE_COLOR_VALUE" val="{&quot;color_scheme&quot;:1,&quot;color_type&quot;:1,&quot;theme_color_indexes&quot;:[]}"/>
</p:tagLst>
</file>

<file path=ppt/tags/tag12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4_1"/>
  <p:tag name="KSO_WM_UNIT_ID" val="diagram20230957_4*n_h_h_f*1_2_4_1"/>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输入你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5_2"/>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5_2"/>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USE_COLOR_VALUE" val="{&quot;color_scheme&quot;:1,&quot;color_type&quot;:1,&quot;theme_color_indexes&quot;:[]}"/>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4_2"/>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4_2"/>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USE_COLOR_VALUE" val="{&quot;color_scheme&quot;:1,&quot;color_type&quot;:1,&quot;theme_color_indexes&quot;:[]}"/>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957_4*n_h_h_i*1_2_3_2"/>
  <p:tag name="KSO_WM_TEMPLATE_CATEGORY" val="diagram"/>
  <p:tag name="KSO_WM_TEMPLATE_INDEX" val="20230957"/>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3_2"/>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USE_COLOR_VALUE" val="{&quot;color_scheme&quot;:1,&quot;color_type&quot;:1,&quot;theme_color_indexes&quot;:[]}"/>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0957_4*n_h_h_x*1_2_1_1"/>
  <p:tag name="KSO_WM_TEMPLATE_CATEGORY" val="diagram"/>
  <p:tag name="KSO_WM_TEMPLATE_INDEX" val="20230957"/>
  <p:tag name="KSO_WM_UNIT_LAYERLEVEL" val="1_1_1_1"/>
  <p:tag name="KSO_WM_TAG_VERSION" val="3.0"/>
  <p:tag name="KSO_WM_BEAUTIFY_FLAG" val="#wm#"/>
  <p:tag name="KSO_WM_DIAGRAM_VERSION" val="3"/>
  <p:tag name="KSO_WM_DIAGRAM_COLOR_TRICK" val="1"/>
  <p:tag name="KSO_WM_DIAGRAM_COLOR_TEXT_CAN_REMOVE" val="n"/>
  <p:tag name="KSO_WM_UNIT_VALUE" val="73*73"/>
  <p:tag name="KSO_WM_UNIT_TYPE" val="n_h_h_x"/>
  <p:tag name="KSO_WM_UNIT_INDEX" val="1_2_1_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0957_3*n_h_a*1_1_1"/>
  <p:tag name="KSO_WM_TEMPLATE_CATEGORY" val="diagram"/>
  <p:tag name="KSO_WM_TEMPLATE_INDEX" val="20230957"/>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1333.2681465545415,&quot;left&quot;:53.59998779296875,&quot;top&quot;:83.57500305175782,&quot;width&quot;:2578.472925592858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DIAGRAM_USE_COLOR_VALUE" val="{&quot;color_scheme&quot;:1,&quot;color_type&quot;:1,&quot;theme_color_indexes&quot;:[]}"/>
</p:tagLst>
</file>

<file path=ppt/tags/tag1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1055_3*l_h_f*1_1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VALUE" val="44"/>
  <p:tag name="KSO_WM_UNIT_PRESET_TEXT" val="单击此处输入你的智能图形项正文，文字是您思想的提炼"/>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1_2"/>
  <p:tag name="KSO_WM_TEMPLATE_CATEGORY" val="diagram"/>
  <p:tag name="KSO_WM_TEMPLATE_INDEX" val="20234406"/>
  <p:tag name="KSO_WM_UNIT_LAYERLEVEL" val="1_1_1"/>
  <p:tag name="KSO_WM_TAG_VERSION" val="3.0"/>
  <p:tag name="KSO_WM_BEAUTIFY_FLAG" val="#wm#"/>
  <p:tag name="KSO_WM_UNIT_TYPE" val="m_h_i"/>
  <p:tag name="KSO_WM_UNIT_INDEX" val="1_1_2"/>
  <p:tag name="KSO_WM_DIAGRAM_GROUP_CODE" val="m1-1"/>
  <p:tag name="KSO_WM_DIAGRAM_VERSION" val="3"/>
  <p:tag name="KSO_WM_DIAGRAM_COLOR_TRICK" val="1"/>
  <p:tag name="KSO_WM_DIAGRAM_COLOR_TEXT_CAN_REMOVE" val="n"/>
  <p:tag name="KSO_WM_UNIT_FILL_TYPE" val="3"/>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gradient&quot;:[{&quot;brightness&quot;:0.4000000059604645,&quot;colorType&quot;:1,&quot;foreColorIndex&quot;:5,&quot;pos&quot;:1,&quot;transparency&quot;:0},{&quot;brightness&quot;:0.15000000596046448,&quot;colorType&quot;:1,&quot;foreColorIndex&quot;:5,&quot;pos&quot;:0.349999994039535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1_3"/>
  <p:tag name="KSO_WM_TEMPLATE_CATEGORY" val="diagram"/>
  <p:tag name="KSO_WM_TEMPLATE_INDEX" val="20234406"/>
  <p:tag name="KSO_WM_UNIT_LAYERLEVEL" val="1_1_1"/>
  <p:tag name="KSO_WM_TAG_VERSION" val="3.0"/>
  <p:tag name="KSO_WM_BEAUTIFY_FLAG" val="#wm#"/>
  <p:tag name="KSO_WM_UNIT_TYPE" val="m_h_i"/>
  <p:tag name="KSO_WM_UNIT_INDEX" val="1_1_3"/>
  <p:tag name="KSO_WM_DIAGRAM_GROUP_CODE" val="m1-1"/>
  <p:tag name="KSO_WM_DIAGRAM_VERSION" val="3"/>
  <p:tag name="KSO_WM_DIAGRAM_COLOR_TRICK" val="1"/>
  <p:tag name="KSO_WM_DIAGRAM_COLOR_TEXT_CAN_REMOVE" val="n"/>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2_2"/>
  <p:tag name="KSO_WM_TEMPLATE_CATEGORY" val="diagram"/>
  <p:tag name="KSO_WM_TEMPLATE_INDEX" val="20234406"/>
  <p:tag name="KSO_WM_UNIT_LAYERLEVEL" val="1_1_1"/>
  <p:tag name="KSO_WM_TAG_VERSION" val="3.0"/>
  <p:tag name="KSO_WM_BEAUTIFY_FLAG" val="#wm#"/>
  <p:tag name="KSO_WM_UNIT_TYPE" val="m_h_i"/>
  <p:tag name="KSO_WM_UNIT_INDEX" val="1_2_2"/>
  <p:tag name="KSO_WM_DIAGRAM_GROUP_CODE" val="m1-1"/>
  <p:tag name="KSO_WM_DIAGRAM_VERSION" val="3"/>
  <p:tag name="KSO_WM_DIAGRAM_COLOR_TRICK" val="1"/>
  <p:tag name="KSO_WM_DIAGRAM_COLOR_TEXT_CAN_REMOVE" val="n"/>
  <p:tag name="KSO_WM_UNIT_FILL_TYPE" val="3"/>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gradient&quot;:[{&quot;brightness&quot;:0.4000000059604645,&quot;colorType&quot;:1,&quot;foreColorIndex&quot;:5,&quot;pos&quot;:1,&quot;transparency&quot;:0},{&quot;brightness&quot;:0.15000000596046448,&quot;colorType&quot;:1,&quot;foreColorIndex&quot;:5,&quot;pos&quot;:0.349999994039535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2_3"/>
  <p:tag name="KSO_WM_TEMPLATE_CATEGORY" val="diagram"/>
  <p:tag name="KSO_WM_TEMPLATE_INDEX" val="20234406"/>
  <p:tag name="KSO_WM_UNIT_LAYERLEVEL" val="1_1_1"/>
  <p:tag name="KSO_WM_TAG_VERSION" val="3.0"/>
  <p:tag name="KSO_WM_BEAUTIFY_FLAG" val="#wm#"/>
  <p:tag name="KSO_WM_UNIT_TYPE" val="m_h_i"/>
  <p:tag name="KSO_WM_UNIT_INDEX" val="1_2_3"/>
  <p:tag name="KSO_WM_DIAGRAM_GROUP_CODE" val="m1-1"/>
  <p:tag name="KSO_WM_DIAGRAM_VERSION" val="3"/>
  <p:tag name="KSO_WM_DIAGRAM_COLOR_TRICK" val="1"/>
  <p:tag name="KSO_WM_DIAGRAM_COLOR_TEXT_CAN_REMOVE" val="n"/>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3_2"/>
  <p:tag name="KSO_WM_TEMPLATE_CATEGORY" val="diagram"/>
  <p:tag name="KSO_WM_TEMPLATE_INDEX" val="20234406"/>
  <p:tag name="KSO_WM_UNIT_LAYERLEVEL" val="1_1_1"/>
  <p:tag name="KSO_WM_TAG_VERSION" val="3.0"/>
  <p:tag name="KSO_WM_BEAUTIFY_FLAG" val="#wm#"/>
  <p:tag name="KSO_WM_UNIT_TYPE" val="m_h_i"/>
  <p:tag name="KSO_WM_UNIT_INDEX" val="1_3_2"/>
  <p:tag name="KSO_WM_DIAGRAM_GROUP_CODE" val="m1-1"/>
  <p:tag name="KSO_WM_DIAGRAM_VERSION" val="3"/>
  <p:tag name="KSO_WM_DIAGRAM_COLOR_TRICK" val="1"/>
  <p:tag name="KSO_WM_DIAGRAM_COLOR_TEXT_CAN_REMOVE" val="n"/>
  <p:tag name="KSO_WM_UNIT_FILL_TYPE" val="3"/>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gradient&quot;:[{&quot;brightness&quot;:0.4000000059604645,&quot;colorType&quot;:1,&quot;foreColorIndex&quot;:5,&quot;pos&quot;:1,&quot;transparency&quot;:0},{&quot;brightness&quot;:0.15000000596046448,&quot;colorType&quot;:1,&quot;foreColorIndex&quot;:5,&quot;pos&quot;:0.349999994039535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3_3"/>
  <p:tag name="KSO_WM_TEMPLATE_CATEGORY" val="diagram"/>
  <p:tag name="KSO_WM_TEMPLATE_INDEX" val="20234406"/>
  <p:tag name="KSO_WM_UNIT_LAYERLEVEL" val="1_1_1"/>
  <p:tag name="KSO_WM_TAG_VERSION" val="3.0"/>
  <p:tag name="KSO_WM_BEAUTIFY_FLAG" val="#wm#"/>
  <p:tag name="KSO_WM_UNIT_TYPE" val="m_h_i"/>
  <p:tag name="KSO_WM_UNIT_INDEX" val="1_3_3"/>
  <p:tag name="KSO_WM_DIAGRAM_GROUP_CODE" val="m1-1"/>
  <p:tag name="KSO_WM_DIAGRAM_VERSION" val="3"/>
  <p:tag name="KSO_WM_DIAGRAM_COLOR_TRICK" val="1"/>
  <p:tag name="KSO_WM_DIAGRAM_COLOR_TEXT_CAN_REMOVE" val="n"/>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2_6"/>
  <p:tag name="KSO_WM_TEMPLATE_CATEGORY" val="diagram"/>
  <p:tag name="KSO_WM_TEMPLATE_INDEX" val="20234406"/>
  <p:tag name="KSO_WM_UNIT_LAYERLEVEL" val="1_1_1"/>
  <p:tag name="KSO_WM_TAG_VERSION" val="3.0"/>
  <p:tag name="KSO_WM_BEAUTIFY_FLAG" val="#wm#"/>
  <p:tag name="KSO_WM_UNIT_TYPE" val="m_h_i"/>
  <p:tag name="KSO_WM_UNIT_INDEX" val="1_2_6"/>
  <p:tag name="KSO_WM_DIAGRAM_GROUP_CODE" val="m1-1"/>
  <p:tag name="KSO_WM_DIAGRAM_VERSION" val="3"/>
  <p:tag name="KSO_WM_DIAGRAM_COLOR_TRICK" val="1"/>
  <p:tag name="KSO_WM_DIAGRAM_COLOR_TEXT_CAN_REMOVE" val="n"/>
  <p:tag name="KSO_WM_UNIT_FILL_TYPE" val="1"/>
  <p:tag name="KSO_WM_UNIT_FILL_FORE_SCHEMECOLOR_INDEX" val="13"/>
  <p:tag name="KSO_WM_UNIT_FILL_FORE_SCHEMECOLOR_INDEX_BRIGHTNESS" val="0.75"/>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solid&quot;:{&quot;brightness&quot;:0.75,&quot;colorType&quot;:1,&quot;foreColorIndex&quot;:13,&quot;transparency&quot;:0.7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i*1_1"/>
  <p:tag name="KSO_WM_TEMPLATE_CATEGORY" val="diagram"/>
  <p:tag name="KSO_WM_TEMPLATE_INDEX" val="20234406"/>
  <p:tag name="KSO_WM_UNIT_LAYERLEVEL" val="1_1"/>
  <p:tag name="KSO_WM_TAG_VERSION" val="3.0"/>
  <p:tag name="KSO_WM_BEAUTIFY_FLAG" val="#wm#"/>
  <p:tag name="KSO_WM_UNIT_TYPE" val="m_i"/>
  <p:tag name="KSO_WM_UNIT_INDEX" val="1_1"/>
  <p:tag name="KSO_WM_DIAGRAM_GROUP_CODE" val="m1-1"/>
  <p:tag name="KSO_WM_DIAGRAM_VERSION" val="3"/>
  <p:tag name="KSO_WM_DIAGRAM_COLOR_TRICK" val="1"/>
  <p:tag name="KSO_WM_DIAGRAM_COLOR_TEXT_CAN_REMOVE" val="n"/>
  <p:tag name="KSO_WM_UNIT_FILL_TYPE" val="1"/>
  <p:tag name="KSO_WM_UNIT_FILL_FORE_SCHEMECOLOR_INDEX" val="13"/>
  <p:tag name="KSO_WM_UNIT_FILL_FORE_SCHEMECOLOR_INDEX_BRIGHTNESS" val="0.65"/>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solid&quot;:{&quot;brightness&quot;:0.6499999761581421,&quot;colorType&quot;:1,&quot;foreColorIndex&quot;:13,&quot;transparency&quot;:0.64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1_6"/>
  <p:tag name="KSO_WM_TEMPLATE_CATEGORY" val="diagram"/>
  <p:tag name="KSO_WM_TEMPLATE_INDEX" val="20234406"/>
  <p:tag name="KSO_WM_UNIT_LAYERLEVEL" val="1_1_1"/>
  <p:tag name="KSO_WM_TAG_VERSION" val="3.0"/>
  <p:tag name="KSO_WM_BEAUTIFY_FLAG" val="#wm#"/>
  <p:tag name="KSO_WM_UNIT_TYPE" val="m_h_i"/>
  <p:tag name="KSO_WM_UNIT_INDEX" val="1_1_6"/>
  <p:tag name="KSO_WM_DIAGRAM_GROUP_CODE" val="m1-1"/>
  <p:tag name="KSO_WM_DIAGRAM_VERSION" val="3"/>
  <p:tag name="KSO_WM_DIAGRAM_COLOR_TRICK" val="1"/>
  <p:tag name="KSO_WM_DIAGRAM_COLOR_TEXT_CAN_REMOVE" val="n"/>
  <p:tag name="KSO_WM_UNIT_FILL_TYPE" val="1"/>
  <p:tag name="KSO_WM_UNIT_FILL_FORE_SCHEMECOLOR_INDEX" val="13"/>
  <p:tag name="KSO_WM_UNIT_FILL_FORE_SCHEMECOLOR_INDEX_BRIGHTNESS" val="0.75"/>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solid&quot;:{&quot;brightness&quot;:0.75,&quot;colorType&quot;:1,&quot;foreColorIndex&quot;:13,&quot;transparency&quot;:0.7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f*1_3_1"/>
  <p:tag name="KSO_WM_TEMPLATE_CATEGORY" val="diagram"/>
  <p:tag name="KSO_WM_TEMPLATE_INDEX" val="20234406"/>
  <p:tag name="KSO_WM_UNIT_LAYERLEVEL" val="1_1_1"/>
  <p:tag name="KSO_WM_TAG_VERSION" val="3.0"/>
  <p:tag name="KSO_WM_BEAUTIFY_FLAG" val="#wm#"/>
  <p:tag name="KSO_WM_UNIT_SUBTYPE" val="a"/>
  <p:tag name="KSO_WM_UNIT_NOCLEAR" val="0"/>
  <p:tag name="KSO_WM_UNIT_VALUE" val="80"/>
  <p:tag name="KSO_WM_UNIT_TYPE" val="m_h_f"/>
  <p:tag name="KSO_WM_UNIT_INDEX" val="1_3_1"/>
  <p:tag name="KSO_WM_DIAGRAM_GROUP_CODE" val="m1-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能够准确地理解您所传达的思想"/>
  <p:tag name="KSO_WM_UNIT_TEXT_FILL_FORE_SCHEMECOLOR_INDEX" val="1"/>
  <p:tag name="KSO_WM_UNIT_TEXT_FILL_TYPE" val="1"/>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2_1"/>
  <p:tag name="KSO_WM_UNIT_ID" val="diagram20231055_3*l_h_a*1_2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PRESET_TEXT" val="添加项标题"/>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3_1"/>
  <p:tag name="KSO_WM_TEMPLATE_CATEGORY" val="diagram"/>
  <p:tag name="KSO_WM_TEMPLATE_INDEX" val="20234406"/>
  <p:tag name="KSO_WM_UNIT_LAYERLEVEL" val="1_1_1"/>
  <p:tag name="KSO_WM_TAG_VERSION" val="3.0"/>
  <p:tag name="KSO_WM_BEAUTIFY_FLAG" val="#wm#"/>
  <p:tag name="KSO_WM_UNIT_SUBTYPE" val="d"/>
  <p:tag name="KSO_WM_UNIT_TYPE" val="m_h_i"/>
  <p:tag name="KSO_WM_UNIT_INDEX" val="1_3_1"/>
  <p:tag name="KSO_WM_DIAGRAM_GROUP_CODE" val="m1-1"/>
  <p:tag name="KSO_WM_DIAGRAM_VERSION" val="3"/>
  <p:tag name="KSO_WM_DIAGRAM_COLOR_TRICK" val="1"/>
  <p:tag name="KSO_WM_DIAGRAM_COLOR_TEXT_CAN_REMOVE" val="n"/>
  <p:tag name="KSO_WM_UNIT_TEXT_FILL_FORE_SCHEMECOLOR_INDEX" val="1"/>
  <p:tag name="KSO_WM_UNIT_TEXT_FILL_TYPE" val="1"/>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f*1_2_1"/>
  <p:tag name="KSO_WM_TEMPLATE_CATEGORY" val="diagram"/>
  <p:tag name="KSO_WM_TEMPLATE_INDEX" val="20234406"/>
  <p:tag name="KSO_WM_UNIT_LAYERLEVEL" val="1_1_1"/>
  <p:tag name="KSO_WM_TAG_VERSION" val="3.0"/>
  <p:tag name="KSO_WM_BEAUTIFY_FLAG" val="#wm#"/>
  <p:tag name="KSO_WM_UNIT_SUBTYPE" val="a"/>
  <p:tag name="KSO_WM_UNIT_NOCLEAR" val="0"/>
  <p:tag name="KSO_WM_UNIT_VALUE" val="80"/>
  <p:tag name="KSO_WM_UNIT_TYPE" val="m_h_f"/>
  <p:tag name="KSO_WM_UNIT_INDEX" val="1_2_1"/>
  <p:tag name="KSO_WM_DIAGRAM_GROUP_CODE" val="m1-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能够准确地理解您所传达的思想"/>
  <p:tag name="KSO_WM_UNIT_TEXT_FILL_FORE_SCHEMECOLOR_INDEX" val="1"/>
  <p:tag name="KSO_WM_UNIT_TEXT_FILL_TYPE" val="1"/>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2_1"/>
  <p:tag name="KSO_WM_TEMPLATE_CATEGORY" val="diagram"/>
  <p:tag name="KSO_WM_TEMPLATE_INDEX" val="20234406"/>
  <p:tag name="KSO_WM_UNIT_LAYERLEVEL" val="1_1_1"/>
  <p:tag name="KSO_WM_TAG_VERSION" val="3.0"/>
  <p:tag name="KSO_WM_BEAUTIFY_FLAG" val="#wm#"/>
  <p:tag name="KSO_WM_UNIT_SUBTYPE" val="d"/>
  <p:tag name="KSO_WM_UNIT_TYPE" val="m_h_i"/>
  <p:tag name="KSO_WM_UNIT_INDEX" val="1_2_1"/>
  <p:tag name="KSO_WM_DIAGRAM_GROUP_CODE" val="m1-1"/>
  <p:tag name="KSO_WM_DIAGRAM_VERSION" val="3"/>
  <p:tag name="KSO_WM_DIAGRAM_COLOR_TRICK" val="1"/>
  <p:tag name="KSO_WM_DIAGRAM_COLOR_TEXT_CAN_REMOVE" val="n"/>
  <p:tag name="KSO_WM_UNIT_TEXT_FILL_FORE_SCHEMECOLOR_INDEX" val="1"/>
  <p:tag name="KSO_WM_UNIT_TEXT_FILL_TYPE" val="1"/>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f*1_1_1"/>
  <p:tag name="KSO_WM_TEMPLATE_CATEGORY" val="diagram"/>
  <p:tag name="KSO_WM_TEMPLATE_INDEX" val="20234406"/>
  <p:tag name="KSO_WM_UNIT_LAYERLEVEL" val="1_1_1"/>
  <p:tag name="KSO_WM_TAG_VERSION" val="3.0"/>
  <p:tag name="KSO_WM_BEAUTIFY_FLAG" val="#wm#"/>
  <p:tag name="KSO_WM_UNIT_SUBTYPE" val="a"/>
  <p:tag name="KSO_WM_UNIT_NOCLEAR" val="0"/>
  <p:tag name="KSO_WM_UNIT_VALUE" val="80"/>
  <p:tag name="KSO_WM_UNIT_TYPE" val="m_h_f"/>
  <p:tag name="KSO_WM_UNIT_INDEX" val="1_1_1"/>
  <p:tag name="KSO_WM_DIAGRAM_GROUP_CODE" val="m1-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能够准确地理解您所传达的思想"/>
  <p:tag name="KSO_WM_UNIT_TEXT_FILL_FORE_SCHEMECOLOR_INDEX" val="1"/>
  <p:tag name="KSO_WM_UNIT_TEXT_FILL_TYPE" val="1"/>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1_1"/>
  <p:tag name="KSO_WM_TEMPLATE_CATEGORY" val="diagram"/>
  <p:tag name="KSO_WM_TEMPLATE_INDEX" val="20234406"/>
  <p:tag name="KSO_WM_UNIT_LAYERLEVEL" val="1_1_1"/>
  <p:tag name="KSO_WM_TAG_VERSION" val="3.0"/>
  <p:tag name="KSO_WM_BEAUTIFY_FLAG" val="#wm#"/>
  <p:tag name="KSO_WM_UNIT_SUBTYPE" val="d"/>
  <p:tag name="KSO_WM_UNIT_TYPE" val="m_h_i"/>
  <p:tag name="KSO_WM_UNIT_INDEX" val="1_1_1"/>
  <p:tag name="KSO_WM_DIAGRAM_GROUP_CODE" val="m1-1"/>
  <p:tag name="KSO_WM_DIAGRAM_VERSION" val="3"/>
  <p:tag name="KSO_WM_DIAGRAM_COLOR_TRICK" val="1"/>
  <p:tag name="KSO_WM_DIAGRAM_COLOR_TEXT_CAN_REMOVE" val="n"/>
  <p:tag name="KSO_WM_UNIT_TEXT_FILL_FORE_SCHEMECOLOR_INDEX" val="1"/>
  <p:tag name="KSO_WM_UNIT_TEXT_FILL_TYPE" val="1"/>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3_4"/>
  <p:tag name="KSO_WM_TEMPLATE_CATEGORY" val="diagram"/>
  <p:tag name="KSO_WM_TEMPLATE_INDEX" val="20234406"/>
  <p:tag name="KSO_WM_UNIT_LAYERLEVEL" val="1_1_1"/>
  <p:tag name="KSO_WM_TAG_VERSION" val="3.0"/>
  <p:tag name="KSO_WM_BEAUTIFY_FLAG" val="#wm#"/>
  <p:tag name="KSO_WM_UNIT_TYPE" val="m_h_i"/>
  <p:tag name="KSO_WM_UNIT_INDEX" val="1_3_4"/>
  <p:tag name="KSO_WM_DIAGRAM_GROUP_CODE" val="m1-1"/>
  <p:tag name="KSO_WM_DIAGRAM_VERSION" val="3"/>
  <p:tag name="KSO_WM_DIAGRAM_COLOR_TRICK" val="1"/>
  <p:tag name="KSO_WM_DIAGRAM_COLOR_TEXT_CAN_REMOVE" val="n"/>
  <p:tag name="KSO_WM_UNIT_FILL_TYPE" val="3"/>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gradient&quot;:[{&quot;brightness&quot;:0.6000000238418579,&quot;colorType&quot;:1,&quot;foreColorIndex&quot;:5,&quot;pos&quot;:1,&quot;transparency&quot;:0},{&quot;brightness&quot;:0.15000000596046448,&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2_4"/>
  <p:tag name="KSO_WM_TEMPLATE_CATEGORY" val="diagram"/>
  <p:tag name="KSO_WM_TEMPLATE_INDEX" val="20234406"/>
  <p:tag name="KSO_WM_UNIT_LAYERLEVEL" val="1_1_1"/>
  <p:tag name="KSO_WM_TAG_VERSION" val="3.0"/>
  <p:tag name="KSO_WM_BEAUTIFY_FLAG" val="#wm#"/>
  <p:tag name="KSO_WM_UNIT_TYPE" val="m_h_i"/>
  <p:tag name="KSO_WM_UNIT_INDEX" val="1_2_4"/>
  <p:tag name="KSO_WM_DIAGRAM_GROUP_CODE" val="m1-1"/>
  <p:tag name="KSO_WM_DIAGRAM_VERSION" val="3"/>
  <p:tag name="KSO_WM_DIAGRAM_COLOR_TRICK" val="1"/>
  <p:tag name="KSO_WM_DIAGRAM_COLOR_TEXT_CAN_REMOVE" val="n"/>
  <p:tag name="KSO_WM_UNIT_FILL_TYPE" val="3"/>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gradient&quot;:[{&quot;brightness&quot;:0.6000000238418579,&quot;colorType&quot;:1,&quot;foreColorIndex&quot;:5,&quot;pos&quot;:1,&quot;transparency&quot;:0},{&quot;brightness&quot;:0.15000000596046448,&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1_4"/>
  <p:tag name="KSO_WM_TEMPLATE_CATEGORY" val="diagram"/>
  <p:tag name="KSO_WM_TEMPLATE_INDEX" val="20234406"/>
  <p:tag name="KSO_WM_UNIT_LAYERLEVEL" val="1_1_1"/>
  <p:tag name="KSO_WM_TAG_VERSION" val="3.0"/>
  <p:tag name="KSO_WM_BEAUTIFY_FLAG" val="#wm#"/>
  <p:tag name="KSO_WM_UNIT_TYPE" val="m_h_i"/>
  <p:tag name="KSO_WM_UNIT_INDEX" val="1_1_4"/>
  <p:tag name="KSO_WM_DIAGRAM_GROUP_CODE" val="m1-1"/>
  <p:tag name="KSO_WM_DIAGRAM_VERSION" val="3"/>
  <p:tag name="KSO_WM_DIAGRAM_COLOR_TRICK" val="1"/>
  <p:tag name="KSO_WM_DIAGRAM_COLOR_TEXT_CAN_REMOVE" val="n"/>
  <p:tag name="KSO_WM_UNIT_FILL_TYPE" val="3"/>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gradient&quot;:[{&quot;brightness&quot;:0.6000000238418579,&quot;colorType&quot;:1,&quot;foreColorIndex&quot;:5,&quot;pos&quot;:1,&quot;transparency&quot;:0},{&quot;brightness&quot;:0.15000000596046448,&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3_5"/>
  <p:tag name="KSO_WM_TEMPLATE_CATEGORY" val="diagram"/>
  <p:tag name="KSO_WM_TEMPLATE_INDEX" val="20234406"/>
  <p:tag name="KSO_WM_UNIT_LAYERLEVEL" val="1_1_1"/>
  <p:tag name="KSO_WM_TAG_VERSION" val="3.0"/>
  <p:tag name="KSO_WM_BEAUTIFY_FLAG" val="#wm#"/>
  <p:tag name="KSO_WM_UNIT_TYPE" val="m_h_i"/>
  <p:tag name="KSO_WM_UNIT_INDEX" val="1_3_5"/>
  <p:tag name="KSO_WM_DIAGRAM_GROUP_CODE" val="m1-1"/>
  <p:tag name="KSO_WM_DIAGRAM_VERSION" val="3"/>
  <p:tag name="KSO_WM_DIAGRAM_COLOR_TRICK" val="1"/>
  <p:tag name="KSO_WM_DIAGRAM_COLOR_TEXT_CAN_REMOVE" val="n"/>
  <p:tag name="KSO_WM_UNIT_LINE_FORE_SCHEMECOLOR_INDEX" val="5"/>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2_5"/>
  <p:tag name="KSO_WM_TEMPLATE_CATEGORY" val="diagram"/>
  <p:tag name="KSO_WM_TEMPLATE_INDEX" val="20234406"/>
  <p:tag name="KSO_WM_UNIT_LAYERLEVEL" val="1_1_1"/>
  <p:tag name="KSO_WM_TAG_VERSION" val="3.0"/>
  <p:tag name="KSO_WM_BEAUTIFY_FLAG" val="#wm#"/>
  <p:tag name="KSO_WM_UNIT_TYPE" val="m_h_i"/>
  <p:tag name="KSO_WM_UNIT_INDEX" val="1_2_5"/>
  <p:tag name="KSO_WM_DIAGRAM_GROUP_CODE" val="m1-1"/>
  <p:tag name="KSO_WM_DIAGRAM_VERSION" val="3"/>
  <p:tag name="KSO_WM_DIAGRAM_COLOR_TRICK" val="1"/>
  <p:tag name="KSO_WM_DIAGRAM_COLOR_TEXT_CAN_REMOVE" val="n"/>
  <p:tag name="KSO_WM_UNIT_LINE_FORE_SCHEMECOLOR_INDEX" val="5"/>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diagram20231055_3*l_h_f*1_2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PRESET_TEXT" val="单击此处输入你的智能图形项正文，文字是您思想的提炼"/>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1_5"/>
  <p:tag name="KSO_WM_TEMPLATE_CATEGORY" val="diagram"/>
  <p:tag name="KSO_WM_TEMPLATE_INDEX" val="20234406"/>
  <p:tag name="KSO_WM_UNIT_LAYERLEVEL" val="1_1_1"/>
  <p:tag name="KSO_WM_TAG_VERSION" val="3.0"/>
  <p:tag name="KSO_WM_BEAUTIFY_FLAG" val="#wm#"/>
  <p:tag name="KSO_WM_UNIT_TYPE" val="m_h_i"/>
  <p:tag name="KSO_WM_UNIT_INDEX" val="1_1_5"/>
  <p:tag name="KSO_WM_DIAGRAM_GROUP_CODE" val="m1-1"/>
  <p:tag name="KSO_WM_DIAGRAM_VERSION" val="3"/>
  <p:tag name="KSO_WM_DIAGRAM_COLOR_TRICK" val="1"/>
  <p:tag name="KSO_WM_DIAGRAM_COLOR_TEXT_CAN_REMOVE" val="n"/>
  <p:tag name="KSO_WM_UNIT_LINE_FORE_SCHEMECOLOR_INDEX" val="5"/>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4406_1*m_h_i*1_2_6"/>
  <p:tag name="KSO_WM_TEMPLATE_CATEGORY" val="diagram"/>
  <p:tag name="KSO_WM_TEMPLATE_INDEX" val="20234406"/>
  <p:tag name="KSO_WM_UNIT_LAYERLEVEL" val="1_1_1"/>
  <p:tag name="KSO_WM_TAG_VERSION" val="3.0"/>
  <p:tag name="KSO_WM_BEAUTIFY_FLAG" val="#wm#"/>
  <p:tag name="KSO_WM_UNIT_TYPE" val="m_h_i"/>
  <p:tag name="KSO_WM_UNIT_INDEX" val="1_2_6"/>
  <p:tag name="KSO_WM_DIAGRAM_GROUP_CODE" val="m1-1"/>
  <p:tag name="KSO_WM_DIAGRAM_VERSION" val="3"/>
  <p:tag name="KSO_WM_DIAGRAM_COLOR_TRICK" val="1"/>
  <p:tag name="KSO_WM_DIAGRAM_COLOR_TEXT_CAN_REMOVE" val="n"/>
  <p:tag name="KSO_WM_UNIT_FILL_TYPE" val="1"/>
  <p:tag name="KSO_WM_UNIT_FILL_FORE_SCHEMECOLOR_INDEX" val="13"/>
  <p:tag name="KSO_WM_UNIT_FILL_FORE_SCHEMECOLOR_INDEX_BRIGHTNESS" val="0.75"/>
  <p:tag name="KSO_WM_DIAGRAM_MAX_ITEMCNT" val="4"/>
  <p:tag name="KSO_WM_DIAGRAM_MIN_ITEMCNT" val="3"/>
  <p:tag name="KSO_WM_DIAGRAM_VIRTUALLY_FRAME" val="{&quot;height&quot;:1319.9249232735224,&quot;left&quot;:89.5572440944882,&quot;top&quot;:76.69688775009995,&quot;width&quot;:2325.5999212598426}"/>
  <p:tag name="KSO_WM_DIAGRAM_COLOR_MATCH_VALUE" val="{&quot;shape&quot;:{&quot;fill&quot;:{&quot;solid&quot;:{&quot;brightness&quot;:0.75,&quot;colorType&quot;:1,&quot;foreColorIndex&quot;:13,&quot;transparency&quot;:0.7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UNIT_SUBTYPE" val="a"/>
  <p:tag name="KSO_WM_UNIT_NOCLEAR" val="0"/>
  <p:tag name="KSO_WM_UNIT_VALUE" val="5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762_2*l_h_f*1_1_1"/>
  <p:tag name="KSO_WM_TEMPLATE_CATEGORY" val="diagram"/>
  <p:tag name="KSO_WM_TEMPLATE_INDEX" val="20228762"/>
  <p:tag name="KSO_WM_UNIT_LAYERLEVEL" val="1_1_1"/>
  <p:tag name="KSO_WM_TAG_VERSION" val="1.0"/>
  <p:tag name="KSO_WM_BEAUTIFY_FLAG" val=""/>
  <p:tag name="KSO_WM_UNIT_PRESET_TEXT" val="单击此处添加文本具体内容，简明扼要地阐述您的观点，以便观者准确地理解您传达的思想。"/>
  <p:tag name="KSO_WM_UNIT_TEXT_FILL_FORE_SCHEMECOLOR_INDEX_BRIGHTNESS" val="0"/>
  <p:tag name="KSO_WM_UNIT_TEXT_FILL_FORE_SCHEMECOLOR_INDEX" val="14"/>
  <p:tag name="KSO_WM_UNIT_TEXT_FILL_TYPE" val="1"/>
  <p:tag name="KSO_WM_UNIT_USESOURCEFORMAT_APPLY" val="1"/>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3_1"/>
  <p:tag name="KSO_WM_UNIT_ID" val="diagram20231055_3*l_h_f*1_3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PRESET_TEXT" val="单击此处输入你的智能图形项正文，文字是您思想的提炼"/>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UNIT_SUBTYPE" val="a"/>
  <p:tag name="KSO_WM_UNIT_NOCLEAR" val="0"/>
  <p:tag name="KSO_WM_UNIT_VALUE" val="5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762_2*l_h_f*1_2_1"/>
  <p:tag name="KSO_WM_TEMPLATE_CATEGORY" val="diagram"/>
  <p:tag name="KSO_WM_TEMPLATE_INDEX" val="20228762"/>
  <p:tag name="KSO_WM_UNIT_LAYERLEVEL" val="1_1_1"/>
  <p:tag name="KSO_WM_TAG_VERSION" val="1.0"/>
  <p:tag name="KSO_WM_BEAUTIFY_FLAG" val=""/>
  <p:tag name="KSO_WM_UNIT_PRESET_TEXT" val="单击此处添加文本具体内容，简明扼要地阐述您的观点，以便观者准确地理解您传达的思想。"/>
  <p:tag name="KSO_WM_UNIT_TEXT_FILL_FORE_SCHEMECOLOR_INDEX_BRIGHTNESS" val="0"/>
  <p:tag name="KSO_WM_UNIT_TEXT_FILL_FORE_SCHEMECOLOR_INDEX" val="14"/>
  <p:tag name="KSO_WM_UNIT_TEXT_FILL_TYPE" val="1"/>
  <p:tag name="KSO_WM_UNIT_USESOURCEFORMAT_APPLY" val="1"/>
</p:tagLst>
</file>

<file path=ppt/tags/tag166.xml><?xml version="1.0" encoding="utf-8"?>
<p:tagLst xmlns:p="http://schemas.openxmlformats.org/presentationml/2006/main">
  <p:tag name="commondata" val="eyJoZGlkIjoiNjk2OWQ5MzM1NjhjZjNlNjJmMzczYTc4M2U2NGZjMzYifQ=="/>
</p:tagLst>
</file>

<file path=ppt/tags/tag1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4_1"/>
  <p:tag name="KSO_WM_UNIT_ID" val="diagram20231055_3*l_h_a*1_4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PRESET_TEXT" val="添加项标题"/>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4_1"/>
  <p:tag name="KSO_WM_UNIT_ID" val="diagram20231055_3*l_h_f*1_4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PRESET_TEXT" val="单击此处输入你的智能图形项正文，文字是您思想的提炼"/>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3"/>
  <p:tag name="KSO_WM_TEMPLATE_CATEGORY" val="diagram"/>
  <p:tag name="KSO_WM_TEMPLATE_INDEX" val="20231055"/>
  <p:tag name="KSO_WM_UNIT_LAYERLEVEL" val="1_1_1"/>
  <p:tag name="KSO_WM_TAG_VERSION" val="3.0"/>
  <p:tag name="KSO_WM_BEAUTIFY_FLAG" val="#wm#"/>
  <p:tag name="KSO_WM_DIAGRAM_GROUP_CODE" val="l1-1"/>
  <p:tag name="KSO_WM_UNIT_SUBTYPE" val="d"/>
  <p:tag name="KSO_WM_UNIT_TYPE" val="l_h_i"/>
  <p:tag name="KSO_WM_UNIT_INDEX" val="1_1_3"/>
  <p:tag name="KSO_WM_DIAGRAM_VERSION" val="3"/>
  <p:tag name="KSO_WM_DIAGRAM_COLOR_TRICK" val="4"/>
  <p:tag name="KSO_WM_DIAGRAM_COLOR_TEXT_CAN_REMOVE" val="n"/>
  <p:tag name="KSO_WM_UNIT_PRESET_TEXT" val="01"/>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5,&quot;colorType&quot;:1,&quot;foreColorIndex&quot;:5,&quot;pos&quot;:0.20000000298023224,&quot;transparency&quot;:0},{&quot;brightness&quot;:0.4000000059604645,&quot;colorType&quot;:1,&quot;foreColorIndex&quot;:5,&quot;pos&quot;:1,&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25},&quot;type&quot;:1},&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2"/>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TYPE" val="l_h_i"/>
  <p:tag name="KSO_WM_UNIT_INDEX" val="1_1_2"/>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quot;colorType&quot;:1,&quot;foreColorIndex&quot;:5,&quot;pos&quot;:0,&quot;transparency&quot;:0},{&quot;brightness&quot;:0.30000001192092896,&quot;colorType&quot;:1,&quot;foreColorIndex&quot;:5,&quot;pos&quot;: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3_1"/>
  <p:tag name="KSO_WM_UNIT_ID" val="diagram20231055_3*l_h_a*1_3_1"/>
  <p:tag name="KSO_WM_TEMPLATE_CATEGORY" val="diagram"/>
  <p:tag name="KSO_WM_TEMPLATE_INDEX" val="20231055"/>
  <p:tag name="KSO_WM_UNIT_LAYERLEVEL" val="1_1_1"/>
  <p:tag name="KSO_WM_TAG_VERSION" val="3.0"/>
  <p:tag name="KSO_WM_BEAUTIFY_FLAG" val=""/>
  <p:tag name="KSO_WM_DIAGRAM_GROUP_CODE" val="l1-1"/>
  <p:tag name="KSO_WM_DIAGRAM_VERSION" val="3"/>
  <p:tag name="KSO_WM_DIAGRAM_COLOR_TRICK" val="4"/>
  <p:tag name="KSO_WM_DIAGRAM_COLOR_TEXT_CAN_REMOVE" val="n"/>
  <p:tag name="KSO_WM_UNIT_PRESET_TEXT" val="添加项标题"/>
  <p:tag name="KSO_WM_DIAGRAM_MAX_ITEMCNT" val="6"/>
  <p:tag name="KSO_WM_DIAGRAM_MIN_ITEMCNT" val="2"/>
  <p:tag name="KSO_WM_DIAGRAM_VIRTUALLY_FRAME" val="{&quot;height&quot;:274.19999999999993,&quot;width&quot;:691.4000000000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1"/>
  <p:tag name="KSO_WM_TEMPLATE_CATEGORY" val="diagram"/>
  <p:tag name="KSO_WM_TEMPLATE_INDEX" val="20231055"/>
  <p:tag name="KSO_WM_UNIT_LAYERLEVEL" val="1_1_1"/>
  <p:tag name="KSO_WM_TAG_VERSION" val="3.0"/>
  <p:tag name="KSO_WM_DIAGRAM_GROUP_CODE" val="l1-1"/>
  <p:tag name="KSO_WM_DIAGRAM_VERSION" val="3"/>
  <p:tag name="KSO_WM_DIAGRAM_COLOR_TRICK" val="4"/>
  <p:tag name="KSO_WM_DIAGRAM_COLOR_TEXT_CAN_REMOVE" val="n"/>
  <p:tag name="KSO_WM_UNIT_TYPE" val="l_h_i"/>
  <p:tag name="KSO_WM_UNIT_INDEX" val="1_1_1"/>
  <p:tag name="KSO_WM_UNIT_FILL_FORE_SCHEMECOLOR_INDEX" val="5"/>
  <p:tag name="KSO_WM_DIAGRAM_MAX_ITEMCNT" val="6"/>
  <p:tag name="KSO_WM_DIAGRAM_MIN_ITEMCNT" val="2"/>
  <p:tag name="KSO_WM_DIAGRAM_VIRTUALLY_FRAME" val="{&quot;height&quot;:1148.5949606299214,&quot;left&quot;:118.52499999999995,&quot;top&quot;:146.92503937007874,&quot;width&quot;:2139.255}"/>
  <p:tag name="KSO_WM_DIAGRAM_COLOR_MATCH_VALUE" val="{&quot;shape&quot;:{&quot;fill&quot;:{&quot;gradient&quot;:[{&quot;brightness&quot;:-0.10000000149011612,&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0939_3*m_h_i*221_4_1"/>
  <p:tag name="KSO_WM_TEMPLATE_CATEGORY" val="diagram"/>
  <p:tag name="KSO_WM_TEMPLATE_INDEX" val="20230939"/>
  <p:tag name="KSO_WM_UNIT_LAYERLEVEL" val="1_1_1"/>
  <p:tag name="KSO_WM_TAG_VERSION" val="3.0"/>
  <p:tag name="KSO_WM_UNIT_ISCONTENTSTITLE" val="0"/>
  <p:tag name="KSO_WM_UNIT_ISNUMDGMTITLE" val="0"/>
  <p:tag name="KSO_WM_UNIT_NOCLEAR" val="0"/>
  <p:tag name="KSO_WM_UNIT_TYPE" val="m_h_i"/>
  <p:tag name="KSO_WM_UNIT_INDEX" val="221_4_1"/>
  <p:tag name="KSO_WM_DIAGRAM_VERSION" val="3"/>
  <p:tag name="KSO_WM_DIAGRAM_COLOR_TRICK" val="4"/>
  <p:tag name="KSO_WM_DIAGRAM_COLOR_TEXT_CAN_REMOVE" val="n"/>
  <p:tag name="KSO_WM_UNIT_PRESET_TEXT" val=""/>
  <p:tag name="KSO_WM_UNIT_FILL_TYPE" val="1"/>
  <p:tag name="KSO_WM_UNIT_FILL_FORE_SCHEMECOLOR_INDEX" val="8"/>
  <p:tag name="KSO_WM_UNIT_FILL_FORE_SCHEMECOLOR_INDEX_BRIGHTNESS" val="0"/>
  <p:tag name="KSO_WM_DIAGRAM_MAX_ITEMCNT" val="6"/>
  <p:tag name="KSO_WM_DIAGRAM_MIN_ITEMCNT" val="2"/>
  <p:tag name="KSO_WM_DIAGRAM_VIRTUALLY_FRAME" val="{&quot;height&quot;:1107.1899212598425,&quot;left&quot;:322.55999999999995,&quot;top&quot;:250.77007874015754,&quot;width&quot;:2055.6200000000003}"/>
  <p:tag name="KSO_WM_DIAGRAM_COLOR_MATCH_VALUE" val="{&quot;shape&quot;:{&quot;fill&quot;:{&quot;solid&quot;:{&quot;brightness&quot;:0,&quot;colorType&quot;:1,&quot;foreColorIndex&quot;:8,&quot;transparency&quot;:0},&quot;type&quot;:1},&quot;glow&quot;:{&quot;colorType&quot;:0},&quot;line&quot;:{&quot;type&quot;:0},&quot;shadow&quot;:{&quot;brightness&quot;:0.800000011920929,&quot;colorType&quot;:1,&quot;foreColorIndex&quot;:7,&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221_3_1"/>
  <p:tag name="KSO_WM_UNIT_ID" val="diagram20230939_3*m_h_f*221_3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PRESET_TEXT" val="输入你的智能图形项正文&#10;请尽量言简意赅"/>
  <p:tag name="KSO_WM_UNIT_TEXT_FILL_FORE_SCHEMECOLOR_INDEX" val="1"/>
  <p:tag name="KSO_WM_UNIT_TEXT_FILL_TYPE" val="1"/>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221_4_1"/>
  <p:tag name="KSO_WM_UNIT_ID" val="diagram20230939_3*m_h_f*221_4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PRESET_TEXT" val="输入你的智能图形项正文&#10;请尽量言简意赅"/>
  <p:tag name="KSO_WM_UNIT_TEXT_FILL_FORE_SCHEMECOLOR_INDEX" val="1"/>
  <p:tag name="KSO_WM_UNIT_TEXT_FILL_TYPE" val="1"/>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221_1_1"/>
  <p:tag name="KSO_WM_UNIT_ID" val="diagram20230939_3*m_h_f*221_1_1"/>
  <p:tag name="KSO_WM_TEMPLATE_CATEGORY" val="diagram"/>
  <p:tag name="KSO_WM_TEMPLATE_INDEX" val="20230939"/>
  <p:tag name="KSO_WM_UNIT_LAYERLEVEL" val="1_1_1"/>
  <p:tag name="KSO_WM_TAG_VERSION" val="3.0"/>
  <p:tag name="KSO_WM_BEAUTIFY_FLAG" val="#wm#"/>
  <p:tag name="KSO_WM_UNIT_VALUE" val="65"/>
  <p:tag name="KSO_WM_DIAGRAM_VERSION" val="3"/>
  <p:tag name="KSO_WM_DIAGRAM_COLOR_TRICK" val="4"/>
  <p:tag name="KSO_WM_DIAGRAM_COLOR_TEXT_CAN_REMOVE" val="n"/>
  <p:tag name="KSO_WM_UNIT_PRESET_TEXT" val="输入你的智能图形项正文&#10;请尽量言简意赅"/>
  <p:tag name="KSO_WM_UNIT_TEXT_FILL_FORE_SCHEMECOLOR_INDEX" val="1"/>
  <p:tag name="KSO_WM_UNIT_TEXT_FILL_TYPE" val="1"/>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221_2_1"/>
  <p:tag name="KSO_WM_UNIT_ID" val="diagram20230939_3*m_h_f*22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PRESET_TEXT" val="输入你的智能图形项正文&#10;请尽量言简意赅"/>
  <p:tag name="KSO_WM_UNIT_TEXT_FILL_FORE_SCHEMECOLOR_INDEX" val="1"/>
  <p:tag name="KSO_WM_UNIT_TEXT_FILL_TYPE" val="1"/>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3_3"/>
  <p:tag name="KSO_WM_TEMPLATE_CATEGORY" val="diagram"/>
  <p:tag name="KSO_WM_TEMPLATE_INDEX" val="20230939"/>
  <p:tag name="KSO_WM_UNIT_LAYERLEVEL" val="1_1_1"/>
  <p:tag name="KSO_WM_TAG_VERSION" val="3.0"/>
  <p:tag name="KSO_WM_UNIT_TYPE" val="m_h_i"/>
  <p:tag name="KSO_WM_UNIT_INDEX" val="221_3_3"/>
  <p:tag name="KSO_WM_DIAGRAM_VERSION" val="3"/>
  <p:tag name="KSO_WM_DIAGRAM_COLOR_TRICK" val="4"/>
  <p:tag name="KSO_WM_DIAGRAM_COLOR_TEXT_CAN_REMOVE" val="n"/>
  <p:tag name="KSO_WM_UNIT_FILL_TYPE" val="1"/>
  <p:tag name="KSO_WM_UNIT_FILL_FORE_SCHEMECOLOR_INDEX" val="7"/>
  <p:tag name="KSO_WM_UNIT_FILL_FORE_SCHEMECOLOR_INDEX_BRIGHTNESS" val="0"/>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3_1"/>
  <p:tag name="KSO_WM_TEMPLATE_CATEGORY" val="diagram"/>
  <p:tag name="KSO_WM_TEMPLATE_INDEX" val="20230939"/>
  <p:tag name="KSO_WM_UNIT_LAYERLEVEL" val="1_1_1"/>
  <p:tag name="KSO_WM_TAG_VERSION" val="3.0"/>
  <p:tag name="KSO_WM_UNIT_ISCONTENTSTITLE" val="0"/>
  <p:tag name="KSO_WM_UNIT_ISNUMDGMTITLE" val="0"/>
  <p:tag name="KSO_WM_UNIT_NOCLEAR" val="0"/>
  <p:tag name="KSO_WM_UNIT_TYPE" val="m_h_i"/>
  <p:tag name="KSO_WM_UNIT_INDEX" val="221_3_1"/>
  <p:tag name="KSO_WM_DIAGRAM_VERSION" val="3"/>
  <p:tag name="KSO_WM_DIAGRAM_COLOR_TRICK" val="4"/>
  <p:tag name="KSO_WM_DIAGRAM_COLOR_TEXT_CAN_REMOVE" val="n"/>
  <p:tag name="KSO_WM_UNIT_PRESET_TEXT" val=""/>
  <p:tag name="KSO_WM_UNIT_FILL_TYPE" val="1"/>
  <p:tag name="KSO_WM_UNIT_FILL_FORE_SCHEMECOLOR_INDEX" val="7"/>
  <p:tag name="KSO_WM_UNIT_FILL_FORE_SCHEMECOLOR_INDEX_BRIGHTNESS" val="0"/>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solid&quot;:{&quot;brightness&quot;:0,&quot;colorType&quot;:1,&quot;foreColorIndex&quot;:7,&quot;transparency&quot;:0},&quot;type&quot;:1},&quot;glow&quot;:{&quot;colorType&quot;:0},&quot;line&quot;:{&quot;type&quot;:0},&quot;shadow&quot;:{&quot;brightness&quot;:0.800000011920929,&quot;colorType&quot;:1,&quot;foreColorIndex&quot;:7,&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3_4"/>
  <p:tag name="KSO_WM_TEMPLATE_CATEGORY" val="diagram"/>
  <p:tag name="KSO_WM_TEMPLATE_INDEX" val="20230939"/>
  <p:tag name="KSO_WM_UNIT_LAYERLEVEL" val="1_1_1"/>
  <p:tag name="KSO_WM_TAG_VERSION" val="3.0"/>
  <p:tag name="KSO_WM_UNIT_TYPE" val="m_h_i"/>
  <p:tag name="KSO_WM_UNIT_INDEX" val="221_3_4"/>
  <p:tag name="KSO_WM_DIAGRAM_VERSION" val="3"/>
  <p:tag name="KSO_WM_DIAGRAM_COLOR_TRICK" val="4"/>
  <p:tag name="KSO_WM_DIAGRAM_COLOR_TEXT_CAN_REMOVE" val="n"/>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7,&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3"/>
  <p:tag name="KSO_WM_TEMPLATE_CATEGORY" val="diagram"/>
  <p:tag name="KSO_WM_TEMPLATE_INDEX" val="20231055"/>
  <p:tag name="KSO_WM_UNIT_LAYERLEVEL" val="1_1_1"/>
  <p:tag name="KSO_WM_TAG_VERSION" val="3.0"/>
  <p:tag name="KSO_WM_BEAUTIFY_FLAG" val="#wm#"/>
  <p:tag name="KSO_WM_DIAGRAM_GROUP_CODE" val="l1-1"/>
  <p:tag name="KSO_WM_UNIT_SUBTYPE" val="d"/>
  <p:tag name="KSO_WM_UNIT_TYPE" val="l_h_i"/>
  <p:tag name="KSO_WM_UNIT_INDEX" val="1_1_3"/>
  <p:tag name="KSO_WM_DIAGRAM_VERSION" val="3"/>
  <p:tag name="KSO_WM_DIAGRAM_COLOR_TRICK" val="4"/>
  <p:tag name="KSO_WM_DIAGRAM_COLOR_TEXT_CAN_REMOVE" val="n"/>
  <p:tag name="KSO_WM_UNIT_PRESET_TEXT" val="01"/>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5,&quot;colorType&quot;:1,&quot;foreColorIndex&quot;:5,&quot;pos&quot;:0.20000000298023224,&quot;transparency&quot;:0},{&quot;brightness&quot;:0.4000000059604645,&quot;colorType&quot;:1,&quot;foreColorIndex&quot;:5,&quot;pos&quot;:1,&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25},&quot;type&quot;:1},&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Lst>
</file>

<file path=ppt/tags/tag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3_2"/>
  <p:tag name="KSO_WM_TEMPLATE_CATEGORY" val="diagram"/>
  <p:tag name="KSO_WM_TEMPLATE_INDEX" val="20230939"/>
  <p:tag name="KSO_WM_UNIT_LAYERLEVEL" val="1_1_1"/>
  <p:tag name="KSO_WM_TAG_VERSION" val="3.0"/>
  <p:tag name="KSO_WM_UNIT_TYPE" val="m_h_i"/>
  <p:tag name="KSO_WM_UNIT_INDEX" val="221_3_2"/>
  <p:tag name="KSO_WM_DIAGRAM_VERSION" val="3"/>
  <p:tag name="KSO_WM_DIAGRAM_COLOR_TRICK" val="4"/>
  <p:tag name="KSO_WM_DIAGRAM_COLOR_TEXT_CAN_REMOVE" val="n"/>
  <p:tag name="KSO_WM_UNIT_LINE_FORE_SCHEMECOLOR_INDEX" val="7"/>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solidLine&quot;:{&quot;brightness&quot;:0,&quot;colorType&quot;:1,&quot;foreColorIndex&quot;:7,&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4_3"/>
  <p:tag name="KSO_WM_TEMPLATE_CATEGORY" val="diagram"/>
  <p:tag name="KSO_WM_TEMPLATE_INDEX" val="20230939"/>
  <p:tag name="KSO_WM_UNIT_LAYERLEVEL" val="1_1_1"/>
  <p:tag name="KSO_WM_TAG_VERSION" val="3.0"/>
  <p:tag name="KSO_WM_UNIT_TYPE" val="m_h_i"/>
  <p:tag name="KSO_WM_UNIT_INDEX" val="221_4_3"/>
  <p:tag name="KSO_WM_DIAGRAM_VERSION" val="3"/>
  <p:tag name="KSO_WM_DIAGRAM_COLOR_TRICK" val="4"/>
  <p:tag name="KSO_WM_DIAGRAM_COLOR_TEXT_CAN_REMOVE" val="n"/>
  <p:tag name="KSO_WM_UNIT_FILL_TYPE" val="1"/>
  <p:tag name="KSO_WM_UNIT_FILL_FORE_SCHEMECOLOR_INDEX" val="8"/>
  <p:tag name="KSO_WM_UNIT_FILL_FORE_SCHEMECOLOR_INDEX_BRIGHTNESS" val="0"/>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solid&quot;:{&quot;brightness&quot;:0,&quot;colorType&quot;:1,&quot;foreColorIndex&quot;:8,&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4_1"/>
  <p:tag name="KSO_WM_TEMPLATE_CATEGORY" val="diagram"/>
  <p:tag name="KSO_WM_TEMPLATE_INDEX" val="20230939"/>
  <p:tag name="KSO_WM_UNIT_LAYERLEVEL" val="1_1_1"/>
  <p:tag name="KSO_WM_TAG_VERSION" val="3.0"/>
  <p:tag name="KSO_WM_UNIT_ISCONTENTSTITLE" val="0"/>
  <p:tag name="KSO_WM_UNIT_ISNUMDGMTITLE" val="0"/>
  <p:tag name="KSO_WM_UNIT_NOCLEAR" val="0"/>
  <p:tag name="KSO_WM_UNIT_TYPE" val="m_h_i"/>
  <p:tag name="KSO_WM_UNIT_INDEX" val="221_4_1"/>
  <p:tag name="KSO_WM_DIAGRAM_VERSION" val="3"/>
  <p:tag name="KSO_WM_DIAGRAM_COLOR_TRICK" val="4"/>
  <p:tag name="KSO_WM_DIAGRAM_COLOR_TEXT_CAN_REMOVE" val="n"/>
  <p:tag name="KSO_WM_UNIT_PRESET_TEXT" val=""/>
  <p:tag name="KSO_WM_UNIT_FILL_TYPE" val="1"/>
  <p:tag name="KSO_WM_UNIT_FILL_FORE_SCHEMECOLOR_INDEX" val="8"/>
  <p:tag name="KSO_WM_UNIT_FILL_FORE_SCHEMECOLOR_INDEX_BRIGHTNESS" val="0"/>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solid&quot;:{&quot;brightness&quot;:0,&quot;colorType&quot;:1,&quot;foreColorIndex&quot;:8,&quot;transparency&quot;:0},&quot;type&quot;:1},&quot;glow&quot;:{&quot;colorType&quot;:0},&quot;line&quot;:{&quot;type&quot;:0},&quot;shadow&quot;:{&quot;brightness&quot;:0.800000011920929,&quot;colorType&quot;:1,&quot;foreColorIndex&quot;:7,&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4_4"/>
  <p:tag name="KSO_WM_TEMPLATE_CATEGORY" val="diagram"/>
  <p:tag name="KSO_WM_TEMPLATE_INDEX" val="20230939"/>
  <p:tag name="KSO_WM_UNIT_LAYERLEVEL" val="1_1_1"/>
  <p:tag name="KSO_WM_TAG_VERSION" val="3.0"/>
  <p:tag name="KSO_WM_UNIT_TYPE" val="m_h_i"/>
  <p:tag name="KSO_WM_UNIT_INDEX" val="221_4_4"/>
  <p:tag name="KSO_WM_DIAGRAM_VERSION" val="3"/>
  <p:tag name="KSO_WM_DIAGRAM_COLOR_TRICK" val="4"/>
  <p:tag name="KSO_WM_DIAGRAM_COLOR_TEXT_CAN_REMOVE" val="n"/>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4_2"/>
  <p:tag name="KSO_WM_TEMPLATE_CATEGORY" val="diagram"/>
  <p:tag name="KSO_WM_TEMPLATE_INDEX" val="20230939"/>
  <p:tag name="KSO_WM_UNIT_LAYERLEVEL" val="1_1_1"/>
  <p:tag name="KSO_WM_TAG_VERSION" val="3.0"/>
  <p:tag name="KSO_WM_UNIT_TYPE" val="m_h_i"/>
  <p:tag name="KSO_WM_UNIT_INDEX" val="221_4_2"/>
  <p:tag name="KSO_WM_DIAGRAM_VERSION" val="3"/>
  <p:tag name="KSO_WM_DIAGRAM_COLOR_TRICK" val="4"/>
  <p:tag name="KSO_WM_DIAGRAM_COLOR_TEXT_CAN_REMOVE" val="n"/>
  <p:tag name="KSO_WM_UNIT_LINE_FORE_SCHEMECOLOR_INDEX" val="8"/>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solidLine&quot;:{&quot;brightness&quot;:0,&quot;colorType&quot;:1,&quot;foreColorIndex&quot;:8,&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1_3"/>
  <p:tag name="KSO_WM_TEMPLATE_CATEGORY" val="diagram"/>
  <p:tag name="KSO_WM_TEMPLATE_INDEX" val="20230939"/>
  <p:tag name="KSO_WM_UNIT_LAYERLEVEL" val="1_1_1"/>
  <p:tag name="KSO_WM_TAG_VERSION" val="3.0"/>
  <p:tag name="KSO_WM_UNIT_TYPE" val="m_h_i"/>
  <p:tag name="KSO_WM_UNIT_INDEX" val="221_1_3"/>
  <p:tag name="KSO_WM_DIAGRAM_VERSION" val="3"/>
  <p:tag name="KSO_WM_DIAGRAM_COLOR_TRICK" val="4"/>
  <p:tag name="KSO_WM_DIAGRAM_COLOR_TEXT_CAN_REMOVE" val="n"/>
  <p:tag name="KSO_WM_UNIT_FILL_TYPE" val="1"/>
  <p:tag name="KSO_WM_UNIT_FILL_FORE_SCHEMECOLOR_INDEX" val="5"/>
  <p:tag name="KSO_WM_UNIT_FILL_FORE_SCHEMECOLOR_INDEX_BRIGHTNESS" val="0"/>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1_1"/>
  <p:tag name="KSO_WM_TEMPLATE_CATEGORY" val="diagram"/>
  <p:tag name="KSO_WM_TEMPLATE_INDEX" val="20230939"/>
  <p:tag name="KSO_WM_UNIT_LAYERLEVEL" val="1_1_1"/>
  <p:tag name="KSO_WM_TAG_VERSION" val="3.0"/>
  <p:tag name="KSO_WM_UNIT_ISCONTENTSTITLE" val="0"/>
  <p:tag name="KSO_WM_UNIT_ISNUMDGMTITLE" val="0"/>
  <p:tag name="KSO_WM_UNIT_NOCLEAR" val="0"/>
  <p:tag name="KSO_WM_UNIT_TYPE" val="m_h_i"/>
  <p:tag name="KSO_WM_UNIT_INDEX" val="221_1_1"/>
  <p:tag name="KSO_WM_DIAGRAM_VERSION" val="3"/>
  <p:tag name="KSO_WM_DIAGRAM_COLOR_TRICK" val="4"/>
  <p:tag name="KSO_WM_DIAGRAM_COLOR_TEXT_CAN_REMOVE" val="n"/>
  <p:tag name="KSO_WM_UNIT_PRESET_TEXT" val=""/>
  <p:tag name="KSO_WM_UNIT_FILL_TYPE" val="1"/>
  <p:tag name="KSO_WM_UNIT_FILL_FORE_SCHEMECOLOR_INDEX" val="5"/>
  <p:tag name="KSO_WM_UNIT_FILL_FORE_SCHEMECOLOR_INDEX_BRIGHTNESS" val="0"/>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solid&quot;:{&quot;brightness&quot;:0,&quot;colorType&quot;:1,&quot;foreColorIndex&quot;:5,&quot;transparency&quot;:0},&quot;type&quot;:1},&quot;glow&quot;:{&quot;colorType&quot;:0},&quot;line&quot;:{&quot;type&quot;:0},&quot;shadow&quot;:{&quot;brightness&quot;:0.800000011920929,&quot;colorType&quot;:1,&quot;foreColorIndex&quot;:5,&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1_4"/>
  <p:tag name="KSO_WM_TEMPLATE_CATEGORY" val="diagram"/>
  <p:tag name="KSO_WM_TEMPLATE_INDEX" val="20230939"/>
  <p:tag name="KSO_WM_UNIT_LAYERLEVEL" val="1_1_1"/>
  <p:tag name="KSO_WM_TAG_VERSION" val="3.0"/>
  <p:tag name="KSO_WM_UNIT_TYPE" val="m_h_i"/>
  <p:tag name="KSO_WM_UNIT_INDEX" val="221_1_4"/>
  <p:tag name="KSO_WM_DIAGRAM_VERSION" val="3"/>
  <p:tag name="KSO_WM_DIAGRAM_COLOR_TRICK" val="4"/>
  <p:tag name="KSO_WM_DIAGRAM_COLOR_TEXT_CAN_REMOVE" val="n"/>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1_2"/>
  <p:tag name="KSO_WM_TEMPLATE_CATEGORY" val="diagram"/>
  <p:tag name="KSO_WM_TEMPLATE_INDEX" val="20230939"/>
  <p:tag name="KSO_WM_UNIT_LAYERLEVEL" val="1_1_1"/>
  <p:tag name="KSO_WM_TAG_VERSION" val="3.0"/>
  <p:tag name="KSO_WM_UNIT_TYPE" val="m_h_i"/>
  <p:tag name="KSO_WM_UNIT_INDEX" val="221_1_2"/>
  <p:tag name="KSO_WM_DIAGRAM_VERSION" val="3"/>
  <p:tag name="KSO_WM_DIAGRAM_COLOR_TRICK" val="4"/>
  <p:tag name="KSO_WM_DIAGRAM_COLOR_TEXT_CAN_REMOVE" val="n"/>
  <p:tag name="KSO_WM_UNIT_LINE_FORE_SCHEMECOLOR_INDEX" val="5"/>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2_3"/>
  <p:tag name="KSO_WM_TEMPLATE_CATEGORY" val="diagram"/>
  <p:tag name="KSO_WM_TEMPLATE_INDEX" val="20230939"/>
  <p:tag name="KSO_WM_UNIT_LAYERLEVEL" val="1_1_1"/>
  <p:tag name="KSO_WM_TAG_VERSION" val="3.0"/>
  <p:tag name="KSO_WM_UNIT_TYPE" val="m_h_i"/>
  <p:tag name="KSO_WM_UNIT_INDEX" val="221_2_3"/>
  <p:tag name="KSO_WM_DIAGRAM_VERSION" val="3"/>
  <p:tag name="KSO_WM_DIAGRAM_COLOR_TRICK" val="4"/>
  <p:tag name="KSO_WM_DIAGRAM_COLOR_TEXT_CAN_REMOVE" val="n"/>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2"/>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TYPE" val="l_h_i"/>
  <p:tag name="KSO_WM_UNIT_INDEX" val="1_1_2"/>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quot;colorType&quot;:1,&quot;foreColorIndex&quot;:5,&quot;pos&quot;:0,&quot;transparency&quot;:0},{&quot;brightness&quot;:0.30000001192092896,&quot;colorType&quot;:1,&quot;foreColorIndex&quot;:5,&quot;pos&quot;: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4_1"/>
  <p:tag name="KSO_WM_TEMPLATE_CATEGORY" val="diagram"/>
  <p:tag name="KSO_WM_TEMPLATE_INDEX" val="20230939"/>
  <p:tag name="KSO_WM_UNIT_LAYERLEVEL" val="1_1_1"/>
  <p:tag name="KSO_WM_TAG_VERSION" val="3.0"/>
  <p:tag name="KSO_WM_UNIT_ISCONTENTSTITLE" val="0"/>
  <p:tag name="KSO_WM_UNIT_ISNUMDGMTITLE" val="0"/>
  <p:tag name="KSO_WM_UNIT_NOCLEAR" val="0"/>
  <p:tag name="KSO_WM_UNIT_TYPE" val="m_h_i"/>
  <p:tag name="KSO_WM_UNIT_INDEX" val="221_4_1"/>
  <p:tag name="KSO_WM_DIAGRAM_VERSION" val="3"/>
  <p:tag name="KSO_WM_DIAGRAM_COLOR_TRICK" val="4"/>
  <p:tag name="KSO_WM_DIAGRAM_COLOR_TEXT_CAN_REMOVE" val="n"/>
  <p:tag name="KSO_WM_UNIT_PRESET_TEXT" val=""/>
  <p:tag name="KSO_WM_UNIT_FILL_TYPE" val="1"/>
  <p:tag name="KSO_WM_UNIT_FILL_FORE_SCHEMECOLOR_INDEX" val="8"/>
  <p:tag name="KSO_WM_UNIT_FILL_FORE_SCHEMECOLOR_INDEX_BRIGHTNESS" val="0"/>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solid&quot;:{&quot;brightness&quot;:0,&quot;colorType&quot;:1,&quot;foreColorIndex&quot;:8,&quot;transparency&quot;:0},&quot;type&quot;:1},&quot;glow&quot;:{&quot;colorType&quot;:0},&quot;line&quot;:{&quot;type&quot;:0},&quot;shadow&quot;:{&quot;brightness&quot;:0.800000011920929,&quot;colorType&quot;:1,&quot;foreColorIndex&quot;:7,&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2_4"/>
  <p:tag name="KSO_WM_TEMPLATE_CATEGORY" val="diagram"/>
  <p:tag name="KSO_WM_TEMPLATE_INDEX" val="20230939"/>
  <p:tag name="KSO_WM_UNIT_LAYERLEVEL" val="1_1_1"/>
  <p:tag name="KSO_WM_TAG_VERSION" val="3.0"/>
  <p:tag name="KSO_WM_UNIT_TYPE" val="m_h_i"/>
  <p:tag name="KSO_WM_UNIT_INDEX" val="221_2_4"/>
  <p:tag name="KSO_WM_DIAGRAM_VERSION" val="3"/>
  <p:tag name="KSO_WM_DIAGRAM_COLOR_TRICK" val="4"/>
  <p:tag name="KSO_WM_DIAGRAM_COLOR_TEXT_CAN_REMOVE" val="n"/>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6,&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3*m_h_i*221_2_2"/>
  <p:tag name="KSO_WM_TEMPLATE_CATEGORY" val="diagram"/>
  <p:tag name="KSO_WM_TEMPLATE_INDEX" val="20230939"/>
  <p:tag name="KSO_WM_UNIT_LAYERLEVEL" val="1_1_1"/>
  <p:tag name="KSO_WM_TAG_VERSION" val="3.0"/>
  <p:tag name="KSO_WM_UNIT_TYPE" val="m_h_i"/>
  <p:tag name="KSO_WM_UNIT_INDEX" val="221_2_2"/>
  <p:tag name="KSO_WM_DIAGRAM_VERSION" val="3"/>
  <p:tag name="KSO_WM_DIAGRAM_COLOR_TRICK" val="4"/>
  <p:tag name="KSO_WM_DIAGRAM_COLOR_TEXT_CAN_REMOVE" val="n"/>
  <p:tag name="KSO_WM_UNIT_LINE_FORE_SCHEMECOLOR_INDEX" val="6"/>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solidLine&quot;:{&quot;brightness&quot;:0,&quot;colorType&quot;:1,&quot;foreColorIndex&quot;:6,&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221_1_1"/>
  <p:tag name="KSO_WM_UNIT_ID" val="diagram20230939_3*m_h_a*221_1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221_2_1"/>
  <p:tag name="KSO_WM_UNIT_ID" val="diagram20230939_3*m_h_a*221_2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221_3_1"/>
  <p:tag name="KSO_WM_UNIT_ID" val="diagram20230939_3*m_h_a*221_3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221_4_1"/>
  <p:tag name="KSO_WM_UNIT_ID" val="diagram20230939_3*m_h_a*221_4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DIAGRAM_MAX_ITEMCNT" val="6"/>
  <p:tag name="KSO_WM_DIAGRAM_MIN_ITEMCNT" val="2"/>
  <p:tag name="KSO_WM_DIAGRAM_VIRTUALLY_FRAME" val="{&quot;height&quot;:1134.3899212598426,&quot;left&quot;:322.55999999999995,&quot;top&quot;:223.57007874015753,&quot;width&quot;:2055.62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3"/>
  <p:tag name="KSO_WM_TEMPLATE_CATEGORY" val="diagram"/>
  <p:tag name="KSO_WM_TEMPLATE_INDEX" val="20231055"/>
  <p:tag name="KSO_WM_UNIT_LAYERLEVEL" val="1_1_1"/>
  <p:tag name="KSO_WM_TAG_VERSION" val="3.0"/>
  <p:tag name="KSO_WM_BEAUTIFY_FLAG" val="#wm#"/>
  <p:tag name="KSO_WM_DIAGRAM_GROUP_CODE" val="l1-1"/>
  <p:tag name="KSO_WM_UNIT_SUBTYPE" val="d"/>
  <p:tag name="KSO_WM_UNIT_TYPE" val="l_h_i"/>
  <p:tag name="KSO_WM_UNIT_INDEX" val="1_1_3"/>
  <p:tag name="KSO_WM_DIAGRAM_VERSION" val="3"/>
  <p:tag name="KSO_WM_DIAGRAM_COLOR_TRICK" val="4"/>
  <p:tag name="KSO_WM_DIAGRAM_COLOR_TEXT_CAN_REMOVE" val="n"/>
  <p:tag name="KSO_WM_UNIT_PRESET_TEXT" val="01"/>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5,&quot;colorType&quot;:1,&quot;foreColorIndex&quot;:5,&quot;pos&quot;:0.20000000298023224,&quot;transparency&quot;:0},{&quot;brightness&quot;:0.4000000059604645,&quot;colorType&quot;:1,&quot;foreColorIndex&quot;:5,&quot;pos&quot;:1,&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25},&quot;type&quot;:1},&quot;glow&quot;:{&quot;colorType&quot;:0},&quot;line&quot;:{&quot;type&quot;:0},&quot;shadow&quot;:{&quot;brightness&quot;:0,&quot;colorType&quot;:1,&quot;foreColorIndex&quot;:5,&quot;transparency&quot;:0.5},&quot;threeD&quot;:{&quot;curvedSurface&quot;:{&quot;brightness&quot;:0,&quot;colorType&quot;:2,&quot;rgb&quot;:&quot;#000000&quot;},&quot;depth&quot;:{&quot;colorType&quot;:0}}}}"/>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TYPE" val="l_h_i"/>
  <p:tag name="KSO_WM_UNIT_INDEX" val="1_1_1"/>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10000000149011612,&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8_3*m_h_i*1_1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SUBTYPE" val="d"/>
  <p:tag name="KSO_WM_UNIT_TYPE" val="m_h_i"/>
  <p:tag name="KSO_WM_UNIT_INDEX" val="1_1_1"/>
  <p:tag name="KSO_WM_UNIT_PRESET_TEXT" val="01"/>
  <p:tag name="KSO_WM_UNIT_FILL_FORE_SCHEMECOLOR_INDEX" val="5"/>
  <p:tag name="KSO_WM_DIAGRAM_MAX_ITEMCNT" val="6"/>
  <p:tag name="KSO_WM_DIAGRAM_MIN_ITEMCNT" val="2"/>
  <p:tag name="KSO_WM_DIAGRAM_VIRTUALLY_FRAME" val="{&quot;height&quot;:305,&quot;width&quot;:845.0999999999999}"/>
  <p:tag name="KSO_WM_DIAGRAM_COLOR_MATCH_VALUE" val="{&quot;shape&quot;:{&quot;fill&quot;:{&quot;gradient&quot;:[{&quot;brightness&quot;:0.4000000059604645,&quot;colorType&quot;:1,&quot;foreColorIndex&quot;:5,&quot;pos&quot;:0.1599999964237213,&quot;transparency&quot;:0},{&quot;brightness&quot;:0,&quot;colorType&quot;:1,&quot;foreColorIndex&quot;:5,&quot;pos&quot;: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8_3*m_h_i*1_2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SUBTYPE" val="d"/>
  <p:tag name="KSO_WM_UNIT_TYPE" val="m_h_i"/>
  <p:tag name="KSO_WM_UNIT_INDEX" val="1_2_1"/>
  <p:tag name="KSO_WM_UNIT_PRESET_TEXT" val="02"/>
  <p:tag name="KSO_WM_UNIT_FILL_FORE_SCHEMECOLOR_INDEX" val="8"/>
  <p:tag name="KSO_WM_DIAGRAM_MAX_ITEMCNT" val="6"/>
  <p:tag name="KSO_WM_DIAGRAM_MIN_ITEMCNT" val="2"/>
  <p:tag name="KSO_WM_DIAGRAM_VIRTUALLY_FRAME" val="{&quot;height&quot;:305,&quot;width&quot;:845.0999999999999}"/>
  <p:tag name="KSO_WM_DIAGRAM_COLOR_MATCH_VALUE" val="{&quot;shape&quot;:{&quot;fill&quot;:{&quot;gradient&quot;:[{&quot;brightness&quot;:0.4000000059604645,&quot;colorType&quot;:1,&quot;foreColorIndex&quot;:8,&quot;pos&quot;:0.1599999964237213,&quot;transparency&quot;:0},{&quot;brightness&quot;:0,&quot;colorType&quot;:1,&quot;foreColorIndex&quot;:8,&quot;pos&quot;:1,&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31068_3*m_h_f*1_1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PRESET_TEXT" val="单击此处输入&#10;你的智能图形项正文"/>
  <p:tag name="KSO_WM_DIAGRAM_MAX_ITEMCNT" val="6"/>
  <p:tag name="KSO_WM_DIAGRAM_MIN_ITEMCNT" val="2"/>
  <p:tag name="KSO_WM_DIAGRAM_VIRTUALLY_FRAME" val="{&quot;height&quot;:305,&quot;width&quot;:845.0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8_3*m_h_i*1_3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SUBTYPE" val="d"/>
  <p:tag name="KSO_WM_UNIT_TYPE" val="m_h_i"/>
  <p:tag name="KSO_WM_UNIT_INDEX" val="1_3_1"/>
  <p:tag name="KSO_WM_UNIT_PRESET_TEXT" val="03"/>
  <p:tag name="KSO_WM_UNIT_FILL_FORE_SCHEMECOLOR_INDEX" val="5"/>
  <p:tag name="KSO_WM_DIAGRAM_MAX_ITEMCNT" val="6"/>
  <p:tag name="KSO_WM_DIAGRAM_MIN_ITEMCNT" val="2"/>
  <p:tag name="KSO_WM_DIAGRAM_VIRTUALLY_FRAME" val="{&quot;height&quot;:305,&quot;width&quot;:845.0999999999999}"/>
  <p:tag name="KSO_WM_DIAGRAM_COLOR_MATCH_VALUE" val="{&quot;shape&quot;:{&quot;fill&quot;:{&quot;gradient&quot;:[{&quot;brightness&quot;:0.4000000059604645,&quot;colorType&quot;:1,&quot;foreColorIndex&quot;:5,&quot;pos&quot;:0.1599999964237213,&quot;transparency&quot;:0},{&quot;brightness&quot;:0,&quot;colorType&quot;:1,&quot;foreColorIndex&quot;:5,&quot;pos&quot;: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8_3*m_h_i*1_4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SUBTYPE" val="d"/>
  <p:tag name="KSO_WM_UNIT_TYPE" val="m_h_i"/>
  <p:tag name="KSO_WM_UNIT_INDEX" val="1_4_1"/>
  <p:tag name="KSO_WM_UNIT_PRESET_TEXT" val="04"/>
  <p:tag name="KSO_WM_UNIT_FILL_FORE_SCHEMECOLOR_INDEX" val="8"/>
  <p:tag name="KSO_WM_DIAGRAM_MAX_ITEMCNT" val="6"/>
  <p:tag name="KSO_WM_DIAGRAM_MIN_ITEMCNT" val="2"/>
  <p:tag name="KSO_WM_DIAGRAM_VIRTUALLY_FRAME" val="{&quot;height&quot;:305,&quot;width&quot;:845.0999999999999}"/>
  <p:tag name="KSO_WM_DIAGRAM_COLOR_MATCH_VALUE" val="{&quot;shape&quot;:{&quot;fill&quot;:{&quot;gradient&quot;:[{&quot;brightness&quot;:0.4000000059604645,&quot;colorType&quot;:1,&quot;foreColorIndex&quot;:8,&quot;pos&quot;:0.1599999964237213,&quot;transparency&quot;:0},{&quot;brightness&quot;:0,&quot;colorType&quot;:1,&quot;foreColorIndex&quot;:8,&quot;pos&quot;:1,&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8_3*m_h_i*1_1_2"/>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TYPE" val="m_h_i"/>
  <p:tag name="KSO_WM_UNIT_INDEX" val="1_1_2"/>
  <p:tag name="KSO_WM_UNIT_LINE_FORE_SCHEMECOLOR_INDEX" val="5"/>
  <p:tag name="KSO_WM_DIAGRAM_MAX_ITEMCNT" val="6"/>
  <p:tag name="KSO_WM_DIAGRAM_MIN_ITEMCNT" val="2"/>
  <p:tag name="KSO_WM_DIAGRAM_VIRTUALLY_FRAME" val="{&quot;height&quot;:305,&quot;width&quot;:845.0999999999999}"/>
  <p:tag name="KSO_WM_DIAGRAM_COLOR_MATCH_VALUE" val="{&quot;shape&quot;:{&quot;fill&quot;:{&quot;type&quot;:0},&quot;glow&quot;:{&quot;colorType&quot;:0},&quot;line&quot;:{&quot;solidLine&quot;:{&quot;brightness&quot;:0,&quot;colorType&quot;:1,&quot;foreColorIndex&quot;:5,&quot;transparency&quot;:0.75},&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6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31068_3*m_h_f*1_2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PRESET_TEXT" val="单击此处输入&#10;你的智能图形项正文"/>
  <p:tag name="KSO_WM_DIAGRAM_MAX_ITEMCNT" val="6"/>
  <p:tag name="KSO_WM_DIAGRAM_MIN_ITEMCNT" val="2"/>
  <p:tag name="KSO_WM_DIAGRAM_VIRTUALLY_FRAME" val="{&quot;height&quot;:305,&quot;width&quot;:845.0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2"/>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TYPE" val="l_h_i"/>
  <p:tag name="KSO_WM_UNIT_INDEX" val="1_1_2"/>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quot;colorType&quot;:1,&quot;foreColorIndex&quot;:5,&quot;pos&quot;:0,&quot;transparency&quot;:0},{&quot;brightness&quot;:0.30000001192092896,&quot;colorType&quot;:1,&quot;foreColorIndex&quot;:5,&quot;pos&quot;: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8_3*m_h_i*1_2_2"/>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TYPE" val="m_h_i"/>
  <p:tag name="KSO_WM_UNIT_INDEX" val="1_2_2"/>
  <p:tag name="KSO_WM_UNIT_LINE_FORE_SCHEMECOLOR_INDEX" val="8"/>
  <p:tag name="KSO_WM_DIAGRAM_MAX_ITEMCNT" val="6"/>
  <p:tag name="KSO_WM_DIAGRAM_MIN_ITEMCNT" val="2"/>
  <p:tag name="KSO_WM_DIAGRAM_VIRTUALLY_FRAME" val="{&quot;height&quot;:305,&quot;width&quot;:845.0999999999999}"/>
  <p:tag name="KSO_WM_DIAGRAM_COLOR_MATCH_VALUE" val="{&quot;shape&quot;:{&quot;fill&quot;:{&quot;type&quot;:0},&quot;glow&quot;:{&quot;colorType&quot;:0},&quot;line&quot;:{&quot;solidLine&quot;:{&quot;brightness&quot;:0,&quot;colorType&quot;:1,&quot;foreColorIndex&quot;:8,&quot;transparency&quot;:0.75},&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7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31068_3*m_h_f*1_3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PRESET_TEXT" val="单击此处输入&#10;你的智能图形项正文"/>
  <p:tag name="KSO_WM_DIAGRAM_MAX_ITEMCNT" val="6"/>
  <p:tag name="KSO_WM_DIAGRAM_MIN_ITEMCNT" val="2"/>
  <p:tag name="KSO_WM_DIAGRAM_VIRTUALLY_FRAME" val="{&quot;height&quot;:305,&quot;width&quot;:845.0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8_3*m_h_i*1_3_2"/>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TYPE" val="m_h_i"/>
  <p:tag name="KSO_WM_UNIT_INDEX" val="1_3_2"/>
  <p:tag name="KSO_WM_UNIT_LINE_FORE_SCHEMECOLOR_INDEX" val="5"/>
  <p:tag name="KSO_WM_DIAGRAM_MAX_ITEMCNT" val="6"/>
  <p:tag name="KSO_WM_DIAGRAM_MIN_ITEMCNT" val="2"/>
  <p:tag name="KSO_WM_DIAGRAM_VIRTUALLY_FRAME" val="{&quot;height&quot;:305,&quot;width&quot;:845.0999999999999}"/>
  <p:tag name="KSO_WM_DIAGRAM_COLOR_MATCH_VALUE" val="{&quot;shape&quot;:{&quot;fill&quot;:{&quot;type&quot;:0},&quot;glow&quot;:{&quot;colorType&quot;:0},&quot;line&quot;:{&quot;solidLine&quot;:{&quot;brightness&quot;:0,&quot;colorType&quot;:1,&quot;foreColorIndex&quot;:5,&quot;transparency&quot;:0.75},&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7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31068_3*m_h_f*1_4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VALUE" val="51"/>
  <p:tag name="KSO_WM_UNIT_PRESET_TEXT" val="单击此处输入&#10;你的智能图形项正文"/>
  <p:tag name="KSO_WM_DIAGRAM_MAX_ITEMCNT" val="6"/>
  <p:tag name="KSO_WM_DIAGRAM_MIN_ITEMCNT" val="2"/>
  <p:tag name="KSO_WM_DIAGRAM_VIRTUALLY_FRAME" val="{&quot;height&quot;:305,&quot;width&quot;:845.0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8_3*m_h_i*1_2_2"/>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TYPE" val="m_h_i"/>
  <p:tag name="KSO_WM_UNIT_INDEX" val="1_2_2"/>
  <p:tag name="KSO_WM_UNIT_LINE_FORE_SCHEMECOLOR_INDEX" val="8"/>
  <p:tag name="KSO_WM_DIAGRAM_MAX_ITEMCNT" val="6"/>
  <p:tag name="KSO_WM_DIAGRAM_MIN_ITEMCNT" val="2"/>
  <p:tag name="KSO_WM_DIAGRAM_VIRTUALLY_FRAME" val="{&quot;height&quot;:305,&quot;width&quot;:845.0999999999999}"/>
  <p:tag name="KSO_WM_DIAGRAM_COLOR_MATCH_VALUE" val="{&quot;shape&quot;:{&quot;fill&quot;:{&quot;type&quot;:0},&quot;glow&quot;:{&quot;colorType&quot;:0},&quot;line&quot;:{&quot;solidLine&quot;:{&quot;brightness&quot;:0,&quot;colorType&quot;:1,&quot;foreColorIndex&quot;:8,&quot;transparency&quot;:0.75},&quot;type&quot;:1},&quot;shadow&quot;:{&quot;colorType&quot;:0},&quot;threeD&quot;:{&quot;curvedSurface&quot;:{&quot;brightness&quot;:0,&quot;colorType&quot;:2,&quot;rgb&quot;:&quot;#000000&quot;},&quot;depth&quot;:{&quot;colorType&quot;:0}}},&quot;text&quot;:{&quot;fill&quot;:{},&quot;glow&quot;:{},&quot;line&quot;:{},&quot;shadow&quot;:{},&quot;threeD&quot;:{}}}"/>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272_5*l_h_i*1_1_1"/>
  <p:tag name="KSO_WM_TEMPLATE_CATEGORY" val="diagram"/>
  <p:tag name="KSO_WM_TEMPLATE_INDEX" val="20231272"/>
  <p:tag name="KSO_WM_UNIT_LAYERLEVEL" val="1_1_1"/>
  <p:tag name="KSO_WM_TAG_VERSION" val="3.0"/>
  <p:tag name="KSO_WM_DIAGRAM_COLOR_TRICK" val="2"/>
  <p:tag name="KSO_WM_UNIT_FILL_FORE_SCHEMECOLOR_INDEX" val="5"/>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gradient&quot;:[{&quot;brightness&quot;:0.4000000059604645,&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2.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272_5*l_h_i*1_1_2"/>
  <p:tag name="KSO_WM_TEMPLATE_CATEGORY" val="diagram"/>
  <p:tag name="KSO_WM_TEMPLATE_INDEX" val="20231272"/>
  <p:tag name="KSO_WM_UNIT_LAYERLEVEL" val="1_1_1"/>
  <p:tag name="KSO_WM_TAG_VERSION" val="3.0"/>
  <p:tag name="KSO_WM_DIAGRAM_COLOR_TRICK" val="2"/>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272_5*l_h_a*1_1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GROUP_CODE" val="l1-1"/>
  <p:tag name="KSO_WM_DIAGRAM_COLOR_TRICK" val="2"/>
  <p:tag name="KSO_WM_UNIT_PRESET_TEXT" val="33.681"/>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72_5*l_h_f*1_1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COLOR_TRICK" val="2"/>
  <p:tag name="KSO_WM_UNIT_PRESET_TEXT" val="输入你的项正文"/>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20000000298023224},&quot;type&quot;:1},&quot;glow&quot;:{&quot;colorType&quot;:0},&quot;line&quot;:{&quot;type&quot;:0},&quot;shadow&quot;:{&quot;colorType&quot;:0},&quot;threeD&quot;:{&quot;curvedSurface&quot;:{&quot;brightness&quot;:0,&quot;colorType&quot;:2,&quot;rgb&quot;:&quot;#000000&quot;},&quot;depth&quot;:{&quot;colorType&quot;:0}}}}"/>
</p:tagLst>
</file>

<file path=ppt/tags/tag85.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272_5*l_h_i*1_2_1"/>
  <p:tag name="KSO_WM_TEMPLATE_CATEGORY" val="diagram"/>
  <p:tag name="KSO_WM_TEMPLATE_INDEX" val="20231272"/>
  <p:tag name="KSO_WM_UNIT_LAYERLEVEL" val="1_1_1"/>
  <p:tag name="KSO_WM_TAG_VERSION" val="3.0"/>
  <p:tag name="KSO_WM_DIAGRAM_COLOR_TRICK" val="2"/>
  <p:tag name="KSO_WM_UNIT_FILL_FORE_SCHEMECOLOR_INDEX" val="5"/>
  <p:tag name="KSO_WM_UNIT_LINE_FORE_SCHEMECOLOR_INDEX" val="5"/>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solid&quot;:{&quot;brightness&quot;:0.800000011920929,&quot;colorType&quot;:1,&quot;foreColorIndex&quot;:5,&quot;transparency&quot;:0.6499999761581421},&quot;type&quot;:1},&quot;glow&quot;:{&quot;colorType&quot;:0},&quot;line&quot;:{&quot;solidLine&quot;:{&quot;brightness&quot;:0,&quot;colorType&quot;:1,&quot;foreColorIndex&quot;:5,&quot;transparency&quot;:0.800000011920929},&quot;type&quot;:1},&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6.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272_5*l_h_i*1_2_2"/>
  <p:tag name="KSO_WM_TEMPLATE_CATEGORY" val="diagram"/>
  <p:tag name="KSO_WM_TEMPLATE_INDEX" val="20231272"/>
  <p:tag name="KSO_WM_UNIT_LAYERLEVEL" val="1_1_1"/>
  <p:tag name="KSO_WM_TAG_VERSION" val="3.0"/>
  <p:tag name="KSO_WM_DIAGRAM_COLOR_TRICK" val="2"/>
  <p:tag name="KSO_WM_UNIT_FILL_FORE_SCHEMECOLOR_INDEX" val="5"/>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solid&quot;:{&quot;brightness&quot;:0.6000000238418579,&quot;colorType&quot;:1,&quot;foreColorIndex&quot;:5,&quot;transparency&quot;:0.670000016689300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272_5*l_h_a*1_2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GROUP_CODE" val="l1-1"/>
  <p:tag name="KSO_WM_DIAGRAM_COLOR_TRICK" val="2"/>
  <p:tag name="KSO_WM_UNIT_PRESET_TEXT" val="68.332"/>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72_5*l_h_f*1_2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COLOR_TRICK" val="2"/>
  <p:tag name="KSO_WM_UNIT_PRESET_TEXT" val="输入你的项正文"/>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20000000298023224},&quot;type&quot;:1},&quot;glow&quot;:{&quot;colorType&quot;:0},&quot;line&quot;:{&quot;type&quot;:0},&quot;shadow&quot;:{&quot;colorType&quot;:0},&quot;threeD&quot;:{&quot;curvedSurface&quot;:{&quot;brightness&quot;:0,&quot;colorType&quot;:2,&quot;rgb&quot;:&quot;#000000&quot;},&quot;depth&quot;:{&quot;colorType&quot;:0}}}}"/>
</p:tagLst>
</file>

<file path=ppt/tags/tag89.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272_5*l_h_i*1_4_1"/>
  <p:tag name="KSO_WM_TEMPLATE_CATEGORY" val="diagram"/>
  <p:tag name="KSO_WM_TEMPLATE_INDEX" val="20231272"/>
  <p:tag name="KSO_WM_UNIT_LAYERLEVEL" val="1_1_1"/>
  <p:tag name="KSO_WM_TAG_VERSION" val="3.0"/>
  <p:tag name="KSO_WM_DIAGRAM_COLOR_TRICK" val="2"/>
  <p:tag name="KSO_WM_UNIT_FILL_FORE_SCHEMECOLOR_INDEX" val="5"/>
  <p:tag name="KSO_WM_UNIT_LINE_FORE_SCHEMECOLOR_INDEX" val="5"/>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solid&quot;:{&quot;brightness&quot;:0.800000011920929,&quot;colorType&quot;:1,&quot;foreColorIndex&quot;:5,&quot;transparency&quot;:0.6499999761581421},&quot;type&quot;:1},&quot;glow&quot;:{&quot;colorType&quot;:0},&quot;line&quot;:{&quot;solidLine&quot;:{&quot;brightness&quot;:0,&quot;colorType&quot;:1,&quot;foreColorIndex&quot;:5,&quot;transparency&quot;:0.800000011920929},&quot;type&quot;:1},&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55_3*l_h_i*1_1_1"/>
  <p:tag name="KSO_WM_TEMPLATE_CATEGORY" val="diagram"/>
  <p:tag name="KSO_WM_TEMPLATE_INDEX" val="20231055"/>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UNIT_TYPE" val="l_h_i"/>
  <p:tag name="KSO_WM_UNIT_INDEX" val="1_1_1"/>
  <p:tag name="KSO_WM_UNIT_FILL_FORE_SCHEMECOLOR_INDEX" val="5"/>
  <p:tag name="KSO_WM_DIAGRAM_MAX_ITEMCNT" val="6"/>
  <p:tag name="KSO_WM_DIAGRAM_MIN_ITEMCNT" val="2"/>
  <p:tag name="KSO_WM_DIAGRAM_VIRTUALLY_FRAME" val="{&quot;height&quot;:1148.5949606299214,&quot;left&quot;:116.27499999999995,&quot;top&quot;:146.92503937007874,&quot;width&quot;:2139.255}"/>
  <p:tag name="KSO_WM_DIAGRAM_COLOR_MATCH_VALUE" val="{&quot;shape&quot;:{&quot;fill&quot;:{&quot;gradient&quot;:[{&quot;brightness&quot;:-0.10000000149011612,&quot;colorType&quot;:1,&quot;foreColorIndex&quot;:5,&quot;pos&quot;:1,&quot;transparency&quot;:0},{&quot;brightness&quot;:-0.10000000149011612,&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0.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272_5*l_h_i*1_4_2"/>
  <p:tag name="KSO_WM_TEMPLATE_CATEGORY" val="diagram"/>
  <p:tag name="KSO_WM_TEMPLATE_INDEX" val="20231272"/>
  <p:tag name="KSO_WM_UNIT_LAYERLEVEL" val="1_1_1"/>
  <p:tag name="KSO_WM_TAG_VERSION" val="3.0"/>
  <p:tag name="KSO_WM_DIAGRAM_COLOR_TRICK" val="2"/>
  <p:tag name="KSO_WM_UNIT_FILL_FORE_SCHEMECOLOR_INDEX" val="5"/>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solid&quot;:{&quot;brightness&quot;:0.6000000238418579,&quot;colorType&quot;:1,&quot;foreColorIndex&quot;:5,&quot;transparency&quot;:0.670000016689300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272_5*l_h_a*1_4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GROUP_CODE" val="l1-1"/>
  <p:tag name="KSO_WM_DIAGRAM_COLOR_TRICK" val="2"/>
  <p:tag name="KSO_WM_UNIT_PRESET_TEXT" val="54.734"/>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72_5*l_h_f*1_4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COLOR_TRICK" val="2"/>
  <p:tag name="KSO_WM_UNIT_PRESET_TEXT" val="输入你的项正文"/>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20000000298023224},&quot;type&quot;:1},&quot;glow&quot;:{&quot;colorType&quot;:0},&quot;line&quot;:{&quot;type&quot;:0},&quot;shadow&quot;:{&quot;colorType&quot;:0},&quot;threeD&quot;:{&quot;curvedSurface&quot;:{&quot;brightness&quot;:0,&quot;colorType&quot;:2,&quot;rgb&quot;:&quot;#000000&quot;},&quot;depth&quot;:{&quot;colorType&quot;:0}}}}"/>
</p:tagLst>
</file>

<file path=ppt/tags/tag93.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272_5*l_h_i*1_5_1"/>
  <p:tag name="KSO_WM_TEMPLATE_CATEGORY" val="diagram"/>
  <p:tag name="KSO_WM_TEMPLATE_INDEX" val="20231272"/>
  <p:tag name="KSO_WM_UNIT_LAYERLEVEL" val="1_1_1"/>
  <p:tag name="KSO_WM_TAG_VERSION" val="3.0"/>
  <p:tag name="KSO_WM_DIAGRAM_COLOR_TRICK" val="2"/>
  <p:tag name="KSO_WM_UNIT_FILL_FORE_SCHEMECOLOR_INDEX" val="5"/>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gradient&quot;:[{&quot;brightness&quot;:0.4000000059604645,&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4.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272_5*l_h_i*1_5_2"/>
  <p:tag name="KSO_WM_TEMPLATE_CATEGORY" val="diagram"/>
  <p:tag name="KSO_WM_TEMPLATE_INDEX" val="20231272"/>
  <p:tag name="KSO_WM_UNIT_LAYERLEVEL" val="1_1_1"/>
  <p:tag name="KSO_WM_TAG_VERSION" val="3.0"/>
  <p:tag name="KSO_WM_DIAGRAM_COLOR_TRICK" val="2"/>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1272_5*l_h_a*1_5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GROUP_CODE" val="l1-1"/>
  <p:tag name="KSO_WM_DIAGRAM_COLOR_TRICK" val="2"/>
  <p:tag name="KSO_WM_UNIT_PRESET_TEXT" val="37.467"/>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272_5*l_h_f*1_5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COLOR_TRICK" val="2"/>
  <p:tag name="KSO_WM_UNIT_PRESET_TEXT" val="输入你的项正文"/>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20000000298023224},&quot;type&quot;:1},&quot;glow&quot;:{&quot;colorType&quot;:0},&quot;line&quot;:{&quot;type&quot;:0},&quot;shadow&quot;:{&quot;colorType&quot;:0},&quot;threeD&quot;:{&quot;curvedSurface&quot;:{&quot;brightness&quot;:0,&quot;colorType&quot;:2,&quot;rgb&quot;:&quot;#000000&quot;},&quot;depth&quot;:{&quot;colorType&quot;:0}}}}"/>
</p:tagLst>
</file>

<file path=ppt/tags/tag97.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272_5*l_h_i*1_3_1"/>
  <p:tag name="KSO_WM_TEMPLATE_CATEGORY" val="diagram"/>
  <p:tag name="KSO_WM_TEMPLATE_INDEX" val="20231272"/>
  <p:tag name="KSO_WM_UNIT_LAYERLEVEL" val="1_1_1"/>
  <p:tag name="KSO_WM_TAG_VERSION" val="3.0"/>
  <p:tag name="KSO_WM_DIAGRAM_COLOR_TRICK" val="2"/>
  <p:tag name="KSO_WM_UNIT_FILL_FORE_SCHEMECOLOR_INDEX" val="5"/>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gradient&quot;:[{&quot;brightness&quot;:0.4000000059604645,&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8.xml><?xml version="1.0" encoding="utf-8"?>
<p:tagLst xmlns:p="http://schemas.openxmlformats.org/presentationml/2006/main">
  <p:tag name="KSO_WM_BEAUTIFY_FLAG" val="#wm#"/>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272_5*l_h_i*1_3_2"/>
  <p:tag name="KSO_WM_TEMPLATE_CATEGORY" val="diagram"/>
  <p:tag name="KSO_WM_TEMPLATE_INDEX" val="20231272"/>
  <p:tag name="KSO_WM_UNIT_LAYERLEVEL" val="1_1_1"/>
  <p:tag name="KSO_WM_TAG_VERSION" val="3.0"/>
  <p:tag name="KSO_WM_DIAGRAM_COLOR_TRICK" val="2"/>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272_5*l_h_a*1_3_1"/>
  <p:tag name="KSO_WM_TEMPLATE_CATEGORY" val="diagram"/>
  <p:tag name="KSO_WM_TEMPLATE_INDEX" val="20231272"/>
  <p:tag name="KSO_WM_UNIT_LAYERLEVEL" val="1_1_1"/>
  <p:tag name="KSO_WM_TAG_VERSION" val="3.0"/>
  <p:tag name="KSO_WM_BEAUTIFY_FLAG" val="#wm#"/>
  <p:tag name="KSO_WM_DIAGRAM_VERSION" val="3"/>
  <p:tag name="KSO_WM_DIAGRAM_COLOR_TEXT_CAN_REMOVE" val="n"/>
  <p:tag name="KSO_WM_DIAGRAM_GROUP_CODE" val="l1-1"/>
  <p:tag name="KSO_WM_DIAGRAM_COLOR_TRICK" val="2"/>
  <p:tag name="KSO_WM_UNIT_PRESET_TEXT" val="42.864"/>
  <p:tag name="KSO_WM_DIAGRAM_MAX_ITEMCNT" val="6"/>
  <p:tag name="KSO_WM_DIAGRAM_MIN_ITEMCNT" val="2"/>
  <p:tag name="KSO_WM_DIAGRAM_VIRTUALLY_FRAME" val="{&quot;height&quot;:751.1,&quot;left&quot;:254.8,&quot;top&quot;:527.2,&quot;width&quot;:2113.160000000000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Lst>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FZLanTingHeiS-R-GB"/>
        <a:ea typeface="FZLanTingHeiS-R-GB"/>
        <a:cs typeface="FZLanTingHeiS-R-GB"/>
      </a:majorFont>
      <a:minorFont>
        <a:latin typeface="FZLanTingHeiS-R-GB"/>
        <a:ea typeface="FZLanTingHeiS-R-GB"/>
        <a:cs typeface="FZLanTingHeiS-R-GB"/>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noFill/>
          <a:miter lim="400000"/>
        </a:ln>
      </a:spPr>
      <a:bodyPr rot="0" spcFirstLastPara="1" vertOverflow="overflow" horzOverflow="overflow" vert="horz" wrap="square" lIns="25287" tIns="25287" rIns="25287" bIns="25287" numCol="1" spcCol="38100" rtlCol="0" anchor="ctr">
        <a:spAutoFit/>
      </a:bodyPr>
      <a:lstStyle>
        <a:defPPr marL="0" marR="0" indent="0" algn="ctr" defTabSz="1174115" rtl="0" fontAlgn="auto" latinLnBrk="0" hangingPunct="0">
          <a:lnSpc>
            <a:spcPct val="100000"/>
          </a:lnSpc>
          <a:spcBef>
            <a:spcPts val="0"/>
          </a:spcBef>
          <a:spcAft>
            <a:spcPts val="0"/>
          </a:spcAft>
          <a:buClrTx/>
          <a:buSzTx/>
          <a:buFontTx/>
          <a:buNone/>
          <a:defRPr kumimoji="0" sz="4400" b="0" i="0" u="none" strike="noStrike" cap="none" spc="0" normalizeH="0" baseline="0">
            <a:ln>
              <a:noFill/>
            </a:ln>
            <a:solidFill>
              <a:srgbClr val="000000"/>
            </a:solidFill>
            <a:effectLst/>
            <a:uFillTx/>
            <a:latin typeface="+mn-lt"/>
            <a:ea typeface="+mn-ea"/>
            <a:cs typeface="+mn-cs"/>
            <a:sym typeface="FZLanTingHeiS-R-GB"/>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spPr>
      <a:bodyPr rot="0" spcFirstLastPara="1" vertOverflow="overflow" horzOverflow="overflow" vert="horz" wrap="square" lIns="25287" tIns="25287" rIns="25287" bIns="25287" numCol="1" spcCol="38100" rtlCol="0" anchor="ctr">
        <a:spAutoFit/>
      </a:bodyPr>
      <a:lstStyle>
        <a:defPPr marL="0" marR="0" indent="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FZLanTingHeiS-R-GB"/>
        <a:ea typeface="FZLanTingHeiS-R-GB"/>
        <a:cs typeface="FZLanTingHeiS-R-GB"/>
      </a:majorFont>
      <a:minorFont>
        <a:latin typeface="FZLanTingHeiS-R-GB"/>
        <a:ea typeface="FZLanTingHeiS-R-GB"/>
        <a:cs typeface="FZLanTingHeiS-R-GB"/>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noFill/>
          <a:miter lim="400000"/>
        </a:ln>
      </a:spPr>
      <a:bodyPr rot="0" spcFirstLastPara="1" vertOverflow="overflow" horzOverflow="overflow" vert="horz" wrap="square" lIns="25287" tIns="25287" rIns="25287" bIns="25287" numCol="1" spcCol="38100" rtlCol="0" anchor="ctr">
        <a:spAutoFit/>
      </a:bodyPr>
      <a:lstStyle>
        <a:defPPr marL="0" marR="0" indent="0" algn="ctr" defTabSz="1174115" rtl="0" fontAlgn="auto" latinLnBrk="0" hangingPunct="0">
          <a:lnSpc>
            <a:spcPct val="100000"/>
          </a:lnSpc>
          <a:spcBef>
            <a:spcPts val="0"/>
          </a:spcBef>
          <a:spcAft>
            <a:spcPts val="0"/>
          </a:spcAft>
          <a:buClrTx/>
          <a:buSzTx/>
          <a:buFontTx/>
          <a:buNone/>
          <a:defRPr kumimoji="0" sz="4400" b="0" i="0" u="none" strike="noStrike" cap="none" spc="0" normalizeH="0" baseline="0">
            <a:ln>
              <a:noFill/>
            </a:ln>
            <a:solidFill>
              <a:srgbClr val="000000"/>
            </a:solidFill>
            <a:effectLst/>
            <a:uFillTx/>
            <a:latin typeface="+mn-lt"/>
            <a:ea typeface="+mn-ea"/>
            <a:cs typeface="+mn-cs"/>
            <a:sym typeface="FZLanTingHeiS-R-GB"/>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spPr>
      <a:bodyPr rot="0" spcFirstLastPara="1" vertOverflow="overflow" horzOverflow="overflow" vert="horz" wrap="square" lIns="25287" tIns="25287" rIns="25287" bIns="25287" numCol="1" spcCol="38100" rtlCol="0" anchor="ctr">
        <a:spAutoFit/>
      </a:bodyPr>
      <a:lstStyle>
        <a:defPPr marL="0" marR="0" indent="0" algn="ctr" defTabSz="3467735" rtl="0" fontAlgn="auto" latinLnBrk="0" hangingPunct="0">
          <a:lnSpc>
            <a:spcPct val="100000"/>
          </a:lnSpc>
          <a:spcBef>
            <a:spcPts val="0"/>
          </a:spcBef>
          <a:spcAft>
            <a:spcPts val="0"/>
          </a:spcAft>
          <a:buClrTx/>
          <a:buSzTx/>
          <a:buFontTx/>
          <a:buNone/>
          <a:defRPr kumimoji="0" sz="3400" b="0" i="0" u="none" strike="noStrike" cap="none" spc="0" normalizeH="0" baseline="0">
            <a:ln>
              <a:noFill/>
            </a:ln>
            <a:solidFill>
              <a:srgbClr val="FFFFFF"/>
            </a:solidFill>
            <a:effectLst/>
            <a:uFillTx/>
            <a:latin typeface="+mn-lt"/>
            <a:ea typeface="+mn-ea"/>
            <a:cs typeface="+mn-cs"/>
            <a:sym typeface="FZLanTingHeiS-R-GB"/>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3678</Words>
  <Application>WPS 演示</Application>
  <PresentationFormat>自定义</PresentationFormat>
  <Paragraphs>472</Paragraphs>
  <Slides>17</Slides>
  <Notes>1</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17</vt:i4>
      </vt:variant>
    </vt:vector>
  </HeadingPairs>
  <TitlesOfParts>
    <vt:vector size="43" baseType="lpstr">
      <vt:lpstr>Arial</vt:lpstr>
      <vt:lpstr>宋体</vt:lpstr>
      <vt:lpstr>Wingdings</vt:lpstr>
      <vt:lpstr>FZLanTingHeiS-R-GB</vt:lpstr>
      <vt:lpstr>Segoe Print</vt:lpstr>
      <vt:lpstr>FZLanTingHeiS-B-GB</vt:lpstr>
      <vt:lpstr>Huawei Sans</vt:lpstr>
      <vt:lpstr>阿里巴巴普惠体 3.0 55 Regular</vt:lpstr>
      <vt:lpstr>微软雅黑</vt:lpstr>
      <vt:lpstr>黑体</vt:lpstr>
      <vt:lpstr>思源黑体 CN Bold</vt:lpstr>
      <vt:lpstr>思源黑体 CN Medium</vt:lpstr>
      <vt:lpstr>Source Han Sans CN Bold Bold</vt:lpstr>
      <vt:lpstr>思源黑体 CN</vt:lpstr>
      <vt:lpstr>Times New Roman</vt:lpstr>
      <vt:lpstr>Calibri</vt:lpstr>
      <vt:lpstr>Calibri</vt:lpstr>
      <vt:lpstr>等线</vt:lpstr>
      <vt:lpstr>阿里巴巴普惠体 3.0 45 Light</vt:lpstr>
      <vt:lpstr>阿里巴巴普惠体 3.0 95 ExtraBold</vt:lpstr>
      <vt:lpstr>Source Han Serif SC</vt:lpstr>
      <vt:lpstr>阿里巴巴普惠体 3.0 115 Black</vt:lpstr>
      <vt:lpstr>Wingdings</vt:lpstr>
      <vt:lpstr>Arial Unicode MS</vt:lpstr>
      <vt:lpstr>FZLanTingHeiS-R-GB</vt:lpstr>
      <vt:lpstr>20_BasicBlack</vt:lpstr>
      <vt:lpstr>PowerPoint 演示文稿</vt:lpstr>
      <vt:lpstr>首选方案：CentOS迁移替换成国内服务器操作系统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麒麟信安主机安全加固方案：分业务、分类别的全栈方案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dc:creator>
  <cp:lastModifiedBy>不离心太远</cp:lastModifiedBy>
  <cp:revision>460</cp:revision>
  <dcterms:created xsi:type="dcterms:W3CDTF">2024-10-31T06:37:00Z</dcterms:created>
  <dcterms:modified xsi:type="dcterms:W3CDTF">2024-11-15T02:11:03Z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95F0D09621164D8EB0A6A63B7C06B924_12</vt:lpwstr>
  </property>
  <property fmtid="{D5CDD505-2E9C-101B-9397-08002B2CF9AE}" pid="3" name="KSOProductBuildVer">
    <vt:lpwstr>2052-12.1.0.18608</vt:lpwstr>
  </property>
</Properties>
</file>