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3"/>
  </p:handoutMasterIdLst>
  <p:sldIdLst>
    <p:sldId id="261" r:id="rId3"/>
    <p:sldId id="366" r:id="rId4"/>
    <p:sldId id="349" r:id="rId5"/>
    <p:sldId id="350" r:id="rId7"/>
    <p:sldId id="352" r:id="rId8"/>
    <p:sldId id="353" r:id="rId9"/>
    <p:sldId id="354" r:id="rId10"/>
    <p:sldId id="356" r:id="rId11"/>
    <p:sldId id="278" r:id="rId12"/>
  </p:sldIdLst>
  <p:sldSz cx="12192000" cy="6858000"/>
  <p:notesSz cx="7103745" cy="10234295"/>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307" name="未知用户93" initials="" lastIdx="1" clrIdx="0"/>
  <p:cmAuthor id="1" name="王喆" initials="c" lastIdx="2" clrIdx="0"/>
  <p:cmAuthor id="308" name="未知用户90" initials="" lastIdx="5" clrIdx="1"/>
  <p:cmAuthor id="2" name="程东" initials="C" lastIdx="3" clrIdx="1"/>
  <p:cmAuthor id="309" name="未知用户91" initials="" lastIdx="0" clrIdx="1"/>
  <p:cmAuthor id="3" name="作者" initials="A" lastIdx="0" clrIdx="2"/>
  <p:cmAuthor id="310" name="未知用户92" initials="" lastIdx="1" clrIdx="0"/>
  <p:cmAuthor id="4" name="Administrator" initials="A" lastIdx="4" clrIdx="3"/>
  <p:cmAuthor id="311" name="未知用户74" initials="" lastIdx="5" clrIdx="1"/>
  <p:cmAuthor id="5" name="宋洁然" initials="宋" lastIdx="2" clrIdx="1"/>
  <p:cmAuthor id="312" name="未知用户75" initials="" lastIdx="8" clrIdx="0"/>
  <p:cmAuthor id="6" name="ming qiu" initials="m" lastIdx="17" clrIdx="1"/>
  <p:cmAuthor id="313" name="未知用户76" initials="" lastIdx="1" clrIdx="0"/>
  <p:cmAuthor id="7" name="1206988966@qq.com" initials="1" lastIdx="1" clrIdx="2"/>
  <p:cmAuthor id="314" name="未知用户77" initials="" lastIdx="8" clrIdx="0"/>
  <p:cmAuthor id="8" name="姜伟光" initials="姜" lastIdx="1" clrIdx="0"/>
  <p:cmAuthor id="315" name="未知用户78" initials="" lastIdx="8" clrIdx="0"/>
  <p:cmAuthor id="9" name="李毅君" initials="c" lastIdx="1" clrIdx="4"/>
  <p:cmAuthor id="316" name="未知用户79" initials="" lastIdx="1" clrIdx="0"/>
  <p:cmAuthor id="10" name="lily" initials="l" lastIdx="1" clrIdx="5"/>
  <p:cmAuthor id="317" name="未知用户80" initials="" lastIdx="1" clrIdx="0"/>
  <p:cmAuthor id="11" name="朱磊" initials="朱" lastIdx="2" clrIdx="10"/>
  <p:cmAuthor id="318" name="Harry xu" initials="" lastIdx="1" clrIdx="0"/>
  <p:cmAuthor id="12" name="wang zhichao" initials="" lastIdx="1" clrIdx="6"/>
  <p:cmAuthor id="319" name="未知用户27" initials="未" lastIdx="1" clrIdx="0"/>
  <p:cmAuthor id="13" name="李 里" initials="" lastIdx="1" clrIdx="17"/>
  <p:cmAuthor id="320" name="刘 芷倩" initials="刘" lastIdx="1" clrIdx="38"/>
  <p:cmAuthor id="14" name="小 红马" initials="" lastIdx="1" clrIdx="18"/>
  <p:cmAuthor id="321" name="未知用户111" initials="未" lastIdx="1" clrIdx="1"/>
  <p:cmAuthor id="15" name="beilu ni" initials="" lastIdx="1" clrIdx="21"/>
  <p:cmAuthor id="322" name="梁潇" initials="梁" lastIdx="1" clrIdx="321"/>
  <p:cmAuthor id="16" name="luo haoyue" initials="" lastIdx="1" clrIdx="22"/>
  <p:cmAuthor id="323" name="renyina" initials="r" lastIdx="1" clrIdx="322"/>
  <p:cmAuthor id="17" name="Hai ni Dou" initials="" lastIdx="1" clrIdx="23"/>
  <p:cmAuthor id="324" name="一个不愿意透露姓名" initials="lasdf" lastIdx="8" clrIdx="323"/>
  <p:cmAuthor id="18" name="杨 文节" initials="" lastIdx="1" clrIdx="24"/>
  <p:cmAuthor id="325" name="lingc" initials="l" lastIdx="1" clrIdx="324"/>
  <p:cmAuthor id="19" name="Saku Uchikawa" initials="S" lastIdx="11" clrIdx="0"/>
  <p:cmAuthor id="326" name="郑汝鸿" initials="郑" lastIdx="2" clrIdx="0"/>
  <p:cmAuthor id="20" name="00065088" initials="0" lastIdx="2" clrIdx="19"/>
  <p:cmAuthor id="327" name="Cecilia" initials="C" lastIdx="1" clrIdx="326"/>
  <p:cmAuthor id="21" name="10066351" initials="1" lastIdx="2" clrIdx="0"/>
  <p:cmAuthor id="328" name="xueyan" initials="x" lastIdx="1" clrIdx="327"/>
  <p:cmAuthor id="22" name="蔡建楠" initials="caijianna" lastIdx="15" clrIdx="17"/>
  <p:cmAuthor id="329" name="mashan@cmhi.cmcc" initials="mashan@cmhi.cmcc" lastIdx="1" clrIdx="328"/>
  <p:cmAuthor id="23" name="Author" initials="A" lastIdx="0" clrIdx="22"/>
  <p:cmAuthor id="330" name="13910" initials="1" lastIdx="8" clrIdx="329"/>
  <p:cmAuthor id="24" name="李蕾00009994" initials="李" lastIdx="6" clrIdx="17"/>
  <p:cmAuthor id="331" name="haha" initials="h" lastIdx="2" clrIdx="44"/>
  <p:cmAuthor id="25" name="10118178" initials="1" lastIdx="1" clrIdx="24"/>
  <p:cmAuthor id="332" name="wangxinran" initials="w" lastIdx="1" clrIdx="331"/>
  <p:cmAuthor id="26" name="10270945" initials="1" lastIdx="2" clrIdx="25"/>
  <p:cmAuthor id="333" name="于书丹" initials="C" lastIdx="1" clrIdx="332"/>
  <p:cmAuthor id="27" name="zrf" initials="zrf" lastIdx="3" clrIdx="26"/>
  <p:cmAuthor id="334" name="ztolei@163.com" initials="z" lastIdx="1" clrIdx="50"/>
  <p:cmAuthor id="28" name="Hou Yingfeng" initials="H" lastIdx="10" clrIdx="23"/>
  <p:cmAuthor id="335" name="tianyuan@cmhi.cmcc" initials="t" lastIdx="2" clrIdx="327"/>
  <p:cmAuthor id="29" name="赵诚荣10027092" initials="赵" lastIdx="2" clrIdx="25"/>
  <p:cmAuthor id="30" name="10056791" initials="ZTE" lastIdx="1" clrIdx="29"/>
  <p:cmAuthor id="287643681" name="殷格非" initials="殷" lastIdx="2" clrIdx="0"/>
  <p:cmAuthor id="32" name="李楠10047711" initials="李楠10047711" lastIdx="2" clrIdx="31"/>
  <p:cmAuthor id="287643682" name="z r" initials="zr" lastIdx="5" clrIdx="12"/>
  <p:cmAuthor id="33" name="10045953" initials="1" lastIdx="1" clrIdx="32"/>
  <p:cmAuthor id="287643683" name="lc xue" initials="lx" lastIdx="1" clrIdx="22"/>
  <p:cmAuthor id="340" name="zhoupeng" initials="z" lastIdx="5" clrIdx="339"/>
  <p:cmAuthor id="34" name="Y Y" initials="YY" lastIdx="2" clrIdx="33"/>
  <p:cmAuthor id="287643684" name="Aqf" initials="A" lastIdx="1" clrIdx="36"/>
  <p:cmAuthor id="341" name="Randolph" initials="R" lastIdx="1" clrIdx="340"/>
  <p:cmAuthor id="35" name="未知用户6" initials="未" lastIdx="1" clrIdx="9"/>
  <p:cmAuthor id="287643685" name="安 启飞" initials="安" lastIdx="2" clrIdx="37"/>
  <p:cmAuthor id="36" name="rev2" initials="c" lastIdx="1" clrIdx="36"/>
  <p:cmAuthor id="37" name="黄珂10009187" initials="黄珂10009187" lastIdx="1" clrIdx="37"/>
  <p:cmAuthor id="38" name="赵欣" initials="zx" lastIdx="4" clrIdx="37"/>
  <p:cmAuthor id="39" name="10206899" initials="1" lastIdx="1" clrIdx="38"/>
  <p:cmAuthor id="40" name="10133177" initials="1" lastIdx="1" clrIdx="39"/>
  <p:cmAuthor id="41" name="ASUS" initials="A" lastIdx="1" clrIdx="41"/>
  <p:cmAuthor id="42" name="未知的使用者77" initials="" lastIdx="1" clrIdx="0"/>
  <p:cmAuthor id="43" name="Microsoft Office 用户" initials="MO用 [8] [6]" lastIdx="1" clrIdx="42"/>
  <p:cmAuthor id="44" name="IrisH" initials="I" lastIdx="1" clrIdx="43"/>
  <p:cmAuthor id="45" name="未知用户35" initials="未" lastIdx="1" clrIdx="38"/>
  <p:cmAuthor id="46" name="hm" initials="h" lastIdx="10" clrIdx="41"/>
  <p:cmAuthor id="47" name="clj" initials="c" lastIdx="1" clrIdx="46"/>
  <p:cmAuthor id="48" name="kevin.huang" initials="k" lastIdx="3" clrIdx="47"/>
  <p:cmAuthor id="49" name="user" initials="u" lastIdx="2" clrIdx="48"/>
  <p:cmAuthor id="50" name="未知用户34" initials="未" lastIdx="1" clrIdx="37"/>
  <p:cmAuthor id="51" name="未知用户20" initials="未" lastIdx="1" clrIdx="23"/>
  <p:cmAuthor id="191251535" name="沈霄雷" initials="沈" lastIdx="833089" clrIdx="0"/>
  <p:cmAuthor id="52" name="22720" initials="2" lastIdx="6" clrIdx="51"/>
  <p:cmAuthor id="53" name="施旻" initials="施" lastIdx="1" clrIdx="52"/>
  <p:cmAuthor id="54" name="zhangyuexin@hq.cmcc" initials="zhangyuexin@hq.cmcc" lastIdx="1" clrIdx="53"/>
  <p:cmAuthor id="47245819" name="群智集" initials="群" lastIdx="0" clrIdx="0"/>
  <p:cmAuthor id="55" name="黎丹" initials="黎" lastIdx="2" clrIdx="0"/>
  <p:cmAuthor id="47245820" name="郏 鹏" initials="郏" lastIdx="1" clrIdx="16"/>
  <p:cmAuthor id="56" name="Chengli" initials="C" lastIdx="6" clrIdx="0"/>
  <p:cmAuthor id="47245821" name="郏鹏" initials="M" lastIdx="1" clrIdx="17"/>
  <p:cmAuthor id="57" name="cmcc" initials="c" lastIdx="2" clrIdx="56"/>
  <p:cmAuthor id="58" name="匿名用户" initials="匿" lastIdx="1" clrIdx="57"/>
  <p:cmAuthor id="59" name="曾红" initials="" lastIdx="0" clrIdx="0"/>
  <p:cmAuthor id="60" name="未知的使用者90" initials="" lastIdx="8" clrIdx="0"/>
  <p:cmAuthor id="61" name="未知的使用者29" initials="" lastIdx="1" clrIdx="0"/>
  <p:cmAuthor id="62" name="未知的使用者91" initials="" lastIdx="1" clrIdx="0"/>
  <p:cmAuthor id="63" name="未知的使用者98" initials="" lastIdx="1" clrIdx="0"/>
  <p:cmAuthor id="64" name="CHRISYU" initials="" lastIdx="1" clrIdx="0"/>
  <p:cmAuthor id="65" name="未知的使用者113" initials="" lastIdx="1" clrIdx="2"/>
  <p:cmAuthor id="66" name="liucunri" initials="" lastIdx="1" clrIdx="0"/>
  <p:cmAuthor id="67" name="zxc" initials="z" lastIdx="4" clrIdx="66"/>
  <p:cmAuthor id="68" name="Unknown User48" initials="" lastIdx="8" clrIdx="0"/>
  <p:cmAuthor id="69" name="未知用户103" initials="" lastIdx="1" clrIdx="0"/>
  <p:cmAuthor id="70" name="Unknown User52" initials="" lastIdx="1" clrIdx="0"/>
  <p:cmAuthor id="71" name="未知的使用者42" initials="" lastIdx="1" clrIdx="0"/>
  <p:cmAuthor id="72" name="王渝斐" initials="王" lastIdx="1" clrIdx="71"/>
  <p:cmAuthor id="73" name="未知的使用者120" initials="" lastIdx="1" clrIdx="0"/>
  <p:cmAuthor id="74" name="px" initials="" lastIdx="3" clrIdx="1"/>
  <p:cmAuthor id="75" name="Sky123.Org" initials="" lastIdx="1" clrIdx="0"/>
  <p:cmAuthor id="76" name="xinping liu" initials="xl" lastIdx="5" clrIdx="25"/>
  <p:cmAuthor id="77" name="elfinhsu" initials="" lastIdx="1" clrIdx="0"/>
  <p:cmAuthor id="78" name="未知用户51" initials="未" lastIdx="1" clrIdx="1"/>
  <p:cmAuthor id="79" name="taoyu@hq.cmcc" initials="taoyu@hq." lastIdx="1" clrIdx="78"/>
  <p:cmAuthor id="80" name="未知的使用者73" initials="" lastIdx="1" clrIdx="0"/>
  <p:cmAuthor id="81" name="未知的使用者24" initials="" lastIdx="8" clrIdx="0"/>
  <p:cmAuthor id="82" name="未知用户16" initials="" lastIdx="1" clrIdx="0"/>
  <p:cmAuthor id="83" name="Mary Feil-Jacobs" initials="" lastIdx="43" clrIdx="1"/>
  <p:cmAuthor id="84" name="LiuHui" initials="" lastIdx="1" clrIdx="0"/>
  <p:cmAuthor id="85" name="未知的使用者45" initials="" lastIdx="1" clrIdx="0"/>
  <p:cmAuthor id="86" name="王鹏凯" initials="" lastIdx="1" clrIdx="0"/>
  <p:cmAuthor id="87" name="未知用户104" initials="" lastIdx="1" clrIdx="0"/>
  <p:cmAuthor id="88" name="未知用户5" initials="" lastIdx="1" clrIdx="0"/>
  <p:cmAuthor id="89" name="未知的使用者10" initials="" lastIdx="3" clrIdx="1"/>
  <p:cmAuthor id="90" name="未知的使用者93" initials="" lastIdx="1" clrIdx="1"/>
  <p:cmAuthor id="92" name="LeeElva" initials="" lastIdx="1" clrIdx="0"/>
  <p:cmAuthor id="93" name="未知用户99" initials="" lastIdx="1" clrIdx="2"/>
  <p:cmAuthor id="94" name="未知的使用者34" initials="" lastIdx="1" clrIdx="0"/>
  <p:cmAuthor id="95" name="未知的使用者115" initials="" lastIdx="1" clrIdx="1"/>
  <p:cmAuthor id="96" name="未知用户57" initials="" lastIdx="1" clrIdx="0"/>
  <p:cmAuthor id="97" name="lianghb" initials="" lastIdx="19" clrIdx="0"/>
  <p:cmAuthor id="98" name="未知用户17" initials="" lastIdx="0" clrIdx="1"/>
  <p:cmAuthor id="99" name="Deanna Schuler (Bookey Consulting)" initials="" lastIdx="2" clrIdx="0"/>
  <p:cmAuthor id="100" name="未知的使用者57" initials="" lastIdx="1" clrIdx="0"/>
  <p:cmAuthor id="101" name="未知的使用者16" initials="" lastIdx="6" clrIdx="0"/>
  <p:cmAuthor id="102" name="未知的使用者35" initials="" lastIdx="1" clrIdx="0"/>
  <p:cmAuthor id="103" name="未知用户102" initials="" lastIdx="1" clrIdx="1"/>
  <p:cmAuthor id="104" name="maxine" initials="" lastIdx="0" clrIdx="0"/>
  <p:cmAuthor id="105" name="未知的使用者121" initials="" lastIdx="1" clrIdx="1"/>
  <p:cmAuthor id="106" name="未知的使用者12" initials="" lastIdx="1" clrIdx="0"/>
  <p:cmAuthor id="107" name="周元元" initials="" lastIdx="5" clrIdx="0"/>
  <p:cmAuthor id="108" name="未知的使用者27" initials="" lastIdx="8" clrIdx="0"/>
  <p:cmAuthor id="110" name="未知的使用者30" initials="" lastIdx="8" clrIdx="0"/>
  <p:cmAuthor id="111" name="未知的使用者53" initials="" lastIdx="1" clrIdx="0"/>
  <p:cmAuthor id="112" name="未知用户58" initials="" lastIdx="5" clrIdx="1"/>
  <p:cmAuthor id="113" name="未知的使用者25" initials="" lastIdx="1" clrIdx="0"/>
  <p:cmAuthor id="114" name="liupeng" initials="" lastIdx="1" clrIdx="1"/>
  <p:cmAuthor id="115" name="未知用户24" initials="" lastIdx="1" clrIdx="0"/>
  <p:cmAuthor id="116" name="AbuSina" initials="" lastIdx="2" clrIdx="0"/>
  <p:cmAuthor id="117" name="hl sun" initials="" lastIdx="1" clrIdx="0"/>
  <p:cmAuthor id="118" name="未知的使用者94" initials="" lastIdx="1" clrIdx="2"/>
  <p:cmAuthor id="119" name="未知用户66" initials="" lastIdx="1" clrIdx="0"/>
  <p:cmAuthor id="121" name="未知用户19" initials="" lastIdx="1" clrIdx="0"/>
  <p:cmAuthor id="122" name="周宏達JerryChou" initials="" lastIdx="6" clrIdx="2"/>
  <p:cmAuthor id="124" name="未知用户7" initials="" lastIdx="1" clrIdx="0"/>
  <p:cmAuthor id="125" name="未知的使用者56" initials="" lastIdx="1" clrIdx="0"/>
  <p:cmAuthor id="127" name="未知的使用者119" initials="" lastIdx="1" clrIdx="2"/>
  <p:cmAuthor id="128" name="未知用户59" initials="" lastIdx="0" clrIdx="1"/>
  <p:cmAuthor id="129" name="未知的使用者22" initials="" lastIdx="8" clrIdx="0"/>
  <p:cmAuthor id="130" name="未知的使用者103" initials="" lastIdx="8" clrIdx="0"/>
  <p:cmAuthor id="131" name="Wenwen" initials="" lastIdx="1" clrIdx="1"/>
  <p:cmAuthor id="132" name="未知的使用者117" initials="" lastIdx="1" clrIdx="0"/>
  <p:cmAuthor id="133" name="未知的使用者33" initials="" lastIdx="1" clrIdx="0"/>
  <p:cmAuthor id="134" name="未知的使用者28" initials="" lastIdx="1" clrIdx="0"/>
  <p:cmAuthor id="135" name="未知用户67" initials="" lastIdx="1" clrIdx="0"/>
  <p:cmAuthor id="136" name="未知用户114" initials="" lastIdx="1" clrIdx="0"/>
  <p:cmAuthor id="137" name="未知用户18" initials="" lastIdx="10" clrIdx="0"/>
  <p:cmAuthor id="138" name="未知的使用者67" initials="" lastIdx="1" clrIdx="0"/>
  <p:cmAuthor id="139" name="未知的使用者46" initials="" lastIdx="1" clrIdx="1"/>
  <p:cmAuthor id="140" name="未知的使用者26" initials="" lastIdx="1" clrIdx="0"/>
  <p:cmAuthor id="141" name="未知的使用者43" initials="" lastIdx="1" clrIdx="0"/>
  <p:cmAuthor id="142" name="未知的使用者9" initials="" lastIdx="1" clrIdx="0"/>
  <p:cmAuthor id="143" name="未知用户62" initials="" lastIdx="1" clrIdx="1"/>
  <p:cmAuthor id="144" name="yuanzh" initials="" lastIdx="1" clrIdx="1"/>
  <p:cmAuthor id="145" name="不明使用者57" initials="" lastIdx="1" clrIdx="0"/>
  <p:cmAuthor id="146" name="未知用户108" initials="" lastIdx="1" clrIdx="0"/>
  <p:cmAuthor id="147" name="未知的使用者110" initials="" lastIdx="1" clrIdx="0"/>
  <p:cmAuthor id="148" name="linyd" initials="" lastIdx="3" clrIdx="1"/>
  <p:cmAuthor id="149" name="未知用户8" initials="" lastIdx="1" clrIdx="0"/>
  <p:cmAuthor id="150" name="未知的使用者31" initials="" lastIdx="1" clrIdx="0"/>
  <p:cmAuthor id="151" name="未知用户81" initials="" lastIdx="1" clrIdx="0"/>
  <p:cmAuthor id="152" name="未知用户115" initials="" lastIdx="1" clrIdx="0"/>
  <p:cmAuthor id="153" name="未知用户21" initials="" lastIdx="1" clrIdx="0"/>
  <p:cmAuthor id="154" name="未知的使用者68" initials="" lastIdx="1" clrIdx="0"/>
  <p:cmAuthor id="155" name="mm" initials="" lastIdx="1" clrIdx="0"/>
  <p:cmAuthor id="156" name="未知用户15" initials="" lastIdx="1" clrIdx="0"/>
  <p:cmAuthor id="157" name="朱晓瑜" initials="" lastIdx="54" clrIdx="0"/>
  <p:cmAuthor id="158" name="不明使用者20" initials="" lastIdx="1" clrIdx="0"/>
  <p:cmAuthor id="2000" name="孙遒_UnMrQ36N" initials="authorId_1008746-10054700" lastIdx="0" clrIdx="0"/>
  <p:cmAuthor id="159" name="未知用户82" initials="" lastIdx="1" clrIdx="0"/>
  <p:cmAuthor id="2001" name="DaiZhengYuan" initials="D" lastIdx="3" clrIdx="7"/>
  <p:cmAuthor id="160" name="未知的使用者7" initials="" lastIdx="2" clrIdx="0"/>
  <p:cmAuthor id="2002" name="金宇峰_BfyebuM3" initials="authorId_1008746-10054633" lastIdx="0" clrIdx="0"/>
  <p:cmAuthor id="162" name="未知的使用者55" initials="" lastIdx="1" clrIdx="0"/>
  <p:cmAuthor id="163" name="未知的使用者111" initials="" lastIdx="1" clrIdx="0"/>
  <p:cmAuthor id="164" name="未知的使用者50" initials="" lastIdx="1" clrIdx="0"/>
  <p:cmAuthor id="165" name="未知的使用者11" initials="" lastIdx="1" clrIdx="0"/>
  <p:cmAuthor id="166" name="未知用户47" initials="" lastIdx="6" clrIdx="0"/>
  <p:cmAuthor id="691587970" name="小延魔法师" initials="小" lastIdx="1126286" clrIdx="0"/>
  <p:cmAuthor id="167" name="未知用户106" initials="未" lastIdx="1" clrIdx="0"/>
  <p:cmAuthor id="691587971" name="da lin" initials="dl" lastIdx="1" clrIdx="48"/>
  <p:cmAuthor id="168" name="未知用户116" initials="" lastIdx="1" clrIdx="1"/>
  <p:cmAuthor id="691587972" name="NTKO" initials="H" lastIdx="2" clrIdx="45"/>
  <p:cmAuthor id="169" name="未知的使用者150" initials="未" lastIdx="1" clrIdx="0"/>
  <p:cmAuthor id="691587973" name="Tianchi Yao" initials="TY" lastIdx="31" clrIdx="72"/>
  <p:cmAuthor id="170" name="未知的使用者69" initials="" lastIdx="1" clrIdx="1"/>
  <p:cmAuthor id="171" name="未知的使用者112" initials="" lastIdx="1" clrIdx="1"/>
  <p:cmAuthor id="173" name="Kevin Hu" initials="" lastIdx="1" clrIdx="0"/>
  <p:cmAuthor id="174" name="未知的使用者38" initials="" lastIdx="1" clrIdx="0"/>
  <p:cmAuthor id="175" name="唐可欣" initials="" lastIdx="1" clrIdx="0"/>
  <p:cmAuthor id="176" name="未知的使用者8" initials="" lastIdx="1" clrIdx="0"/>
  <p:cmAuthor id="177" name="不明使用者56" initials="" lastIdx="1" clrIdx="0"/>
  <p:cmAuthor id="178" name="P00035_jeremy" initials="" lastIdx="1" clrIdx="0"/>
  <p:cmAuthor id="179" name="Unknown User7" initials="" lastIdx="1" clrIdx="0"/>
  <p:cmAuthor id="180" name="muzi wei" initials="" lastIdx="1" clrIdx="0"/>
  <p:cmAuthor id="181" name="未知的使用者41" initials="" lastIdx="1" clrIdx="0"/>
  <p:cmAuthor id="182" name="未知的使用者13" initials="" lastIdx="1" clrIdx="0"/>
  <p:cmAuthor id="183" name="djj" initials="" lastIdx="2" clrIdx="0"/>
  <p:cmAuthor id="184" name="未知用户117" initials="" lastIdx="1" clrIdx="2"/>
  <p:cmAuthor id="186" name="未知用户13" initials="" lastIdx="1" clrIdx="0"/>
  <p:cmAuthor id="187" name="不明使用者21" initials="" lastIdx="1" clrIdx="0"/>
  <p:cmAuthor id="188" name="YUMINGNJ" initials="" lastIdx="3" clrIdx="0"/>
  <p:cmAuthor id="189" name="未知的使用者52" initials="" lastIdx="1" clrIdx="1"/>
  <p:cmAuthor id="190" name="未知用户109" initials="" lastIdx="1" clrIdx="1"/>
  <p:cmAuthor id="191" name="Unknown User117" initials="U" lastIdx="10" clrIdx="0"/>
  <p:cmAuthor id="192" name="thomas" initials="" lastIdx="1" clrIdx="49"/>
  <p:cmAuthor id="193" name="未知的使用者3" initials="" lastIdx="7" clrIdx="1"/>
  <p:cmAuthor id="194" name="未知用户14" initials="" lastIdx="1" clrIdx="0"/>
  <p:cmAuthor id="195" name="Unknown User65" initials="U" lastIdx="1" clrIdx="0"/>
  <p:cmAuthor id="196" name="未知用户98" initials="" lastIdx="1" clrIdx="2"/>
  <p:cmAuthor id="198" name="未知用户83" initials="" lastIdx="1" clrIdx="1"/>
  <p:cmAuthor id="199" name="未知用户61" initials="" lastIdx="8" clrIdx="0"/>
  <p:cmAuthor id="200" name="張秀娟" initials="" lastIdx="1" clrIdx="2"/>
  <p:cmAuthor id="201" name="Jason Wang" initials="" lastIdx="1" clrIdx="0"/>
  <p:cmAuthor id="202" name="不明使用者18" initials="" lastIdx="0" clrIdx="1"/>
  <p:cmAuthor id="203" name="未知用户28" initials="未" lastIdx="5" clrIdx="1"/>
  <p:cmAuthor id="204" name="未知的使用者72" initials="" lastIdx="1" clrIdx="0"/>
  <p:cmAuthor id="205" name="未知的使用者48" initials="" lastIdx="1" clrIdx="0"/>
  <p:cmAuthor id="206" name="未知的使用者104" initials="" lastIdx="1" clrIdx="0"/>
  <p:cmAuthor id="207" name="未知用户60" initials="" lastIdx="1" clrIdx="0"/>
  <p:cmAuthor id="208" name="未知的使用者39" initials="未" lastIdx="10" clrIdx="0"/>
  <p:cmAuthor id="209" name="Shawna Strickland" initials="" lastIdx="2" clrIdx="0"/>
  <p:cmAuthor id="210" name="未知的使用者36" initials="" lastIdx="3" clrIdx="1"/>
  <p:cmAuthor id="212" name="Daniel Wuu" initials="" lastIdx="1" clrIdx="0"/>
  <p:cmAuthor id="213" name="未知用户56" initials="" lastIdx="1" clrIdx="0"/>
  <p:cmAuthor id="214" name="未知的使用者14" initials="" lastIdx="2" clrIdx="0"/>
  <p:cmAuthor id="394525608" name="仇怿俊" initials="仇" lastIdx="0" clrIdx="0"/>
  <p:cmAuthor id="394525609" name="mei shuo" initials="mei shuo" lastIdx="1" clrIdx="24"/>
  <p:cmAuthor id="394525610" name="dengwanting" initials="d" lastIdx="1" clrIdx="50"/>
  <p:cmAuthor id="217" name="Ashley Eberenz" initials="" lastIdx="7" clrIdx="1"/>
  <p:cmAuthor id="394525611" name="mouse zz" initials="mz" lastIdx="1" clrIdx="54"/>
  <p:cmAuthor id="218" name="不明使用者19" initials="" lastIdx="1" clrIdx="0"/>
  <p:cmAuthor id="219" name="qiantong" initials="" lastIdx="3" clrIdx="1"/>
  <p:cmAuthor id="220" name="未知的使用者74" initials="" lastIdx="1" clrIdx="0"/>
  <p:cmAuthor id="221" name="未知的使用者23" initials="" lastIdx="1" clrIdx="0"/>
  <p:cmAuthor id="222" name="未知的使用者1" initials="" lastIdx="8" clrIdx="0"/>
  <p:cmAuthor id="223" name="116304" initials="" lastIdx="1" clrIdx="1"/>
  <p:cmAuthor id="224" name="未知用户31" initials="未" lastIdx="1" clrIdx="1"/>
  <p:cmAuthor id="225" name="R affer" initials="" lastIdx="1" clrIdx="0"/>
  <p:cmAuthor id="226" name="qihua-DCMS" initials="" lastIdx="0" clrIdx="0"/>
  <p:cmAuthor id="227" name="未知用户55" initials="" lastIdx="1" clrIdx="0"/>
  <p:cmAuthor id="228" name="未知的使用者95" initials="" lastIdx="1" clrIdx="0"/>
  <p:cmAuthor id="230" name="未知的使用者32" initials="" lastIdx="1" clrIdx="0"/>
  <p:cmAuthor id="231" name="未知的使用者49" initials="" lastIdx="1" clrIdx="0"/>
  <p:cmAuthor id="232" name="Unknown User26" initials="U" lastIdx="1" clrIdx="1"/>
  <p:cmAuthor id="233" name="yuexuejun" initials="" lastIdx="3" clrIdx="0"/>
  <p:cmAuthor id="234" name="未知的使用者71" initials="" lastIdx="1" clrIdx="1"/>
  <p:cmAuthor id="235" name="未知的使用者105" initials="" lastIdx="1" clrIdx="0"/>
  <p:cmAuthor id="236" name="Unknown User70" initials="" lastIdx="1" clrIdx="0"/>
  <p:cmAuthor id="237" name="clinchen" initials="" lastIdx="0" clrIdx="1"/>
  <p:cmAuthor id="238" name="未知用户23" initials="" lastIdx="1" clrIdx="0"/>
  <p:cmAuthor id="239" name="hanjuncompany" initials="" lastIdx="1" clrIdx="0"/>
  <p:cmAuthor id="240" name="kathy chen" initials="" lastIdx="3" clrIdx="0"/>
  <p:cmAuthor id="1411827" name="黄晓平" initials="黄" lastIdx="0" clrIdx="0"/>
  <p:cmAuthor id="241" name="未知的使用者63" initials="" lastIdx="1" clrIdx="0"/>
  <p:cmAuthor id="1411828" name="Eraser-CV_732yNZVB" initials="authorId_935319539" lastIdx="0" clrIdx="0"/>
  <p:cmAuthor id="242" name="未知的使用者64" initials="" lastIdx="3" clrIdx="1"/>
  <p:cmAuthor id="1411829" name="张静_Anua7Nne" initials="authorId_935319063" lastIdx="0" clrIdx="0"/>
  <p:cmAuthor id="243" name="未知的使用者47" initials="" lastIdx="1" clrIdx="0"/>
  <p:cmAuthor id="244" name="未知的使用者60" initials="" lastIdx="8" clrIdx="0"/>
  <p:cmAuthor id="245" name="未知的使用者59" initials="" lastIdx="1" clrIdx="0"/>
  <p:cmAuthor id="246" name="未知的使用者54" initials="" lastIdx="1" clrIdx="0"/>
  <p:cmAuthor id="247" name="未知的使用者66" initials="" lastIdx="8" clrIdx="0"/>
  <p:cmAuthor id="248" name="未知的使用者65" initials="" lastIdx="1" clrIdx="0"/>
  <p:cmAuthor id="249" name="未知的使用者106" initials="" lastIdx="3" clrIdx="1"/>
  <p:cmAuthor id="250" name="未知的使用者107" initials="" lastIdx="1" clrIdx="1"/>
  <p:cmAuthor id="251" name="未知的使用者108" initials="" lastIdx="1" clrIdx="0"/>
  <p:cmAuthor id="252" name="未知的使用者86" initials="" lastIdx="1" clrIdx="0"/>
  <p:cmAuthor id="253" name="未知的使用者116" initials="" lastIdx="1" clrIdx="1"/>
  <p:cmAuthor id="254" name="未知的使用者44" initials="" lastIdx="1" clrIdx="0"/>
  <p:cmAuthor id="255" name="未知的使用者37" initials="" lastIdx="1" clrIdx="0"/>
  <p:cmAuthor id="256" name="未知的使用者126" initials="" lastIdx="1" clrIdx="0"/>
  <p:cmAuthor id="257" name="未知的使用者127" initials="" lastIdx="3" clrIdx="1"/>
  <p:cmAuthor id="258" name="未知的使用者128" initials="" lastIdx="1" clrIdx="1"/>
  <p:cmAuthor id="259" name="未知的使用者124" initials="" lastIdx="1" clrIdx="0"/>
  <p:cmAuthor id="260" name="未知的使用者125" initials="" lastIdx="1" clrIdx="0"/>
  <p:cmAuthor id="261" name="Sara Chen" initials="" lastIdx="1" clrIdx="0"/>
  <p:cmAuthor id="262" name="huang gerrard" initials="" lastIdx="1" clrIdx="0"/>
  <p:cmAuthor id="263" name="未知用户170" initials="" lastIdx="1" clrIdx="0"/>
  <p:cmAuthor id="264" name="未知用户171" initials="" lastIdx="5" clrIdx="1"/>
  <p:cmAuthor id="265" name="未知用户172" initials="" lastIdx="1" clrIdx="1"/>
  <p:cmAuthor id="266" name="未知用户173" initials="" lastIdx="1" clrIdx="0"/>
  <p:cmAuthor id="267" name="未知用户149" initials="" lastIdx="1" clrIdx="0"/>
  <p:cmAuthor id="268" name="未知用户150" initials="" lastIdx="1" clrIdx="0"/>
  <p:cmAuthor id="269" name="未知用户151" initials="" lastIdx="2" clrIdx="0"/>
  <p:cmAuthor id="270" name="未知用户152" initials="" lastIdx="8" clrIdx="0"/>
  <p:cmAuthor id="271" name="未知用户153" initials="" lastIdx="8" clrIdx="0"/>
  <p:cmAuthor id="272" name="未知用户154" initials="" lastIdx="1" clrIdx="0"/>
  <p:cmAuthor id="273" name="未知用户155" initials="" lastIdx="1" clrIdx="0"/>
  <p:cmAuthor id="274" name="未知用户41" initials="" lastIdx="8" clrIdx="0"/>
  <p:cmAuthor id="275" name="未知用户44" initials="" lastIdx="1" clrIdx="0"/>
  <p:cmAuthor id="276" name="未知用户45" initials="" lastIdx="1" clrIdx="0"/>
  <p:cmAuthor id="277" name="未知用户156" initials="" lastIdx="10" clrIdx="0"/>
  <p:cmAuthor id="278" name="未知用户64" initials="" lastIdx="1" clrIdx="0"/>
  <p:cmAuthor id="279" name="未知用户65" initials="" lastIdx="1" clrIdx="0"/>
  <p:cmAuthor id="280" name="未知用户68" initials="" lastIdx="1" clrIdx="0"/>
  <p:cmAuthor id="281" name="未知用户69" initials="" lastIdx="2" clrIdx="0"/>
  <p:cmAuthor id="282" name="未知用户70" initials="" lastIdx="1" clrIdx="1"/>
  <p:cmAuthor id="283" name="未知用户71" initials="" lastIdx="1" clrIdx="0"/>
  <p:cmAuthor id="284" name="未知用户72" initials="" lastIdx="1" clrIdx="0"/>
  <p:cmAuthor id="285" name="未知用户73" initials="" lastIdx="2" clrIdx="0"/>
  <p:cmAuthor id="286" name="未知用户49" initials="" lastIdx="1" clrIdx="0"/>
  <p:cmAuthor id="287" name="未知用户50" initials="" lastIdx="1" clrIdx="0"/>
  <p:cmAuthor id="288" name="未知用户52" initials="" lastIdx="1" clrIdx="0"/>
  <p:cmAuthor id="289" name="MA15" initials="" lastIdx="1" clrIdx="0"/>
  <p:cmAuthor id="290" name="未知用户53" initials="" lastIdx="10" clrIdx="0"/>
  <p:cmAuthor id="291" name="未知用户96" initials="" lastIdx="1" clrIdx="0"/>
  <p:cmAuthor id="292" name="未知用户48" initials="" lastIdx="1" clrIdx="0"/>
  <p:cmAuthor id="293" name="未知用户97" initials="" lastIdx="2" clrIdx="0"/>
  <p:cmAuthor id="294" name="未知用户40" initials="" lastIdx="5" clrIdx="1"/>
  <p:cmAuthor id="295" name="未知用户43" initials="" lastIdx="1" clrIdx="0"/>
  <p:cmAuthor id="296" name="未知用户100" initials="" lastIdx="1" clrIdx="0"/>
  <p:cmAuthor id="297" name="未知用户101" initials="" lastIdx="1" clrIdx="0"/>
  <p:cmAuthor id="353158055" name="韩雨" initials="韩" lastIdx="0" clrIdx="0"/>
  <p:cmAuthor id="298" name="未知用户26" initials="" lastIdx="1" clrIdx="0"/>
  <p:cmAuthor id="299" name="未知用户29" initials="" lastIdx="1" clrIdx="0"/>
  <p:cmAuthor id="300" name="未知用户32" initials="" lastIdx="1" clrIdx="0"/>
  <p:cmAuthor id="301" name="未知用户33" initials="" lastIdx="1" clrIdx="0"/>
  <p:cmAuthor id="303" name="未知用户42" initials="" lastIdx="1" clrIdx="0"/>
  <p:cmAuthor id="304" name="未知的使用者109" initials="" lastIdx="5" clrIdx="1"/>
  <p:cmAuthor id="305" name="未知的使用者122" initials="" lastIdx="1" clrIdx="0"/>
  <p:cmAuthor id="306" name="未知的使用者123"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CFF"/>
    <a:srgbClr val="6CC55B"/>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p:scale>
          <a:sx n="80" d="100"/>
          <a:sy n="80" d="100"/>
        </p:scale>
        <p:origin x="612" y="388"/>
      </p:cViewPr>
      <p:guideLst>
        <p:guide orient="horz" pos="3961"/>
        <p:guide pos="360"/>
        <p:guide pos="730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30.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69863" y="1463675"/>
            <a:ext cx="7016751" cy="394652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69863" y="1463675"/>
            <a:ext cx="7016751" cy="394652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69863" y="1463675"/>
            <a:ext cx="7016751" cy="394652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69863" y="1463675"/>
            <a:ext cx="7016751" cy="394652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69863" y="1463675"/>
            <a:ext cx="7016751" cy="394652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69863" y="1463675"/>
            <a:ext cx="7016751" cy="394652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image16.wdp"/><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userDrawn="1"/>
        </p:nvSpPr>
        <p:spPr>
          <a:xfrm>
            <a:off x="-600" y="0"/>
            <a:ext cx="12193200" cy="6858000"/>
          </a:xfrm>
          <a:prstGeom prst="rect">
            <a:avLst/>
          </a:prstGeom>
          <a:gradFill>
            <a:gsLst>
              <a:gs pos="70000">
                <a:schemeClr val="bg1">
                  <a:alpha val="0"/>
                </a:schemeClr>
              </a:gs>
              <a:gs pos="100000">
                <a:srgbClr val="0086D0">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7"/>
          <p:cNvSpPr txBox="1"/>
          <p:nvPr userDrawn="1"/>
        </p:nvSpPr>
        <p:spPr>
          <a:xfrm>
            <a:off x="11365475" y="6634893"/>
            <a:ext cx="1055125" cy="215900"/>
          </a:xfrm>
          <a:prstGeom prst="rect">
            <a:avLst/>
          </a:prstGeom>
          <a:noFill/>
        </p:spPr>
        <p:txBody>
          <a:bodyPr wrap="square" lIns="77923" tIns="38962" rIns="77923" bIns="38962" rtlCol="0">
            <a:spAutoFit/>
          </a:bodyPr>
          <a:lstStyle/>
          <a:p>
            <a:pPr algn="ctr" defTabSz="779145"/>
            <a:fld id="{24173ED6-4A69-4FA8-8A09-51FC87ACF5D8}" type="slidenum">
              <a:rPr lang="zh-CN" altLang="en-US" sz="900" b="1" smtClean="0">
                <a:solidFill>
                  <a:schemeClr val="bg1">
                    <a:lumMod val="50000"/>
                  </a:schemeClr>
                </a:solidFill>
                <a:latin typeface="微软雅黑" panose="020B0503020204020204" charset="-122"/>
                <a:ea typeface="微软雅黑" panose="020B0503020204020204" charset="-122"/>
              </a:rPr>
            </a:fld>
            <a:endParaRPr lang="zh-CN" altLang="en-US" sz="900" b="1" dirty="0">
              <a:solidFill>
                <a:schemeClr val="bg1">
                  <a:lumMod val="50000"/>
                </a:schemeClr>
              </a:solidFill>
              <a:latin typeface="微软雅黑" panose="020B0503020204020204" charset="-122"/>
              <a:ea typeface="微软雅黑" panose="020B0503020204020204" charset="-122"/>
            </a:endParaRPr>
          </a:p>
        </p:txBody>
      </p:sp>
      <p:pic>
        <p:nvPicPr>
          <p:cNvPr id="21" name="图片 20"/>
          <p:cNvPicPr>
            <a:picLocks noChangeAspect="1"/>
          </p:cNvPicPr>
          <p:nvPr userDrawn="1"/>
        </p:nvPicPr>
        <p:blipFill>
          <a:blip r:embed="rId2">
            <a:alphaModFix amt="15000"/>
          </a:blip>
          <a:stretch>
            <a:fillRect/>
          </a:stretch>
        </p:blipFill>
        <p:spPr>
          <a:xfrm>
            <a:off x="635" y="0"/>
            <a:ext cx="12192000" cy="6857365"/>
          </a:xfrm>
          <a:prstGeom prst="rect">
            <a:avLst/>
          </a:prstGeom>
        </p:spPr>
      </p:pic>
      <p:grpSp>
        <p:nvGrpSpPr>
          <p:cNvPr id="5" name="组合 4"/>
          <p:cNvGrpSpPr/>
          <p:nvPr userDrawn="1"/>
        </p:nvGrpSpPr>
        <p:grpSpPr>
          <a:xfrm>
            <a:off x="9612630" y="233680"/>
            <a:ext cx="2592070" cy="551180"/>
            <a:chOff x="15138" y="368"/>
            <a:chExt cx="4082" cy="868"/>
          </a:xfrm>
        </p:grpSpPr>
        <p:sp>
          <p:nvSpPr>
            <p:cNvPr id="2" name="任意多边形 1"/>
            <p:cNvSpPr/>
            <p:nvPr userDrawn="1"/>
          </p:nvSpPr>
          <p:spPr>
            <a:xfrm flipH="1" flipV="1">
              <a:off x="15138" y="368"/>
              <a:ext cx="4082" cy="869"/>
            </a:xfrm>
            <a:custGeom>
              <a:avLst/>
              <a:gdLst>
                <a:gd name="connsiteX0" fmla="*/ 0 w 5080"/>
                <a:gd name="connsiteY0" fmla="*/ 0 h 869"/>
                <a:gd name="connsiteX1" fmla="*/ 5080 w 5080"/>
                <a:gd name="connsiteY1" fmla="*/ 0 h 869"/>
                <a:gd name="connsiteX2" fmla="*/ 4190 w 5080"/>
                <a:gd name="connsiteY2" fmla="*/ 869 h 869"/>
                <a:gd name="connsiteX3" fmla="*/ 5 w 5080"/>
                <a:gd name="connsiteY3" fmla="*/ 869 h 869"/>
                <a:gd name="connsiteX4" fmla="*/ 0 w 5080"/>
                <a:gd name="connsiteY4" fmla="*/ 0 h 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 h="869">
                  <a:moveTo>
                    <a:pt x="0" y="0"/>
                  </a:moveTo>
                  <a:lnTo>
                    <a:pt x="5080" y="0"/>
                  </a:lnTo>
                  <a:lnTo>
                    <a:pt x="4190" y="869"/>
                  </a:lnTo>
                  <a:lnTo>
                    <a:pt x="5" y="869"/>
                  </a:lnTo>
                  <a:lnTo>
                    <a:pt x="0" y="0"/>
                  </a:lnTo>
                  <a:close/>
                </a:path>
              </a:pathLst>
            </a:custGeom>
            <a:gradFill>
              <a:gsLst>
                <a:gs pos="15000">
                  <a:srgbClr val="008CFF">
                    <a:alpha val="0"/>
                  </a:srgbClr>
                </a:gs>
                <a:gs pos="50000">
                  <a:srgbClr val="008CFF">
                    <a:alpha val="80000"/>
                  </a:srgbClr>
                </a:gs>
              </a:gsLst>
              <a:lin ang="12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3"/>
            <a:stretch>
              <a:fillRect/>
            </a:stretch>
          </p:blipFill>
          <p:spPr>
            <a:xfrm>
              <a:off x="16344" y="604"/>
              <a:ext cx="2456" cy="397"/>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Placeholder 1"/>
          <p:cNvSpPr>
            <a:spLocks noGrp="1"/>
          </p:cNvSpPr>
          <p:nvPr>
            <p:ph type="title" hasCustomPrompt="1"/>
          </p:nvPr>
        </p:nvSpPr>
        <p:spPr>
          <a:xfrm>
            <a:off x="1013553" y="396345"/>
            <a:ext cx="8153400" cy="611184"/>
          </a:xfrm>
          <a:prstGeom prst="rect">
            <a:avLst/>
          </a:prstGeom>
        </p:spPr>
        <p:txBody>
          <a:bodyPr vert="horz" lIns="91440" tIns="45720" rIns="91440" bIns="45720" rtlCol="0" anchor="ctr">
            <a:normAutofit/>
          </a:bodyPr>
          <a:lstStyle>
            <a:lvl1pPr algn="l">
              <a:defRPr sz="2800" b="1">
                <a:solidFill>
                  <a:srgbClr val="0B85CF"/>
                </a:solidFill>
                <a:latin typeface="方正黑体简体" panose="02000000000000000000" pitchFamily="2" charset="-122"/>
                <a:ea typeface="方正黑体简体" panose="02000000000000000000" pitchFamily="2" charset="-122"/>
              </a:defRPr>
            </a:lvl1pPr>
          </a:lstStyle>
          <a:p>
            <a:r>
              <a:rPr lang="zh-CN" altLang="en-US" dirty="0"/>
              <a:t>单击此处编辑标题</a:t>
            </a:r>
            <a:endParaRPr lang="en-US" dirty="0"/>
          </a:p>
        </p:txBody>
      </p:sp>
      <p:sp>
        <p:nvSpPr>
          <p:cNvPr id="11" name="Slide Number Placeholder 5"/>
          <p:cNvSpPr>
            <a:spLocks noGrp="1"/>
          </p:cNvSpPr>
          <p:nvPr>
            <p:ph type="sldNum" sz="quarter" idx="4"/>
          </p:nvPr>
        </p:nvSpPr>
        <p:spPr>
          <a:xfrm>
            <a:off x="8610600" y="6242664"/>
            <a:ext cx="2743200" cy="365125"/>
          </a:xfrm>
          <a:prstGeom prst="rect">
            <a:avLst/>
          </a:prstGeom>
        </p:spPr>
        <p:txBody>
          <a:bodyPr vert="horz" lIns="91440" tIns="45720" rIns="91440" bIns="45720" rtlCol="0" anchor="ctr"/>
          <a:lstStyle>
            <a:lvl1pPr algn="r">
              <a:defRPr sz="1200">
                <a:solidFill>
                  <a:schemeClr val="tx1"/>
                </a:solidFill>
                <a:latin typeface="方正黑体简体" panose="02000000000000000000" pitchFamily="2" charset="-122"/>
                <a:ea typeface="方正黑体简体" panose="02000000000000000000" pitchFamily="2" charset="-122"/>
              </a:defRPr>
            </a:lvl1pPr>
          </a:lstStyle>
          <a:p>
            <a:fld id="{989A68CE-9FA7-456D-BE34-4C018B9CB8B8}" type="slidenum">
              <a:rPr lang="zh-CN" altLang="en-US" smtClean="0">
                <a:solidFill>
                  <a:prstClr val="black"/>
                </a:solidFill>
              </a:rPr>
            </a:fld>
            <a:endParaRPr lang="zh-CN" altLang="en-US" dirty="0">
              <a:solidFill>
                <a:prstClr val="black"/>
              </a:solidFill>
            </a:endParaRPr>
          </a:p>
        </p:txBody>
      </p:sp>
      <p:sp>
        <p:nvSpPr>
          <p:cNvPr id="18" name="Text Placeholder 2"/>
          <p:cNvSpPr>
            <a:spLocks noGrp="1"/>
          </p:cNvSpPr>
          <p:nvPr>
            <p:ph type="body" idx="10" hasCustomPrompt="1"/>
          </p:nvPr>
        </p:nvSpPr>
        <p:spPr>
          <a:xfrm>
            <a:off x="914400" y="1334739"/>
            <a:ext cx="10363200" cy="4570994"/>
          </a:xfrm>
          <a:prstGeom prst="rect">
            <a:avLst/>
          </a:prstGeom>
        </p:spPr>
        <p:txBody>
          <a:bodyPr anchor="t">
            <a:normAutofit/>
          </a:bodyPr>
          <a:lstStyle>
            <a:lvl1pPr marL="0" indent="0" algn="l">
              <a:buNone/>
              <a:defRPr sz="1800" b="0">
                <a:latin typeface="方正黑体简体" panose="02000000000000000000" pitchFamily="2" charset="-122"/>
                <a:ea typeface="方正黑体简体" panose="02000000000000000000"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单击此处编辑内容</a:t>
            </a:r>
            <a:endParaRPr lang="zh-CN" altLang="en-US" dirty="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38094" y="-91038"/>
            <a:ext cx="2206613" cy="1654958"/>
          </a:xfrm>
          <a:prstGeom prst="rect">
            <a:avLst/>
          </a:prstGeom>
        </p:spPr>
      </p:pic>
      <p:cxnSp>
        <p:nvCxnSpPr>
          <p:cNvPr id="8" name="直接连接符 7"/>
          <p:cNvCxnSpPr/>
          <p:nvPr userDrawn="1"/>
        </p:nvCxnSpPr>
        <p:spPr>
          <a:xfrm flipV="1">
            <a:off x="403412" y="1072386"/>
            <a:ext cx="10452551" cy="3379"/>
          </a:xfrm>
          <a:prstGeom prst="line">
            <a:avLst/>
          </a:prstGeom>
          <a:ln w="22225" cap="rnd">
            <a:solidFill>
              <a:srgbClr val="1184CF"/>
            </a:solidFill>
            <a:round/>
          </a:ln>
        </p:spPr>
        <p:style>
          <a:lnRef idx="1">
            <a:schemeClr val="accent1"/>
          </a:lnRef>
          <a:fillRef idx="0">
            <a:schemeClr val="accent1"/>
          </a:fillRef>
          <a:effectRef idx="0">
            <a:schemeClr val="accent1"/>
          </a:effectRef>
          <a:fontRef idx="minor">
            <a:schemeClr val="tx1"/>
          </a:fontRef>
        </p:style>
      </p:cxnSp>
      <p:pic>
        <p:nvPicPr>
          <p:cNvPr id="12" name="图片 11" descr="图片3"/>
          <p:cNvPicPr>
            <a:picLocks noChangeAspect="1"/>
          </p:cNvPicPr>
          <p:nvPr userDrawn="1"/>
        </p:nvPicPr>
        <p:blipFill>
          <a:blip r:embed="rId5"/>
          <a:stretch>
            <a:fillRect/>
          </a:stretch>
        </p:blipFill>
        <p:spPr>
          <a:xfrm>
            <a:off x="0" y="6985"/>
            <a:ext cx="12191365" cy="6844030"/>
          </a:xfrm>
          <a:prstGeom prst="rect">
            <a:avLst/>
          </a:prstGeom>
        </p:spPr>
      </p:pic>
      <p:cxnSp>
        <p:nvCxnSpPr>
          <p:cNvPr id="13" name="直线连接符 10"/>
          <p:cNvCxnSpPr/>
          <p:nvPr userDrawn="1"/>
        </p:nvCxnSpPr>
        <p:spPr>
          <a:xfrm>
            <a:off x="0" y="721551"/>
            <a:ext cx="121254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7"/>
          <p:cNvSpPr txBox="1"/>
          <p:nvPr userDrawn="1"/>
        </p:nvSpPr>
        <p:spPr>
          <a:xfrm>
            <a:off x="11365475" y="6606318"/>
            <a:ext cx="1055125" cy="227965"/>
          </a:xfrm>
          <a:prstGeom prst="rect">
            <a:avLst/>
          </a:prstGeom>
          <a:noFill/>
        </p:spPr>
        <p:txBody>
          <a:bodyPr wrap="square" lIns="77923" tIns="38962" rIns="77923" bIns="38962" rtlCol="0">
            <a:spAutoFit/>
          </a:bodyPr>
          <a:lstStyle/>
          <a:p>
            <a:pPr algn="ctr" defTabSz="779145" hangingPunct="1"/>
            <a:fld id="{24173ED6-4A69-4FA8-8A09-51FC87ACF5D8}" type="slidenum">
              <a:rPr lang="zh-CN" altLang="en-US" sz="975" b="1" kern="1200" smtClean="0">
                <a:solidFill>
                  <a:srgbClr val="9BBB59"/>
                </a:solidFill>
                <a:latin typeface="微软雅黑" panose="020B0503020204020204" charset="-122"/>
                <a:ea typeface="微软雅黑" panose="020B0503020204020204" charset="-122"/>
              </a:rPr>
            </a:fld>
            <a:endParaRPr lang="zh-CN" altLang="en-US" sz="975" b="1" kern="1200" dirty="0">
              <a:solidFill>
                <a:srgbClr val="9BBB59"/>
              </a:solidFill>
              <a:latin typeface="微软雅黑" panose="020B0503020204020204" charset="-122"/>
              <a:ea typeface="微软雅黑" panose="020B0503020204020204" charset="-122"/>
            </a:endParaRPr>
          </a:p>
        </p:txBody>
      </p:sp>
      <p:pic>
        <p:nvPicPr>
          <p:cNvPr id="16" name="图片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972800" y="-26672"/>
            <a:ext cx="995422" cy="664549"/>
          </a:xfrm>
          <a:prstGeom prst="rect">
            <a:avLst/>
          </a:prstGeom>
        </p:spPr>
      </p:pic>
      <p:grpSp>
        <p:nvGrpSpPr>
          <p:cNvPr id="17" name="组合 16"/>
          <p:cNvGrpSpPr/>
          <p:nvPr userDrawn="1"/>
        </p:nvGrpSpPr>
        <p:grpSpPr>
          <a:xfrm>
            <a:off x="76200" y="62375"/>
            <a:ext cx="685800" cy="486453"/>
            <a:chOff x="6205199" y="-1470443"/>
            <a:chExt cx="2475118" cy="1323336"/>
          </a:xfrm>
        </p:grpSpPr>
        <p:sp>
          <p:nvSpPr>
            <p:cNvPr id="19" name="Freeform 7"/>
            <p:cNvSpPr/>
            <p:nvPr/>
          </p:nvSpPr>
          <p:spPr bwMode="auto">
            <a:xfrm>
              <a:off x="6684737" y="-1470443"/>
              <a:ext cx="1995580" cy="1117732"/>
            </a:xfrm>
            <a:custGeom>
              <a:avLst/>
              <a:gdLst>
                <a:gd name="T0" fmla="*/ 649 w 16560"/>
                <a:gd name="T1" fmla="*/ 1791 h 8890"/>
                <a:gd name="T2" fmla="*/ 3583 w 16560"/>
                <a:gd name="T3" fmla="*/ 8882 h 8890"/>
                <a:gd name="T4" fmla="*/ 3686 w 16560"/>
                <a:gd name="T5" fmla="*/ 8827 h 8890"/>
                <a:gd name="T6" fmla="*/ 3825 w 16560"/>
                <a:gd name="T7" fmla="*/ 8759 h 8890"/>
                <a:gd name="T8" fmla="*/ 4016 w 16560"/>
                <a:gd name="T9" fmla="*/ 8676 h 8890"/>
                <a:gd name="T10" fmla="*/ 4254 w 16560"/>
                <a:gd name="T11" fmla="*/ 8586 h 8890"/>
                <a:gd name="T12" fmla="*/ 4538 w 16560"/>
                <a:gd name="T13" fmla="*/ 8497 h 8890"/>
                <a:gd name="T14" fmla="*/ 4867 w 16560"/>
                <a:gd name="T15" fmla="*/ 8416 h 8890"/>
                <a:gd name="T16" fmla="*/ 5234 w 16560"/>
                <a:gd name="T17" fmla="*/ 8351 h 8890"/>
                <a:gd name="T18" fmla="*/ 5639 w 16560"/>
                <a:gd name="T19" fmla="*/ 8309 h 8890"/>
                <a:gd name="T20" fmla="*/ 6079 w 16560"/>
                <a:gd name="T21" fmla="*/ 8297 h 8890"/>
                <a:gd name="T22" fmla="*/ 7176 w 16560"/>
                <a:gd name="T23" fmla="*/ 8367 h 8890"/>
                <a:gd name="T24" fmla="*/ 8664 w 16560"/>
                <a:gd name="T25" fmla="*/ 8468 h 8890"/>
                <a:gd name="T26" fmla="*/ 9716 w 16560"/>
                <a:gd name="T27" fmla="*/ 8523 h 8890"/>
                <a:gd name="T28" fmla="*/ 10717 w 16560"/>
                <a:gd name="T29" fmla="*/ 8550 h 8890"/>
                <a:gd name="T30" fmla="*/ 11676 w 16560"/>
                <a:gd name="T31" fmla="*/ 8537 h 8890"/>
                <a:gd name="T32" fmla="*/ 12596 w 16560"/>
                <a:gd name="T33" fmla="*/ 8476 h 8890"/>
                <a:gd name="T34" fmla="*/ 13484 w 16560"/>
                <a:gd name="T35" fmla="*/ 8355 h 8890"/>
                <a:gd name="T36" fmla="*/ 14346 w 16560"/>
                <a:gd name="T37" fmla="*/ 8165 h 8890"/>
                <a:gd name="T38" fmla="*/ 15188 w 16560"/>
                <a:gd name="T39" fmla="*/ 7894 h 8890"/>
                <a:gd name="T40" fmla="*/ 16015 w 16560"/>
                <a:gd name="T41" fmla="*/ 7534 h 8890"/>
                <a:gd name="T42" fmla="*/ 16544 w 16560"/>
                <a:gd name="T43" fmla="*/ 7225 h 8890"/>
                <a:gd name="T44" fmla="*/ 16436 w 16560"/>
                <a:gd name="T45" fmla="*/ 7122 h 8890"/>
                <a:gd name="T46" fmla="*/ 16299 w 16560"/>
                <a:gd name="T47" fmla="*/ 6977 h 8890"/>
                <a:gd name="T48" fmla="*/ 16129 w 16560"/>
                <a:gd name="T49" fmla="*/ 6772 h 8890"/>
                <a:gd name="T50" fmla="*/ 15941 w 16560"/>
                <a:gd name="T51" fmla="*/ 6509 h 8890"/>
                <a:gd name="T52" fmla="*/ 15744 w 16560"/>
                <a:gd name="T53" fmla="*/ 6188 h 8890"/>
                <a:gd name="T54" fmla="*/ 15553 w 16560"/>
                <a:gd name="T55" fmla="*/ 5807 h 8890"/>
                <a:gd name="T56" fmla="*/ 15379 w 16560"/>
                <a:gd name="T57" fmla="*/ 5366 h 8890"/>
                <a:gd name="T58" fmla="*/ 15236 w 16560"/>
                <a:gd name="T59" fmla="*/ 4867 h 8890"/>
                <a:gd name="T60" fmla="*/ 15137 w 16560"/>
                <a:gd name="T61" fmla="*/ 4307 h 8890"/>
                <a:gd name="T62" fmla="*/ 15090 w 16560"/>
                <a:gd name="T63" fmla="*/ 3695 h 8890"/>
                <a:gd name="T64" fmla="*/ 15069 w 16560"/>
                <a:gd name="T65" fmla="*/ 3136 h 8890"/>
                <a:gd name="T66" fmla="*/ 15060 w 16560"/>
                <a:gd name="T67" fmla="*/ 2654 h 8890"/>
                <a:gd name="T68" fmla="*/ 15061 w 16560"/>
                <a:gd name="T69" fmla="*/ 2246 h 8890"/>
                <a:gd name="T70" fmla="*/ 15071 w 16560"/>
                <a:gd name="T71" fmla="*/ 1908 h 8890"/>
                <a:gd name="T72" fmla="*/ 15085 w 16560"/>
                <a:gd name="T73" fmla="*/ 1633 h 8890"/>
                <a:gd name="T74" fmla="*/ 15104 w 16560"/>
                <a:gd name="T75" fmla="*/ 1417 h 8890"/>
                <a:gd name="T76" fmla="*/ 15122 w 16560"/>
                <a:gd name="T77" fmla="*/ 1255 h 8890"/>
                <a:gd name="T78" fmla="*/ 15145 w 16560"/>
                <a:gd name="T79" fmla="*/ 1115 h 8890"/>
                <a:gd name="T80" fmla="*/ 15161 w 16560"/>
                <a:gd name="T81" fmla="*/ 1043 h 8890"/>
                <a:gd name="T82" fmla="*/ 14715 w 16560"/>
                <a:gd name="T83" fmla="*/ 1310 h 8890"/>
                <a:gd name="T84" fmla="*/ 14093 w 16560"/>
                <a:gd name="T85" fmla="*/ 1523 h 8890"/>
                <a:gd name="T86" fmla="*/ 13332 w 16560"/>
                <a:gd name="T87" fmla="*/ 1686 h 8890"/>
                <a:gd name="T88" fmla="*/ 12471 w 16560"/>
                <a:gd name="T89" fmla="*/ 1801 h 8890"/>
                <a:gd name="T90" fmla="*/ 11550 w 16560"/>
                <a:gd name="T91" fmla="*/ 1872 h 8890"/>
                <a:gd name="T92" fmla="*/ 10606 w 16560"/>
                <a:gd name="T93" fmla="*/ 1898 h 8890"/>
                <a:gd name="T94" fmla="*/ 9677 w 16560"/>
                <a:gd name="T95" fmla="*/ 1884 h 8890"/>
                <a:gd name="T96" fmla="*/ 8805 w 16560"/>
                <a:gd name="T97" fmla="*/ 1832 h 8890"/>
                <a:gd name="T98" fmla="*/ 8026 w 16560"/>
                <a:gd name="T99" fmla="*/ 1744 h 8890"/>
                <a:gd name="T100" fmla="*/ 7380 w 16560"/>
                <a:gd name="T101" fmla="*/ 1622 h 8890"/>
                <a:gd name="T102" fmla="*/ 6827 w 16560"/>
                <a:gd name="T103" fmla="*/ 1448 h 8890"/>
                <a:gd name="T104" fmla="*/ 6196 w 16560"/>
                <a:gd name="T105" fmla="*/ 1244 h 8890"/>
                <a:gd name="T106" fmla="*/ 5583 w 16560"/>
                <a:gd name="T107" fmla="*/ 1072 h 8890"/>
                <a:gd name="T108" fmla="*/ 4984 w 16560"/>
                <a:gd name="T109" fmla="*/ 940 h 8890"/>
                <a:gd name="T110" fmla="*/ 4397 w 16560"/>
                <a:gd name="T111" fmla="*/ 852 h 8890"/>
                <a:gd name="T112" fmla="*/ 3820 w 16560"/>
                <a:gd name="T113" fmla="*/ 814 h 8890"/>
                <a:gd name="T114" fmla="*/ 3250 w 16560"/>
                <a:gd name="T115" fmla="*/ 832 h 8890"/>
                <a:gd name="T116" fmla="*/ 2685 w 16560"/>
                <a:gd name="T117" fmla="*/ 909 h 8890"/>
                <a:gd name="T118" fmla="*/ 2122 w 16560"/>
                <a:gd name="T119" fmla="*/ 1053 h 8890"/>
                <a:gd name="T120" fmla="*/ 1558 w 16560"/>
                <a:gd name="T121" fmla="*/ 1267 h 8890"/>
                <a:gd name="T122" fmla="*/ 990 w 16560"/>
                <a:gd name="T123" fmla="*/ 1559 h 8890"/>
                <a:gd name="T124" fmla="*/ 0 w 16560"/>
                <a:gd name="T125" fmla="*/ 0 h 8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60" h="8890">
                  <a:moveTo>
                    <a:pt x="0" y="0"/>
                  </a:moveTo>
                  <a:lnTo>
                    <a:pt x="167" y="1163"/>
                  </a:lnTo>
                  <a:lnTo>
                    <a:pt x="649" y="1791"/>
                  </a:lnTo>
                  <a:lnTo>
                    <a:pt x="649" y="1791"/>
                  </a:lnTo>
                  <a:lnTo>
                    <a:pt x="3571" y="8890"/>
                  </a:lnTo>
                  <a:lnTo>
                    <a:pt x="3583" y="8882"/>
                  </a:lnTo>
                  <a:lnTo>
                    <a:pt x="3623" y="8860"/>
                  </a:lnTo>
                  <a:lnTo>
                    <a:pt x="3650" y="8844"/>
                  </a:lnTo>
                  <a:lnTo>
                    <a:pt x="3686" y="8827"/>
                  </a:lnTo>
                  <a:lnTo>
                    <a:pt x="3726" y="8806"/>
                  </a:lnTo>
                  <a:lnTo>
                    <a:pt x="3773" y="8782"/>
                  </a:lnTo>
                  <a:lnTo>
                    <a:pt x="3825" y="8759"/>
                  </a:lnTo>
                  <a:lnTo>
                    <a:pt x="3883" y="8732"/>
                  </a:lnTo>
                  <a:lnTo>
                    <a:pt x="3946" y="8704"/>
                  </a:lnTo>
                  <a:lnTo>
                    <a:pt x="4016" y="8676"/>
                  </a:lnTo>
                  <a:lnTo>
                    <a:pt x="4090" y="8646"/>
                  </a:lnTo>
                  <a:lnTo>
                    <a:pt x="4169" y="8616"/>
                  </a:lnTo>
                  <a:lnTo>
                    <a:pt x="4254" y="8586"/>
                  </a:lnTo>
                  <a:lnTo>
                    <a:pt x="4344" y="8556"/>
                  </a:lnTo>
                  <a:lnTo>
                    <a:pt x="4439" y="8526"/>
                  </a:lnTo>
                  <a:lnTo>
                    <a:pt x="4538" y="8497"/>
                  </a:lnTo>
                  <a:lnTo>
                    <a:pt x="4643" y="8469"/>
                  </a:lnTo>
                  <a:lnTo>
                    <a:pt x="4753" y="8442"/>
                  </a:lnTo>
                  <a:lnTo>
                    <a:pt x="4867" y="8416"/>
                  </a:lnTo>
                  <a:lnTo>
                    <a:pt x="4985" y="8392"/>
                  </a:lnTo>
                  <a:lnTo>
                    <a:pt x="5107" y="8371"/>
                  </a:lnTo>
                  <a:lnTo>
                    <a:pt x="5234" y="8351"/>
                  </a:lnTo>
                  <a:lnTo>
                    <a:pt x="5364" y="8334"/>
                  </a:lnTo>
                  <a:lnTo>
                    <a:pt x="5500" y="8320"/>
                  </a:lnTo>
                  <a:lnTo>
                    <a:pt x="5639" y="8309"/>
                  </a:lnTo>
                  <a:lnTo>
                    <a:pt x="5782" y="8301"/>
                  </a:lnTo>
                  <a:lnTo>
                    <a:pt x="5928" y="8297"/>
                  </a:lnTo>
                  <a:lnTo>
                    <a:pt x="6079" y="8297"/>
                  </a:lnTo>
                  <a:lnTo>
                    <a:pt x="6232" y="8301"/>
                  </a:lnTo>
                  <a:lnTo>
                    <a:pt x="6389" y="8311"/>
                  </a:lnTo>
                  <a:lnTo>
                    <a:pt x="7176" y="8367"/>
                  </a:lnTo>
                  <a:lnTo>
                    <a:pt x="7933" y="8419"/>
                  </a:lnTo>
                  <a:lnTo>
                    <a:pt x="8302" y="8444"/>
                  </a:lnTo>
                  <a:lnTo>
                    <a:pt x="8664" y="8468"/>
                  </a:lnTo>
                  <a:lnTo>
                    <a:pt x="9021" y="8489"/>
                  </a:lnTo>
                  <a:lnTo>
                    <a:pt x="9371" y="8507"/>
                  </a:lnTo>
                  <a:lnTo>
                    <a:pt x="9716" y="8523"/>
                  </a:lnTo>
                  <a:lnTo>
                    <a:pt x="10055" y="8536"/>
                  </a:lnTo>
                  <a:lnTo>
                    <a:pt x="10389" y="8544"/>
                  </a:lnTo>
                  <a:lnTo>
                    <a:pt x="10717" y="8550"/>
                  </a:lnTo>
                  <a:lnTo>
                    <a:pt x="11041" y="8551"/>
                  </a:lnTo>
                  <a:lnTo>
                    <a:pt x="11361" y="8547"/>
                  </a:lnTo>
                  <a:lnTo>
                    <a:pt x="11676" y="8537"/>
                  </a:lnTo>
                  <a:lnTo>
                    <a:pt x="11986" y="8523"/>
                  </a:lnTo>
                  <a:lnTo>
                    <a:pt x="12293" y="8503"/>
                  </a:lnTo>
                  <a:lnTo>
                    <a:pt x="12596" y="8476"/>
                  </a:lnTo>
                  <a:lnTo>
                    <a:pt x="12895" y="8443"/>
                  </a:lnTo>
                  <a:lnTo>
                    <a:pt x="13191" y="8403"/>
                  </a:lnTo>
                  <a:lnTo>
                    <a:pt x="13484" y="8355"/>
                  </a:lnTo>
                  <a:lnTo>
                    <a:pt x="13774" y="8300"/>
                  </a:lnTo>
                  <a:lnTo>
                    <a:pt x="14062" y="8236"/>
                  </a:lnTo>
                  <a:lnTo>
                    <a:pt x="14346" y="8165"/>
                  </a:lnTo>
                  <a:lnTo>
                    <a:pt x="14629" y="8084"/>
                  </a:lnTo>
                  <a:lnTo>
                    <a:pt x="14909" y="7994"/>
                  </a:lnTo>
                  <a:lnTo>
                    <a:pt x="15188" y="7894"/>
                  </a:lnTo>
                  <a:lnTo>
                    <a:pt x="15464" y="7785"/>
                  </a:lnTo>
                  <a:lnTo>
                    <a:pt x="15739" y="7665"/>
                  </a:lnTo>
                  <a:lnTo>
                    <a:pt x="16015" y="7534"/>
                  </a:lnTo>
                  <a:lnTo>
                    <a:pt x="16288" y="7392"/>
                  </a:lnTo>
                  <a:lnTo>
                    <a:pt x="16560" y="7239"/>
                  </a:lnTo>
                  <a:lnTo>
                    <a:pt x="16544" y="7225"/>
                  </a:lnTo>
                  <a:lnTo>
                    <a:pt x="16502" y="7187"/>
                  </a:lnTo>
                  <a:lnTo>
                    <a:pt x="16472" y="7158"/>
                  </a:lnTo>
                  <a:lnTo>
                    <a:pt x="16436" y="7122"/>
                  </a:lnTo>
                  <a:lnTo>
                    <a:pt x="16394" y="7081"/>
                  </a:lnTo>
                  <a:lnTo>
                    <a:pt x="16349" y="7032"/>
                  </a:lnTo>
                  <a:lnTo>
                    <a:pt x="16299" y="6977"/>
                  </a:lnTo>
                  <a:lnTo>
                    <a:pt x="16245" y="6915"/>
                  </a:lnTo>
                  <a:lnTo>
                    <a:pt x="16189" y="6847"/>
                  </a:lnTo>
                  <a:lnTo>
                    <a:pt x="16129" y="6772"/>
                  </a:lnTo>
                  <a:lnTo>
                    <a:pt x="16068" y="6692"/>
                  </a:lnTo>
                  <a:lnTo>
                    <a:pt x="16005" y="6604"/>
                  </a:lnTo>
                  <a:lnTo>
                    <a:pt x="15941" y="6509"/>
                  </a:lnTo>
                  <a:lnTo>
                    <a:pt x="15875" y="6409"/>
                  </a:lnTo>
                  <a:lnTo>
                    <a:pt x="15810" y="6302"/>
                  </a:lnTo>
                  <a:lnTo>
                    <a:pt x="15744" y="6188"/>
                  </a:lnTo>
                  <a:lnTo>
                    <a:pt x="15679" y="6068"/>
                  </a:lnTo>
                  <a:lnTo>
                    <a:pt x="15615" y="5940"/>
                  </a:lnTo>
                  <a:lnTo>
                    <a:pt x="15553" y="5807"/>
                  </a:lnTo>
                  <a:lnTo>
                    <a:pt x="15492" y="5667"/>
                  </a:lnTo>
                  <a:lnTo>
                    <a:pt x="15434" y="5520"/>
                  </a:lnTo>
                  <a:lnTo>
                    <a:pt x="15379" y="5366"/>
                  </a:lnTo>
                  <a:lnTo>
                    <a:pt x="15327" y="5207"/>
                  </a:lnTo>
                  <a:lnTo>
                    <a:pt x="15280" y="5040"/>
                  </a:lnTo>
                  <a:lnTo>
                    <a:pt x="15236" y="4867"/>
                  </a:lnTo>
                  <a:lnTo>
                    <a:pt x="15198" y="4687"/>
                  </a:lnTo>
                  <a:lnTo>
                    <a:pt x="15164" y="4500"/>
                  </a:lnTo>
                  <a:lnTo>
                    <a:pt x="15137" y="4307"/>
                  </a:lnTo>
                  <a:lnTo>
                    <a:pt x="15115" y="4107"/>
                  </a:lnTo>
                  <a:lnTo>
                    <a:pt x="15101" y="3901"/>
                  </a:lnTo>
                  <a:lnTo>
                    <a:pt x="15090" y="3695"/>
                  </a:lnTo>
                  <a:lnTo>
                    <a:pt x="15081" y="3500"/>
                  </a:lnTo>
                  <a:lnTo>
                    <a:pt x="15075" y="3314"/>
                  </a:lnTo>
                  <a:lnTo>
                    <a:pt x="15069" y="3136"/>
                  </a:lnTo>
                  <a:lnTo>
                    <a:pt x="15064" y="2966"/>
                  </a:lnTo>
                  <a:lnTo>
                    <a:pt x="15061" y="2806"/>
                  </a:lnTo>
                  <a:lnTo>
                    <a:pt x="15060" y="2654"/>
                  </a:lnTo>
                  <a:lnTo>
                    <a:pt x="15059" y="2510"/>
                  </a:lnTo>
                  <a:lnTo>
                    <a:pt x="15060" y="2374"/>
                  </a:lnTo>
                  <a:lnTo>
                    <a:pt x="15061" y="2246"/>
                  </a:lnTo>
                  <a:lnTo>
                    <a:pt x="15063" y="2126"/>
                  </a:lnTo>
                  <a:lnTo>
                    <a:pt x="15066" y="2013"/>
                  </a:lnTo>
                  <a:lnTo>
                    <a:pt x="15071" y="1908"/>
                  </a:lnTo>
                  <a:lnTo>
                    <a:pt x="15075" y="1809"/>
                  </a:lnTo>
                  <a:lnTo>
                    <a:pt x="15080" y="1717"/>
                  </a:lnTo>
                  <a:lnTo>
                    <a:pt x="15085" y="1633"/>
                  </a:lnTo>
                  <a:lnTo>
                    <a:pt x="15091" y="1554"/>
                  </a:lnTo>
                  <a:lnTo>
                    <a:pt x="15098" y="1483"/>
                  </a:lnTo>
                  <a:lnTo>
                    <a:pt x="15104" y="1417"/>
                  </a:lnTo>
                  <a:lnTo>
                    <a:pt x="15110" y="1357"/>
                  </a:lnTo>
                  <a:lnTo>
                    <a:pt x="15116" y="1304"/>
                  </a:lnTo>
                  <a:lnTo>
                    <a:pt x="15122" y="1255"/>
                  </a:lnTo>
                  <a:lnTo>
                    <a:pt x="15129" y="1213"/>
                  </a:lnTo>
                  <a:lnTo>
                    <a:pt x="15134" y="1175"/>
                  </a:lnTo>
                  <a:lnTo>
                    <a:pt x="15145" y="1115"/>
                  </a:lnTo>
                  <a:lnTo>
                    <a:pt x="15153" y="1074"/>
                  </a:lnTo>
                  <a:lnTo>
                    <a:pt x="15159" y="1051"/>
                  </a:lnTo>
                  <a:lnTo>
                    <a:pt x="15161" y="1043"/>
                  </a:lnTo>
                  <a:lnTo>
                    <a:pt x="15034" y="1138"/>
                  </a:lnTo>
                  <a:lnTo>
                    <a:pt x="14885" y="1227"/>
                  </a:lnTo>
                  <a:lnTo>
                    <a:pt x="14715" y="1310"/>
                  </a:lnTo>
                  <a:lnTo>
                    <a:pt x="14525" y="1386"/>
                  </a:lnTo>
                  <a:lnTo>
                    <a:pt x="14317" y="1458"/>
                  </a:lnTo>
                  <a:lnTo>
                    <a:pt x="14093" y="1523"/>
                  </a:lnTo>
                  <a:lnTo>
                    <a:pt x="13852" y="1583"/>
                  </a:lnTo>
                  <a:lnTo>
                    <a:pt x="13598" y="1638"/>
                  </a:lnTo>
                  <a:lnTo>
                    <a:pt x="13332" y="1686"/>
                  </a:lnTo>
                  <a:lnTo>
                    <a:pt x="13053" y="1730"/>
                  </a:lnTo>
                  <a:lnTo>
                    <a:pt x="12767" y="1768"/>
                  </a:lnTo>
                  <a:lnTo>
                    <a:pt x="12471" y="1801"/>
                  </a:lnTo>
                  <a:lnTo>
                    <a:pt x="12168" y="1830"/>
                  </a:lnTo>
                  <a:lnTo>
                    <a:pt x="11861" y="1853"/>
                  </a:lnTo>
                  <a:lnTo>
                    <a:pt x="11550" y="1872"/>
                  </a:lnTo>
                  <a:lnTo>
                    <a:pt x="11235" y="1885"/>
                  </a:lnTo>
                  <a:lnTo>
                    <a:pt x="10920" y="1894"/>
                  </a:lnTo>
                  <a:lnTo>
                    <a:pt x="10606" y="1898"/>
                  </a:lnTo>
                  <a:lnTo>
                    <a:pt x="10292" y="1898"/>
                  </a:lnTo>
                  <a:lnTo>
                    <a:pt x="9983" y="1893"/>
                  </a:lnTo>
                  <a:lnTo>
                    <a:pt x="9677" y="1884"/>
                  </a:lnTo>
                  <a:lnTo>
                    <a:pt x="9379" y="1872"/>
                  </a:lnTo>
                  <a:lnTo>
                    <a:pt x="9087" y="1854"/>
                  </a:lnTo>
                  <a:lnTo>
                    <a:pt x="8805" y="1832"/>
                  </a:lnTo>
                  <a:lnTo>
                    <a:pt x="8534" y="1806"/>
                  </a:lnTo>
                  <a:lnTo>
                    <a:pt x="8273" y="1777"/>
                  </a:lnTo>
                  <a:lnTo>
                    <a:pt x="8026" y="1744"/>
                  </a:lnTo>
                  <a:lnTo>
                    <a:pt x="7794" y="1707"/>
                  </a:lnTo>
                  <a:lnTo>
                    <a:pt x="7578" y="1667"/>
                  </a:lnTo>
                  <a:lnTo>
                    <a:pt x="7380" y="1622"/>
                  </a:lnTo>
                  <a:lnTo>
                    <a:pt x="7199" y="1575"/>
                  </a:lnTo>
                  <a:lnTo>
                    <a:pt x="7041" y="1524"/>
                  </a:lnTo>
                  <a:lnTo>
                    <a:pt x="6827" y="1448"/>
                  </a:lnTo>
                  <a:lnTo>
                    <a:pt x="6614" y="1377"/>
                  </a:lnTo>
                  <a:lnTo>
                    <a:pt x="6404" y="1309"/>
                  </a:lnTo>
                  <a:lnTo>
                    <a:pt x="6196" y="1244"/>
                  </a:lnTo>
                  <a:lnTo>
                    <a:pt x="5990" y="1183"/>
                  </a:lnTo>
                  <a:lnTo>
                    <a:pt x="5785" y="1125"/>
                  </a:lnTo>
                  <a:lnTo>
                    <a:pt x="5583" y="1072"/>
                  </a:lnTo>
                  <a:lnTo>
                    <a:pt x="5381" y="1023"/>
                  </a:lnTo>
                  <a:lnTo>
                    <a:pt x="5181" y="980"/>
                  </a:lnTo>
                  <a:lnTo>
                    <a:pt x="4984" y="940"/>
                  </a:lnTo>
                  <a:lnTo>
                    <a:pt x="4787" y="905"/>
                  </a:lnTo>
                  <a:lnTo>
                    <a:pt x="4591" y="876"/>
                  </a:lnTo>
                  <a:lnTo>
                    <a:pt x="4397" y="852"/>
                  </a:lnTo>
                  <a:lnTo>
                    <a:pt x="4203" y="834"/>
                  </a:lnTo>
                  <a:lnTo>
                    <a:pt x="4012" y="821"/>
                  </a:lnTo>
                  <a:lnTo>
                    <a:pt x="3820" y="814"/>
                  </a:lnTo>
                  <a:lnTo>
                    <a:pt x="3629" y="814"/>
                  </a:lnTo>
                  <a:lnTo>
                    <a:pt x="3439" y="819"/>
                  </a:lnTo>
                  <a:lnTo>
                    <a:pt x="3250" y="832"/>
                  </a:lnTo>
                  <a:lnTo>
                    <a:pt x="3062" y="850"/>
                  </a:lnTo>
                  <a:lnTo>
                    <a:pt x="2873" y="876"/>
                  </a:lnTo>
                  <a:lnTo>
                    <a:pt x="2685" y="909"/>
                  </a:lnTo>
                  <a:lnTo>
                    <a:pt x="2496" y="950"/>
                  </a:lnTo>
                  <a:lnTo>
                    <a:pt x="2309" y="997"/>
                  </a:lnTo>
                  <a:lnTo>
                    <a:pt x="2122" y="1053"/>
                  </a:lnTo>
                  <a:lnTo>
                    <a:pt x="1933" y="1116"/>
                  </a:lnTo>
                  <a:lnTo>
                    <a:pt x="1746" y="1188"/>
                  </a:lnTo>
                  <a:lnTo>
                    <a:pt x="1558" y="1267"/>
                  </a:lnTo>
                  <a:lnTo>
                    <a:pt x="1369" y="1356"/>
                  </a:lnTo>
                  <a:lnTo>
                    <a:pt x="1180" y="1453"/>
                  </a:lnTo>
                  <a:lnTo>
                    <a:pt x="990" y="1559"/>
                  </a:lnTo>
                  <a:lnTo>
                    <a:pt x="801" y="1674"/>
                  </a:lnTo>
                  <a:lnTo>
                    <a:pt x="702" y="875"/>
                  </a:lnTo>
                  <a:lnTo>
                    <a:pt x="0" y="0"/>
                  </a:lnTo>
                  <a:close/>
                </a:path>
              </a:pathLst>
            </a:custGeom>
            <a:solidFill>
              <a:srgbClr val="C00000">
                <a:alpha val="40000"/>
              </a:srgbClr>
            </a:solidFill>
            <a:ln>
              <a:noFill/>
            </a:ln>
          </p:spPr>
          <p:txBody>
            <a:bodyPr vert="horz" wrap="square" lIns="91440" tIns="45720" rIns="91440" bIns="45720" numCol="1" anchor="t" anchorCtr="0" compatLnSpc="1"/>
            <a:lstStyle/>
            <a:p>
              <a:pPr defTabSz="685800" hangingPunct="1"/>
              <a:endParaRPr lang="zh-CN" altLang="en-US" sz="1350" kern="1200" dirty="0">
                <a:solidFill>
                  <a:prstClr val="black"/>
                </a:solidFill>
                <a:latin typeface="微软雅黑" panose="020B0503020204020204" charset="-122"/>
                <a:ea typeface="微软雅黑" panose="020B0503020204020204" charset="-122"/>
              </a:endParaRPr>
            </a:p>
          </p:txBody>
        </p:sp>
        <p:sp>
          <p:nvSpPr>
            <p:cNvPr id="20" name="Freeform 7"/>
            <p:cNvSpPr/>
            <p:nvPr/>
          </p:nvSpPr>
          <p:spPr bwMode="auto">
            <a:xfrm>
              <a:off x="6205199" y="-1343505"/>
              <a:ext cx="2232248" cy="1196398"/>
            </a:xfrm>
            <a:custGeom>
              <a:avLst/>
              <a:gdLst>
                <a:gd name="T0" fmla="*/ 649 w 16560"/>
                <a:gd name="T1" fmla="*/ 1791 h 8890"/>
                <a:gd name="T2" fmla="*/ 3583 w 16560"/>
                <a:gd name="T3" fmla="*/ 8882 h 8890"/>
                <a:gd name="T4" fmla="*/ 3686 w 16560"/>
                <a:gd name="T5" fmla="*/ 8827 h 8890"/>
                <a:gd name="T6" fmla="*/ 3825 w 16560"/>
                <a:gd name="T7" fmla="*/ 8759 h 8890"/>
                <a:gd name="T8" fmla="*/ 4016 w 16560"/>
                <a:gd name="T9" fmla="*/ 8676 h 8890"/>
                <a:gd name="T10" fmla="*/ 4254 w 16560"/>
                <a:gd name="T11" fmla="*/ 8586 h 8890"/>
                <a:gd name="T12" fmla="*/ 4538 w 16560"/>
                <a:gd name="T13" fmla="*/ 8497 h 8890"/>
                <a:gd name="T14" fmla="*/ 4867 w 16560"/>
                <a:gd name="T15" fmla="*/ 8416 h 8890"/>
                <a:gd name="T16" fmla="*/ 5234 w 16560"/>
                <a:gd name="T17" fmla="*/ 8351 h 8890"/>
                <a:gd name="T18" fmla="*/ 5639 w 16560"/>
                <a:gd name="T19" fmla="*/ 8309 h 8890"/>
                <a:gd name="T20" fmla="*/ 6079 w 16560"/>
                <a:gd name="T21" fmla="*/ 8297 h 8890"/>
                <a:gd name="T22" fmla="*/ 7176 w 16560"/>
                <a:gd name="T23" fmla="*/ 8367 h 8890"/>
                <a:gd name="T24" fmla="*/ 8664 w 16560"/>
                <a:gd name="T25" fmla="*/ 8468 h 8890"/>
                <a:gd name="T26" fmla="*/ 9716 w 16560"/>
                <a:gd name="T27" fmla="*/ 8523 h 8890"/>
                <a:gd name="T28" fmla="*/ 10717 w 16560"/>
                <a:gd name="T29" fmla="*/ 8550 h 8890"/>
                <a:gd name="T30" fmla="*/ 11676 w 16560"/>
                <a:gd name="T31" fmla="*/ 8537 h 8890"/>
                <a:gd name="T32" fmla="*/ 12596 w 16560"/>
                <a:gd name="T33" fmla="*/ 8476 h 8890"/>
                <a:gd name="T34" fmla="*/ 13484 w 16560"/>
                <a:gd name="T35" fmla="*/ 8355 h 8890"/>
                <a:gd name="T36" fmla="*/ 14346 w 16560"/>
                <a:gd name="T37" fmla="*/ 8165 h 8890"/>
                <a:gd name="T38" fmla="*/ 15188 w 16560"/>
                <a:gd name="T39" fmla="*/ 7894 h 8890"/>
                <a:gd name="T40" fmla="*/ 16015 w 16560"/>
                <a:gd name="T41" fmla="*/ 7534 h 8890"/>
                <a:gd name="T42" fmla="*/ 16544 w 16560"/>
                <a:gd name="T43" fmla="*/ 7225 h 8890"/>
                <a:gd name="T44" fmla="*/ 16436 w 16560"/>
                <a:gd name="T45" fmla="*/ 7122 h 8890"/>
                <a:gd name="T46" fmla="*/ 16299 w 16560"/>
                <a:gd name="T47" fmla="*/ 6977 h 8890"/>
                <a:gd name="T48" fmla="*/ 16129 w 16560"/>
                <a:gd name="T49" fmla="*/ 6772 h 8890"/>
                <a:gd name="T50" fmla="*/ 15941 w 16560"/>
                <a:gd name="T51" fmla="*/ 6509 h 8890"/>
                <a:gd name="T52" fmla="*/ 15744 w 16560"/>
                <a:gd name="T53" fmla="*/ 6188 h 8890"/>
                <a:gd name="T54" fmla="*/ 15553 w 16560"/>
                <a:gd name="T55" fmla="*/ 5807 h 8890"/>
                <a:gd name="T56" fmla="*/ 15379 w 16560"/>
                <a:gd name="T57" fmla="*/ 5366 h 8890"/>
                <a:gd name="T58" fmla="*/ 15236 w 16560"/>
                <a:gd name="T59" fmla="*/ 4867 h 8890"/>
                <a:gd name="T60" fmla="*/ 15137 w 16560"/>
                <a:gd name="T61" fmla="*/ 4307 h 8890"/>
                <a:gd name="T62" fmla="*/ 15090 w 16560"/>
                <a:gd name="T63" fmla="*/ 3695 h 8890"/>
                <a:gd name="T64" fmla="*/ 15069 w 16560"/>
                <a:gd name="T65" fmla="*/ 3136 h 8890"/>
                <a:gd name="T66" fmla="*/ 15060 w 16560"/>
                <a:gd name="T67" fmla="*/ 2654 h 8890"/>
                <a:gd name="T68" fmla="*/ 15061 w 16560"/>
                <a:gd name="T69" fmla="*/ 2246 h 8890"/>
                <a:gd name="T70" fmla="*/ 15071 w 16560"/>
                <a:gd name="T71" fmla="*/ 1908 h 8890"/>
                <a:gd name="T72" fmla="*/ 15085 w 16560"/>
                <a:gd name="T73" fmla="*/ 1633 h 8890"/>
                <a:gd name="T74" fmla="*/ 15104 w 16560"/>
                <a:gd name="T75" fmla="*/ 1417 h 8890"/>
                <a:gd name="T76" fmla="*/ 15122 w 16560"/>
                <a:gd name="T77" fmla="*/ 1255 h 8890"/>
                <a:gd name="T78" fmla="*/ 15145 w 16560"/>
                <a:gd name="T79" fmla="*/ 1115 h 8890"/>
                <a:gd name="T80" fmla="*/ 15161 w 16560"/>
                <a:gd name="T81" fmla="*/ 1043 h 8890"/>
                <a:gd name="T82" fmla="*/ 14715 w 16560"/>
                <a:gd name="T83" fmla="*/ 1310 h 8890"/>
                <a:gd name="T84" fmla="*/ 14093 w 16560"/>
                <a:gd name="T85" fmla="*/ 1523 h 8890"/>
                <a:gd name="T86" fmla="*/ 13332 w 16560"/>
                <a:gd name="T87" fmla="*/ 1686 h 8890"/>
                <a:gd name="T88" fmla="*/ 12471 w 16560"/>
                <a:gd name="T89" fmla="*/ 1801 h 8890"/>
                <a:gd name="T90" fmla="*/ 11550 w 16560"/>
                <a:gd name="T91" fmla="*/ 1872 h 8890"/>
                <a:gd name="T92" fmla="*/ 10606 w 16560"/>
                <a:gd name="T93" fmla="*/ 1898 h 8890"/>
                <a:gd name="T94" fmla="*/ 9677 w 16560"/>
                <a:gd name="T95" fmla="*/ 1884 h 8890"/>
                <a:gd name="T96" fmla="*/ 8805 w 16560"/>
                <a:gd name="T97" fmla="*/ 1832 h 8890"/>
                <a:gd name="T98" fmla="*/ 8026 w 16560"/>
                <a:gd name="T99" fmla="*/ 1744 h 8890"/>
                <a:gd name="T100" fmla="*/ 7380 w 16560"/>
                <a:gd name="T101" fmla="*/ 1622 h 8890"/>
                <a:gd name="T102" fmla="*/ 6827 w 16560"/>
                <a:gd name="T103" fmla="*/ 1448 h 8890"/>
                <a:gd name="T104" fmla="*/ 6196 w 16560"/>
                <a:gd name="T105" fmla="*/ 1244 h 8890"/>
                <a:gd name="T106" fmla="*/ 5583 w 16560"/>
                <a:gd name="T107" fmla="*/ 1072 h 8890"/>
                <a:gd name="T108" fmla="*/ 4984 w 16560"/>
                <a:gd name="T109" fmla="*/ 940 h 8890"/>
                <a:gd name="T110" fmla="*/ 4397 w 16560"/>
                <a:gd name="T111" fmla="*/ 852 h 8890"/>
                <a:gd name="T112" fmla="*/ 3820 w 16560"/>
                <a:gd name="T113" fmla="*/ 814 h 8890"/>
                <a:gd name="T114" fmla="*/ 3250 w 16560"/>
                <a:gd name="T115" fmla="*/ 832 h 8890"/>
                <a:gd name="T116" fmla="*/ 2685 w 16560"/>
                <a:gd name="T117" fmla="*/ 909 h 8890"/>
                <a:gd name="T118" fmla="*/ 2122 w 16560"/>
                <a:gd name="T119" fmla="*/ 1053 h 8890"/>
                <a:gd name="T120" fmla="*/ 1558 w 16560"/>
                <a:gd name="T121" fmla="*/ 1267 h 8890"/>
                <a:gd name="T122" fmla="*/ 990 w 16560"/>
                <a:gd name="T123" fmla="*/ 1559 h 8890"/>
                <a:gd name="T124" fmla="*/ 0 w 16560"/>
                <a:gd name="T125" fmla="*/ 0 h 8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60" h="8890">
                  <a:moveTo>
                    <a:pt x="0" y="0"/>
                  </a:moveTo>
                  <a:lnTo>
                    <a:pt x="167" y="1163"/>
                  </a:lnTo>
                  <a:lnTo>
                    <a:pt x="649" y="1791"/>
                  </a:lnTo>
                  <a:lnTo>
                    <a:pt x="649" y="1791"/>
                  </a:lnTo>
                  <a:lnTo>
                    <a:pt x="3571" y="8890"/>
                  </a:lnTo>
                  <a:lnTo>
                    <a:pt x="3583" y="8882"/>
                  </a:lnTo>
                  <a:lnTo>
                    <a:pt x="3623" y="8860"/>
                  </a:lnTo>
                  <a:lnTo>
                    <a:pt x="3650" y="8844"/>
                  </a:lnTo>
                  <a:lnTo>
                    <a:pt x="3686" y="8827"/>
                  </a:lnTo>
                  <a:lnTo>
                    <a:pt x="3726" y="8806"/>
                  </a:lnTo>
                  <a:lnTo>
                    <a:pt x="3773" y="8782"/>
                  </a:lnTo>
                  <a:lnTo>
                    <a:pt x="3825" y="8759"/>
                  </a:lnTo>
                  <a:lnTo>
                    <a:pt x="3883" y="8732"/>
                  </a:lnTo>
                  <a:lnTo>
                    <a:pt x="3946" y="8704"/>
                  </a:lnTo>
                  <a:lnTo>
                    <a:pt x="4016" y="8676"/>
                  </a:lnTo>
                  <a:lnTo>
                    <a:pt x="4090" y="8646"/>
                  </a:lnTo>
                  <a:lnTo>
                    <a:pt x="4169" y="8616"/>
                  </a:lnTo>
                  <a:lnTo>
                    <a:pt x="4254" y="8586"/>
                  </a:lnTo>
                  <a:lnTo>
                    <a:pt x="4344" y="8556"/>
                  </a:lnTo>
                  <a:lnTo>
                    <a:pt x="4439" y="8526"/>
                  </a:lnTo>
                  <a:lnTo>
                    <a:pt x="4538" y="8497"/>
                  </a:lnTo>
                  <a:lnTo>
                    <a:pt x="4643" y="8469"/>
                  </a:lnTo>
                  <a:lnTo>
                    <a:pt x="4753" y="8442"/>
                  </a:lnTo>
                  <a:lnTo>
                    <a:pt x="4867" y="8416"/>
                  </a:lnTo>
                  <a:lnTo>
                    <a:pt x="4985" y="8392"/>
                  </a:lnTo>
                  <a:lnTo>
                    <a:pt x="5107" y="8371"/>
                  </a:lnTo>
                  <a:lnTo>
                    <a:pt x="5234" y="8351"/>
                  </a:lnTo>
                  <a:lnTo>
                    <a:pt x="5364" y="8334"/>
                  </a:lnTo>
                  <a:lnTo>
                    <a:pt x="5500" y="8320"/>
                  </a:lnTo>
                  <a:lnTo>
                    <a:pt x="5639" y="8309"/>
                  </a:lnTo>
                  <a:lnTo>
                    <a:pt x="5782" y="8301"/>
                  </a:lnTo>
                  <a:lnTo>
                    <a:pt x="5928" y="8297"/>
                  </a:lnTo>
                  <a:lnTo>
                    <a:pt x="6079" y="8297"/>
                  </a:lnTo>
                  <a:lnTo>
                    <a:pt x="6232" y="8301"/>
                  </a:lnTo>
                  <a:lnTo>
                    <a:pt x="6389" y="8311"/>
                  </a:lnTo>
                  <a:lnTo>
                    <a:pt x="7176" y="8367"/>
                  </a:lnTo>
                  <a:lnTo>
                    <a:pt x="7933" y="8419"/>
                  </a:lnTo>
                  <a:lnTo>
                    <a:pt x="8302" y="8444"/>
                  </a:lnTo>
                  <a:lnTo>
                    <a:pt x="8664" y="8468"/>
                  </a:lnTo>
                  <a:lnTo>
                    <a:pt x="9021" y="8489"/>
                  </a:lnTo>
                  <a:lnTo>
                    <a:pt x="9371" y="8507"/>
                  </a:lnTo>
                  <a:lnTo>
                    <a:pt x="9716" y="8523"/>
                  </a:lnTo>
                  <a:lnTo>
                    <a:pt x="10055" y="8536"/>
                  </a:lnTo>
                  <a:lnTo>
                    <a:pt x="10389" y="8544"/>
                  </a:lnTo>
                  <a:lnTo>
                    <a:pt x="10717" y="8550"/>
                  </a:lnTo>
                  <a:lnTo>
                    <a:pt x="11041" y="8551"/>
                  </a:lnTo>
                  <a:lnTo>
                    <a:pt x="11361" y="8547"/>
                  </a:lnTo>
                  <a:lnTo>
                    <a:pt x="11676" y="8537"/>
                  </a:lnTo>
                  <a:lnTo>
                    <a:pt x="11986" y="8523"/>
                  </a:lnTo>
                  <a:lnTo>
                    <a:pt x="12293" y="8503"/>
                  </a:lnTo>
                  <a:lnTo>
                    <a:pt x="12596" y="8476"/>
                  </a:lnTo>
                  <a:lnTo>
                    <a:pt x="12895" y="8443"/>
                  </a:lnTo>
                  <a:lnTo>
                    <a:pt x="13191" y="8403"/>
                  </a:lnTo>
                  <a:lnTo>
                    <a:pt x="13484" y="8355"/>
                  </a:lnTo>
                  <a:lnTo>
                    <a:pt x="13774" y="8300"/>
                  </a:lnTo>
                  <a:lnTo>
                    <a:pt x="14062" y="8236"/>
                  </a:lnTo>
                  <a:lnTo>
                    <a:pt x="14346" y="8165"/>
                  </a:lnTo>
                  <a:lnTo>
                    <a:pt x="14629" y="8084"/>
                  </a:lnTo>
                  <a:lnTo>
                    <a:pt x="14909" y="7994"/>
                  </a:lnTo>
                  <a:lnTo>
                    <a:pt x="15188" y="7894"/>
                  </a:lnTo>
                  <a:lnTo>
                    <a:pt x="15464" y="7785"/>
                  </a:lnTo>
                  <a:lnTo>
                    <a:pt x="15739" y="7665"/>
                  </a:lnTo>
                  <a:lnTo>
                    <a:pt x="16015" y="7534"/>
                  </a:lnTo>
                  <a:lnTo>
                    <a:pt x="16288" y="7392"/>
                  </a:lnTo>
                  <a:lnTo>
                    <a:pt x="16560" y="7239"/>
                  </a:lnTo>
                  <a:lnTo>
                    <a:pt x="16544" y="7225"/>
                  </a:lnTo>
                  <a:lnTo>
                    <a:pt x="16502" y="7187"/>
                  </a:lnTo>
                  <a:lnTo>
                    <a:pt x="16472" y="7158"/>
                  </a:lnTo>
                  <a:lnTo>
                    <a:pt x="16436" y="7122"/>
                  </a:lnTo>
                  <a:lnTo>
                    <a:pt x="16394" y="7081"/>
                  </a:lnTo>
                  <a:lnTo>
                    <a:pt x="16349" y="7032"/>
                  </a:lnTo>
                  <a:lnTo>
                    <a:pt x="16299" y="6977"/>
                  </a:lnTo>
                  <a:lnTo>
                    <a:pt x="16245" y="6915"/>
                  </a:lnTo>
                  <a:lnTo>
                    <a:pt x="16189" y="6847"/>
                  </a:lnTo>
                  <a:lnTo>
                    <a:pt x="16129" y="6772"/>
                  </a:lnTo>
                  <a:lnTo>
                    <a:pt x="16068" y="6692"/>
                  </a:lnTo>
                  <a:lnTo>
                    <a:pt x="16005" y="6604"/>
                  </a:lnTo>
                  <a:lnTo>
                    <a:pt x="15941" y="6509"/>
                  </a:lnTo>
                  <a:lnTo>
                    <a:pt x="15875" y="6409"/>
                  </a:lnTo>
                  <a:lnTo>
                    <a:pt x="15810" y="6302"/>
                  </a:lnTo>
                  <a:lnTo>
                    <a:pt x="15744" y="6188"/>
                  </a:lnTo>
                  <a:lnTo>
                    <a:pt x="15679" y="6068"/>
                  </a:lnTo>
                  <a:lnTo>
                    <a:pt x="15615" y="5940"/>
                  </a:lnTo>
                  <a:lnTo>
                    <a:pt x="15553" y="5807"/>
                  </a:lnTo>
                  <a:lnTo>
                    <a:pt x="15492" y="5667"/>
                  </a:lnTo>
                  <a:lnTo>
                    <a:pt x="15434" y="5520"/>
                  </a:lnTo>
                  <a:lnTo>
                    <a:pt x="15379" y="5366"/>
                  </a:lnTo>
                  <a:lnTo>
                    <a:pt x="15327" y="5207"/>
                  </a:lnTo>
                  <a:lnTo>
                    <a:pt x="15280" y="5040"/>
                  </a:lnTo>
                  <a:lnTo>
                    <a:pt x="15236" y="4867"/>
                  </a:lnTo>
                  <a:lnTo>
                    <a:pt x="15198" y="4687"/>
                  </a:lnTo>
                  <a:lnTo>
                    <a:pt x="15164" y="4500"/>
                  </a:lnTo>
                  <a:lnTo>
                    <a:pt x="15137" y="4307"/>
                  </a:lnTo>
                  <a:lnTo>
                    <a:pt x="15115" y="4107"/>
                  </a:lnTo>
                  <a:lnTo>
                    <a:pt x="15101" y="3901"/>
                  </a:lnTo>
                  <a:lnTo>
                    <a:pt x="15090" y="3695"/>
                  </a:lnTo>
                  <a:lnTo>
                    <a:pt x="15081" y="3500"/>
                  </a:lnTo>
                  <a:lnTo>
                    <a:pt x="15075" y="3314"/>
                  </a:lnTo>
                  <a:lnTo>
                    <a:pt x="15069" y="3136"/>
                  </a:lnTo>
                  <a:lnTo>
                    <a:pt x="15064" y="2966"/>
                  </a:lnTo>
                  <a:lnTo>
                    <a:pt x="15061" y="2806"/>
                  </a:lnTo>
                  <a:lnTo>
                    <a:pt x="15060" y="2654"/>
                  </a:lnTo>
                  <a:lnTo>
                    <a:pt x="15059" y="2510"/>
                  </a:lnTo>
                  <a:lnTo>
                    <a:pt x="15060" y="2374"/>
                  </a:lnTo>
                  <a:lnTo>
                    <a:pt x="15061" y="2246"/>
                  </a:lnTo>
                  <a:lnTo>
                    <a:pt x="15063" y="2126"/>
                  </a:lnTo>
                  <a:lnTo>
                    <a:pt x="15066" y="2013"/>
                  </a:lnTo>
                  <a:lnTo>
                    <a:pt x="15071" y="1908"/>
                  </a:lnTo>
                  <a:lnTo>
                    <a:pt x="15075" y="1809"/>
                  </a:lnTo>
                  <a:lnTo>
                    <a:pt x="15080" y="1717"/>
                  </a:lnTo>
                  <a:lnTo>
                    <a:pt x="15085" y="1633"/>
                  </a:lnTo>
                  <a:lnTo>
                    <a:pt x="15091" y="1554"/>
                  </a:lnTo>
                  <a:lnTo>
                    <a:pt x="15098" y="1483"/>
                  </a:lnTo>
                  <a:lnTo>
                    <a:pt x="15104" y="1417"/>
                  </a:lnTo>
                  <a:lnTo>
                    <a:pt x="15110" y="1357"/>
                  </a:lnTo>
                  <a:lnTo>
                    <a:pt x="15116" y="1304"/>
                  </a:lnTo>
                  <a:lnTo>
                    <a:pt x="15122" y="1255"/>
                  </a:lnTo>
                  <a:lnTo>
                    <a:pt x="15129" y="1213"/>
                  </a:lnTo>
                  <a:lnTo>
                    <a:pt x="15134" y="1175"/>
                  </a:lnTo>
                  <a:lnTo>
                    <a:pt x="15145" y="1115"/>
                  </a:lnTo>
                  <a:lnTo>
                    <a:pt x="15153" y="1074"/>
                  </a:lnTo>
                  <a:lnTo>
                    <a:pt x="15159" y="1051"/>
                  </a:lnTo>
                  <a:lnTo>
                    <a:pt x="15161" y="1043"/>
                  </a:lnTo>
                  <a:lnTo>
                    <a:pt x="15034" y="1138"/>
                  </a:lnTo>
                  <a:lnTo>
                    <a:pt x="14885" y="1227"/>
                  </a:lnTo>
                  <a:lnTo>
                    <a:pt x="14715" y="1310"/>
                  </a:lnTo>
                  <a:lnTo>
                    <a:pt x="14525" y="1386"/>
                  </a:lnTo>
                  <a:lnTo>
                    <a:pt x="14317" y="1458"/>
                  </a:lnTo>
                  <a:lnTo>
                    <a:pt x="14093" y="1523"/>
                  </a:lnTo>
                  <a:lnTo>
                    <a:pt x="13852" y="1583"/>
                  </a:lnTo>
                  <a:lnTo>
                    <a:pt x="13598" y="1638"/>
                  </a:lnTo>
                  <a:lnTo>
                    <a:pt x="13332" y="1686"/>
                  </a:lnTo>
                  <a:lnTo>
                    <a:pt x="13053" y="1730"/>
                  </a:lnTo>
                  <a:lnTo>
                    <a:pt x="12767" y="1768"/>
                  </a:lnTo>
                  <a:lnTo>
                    <a:pt x="12471" y="1801"/>
                  </a:lnTo>
                  <a:lnTo>
                    <a:pt x="12168" y="1830"/>
                  </a:lnTo>
                  <a:lnTo>
                    <a:pt x="11861" y="1853"/>
                  </a:lnTo>
                  <a:lnTo>
                    <a:pt x="11550" y="1872"/>
                  </a:lnTo>
                  <a:lnTo>
                    <a:pt x="11235" y="1885"/>
                  </a:lnTo>
                  <a:lnTo>
                    <a:pt x="10920" y="1894"/>
                  </a:lnTo>
                  <a:lnTo>
                    <a:pt x="10606" y="1898"/>
                  </a:lnTo>
                  <a:lnTo>
                    <a:pt x="10292" y="1898"/>
                  </a:lnTo>
                  <a:lnTo>
                    <a:pt x="9983" y="1893"/>
                  </a:lnTo>
                  <a:lnTo>
                    <a:pt x="9677" y="1884"/>
                  </a:lnTo>
                  <a:lnTo>
                    <a:pt x="9379" y="1872"/>
                  </a:lnTo>
                  <a:lnTo>
                    <a:pt x="9087" y="1854"/>
                  </a:lnTo>
                  <a:lnTo>
                    <a:pt x="8805" y="1832"/>
                  </a:lnTo>
                  <a:lnTo>
                    <a:pt x="8534" y="1806"/>
                  </a:lnTo>
                  <a:lnTo>
                    <a:pt x="8273" y="1777"/>
                  </a:lnTo>
                  <a:lnTo>
                    <a:pt x="8026" y="1744"/>
                  </a:lnTo>
                  <a:lnTo>
                    <a:pt x="7794" y="1707"/>
                  </a:lnTo>
                  <a:lnTo>
                    <a:pt x="7578" y="1667"/>
                  </a:lnTo>
                  <a:lnTo>
                    <a:pt x="7380" y="1622"/>
                  </a:lnTo>
                  <a:lnTo>
                    <a:pt x="7199" y="1575"/>
                  </a:lnTo>
                  <a:lnTo>
                    <a:pt x="7041" y="1524"/>
                  </a:lnTo>
                  <a:lnTo>
                    <a:pt x="6827" y="1448"/>
                  </a:lnTo>
                  <a:lnTo>
                    <a:pt x="6614" y="1377"/>
                  </a:lnTo>
                  <a:lnTo>
                    <a:pt x="6404" y="1309"/>
                  </a:lnTo>
                  <a:lnTo>
                    <a:pt x="6196" y="1244"/>
                  </a:lnTo>
                  <a:lnTo>
                    <a:pt x="5990" y="1183"/>
                  </a:lnTo>
                  <a:lnTo>
                    <a:pt x="5785" y="1125"/>
                  </a:lnTo>
                  <a:lnTo>
                    <a:pt x="5583" y="1072"/>
                  </a:lnTo>
                  <a:lnTo>
                    <a:pt x="5381" y="1023"/>
                  </a:lnTo>
                  <a:lnTo>
                    <a:pt x="5181" y="980"/>
                  </a:lnTo>
                  <a:lnTo>
                    <a:pt x="4984" y="940"/>
                  </a:lnTo>
                  <a:lnTo>
                    <a:pt x="4787" y="905"/>
                  </a:lnTo>
                  <a:lnTo>
                    <a:pt x="4591" y="876"/>
                  </a:lnTo>
                  <a:lnTo>
                    <a:pt x="4397" y="852"/>
                  </a:lnTo>
                  <a:lnTo>
                    <a:pt x="4203" y="834"/>
                  </a:lnTo>
                  <a:lnTo>
                    <a:pt x="4012" y="821"/>
                  </a:lnTo>
                  <a:lnTo>
                    <a:pt x="3820" y="814"/>
                  </a:lnTo>
                  <a:lnTo>
                    <a:pt x="3629" y="814"/>
                  </a:lnTo>
                  <a:lnTo>
                    <a:pt x="3439" y="819"/>
                  </a:lnTo>
                  <a:lnTo>
                    <a:pt x="3250" y="832"/>
                  </a:lnTo>
                  <a:lnTo>
                    <a:pt x="3062" y="850"/>
                  </a:lnTo>
                  <a:lnTo>
                    <a:pt x="2873" y="876"/>
                  </a:lnTo>
                  <a:lnTo>
                    <a:pt x="2685" y="909"/>
                  </a:lnTo>
                  <a:lnTo>
                    <a:pt x="2496" y="950"/>
                  </a:lnTo>
                  <a:lnTo>
                    <a:pt x="2309" y="997"/>
                  </a:lnTo>
                  <a:lnTo>
                    <a:pt x="2122" y="1053"/>
                  </a:lnTo>
                  <a:lnTo>
                    <a:pt x="1933" y="1116"/>
                  </a:lnTo>
                  <a:lnTo>
                    <a:pt x="1746" y="1188"/>
                  </a:lnTo>
                  <a:lnTo>
                    <a:pt x="1558" y="1267"/>
                  </a:lnTo>
                  <a:lnTo>
                    <a:pt x="1369" y="1356"/>
                  </a:lnTo>
                  <a:lnTo>
                    <a:pt x="1180" y="1453"/>
                  </a:lnTo>
                  <a:lnTo>
                    <a:pt x="990" y="1559"/>
                  </a:lnTo>
                  <a:lnTo>
                    <a:pt x="801" y="1674"/>
                  </a:lnTo>
                  <a:lnTo>
                    <a:pt x="702" y="875"/>
                  </a:lnTo>
                  <a:lnTo>
                    <a:pt x="0" y="0"/>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hangingPunct="1"/>
              <a:endParaRPr lang="zh-CN" altLang="en-US" sz="1350" kern="1200" dirty="0">
                <a:solidFill>
                  <a:prstClr val="white"/>
                </a:solidFill>
              </a:endParaRPr>
            </a:p>
          </p:txBody>
        </p:sp>
        <p:sp>
          <p:nvSpPr>
            <p:cNvPr id="21" name="Freeform 5"/>
            <p:cNvSpPr/>
            <p:nvPr/>
          </p:nvSpPr>
          <p:spPr bwMode="auto">
            <a:xfrm>
              <a:off x="6752629" y="-1050868"/>
              <a:ext cx="528088" cy="529861"/>
            </a:xfrm>
            <a:custGeom>
              <a:avLst/>
              <a:gdLst>
                <a:gd name="T0" fmla="*/ 2313 w 16074"/>
                <a:gd name="T1" fmla="*/ 11564 h 16128"/>
                <a:gd name="T2" fmla="*/ 3529 w 16074"/>
                <a:gd name="T3" fmla="*/ 12395 h 16128"/>
                <a:gd name="T4" fmla="*/ 4818 w 16074"/>
                <a:gd name="T5" fmla="*/ 13031 h 16128"/>
                <a:gd name="T6" fmla="*/ 6189 w 16074"/>
                <a:gd name="T7" fmla="*/ 13418 h 16128"/>
                <a:gd name="T8" fmla="*/ 7653 w 16074"/>
                <a:gd name="T9" fmla="*/ 13501 h 16128"/>
                <a:gd name="T10" fmla="*/ 9219 w 16074"/>
                <a:gd name="T11" fmla="*/ 13224 h 16128"/>
                <a:gd name="T12" fmla="*/ 5225 w 16074"/>
                <a:gd name="T13" fmla="*/ 7326 h 16128"/>
                <a:gd name="T14" fmla="*/ 5604 w 16074"/>
                <a:gd name="T15" fmla="*/ 2588 h 16128"/>
                <a:gd name="T16" fmla="*/ 5918 w 16074"/>
                <a:gd name="T17" fmla="*/ 2680 h 16128"/>
                <a:gd name="T18" fmla="*/ 6274 w 16074"/>
                <a:gd name="T19" fmla="*/ 2719 h 16128"/>
                <a:gd name="T20" fmla="*/ 6671 w 16074"/>
                <a:gd name="T21" fmla="*/ 2688 h 16128"/>
                <a:gd name="T22" fmla="*/ 7102 w 16074"/>
                <a:gd name="T23" fmla="*/ 2577 h 16128"/>
                <a:gd name="T24" fmla="*/ 7563 w 16074"/>
                <a:gd name="T25" fmla="*/ 2375 h 16128"/>
                <a:gd name="T26" fmla="*/ 8053 w 16074"/>
                <a:gd name="T27" fmla="*/ 2066 h 16128"/>
                <a:gd name="T28" fmla="*/ 12930 w 16074"/>
                <a:gd name="T29" fmla="*/ 10057 h 16128"/>
                <a:gd name="T30" fmla="*/ 13396 w 16074"/>
                <a:gd name="T31" fmla="*/ 8301 h 16128"/>
                <a:gd name="T32" fmla="*/ 13347 w 16074"/>
                <a:gd name="T33" fmla="*/ 6443 h 16128"/>
                <a:gd name="T34" fmla="*/ 12801 w 16074"/>
                <a:gd name="T35" fmla="*/ 4583 h 16128"/>
                <a:gd name="T36" fmla="*/ 11773 w 16074"/>
                <a:gd name="T37" fmla="*/ 2822 h 16128"/>
                <a:gd name="T38" fmla="*/ 10277 w 16074"/>
                <a:gd name="T39" fmla="*/ 1262 h 16128"/>
                <a:gd name="T40" fmla="*/ 8329 w 16074"/>
                <a:gd name="T41" fmla="*/ 0 h 16128"/>
                <a:gd name="T42" fmla="*/ 10526 w 16074"/>
                <a:gd name="T43" fmla="*/ 458 h 16128"/>
                <a:gd name="T44" fmla="*/ 12659 w 16074"/>
                <a:gd name="T45" fmla="*/ 1583 h 16128"/>
                <a:gd name="T46" fmla="*/ 14464 w 16074"/>
                <a:gd name="T47" fmla="*/ 3304 h 16128"/>
                <a:gd name="T48" fmla="*/ 15679 w 16074"/>
                <a:gd name="T49" fmla="*/ 5557 h 16128"/>
                <a:gd name="T50" fmla="*/ 16044 w 16074"/>
                <a:gd name="T51" fmla="*/ 8271 h 16128"/>
                <a:gd name="T52" fmla="*/ 15294 w 16074"/>
                <a:gd name="T53" fmla="*/ 11379 h 16128"/>
                <a:gd name="T54" fmla="*/ 12655 w 16074"/>
                <a:gd name="T55" fmla="*/ 14684 h 16128"/>
                <a:gd name="T56" fmla="*/ 10870 w 16074"/>
                <a:gd name="T57" fmla="*/ 15495 h 16128"/>
                <a:gd name="T58" fmla="*/ 9145 w 16074"/>
                <a:gd name="T59" fmla="*/ 15974 h 16128"/>
                <a:gd name="T60" fmla="*/ 7486 w 16074"/>
                <a:gd name="T61" fmla="*/ 16128 h 16128"/>
                <a:gd name="T62" fmla="*/ 5906 w 16074"/>
                <a:gd name="T63" fmla="*/ 15967 h 16128"/>
                <a:gd name="T64" fmla="*/ 4415 w 16074"/>
                <a:gd name="T65" fmla="*/ 15498 h 16128"/>
                <a:gd name="T66" fmla="*/ 3023 w 16074"/>
                <a:gd name="T67" fmla="*/ 14731 h 16128"/>
                <a:gd name="T68" fmla="*/ 2528 w 16074"/>
                <a:gd name="T69" fmla="*/ 14487 h 16128"/>
                <a:gd name="T70" fmla="*/ 2530 w 16074"/>
                <a:gd name="T71" fmla="*/ 14735 h 16128"/>
                <a:gd name="T72" fmla="*/ 2473 w 16074"/>
                <a:gd name="T73" fmla="*/ 14983 h 16128"/>
                <a:gd name="T74" fmla="*/ 2363 w 16074"/>
                <a:gd name="T75" fmla="*/ 15222 h 16128"/>
                <a:gd name="T76" fmla="*/ 2207 w 16074"/>
                <a:gd name="T77" fmla="*/ 15444 h 16128"/>
                <a:gd name="T78" fmla="*/ 2013 w 16074"/>
                <a:gd name="T79" fmla="*/ 15642 h 16128"/>
                <a:gd name="T80" fmla="*/ 1779 w 16074"/>
                <a:gd name="T81" fmla="*/ 15812 h 16128"/>
                <a:gd name="T82" fmla="*/ 1496 w 16074"/>
                <a:gd name="T83" fmla="*/ 15944 h 16128"/>
                <a:gd name="T84" fmla="*/ 1210 w 16074"/>
                <a:gd name="T85" fmla="*/ 16001 h 16128"/>
                <a:gd name="T86" fmla="*/ 933 w 16074"/>
                <a:gd name="T87" fmla="*/ 15986 h 16128"/>
                <a:gd name="T88" fmla="*/ 671 w 16074"/>
                <a:gd name="T89" fmla="*/ 15902 h 16128"/>
                <a:gd name="T90" fmla="*/ 436 w 16074"/>
                <a:gd name="T91" fmla="*/ 15751 h 16128"/>
                <a:gd name="T92" fmla="*/ 234 w 16074"/>
                <a:gd name="T93" fmla="*/ 15534 h 16128"/>
                <a:gd name="T94" fmla="*/ 33 w 16074"/>
                <a:gd name="T95" fmla="*/ 15112 h 16128"/>
                <a:gd name="T96" fmla="*/ 17 w 16074"/>
                <a:gd name="T97" fmla="*/ 14651 h 16128"/>
                <a:gd name="T98" fmla="*/ 179 w 16074"/>
                <a:gd name="T99" fmla="*/ 14226 h 16128"/>
                <a:gd name="T100" fmla="*/ 478 w 16074"/>
                <a:gd name="T101" fmla="*/ 13874 h 16128"/>
                <a:gd name="T102" fmla="*/ 878 w 16074"/>
                <a:gd name="T103" fmla="*/ 13632 h 16128"/>
                <a:gd name="T104" fmla="*/ 1339 w 16074"/>
                <a:gd name="T105" fmla="*/ 13536 h 16128"/>
                <a:gd name="T106" fmla="*/ 1477 w 16074"/>
                <a:gd name="T107" fmla="*/ 13406 h 16128"/>
                <a:gd name="T108" fmla="*/ 1100 w 16074"/>
                <a:gd name="T109" fmla="*/ 12990 h 16128"/>
                <a:gd name="T110" fmla="*/ 736 w 16074"/>
                <a:gd name="T111" fmla="*/ 12545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74" h="16128">
                  <a:moveTo>
                    <a:pt x="454" y="12169"/>
                  </a:moveTo>
                  <a:lnTo>
                    <a:pt x="1614" y="10993"/>
                  </a:lnTo>
                  <a:lnTo>
                    <a:pt x="1844" y="11188"/>
                  </a:lnTo>
                  <a:lnTo>
                    <a:pt x="2077" y="11378"/>
                  </a:lnTo>
                  <a:lnTo>
                    <a:pt x="2313" y="11564"/>
                  </a:lnTo>
                  <a:lnTo>
                    <a:pt x="2550" y="11742"/>
                  </a:lnTo>
                  <a:lnTo>
                    <a:pt x="2792" y="11916"/>
                  </a:lnTo>
                  <a:lnTo>
                    <a:pt x="3035" y="12083"/>
                  </a:lnTo>
                  <a:lnTo>
                    <a:pt x="3280" y="12242"/>
                  </a:lnTo>
                  <a:lnTo>
                    <a:pt x="3529" y="12395"/>
                  </a:lnTo>
                  <a:lnTo>
                    <a:pt x="3781" y="12540"/>
                  </a:lnTo>
                  <a:lnTo>
                    <a:pt x="4035" y="12677"/>
                  </a:lnTo>
                  <a:lnTo>
                    <a:pt x="4293" y="12804"/>
                  </a:lnTo>
                  <a:lnTo>
                    <a:pt x="4554" y="12923"/>
                  </a:lnTo>
                  <a:lnTo>
                    <a:pt x="4818" y="13031"/>
                  </a:lnTo>
                  <a:lnTo>
                    <a:pt x="5086" y="13131"/>
                  </a:lnTo>
                  <a:lnTo>
                    <a:pt x="5356" y="13220"/>
                  </a:lnTo>
                  <a:lnTo>
                    <a:pt x="5630" y="13298"/>
                  </a:lnTo>
                  <a:lnTo>
                    <a:pt x="5908" y="13364"/>
                  </a:lnTo>
                  <a:lnTo>
                    <a:pt x="6189" y="13418"/>
                  </a:lnTo>
                  <a:lnTo>
                    <a:pt x="6474" y="13461"/>
                  </a:lnTo>
                  <a:lnTo>
                    <a:pt x="6763" y="13491"/>
                  </a:lnTo>
                  <a:lnTo>
                    <a:pt x="7056" y="13508"/>
                  </a:lnTo>
                  <a:lnTo>
                    <a:pt x="7352" y="13511"/>
                  </a:lnTo>
                  <a:lnTo>
                    <a:pt x="7653" y="13501"/>
                  </a:lnTo>
                  <a:lnTo>
                    <a:pt x="7958" y="13476"/>
                  </a:lnTo>
                  <a:lnTo>
                    <a:pt x="8267" y="13437"/>
                  </a:lnTo>
                  <a:lnTo>
                    <a:pt x="8579" y="13381"/>
                  </a:lnTo>
                  <a:lnTo>
                    <a:pt x="8897" y="13311"/>
                  </a:lnTo>
                  <a:lnTo>
                    <a:pt x="9219" y="13224"/>
                  </a:lnTo>
                  <a:lnTo>
                    <a:pt x="9546" y="13121"/>
                  </a:lnTo>
                  <a:lnTo>
                    <a:pt x="9877" y="13001"/>
                  </a:lnTo>
                  <a:lnTo>
                    <a:pt x="10212" y="12863"/>
                  </a:lnTo>
                  <a:lnTo>
                    <a:pt x="10554" y="12708"/>
                  </a:lnTo>
                  <a:lnTo>
                    <a:pt x="5225" y="7326"/>
                  </a:lnTo>
                  <a:lnTo>
                    <a:pt x="3765" y="8813"/>
                  </a:lnTo>
                  <a:lnTo>
                    <a:pt x="1503" y="6582"/>
                  </a:lnTo>
                  <a:lnTo>
                    <a:pt x="5491" y="2537"/>
                  </a:lnTo>
                  <a:lnTo>
                    <a:pt x="5547" y="2563"/>
                  </a:lnTo>
                  <a:lnTo>
                    <a:pt x="5604" y="2588"/>
                  </a:lnTo>
                  <a:lnTo>
                    <a:pt x="5663" y="2610"/>
                  </a:lnTo>
                  <a:lnTo>
                    <a:pt x="5724" y="2631"/>
                  </a:lnTo>
                  <a:lnTo>
                    <a:pt x="5787" y="2649"/>
                  </a:lnTo>
                  <a:lnTo>
                    <a:pt x="5852" y="2666"/>
                  </a:lnTo>
                  <a:lnTo>
                    <a:pt x="5918" y="2680"/>
                  </a:lnTo>
                  <a:lnTo>
                    <a:pt x="5986" y="2693"/>
                  </a:lnTo>
                  <a:lnTo>
                    <a:pt x="6055" y="2703"/>
                  </a:lnTo>
                  <a:lnTo>
                    <a:pt x="6127" y="2711"/>
                  </a:lnTo>
                  <a:lnTo>
                    <a:pt x="6200" y="2716"/>
                  </a:lnTo>
                  <a:lnTo>
                    <a:pt x="6274" y="2719"/>
                  </a:lnTo>
                  <a:lnTo>
                    <a:pt x="6351" y="2719"/>
                  </a:lnTo>
                  <a:lnTo>
                    <a:pt x="6429" y="2716"/>
                  </a:lnTo>
                  <a:lnTo>
                    <a:pt x="6508" y="2710"/>
                  </a:lnTo>
                  <a:lnTo>
                    <a:pt x="6588" y="2700"/>
                  </a:lnTo>
                  <a:lnTo>
                    <a:pt x="6671" y="2688"/>
                  </a:lnTo>
                  <a:lnTo>
                    <a:pt x="6755" y="2673"/>
                  </a:lnTo>
                  <a:lnTo>
                    <a:pt x="6840" y="2654"/>
                  </a:lnTo>
                  <a:lnTo>
                    <a:pt x="6925" y="2632"/>
                  </a:lnTo>
                  <a:lnTo>
                    <a:pt x="7013" y="2607"/>
                  </a:lnTo>
                  <a:lnTo>
                    <a:pt x="7102" y="2577"/>
                  </a:lnTo>
                  <a:lnTo>
                    <a:pt x="7192" y="2545"/>
                  </a:lnTo>
                  <a:lnTo>
                    <a:pt x="7283" y="2508"/>
                  </a:lnTo>
                  <a:lnTo>
                    <a:pt x="7375" y="2468"/>
                  </a:lnTo>
                  <a:lnTo>
                    <a:pt x="7469" y="2423"/>
                  </a:lnTo>
                  <a:lnTo>
                    <a:pt x="7563" y="2375"/>
                  </a:lnTo>
                  <a:lnTo>
                    <a:pt x="7659" y="2321"/>
                  </a:lnTo>
                  <a:lnTo>
                    <a:pt x="7756" y="2265"/>
                  </a:lnTo>
                  <a:lnTo>
                    <a:pt x="7854" y="2203"/>
                  </a:lnTo>
                  <a:lnTo>
                    <a:pt x="7953" y="2137"/>
                  </a:lnTo>
                  <a:lnTo>
                    <a:pt x="8053" y="2066"/>
                  </a:lnTo>
                  <a:lnTo>
                    <a:pt x="9204" y="3243"/>
                  </a:lnTo>
                  <a:lnTo>
                    <a:pt x="7220" y="5296"/>
                  </a:lnTo>
                  <a:lnTo>
                    <a:pt x="12597" y="10708"/>
                  </a:lnTo>
                  <a:lnTo>
                    <a:pt x="12775" y="10387"/>
                  </a:lnTo>
                  <a:lnTo>
                    <a:pt x="12930" y="10057"/>
                  </a:lnTo>
                  <a:lnTo>
                    <a:pt x="13065" y="9719"/>
                  </a:lnTo>
                  <a:lnTo>
                    <a:pt x="13179" y="9373"/>
                  </a:lnTo>
                  <a:lnTo>
                    <a:pt x="13271" y="9022"/>
                  </a:lnTo>
                  <a:lnTo>
                    <a:pt x="13344" y="8664"/>
                  </a:lnTo>
                  <a:lnTo>
                    <a:pt x="13396" y="8301"/>
                  </a:lnTo>
                  <a:lnTo>
                    <a:pt x="13426" y="7934"/>
                  </a:lnTo>
                  <a:lnTo>
                    <a:pt x="13437" y="7564"/>
                  </a:lnTo>
                  <a:lnTo>
                    <a:pt x="13427" y="7192"/>
                  </a:lnTo>
                  <a:lnTo>
                    <a:pt x="13398" y="6818"/>
                  </a:lnTo>
                  <a:lnTo>
                    <a:pt x="13347" y="6443"/>
                  </a:lnTo>
                  <a:lnTo>
                    <a:pt x="13277" y="6068"/>
                  </a:lnTo>
                  <a:lnTo>
                    <a:pt x="13188" y="5694"/>
                  </a:lnTo>
                  <a:lnTo>
                    <a:pt x="13079" y="5321"/>
                  </a:lnTo>
                  <a:lnTo>
                    <a:pt x="12949" y="4950"/>
                  </a:lnTo>
                  <a:lnTo>
                    <a:pt x="12801" y="4583"/>
                  </a:lnTo>
                  <a:lnTo>
                    <a:pt x="12634" y="4220"/>
                  </a:lnTo>
                  <a:lnTo>
                    <a:pt x="12447" y="3862"/>
                  </a:lnTo>
                  <a:lnTo>
                    <a:pt x="12241" y="3509"/>
                  </a:lnTo>
                  <a:lnTo>
                    <a:pt x="12017" y="3162"/>
                  </a:lnTo>
                  <a:lnTo>
                    <a:pt x="11773" y="2822"/>
                  </a:lnTo>
                  <a:lnTo>
                    <a:pt x="11511" y="2492"/>
                  </a:lnTo>
                  <a:lnTo>
                    <a:pt x="11230" y="2169"/>
                  </a:lnTo>
                  <a:lnTo>
                    <a:pt x="10931" y="1856"/>
                  </a:lnTo>
                  <a:lnTo>
                    <a:pt x="10613" y="1553"/>
                  </a:lnTo>
                  <a:lnTo>
                    <a:pt x="10277" y="1262"/>
                  </a:lnTo>
                  <a:lnTo>
                    <a:pt x="9924" y="982"/>
                  </a:lnTo>
                  <a:lnTo>
                    <a:pt x="9551" y="716"/>
                  </a:lnTo>
                  <a:lnTo>
                    <a:pt x="9162" y="463"/>
                  </a:lnTo>
                  <a:lnTo>
                    <a:pt x="8754" y="224"/>
                  </a:lnTo>
                  <a:lnTo>
                    <a:pt x="8329" y="0"/>
                  </a:lnTo>
                  <a:lnTo>
                    <a:pt x="8761" y="35"/>
                  </a:lnTo>
                  <a:lnTo>
                    <a:pt x="9199" y="99"/>
                  </a:lnTo>
                  <a:lnTo>
                    <a:pt x="9641" y="192"/>
                  </a:lnTo>
                  <a:lnTo>
                    <a:pt x="10084" y="310"/>
                  </a:lnTo>
                  <a:lnTo>
                    <a:pt x="10526" y="458"/>
                  </a:lnTo>
                  <a:lnTo>
                    <a:pt x="10966" y="632"/>
                  </a:lnTo>
                  <a:lnTo>
                    <a:pt x="11402" y="832"/>
                  </a:lnTo>
                  <a:lnTo>
                    <a:pt x="11830" y="1057"/>
                  </a:lnTo>
                  <a:lnTo>
                    <a:pt x="12250" y="1307"/>
                  </a:lnTo>
                  <a:lnTo>
                    <a:pt x="12659" y="1583"/>
                  </a:lnTo>
                  <a:lnTo>
                    <a:pt x="13054" y="1881"/>
                  </a:lnTo>
                  <a:lnTo>
                    <a:pt x="13435" y="2203"/>
                  </a:lnTo>
                  <a:lnTo>
                    <a:pt x="13798" y="2548"/>
                  </a:lnTo>
                  <a:lnTo>
                    <a:pt x="14141" y="2915"/>
                  </a:lnTo>
                  <a:lnTo>
                    <a:pt x="14464" y="3304"/>
                  </a:lnTo>
                  <a:lnTo>
                    <a:pt x="14762" y="3714"/>
                  </a:lnTo>
                  <a:lnTo>
                    <a:pt x="15036" y="4146"/>
                  </a:lnTo>
                  <a:lnTo>
                    <a:pt x="15281" y="4596"/>
                  </a:lnTo>
                  <a:lnTo>
                    <a:pt x="15496" y="5067"/>
                  </a:lnTo>
                  <a:lnTo>
                    <a:pt x="15679" y="5557"/>
                  </a:lnTo>
                  <a:lnTo>
                    <a:pt x="15829" y="6065"/>
                  </a:lnTo>
                  <a:lnTo>
                    <a:pt x="15942" y="6591"/>
                  </a:lnTo>
                  <a:lnTo>
                    <a:pt x="16016" y="7135"/>
                  </a:lnTo>
                  <a:lnTo>
                    <a:pt x="16052" y="7695"/>
                  </a:lnTo>
                  <a:lnTo>
                    <a:pt x="16044" y="8271"/>
                  </a:lnTo>
                  <a:lnTo>
                    <a:pt x="15991" y="8863"/>
                  </a:lnTo>
                  <a:lnTo>
                    <a:pt x="15892" y="9471"/>
                  </a:lnTo>
                  <a:lnTo>
                    <a:pt x="15744" y="10093"/>
                  </a:lnTo>
                  <a:lnTo>
                    <a:pt x="15545" y="10729"/>
                  </a:lnTo>
                  <a:lnTo>
                    <a:pt x="15294" y="11379"/>
                  </a:lnTo>
                  <a:lnTo>
                    <a:pt x="14987" y="12042"/>
                  </a:lnTo>
                  <a:lnTo>
                    <a:pt x="14623" y="12717"/>
                  </a:lnTo>
                  <a:lnTo>
                    <a:pt x="16074" y="14218"/>
                  </a:lnTo>
                  <a:lnTo>
                    <a:pt x="14156" y="16081"/>
                  </a:lnTo>
                  <a:lnTo>
                    <a:pt x="12655" y="14684"/>
                  </a:lnTo>
                  <a:lnTo>
                    <a:pt x="12293" y="14873"/>
                  </a:lnTo>
                  <a:lnTo>
                    <a:pt x="11934" y="15048"/>
                  </a:lnTo>
                  <a:lnTo>
                    <a:pt x="11578" y="15211"/>
                  </a:lnTo>
                  <a:lnTo>
                    <a:pt x="11223" y="15360"/>
                  </a:lnTo>
                  <a:lnTo>
                    <a:pt x="10870" y="15495"/>
                  </a:lnTo>
                  <a:lnTo>
                    <a:pt x="10520" y="15617"/>
                  </a:lnTo>
                  <a:lnTo>
                    <a:pt x="10173" y="15726"/>
                  </a:lnTo>
                  <a:lnTo>
                    <a:pt x="9828" y="15822"/>
                  </a:lnTo>
                  <a:lnTo>
                    <a:pt x="9485" y="15904"/>
                  </a:lnTo>
                  <a:lnTo>
                    <a:pt x="9145" y="15974"/>
                  </a:lnTo>
                  <a:lnTo>
                    <a:pt x="8808" y="16030"/>
                  </a:lnTo>
                  <a:lnTo>
                    <a:pt x="8472" y="16074"/>
                  </a:lnTo>
                  <a:lnTo>
                    <a:pt x="8140" y="16105"/>
                  </a:lnTo>
                  <a:lnTo>
                    <a:pt x="7812" y="16123"/>
                  </a:lnTo>
                  <a:lnTo>
                    <a:pt x="7486" y="16128"/>
                  </a:lnTo>
                  <a:lnTo>
                    <a:pt x="7164" y="16121"/>
                  </a:lnTo>
                  <a:lnTo>
                    <a:pt x="6845" y="16101"/>
                  </a:lnTo>
                  <a:lnTo>
                    <a:pt x="6529" y="16069"/>
                  </a:lnTo>
                  <a:lnTo>
                    <a:pt x="6216" y="16024"/>
                  </a:lnTo>
                  <a:lnTo>
                    <a:pt x="5906" y="15967"/>
                  </a:lnTo>
                  <a:lnTo>
                    <a:pt x="5601" y="15897"/>
                  </a:lnTo>
                  <a:lnTo>
                    <a:pt x="5298" y="15816"/>
                  </a:lnTo>
                  <a:lnTo>
                    <a:pt x="5001" y="15722"/>
                  </a:lnTo>
                  <a:lnTo>
                    <a:pt x="4706" y="15616"/>
                  </a:lnTo>
                  <a:lnTo>
                    <a:pt x="4415" y="15498"/>
                  </a:lnTo>
                  <a:lnTo>
                    <a:pt x="4129" y="15368"/>
                  </a:lnTo>
                  <a:lnTo>
                    <a:pt x="3846" y="15227"/>
                  </a:lnTo>
                  <a:lnTo>
                    <a:pt x="3568" y="15073"/>
                  </a:lnTo>
                  <a:lnTo>
                    <a:pt x="3293" y="14907"/>
                  </a:lnTo>
                  <a:lnTo>
                    <a:pt x="3023" y="14731"/>
                  </a:lnTo>
                  <a:lnTo>
                    <a:pt x="2757" y="14542"/>
                  </a:lnTo>
                  <a:lnTo>
                    <a:pt x="2496" y="14342"/>
                  </a:lnTo>
                  <a:lnTo>
                    <a:pt x="2509" y="14390"/>
                  </a:lnTo>
                  <a:lnTo>
                    <a:pt x="2520" y="14439"/>
                  </a:lnTo>
                  <a:lnTo>
                    <a:pt x="2528" y="14487"/>
                  </a:lnTo>
                  <a:lnTo>
                    <a:pt x="2533" y="14536"/>
                  </a:lnTo>
                  <a:lnTo>
                    <a:pt x="2536" y="14586"/>
                  </a:lnTo>
                  <a:lnTo>
                    <a:pt x="2537" y="14635"/>
                  </a:lnTo>
                  <a:lnTo>
                    <a:pt x="2534" y="14686"/>
                  </a:lnTo>
                  <a:lnTo>
                    <a:pt x="2530" y="14735"/>
                  </a:lnTo>
                  <a:lnTo>
                    <a:pt x="2523" y="14785"/>
                  </a:lnTo>
                  <a:lnTo>
                    <a:pt x="2514" y="14835"/>
                  </a:lnTo>
                  <a:lnTo>
                    <a:pt x="2502" y="14884"/>
                  </a:lnTo>
                  <a:lnTo>
                    <a:pt x="2489" y="14934"/>
                  </a:lnTo>
                  <a:lnTo>
                    <a:pt x="2473" y="14983"/>
                  </a:lnTo>
                  <a:lnTo>
                    <a:pt x="2454" y="15031"/>
                  </a:lnTo>
                  <a:lnTo>
                    <a:pt x="2434" y="15080"/>
                  </a:lnTo>
                  <a:lnTo>
                    <a:pt x="2412" y="15127"/>
                  </a:lnTo>
                  <a:lnTo>
                    <a:pt x="2388" y="15174"/>
                  </a:lnTo>
                  <a:lnTo>
                    <a:pt x="2363" y="15222"/>
                  </a:lnTo>
                  <a:lnTo>
                    <a:pt x="2334" y="15267"/>
                  </a:lnTo>
                  <a:lnTo>
                    <a:pt x="2305" y="15313"/>
                  </a:lnTo>
                  <a:lnTo>
                    <a:pt x="2275" y="15358"/>
                  </a:lnTo>
                  <a:lnTo>
                    <a:pt x="2241" y="15401"/>
                  </a:lnTo>
                  <a:lnTo>
                    <a:pt x="2207" y="15444"/>
                  </a:lnTo>
                  <a:lnTo>
                    <a:pt x="2171" y="15486"/>
                  </a:lnTo>
                  <a:lnTo>
                    <a:pt x="2134" y="15526"/>
                  </a:lnTo>
                  <a:lnTo>
                    <a:pt x="2095" y="15567"/>
                  </a:lnTo>
                  <a:lnTo>
                    <a:pt x="2055" y="15605"/>
                  </a:lnTo>
                  <a:lnTo>
                    <a:pt x="2013" y="15642"/>
                  </a:lnTo>
                  <a:lnTo>
                    <a:pt x="1971" y="15677"/>
                  </a:lnTo>
                  <a:lnTo>
                    <a:pt x="1927" y="15713"/>
                  </a:lnTo>
                  <a:lnTo>
                    <a:pt x="1881" y="15745"/>
                  </a:lnTo>
                  <a:lnTo>
                    <a:pt x="1836" y="15777"/>
                  </a:lnTo>
                  <a:lnTo>
                    <a:pt x="1779" y="15812"/>
                  </a:lnTo>
                  <a:lnTo>
                    <a:pt x="1723" y="15845"/>
                  </a:lnTo>
                  <a:lnTo>
                    <a:pt x="1666" y="15874"/>
                  </a:lnTo>
                  <a:lnTo>
                    <a:pt x="1610" y="15900"/>
                  </a:lnTo>
                  <a:lnTo>
                    <a:pt x="1552" y="15923"/>
                  </a:lnTo>
                  <a:lnTo>
                    <a:pt x="1496" y="15944"/>
                  </a:lnTo>
                  <a:lnTo>
                    <a:pt x="1438" y="15961"/>
                  </a:lnTo>
                  <a:lnTo>
                    <a:pt x="1381" y="15975"/>
                  </a:lnTo>
                  <a:lnTo>
                    <a:pt x="1324" y="15987"/>
                  </a:lnTo>
                  <a:lnTo>
                    <a:pt x="1267" y="15995"/>
                  </a:lnTo>
                  <a:lnTo>
                    <a:pt x="1210" y="16001"/>
                  </a:lnTo>
                  <a:lnTo>
                    <a:pt x="1154" y="16003"/>
                  </a:lnTo>
                  <a:lnTo>
                    <a:pt x="1098" y="16003"/>
                  </a:lnTo>
                  <a:lnTo>
                    <a:pt x="1043" y="16000"/>
                  </a:lnTo>
                  <a:lnTo>
                    <a:pt x="987" y="15995"/>
                  </a:lnTo>
                  <a:lnTo>
                    <a:pt x="933" y="15986"/>
                  </a:lnTo>
                  <a:lnTo>
                    <a:pt x="879" y="15975"/>
                  </a:lnTo>
                  <a:lnTo>
                    <a:pt x="826" y="15961"/>
                  </a:lnTo>
                  <a:lnTo>
                    <a:pt x="773" y="15944"/>
                  </a:lnTo>
                  <a:lnTo>
                    <a:pt x="722" y="15924"/>
                  </a:lnTo>
                  <a:lnTo>
                    <a:pt x="671" y="15902"/>
                  </a:lnTo>
                  <a:lnTo>
                    <a:pt x="622" y="15877"/>
                  </a:lnTo>
                  <a:lnTo>
                    <a:pt x="573" y="15849"/>
                  </a:lnTo>
                  <a:lnTo>
                    <a:pt x="527" y="15819"/>
                  </a:lnTo>
                  <a:lnTo>
                    <a:pt x="480" y="15786"/>
                  </a:lnTo>
                  <a:lnTo>
                    <a:pt x="436" y="15751"/>
                  </a:lnTo>
                  <a:lnTo>
                    <a:pt x="393" y="15713"/>
                  </a:lnTo>
                  <a:lnTo>
                    <a:pt x="350" y="15671"/>
                  </a:lnTo>
                  <a:lnTo>
                    <a:pt x="310" y="15628"/>
                  </a:lnTo>
                  <a:lnTo>
                    <a:pt x="271" y="15583"/>
                  </a:lnTo>
                  <a:lnTo>
                    <a:pt x="234" y="15534"/>
                  </a:lnTo>
                  <a:lnTo>
                    <a:pt x="199" y="15483"/>
                  </a:lnTo>
                  <a:lnTo>
                    <a:pt x="143" y="15391"/>
                  </a:lnTo>
                  <a:lnTo>
                    <a:pt x="98" y="15299"/>
                  </a:lnTo>
                  <a:lnTo>
                    <a:pt x="61" y="15206"/>
                  </a:lnTo>
                  <a:lnTo>
                    <a:pt x="33" y="15112"/>
                  </a:lnTo>
                  <a:lnTo>
                    <a:pt x="14" y="15019"/>
                  </a:lnTo>
                  <a:lnTo>
                    <a:pt x="3" y="14925"/>
                  </a:lnTo>
                  <a:lnTo>
                    <a:pt x="0" y="14833"/>
                  </a:lnTo>
                  <a:lnTo>
                    <a:pt x="5" y="14741"/>
                  </a:lnTo>
                  <a:lnTo>
                    <a:pt x="17" y="14651"/>
                  </a:lnTo>
                  <a:lnTo>
                    <a:pt x="36" y="14562"/>
                  </a:lnTo>
                  <a:lnTo>
                    <a:pt x="63" y="14475"/>
                  </a:lnTo>
                  <a:lnTo>
                    <a:pt x="95" y="14389"/>
                  </a:lnTo>
                  <a:lnTo>
                    <a:pt x="133" y="14307"/>
                  </a:lnTo>
                  <a:lnTo>
                    <a:pt x="179" y="14226"/>
                  </a:lnTo>
                  <a:lnTo>
                    <a:pt x="228" y="14148"/>
                  </a:lnTo>
                  <a:lnTo>
                    <a:pt x="284" y="14075"/>
                  </a:lnTo>
                  <a:lnTo>
                    <a:pt x="344" y="14004"/>
                  </a:lnTo>
                  <a:lnTo>
                    <a:pt x="409" y="13938"/>
                  </a:lnTo>
                  <a:lnTo>
                    <a:pt x="478" y="13874"/>
                  </a:lnTo>
                  <a:lnTo>
                    <a:pt x="551" y="13816"/>
                  </a:lnTo>
                  <a:lnTo>
                    <a:pt x="628" y="13762"/>
                  </a:lnTo>
                  <a:lnTo>
                    <a:pt x="708" y="13714"/>
                  </a:lnTo>
                  <a:lnTo>
                    <a:pt x="791" y="13670"/>
                  </a:lnTo>
                  <a:lnTo>
                    <a:pt x="878" y="13632"/>
                  </a:lnTo>
                  <a:lnTo>
                    <a:pt x="967" y="13601"/>
                  </a:lnTo>
                  <a:lnTo>
                    <a:pt x="1057" y="13575"/>
                  </a:lnTo>
                  <a:lnTo>
                    <a:pt x="1150" y="13556"/>
                  </a:lnTo>
                  <a:lnTo>
                    <a:pt x="1244" y="13542"/>
                  </a:lnTo>
                  <a:lnTo>
                    <a:pt x="1339" y="13536"/>
                  </a:lnTo>
                  <a:lnTo>
                    <a:pt x="1436" y="13538"/>
                  </a:lnTo>
                  <a:lnTo>
                    <a:pt x="1533" y="13548"/>
                  </a:lnTo>
                  <a:lnTo>
                    <a:pt x="1630" y="13565"/>
                  </a:lnTo>
                  <a:lnTo>
                    <a:pt x="1553" y="13486"/>
                  </a:lnTo>
                  <a:lnTo>
                    <a:pt x="1477" y="13406"/>
                  </a:lnTo>
                  <a:lnTo>
                    <a:pt x="1400" y="13325"/>
                  </a:lnTo>
                  <a:lnTo>
                    <a:pt x="1324" y="13243"/>
                  </a:lnTo>
                  <a:lnTo>
                    <a:pt x="1248" y="13159"/>
                  </a:lnTo>
                  <a:lnTo>
                    <a:pt x="1174" y="13075"/>
                  </a:lnTo>
                  <a:lnTo>
                    <a:pt x="1100" y="12990"/>
                  </a:lnTo>
                  <a:lnTo>
                    <a:pt x="1026" y="12903"/>
                  </a:lnTo>
                  <a:lnTo>
                    <a:pt x="953" y="12815"/>
                  </a:lnTo>
                  <a:lnTo>
                    <a:pt x="880" y="12726"/>
                  </a:lnTo>
                  <a:lnTo>
                    <a:pt x="807" y="12636"/>
                  </a:lnTo>
                  <a:lnTo>
                    <a:pt x="736" y="12545"/>
                  </a:lnTo>
                  <a:lnTo>
                    <a:pt x="665" y="12453"/>
                  </a:lnTo>
                  <a:lnTo>
                    <a:pt x="594" y="12359"/>
                  </a:lnTo>
                  <a:lnTo>
                    <a:pt x="524" y="12264"/>
                  </a:lnTo>
                  <a:lnTo>
                    <a:pt x="454" y="12169"/>
                  </a:lnTo>
                  <a:close/>
                </a:path>
              </a:pathLst>
            </a:custGeom>
            <a:gradFill flip="none" rotWithShape="1">
              <a:gsLst>
                <a:gs pos="0">
                  <a:srgbClr val="FFFF00"/>
                </a:gs>
                <a:gs pos="100000">
                  <a:srgbClr val="FFC000"/>
                </a:gs>
                <a:gs pos="55000">
                  <a:srgbClr val="FFFF00">
                    <a:tint val="23500"/>
                    <a:satMod val="160000"/>
                  </a:srgbClr>
                </a:gs>
              </a:gsLst>
              <a:lin ang="5400000" scaled="1"/>
              <a:tileRect/>
            </a:gradFill>
            <a:ln>
              <a:noFill/>
            </a:ln>
            <a:effectLst/>
          </p:spPr>
          <p:txBody>
            <a:bodyPr vert="horz" wrap="square" lIns="91440" tIns="45720" rIns="91440" bIns="45720" numCol="1" anchor="t" anchorCtr="0" compatLnSpc="1"/>
            <a:lstStyle/>
            <a:p>
              <a:pPr defTabSz="685800" hangingPunct="1"/>
              <a:endParaRPr lang="zh-CN" altLang="en-US" sz="1350" kern="1200">
                <a:solidFill>
                  <a:prstClr val="black"/>
                </a:solidFill>
                <a:latin typeface="Times New Roman" panose="02020603050405020304"/>
                <a:ea typeface="微软雅黑" panose="020B050302020402020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6" name="图片 5" descr="图片3"/>
          <p:cNvPicPr>
            <a:picLocks noChangeAspect="1"/>
          </p:cNvPicPr>
          <p:nvPr userDrawn="1"/>
        </p:nvPicPr>
        <p:blipFill>
          <a:blip r:embed="rId2"/>
          <a:stretch>
            <a:fillRect/>
          </a:stretch>
        </p:blipFill>
        <p:spPr>
          <a:xfrm>
            <a:off x="0" y="6985"/>
            <a:ext cx="12191365" cy="6844030"/>
          </a:xfrm>
          <a:prstGeom prst="rect">
            <a:avLst/>
          </a:prstGeom>
        </p:spPr>
      </p:pic>
      <p:cxnSp>
        <p:nvCxnSpPr>
          <p:cNvPr id="2" name="直线连接符 10"/>
          <p:cNvCxnSpPr/>
          <p:nvPr userDrawn="1"/>
        </p:nvCxnSpPr>
        <p:spPr>
          <a:xfrm>
            <a:off x="0" y="721551"/>
            <a:ext cx="121254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1365475" y="6606318"/>
            <a:ext cx="1055125" cy="227965"/>
          </a:xfrm>
          <a:prstGeom prst="rect">
            <a:avLst/>
          </a:prstGeom>
          <a:noFill/>
        </p:spPr>
        <p:txBody>
          <a:bodyPr wrap="square" lIns="77923" tIns="38962" rIns="77923" bIns="38962" rtlCol="0">
            <a:spAutoFit/>
          </a:bodyPr>
          <a:lstStyle/>
          <a:p>
            <a:pPr algn="ctr" defTabSz="779145"/>
            <a:fld id="{24173ED6-4A69-4FA8-8A09-51FC87ACF5D8}" type="slidenum">
              <a:rPr lang="zh-CN" altLang="en-US" sz="975" b="1" smtClean="0">
                <a:solidFill>
                  <a:srgbClr val="9BBB59"/>
                </a:solidFill>
                <a:latin typeface="微软雅黑" panose="020B0503020204020204" charset="-122"/>
                <a:ea typeface="微软雅黑" panose="020B0503020204020204" charset="-122"/>
                <a:sym typeface="Roboto Regular"/>
              </a:rPr>
            </a:fld>
            <a:endParaRPr lang="zh-CN" altLang="en-US" sz="975" b="1" dirty="0">
              <a:solidFill>
                <a:srgbClr val="9BBB59"/>
              </a:solidFill>
              <a:latin typeface="微软雅黑" panose="020B0503020204020204" charset="-122"/>
              <a:ea typeface="微软雅黑" panose="020B0503020204020204" charset="-122"/>
              <a:sym typeface="Roboto Regular"/>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72800" y="-26672"/>
            <a:ext cx="995422" cy="664549"/>
          </a:xfrm>
          <a:prstGeom prst="rect">
            <a:avLst/>
          </a:prstGeom>
        </p:spPr>
      </p:pic>
      <p:grpSp>
        <p:nvGrpSpPr>
          <p:cNvPr id="9" name="组合 8"/>
          <p:cNvGrpSpPr/>
          <p:nvPr userDrawn="1"/>
        </p:nvGrpSpPr>
        <p:grpSpPr>
          <a:xfrm>
            <a:off x="76200" y="62375"/>
            <a:ext cx="685800" cy="486453"/>
            <a:chOff x="6205199" y="-1470443"/>
            <a:chExt cx="2475118" cy="1323336"/>
          </a:xfrm>
        </p:grpSpPr>
        <p:sp>
          <p:nvSpPr>
            <p:cNvPr id="10" name="Freeform 7"/>
            <p:cNvSpPr/>
            <p:nvPr/>
          </p:nvSpPr>
          <p:spPr bwMode="auto">
            <a:xfrm>
              <a:off x="6684737" y="-1470443"/>
              <a:ext cx="1995580" cy="1117732"/>
            </a:xfrm>
            <a:custGeom>
              <a:avLst/>
              <a:gdLst>
                <a:gd name="T0" fmla="*/ 649 w 16560"/>
                <a:gd name="T1" fmla="*/ 1791 h 8890"/>
                <a:gd name="T2" fmla="*/ 3583 w 16560"/>
                <a:gd name="T3" fmla="*/ 8882 h 8890"/>
                <a:gd name="T4" fmla="*/ 3686 w 16560"/>
                <a:gd name="T5" fmla="*/ 8827 h 8890"/>
                <a:gd name="T6" fmla="*/ 3825 w 16560"/>
                <a:gd name="T7" fmla="*/ 8759 h 8890"/>
                <a:gd name="T8" fmla="*/ 4016 w 16560"/>
                <a:gd name="T9" fmla="*/ 8676 h 8890"/>
                <a:gd name="T10" fmla="*/ 4254 w 16560"/>
                <a:gd name="T11" fmla="*/ 8586 h 8890"/>
                <a:gd name="T12" fmla="*/ 4538 w 16560"/>
                <a:gd name="T13" fmla="*/ 8497 h 8890"/>
                <a:gd name="T14" fmla="*/ 4867 w 16560"/>
                <a:gd name="T15" fmla="*/ 8416 h 8890"/>
                <a:gd name="T16" fmla="*/ 5234 w 16560"/>
                <a:gd name="T17" fmla="*/ 8351 h 8890"/>
                <a:gd name="T18" fmla="*/ 5639 w 16560"/>
                <a:gd name="T19" fmla="*/ 8309 h 8890"/>
                <a:gd name="T20" fmla="*/ 6079 w 16560"/>
                <a:gd name="T21" fmla="*/ 8297 h 8890"/>
                <a:gd name="T22" fmla="*/ 7176 w 16560"/>
                <a:gd name="T23" fmla="*/ 8367 h 8890"/>
                <a:gd name="T24" fmla="*/ 8664 w 16560"/>
                <a:gd name="T25" fmla="*/ 8468 h 8890"/>
                <a:gd name="T26" fmla="*/ 9716 w 16560"/>
                <a:gd name="T27" fmla="*/ 8523 h 8890"/>
                <a:gd name="T28" fmla="*/ 10717 w 16560"/>
                <a:gd name="T29" fmla="*/ 8550 h 8890"/>
                <a:gd name="T30" fmla="*/ 11676 w 16560"/>
                <a:gd name="T31" fmla="*/ 8537 h 8890"/>
                <a:gd name="T32" fmla="*/ 12596 w 16560"/>
                <a:gd name="T33" fmla="*/ 8476 h 8890"/>
                <a:gd name="T34" fmla="*/ 13484 w 16560"/>
                <a:gd name="T35" fmla="*/ 8355 h 8890"/>
                <a:gd name="T36" fmla="*/ 14346 w 16560"/>
                <a:gd name="T37" fmla="*/ 8165 h 8890"/>
                <a:gd name="T38" fmla="*/ 15188 w 16560"/>
                <a:gd name="T39" fmla="*/ 7894 h 8890"/>
                <a:gd name="T40" fmla="*/ 16015 w 16560"/>
                <a:gd name="T41" fmla="*/ 7534 h 8890"/>
                <a:gd name="T42" fmla="*/ 16544 w 16560"/>
                <a:gd name="T43" fmla="*/ 7225 h 8890"/>
                <a:gd name="T44" fmla="*/ 16436 w 16560"/>
                <a:gd name="T45" fmla="*/ 7122 h 8890"/>
                <a:gd name="T46" fmla="*/ 16299 w 16560"/>
                <a:gd name="T47" fmla="*/ 6977 h 8890"/>
                <a:gd name="T48" fmla="*/ 16129 w 16560"/>
                <a:gd name="T49" fmla="*/ 6772 h 8890"/>
                <a:gd name="T50" fmla="*/ 15941 w 16560"/>
                <a:gd name="T51" fmla="*/ 6509 h 8890"/>
                <a:gd name="T52" fmla="*/ 15744 w 16560"/>
                <a:gd name="T53" fmla="*/ 6188 h 8890"/>
                <a:gd name="T54" fmla="*/ 15553 w 16560"/>
                <a:gd name="T55" fmla="*/ 5807 h 8890"/>
                <a:gd name="T56" fmla="*/ 15379 w 16560"/>
                <a:gd name="T57" fmla="*/ 5366 h 8890"/>
                <a:gd name="T58" fmla="*/ 15236 w 16560"/>
                <a:gd name="T59" fmla="*/ 4867 h 8890"/>
                <a:gd name="T60" fmla="*/ 15137 w 16560"/>
                <a:gd name="T61" fmla="*/ 4307 h 8890"/>
                <a:gd name="T62" fmla="*/ 15090 w 16560"/>
                <a:gd name="T63" fmla="*/ 3695 h 8890"/>
                <a:gd name="T64" fmla="*/ 15069 w 16560"/>
                <a:gd name="T65" fmla="*/ 3136 h 8890"/>
                <a:gd name="T66" fmla="*/ 15060 w 16560"/>
                <a:gd name="T67" fmla="*/ 2654 h 8890"/>
                <a:gd name="T68" fmla="*/ 15061 w 16560"/>
                <a:gd name="T69" fmla="*/ 2246 h 8890"/>
                <a:gd name="T70" fmla="*/ 15071 w 16560"/>
                <a:gd name="T71" fmla="*/ 1908 h 8890"/>
                <a:gd name="T72" fmla="*/ 15085 w 16560"/>
                <a:gd name="T73" fmla="*/ 1633 h 8890"/>
                <a:gd name="T74" fmla="*/ 15104 w 16560"/>
                <a:gd name="T75" fmla="*/ 1417 h 8890"/>
                <a:gd name="T76" fmla="*/ 15122 w 16560"/>
                <a:gd name="T77" fmla="*/ 1255 h 8890"/>
                <a:gd name="T78" fmla="*/ 15145 w 16560"/>
                <a:gd name="T79" fmla="*/ 1115 h 8890"/>
                <a:gd name="T80" fmla="*/ 15161 w 16560"/>
                <a:gd name="T81" fmla="*/ 1043 h 8890"/>
                <a:gd name="T82" fmla="*/ 14715 w 16560"/>
                <a:gd name="T83" fmla="*/ 1310 h 8890"/>
                <a:gd name="T84" fmla="*/ 14093 w 16560"/>
                <a:gd name="T85" fmla="*/ 1523 h 8890"/>
                <a:gd name="T86" fmla="*/ 13332 w 16560"/>
                <a:gd name="T87" fmla="*/ 1686 h 8890"/>
                <a:gd name="T88" fmla="*/ 12471 w 16560"/>
                <a:gd name="T89" fmla="*/ 1801 h 8890"/>
                <a:gd name="T90" fmla="*/ 11550 w 16560"/>
                <a:gd name="T91" fmla="*/ 1872 h 8890"/>
                <a:gd name="T92" fmla="*/ 10606 w 16560"/>
                <a:gd name="T93" fmla="*/ 1898 h 8890"/>
                <a:gd name="T94" fmla="*/ 9677 w 16560"/>
                <a:gd name="T95" fmla="*/ 1884 h 8890"/>
                <a:gd name="T96" fmla="*/ 8805 w 16560"/>
                <a:gd name="T97" fmla="*/ 1832 h 8890"/>
                <a:gd name="T98" fmla="*/ 8026 w 16560"/>
                <a:gd name="T99" fmla="*/ 1744 h 8890"/>
                <a:gd name="T100" fmla="*/ 7380 w 16560"/>
                <a:gd name="T101" fmla="*/ 1622 h 8890"/>
                <a:gd name="T102" fmla="*/ 6827 w 16560"/>
                <a:gd name="T103" fmla="*/ 1448 h 8890"/>
                <a:gd name="T104" fmla="*/ 6196 w 16560"/>
                <a:gd name="T105" fmla="*/ 1244 h 8890"/>
                <a:gd name="T106" fmla="*/ 5583 w 16560"/>
                <a:gd name="T107" fmla="*/ 1072 h 8890"/>
                <a:gd name="T108" fmla="*/ 4984 w 16560"/>
                <a:gd name="T109" fmla="*/ 940 h 8890"/>
                <a:gd name="T110" fmla="*/ 4397 w 16560"/>
                <a:gd name="T111" fmla="*/ 852 h 8890"/>
                <a:gd name="T112" fmla="*/ 3820 w 16560"/>
                <a:gd name="T113" fmla="*/ 814 h 8890"/>
                <a:gd name="T114" fmla="*/ 3250 w 16560"/>
                <a:gd name="T115" fmla="*/ 832 h 8890"/>
                <a:gd name="T116" fmla="*/ 2685 w 16560"/>
                <a:gd name="T117" fmla="*/ 909 h 8890"/>
                <a:gd name="T118" fmla="*/ 2122 w 16560"/>
                <a:gd name="T119" fmla="*/ 1053 h 8890"/>
                <a:gd name="T120" fmla="*/ 1558 w 16560"/>
                <a:gd name="T121" fmla="*/ 1267 h 8890"/>
                <a:gd name="T122" fmla="*/ 990 w 16560"/>
                <a:gd name="T123" fmla="*/ 1559 h 8890"/>
                <a:gd name="T124" fmla="*/ 0 w 16560"/>
                <a:gd name="T125" fmla="*/ 0 h 8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60" h="8890">
                  <a:moveTo>
                    <a:pt x="0" y="0"/>
                  </a:moveTo>
                  <a:lnTo>
                    <a:pt x="167" y="1163"/>
                  </a:lnTo>
                  <a:lnTo>
                    <a:pt x="649" y="1791"/>
                  </a:lnTo>
                  <a:lnTo>
                    <a:pt x="649" y="1791"/>
                  </a:lnTo>
                  <a:lnTo>
                    <a:pt x="3571" y="8890"/>
                  </a:lnTo>
                  <a:lnTo>
                    <a:pt x="3583" y="8882"/>
                  </a:lnTo>
                  <a:lnTo>
                    <a:pt x="3623" y="8860"/>
                  </a:lnTo>
                  <a:lnTo>
                    <a:pt x="3650" y="8844"/>
                  </a:lnTo>
                  <a:lnTo>
                    <a:pt x="3686" y="8827"/>
                  </a:lnTo>
                  <a:lnTo>
                    <a:pt x="3726" y="8806"/>
                  </a:lnTo>
                  <a:lnTo>
                    <a:pt x="3773" y="8782"/>
                  </a:lnTo>
                  <a:lnTo>
                    <a:pt x="3825" y="8759"/>
                  </a:lnTo>
                  <a:lnTo>
                    <a:pt x="3883" y="8732"/>
                  </a:lnTo>
                  <a:lnTo>
                    <a:pt x="3946" y="8704"/>
                  </a:lnTo>
                  <a:lnTo>
                    <a:pt x="4016" y="8676"/>
                  </a:lnTo>
                  <a:lnTo>
                    <a:pt x="4090" y="8646"/>
                  </a:lnTo>
                  <a:lnTo>
                    <a:pt x="4169" y="8616"/>
                  </a:lnTo>
                  <a:lnTo>
                    <a:pt x="4254" y="8586"/>
                  </a:lnTo>
                  <a:lnTo>
                    <a:pt x="4344" y="8556"/>
                  </a:lnTo>
                  <a:lnTo>
                    <a:pt x="4439" y="8526"/>
                  </a:lnTo>
                  <a:lnTo>
                    <a:pt x="4538" y="8497"/>
                  </a:lnTo>
                  <a:lnTo>
                    <a:pt x="4643" y="8469"/>
                  </a:lnTo>
                  <a:lnTo>
                    <a:pt x="4753" y="8442"/>
                  </a:lnTo>
                  <a:lnTo>
                    <a:pt x="4867" y="8416"/>
                  </a:lnTo>
                  <a:lnTo>
                    <a:pt x="4985" y="8392"/>
                  </a:lnTo>
                  <a:lnTo>
                    <a:pt x="5107" y="8371"/>
                  </a:lnTo>
                  <a:lnTo>
                    <a:pt x="5234" y="8351"/>
                  </a:lnTo>
                  <a:lnTo>
                    <a:pt x="5364" y="8334"/>
                  </a:lnTo>
                  <a:lnTo>
                    <a:pt x="5500" y="8320"/>
                  </a:lnTo>
                  <a:lnTo>
                    <a:pt x="5639" y="8309"/>
                  </a:lnTo>
                  <a:lnTo>
                    <a:pt x="5782" y="8301"/>
                  </a:lnTo>
                  <a:lnTo>
                    <a:pt x="5928" y="8297"/>
                  </a:lnTo>
                  <a:lnTo>
                    <a:pt x="6079" y="8297"/>
                  </a:lnTo>
                  <a:lnTo>
                    <a:pt x="6232" y="8301"/>
                  </a:lnTo>
                  <a:lnTo>
                    <a:pt x="6389" y="8311"/>
                  </a:lnTo>
                  <a:lnTo>
                    <a:pt x="7176" y="8367"/>
                  </a:lnTo>
                  <a:lnTo>
                    <a:pt x="7933" y="8419"/>
                  </a:lnTo>
                  <a:lnTo>
                    <a:pt x="8302" y="8444"/>
                  </a:lnTo>
                  <a:lnTo>
                    <a:pt x="8664" y="8468"/>
                  </a:lnTo>
                  <a:lnTo>
                    <a:pt x="9021" y="8489"/>
                  </a:lnTo>
                  <a:lnTo>
                    <a:pt x="9371" y="8507"/>
                  </a:lnTo>
                  <a:lnTo>
                    <a:pt x="9716" y="8523"/>
                  </a:lnTo>
                  <a:lnTo>
                    <a:pt x="10055" y="8536"/>
                  </a:lnTo>
                  <a:lnTo>
                    <a:pt x="10389" y="8544"/>
                  </a:lnTo>
                  <a:lnTo>
                    <a:pt x="10717" y="8550"/>
                  </a:lnTo>
                  <a:lnTo>
                    <a:pt x="11041" y="8551"/>
                  </a:lnTo>
                  <a:lnTo>
                    <a:pt x="11361" y="8547"/>
                  </a:lnTo>
                  <a:lnTo>
                    <a:pt x="11676" y="8537"/>
                  </a:lnTo>
                  <a:lnTo>
                    <a:pt x="11986" y="8523"/>
                  </a:lnTo>
                  <a:lnTo>
                    <a:pt x="12293" y="8503"/>
                  </a:lnTo>
                  <a:lnTo>
                    <a:pt x="12596" y="8476"/>
                  </a:lnTo>
                  <a:lnTo>
                    <a:pt x="12895" y="8443"/>
                  </a:lnTo>
                  <a:lnTo>
                    <a:pt x="13191" y="8403"/>
                  </a:lnTo>
                  <a:lnTo>
                    <a:pt x="13484" y="8355"/>
                  </a:lnTo>
                  <a:lnTo>
                    <a:pt x="13774" y="8300"/>
                  </a:lnTo>
                  <a:lnTo>
                    <a:pt x="14062" y="8236"/>
                  </a:lnTo>
                  <a:lnTo>
                    <a:pt x="14346" y="8165"/>
                  </a:lnTo>
                  <a:lnTo>
                    <a:pt x="14629" y="8084"/>
                  </a:lnTo>
                  <a:lnTo>
                    <a:pt x="14909" y="7994"/>
                  </a:lnTo>
                  <a:lnTo>
                    <a:pt x="15188" y="7894"/>
                  </a:lnTo>
                  <a:lnTo>
                    <a:pt x="15464" y="7785"/>
                  </a:lnTo>
                  <a:lnTo>
                    <a:pt x="15739" y="7665"/>
                  </a:lnTo>
                  <a:lnTo>
                    <a:pt x="16015" y="7534"/>
                  </a:lnTo>
                  <a:lnTo>
                    <a:pt x="16288" y="7392"/>
                  </a:lnTo>
                  <a:lnTo>
                    <a:pt x="16560" y="7239"/>
                  </a:lnTo>
                  <a:lnTo>
                    <a:pt x="16544" y="7225"/>
                  </a:lnTo>
                  <a:lnTo>
                    <a:pt x="16502" y="7187"/>
                  </a:lnTo>
                  <a:lnTo>
                    <a:pt x="16472" y="7158"/>
                  </a:lnTo>
                  <a:lnTo>
                    <a:pt x="16436" y="7122"/>
                  </a:lnTo>
                  <a:lnTo>
                    <a:pt x="16394" y="7081"/>
                  </a:lnTo>
                  <a:lnTo>
                    <a:pt x="16349" y="7032"/>
                  </a:lnTo>
                  <a:lnTo>
                    <a:pt x="16299" y="6977"/>
                  </a:lnTo>
                  <a:lnTo>
                    <a:pt x="16245" y="6915"/>
                  </a:lnTo>
                  <a:lnTo>
                    <a:pt x="16189" y="6847"/>
                  </a:lnTo>
                  <a:lnTo>
                    <a:pt x="16129" y="6772"/>
                  </a:lnTo>
                  <a:lnTo>
                    <a:pt x="16068" y="6692"/>
                  </a:lnTo>
                  <a:lnTo>
                    <a:pt x="16005" y="6604"/>
                  </a:lnTo>
                  <a:lnTo>
                    <a:pt x="15941" y="6509"/>
                  </a:lnTo>
                  <a:lnTo>
                    <a:pt x="15875" y="6409"/>
                  </a:lnTo>
                  <a:lnTo>
                    <a:pt x="15810" y="6302"/>
                  </a:lnTo>
                  <a:lnTo>
                    <a:pt x="15744" y="6188"/>
                  </a:lnTo>
                  <a:lnTo>
                    <a:pt x="15679" y="6068"/>
                  </a:lnTo>
                  <a:lnTo>
                    <a:pt x="15615" y="5940"/>
                  </a:lnTo>
                  <a:lnTo>
                    <a:pt x="15553" y="5807"/>
                  </a:lnTo>
                  <a:lnTo>
                    <a:pt x="15492" y="5667"/>
                  </a:lnTo>
                  <a:lnTo>
                    <a:pt x="15434" y="5520"/>
                  </a:lnTo>
                  <a:lnTo>
                    <a:pt x="15379" y="5366"/>
                  </a:lnTo>
                  <a:lnTo>
                    <a:pt x="15327" y="5207"/>
                  </a:lnTo>
                  <a:lnTo>
                    <a:pt x="15280" y="5040"/>
                  </a:lnTo>
                  <a:lnTo>
                    <a:pt x="15236" y="4867"/>
                  </a:lnTo>
                  <a:lnTo>
                    <a:pt x="15198" y="4687"/>
                  </a:lnTo>
                  <a:lnTo>
                    <a:pt x="15164" y="4500"/>
                  </a:lnTo>
                  <a:lnTo>
                    <a:pt x="15137" y="4307"/>
                  </a:lnTo>
                  <a:lnTo>
                    <a:pt x="15115" y="4107"/>
                  </a:lnTo>
                  <a:lnTo>
                    <a:pt x="15101" y="3901"/>
                  </a:lnTo>
                  <a:lnTo>
                    <a:pt x="15090" y="3695"/>
                  </a:lnTo>
                  <a:lnTo>
                    <a:pt x="15081" y="3500"/>
                  </a:lnTo>
                  <a:lnTo>
                    <a:pt x="15075" y="3314"/>
                  </a:lnTo>
                  <a:lnTo>
                    <a:pt x="15069" y="3136"/>
                  </a:lnTo>
                  <a:lnTo>
                    <a:pt x="15064" y="2966"/>
                  </a:lnTo>
                  <a:lnTo>
                    <a:pt x="15061" y="2806"/>
                  </a:lnTo>
                  <a:lnTo>
                    <a:pt x="15060" y="2654"/>
                  </a:lnTo>
                  <a:lnTo>
                    <a:pt x="15059" y="2510"/>
                  </a:lnTo>
                  <a:lnTo>
                    <a:pt x="15060" y="2374"/>
                  </a:lnTo>
                  <a:lnTo>
                    <a:pt x="15061" y="2246"/>
                  </a:lnTo>
                  <a:lnTo>
                    <a:pt x="15063" y="2126"/>
                  </a:lnTo>
                  <a:lnTo>
                    <a:pt x="15066" y="2013"/>
                  </a:lnTo>
                  <a:lnTo>
                    <a:pt x="15071" y="1908"/>
                  </a:lnTo>
                  <a:lnTo>
                    <a:pt x="15075" y="1809"/>
                  </a:lnTo>
                  <a:lnTo>
                    <a:pt x="15080" y="1717"/>
                  </a:lnTo>
                  <a:lnTo>
                    <a:pt x="15085" y="1633"/>
                  </a:lnTo>
                  <a:lnTo>
                    <a:pt x="15091" y="1554"/>
                  </a:lnTo>
                  <a:lnTo>
                    <a:pt x="15098" y="1483"/>
                  </a:lnTo>
                  <a:lnTo>
                    <a:pt x="15104" y="1417"/>
                  </a:lnTo>
                  <a:lnTo>
                    <a:pt x="15110" y="1357"/>
                  </a:lnTo>
                  <a:lnTo>
                    <a:pt x="15116" y="1304"/>
                  </a:lnTo>
                  <a:lnTo>
                    <a:pt x="15122" y="1255"/>
                  </a:lnTo>
                  <a:lnTo>
                    <a:pt x="15129" y="1213"/>
                  </a:lnTo>
                  <a:lnTo>
                    <a:pt x="15134" y="1175"/>
                  </a:lnTo>
                  <a:lnTo>
                    <a:pt x="15145" y="1115"/>
                  </a:lnTo>
                  <a:lnTo>
                    <a:pt x="15153" y="1074"/>
                  </a:lnTo>
                  <a:lnTo>
                    <a:pt x="15159" y="1051"/>
                  </a:lnTo>
                  <a:lnTo>
                    <a:pt x="15161" y="1043"/>
                  </a:lnTo>
                  <a:lnTo>
                    <a:pt x="15034" y="1138"/>
                  </a:lnTo>
                  <a:lnTo>
                    <a:pt x="14885" y="1227"/>
                  </a:lnTo>
                  <a:lnTo>
                    <a:pt x="14715" y="1310"/>
                  </a:lnTo>
                  <a:lnTo>
                    <a:pt x="14525" y="1386"/>
                  </a:lnTo>
                  <a:lnTo>
                    <a:pt x="14317" y="1458"/>
                  </a:lnTo>
                  <a:lnTo>
                    <a:pt x="14093" y="1523"/>
                  </a:lnTo>
                  <a:lnTo>
                    <a:pt x="13852" y="1583"/>
                  </a:lnTo>
                  <a:lnTo>
                    <a:pt x="13598" y="1638"/>
                  </a:lnTo>
                  <a:lnTo>
                    <a:pt x="13332" y="1686"/>
                  </a:lnTo>
                  <a:lnTo>
                    <a:pt x="13053" y="1730"/>
                  </a:lnTo>
                  <a:lnTo>
                    <a:pt x="12767" y="1768"/>
                  </a:lnTo>
                  <a:lnTo>
                    <a:pt x="12471" y="1801"/>
                  </a:lnTo>
                  <a:lnTo>
                    <a:pt x="12168" y="1830"/>
                  </a:lnTo>
                  <a:lnTo>
                    <a:pt x="11861" y="1853"/>
                  </a:lnTo>
                  <a:lnTo>
                    <a:pt x="11550" y="1872"/>
                  </a:lnTo>
                  <a:lnTo>
                    <a:pt x="11235" y="1885"/>
                  </a:lnTo>
                  <a:lnTo>
                    <a:pt x="10920" y="1894"/>
                  </a:lnTo>
                  <a:lnTo>
                    <a:pt x="10606" y="1898"/>
                  </a:lnTo>
                  <a:lnTo>
                    <a:pt x="10292" y="1898"/>
                  </a:lnTo>
                  <a:lnTo>
                    <a:pt x="9983" y="1893"/>
                  </a:lnTo>
                  <a:lnTo>
                    <a:pt x="9677" y="1884"/>
                  </a:lnTo>
                  <a:lnTo>
                    <a:pt x="9379" y="1872"/>
                  </a:lnTo>
                  <a:lnTo>
                    <a:pt x="9087" y="1854"/>
                  </a:lnTo>
                  <a:lnTo>
                    <a:pt x="8805" y="1832"/>
                  </a:lnTo>
                  <a:lnTo>
                    <a:pt x="8534" y="1806"/>
                  </a:lnTo>
                  <a:lnTo>
                    <a:pt x="8273" y="1777"/>
                  </a:lnTo>
                  <a:lnTo>
                    <a:pt x="8026" y="1744"/>
                  </a:lnTo>
                  <a:lnTo>
                    <a:pt x="7794" y="1707"/>
                  </a:lnTo>
                  <a:lnTo>
                    <a:pt x="7578" y="1667"/>
                  </a:lnTo>
                  <a:lnTo>
                    <a:pt x="7380" y="1622"/>
                  </a:lnTo>
                  <a:lnTo>
                    <a:pt x="7199" y="1575"/>
                  </a:lnTo>
                  <a:lnTo>
                    <a:pt x="7041" y="1524"/>
                  </a:lnTo>
                  <a:lnTo>
                    <a:pt x="6827" y="1448"/>
                  </a:lnTo>
                  <a:lnTo>
                    <a:pt x="6614" y="1377"/>
                  </a:lnTo>
                  <a:lnTo>
                    <a:pt x="6404" y="1309"/>
                  </a:lnTo>
                  <a:lnTo>
                    <a:pt x="6196" y="1244"/>
                  </a:lnTo>
                  <a:lnTo>
                    <a:pt x="5990" y="1183"/>
                  </a:lnTo>
                  <a:lnTo>
                    <a:pt x="5785" y="1125"/>
                  </a:lnTo>
                  <a:lnTo>
                    <a:pt x="5583" y="1072"/>
                  </a:lnTo>
                  <a:lnTo>
                    <a:pt x="5381" y="1023"/>
                  </a:lnTo>
                  <a:lnTo>
                    <a:pt x="5181" y="980"/>
                  </a:lnTo>
                  <a:lnTo>
                    <a:pt x="4984" y="940"/>
                  </a:lnTo>
                  <a:lnTo>
                    <a:pt x="4787" y="905"/>
                  </a:lnTo>
                  <a:lnTo>
                    <a:pt x="4591" y="876"/>
                  </a:lnTo>
                  <a:lnTo>
                    <a:pt x="4397" y="852"/>
                  </a:lnTo>
                  <a:lnTo>
                    <a:pt x="4203" y="834"/>
                  </a:lnTo>
                  <a:lnTo>
                    <a:pt x="4012" y="821"/>
                  </a:lnTo>
                  <a:lnTo>
                    <a:pt x="3820" y="814"/>
                  </a:lnTo>
                  <a:lnTo>
                    <a:pt x="3629" y="814"/>
                  </a:lnTo>
                  <a:lnTo>
                    <a:pt x="3439" y="819"/>
                  </a:lnTo>
                  <a:lnTo>
                    <a:pt x="3250" y="832"/>
                  </a:lnTo>
                  <a:lnTo>
                    <a:pt x="3062" y="850"/>
                  </a:lnTo>
                  <a:lnTo>
                    <a:pt x="2873" y="876"/>
                  </a:lnTo>
                  <a:lnTo>
                    <a:pt x="2685" y="909"/>
                  </a:lnTo>
                  <a:lnTo>
                    <a:pt x="2496" y="950"/>
                  </a:lnTo>
                  <a:lnTo>
                    <a:pt x="2309" y="997"/>
                  </a:lnTo>
                  <a:lnTo>
                    <a:pt x="2122" y="1053"/>
                  </a:lnTo>
                  <a:lnTo>
                    <a:pt x="1933" y="1116"/>
                  </a:lnTo>
                  <a:lnTo>
                    <a:pt x="1746" y="1188"/>
                  </a:lnTo>
                  <a:lnTo>
                    <a:pt x="1558" y="1267"/>
                  </a:lnTo>
                  <a:lnTo>
                    <a:pt x="1369" y="1356"/>
                  </a:lnTo>
                  <a:lnTo>
                    <a:pt x="1180" y="1453"/>
                  </a:lnTo>
                  <a:lnTo>
                    <a:pt x="990" y="1559"/>
                  </a:lnTo>
                  <a:lnTo>
                    <a:pt x="801" y="1674"/>
                  </a:lnTo>
                  <a:lnTo>
                    <a:pt x="702" y="875"/>
                  </a:lnTo>
                  <a:lnTo>
                    <a:pt x="0" y="0"/>
                  </a:lnTo>
                  <a:close/>
                </a:path>
              </a:pathLst>
            </a:custGeom>
            <a:solidFill>
              <a:srgbClr val="C00000">
                <a:alpha val="40000"/>
              </a:srgbClr>
            </a:solidFill>
            <a:ln>
              <a:noFill/>
            </a:ln>
          </p:spPr>
          <p:txBody>
            <a:bodyPr vert="horz" wrap="square" lIns="91440" tIns="45720" rIns="91440" bIns="45720" numCol="1" anchor="t" anchorCtr="0" compatLnSpc="1"/>
            <a:lstStyle/>
            <a:p>
              <a:pPr defTabSz="685800"/>
              <a:endParaRPr lang="zh-CN" altLang="en-US" sz="1350" dirty="0">
                <a:solidFill>
                  <a:prstClr val="black"/>
                </a:solidFill>
                <a:latin typeface="微软雅黑" panose="020B0503020204020204" charset="-122"/>
                <a:ea typeface="微软雅黑" panose="020B0503020204020204" charset="-122"/>
                <a:sym typeface="Roboto Regular"/>
              </a:endParaRPr>
            </a:p>
          </p:txBody>
        </p:sp>
        <p:sp>
          <p:nvSpPr>
            <p:cNvPr id="11" name="Freeform 7"/>
            <p:cNvSpPr/>
            <p:nvPr/>
          </p:nvSpPr>
          <p:spPr bwMode="auto">
            <a:xfrm>
              <a:off x="6205199" y="-1343505"/>
              <a:ext cx="2232248" cy="1196398"/>
            </a:xfrm>
            <a:custGeom>
              <a:avLst/>
              <a:gdLst>
                <a:gd name="T0" fmla="*/ 649 w 16560"/>
                <a:gd name="T1" fmla="*/ 1791 h 8890"/>
                <a:gd name="T2" fmla="*/ 3583 w 16560"/>
                <a:gd name="T3" fmla="*/ 8882 h 8890"/>
                <a:gd name="T4" fmla="*/ 3686 w 16560"/>
                <a:gd name="T5" fmla="*/ 8827 h 8890"/>
                <a:gd name="T6" fmla="*/ 3825 w 16560"/>
                <a:gd name="T7" fmla="*/ 8759 h 8890"/>
                <a:gd name="T8" fmla="*/ 4016 w 16560"/>
                <a:gd name="T9" fmla="*/ 8676 h 8890"/>
                <a:gd name="T10" fmla="*/ 4254 w 16560"/>
                <a:gd name="T11" fmla="*/ 8586 h 8890"/>
                <a:gd name="T12" fmla="*/ 4538 w 16560"/>
                <a:gd name="T13" fmla="*/ 8497 h 8890"/>
                <a:gd name="T14" fmla="*/ 4867 w 16560"/>
                <a:gd name="T15" fmla="*/ 8416 h 8890"/>
                <a:gd name="T16" fmla="*/ 5234 w 16560"/>
                <a:gd name="T17" fmla="*/ 8351 h 8890"/>
                <a:gd name="T18" fmla="*/ 5639 w 16560"/>
                <a:gd name="T19" fmla="*/ 8309 h 8890"/>
                <a:gd name="T20" fmla="*/ 6079 w 16560"/>
                <a:gd name="T21" fmla="*/ 8297 h 8890"/>
                <a:gd name="T22" fmla="*/ 7176 w 16560"/>
                <a:gd name="T23" fmla="*/ 8367 h 8890"/>
                <a:gd name="T24" fmla="*/ 8664 w 16560"/>
                <a:gd name="T25" fmla="*/ 8468 h 8890"/>
                <a:gd name="T26" fmla="*/ 9716 w 16560"/>
                <a:gd name="T27" fmla="*/ 8523 h 8890"/>
                <a:gd name="T28" fmla="*/ 10717 w 16560"/>
                <a:gd name="T29" fmla="*/ 8550 h 8890"/>
                <a:gd name="T30" fmla="*/ 11676 w 16560"/>
                <a:gd name="T31" fmla="*/ 8537 h 8890"/>
                <a:gd name="T32" fmla="*/ 12596 w 16560"/>
                <a:gd name="T33" fmla="*/ 8476 h 8890"/>
                <a:gd name="T34" fmla="*/ 13484 w 16560"/>
                <a:gd name="T35" fmla="*/ 8355 h 8890"/>
                <a:gd name="T36" fmla="*/ 14346 w 16560"/>
                <a:gd name="T37" fmla="*/ 8165 h 8890"/>
                <a:gd name="T38" fmla="*/ 15188 w 16560"/>
                <a:gd name="T39" fmla="*/ 7894 h 8890"/>
                <a:gd name="T40" fmla="*/ 16015 w 16560"/>
                <a:gd name="T41" fmla="*/ 7534 h 8890"/>
                <a:gd name="T42" fmla="*/ 16544 w 16560"/>
                <a:gd name="T43" fmla="*/ 7225 h 8890"/>
                <a:gd name="T44" fmla="*/ 16436 w 16560"/>
                <a:gd name="T45" fmla="*/ 7122 h 8890"/>
                <a:gd name="T46" fmla="*/ 16299 w 16560"/>
                <a:gd name="T47" fmla="*/ 6977 h 8890"/>
                <a:gd name="T48" fmla="*/ 16129 w 16560"/>
                <a:gd name="T49" fmla="*/ 6772 h 8890"/>
                <a:gd name="T50" fmla="*/ 15941 w 16560"/>
                <a:gd name="T51" fmla="*/ 6509 h 8890"/>
                <a:gd name="T52" fmla="*/ 15744 w 16560"/>
                <a:gd name="T53" fmla="*/ 6188 h 8890"/>
                <a:gd name="T54" fmla="*/ 15553 w 16560"/>
                <a:gd name="T55" fmla="*/ 5807 h 8890"/>
                <a:gd name="T56" fmla="*/ 15379 w 16560"/>
                <a:gd name="T57" fmla="*/ 5366 h 8890"/>
                <a:gd name="T58" fmla="*/ 15236 w 16560"/>
                <a:gd name="T59" fmla="*/ 4867 h 8890"/>
                <a:gd name="T60" fmla="*/ 15137 w 16560"/>
                <a:gd name="T61" fmla="*/ 4307 h 8890"/>
                <a:gd name="T62" fmla="*/ 15090 w 16560"/>
                <a:gd name="T63" fmla="*/ 3695 h 8890"/>
                <a:gd name="T64" fmla="*/ 15069 w 16560"/>
                <a:gd name="T65" fmla="*/ 3136 h 8890"/>
                <a:gd name="T66" fmla="*/ 15060 w 16560"/>
                <a:gd name="T67" fmla="*/ 2654 h 8890"/>
                <a:gd name="T68" fmla="*/ 15061 w 16560"/>
                <a:gd name="T69" fmla="*/ 2246 h 8890"/>
                <a:gd name="T70" fmla="*/ 15071 w 16560"/>
                <a:gd name="T71" fmla="*/ 1908 h 8890"/>
                <a:gd name="T72" fmla="*/ 15085 w 16560"/>
                <a:gd name="T73" fmla="*/ 1633 h 8890"/>
                <a:gd name="T74" fmla="*/ 15104 w 16560"/>
                <a:gd name="T75" fmla="*/ 1417 h 8890"/>
                <a:gd name="T76" fmla="*/ 15122 w 16560"/>
                <a:gd name="T77" fmla="*/ 1255 h 8890"/>
                <a:gd name="T78" fmla="*/ 15145 w 16560"/>
                <a:gd name="T79" fmla="*/ 1115 h 8890"/>
                <a:gd name="T80" fmla="*/ 15161 w 16560"/>
                <a:gd name="T81" fmla="*/ 1043 h 8890"/>
                <a:gd name="T82" fmla="*/ 14715 w 16560"/>
                <a:gd name="T83" fmla="*/ 1310 h 8890"/>
                <a:gd name="T84" fmla="*/ 14093 w 16560"/>
                <a:gd name="T85" fmla="*/ 1523 h 8890"/>
                <a:gd name="T86" fmla="*/ 13332 w 16560"/>
                <a:gd name="T87" fmla="*/ 1686 h 8890"/>
                <a:gd name="T88" fmla="*/ 12471 w 16560"/>
                <a:gd name="T89" fmla="*/ 1801 h 8890"/>
                <a:gd name="T90" fmla="*/ 11550 w 16560"/>
                <a:gd name="T91" fmla="*/ 1872 h 8890"/>
                <a:gd name="T92" fmla="*/ 10606 w 16560"/>
                <a:gd name="T93" fmla="*/ 1898 h 8890"/>
                <a:gd name="T94" fmla="*/ 9677 w 16560"/>
                <a:gd name="T95" fmla="*/ 1884 h 8890"/>
                <a:gd name="T96" fmla="*/ 8805 w 16560"/>
                <a:gd name="T97" fmla="*/ 1832 h 8890"/>
                <a:gd name="T98" fmla="*/ 8026 w 16560"/>
                <a:gd name="T99" fmla="*/ 1744 h 8890"/>
                <a:gd name="T100" fmla="*/ 7380 w 16560"/>
                <a:gd name="T101" fmla="*/ 1622 h 8890"/>
                <a:gd name="T102" fmla="*/ 6827 w 16560"/>
                <a:gd name="T103" fmla="*/ 1448 h 8890"/>
                <a:gd name="T104" fmla="*/ 6196 w 16560"/>
                <a:gd name="T105" fmla="*/ 1244 h 8890"/>
                <a:gd name="T106" fmla="*/ 5583 w 16560"/>
                <a:gd name="T107" fmla="*/ 1072 h 8890"/>
                <a:gd name="T108" fmla="*/ 4984 w 16560"/>
                <a:gd name="T109" fmla="*/ 940 h 8890"/>
                <a:gd name="T110" fmla="*/ 4397 w 16560"/>
                <a:gd name="T111" fmla="*/ 852 h 8890"/>
                <a:gd name="T112" fmla="*/ 3820 w 16560"/>
                <a:gd name="T113" fmla="*/ 814 h 8890"/>
                <a:gd name="T114" fmla="*/ 3250 w 16560"/>
                <a:gd name="T115" fmla="*/ 832 h 8890"/>
                <a:gd name="T116" fmla="*/ 2685 w 16560"/>
                <a:gd name="T117" fmla="*/ 909 h 8890"/>
                <a:gd name="T118" fmla="*/ 2122 w 16560"/>
                <a:gd name="T119" fmla="*/ 1053 h 8890"/>
                <a:gd name="T120" fmla="*/ 1558 w 16560"/>
                <a:gd name="T121" fmla="*/ 1267 h 8890"/>
                <a:gd name="T122" fmla="*/ 990 w 16560"/>
                <a:gd name="T123" fmla="*/ 1559 h 8890"/>
                <a:gd name="T124" fmla="*/ 0 w 16560"/>
                <a:gd name="T125" fmla="*/ 0 h 8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60" h="8890">
                  <a:moveTo>
                    <a:pt x="0" y="0"/>
                  </a:moveTo>
                  <a:lnTo>
                    <a:pt x="167" y="1163"/>
                  </a:lnTo>
                  <a:lnTo>
                    <a:pt x="649" y="1791"/>
                  </a:lnTo>
                  <a:lnTo>
                    <a:pt x="649" y="1791"/>
                  </a:lnTo>
                  <a:lnTo>
                    <a:pt x="3571" y="8890"/>
                  </a:lnTo>
                  <a:lnTo>
                    <a:pt x="3583" y="8882"/>
                  </a:lnTo>
                  <a:lnTo>
                    <a:pt x="3623" y="8860"/>
                  </a:lnTo>
                  <a:lnTo>
                    <a:pt x="3650" y="8844"/>
                  </a:lnTo>
                  <a:lnTo>
                    <a:pt x="3686" y="8827"/>
                  </a:lnTo>
                  <a:lnTo>
                    <a:pt x="3726" y="8806"/>
                  </a:lnTo>
                  <a:lnTo>
                    <a:pt x="3773" y="8782"/>
                  </a:lnTo>
                  <a:lnTo>
                    <a:pt x="3825" y="8759"/>
                  </a:lnTo>
                  <a:lnTo>
                    <a:pt x="3883" y="8732"/>
                  </a:lnTo>
                  <a:lnTo>
                    <a:pt x="3946" y="8704"/>
                  </a:lnTo>
                  <a:lnTo>
                    <a:pt x="4016" y="8676"/>
                  </a:lnTo>
                  <a:lnTo>
                    <a:pt x="4090" y="8646"/>
                  </a:lnTo>
                  <a:lnTo>
                    <a:pt x="4169" y="8616"/>
                  </a:lnTo>
                  <a:lnTo>
                    <a:pt x="4254" y="8586"/>
                  </a:lnTo>
                  <a:lnTo>
                    <a:pt x="4344" y="8556"/>
                  </a:lnTo>
                  <a:lnTo>
                    <a:pt x="4439" y="8526"/>
                  </a:lnTo>
                  <a:lnTo>
                    <a:pt x="4538" y="8497"/>
                  </a:lnTo>
                  <a:lnTo>
                    <a:pt x="4643" y="8469"/>
                  </a:lnTo>
                  <a:lnTo>
                    <a:pt x="4753" y="8442"/>
                  </a:lnTo>
                  <a:lnTo>
                    <a:pt x="4867" y="8416"/>
                  </a:lnTo>
                  <a:lnTo>
                    <a:pt x="4985" y="8392"/>
                  </a:lnTo>
                  <a:lnTo>
                    <a:pt x="5107" y="8371"/>
                  </a:lnTo>
                  <a:lnTo>
                    <a:pt x="5234" y="8351"/>
                  </a:lnTo>
                  <a:lnTo>
                    <a:pt x="5364" y="8334"/>
                  </a:lnTo>
                  <a:lnTo>
                    <a:pt x="5500" y="8320"/>
                  </a:lnTo>
                  <a:lnTo>
                    <a:pt x="5639" y="8309"/>
                  </a:lnTo>
                  <a:lnTo>
                    <a:pt x="5782" y="8301"/>
                  </a:lnTo>
                  <a:lnTo>
                    <a:pt x="5928" y="8297"/>
                  </a:lnTo>
                  <a:lnTo>
                    <a:pt x="6079" y="8297"/>
                  </a:lnTo>
                  <a:lnTo>
                    <a:pt x="6232" y="8301"/>
                  </a:lnTo>
                  <a:lnTo>
                    <a:pt x="6389" y="8311"/>
                  </a:lnTo>
                  <a:lnTo>
                    <a:pt x="7176" y="8367"/>
                  </a:lnTo>
                  <a:lnTo>
                    <a:pt x="7933" y="8419"/>
                  </a:lnTo>
                  <a:lnTo>
                    <a:pt x="8302" y="8444"/>
                  </a:lnTo>
                  <a:lnTo>
                    <a:pt x="8664" y="8468"/>
                  </a:lnTo>
                  <a:lnTo>
                    <a:pt x="9021" y="8489"/>
                  </a:lnTo>
                  <a:lnTo>
                    <a:pt x="9371" y="8507"/>
                  </a:lnTo>
                  <a:lnTo>
                    <a:pt x="9716" y="8523"/>
                  </a:lnTo>
                  <a:lnTo>
                    <a:pt x="10055" y="8536"/>
                  </a:lnTo>
                  <a:lnTo>
                    <a:pt x="10389" y="8544"/>
                  </a:lnTo>
                  <a:lnTo>
                    <a:pt x="10717" y="8550"/>
                  </a:lnTo>
                  <a:lnTo>
                    <a:pt x="11041" y="8551"/>
                  </a:lnTo>
                  <a:lnTo>
                    <a:pt x="11361" y="8547"/>
                  </a:lnTo>
                  <a:lnTo>
                    <a:pt x="11676" y="8537"/>
                  </a:lnTo>
                  <a:lnTo>
                    <a:pt x="11986" y="8523"/>
                  </a:lnTo>
                  <a:lnTo>
                    <a:pt x="12293" y="8503"/>
                  </a:lnTo>
                  <a:lnTo>
                    <a:pt x="12596" y="8476"/>
                  </a:lnTo>
                  <a:lnTo>
                    <a:pt x="12895" y="8443"/>
                  </a:lnTo>
                  <a:lnTo>
                    <a:pt x="13191" y="8403"/>
                  </a:lnTo>
                  <a:lnTo>
                    <a:pt x="13484" y="8355"/>
                  </a:lnTo>
                  <a:lnTo>
                    <a:pt x="13774" y="8300"/>
                  </a:lnTo>
                  <a:lnTo>
                    <a:pt x="14062" y="8236"/>
                  </a:lnTo>
                  <a:lnTo>
                    <a:pt x="14346" y="8165"/>
                  </a:lnTo>
                  <a:lnTo>
                    <a:pt x="14629" y="8084"/>
                  </a:lnTo>
                  <a:lnTo>
                    <a:pt x="14909" y="7994"/>
                  </a:lnTo>
                  <a:lnTo>
                    <a:pt x="15188" y="7894"/>
                  </a:lnTo>
                  <a:lnTo>
                    <a:pt x="15464" y="7785"/>
                  </a:lnTo>
                  <a:lnTo>
                    <a:pt x="15739" y="7665"/>
                  </a:lnTo>
                  <a:lnTo>
                    <a:pt x="16015" y="7534"/>
                  </a:lnTo>
                  <a:lnTo>
                    <a:pt x="16288" y="7392"/>
                  </a:lnTo>
                  <a:lnTo>
                    <a:pt x="16560" y="7239"/>
                  </a:lnTo>
                  <a:lnTo>
                    <a:pt x="16544" y="7225"/>
                  </a:lnTo>
                  <a:lnTo>
                    <a:pt x="16502" y="7187"/>
                  </a:lnTo>
                  <a:lnTo>
                    <a:pt x="16472" y="7158"/>
                  </a:lnTo>
                  <a:lnTo>
                    <a:pt x="16436" y="7122"/>
                  </a:lnTo>
                  <a:lnTo>
                    <a:pt x="16394" y="7081"/>
                  </a:lnTo>
                  <a:lnTo>
                    <a:pt x="16349" y="7032"/>
                  </a:lnTo>
                  <a:lnTo>
                    <a:pt x="16299" y="6977"/>
                  </a:lnTo>
                  <a:lnTo>
                    <a:pt x="16245" y="6915"/>
                  </a:lnTo>
                  <a:lnTo>
                    <a:pt x="16189" y="6847"/>
                  </a:lnTo>
                  <a:lnTo>
                    <a:pt x="16129" y="6772"/>
                  </a:lnTo>
                  <a:lnTo>
                    <a:pt x="16068" y="6692"/>
                  </a:lnTo>
                  <a:lnTo>
                    <a:pt x="16005" y="6604"/>
                  </a:lnTo>
                  <a:lnTo>
                    <a:pt x="15941" y="6509"/>
                  </a:lnTo>
                  <a:lnTo>
                    <a:pt x="15875" y="6409"/>
                  </a:lnTo>
                  <a:lnTo>
                    <a:pt x="15810" y="6302"/>
                  </a:lnTo>
                  <a:lnTo>
                    <a:pt x="15744" y="6188"/>
                  </a:lnTo>
                  <a:lnTo>
                    <a:pt x="15679" y="6068"/>
                  </a:lnTo>
                  <a:lnTo>
                    <a:pt x="15615" y="5940"/>
                  </a:lnTo>
                  <a:lnTo>
                    <a:pt x="15553" y="5807"/>
                  </a:lnTo>
                  <a:lnTo>
                    <a:pt x="15492" y="5667"/>
                  </a:lnTo>
                  <a:lnTo>
                    <a:pt x="15434" y="5520"/>
                  </a:lnTo>
                  <a:lnTo>
                    <a:pt x="15379" y="5366"/>
                  </a:lnTo>
                  <a:lnTo>
                    <a:pt x="15327" y="5207"/>
                  </a:lnTo>
                  <a:lnTo>
                    <a:pt x="15280" y="5040"/>
                  </a:lnTo>
                  <a:lnTo>
                    <a:pt x="15236" y="4867"/>
                  </a:lnTo>
                  <a:lnTo>
                    <a:pt x="15198" y="4687"/>
                  </a:lnTo>
                  <a:lnTo>
                    <a:pt x="15164" y="4500"/>
                  </a:lnTo>
                  <a:lnTo>
                    <a:pt x="15137" y="4307"/>
                  </a:lnTo>
                  <a:lnTo>
                    <a:pt x="15115" y="4107"/>
                  </a:lnTo>
                  <a:lnTo>
                    <a:pt x="15101" y="3901"/>
                  </a:lnTo>
                  <a:lnTo>
                    <a:pt x="15090" y="3695"/>
                  </a:lnTo>
                  <a:lnTo>
                    <a:pt x="15081" y="3500"/>
                  </a:lnTo>
                  <a:lnTo>
                    <a:pt x="15075" y="3314"/>
                  </a:lnTo>
                  <a:lnTo>
                    <a:pt x="15069" y="3136"/>
                  </a:lnTo>
                  <a:lnTo>
                    <a:pt x="15064" y="2966"/>
                  </a:lnTo>
                  <a:lnTo>
                    <a:pt x="15061" y="2806"/>
                  </a:lnTo>
                  <a:lnTo>
                    <a:pt x="15060" y="2654"/>
                  </a:lnTo>
                  <a:lnTo>
                    <a:pt x="15059" y="2510"/>
                  </a:lnTo>
                  <a:lnTo>
                    <a:pt x="15060" y="2374"/>
                  </a:lnTo>
                  <a:lnTo>
                    <a:pt x="15061" y="2246"/>
                  </a:lnTo>
                  <a:lnTo>
                    <a:pt x="15063" y="2126"/>
                  </a:lnTo>
                  <a:lnTo>
                    <a:pt x="15066" y="2013"/>
                  </a:lnTo>
                  <a:lnTo>
                    <a:pt x="15071" y="1908"/>
                  </a:lnTo>
                  <a:lnTo>
                    <a:pt x="15075" y="1809"/>
                  </a:lnTo>
                  <a:lnTo>
                    <a:pt x="15080" y="1717"/>
                  </a:lnTo>
                  <a:lnTo>
                    <a:pt x="15085" y="1633"/>
                  </a:lnTo>
                  <a:lnTo>
                    <a:pt x="15091" y="1554"/>
                  </a:lnTo>
                  <a:lnTo>
                    <a:pt x="15098" y="1483"/>
                  </a:lnTo>
                  <a:lnTo>
                    <a:pt x="15104" y="1417"/>
                  </a:lnTo>
                  <a:lnTo>
                    <a:pt x="15110" y="1357"/>
                  </a:lnTo>
                  <a:lnTo>
                    <a:pt x="15116" y="1304"/>
                  </a:lnTo>
                  <a:lnTo>
                    <a:pt x="15122" y="1255"/>
                  </a:lnTo>
                  <a:lnTo>
                    <a:pt x="15129" y="1213"/>
                  </a:lnTo>
                  <a:lnTo>
                    <a:pt x="15134" y="1175"/>
                  </a:lnTo>
                  <a:lnTo>
                    <a:pt x="15145" y="1115"/>
                  </a:lnTo>
                  <a:lnTo>
                    <a:pt x="15153" y="1074"/>
                  </a:lnTo>
                  <a:lnTo>
                    <a:pt x="15159" y="1051"/>
                  </a:lnTo>
                  <a:lnTo>
                    <a:pt x="15161" y="1043"/>
                  </a:lnTo>
                  <a:lnTo>
                    <a:pt x="15034" y="1138"/>
                  </a:lnTo>
                  <a:lnTo>
                    <a:pt x="14885" y="1227"/>
                  </a:lnTo>
                  <a:lnTo>
                    <a:pt x="14715" y="1310"/>
                  </a:lnTo>
                  <a:lnTo>
                    <a:pt x="14525" y="1386"/>
                  </a:lnTo>
                  <a:lnTo>
                    <a:pt x="14317" y="1458"/>
                  </a:lnTo>
                  <a:lnTo>
                    <a:pt x="14093" y="1523"/>
                  </a:lnTo>
                  <a:lnTo>
                    <a:pt x="13852" y="1583"/>
                  </a:lnTo>
                  <a:lnTo>
                    <a:pt x="13598" y="1638"/>
                  </a:lnTo>
                  <a:lnTo>
                    <a:pt x="13332" y="1686"/>
                  </a:lnTo>
                  <a:lnTo>
                    <a:pt x="13053" y="1730"/>
                  </a:lnTo>
                  <a:lnTo>
                    <a:pt x="12767" y="1768"/>
                  </a:lnTo>
                  <a:lnTo>
                    <a:pt x="12471" y="1801"/>
                  </a:lnTo>
                  <a:lnTo>
                    <a:pt x="12168" y="1830"/>
                  </a:lnTo>
                  <a:lnTo>
                    <a:pt x="11861" y="1853"/>
                  </a:lnTo>
                  <a:lnTo>
                    <a:pt x="11550" y="1872"/>
                  </a:lnTo>
                  <a:lnTo>
                    <a:pt x="11235" y="1885"/>
                  </a:lnTo>
                  <a:lnTo>
                    <a:pt x="10920" y="1894"/>
                  </a:lnTo>
                  <a:lnTo>
                    <a:pt x="10606" y="1898"/>
                  </a:lnTo>
                  <a:lnTo>
                    <a:pt x="10292" y="1898"/>
                  </a:lnTo>
                  <a:lnTo>
                    <a:pt x="9983" y="1893"/>
                  </a:lnTo>
                  <a:lnTo>
                    <a:pt x="9677" y="1884"/>
                  </a:lnTo>
                  <a:lnTo>
                    <a:pt x="9379" y="1872"/>
                  </a:lnTo>
                  <a:lnTo>
                    <a:pt x="9087" y="1854"/>
                  </a:lnTo>
                  <a:lnTo>
                    <a:pt x="8805" y="1832"/>
                  </a:lnTo>
                  <a:lnTo>
                    <a:pt x="8534" y="1806"/>
                  </a:lnTo>
                  <a:lnTo>
                    <a:pt x="8273" y="1777"/>
                  </a:lnTo>
                  <a:lnTo>
                    <a:pt x="8026" y="1744"/>
                  </a:lnTo>
                  <a:lnTo>
                    <a:pt x="7794" y="1707"/>
                  </a:lnTo>
                  <a:lnTo>
                    <a:pt x="7578" y="1667"/>
                  </a:lnTo>
                  <a:lnTo>
                    <a:pt x="7380" y="1622"/>
                  </a:lnTo>
                  <a:lnTo>
                    <a:pt x="7199" y="1575"/>
                  </a:lnTo>
                  <a:lnTo>
                    <a:pt x="7041" y="1524"/>
                  </a:lnTo>
                  <a:lnTo>
                    <a:pt x="6827" y="1448"/>
                  </a:lnTo>
                  <a:lnTo>
                    <a:pt x="6614" y="1377"/>
                  </a:lnTo>
                  <a:lnTo>
                    <a:pt x="6404" y="1309"/>
                  </a:lnTo>
                  <a:lnTo>
                    <a:pt x="6196" y="1244"/>
                  </a:lnTo>
                  <a:lnTo>
                    <a:pt x="5990" y="1183"/>
                  </a:lnTo>
                  <a:lnTo>
                    <a:pt x="5785" y="1125"/>
                  </a:lnTo>
                  <a:lnTo>
                    <a:pt x="5583" y="1072"/>
                  </a:lnTo>
                  <a:lnTo>
                    <a:pt x="5381" y="1023"/>
                  </a:lnTo>
                  <a:lnTo>
                    <a:pt x="5181" y="980"/>
                  </a:lnTo>
                  <a:lnTo>
                    <a:pt x="4984" y="940"/>
                  </a:lnTo>
                  <a:lnTo>
                    <a:pt x="4787" y="905"/>
                  </a:lnTo>
                  <a:lnTo>
                    <a:pt x="4591" y="876"/>
                  </a:lnTo>
                  <a:lnTo>
                    <a:pt x="4397" y="852"/>
                  </a:lnTo>
                  <a:lnTo>
                    <a:pt x="4203" y="834"/>
                  </a:lnTo>
                  <a:lnTo>
                    <a:pt x="4012" y="821"/>
                  </a:lnTo>
                  <a:lnTo>
                    <a:pt x="3820" y="814"/>
                  </a:lnTo>
                  <a:lnTo>
                    <a:pt x="3629" y="814"/>
                  </a:lnTo>
                  <a:lnTo>
                    <a:pt x="3439" y="819"/>
                  </a:lnTo>
                  <a:lnTo>
                    <a:pt x="3250" y="832"/>
                  </a:lnTo>
                  <a:lnTo>
                    <a:pt x="3062" y="850"/>
                  </a:lnTo>
                  <a:lnTo>
                    <a:pt x="2873" y="876"/>
                  </a:lnTo>
                  <a:lnTo>
                    <a:pt x="2685" y="909"/>
                  </a:lnTo>
                  <a:lnTo>
                    <a:pt x="2496" y="950"/>
                  </a:lnTo>
                  <a:lnTo>
                    <a:pt x="2309" y="997"/>
                  </a:lnTo>
                  <a:lnTo>
                    <a:pt x="2122" y="1053"/>
                  </a:lnTo>
                  <a:lnTo>
                    <a:pt x="1933" y="1116"/>
                  </a:lnTo>
                  <a:lnTo>
                    <a:pt x="1746" y="1188"/>
                  </a:lnTo>
                  <a:lnTo>
                    <a:pt x="1558" y="1267"/>
                  </a:lnTo>
                  <a:lnTo>
                    <a:pt x="1369" y="1356"/>
                  </a:lnTo>
                  <a:lnTo>
                    <a:pt x="1180" y="1453"/>
                  </a:lnTo>
                  <a:lnTo>
                    <a:pt x="990" y="1559"/>
                  </a:lnTo>
                  <a:lnTo>
                    <a:pt x="801" y="1674"/>
                  </a:lnTo>
                  <a:lnTo>
                    <a:pt x="702" y="875"/>
                  </a:lnTo>
                  <a:lnTo>
                    <a:pt x="0" y="0"/>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sym typeface="Roboto Regular"/>
              </a:endParaRPr>
            </a:p>
          </p:txBody>
        </p:sp>
        <p:sp>
          <p:nvSpPr>
            <p:cNvPr id="12" name="Freeform 5"/>
            <p:cNvSpPr/>
            <p:nvPr/>
          </p:nvSpPr>
          <p:spPr bwMode="auto">
            <a:xfrm>
              <a:off x="6752629" y="-1050868"/>
              <a:ext cx="528088" cy="529861"/>
            </a:xfrm>
            <a:custGeom>
              <a:avLst/>
              <a:gdLst>
                <a:gd name="T0" fmla="*/ 2313 w 16074"/>
                <a:gd name="T1" fmla="*/ 11564 h 16128"/>
                <a:gd name="T2" fmla="*/ 3529 w 16074"/>
                <a:gd name="T3" fmla="*/ 12395 h 16128"/>
                <a:gd name="T4" fmla="*/ 4818 w 16074"/>
                <a:gd name="T5" fmla="*/ 13031 h 16128"/>
                <a:gd name="T6" fmla="*/ 6189 w 16074"/>
                <a:gd name="T7" fmla="*/ 13418 h 16128"/>
                <a:gd name="T8" fmla="*/ 7653 w 16074"/>
                <a:gd name="T9" fmla="*/ 13501 h 16128"/>
                <a:gd name="T10" fmla="*/ 9219 w 16074"/>
                <a:gd name="T11" fmla="*/ 13224 h 16128"/>
                <a:gd name="T12" fmla="*/ 5225 w 16074"/>
                <a:gd name="T13" fmla="*/ 7326 h 16128"/>
                <a:gd name="T14" fmla="*/ 5604 w 16074"/>
                <a:gd name="T15" fmla="*/ 2588 h 16128"/>
                <a:gd name="T16" fmla="*/ 5918 w 16074"/>
                <a:gd name="T17" fmla="*/ 2680 h 16128"/>
                <a:gd name="T18" fmla="*/ 6274 w 16074"/>
                <a:gd name="T19" fmla="*/ 2719 h 16128"/>
                <a:gd name="T20" fmla="*/ 6671 w 16074"/>
                <a:gd name="T21" fmla="*/ 2688 h 16128"/>
                <a:gd name="T22" fmla="*/ 7102 w 16074"/>
                <a:gd name="T23" fmla="*/ 2577 h 16128"/>
                <a:gd name="T24" fmla="*/ 7563 w 16074"/>
                <a:gd name="T25" fmla="*/ 2375 h 16128"/>
                <a:gd name="T26" fmla="*/ 8053 w 16074"/>
                <a:gd name="T27" fmla="*/ 2066 h 16128"/>
                <a:gd name="T28" fmla="*/ 12930 w 16074"/>
                <a:gd name="T29" fmla="*/ 10057 h 16128"/>
                <a:gd name="T30" fmla="*/ 13396 w 16074"/>
                <a:gd name="T31" fmla="*/ 8301 h 16128"/>
                <a:gd name="T32" fmla="*/ 13347 w 16074"/>
                <a:gd name="T33" fmla="*/ 6443 h 16128"/>
                <a:gd name="T34" fmla="*/ 12801 w 16074"/>
                <a:gd name="T35" fmla="*/ 4583 h 16128"/>
                <a:gd name="T36" fmla="*/ 11773 w 16074"/>
                <a:gd name="T37" fmla="*/ 2822 h 16128"/>
                <a:gd name="T38" fmla="*/ 10277 w 16074"/>
                <a:gd name="T39" fmla="*/ 1262 h 16128"/>
                <a:gd name="T40" fmla="*/ 8329 w 16074"/>
                <a:gd name="T41" fmla="*/ 0 h 16128"/>
                <a:gd name="T42" fmla="*/ 10526 w 16074"/>
                <a:gd name="T43" fmla="*/ 458 h 16128"/>
                <a:gd name="T44" fmla="*/ 12659 w 16074"/>
                <a:gd name="T45" fmla="*/ 1583 h 16128"/>
                <a:gd name="T46" fmla="*/ 14464 w 16074"/>
                <a:gd name="T47" fmla="*/ 3304 h 16128"/>
                <a:gd name="T48" fmla="*/ 15679 w 16074"/>
                <a:gd name="T49" fmla="*/ 5557 h 16128"/>
                <a:gd name="T50" fmla="*/ 16044 w 16074"/>
                <a:gd name="T51" fmla="*/ 8271 h 16128"/>
                <a:gd name="T52" fmla="*/ 15294 w 16074"/>
                <a:gd name="T53" fmla="*/ 11379 h 16128"/>
                <a:gd name="T54" fmla="*/ 12655 w 16074"/>
                <a:gd name="T55" fmla="*/ 14684 h 16128"/>
                <a:gd name="T56" fmla="*/ 10870 w 16074"/>
                <a:gd name="T57" fmla="*/ 15495 h 16128"/>
                <a:gd name="T58" fmla="*/ 9145 w 16074"/>
                <a:gd name="T59" fmla="*/ 15974 h 16128"/>
                <a:gd name="T60" fmla="*/ 7486 w 16074"/>
                <a:gd name="T61" fmla="*/ 16128 h 16128"/>
                <a:gd name="T62" fmla="*/ 5906 w 16074"/>
                <a:gd name="T63" fmla="*/ 15967 h 16128"/>
                <a:gd name="T64" fmla="*/ 4415 w 16074"/>
                <a:gd name="T65" fmla="*/ 15498 h 16128"/>
                <a:gd name="T66" fmla="*/ 3023 w 16074"/>
                <a:gd name="T67" fmla="*/ 14731 h 16128"/>
                <a:gd name="T68" fmla="*/ 2528 w 16074"/>
                <a:gd name="T69" fmla="*/ 14487 h 16128"/>
                <a:gd name="T70" fmla="*/ 2530 w 16074"/>
                <a:gd name="T71" fmla="*/ 14735 h 16128"/>
                <a:gd name="T72" fmla="*/ 2473 w 16074"/>
                <a:gd name="T73" fmla="*/ 14983 h 16128"/>
                <a:gd name="T74" fmla="*/ 2363 w 16074"/>
                <a:gd name="T75" fmla="*/ 15222 h 16128"/>
                <a:gd name="T76" fmla="*/ 2207 w 16074"/>
                <a:gd name="T77" fmla="*/ 15444 h 16128"/>
                <a:gd name="T78" fmla="*/ 2013 w 16074"/>
                <a:gd name="T79" fmla="*/ 15642 h 16128"/>
                <a:gd name="T80" fmla="*/ 1779 w 16074"/>
                <a:gd name="T81" fmla="*/ 15812 h 16128"/>
                <a:gd name="T82" fmla="*/ 1496 w 16074"/>
                <a:gd name="T83" fmla="*/ 15944 h 16128"/>
                <a:gd name="T84" fmla="*/ 1210 w 16074"/>
                <a:gd name="T85" fmla="*/ 16001 h 16128"/>
                <a:gd name="T86" fmla="*/ 933 w 16074"/>
                <a:gd name="T87" fmla="*/ 15986 h 16128"/>
                <a:gd name="T88" fmla="*/ 671 w 16074"/>
                <a:gd name="T89" fmla="*/ 15902 h 16128"/>
                <a:gd name="T90" fmla="*/ 436 w 16074"/>
                <a:gd name="T91" fmla="*/ 15751 h 16128"/>
                <a:gd name="T92" fmla="*/ 234 w 16074"/>
                <a:gd name="T93" fmla="*/ 15534 h 16128"/>
                <a:gd name="T94" fmla="*/ 33 w 16074"/>
                <a:gd name="T95" fmla="*/ 15112 h 16128"/>
                <a:gd name="T96" fmla="*/ 17 w 16074"/>
                <a:gd name="T97" fmla="*/ 14651 h 16128"/>
                <a:gd name="T98" fmla="*/ 179 w 16074"/>
                <a:gd name="T99" fmla="*/ 14226 h 16128"/>
                <a:gd name="T100" fmla="*/ 478 w 16074"/>
                <a:gd name="T101" fmla="*/ 13874 h 16128"/>
                <a:gd name="T102" fmla="*/ 878 w 16074"/>
                <a:gd name="T103" fmla="*/ 13632 h 16128"/>
                <a:gd name="T104" fmla="*/ 1339 w 16074"/>
                <a:gd name="T105" fmla="*/ 13536 h 16128"/>
                <a:gd name="T106" fmla="*/ 1477 w 16074"/>
                <a:gd name="T107" fmla="*/ 13406 h 16128"/>
                <a:gd name="T108" fmla="*/ 1100 w 16074"/>
                <a:gd name="T109" fmla="*/ 12990 h 16128"/>
                <a:gd name="T110" fmla="*/ 736 w 16074"/>
                <a:gd name="T111" fmla="*/ 12545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74" h="16128">
                  <a:moveTo>
                    <a:pt x="454" y="12169"/>
                  </a:moveTo>
                  <a:lnTo>
                    <a:pt x="1614" y="10993"/>
                  </a:lnTo>
                  <a:lnTo>
                    <a:pt x="1844" y="11188"/>
                  </a:lnTo>
                  <a:lnTo>
                    <a:pt x="2077" y="11378"/>
                  </a:lnTo>
                  <a:lnTo>
                    <a:pt x="2313" y="11564"/>
                  </a:lnTo>
                  <a:lnTo>
                    <a:pt x="2550" y="11742"/>
                  </a:lnTo>
                  <a:lnTo>
                    <a:pt x="2792" y="11916"/>
                  </a:lnTo>
                  <a:lnTo>
                    <a:pt x="3035" y="12083"/>
                  </a:lnTo>
                  <a:lnTo>
                    <a:pt x="3280" y="12242"/>
                  </a:lnTo>
                  <a:lnTo>
                    <a:pt x="3529" y="12395"/>
                  </a:lnTo>
                  <a:lnTo>
                    <a:pt x="3781" y="12540"/>
                  </a:lnTo>
                  <a:lnTo>
                    <a:pt x="4035" y="12677"/>
                  </a:lnTo>
                  <a:lnTo>
                    <a:pt x="4293" y="12804"/>
                  </a:lnTo>
                  <a:lnTo>
                    <a:pt x="4554" y="12923"/>
                  </a:lnTo>
                  <a:lnTo>
                    <a:pt x="4818" y="13031"/>
                  </a:lnTo>
                  <a:lnTo>
                    <a:pt x="5086" y="13131"/>
                  </a:lnTo>
                  <a:lnTo>
                    <a:pt x="5356" y="13220"/>
                  </a:lnTo>
                  <a:lnTo>
                    <a:pt x="5630" y="13298"/>
                  </a:lnTo>
                  <a:lnTo>
                    <a:pt x="5908" y="13364"/>
                  </a:lnTo>
                  <a:lnTo>
                    <a:pt x="6189" y="13418"/>
                  </a:lnTo>
                  <a:lnTo>
                    <a:pt x="6474" y="13461"/>
                  </a:lnTo>
                  <a:lnTo>
                    <a:pt x="6763" y="13491"/>
                  </a:lnTo>
                  <a:lnTo>
                    <a:pt x="7056" y="13508"/>
                  </a:lnTo>
                  <a:lnTo>
                    <a:pt x="7352" y="13511"/>
                  </a:lnTo>
                  <a:lnTo>
                    <a:pt x="7653" y="13501"/>
                  </a:lnTo>
                  <a:lnTo>
                    <a:pt x="7958" y="13476"/>
                  </a:lnTo>
                  <a:lnTo>
                    <a:pt x="8267" y="13437"/>
                  </a:lnTo>
                  <a:lnTo>
                    <a:pt x="8579" y="13381"/>
                  </a:lnTo>
                  <a:lnTo>
                    <a:pt x="8897" y="13311"/>
                  </a:lnTo>
                  <a:lnTo>
                    <a:pt x="9219" y="13224"/>
                  </a:lnTo>
                  <a:lnTo>
                    <a:pt x="9546" y="13121"/>
                  </a:lnTo>
                  <a:lnTo>
                    <a:pt x="9877" y="13001"/>
                  </a:lnTo>
                  <a:lnTo>
                    <a:pt x="10212" y="12863"/>
                  </a:lnTo>
                  <a:lnTo>
                    <a:pt x="10554" y="12708"/>
                  </a:lnTo>
                  <a:lnTo>
                    <a:pt x="5225" y="7326"/>
                  </a:lnTo>
                  <a:lnTo>
                    <a:pt x="3765" y="8813"/>
                  </a:lnTo>
                  <a:lnTo>
                    <a:pt x="1503" y="6582"/>
                  </a:lnTo>
                  <a:lnTo>
                    <a:pt x="5491" y="2537"/>
                  </a:lnTo>
                  <a:lnTo>
                    <a:pt x="5547" y="2563"/>
                  </a:lnTo>
                  <a:lnTo>
                    <a:pt x="5604" y="2588"/>
                  </a:lnTo>
                  <a:lnTo>
                    <a:pt x="5663" y="2610"/>
                  </a:lnTo>
                  <a:lnTo>
                    <a:pt x="5724" y="2631"/>
                  </a:lnTo>
                  <a:lnTo>
                    <a:pt x="5787" y="2649"/>
                  </a:lnTo>
                  <a:lnTo>
                    <a:pt x="5852" y="2666"/>
                  </a:lnTo>
                  <a:lnTo>
                    <a:pt x="5918" y="2680"/>
                  </a:lnTo>
                  <a:lnTo>
                    <a:pt x="5986" y="2693"/>
                  </a:lnTo>
                  <a:lnTo>
                    <a:pt x="6055" y="2703"/>
                  </a:lnTo>
                  <a:lnTo>
                    <a:pt x="6127" y="2711"/>
                  </a:lnTo>
                  <a:lnTo>
                    <a:pt x="6200" y="2716"/>
                  </a:lnTo>
                  <a:lnTo>
                    <a:pt x="6274" y="2719"/>
                  </a:lnTo>
                  <a:lnTo>
                    <a:pt x="6351" y="2719"/>
                  </a:lnTo>
                  <a:lnTo>
                    <a:pt x="6429" y="2716"/>
                  </a:lnTo>
                  <a:lnTo>
                    <a:pt x="6508" y="2710"/>
                  </a:lnTo>
                  <a:lnTo>
                    <a:pt x="6588" y="2700"/>
                  </a:lnTo>
                  <a:lnTo>
                    <a:pt x="6671" y="2688"/>
                  </a:lnTo>
                  <a:lnTo>
                    <a:pt x="6755" y="2673"/>
                  </a:lnTo>
                  <a:lnTo>
                    <a:pt x="6840" y="2654"/>
                  </a:lnTo>
                  <a:lnTo>
                    <a:pt x="6925" y="2632"/>
                  </a:lnTo>
                  <a:lnTo>
                    <a:pt x="7013" y="2607"/>
                  </a:lnTo>
                  <a:lnTo>
                    <a:pt x="7102" y="2577"/>
                  </a:lnTo>
                  <a:lnTo>
                    <a:pt x="7192" y="2545"/>
                  </a:lnTo>
                  <a:lnTo>
                    <a:pt x="7283" y="2508"/>
                  </a:lnTo>
                  <a:lnTo>
                    <a:pt x="7375" y="2468"/>
                  </a:lnTo>
                  <a:lnTo>
                    <a:pt x="7469" y="2423"/>
                  </a:lnTo>
                  <a:lnTo>
                    <a:pt x="7563" y="2375"/>
                  </a:lnTo>
                  <a:lnTo>
                    <a:pt x="7659" y="2321"/>
                  </a:lnTo>
                  <a:lnTo>
                    <a:pt x="7756" y="2265"/>
                  </a:lnTo>
                  <a:lnTo>
                    <a:pt x="7854" y="2203"/>
                  </a:lnTo>
                  <a:lnTo>
                    <a:pt x="7953" y="2137"/>
                  </a:lnTo>
                  <a:lnTo>
                    <a:pt x="8053" y="2066"/>
                  </a:lnTo>
                  <a:lnTo>
                    <a:pt x="9204" y="3243"/>
                  </a:lnTo>
                  <a:lnTo>
                    <a:pt x="7220" y="5296"/>
                  </a:lnTo>
                  <a:lnTo>
                    <a:pt x="12597" y="10708"/>
                  </a:lnTo>
                  <a:lnTo>
                    <a:pt x="12775" y="10387"/>
                  </a:lnTo>
                  <a:lnTo>
                    <a:pt x="12930" y="10057"/>
                  </a:lnTo>
                  <a:lnTo>
                    <a:pt x="13065" y="9719"/>
                  </a:lnTo>
                  <a:lnTo>
                    <a:pt x="13179" y="9373"/>
                  </a:lnTo>
                  <a:lnTo>
                    <a:pt x="13271" y="9022"/>
                  </a:lnTo>
                  <a:lnTo>
                    <a:pt x="13344" y="8664"/>
                  </a:lnTo>
                  <a:lnTo>
                    <a:pt x="13396" y="8301"/>
                  </a:lnTo>
                  <a:lnTo>
                    <a:pt x="13426" y="7934"/>
                  </a:lnTo>
                  <a:lnTo>
                    <a:pt x="13437" y="7564"/>
                  </a:lnTo>
                  <a:lnTo>
                    <a:pt x="13427" y="7192"/>
                  </a:lnTo>
                  <a:lnTo>
                    <a:pt x="13398" y="6818"/>
                  </a:lnTo>
                  <a:lnTo>
                    <a:pt x="13347" y="6443"/>
                  </a:lnTo>
                  <a:lnTo>
                    <a:pt x="13277" y="6068"/>
                  </a:lnTo>
                  <a:lnTo>
                    <a:pt x="13188" y="5694"/>
                  </a:lnTo>
                  <a:lnTo>
                    <a:pt x="13079" y="5321"/>
                  </a:lnTo>
                  <a:lnTo>
                    <a:pt x="12949" y="4950"/>
                  </a:lnTo>
                  <a:lnTo>
                    <a:pt x="12801" y="4583"/>
                  </a:lnTo>
                  <a:lnTo>
                    <a:pt x="12634" y="4220"/>
                  </a:lnTo>
                  <a:lnTo>
                    <a:pt x="12447" y="3862"/>
                  </a:lnTo>
                  <a:lnTo>
                    <a:pt x="12241" y="3509"/>
                  </a:lnTo>
                  <a:lnTo>
                    <a:pt x="12017" y="3162"/>
                  </a:lnTo>
                  <a:lnTo>
                    <a:pt x="11773" y="2822"/>
                  </a:lnTo>
                  <a:lnTo>
                    <a:pt x="11511" y="2492"/>
                  </a:lnTo>
                  <a:lnTo>
                    <a:pt x="11230" y="2169"/>
                  </a:lnTo>
                  <a:lnTo>
                    <a:pt x="10931" y="1856"/>
                  </a:lnTo>
                  <a:lnTo>
                    <a:pt x="10613" y="1553"/>
                  </a:lnTo>
                  <a:lnTo>
                    <a:pt x="10277" y="1262"/>
                  </a:lnTo>
                  <a:lnTo>
                    <a:pt x="9924" y="982"/>
                  </a:lnTo>
                  <a:lnTo>
                    <a:pt x="9551" y="716"/>
                  </a:lnTo>
                  <a:lnTo>
                    <a:pt x="9162" y="463"/>
                  </a:lnTo>
                  <a:lnTo>
                    <a:pt x="8754" y="224"/>
                  </a:lnTo>
                  <a:lnTo>
                    <a:pt x="8329" y="0"/>
                  </a:lnTo>
                  <a:lnTo>
                    <a:pt x="8761" y="35"/>
                  </a:lnTo>
                  <a:lnTo>
                    <a:pt x="9199" y="99"/>
                  </a:lnTo>
                  <a:lnTo>
                    <a:pt x="9641" y="192"/>
                  </a:lnTo>
                  <a:lnTo>
                    <a:pt x="10084" y="310"/>
                  </a:lnTo>
                  <a:lnTo>
                    <a:pt x="10526" y="458"/>
                  </a:lnTo>
                  <a:lnTo>
                    <a:pt x="10966" y="632"/>
                  </a:lnTo>
                  <a:lnTo>
                    <a:pt x="11402" y="832"/>
                  </a:lnTo>
                  <a:lnTo>
                    <a:pt x="11830" y="1057"/>
                  </a:lnTo>
                  <a:lnTo>
                    <a:pt x="12250" y="1307"/>
                  </a:lnTo>
                  <a:lnTo>
                    <a:pt x="12659" y="1583"/>
                  </a:lnTo>
                  <a:lnTo>
                    <a:pt x="13054" y="1881"/>
                  </a:lnTo>
                  <a:lnTo>
                    <a:pt x="13435" y="2203"/>
                  </a:lnTo>
                  <a:lnTo>
                    <a:pt x="13798" y="2548"/>
                  </a:lnTo>
                  <a:lnTo>
                    <a:pt x="14141" y="2915"/>
                  </a:lnTo>
                  <a:lnTo>
                    <a:pt x="14464" y="3304"/>
                  </a:lnTo>
                  <a:lnTo>
                    <a:pt x="14762" y="3714"/>
                  </a:lnTo>
                  <a:lnTo>
                    <a:pt x="15036" y="4146"/>
                  </a:lnTo>
                  <a:lnTo>
                    <a:pt x="15281" y="4596"/>
                  </a:lnTo>
                  <a:lnTo>
                    <a:pt x="15496" y="5067"/>
                  </a:lnTo>
                  <a:lnTo>
                    <a:pt x="15679" y="5557"/>
                  </a:lnTo>
                  <a:lnTo>
                    <a:pt x="15829" y="6065"/>
                  </a:lnTo>
                  <a:lnTo>
                    <a:pt x="15942" y="6591"/>
                  </a:lnTo>
                  <a:lnTo>
                    <a:pt x="16016" y="7135"/>
                  </a:lnTo>
                  <a:lnTo>
                    <a:pt x="16052" y="7695"/>
                  </a:lnTo>
                  <a:lnTo>
                    <a:pt x="16044" y="8271"/>
                  </a:lnTo>
                  <a:lnTo>
                    <a:pt x="15991" y="8863"/>
                  </a:lnTo>
                  <a:lnTo>
                    <a:pt x="15892" y="9471"/>
                  </a:lnTo>
                  <a:lnTo>
                    <a:pt x="15744" y="10093"/>
                  </a:lnTo>
                  <a:lnTo>
                    <a:pt x="15545" y="10729"/>
                  </a:lnTo>
                  <a:lnTo>
                    <a:pt x="15294" y="11379"/>
                  </a:lnTo>
                  <a:lnTo>
                    <a:pt x="14987" y="12042"/>
                  </a:lnTo>
                  <a:lnTo>
                    <a:pt x="14623" y="12717"/>
                  </a:lnTo>
                  <a:lnTo>
                    <a:pt x="16074" y="14218"/>
                  </a:lnTo>
                  <a:lnTo>
                    <a:pt x="14156" y="16081"/>
                  </a:lnTo>
                  <a:lnTo>
                    <a:pt x="12655" y="14684"/>
                  </a:lnTo>
                  <a:lnTo>
                    <a:pt x="12293" y="14873"/>
                  </a:lnTo>
                  <a:lnTo>
                    <a:pt x="11934" y="15048"/>
                  </a:lnTo>
                  <a:lnTo>
                    <a:pt x="11578" y="15211"/>
                  </a:lnTo>
                  <a:lnTo>
                    <a:pt x="11223" y="15360"/>
                  </a:lnTo>
                  <a:lnTo>
                    <a:pt x="10870" y="15495"/>
                  </a:lnTo>
                  <a:lnTo>
                    <a:pt x="10520" y="15617"/>
                  </a:lnTo>
                  <a:lnTo>
                    <a:pt x="10173" y="15726"/>
                  </a:lnTo>
                  <a:lnTo>
                    <a:pt x="9828" y="15822"/>
                  </a:lnTo>
                  <a:lnTo>
                    <a:pt x="9485" y="15904"/>
                  </a:lnTo>
                  <a:lnTo>
                    <a:pt x="9145" y="15974"/>
                  </a:lnTo>
                  <a:lnTo>
                    <a:pt x="8808" y="16030"/>
                  </a:lnTo>
                  <a:lnTo>
                    <a:pt x="8472" y="16074"/>
                  </a:lnTo>
                  <a:lnTo>
                    <a:pt x="8140" y="16105"/>
                  </a:lnTo>
                  <a:lnTo>
                    <a:pt x="7812" y="16123"/>
                  </a:lnTo>
                  <a:lnTo>
                    <a:pt x="7486" y="16128"/>
                  </a:lnTo>
                  <a:lnTo>
                    <a:pt x="7164" y="16121"/>
                  </a:lnTo>
                  <a:lnTo>
                    <a:pt x="6845" y="16101"/>
                  </a:lnTo>
                  <a:lnTo>
                    <a:pt x="6529" y="16069"/>
                  </a:lnTo>
                  <a:lnTo>
                    <a:pt x="6216" y="16024"/>
                  </a:lnTo>
                  <a:lnTo>
                    <a:pt x="5906" y="15967"/>
                  </a:lnTo>
                  <a:lnTo>
                    <a:pt x="5601" y="15897"/>
                  </a:lnTo>
                  <a:lnTo>
                    <a:pt x="5298" y="15816"/>
                  </a:lnTo>
                  <a:lnTo>
                    <a:pt x="5001" y="15722"/>
                  </a:lnTo>
                  <a:lnTo>
                    <a:pt x="4706" y="15616"/>
                  </a:lnTo>
                  <a:lnTo>
                    <a:pt x="4415" y="15498"/>
                  </a:lnTo>
                  <a:lnTo>
                    <a:pt x="4129" y="15368"/>
                  </a:lnTo>
                  <a:lnTo>
                    <a:pt x="3846" y="15227"/>
                  </a:lnTo>
                  <a:lnTo>
                    <a:pt x="3568" y="15073"/>
                  </a:lnTo>
                  <a:lnTo>
                    <a:pt x="3293" y="14907"/>
                  </a:lnTo>
                  <a:lnTo>
                    <a:pt x="3023" y="14731"/>
                  </a:lnTo>
                  <a:lnTo>
                    <a:pt x="2757" y="14542"/>
                  </a:lnTo>
                  <a:lnTo>
                    <a:pt x="2496" y="14342"/>
                  </a:lnTo>
                  <a:lnTo>
                    <a:pt x="2509" y="14390"/>
                  </a:lnTo>
                  <a:lnTo>
                    <a:pt x="2520" y="14439"/>
                  </a:lnTo>
                  <a:lnTo>
                    <a:pt x="2528" y="14487"/>
                  </a:lnTo>
                  <a:lnTo>
                    <a:pt x="2533" y="14536"/>
                  </a:lnTo>
                  <a:lnTo>
                    <a:pt x="2536" y="14586"/>
                  </a:lnTo>
                  <a:lnTo>
                    <a:pt x="2537" y="14635"/>
                  </a:lnTo>
                  <a:lnTo>
                    <a:pt x="2534" y="14686"/>
                  </a:lnTo>
                  <a:lnTo>
                    <a:pt x="2530" y="14735"/>
                  </a:lnTo>
                  <a:lnTo>
                    <a:pt x="2523" y="14785"/>
                  </a:lnTo>
                  <a:lnTo>
                    <a:pt x="2514" y="14835"/>
                  </a:lnTo>
                  <a:lnTo>
                    <a:pt x="2502" y="14884"/>
                  </a:lnTo>
                  <a:lnTo>
                    <a:pt x="2489" y="14934"/>
                  </a:lnTo>
                  <a:lnTo>
                    <a:pt x="2473" y="14983"/>
                  </a:lnTo>
                  <a:lnTo>
                    <a:pt x="2454" y="15031"/>
                  </a:lnTo>
                  <a:lnTo>
                    <a:pt x="2434" y="15080"/>
                  </a:lnTo>
                  <a:lnTo>
                    <a:pt x="2412" y="15127"/>
                  </a:lnTo>
                  <a:lnTo>
                    <a:pt x="2388" y="15174"/>
                  </a:lnTo>
                  <a:lnTo>
                    <a:pt x="2363" y="15222"/>
                  </a:lnTo>
                  <a:lnTo>
                    <a:pt x="2334" y="15267"/>
                  </a:lnTo>
                  <a:lnTo>
                    <a:pt x="2305" y="15313"/>
                  </a:lnTo>
                  <a:lnTo>
                    <a:pt x="2275" y="15358"/>
                  </a:lnTo>
                  <a:lnTo>
                    <a:pt x="2241" y="15401"/>
                  </a:lnTo>
                  <a:lnTo>
                    <a:pt x="2207" y="15444"/>
                  </a:lnTo>
                  <a:lnTo>
                    <a:pt x="2171" y="15486"/>
                  </a:lnTo>
                  <a:lnTo>
                    <a:pt x="2134" y="15526"/>
                  </a:lnTo>
                  <a:lnTo>
                    <a:pt x="2095" y="15567"/>
                  </a:lnTo>
                  <a:lnTo>
                    <a:pt x="2055" y="15605"/>
                  </a:lnTo>
                  <a:lnTo>
                    <a:pt x="2013" y="15642"/>
                  </a:lnTo>
                  <a:lnTo>
                    <a:pt x="1971" y="15677"/>
                  </a:lnTo>
                  <a:lnTo>
                    <a:pt x="1927" y="15713"/>
                  </a:lnTo>
                  <a:lnTo>
                    <a:pt x="1881" y="15745"/>
                  </a:lnTo>
                  <a:lnTo>
                    <a:pt x="1836" y="15777"/>
                  </a:lnTo>
                  <a:lnTo>
                    <a:pt x="1779" y="15812"/>
                  </a:lnTo>
                  <a:lnTo>
                    <a:pt x="1723" y="15845"/>
                  </a:lnTo>
                  <a:lnTo>
                    <a:pt x="1666" y="15874"/>
                  </a:lnTo>
                  <a:lnTo>
                    <a:pt x="1610" y="15900"/>
                  </a:lnTo>
                  <a:lnTo>
                    <a:pt x="1552" y="15923"/>
                  </a:lnTo>
                  <a:lnTo>
                    <a:pt x="1496" y="15944"/>
                  </a:lnTo>
                  <a:lnTo>
                    <a:pt x="1438" y="15961"/>
                  </a:lnTo>
                  <a:lnTo>
                    <a:pt x="1381" y="15975"/>
                  </a:lnTo>
                  <a:lnTo>
                    <a:pt x="1324" y="15987"/>
                  </a:lnTo>
                  <a:lnTo>
                    <a:pt x="1267" y="15995"/>
                  </a:lnTo>
                  <a:lnTo>
                    <a:pt x="1210" y="16001"/>
                  </a:lnTo>
                  <a:lnTo>
                    <a:pt x="1154" y="16003"/>
                  </a:lnTo>
                  <a:lnTo>
                    <a:pt x="1098" y="16003"/>
                  </a:lnTo>
                  <a:lnTo>
                    <a:pt x="1043" y="16000"/>
                  </a:lnTo>
                  <a:lnTo>
                    <a:pt x="987" y="15995"/>
                  </a:lnTo>
                  <a:lnTo>
                    <a:pt x="933" y="15986"/>
                  </a:lnTo>
                  <a:lnTo>
                    <a:pt x="879" y="15975"/>
                  </a:lnTo>
                  <a:lnTo>
                    <a:pt x="826" y="15961"/>
                  </a:lnTo>
                  <a:lnTo>
                    <a:pt x="773" y="15944"/>
                  </a:lnTo>
                  <a:lnTo>
                    <a:pt x="722" y="15924"/>
                  </a:lnTo>
                  <a:lnTo>
                    <a:pt x="671" y="15902"/>
                  </a:lnTo>
                  <a:lnTo>
                    <a:pt x="622" y="15877"/>
                  </a:lnTo>
                  <a:lnTo>
                    <a:pt x="573" y="15849"/>
                  </a:lnTo>
                  <a:lnTo>
                    <a:pt x="527" y="15819"/>
                  </a:lnTo>
                  <a:lnTo>
                    <a:pt x="480" y="15786"/>
                  </a:lnTo>
                  <a:lnTo>
                    <a:pt x="436" y="15751"/>
                  </a:lnTo>
                  <a:lnTo>
                    <a:pt x="393" y="15713"/>
                  </a:lnTo>
                  <a:lnTo>
                    <a:pt x="350" y="15671"/>
                  </a:lnTo>
                  <a:lnTo>
                    <a:pt x="310" y="15628"/>
                  </a:lnTo>
                  <a:lnTo>
                    <a:pt x="271" y="15583"/>
                  </a:lnTo>
                  <a:lnTo>
                    <a:pt x="234" y="15534"/>
                  </a:lnTo>
                  <a:lnTo>
                    <a:pt x="199" y="15483"/>
                  </a:lnTo>
                  <a:lnTo>
                    <a:pt x="143" y="15391"/>
                  </a:lnTo>
                  <a:lnTo>
                    <a:pt x="98" y="15299"/>
                  </a:lnTo>
                  <a:lnTo>
                    <a:pt x="61" y="15206"/>
                  </a:lnTo>
                  <a:lnTo>
                    <a:pt x="33" y="15112"/>
                  </a:lnTo>
                  <a:lnTo>
                    <a:pt x="14" y="15019"/>
                  </a:lnTo>
                  <a:lnTo>
                    <a:pt x="3" y="14925"/>
                  </a:lnTo>
                  <a:lnTo>
                    <a:pt x="0" y="14833"/>
                  </a:lnTo>
                  <a:lnTo>
                    <a:pt x="5" y="14741"/>
                  </a:lnTo>
                  <a:lnTo>
                    <a:pt x="17" y="14651"/>
                  </a:lnTo>
                  <a:lnTo>
                    <a:pt x="36" y="14562"/>
                  </a:lnTo>
                  <a:lnTo>
                    <a:pt x="63" y="14475"/>
                  </a:lnTo>
                  <a:lnTo>
                    <a:pt x="95" y="14389"/>
                  </a:lnTo>
                  <a:lnTo>
                    <a:pt x="133" y="14307"/>
                  </a:lnTo>
                  <a:lnTo>
                    <a:pt x="179" y="14226"/>
                  </a:lnTo>
                  <a:lnTo>
                    <a:pt x="228" y="14148"/>
                  </a:lnTo>
                  <a:lnTo>
                    <a:pt x="284" y="14075"/>
                  </a:lnTo>
                  <a:lnTo>
                    <a:pt x="344" y="14004"/>
                  </a:lnTo>
                  <a:lnTo>
                    <a:pt x="409" y="13938"/>
                  </a:lnTo>
                  <a:lnTo>
                    <a:pt x="478" y="13874"/>
                  </a:lnTo>
                  <a:lnTo>
                    <a:pt x="551" y="13816"/>
                  </a:lnTo>
                  <a:lnTo>
                    <a:pt x="628" y="13762"/>
                  </a:lnTo>
                  <a:lnTo>
                    <a:pt x="708" y="13714"/>
                  </a:lnTo>
                  <a:lnTo>
                    <a:pt x="791" y="13670"/>
                  </a:lnTo>
                  <a:lnTo>
                    <a:pt x="878" y="13632"/>
                  </a:lnTo>
                  <a:lnTo>
                    <a:pt x="967" y="13601"/>
                  </a:lnTo>
                  <a:lnTo>
                    <a:pt x="1057" y="13575"/>
                  </a:lnTo>
                  <a:lnTo>
                    <a:pt x="1150" y="13556"/>
                  </a:lnTo>
                  <a:lnTo>
                    <a:pt x="1244" y="13542"/>
                  </a:lnTo>
                  <a:lnTo>
                    <a:pt x="1339" y="13536"/>
                  </a:lnTo>
                  <a:lnTo>
                    <a:pt x="1436" y="13538"/>
                  </a:lnTo>
                  <a:lnTo>
                    <a:pt x="1533" y="13548"/>
                  </a:lnTo>
                  <a:lnTo>
                    <a:pt x="1630" y="13565"/>
                  </a:lnTo>
                  <a:lnTo>
                    <a:pt x="1553" y="13486"/>
                  </a:lnTo>
                  <a:lnTo>
                    <a:pt x="1477" y="13406"/>
                  </a:lnTo>
                  <a:lnTo>
                    <a:pt x="1400" y="13325"/>
                  </a:lnTo>
                  <a:lnTo>
                    <a:pt x="1324" y="13243"/>
                  </a:lnTo>
                  <a:lnTo>
                    <a:pt x="1248" y="13159"/>
                  </a:lnTo>
                  <a:lnTo>
                    <a:pt x="1174" y="13075"/>
                  </a:lnTo>
                  <a:lnTo>
                    <a:pt x="1100" y="12990"/>
                  </a:lnTo>
                  <a:lnTo>
                    <a:pt x="1026" y="12903"/>
                  </a:lnTo>
                  <a:lnTo>
                    <a:pt x="953" y="12815"/>
                  </a:lnTo>
                  <a:lnTo>
                    <a:pt x="880" y="12726"/>
                  </a:lnTo>
                  <a:lnTo>
                    <a:pt x="807" y="12636"/>
                  </a:lnTo>
                  <a:lnTo>
                    <a:pt x="736" y="12545"/>
                  </a:lnTo>
                  <a:lnTo>
                    <a:pt x="665" y="12453"/>
                  </a:lnTo>
                  <a:lnTo>
                    <a:pt x="594" y="12359"/>
                  </a:lnTo>
                  <a:lnTo>
                    <a:pt x="524" y="12264"/>
                  </a:lnTo>
                  <a:lnTo>
                    <a:pt x="454" y="12169"/>
                  </a:lnTo>
                  <a:close/>
                </a:path>
              </a:pathLst>
            </a:custGeom>
            <a:gradFill flip="none" rotWithShape="1">
              <a:gsLst>
                <a:gs pos="0">
                  <a:srgbClr val="FFFF00"/>
                </a:gs>
                <a:gs pos="100000">
                  <a:srgbClr val="FFC000"/>
                </a:gs>
                <a:gs pos="55000">
                  <a:srgbClr val="FFFF00">
                    <a:tint val="23500"/>
                    <a:satMod val="160000"/>
                  </a:srgbClr>
                </a:gs>
              </a:gsLst>
              <a:lin ang="5400000" scaled="1"/>
              <a:tileRect/>
            </a:gradFill>
            <a:ln>
              <a:noFill/>
            </a:ln>
            <a:effectLst/>
          </p:spPr>
          <p:txBody>
            <a:bodyPr vert="horz" wrap="square" lIns="91440" tIns="45720" rIns="91440" bIns="45720" numCol="1" anchor="t" anchorCtr="0" compatLnSpc="1"/>
            <a:lstStyle/>
            <a:p>
              <a:pPr defTabSz="685800"/>
              <a:endParaRPr lang="zh-CN" altLang="en-US" sz="1350">
                <a:solidFill>
                  <a:prstClr val="black"/>
                </a:solidFill>
                <a:latin typeface="Times New Roman" panose="02020603050405020304"/>
                <a:ea typeface="微软雅黑" panose="020B0503020204020204" charset="-122"/>
                <a:sym typeface="Roboto Regular"/>
              </a:endParaRPr>
            </a:p>
          </p:txBody>
        </p:sp>
      </p:gr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小图标">
    <p:bg>
      <p:bgPr>
        <a:solidFill>
          <a:schemeClr val="bg1"/>
        </a:solidFill>
        <a:effectLst/>
      </p:bgPr>
    </p:bg>
    <p:spTree>
      <p:nvGrpSpPr>
        <p:cNvPr id="1" name=""/>
        <p:cNvGrpSpPr/>
        <p:nvPr/>
      </p:nvGrpSpPr>
      <p:grpSpPr>
        <a:xfrm>
          <a:off x="0" y="0"/>
          <a:ext cx="0" cy="0"/>
          <a:chOff x="0" y="0"/>
          <a:chExt cx="0" cy="0"/>
        </a:xfrm>
      </p:grpSpPr>
      <p:sp>
        <p:nvSpPr>
          <p:cNvPr id="11" name="矩形 10"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513" y="6497638"/>
            <a:ext cx="809625" cy="252413"/>
          </a:xfrm>
          <a:prstGeom prst="rect">
            <a:avLst/>
          </a:prstGeom>
          <a:ln>
            <a:noFill/>
          </a:ln>
        </p:spPr>
        <p:txBody>
          <a:bodyPr wrap="square">
            <a:spAutoFit/>
          </a:bodyPr>
          <a:lstStyle/>
          <a:p>
            <a:pPr algn="r"/>
            <a:r>
              <a:rPr lang="en-US" sz="1050" noProof="1">
                <a:solidFill>
                  <a:srgbClr val="44546A"/>
                </a:solidFill>
              </a:rPr>
              <a:t>CMIoT</a:t>
            </a:r>
            <a:endParaRPr lang="en-US" sz="1050" noProof="1">
              <a:solidFill>
                <a:srgbClr val="44546A"/>
              </a:solidFill>
            </a:endParaRPr>
          </a:p>
        </p:txBody>
      </p:sp>
      <p:sp>
        <p:nvSpPr>
          <p:cNvPr id="12" name="矩形 1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48463"/>
            <a:ext cx="398463" cy="104775"/>
          </a:xfrm>
          <a:prstGeom prst="rect">
            <a:avLst/>
          </a:prstGeom>
          <a:solidFill>
            <a:srgbClr val="0486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noProof="1">
              <a:solidFill>
                <a:prstClr val="white"/>
              </a:solidFill>
            </a:endParaRPr>
          </a:p>
        </p:txBody>
      </p:sp>
      <p:pic>
        <p:nvPicPr>
          <p:cNvPr id="14340" name="图片 14"/>
          <p:cNvPicPr>
            <a:picLocks noChangeAspect="1"/>
          </p:cNvPicPr>
          <p:nvPr userDrawn="1"/>
        </p:nvPicPr>
        <p:blipFill>
          <a:blip r:embed="rId2"/>
          <a:stretch>
            <a:fillRect/>
          </a:stretch>
        </p:blipFill>
        <p:spPr>
          <a:xfrm>
            <a:off x="9525" y="0"/>
            <a:ext cx="12172950" cy="6858000"/>
          </a:xfrm>
          <a:prstGeom prst="rect">
            <a:avLst/>
          </a:prstGeom>
          <a:noFill/>
          <a:ln w="9525">
            <a:noFill/>
          </a:ln>
        </p:spPr>
      </p:pic>
      <p:sp>
        <p:nvSpPr>
          <p:cNvPr id="16" name="TextBox 7"/>
          <p:cNvSpPr txBox="1"/>
          <p:nvPr userDrawn="1"/>
        </p:nvSpPr>
        <p:spPr>
          <a:xfrm>
            <a:off x="11364913" y="6605588"/>
            <a:ext cx="1055688" cy="228600"/>
          </a:xfrm>
          <a:prstGeom prst="rect">
            <a:avLst/>
          </a:prstGeom>
          <a:noFill/>
        </p:spPr>
        <p:txBody>
          <a:bodyPr wrap="square" lIns="77923" tIns="38962" rIns="77923" bIns="38962" rtlCol="0">
            <a:spAutoFit/>
          </a:bodyPr>
          <a:lstStyle/>
          <a:p>
            <a:pPr algn="ctr" defTabSz="779145"/>
            <a:fld id="{24173ED6-4A69-4FA8-8A09-51FC87ACF5D8}" type="slidenum">
              <a:rPr lang="zh-CN" altLang="en-US" sz="975" b="1" noProof="1">
                <a:solidFill>
                  <a:srgbClr val="9BBB59"/>
                </a:solidFill>
                <a:latin typeface="微软雅黑" panose="020B0503020204020204" charset="-122"/>
              </a:rPr>
            </a:fld>
            <a:endParaRPr lang="zh-CN" altLang="en-US" sz="975" b="1" noProof="1">
              <a:solidFill>
                <a:srgbClr val="9BBB59"/>
              </a:solidFill>
              <a:latin typeface="微软雅黑" panose="020B0503020204020204" charset="-122"/>
            </a:endParaRPr>
          </a:p>
        </p:txBody>
      </p:sp>
      <p:pic>
        <p:nvPicPr>
          <p:cNvPr id="6" name="图片 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contrast="4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0" y="213"/>
            <a:ext cx="12192000" cy="6858000"/>
          </a:xfrm>
          <a:prstGeom prst="rect">
            <a:avLst/>
          </a:prstGeom>
        </p:spPr>
      </p:pic>
      <p:pic>
        <p:nvPicPr>
          <p:cNvPr id="7" name="图片 6"/>
          <p:cNvPicPr>
            <a:picLocks noChangeAspect="1"/>
          </p:cNvPicPr>
          <p:nvPr userDrawn="1"/>
        </p:nvPicPr>
        <p:blipFill rotWithShape="1">
          <a:blip r:embed="rId5" cstate="print">
            <a:extLst>
              <a:ext uri="{28A0092B-C50C-407E-A947-70E740481C1C}">
                <a14:useLocalDpi xmlns:a14="http://schemas.microsoft.com/office/drawing/2010/main" val="0"/>
              </a:ext>
            </a:extLst>
          </a:blip>
          <a:srcRect t="22265" b="22265"/>
          <a:stretch>
            <a:fillRect/>
          </a:stretch>
        </p:blipFill>
        <p:spPr>
          <a:xfrm>
            <a:off x="10063716" y="118524"/>
            <a:ext cx="1487520" cy="726764"/>
          </a:xfrm>
          <a:prstGeom prst="rect">
            <a:avLst/>
          </a:prstGeom>
        </p:spPr>
      </p:pic>
      <p:pic>
        <p:nvPicPr>
          <p:cNvPr id="8" name="图片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372043" y="213"/>
            <a:ext cx="866030" cy="762781"/>
          </a:xfrm>
          <a:prstGeom prst="rect">
            <a:avLst/>
          </a:prstGeom>
        </p:spPr>
      </p:pic>
      <p:sp>
        <p:nvSpPr>
          <p:cNvPr id="9" name="TextBox 7"/>
          <p:cNvSpPr txBox="1">
            <a:spLocks noChangeArrowheads="1"/>
          </p:cNvSpPr>
          <p:nvPr userDrawn="1"/>
        </p:nvSpPr>
        <p:spPr bwMode="auto">
          <a:xfrm>
            <a:off x="11364913" y="6605588"/>
            <a:ext cx="10556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3" tIns="38962" rIns="77923" bIns="38962">
            <a:spAutoFit/>
          </a:bodyPr>
          <a:lstStyle>
            <a:lvl1pPr defTabSz="779780">
              <a:defRPr>
                <a:solidFill>
                  <a:schemeClr val="tx1"/>
                </a:solidFill>
                <a:latin typeface="Arial" panose="020B0604020202020204" pitchFamily="34" charset="0"/>
                <a:ea typeface="微软雅黑" panose="020B0503020204020204" charset="-122"/>
              </a:defRPr>
            </a:lvl1pPr>
            <a:lvl2pPr defTabSz="779780">
              <a:defRPr>
                <a:solidFill>
                  <a:schemeClr val="tx1"/>
                </a:solidFill>
                <a:latin typeface="Arial" panose="020B0604020202020204" pitchFamily="34" charset="0"/>
                <a:ea typeface="微软雅黑" panose="020B0503020204020204" charset="-122"/>
              </a:defRPr>
            </a:lvl2pPr>
            <a:lvl3pPr defTabSz="779780">
              <a:defRPr>
                <a:solidFill>
                  <a:schemeClr val="tx1"/>
                </a:solidFill>
                <a:latin typeface="Arial" panose="020B0604020202020204" pitchFamily="34" charset="0"/>
                <a:ea typeface="微软雅黑" panose="020B0503020204020204" charset="-122"/>
              </a:defRPr>
            </a:lvl3pPr>
            <a:lvl4pPr defTabSz="779780">
              <a:defRPr>
                <a:solidFill>
                  <a:schemeClr val="tx1"/>
                </a:solidFill>
                <a:latin typeface="Arial" panose="020B0604020202020204" pitchFamily="34" charset="0"/>
                <a:ea typeface="微软雅黑" panose="020B0503020204020204" charset="-122"/>
              </a:defRPr>
            </a:lvl4pPr>
            <a:lvl5pPr defTabSz="779780">
              <a:defRPr>
                <a:solidFill>
                  <a:schemeClr val="tx1"/>
                </a:solidFill>
                <a:latin typeface="Arial" panose="020B0604020202020204" pitchFamily="34" charset="0"/>
                <a:ea typeface="微软雅黑" panose="020B0503020204020204" charset="-122"/>
              </a:defRPr>
            </a:lvl5pPr>
            <a:lvl6pPr defTabSz="779780" fontAlgn="base">
              <a:spcBef>
                <a:spcPct val="0"/>
              </a:spcBef>
              <a:spcAft>
                <a:spcPct val="0"/>
              </a:spcAft>
              <a:defRPr>
                <a:solidFill>
                  <a:schemeClr val="tx1"/>
                </a:solidFill>
                <a:latin typeface="Arial" panose="020B0604020202020204" pitchFamily="34" charset="0"/>
                <a:ea typeface="微软雅黑" panose="020B0503020204020204" charset="-122"/>
              </a:defRPr>
            </a:lvl6pPr>
            <a:lvl7pPr defTabSz="779780" fontAlgn="base">
              <a:spcBef>
                <a:spcPct val="0"/>
              </a:spcBef>
              <a:spcAft>
                <a:spcPct val="0"/>
              </a:spcAft>
              <a:defRPr>
                <a:solidFill>
                  <a:schemeClr val="tx1"/>
                </a:solidFill>
                <a:latin typeface="Arial" panose="020B0604020202020204" pitchFamily="34" charset="0"/>
                <a:ea typeface="微软雅黑" panose="020B0503020204020204" charset="-122"/>
              </a:defRPr>
            </a:lvl7pPr>
            <a:lvl8pPr defTabSz="779780" fontAlgn="base">
              <a:spcBef>
                <a:spcPct val="0"/>
              </a:spcBef>
              <a:spcAft>
                <a:spcPct val="0"/>
              </a:spcAft>
              <a:defRPr>
                <a:solidFill>
                  <a:schemeClr val="tx1"/>
                </a:solidFill>
                <a:latin typeface="Arial" panose="020B0604020202020204" pitchFamily="34" charset="0"/>
                <a:ea typeface="微软雅黑" panose="020B0503020204020204" charset="-122"/>
              </a:defRPr>
            </a:lvl8pPr>
            <a:lvl9pPr defTabSz="779780" fontAlgn="base">
              <a:spcBef>
                <a:spcPct val="0"/>
              </a:spcBef>
              <a:spcAft>
                <a:spcPct val="0"/>
              </a:spcAft>
              <a:defRPr>
                <a:solidFill>
                  <a:schemeClr val="tx1"/>
                </a:solidFill>
                <a:latin typeface="Arial" panose="020B0604020202020204" pitchFamily="34" charset="0"/>
                <a:ea typeface="微软雅黑" panose="020B0503020204020204" charset="-122"/>
              </a:defRPr>
            </a:lvl9pPr>
          </a:lstStyle>
          <a:p>
            <a:pPr algn="ctr" hangingPunct="0"/>
            <a:fld id="{B5938BB5-629B-4D6B-99A7-D80078A7C6DB}" type="slidenum">
              <a:rPr lang="zh-CN" altLang="en-US" sz="900" b="1" kern="0">
                <a:solidFill>
                  <a:srgbClr val="9BBB59"/>
                </a:solidFill>
                <a:latin typeface="微软雅黑" panose="020B0503020204020204" charset="-122"/>
                <a:sym typeface="Roboto Regular"/>
              </a:rPr>
            </a:fld>
            <a:endParaRPr lang="zh-CN" altLang="en-US" sz="900" b="1" kern="0" dirty="0">
              <a:solidFill>
                <a:srgbClr val="9BBB59"/>
              </a:solidFill>
              <a:latin typeface="微软雅黑" panose="020B0503020204020204" charset="-122"/>
              <a:sym typeface="Roboto Regul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bg1"/>
        </a:solidFill>
        <a:effectLst/>
      </p:bgPr>
    </p:bg>
    <p:spTree>
      <p:nvGrpSpPr>
        <p:cNvPr id="1" name=""/>
        <p:cNvGrpSpPr/>
        <p:nvPr/>
      </p:nvGrpSpPr>
      <p:grpSpPr>
        <a:xfrm>
          <a:off x="0" y="0"/>
          <a:ext cx="0" cy="0"/>
          <a:chOff x="0" y="0"/>
          <a:chExt cx="0" cy="0"/>
        </a:xfrm>
      </p:grpSpPr>
      <p:pic>
        <p:nvPicPr>
          <p:cNvPr id="2050" name="object 6"/>
          <p:cNvPicPr/>
          <p:nvPr userDrawn="1"/>
        </p:nvPicPr>
        <p:blipFill>
          <a:blip r:embed="rId2"/>
          <a:stretch>
            <a:fillRect/>
          </a:stretch>
        </p:blipFill>
        <p:spPr>
          <a:xfrm>
            <a:off x="10082213" y="260350"/>
            <a:ext cx="1414462" cy="436563"/>
          </a:xfrm>
          <a:prstGeom prst="rect">
            <a:avLst/>
          </a:prstGeom>
          <a:noFill/>
          <a:ln w="9525">
            <a:noFill/>
          </a:ln>
        </p:spPr>
      </p:pic>
      <p:sp>
        <p:nvSpPr>
          <p:cNvPr id="1049138"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normAutofit/>
          </a:bodyPr>
          <a:lstStyle>
            <a:lvl1pPr algn="r">
              <a:defRPr/>
            </a:lvl1pPr>
          </a:lstStyle>
          <a:p>
            <a:pPr fontAlgn="auto">
              <a:buNone/>
            </a:pPr>
            <a:fld id="{9A0DB2DC-4C9A-4742-B13C-FB6460FD3503}" type="slidenum">
              <a:rPr lang="en-US" altLang="zh-CN" strike="noStrike" noProof="1" dirty="0">
                <a:latin typeface="+mn-lt"/>
                <a:ea typeface="+mn-ea"/>
                <a:cs typeface="+mn-cs"/>
              </a:rPr>
            </a:fld>
            <a:endParaRPr lang="en-US" altLang="zh-CN" strike="noStrike" noProof="1"/>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Placeholder 1"/>
          <p:cNvSpPr>
            <a:spLocks noGrp="1"/>
          </p:cNvSpPr>
          <p:nvPr>
            <p:ph type="title" hasCustomPrompt="1"/>
          </p:nvPr>
        </p:nvSpPr>
        <p:spPr>
          <a:xfrm>
            <a:off x="1013553" y="396345"/>
            <a:ext cx="8153400" cy="611184"/>
          </a:xfrm>
          <a:prstGeom prst="rect">
            <a:avLst/>
          </a:prstGeom>
        </p:spPr>
        <p:txBody>
          <a:bodyPr vert="horz" lIns="91440" tIns="45720" rIns="91440" bIns="45720" rtlCol="0" anchor="ctr">
            <a:normAutofit/>
          </a:bodyPr>
          <a:lstStyle>
            <a:lvl1pPr algn="l">
              <a:defRPr sz="2800" b="1">
                <a:solidFill>
                  <a:srgbClr val="0B85CF"/>
                </a:solidFill>
                <a:latin typeface="方正黑体简体" panose="02000000000000000000" pitchFamily="2" charset="-122"/>
                <a:ea typeface="方正黑体简体" panose="02000000000000000000" pitchFamily="2" charset="-122"/>
              </a:defRPr>
            </a:lvl1pPr>
          </a:lstStyle>
          <a:p>
            <a:r>
              <a:rPr lang="zh-CN" altLang="en-US" dirty="0"/>
              <a:t>单击此处编辑标题</a:t>
            </a:r>
            <a:endParaRPr lang="en-US" dirty="0"/>
          </a:p>
        </p:txBody>
      </p:sp>
      <p:sp>
        <p:nvSpPr>
          <p:cNvPr id="11" name="Slide Number Placeholder 5"/>
          <p:cNvSpPr>
            <a:spLocks noGrp="1"/>
          </p:cNvSpPr>
          <p:nvPr>
            <p:ph type="sldNum" sz="quarter" idx="4"/>
          </p:nvPr>
        </p:nvSpPr>
        <p:spPr>
          <a:xfrm>
            <a:off x="8610600" y="6242664"/>
            <a:ext cx="2743200" cy="365125"/>
          </a:xfrm>
          <a:prstGeom prst="rect">
            <a:avLst/>
          </a:prstGeom>
        </p:spPr>
        <p:txBody>
          <a:bodyPr vert="horz" lIns="91440" tIns="45720" rIns="91440" bIns="45720" rtlCol="0" anchor="ctr"/>
          <a:lstStyle>
            <a:lvl1pPr algn="r">
              <a:defRPr sz="1200">
                <a:solidFill>
                  <a:schemeClr val="tx1"/>
                </a:solidFill>
                <a:latin typeface="方正黑体简体" panose="02000000000000000000" pitchFamily="2" charset="-122"/>
                <a:ea typeface="方正黑体简体" panose="02000000000000000000" pitchFamily="2" charset="-122"/>
              </a:defRPr>
            </a:lvl1pPr>
          </a:lstStyle>
          <a:p>
            <a:fld id="{989A68CE-9FA7-456D-BE34-4C018B9CB8B8}" type="slidenum">
              <a:rPr lang="zh-CN" altLang="en-US" smtClean="0">
                <a:solidFill>
                  <a:prstClr val="black"/>
                </a:solidFill>
              </a:rPr>
            </a:fld>
            <a:endParaRPr lang="zh-CN" altLang="en-US" dirty="0">
              <a:solidFill>
                <a:prstClr val="black"/>
              </a:solidFill>
            </a:endParaRPr>
          </a:p>
        </p:txBody>
      </p:sp>
      <p:sp>
        <p:nvSpPr>
          <p:cNvPr id="18" name="Text Placeholder 2"/>
          <p:cNvSpPr>
            <a:spLocks noGrp="1"/>
          </p:cNvSpPr>
          <p:nvPr>
            <p:ph type="body" idx="10" hasCustomPrompt="1"/>
          </p:nvPr>
        </p:nvSpPr>
        <p:spPr>
          <a:xfrm>
            <a:off x="914400" y="1334739"/>
            <a:ext cx="10363200" cy="4570994"/>
          </a:xfrm>
          <a:prstGeom prst="rect">
            <a:avLst/>
          </a:prstGeom>
        </p:spPr>
        <p:txBody>
          <a:bodyPr anchor="t">
            <a:normAutofit/>
          </a:bodyPr>
          <a:lstStyle>
            <a:lvl1pPr marL="0" indent="0" algn="l">
              <a:buNone/>
              <a:defRPr sz="1800" b="0">
                <a:latin typeface="方正黑体简体" panose="02000000000000000000" pitchFamily="2" charset="-122"/>
                <a:ea typeface="方正黑体简体" panose="02000000000000000000"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单击此处编辑内容</a:t>
            </a:r>
            <a:endParaRPr lang="zh-CN" altLang="en-US" dirty="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38094" y="-91038"/>
            <a:ext cx="2206613" cy="1654958"/>
          </a:xfrm>
          <a:prstGeom prst="rect">
            <a:avLst/>
          </a:prstGeom>
        </p:spPr>
      </p:pic>
      <p:cxnSp>
        <p:nvCxnSpPr>
          <p:cNvPr id="8" name="直接连接符 7"/>
          <p:cNvCxnSpPr/>
          <p:nvPr userDrawn="1"/>
        </p:nvCxnSpPr>
        <p:spPr>
          <a:xfrm flipV="1">
            <a:off x="403412" y="1072386"/>
            <a:ext cx="10452551" cy="3379"/>
          </a:xfrm>
          <a:prstGeom prst="line">
            <a:avLst/>
          </a:prstGeom>
          <a:ln w="22225" cap="rnd">
            <a:solidFill>
              <a:srgbClr val="1184CF"/>
            </a:solidFill>
            <a:round/>
          </a:ln>
        </p:spPr>
        <p:style>
          <a:lnRef idx="1">
            <a:schemeClr val="accent1"/>
          </a:lnRef>
          <a:fillRef idx="0">
            <a:schemeClr val="accent1"/>
          </a:fillRef>
          <a:effectRef idx="0">
            <a:schemeClr val="accent1"/>
          </a:effectRef>
          <a:fontRef idx="minor">
            <a:schemeClr val="tx1"/>
          </a:fontRef>
        </p:style>
      </p:cxnSp>
      <p:pic>
        <p:nvPicPr>
          <p:cNvPr id="12" name="图片 11" descr="图片3"/>
          <p:cNvPicPr>
            <a:picLocks noChangeAspect="1"/>
          </p:cNvPicPr>
          <p:nvPr userDrawn="1"/>
        </p:nvPicPr>
        <p:blipFill>
          <a:blip r:embed="rId5"/>
          <a:stretch>
            <a:fillRect/>
          </a:stretch>
        </p:blipFill>
        <p:spPr>
          <a:xfrm>
            <a:off x="0" y="6985"/>
            <a:ext cx="12191365" cy="6844030"/>
          </a:xfrm>
          <a:prstGeom prst="rect">
            <a:avLst/>
          </a:prstGeom>
        </p:spPr>
      </p:pic>
      <p:cxnSp>
        <p:nvCxnSpPr>
          <p:cNvPr id="13" name="直线连接符 10"/>
          <p:cNvCxnSpPr/>
          <p:nvPr userDrawn="1"/>
        </p:nvCxnSpPr>
        <p:spPr>
          <a:xfrm>
            <a:off x="0" y="721551"/>
            <a:ext cx="121254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7"/>
          <p:cNvSpPr txBox="1"/>
          <p:nvPr userDrawn="1"/>
        </p:nvSpPr>
        <p:spPr>
          <a:xfrm>
            <a:off x="11365475" y="6606318"/>
            <a:ext cx="1055125" cy="227965"/>
          </a:xfrm>
          <a:prstGeom prst="rect">
            <a:avLst/>
          </a:prstGeom>
          <a:noFill/>
        </p:spPr>
        <p:txBody>
          <a:bodyPr wrap="square" lIns="77923" tIns="38962" rIns="77923" bIns="38962" rtlCol="0">
            <a:spAutoFit/>
          </a:bodyPr>
          <a:lstStyle/>
          <a:p>
            <a:pPr algn="ctr" defTabSz="779145" hangingPunct="1"/>
            <a:fld id="{24173ED6-4A69-4FA8-8A09-51FC87ACF5D8}" type="slidenum">
              <a:rPr lang="zh-CN" altLang="en-US" sz="975" b="1" kern="1200" smtClean="0">
                <a:solidFill>
                  <a:srgbClr val="9BBB59"/>
                </a:solidFill>
                <a:latin typeface="微软雅黑" panose="020B0503020204020204" charset="-122"/>
                <a:ea typeface="微软雅黑" panose="020B0503020204020204" charset="-122"/>
              </a:rPr>
            </a:fld>
            <a:endParaRPr lang="zh-CN" altLang="en-US" sz="975" b="1" kern="1200" dirty="0">
              <a:solidFill>
                <a:srgbClr val="9BBB59"/>
              </a:solidFill>
              <a:latin typeface="微软雅黑" panose="020B0503020204020204" charset="-122"/>
              <a:ea typeface="微软雅黑" panose="020B0503020204020204" charset="-122"/>
            </a:endParaRPr>
          </a:p>
        </p:txBody>
      </p:sp>
      <p:pic>
        <p:nvPicPr>
          <p:cNvPr id="16" name="图片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972800" y="-26672"/>
            <a:ext cx="995422" cy="664549"/>
          </a:xfrm>
          <a:prstGeom prst="rect">
            <a:avLst/>
          </a:prstGeom>
        </p:spPr>
      </p:pic>
      <p:grpSp>
        <p:nvGrpSpPr>
          <p:cNvPr id="17" name="组合 16"/>
          <p:cNvGrpSpPr/>
          <p:nvPr userDrawn="1"/>
        </p:nvGrpSpPr>
        <p:grpSpPr>
          <a:xfrm>
            <a:off x="76200" y="62375"/>
            <a:ext cx="685800" cy="486453"/>
            <a:chOff x="6205199" y="-1470443"/>
            <a:chExt cx="2475118" cy="1323336"/>
          </a:xfrm>
        </p:grpSpPr>
        <p:sp>
          <p:nvSpPr>
            <p:cNvPr id="19" name="Freeform 7"/>
            <p:cNvSpPr/>
            <p:nvPr/>
          </p:nvSpPr>
          <p:spPr bwMode="auto">
            <a:xfrm>
              <a:off x="6684737" y="-1470443"/>
              <a:ext cx="1995580" cy="1117732"/>
            </a:xfrm>
            <a:custGeom>
              <a:avLst/>
              <a:gdLst>
                <a:gd name="T0" fmla="*/ 649 w 16560"/>
                <a:gd name="T1" fmla="*/ 1791 h 8890"/>
                <a:gd name="T2" fmla="*/ 3583 w 16560"/>
                <a:gd name="T3" fmla="*/ 8882 h 8890"/>
                <a:gd name="T4" fmla="*/ 3686 w 16560"/>
                <a:gd name="T5" fmla="*/ 8827 h 8890"/>
                <a:gd name="T6" fmla="*/ 3825 w 16560"/>
                <a:gd name="T7" fmla="*/ 8759 h 8890"/>
                <a:gd name="T8" fmla="*/ 4016 w 16560"/>
                <a:gd name="T9" fmla="*/ 8676 h 8890"/>
                <a:gd name="T10" fmla="*/ 4254 w 16560"/>
                <a:gd name="T11" fmla="*/ 8586 h 8890"/>
                <a:gd name="T12" fmla="*/ 4538 w 16560"/>
                <a:gd name="T13" fmla="*/ 8497 h 8890"/>
                <a:gd name="T14" fmla="*/ 4867 w 16560"/>
                <a:gd name="T15" fmla="*/ 8416 h 8890"/>
                <a:gd name="T16" fmla="*/ 5234 w 16560"/>
                <a:gd name="T17" fmla="*/ 8351 h 8890"/>
                <a:gd name="T18" fmla="*/ 5639 w 16560"/>
                <a:gd name="T19" fmla="*/ 8309 h 8890"/>
                <a:gd name="T20" fmla="*/ 6079 w 16560"/>
                <a:gd name="T21" fmla="*/ 8297 h 8890"/>
                <a:gd name="T22" fmla="*/ 7176 w 16560"/>
                <a:gd name="T23" fmla="*/ 8367 h 8890"/>
                <a:gd name="T24" fmla="*/ 8664 w 16560"/>
                <a:gd name="T25" fmla="*/ 8468 h 8890"/>
                <a:gd name="T26" fmla="*/ 9716 w 16560"/>
                <a:gd name="T27" fmla="*/ 8523 h 8890"/>
                <a:gd name="T28" fmla="*/ 10717 w 16560"/>
                <a:gd name="T29" fmla="*/ 8550 h 8890"/>
                <a:gd name="T30" fmla="*/ 11676 w 16560"/>
                <a:gd name="T31" fmla="*/ 8537 h 8890"/>
                <a:gd name="T32" fmla="*/ 12596 w 16560"/>
                <a:gd name="T33" fmla="*/ 8476 h 8890"/>
                <a:gd name="T34" fmla="*/ 13484 w 16560"/>
                <a:gd name="T35" fmla="*/ 8355 h 8890"/>
                <a:gd name="T36" fmla="*/ 14346 w 16560"/>
                <a:gd name="T37" fmla="*/ 8165 h 8890"/>
                <a:gd name="T38" fmla="*/ 15188 w 16560"/>
                <a:gd name="T39" fmla="*/ 7894 h 8890"/>
                <a:gd name="T40" fmla="*/ 16015 w 16560"/>
                <a:gd name="T41" fmla="*/ 7534 h 8890"/>
                <a:gd name="T42" fmla="*/ 16544 w 16560"/>
                <a:gd name="T43" fmla="*/ 7225 h 8890"/>
                <a:gd name="T44" fmla="*/ 16436 w 16560"/>
                <a:gd name="T45" fmla="*/ 7122 h 8890"/>
                <a:gd name="T46" fmla="*/ 16299 w 16560"/>
                <a:gd name="T47" fmla="*/ 6977 h 8890"/>
                <a:gd name="T48" fmla="*/ 16129 w 16560"/>
                <a:gd name="T49" fmla="*/ 6772 h 8890"/>
                <a:gd name="T50" fmla="*/ 15941 w 16560"/>
                <a:gd name="T51" fmla="*/ 6509 h 8890"/>
                <a:gd name="T52" fmla="*/ 15744 w 16560"/>
                <a:gd name="T53" fmla="*/ 6188 h 8890"/>
                <a:gd name="T54" fmla="*/ 15553 w 16560"/>
                <a:gd name="T55" fmla="*/ 5807 h 8890"/>
                <a:gd name="T56" fmla="*/ 15379 w 16560"/>
                <a:gd name="T57" fmla="*/ 5366 h 8890"/>
                <a:gd name="T58" fmla="*/ 15236 w 16560"/>
                <a:gd name="T59" fmla="*/ 4867 h 8890"/>
                <a:gd name="T60" fmla="*/ 15137 w 16560"/>
                <a:gd name="T61" fmla="*/ 4307 h 8890"/>
                <a:gd name="T62" fmla="*/ 15090 w 16560"/>
                <a:gd name="T63" fmla="*/ 3695 h 8890"/>
                <a:gd name="T64" fmla="*/ 15069 w 16560"/>
                <a:gd name="T65" fmla="*/ 3136 h 8890"/>
                <a:gd name="T66" fmla="*/ 15060 w 16560"/>
                <a:gd name="T67" fmla="*/ 2654 h 8890"/>
                <a:gd name="T68" fmla="*/ 15061 w 16560"/>
                <a:gd name="T69" fmla="*/ 2246 h 8890"/>
                <a:gd name="T70" fmla="*/ 15071 w 16560"/>
                <a:gd name="T71" fmla="*/ 1908 h 8890"/>
                <a:gd name="T72" fmla="*/ 15085 w 16560"/>
                <a:gd name="T73" fmla="*/ 1633 h 8890"/>
                <a:gd name="T74" fmla="*/ 15104 w 16560"/>
                <a:gd name="T75" fmla="*/ 1417 h 8890"/>
                <a:gd name="T76" fmla="*/ 15122 w 16560"/>
                <a:gd name="T77" fmla="*/ 1255 h 8890"/>
                <a:gd name="T78" fmla="*/ 15145 w 16560"/>
                <a:gd name="T79" fmla="*/ 1115 h 8890"/>
                <a:gd name="T80" fmla="*/ 15161 w 16560"/>
                <a:gd name="T81" fmla="*/ 1043 h 8890"/>
                <a:gd name="T82" fmla="*/ 14715 w 16560"/>
                <a:gd name="T83" fmla="*/ 1310 h 8890"/>
                <a:gd name="T84" fmla="*/ 14093 w 16560"/>
                <a:gd name="T85" fmla="*/ 1523 h 8890"/>
                <a:gd name="T86" fmla="*/ 13332 w 16560"/>
                <a:gd name="T87" fmla="*/ 1686 h 8890"/>
                <a:gd name="T88" fmla="*/ 12471 w 16560"/>
                <a:gd name="T89" fmla="*/ 1801 h 8890"/>
                <a:gd name="T90" fmla="*/ 11550 w 16560"/>
                <a:gd name="T91" fmla="*/ 1872 h 8890"/>
                <a:gd name="T92" fmla="*/ 10606 w 16560"/>
                <a:gd name="T93" fmla="*/ 1898 h 8890"/>
                <a:gd name="T94" fmla="*/ 9677 w 16560"/>
                <a:gd name="T95" fmla="*/ 1884 h 8890"/>
                <a:gd name="T96" fmla="*/ 8805 w 16560"/>
                <a:gd name="T97" fmla="*/ 1832 h 8890"/>
                <a:gd name="T98" fmla="*/ 8026 w 16560"/>
                <a:gd name="T99" fmla="*/ 1744 h 8890"/>
                <a:gd name="T100" fmla="*/ 7380 w 16560"/>
                <a:gd name="T101" fmla="*/ 1622 h 8890"/>
                <a:gd name="T102" fmla="*/ 6827 w 16560"/>
                <a:gd name="T103" fmla="*/ 1448 h 8890"/>
                <a:gd name="T104" fmla="*/ 6196 w 16560"/>
                <a:gd name="T105" fmla="*/ 1244 h 8890"/>
                <a:gd name="T106" fmla="*/ 5583 w 16560"/>
                <a:gd name="T107" fmla="*/ 1072 h 8890"/>
                <a:gd name="T108" fmla="*/ 4984 w 16560"/>
                <a:gd name="T109" fmla="*/ 940 h 8890"/>
                <a:gd name="T110" fmla="*/ 4397 w 16560"/>
                <a:gd name="T111" fmla="*/ 852 h 8890"/>
                <a:gd name="T112" fmla="*/ 3820 w 16560"/>
                <a:gd name="T113" fmla="*/ 814 h 8890"/>
                <a:gd name="T114" fmla="*/ 3250 w 16560"/>
                <a:gd name="T115" fmla="*/ 832 h 8890"/>
                <a:gd name="T116" fmla="*/ 2685 w 16560"/>
                <a:gd name="T117" fmla="*/ 909 h 8890"/>
                <a:gd name="T118" fmla="*/ 2122 w 16560"/>
                <a:gd name="T119" fmla="*/ 1053 h 8890"/>
                <a:gd name="T120" fmla="*/ 1558 w 16560"/>
                <a:gd name="T121" fmla="*/ 1267 h 8890"/>
                <a:gd name="T122" fmla="*/ 990 w 16560"/>
                <a:gd name="T123" fmla="*/ 1559 h 8890"/>
                <a:gd name="T124" fmla="*/ 0 w 16560"/>
                <a:gd name="T125" fmla="*/ 0 h 8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60" h="8890">
                  <a:moveTo>
                    <a:pt x="0" y="0"/>
                  </a:moveTo>
                  <a:lnTo>
                    <a:pt x="167" y="1163"/>
                  </a:lnTo>
                  <a:lnTo>
                    <a:pt x="649" y="1791"/>
                  </a:lnTo>
                  <a:lnTo>
                    <a:pt x="649" y="1791"/>
                  </a:lnTo>
                  <a:lnTo>
                    <a:pt x="3571" y="8890"/>
                  </a:lnTo>
                  <a:lnTo>
                    <a:pt x="3583" y="8882"/>
                  </a:lnTo>
                  <a:lnTo>
                    <a:pt x="3623" y="8860"/>
                  </a:lnTo>
                  <a:lnTo>
                    <a:pt x="3650" y="8844"/>
                  </a:lnTo>
                  <a:lnTo>
                    <a:pt x="3686" y="8827"/>
                  </a:lnTo>
                  <a:lnTo>
                    <a:pt x="3726" y="8806"/>
                  </a:lnTo>
                  <a:lnTo>
                    <a:pt x="3773" y="8782"/>
                  </a:lnTo>
                  <a:lnTo>
                    <a:pt x="3825" y="8759"/>
                  </a:lnTo>
                  <a:lnTo>
                    <a:pt x="3883" y="8732"/>
                  </a:lnTo>
                  <a:lnTo>
                    <a:pt x="3946" y="8704"/>
                  </a:lnTo>
                  <a:lnTo>
                    <a:pt x="4016" y="8676"/>
                  </a:lnTo>
                  <a:lnTo>
                    <a:pt x="4090" y="8646"/>
                  </a:lnTo>
                  <a:lnTo>
                    <a:pt x="4169" y="8616"/>
                  </a:lnTo>
                  <a:lnTo>
                    <a:pt x="4254" y="8586"/>
                  </a:lnTo>
                  <a:lnTo>
                    <a:pt x="4344" y="8556"/>
                  </a:lnTo>
                  <a:lnTo>
                    <a:pt x="4439" y="8526"/>
                  </a:lnTo>
                  <a:lnTo>
                    <a:pt x="4538" y="8497"/>
                  </a:lnTo>
                  <a:lnTo>
                    <a:pt x="4643" y="8469"/>
                  </a:lnTo>
                  <a:lnTo>
                    <a:pt x="4753" y="8442"/>
                  </a:lnTo>
                  <a:lnTo>
                    <a:pt x="4867" y="8416"/>
                  </a:lnTo>
                  <a:lnTo>
                    <a:pt x="4985" y="8392"/>
                  </a:lnTo>
                  <a:lnTo>
                    <a:pt x="5107" y="8371"/>
                  </a:lnTo>
                  <a:lnTo>
                    <a:pt x="5234" y="8351"/>
                  </a:lnTo>
                  <a:lnTo>
                    <a:pt x="5364" y="8334"/>
                  </a:lnTo>
                  <a:lnTo>
                    <a:pt x="5500" y="8320"/>
                  </a:lnTo>
                  <a:lnTo>
                    <a:pt x="5639" y="8309"/>
                  </a:lnTo>
                  <a:lnTo>
                    <a:pt x="5782" y="8301"/>
                  </a:lnTo>
                  <a:lnTo>
                    <a:pt x="5928" y="8297"/>
                  </a:lnTo>
                  <a:lnTo>
                    <a:pt x="6079" y="8297"/>
                  </a:lnTo>
                  <a:lnTo>
                    <a:pt x="6232" y="8301"/>
                  </a:lnTo>
                  <a:lnTo>
                    <a:pt x="6389" y="8311"/>
                  </a:lnTo>
                  <a:lnTo>
                    <a:pt x="7176" y="8367"/>
                  </a:lnTo>
                  <a:lnTo>
                    <a:pt x="7933" y="8419"/>
                  </a:lnTo>
                  <a:lnTo>
                    <a:pt x="8302" y="8444"/>
                  </a:lnTo>
                  <a:lnTo>
                    <a:pt x="8664" y="8468"/>
                  </a:lnTo>
                  <a:lnTo>
                    <a:pt x="9021" y="8489"/>
                  </a:lnTo>
                  <a:lnTo>
                    <a:pt x="9371" y="8507"/>
                  </a:lnTo>
                  <a:lnTo>
                    <a:pt x="9716" y="8523"/>
                  </a:lnTo>
                  <a:lnTo>
                    <a:pt x="10055" y="8536"/>
                  </a:lnTo>
                  <a:lnTo>
                    <a:pt x="10389" y="8544"/>
                  </a:lnTo>
                  <a:lnTo>
                    <a:pt x="10717" y="8550"/>
                  </a:lnTo>
                  <a:lnTo>
                    <a:pt x="11041" y="8551"/>
                  </a:lnTo>
                  <a:lnTo>
                    <a:pt x="11361" y="8547"/>
                  </a:lnTo>
                  <a:lnTo>
                    <a:pt x="11676" y="8537"/>
                  </a:lnTo>
                  <a:lnTo>
                    <a:pt x="11986" y="8523"/>
                  </a:lnTo>
                  <a:lnTo>
                    <a:pt x="12293" y="8503"/>
                  </a:lnTo>
                  <a:lnTo>
                    <a:pt x="12596" y="8476"/>
                  </a:lnTo>
                  <a:lnTo>
                    <a:pt x="12895" y="8443"/>
                  </a:lnTo>
                  <a:lnTo>
                    <a:pt x="13191" y="8403"/>
                  </a:lnTo>
                  <a:lnTo>
                    <a:pt x="13484" y="8355"/>
                  </a:lnTo>
                  <a:lnTo>
                    <a:pt x="13774" y="8300"/>
                  </a:lnTo>
                  <a:lnTo>
                    <a:pt x="14062" y="8236"/>
                  </a:lnTo>
                  <a:lnTo>
                    <a:pt x="14346" y="8165"/>
                  </a:lnTo>
                  <a:lnTo>
                    <a:pt x="14629" y="8084"/>
                  </a:lnTo>
                  <a:lnTo>
                    <a:pt x="14909" y="7994"/>
                  </a:lnTo>
                  <a:lnTo>
                    <a:pt x="15188" y="7894"/>
                  </a:lnTo>
                  <a:lnTo>
                    <a:pt x="15464" y="7785"/>
                  </a:lnTo>
                  <a:lnTo>
                    <a:pt x="15739" y="7665"/>
                  </a:lnTo>
                  <a:lnTo>
                    <a:pt x="16015" y="7534"/>
                  </a:lnTo>
                  <a:lnTo>
                    <a:pt x="16288" y="7392"/>
                  </a:lnTo>
                  <a:lnTo>
                    <a:pt x="16560" y="7239"/>
                  </a:lnTo>
                  <a:lnTo>
                    <a:pt x="16544" y="7225"/>
                  </a:lnTo>
                  <a:lnTo>
                    <a:pt x="16502" y="7187"/>
                  </a:lnTo>
                  <a:lnTo>
                    <a:pt x="16472" y="7158"/>
                  </a:lnTo>
                  <a:lnTo>
                    <a:pt x="16436" y="7122"/>
                  </a:lnTo>
                  <a:lnTo>
                    <a:pt x="16394" y="7081"/>
                  </a:lnTo>
                  <a:lnTo>
                    <a:pt x="16349" y="7032"/>
                  </a:lnTo>
                  <a:lnTo>
                    <a:pt x="16299" y="6977"/>
                  </a:lnTo>
                  <a:lnTo>
                    <a:pt x="16245" y="6915"/>
                  </a:lnTo>
                  <a:lnTo>
                    <a:pt x="16189" y="6847"/>
                  </a:lnTo>
                  <a:lnTo>
                    <a:pt x="16129" y="6772"/>
                  </a:lnTo>
                  <a:lnTo>
                    <a:pt x="16068" y="6692"/>
                  </a:lnTo>
                  <a:lnTo>
                    <a:pt x="16005" y="6604"/>
                  </a:lnTo>
                  <a:lnTo>
                    <a:pt x="15941" y="6509"/>
                  </a:lnTo>
                  <a:lnTo>
                    <a:pt x="15875" y="6409"/>
                  </a:lnTo>
                  <a:lnTo>
                    <a:pt x="15810" y="6302"/>
                  </a:lnTo>
                  <a:lnTo>
                    <a:pt x="15744" y="6188"/>
                  </a:lnTo>
                  <a:lnTo>
                    <a:pt x="15679" y="6068"/>
                  </a:lnTo>
                  <a:lnTo>
                    <a:pt x="15615" y="5940"/>
                  </a:lnTo>
                  <a:lnTo>
                    <a:pt x="15553" y="5807"/>
                  </a:lnTo>
                  <a:lnTo>
                    <a:pt x="15492" y="5667"/>
                  </a:lnTo>
                  <a:lnTo>
                    <a:pt x="15434" y="5520"/>
                  </a:lnTo>
                  <a:lnTo>
                    <a:pt x="15379" y="5366"/>
                  </a:lnTo>
                  <a:lnTo>
                    <a:pt x="15327" y="5207"/>
                  </a:lnTo>
                  <a:lnTo>
                    <a:pt x="15280" y="5040"/>
                  </a:lnTo>
                  <a:lnTo>
                    <a:pt x="15236" y="4867"/>
                  </a:lnTo>
                  <a:lnTo>
                    <a:pt x="15198" y="4687"/>
                  </a:lnTo>
                  <a:lnTo>
                    <a:pt x="15164" y="4500"/>
                  </a:lnTo>
                  <a:lnTo>
                    <a:pt x="15137" y="4307"/>
                  </a:lnTo>
                  <a:lnTo>
                    <a:pt x="15115" y="4107"/>
                  </a:lnTo>
                  <a:lnTo>
                    <a:pt x="15101" y="3901"/>
                  </a:lnTo>
                  <a:lnTo>
                    <a:pt x="15090" y="3695"/>
                  </a:lnTo>
                  <a:lnTo>
                    <a:pt x="15081" y="3500"/>
                  </a:lnTo>
                  <a:lnTo>
                    <a:pt x="15075" y="3314"/>
                  </a:lnTo>
                  <a:lnTo>
                    <a:pt x="15069" y="3136"/>
                  </a:lnTo>
                  <a:lnTo>
                    <a:pt x="15064" y="2966"/>
                  </a:lnTo>
                  <a:lnTo>
                    <a:pt x="15061" y="2806"/>
                  </a:lnTo>
                  <a:lnTo>
                    <a:pt x="15060" y="2654"/>
                  </a:lnTo>
                  <a:lnTo>
                    <a:pt x="15059" y="2510"/>
                  </a:lnTo>
                  <a:lnTo>
                    <a:pt x="15060" y="2374"/>
                  </a:lnTo>
                  <a:lnTo>
                    <a:pt x="15061" y="2246"/>
                  </a:lnTo>
                  <a:lnTo>
                    <a:pt x="15063" y="2126"/>
                  </a:lnTo>
                  <a:lnTo>
                    <a:pt x="15066" y="2013"/>
                  </a:lnTo>
                  <a:lnTo>
                    <a:pt x="15071" y="1908"/>
                  </a:lnTo>
                  <a:lnTo>
                    <a:pt x="15075" y="1809"/>
                  </a:lnTo>
                  <a:lnTo>
                    <a:pt x="15080" y="1717"/>
                  </a:lnTo>
                  <a:lnTo>
                    <a:pt x="15085" y="1633"/>
                  </a:lnTo>
                  <a:lnTo>
                    <a:pt x="15091" y="1554"/>
                  </a:lnTo>
                  <a:lnTo>
                    <a:pt x="15098" y="1483"/>
                  </a:lnTo>
                  <a:lnTo>
                    <a:pt x="15104" y="1417"/>
                  </a:lnTo>
                  <a:lnTo>
                    <a:pt x="15110" y="1357"/>
                  </a:lnTo>
                  <a:lnTo>
                    <a:pt x="15116" y="1304"/>
                  </a:lnTo>
                  <a:lnTo>
                    <a:pt x="15122" y="1255"/>
                  </a:lnTo>
                  <a:lnTo>
                    <a:pt x="15129" y="1213"/>
                  </a:lnTo>
                  <a:lnTo>
                    <a:pt x="15134" y="1175"/>
                  </a:lnTo>
                  <a:lnTo>
                    <a:pt x="15145" y="1115"/>
                  </a:lnTo>
                  <a:lnTo>
                    <a:pt x="15153" y="1074"/>
                  </a:lnTo>
                  <a:lnTo>
                    <a:pt x="15159" y="1051"/>
                  </a:lnTo>
                  <a:lnTo>
                    <a:pt x="15161" y="1043"/>
                  </a:lnTo>
                  <a:lnTo>
                    <a:pt x="15034" y="1138"/>
                  </a:lnTo>
                  <a:lnTo>
                    <a:pt x="14885" y="1227"/>
                  </a:lnTo>
                  <a:lnTo>
                    <a:pt x="14715" y="1310"/>
                  </a:lnTo>
                  <a:lnTo>
                    <a:pt x="14525" y="1386"/>
                  </a:lnTo>
                  <a:lnTo>
                    <a:pt x="14317" y="1458"/>
                  </a:lnTo>
                  <a:lnTo>
                    <a:pt x="14093" y="1523"/>
                  </a:lnTo>
                  <a:lnTo>
                    <a:pt x="13852" y="1583"/>
                  </a:lnTo>
                  <a:lnTo>
                    <a:pt x="13598" y="1638"/>
                  </a:lnTo>
                  <a:lnTo>
                    <a:pt x="13332" y="1686"/>
                  </a:lnTo>
                  <a:lnTo>
                    <a:pt x="13053" y="1730"/>
                  </a:lnTo>
                  <a:lnTo>
                    <a:pt x="12767" y="1768"/>
                  </a:lnTo>
                  <a:lnTo>
                    <a:pt x="12471" y="1801"/>
                  </a:lnTo>
                  <a:lnTo>
                    <a:pt x="12168" y="1830"/>
                  </a:lnTo>
                  <a:lnTo>
                    <a:pt x="11861" y="1853"/>
                  </a:lnTo>
                  <a:lnTo>
                    <a:pt x="11550" y="1872"/>
                  </a:lnTo>
                  <a:lnTo>
                    <a:pt x="11235" y="1885"/>
                  </a:lnTo>
                  <a:lnTo>
                    <a:pt x="10920" y="1894"/>
                  </a:lnTo>
                  <a:lnTo>
                    <a:pt x="10606" y="1898"/>
                  </a:lnTo>
                  <a:lnTo>
                    <a:pt x="10292" y="1898"/>
                  </a:lnTo>
                  <a:lnTo>
                    <a:pt x="9983" y="1893"/>
                  </a:lnTo>
                  <a:lnTo>
                    <a:pt x="9677" y="1884"/>
                  </a:lnTo>
                  <a:lnTo>
                    <a:pt x="9379" y="1872"/>
                  </a:lnTo>
                  <a:lnTo>
                    <a:pt x="9087" y="1854"/>
                  </a:lnTo>
                  <a:lnTo>
                    <a:pt x="8805" y="1832"/>
                  </a:lnTo>
                  <a:lnTo>
                    <a:pt x="8534" y="1806"/>
                  </a:lnTo>
                  <a:lnTo>
                    <a:pt x="8273" y="1777"/>
                  </a:lnTo>
                  <a:lnTo>
                    <a:pt x="8026" y="1744"/>
                  </a:lnTo>
                  <a:lnTo>
                    <a:pt x="7794" y="1707"/>
                  </a:lnTo>
                  <a:lnTo>
                    <a:pt x="7578" y="1667"/>
                  </a:lnTo>
                  <a:lnTo>
                    <a:pt x="7380" y="1622"/>
                  </a:lnTo>
                  <a:lnTo>
                    <a:pt x="7199" y="1575"/>
                  </a:lnTo>
                  <a:lnTo>
                    <a:pt x="7041" y="1524"/>
                  </a:lnTo>
                  <a:lnTo>
                    <a:pt x="6827" y="1448"/>
                  </a:lnTo>
                  <a:lnTo>
                    <a:pt x="6614" y="1377"/>
                  </a:lnTo>
                  <a:lnTo>
                    <a:pt x="6404" y="1309"/>
                  </a:lnTo>
                  <a:lnTo>
                    <a:pt x="6196" y="1244"/>
                  </a:lnTo>
                  <a:lnTo>
                    <a:pt x="5990" y="1183"/>
                  </a:lnTo>
                  <a:lnTo>
                    <a:pt x="5785" y="1125"/>
                  </a:lnTo>
                  <a:lnTo>
                    <a:pt x="5583" y="1072"/>
                  </a:lnTo>
                  <a:lnTo>
                    <a:pt x="5381" y="1023"/>
                  </a:lnTo>
                  <a:lnTo>
                    <a:pt x="5181" y="980"/>
                  </a:lnTo>
                  <a:lnTo>
                    <a:pt x="4984" y="940"/>
                  </a:lnTo>
                  <a:lnTo>
                    <a:pt x="4787" y="905"/>
                  </a:lnTo>
                  <a:lnTo>
                    <a:pt x="4591" y="876"/>
                  </a:lnTo>
                  <a:lnTo>
                    <a:pt x="4397" y="852"/>
                  </a:lnTo>
                  <a:lnTo>
                    <a:pt x="4203" y="834"/>
                  </a:lnTo>
                  <a:lnTo>
                    <a:pt x="4012" y="821"/>
                  </a:lnTo>
                  <a:lnTo>
                    <a:pt x="3820" y="814"/>
                  </a:lnTo>
                  <a:lnTo>
                    <a:pt x="3629" y="814"/>
                  </a:lnTo>
                  <a:lnTo>
                    <a:pt x="3439" y="819"/>
                  </a:lnTo>
                  <a:lnTo>
                    <a:pt x="3250" y="832"/>
                  </a:lnTo>
                  <a:lnTo>
                    <a:pt x="3062" y="850"/>
                  </a:lnTo>
                  <a:lnTo>
                    <a:pt x="2873" y="876"/>
                  </a:lnTo>
                  <a:lnTo>
                    <a:pt x="2685" y="909"/>
                  </a:lnTo>
                  <a:lnTo>
                    <a:pt x="2496" y="950"/>
                  </a:lnTo>
                  <a:lnTo>
                    <a:pt x="2309" y="997"/>
                  </a:lnTo>
                  <a:lnTo>
                    <a:pt x="2122" y="1053"/>
                  </a:lnTo>
                  <a:lnTo>
                    <a:pt x="1933" y="1116"/>
                  </a:lnTo>
                  <a:lnTo>
                    <a:pt x="1746" y="1188"/>
                  </a:lnTo>
                  <a:lnTo>
                    <a:pt x="1558" y="1267"/>
                  </a:lnTo>
                  <a:lnTo>
                    <a:pt x="1369" y="1356"/>
                  </a:lnTo>
                  <a:lnTo>
                    <a:pt x="1180" y="1453"/>
                  </a:lnTo>
                  <a:lnTo>
                    <a:pt x="990" y="1559"/>
                  </a:lnTo>
                  <a:lnTo>
                    <a:pt x="801" y="1674"/>
                  </a:lnTo>
                  <a:lnTo>
                    <a:pt x="702" y="875"/>
                  </a:lnTo>
                  <a:lnTo>
                    <a:pt x="0" y="0"/>
                  </a:lnTo>
                  <a:close/>
                </a:path>
              </a:pathLst>
            </a:custGeom>
            <a:solidFill>
              <a:srgbClr val="C00000">
                <a:alpha val="40000"/>
              </a:srgbClr>
            </a:solidFill>
            <a:ln>
              <a:noFill/>
            </a:ln>
          </p:spPr>
          <p:txBody>
            <a:bodyPr vert="horz" wrap="square" lIns="91440" tIns="45720" rIns="91440" bIns="45720" numCol="1" anchor="t" anchorCtr="0" compatLnSpc="1"/>
            <a:lstStyle/>
            <a:p>
              <a:pPr defTabSz="685800" hangingPunct="1"/>
              <a:endParaRPr lang="zh-CN" altLang="en-US" sz="1350" kern="1200" dirty="0">
                <a:solidFill>
                  <a:prstClr val="black"/>
                </a:solidFill>
                <a:latin typeface="微软雅黑" panose="020B0503020204020204" charset="-122"/>
                <a:ea typeface="微软雅黑" panose="020B0503020204020204" charset="-122"/>
              </a:endParaRPr>
            </a:p>
          </p:txBody>
        </p:sp>
        <p:sp>
          <p:nvSpPr>
            <p:cNvPr id="20" name="Freeform 7"/>
            <p:cNvSpPr/>
            <p:nvPr/>
          </p:nvSpPr>
          <p:spPr bwMode="auto">
            <a:xfrm>
              <a:off x="6205199" y="-1343505"/>
              <a:ext cx="2232248" cy="1196398"/>
            </a:xfrm>
            <a:custGeom>
              <a:avLst/>
              <a:gdLst>
                <a:gd name="T0" fmla="*/ 649 w 16560"/>
                <a:gd name="T1" fmla="*/ 1791 h 8890"/>
                <a:gd name="T2" fmla="*/ 3583 w 16560"/>
                <a:gd name="T3" fmla="*/ 8882 h 8890"/>
                <a:gd name="T4" fmla="*/ 3686 w 16560"/>
                <a:gd name="T5" fmla="*/ 8827 h 8890"/>
                <a:gd name="T6" fmla="*/ 3825 w 16560"/>
                <a:gd name="T7" fmla="*/ 8759 h 8890"/>
                <a:gd name="T8" fmla="*/ 4016 w 16560"/>
                <a:gd name="T9" fmla="*/ 8676 h 8890"/>
                <a:gd name="T10" fmla="*/ 4254 w 16560"/>
                <a:gd name="T11" fmla="*/ 8586 h 8890"/>
                <a:gd name="T12" fmla="*/ 4538 w 16560"/>
                <a:gd name="T13" fmla="*/ 8497 h 8890"/>
                <a:gd name="T14" fmla="*/ 4867 w 16560"/>
                <a:gd name="T15" fmla="*/ 8416 h 8890"/>
                <a:gd name="T16" fmla="*/ 5234 w 16560"/>
                <a:gd name="T17" fmla="*/ 8351 h 8890"/>
                <a:gd name="T18" fmla="*/ 5639 w 16560"/>
                <a:gd name="T19" fmla="*/ 8309 h 8890"/>
                <a:gd name="T20" fmla="*/ 6079 w 16560"/>
                <a:gd name="T21" fmla="*/ 8297 h 8890"/>
                <a:gd name="T22" fmla="*/ 7176 w 16560"/>
                <a:gd name="T23" fmla="*/ 8367 h 8890"/>
                <a:gd name="T24" fmla="*/ 8664 w 16560"/>
                <a:gd name="T25" fmla="*/ 8468 h 8890"/>
                <a:gd name="T26" fmla="*/ 9716 w 16560"/>
                <a:gd name="T27" fmla="*/ 8523 h 8890"/>
                <a:gd name="T28" fmla="*/ 10717 w 16560"/>
                <a:gd name="T29" fmla="*/ 8550 h 8890"/>
                <a:gd name="T30" fmla="*/ 11676 w 16560"/>
                <a:gd name="T31" fmla="*/ 8537 h 8890"/>
                <a:gd name="T32" fmla="*/ 12596 w 16560"/>
                <a:gd name="T33" fmla="*/ 8476 h 8890"/>
                <a:gd name="T34" fmla="*/ 13484 w 16560"/>
                <a:gd name="T35" fmla="*/ 8355 h 8890"/>
                <a:gd name="T36" fmla="*/ 14346 w 16560"/>
                <a:gd name="T37" fmla="*/ 8165 h 8890"/>
                <a:gd name="T38" fmla="*/ 15188 w 16560"/>
                <a:gd name="T39" fmla="*/ 7894 h 8890"/>
                <a:gd name="T40" fmla="*/ 16015 w 16560"/>
                <a:gd name="T41" fmla="*/ 7534 h 8890"/>
                <a:gd name="T42" fmla="*/ 16544 w 16560"/>
                <a:gd name="T43" fmla="*/ 7225 h 8890"/>
                <a:gd name="T44" fmla="*/ 16436 w 16560"/>
                <a:gd name="T45" fmla="*/ 7122 h 8890"/>
                <a:gd name="T46" fmla="*/ 16299 w 16560"/>
                <a:gd name="T47" fmla="*/ 6977 h 8890"/>
                <a:gd name="T48" fmla="*/ 16129 w 16560"/>
                <a:gd name="T49" fmla="*/ 6772 h 8890"/>
                <a:gd name="T50" fmla="*/ 15941 w 16560"/>
                <a:gd name="T51" fmla="*/ 6509 h 8890"/>
                <a:gd name="T52" fmla="*/ 15744 w 16560"/>
                <a:gd name="T53" fmla="*/ 6188 h 8890"/>
                <a:gd name="T54" fmla="*/ 15553 w 16560"/>
                <a:gd name="T55" fmla="*/ 5807 h 8890"/>
                <a:gd name="T56" fmla="*/ 15379 w 16560"/>
                <a:gd name="T57" fmla="*/ 5366 h 8890"/>
                <a:gd name="T58" fmla="*/ 15236 w 16560"/>
                <a:gd name="T59" fmla="*/ 4867 h 8890"/>
                <a:gd name="T60" fmla="*/ 15137 w 16560"/>
                <a:gd name="T61" fmla="*/ 4307 h 8890"/>
                <a:gd name="T62" fmla="*/ 15090 w 16560"/>
                <a:gd name="T63" fmla="*/ 3695 h 8890"/>
                <a:gd name="T64" fmla="*/ 15069 w 16560"/>
                <a:gd name="T65" fmla="*/ 3136 h 8890"/>
                <a:gd name="T66" fmla="*/ 15060 w 16560"/>
                <a:gd name="T67" fmla="*/ 2654 h 8890"/>
                <a:gd name="T68" fmla="*/ 15061 w 16560"/>
                <a:gd name="T69" fmla="*/ 2246 h 8890"/>
                <a:gd name="T70" fmla="*/ 15071 w 16560"/>
                <a:gd name="T71" fmla="*/ 1908 h 8890"/>
                <a:gd name="T72" fmla="*/ 15085 w 16560"/>
                <a:gd name="T73" fmla="*/ 1633 h 8890"/>
                <a:gd name="T74" fmla="*/ 15104 w 16560"/>
                <a:gd name="T75" fmla="*/ 1417 h 8890"/>
                <a:gd name="T76" fmla="*/ 15122 w 16560"/>
                <a:gd name="T77" fmla="*/ 1255 h 8890"/>
                <a:gd name="T78" fmla="*/ 15145 w 16560"/>
                <a:gd name="T79" fmla="*/ 1115 h 8890"/>
                <a:gd name="T80" fmla="*/ 15161 w 16560"/>
                <a:gd name="T81" fmla="*/ 1043 h 8890"/>
                <a:gd name="T82" fmla="*/ 14715 w 16560"/>
                <a:gd name="T83" fmla="*/ 1310 h 8890"/>
                <a:gd name="T84" fmla="*/ 14093 w 16560"/>
                <a:gd name="T85" fmla="*/ 1523 h 8890"/>
                <a:gd name="T86" fmla="*/ 13332 w 16560"/>
                <a:gd name="T87" fmla="*/ 1686 h 8890"/>
                <a:gd name="T88" fmla="*/ 12471 w 16560"/>
                <a:gd name="T89" fmla="*/ 1801 h 8890"/>
                <a:gd name="T90" fmla="*/ 11550 w 16560"/>
                <a:gd name="T91" fmla="*/ 1872 h 8890"/>
                <a:gd name="T92" fmla="*/ 10606 w 16560"/>
                <a:gd name="T93" fmla="*/ 1898 h 8890"/>
                <a:gd name="T94" fmla="*/ 9677 w 16560"/>
                <a:gd name="T95" fmla="*/ 1884 h 8890"/>
                <a:gd name="T96" fmla="*/ 8805 w 16560"/>
                <a:gd name="T97" fmla="*/ 1832 h 8890"/>
                <a:gd name="T98" fmla="*/ 8026 w 16560"/>
                <a:gd name="T99" fmla="*/ 1744 h 8890"/>
                <a:gd name="T100" fmla="*/ 7380 w 16560"/>
                <a:gd name="T101" fmla="*/ 1622 h 8890"/>
                <a:gd name="T102" fmla="*/ 6827 w 16560"/>
                <a:gd name="T103" fmla="*/ 1448 h 8890"/>
                <a:gd name="T104" fmla="*/ 6196 w 16560"/>
                <a:gd name="T105" fmla="*/ 1244 h 8890"/>
                <a:gd name="T106" fmla="*/ 5583 w 16560"/>
                <a:gd name="T107" fmla="*/ 1072 h 8890"/>
                <a:gd name="T108" fmla="*/ 4984 w 16560"/>
                <a:gd name="T109" fmla="*/ 940 h 8890"/>
                <a:gd name="T110" fmla="*/ 4397 w 16560"/>
                <a:gd name="T111" fmla="*/ 852 h 8890"/>
                <a:gd name="T112" fmla="*/ 3820 w 16560"/>
                <a:gd name="T113" fmla="*/ 814 h 8890"/>
                <a:gd name="T114" fmla="*/ 3250 w 16560"/>
                <a:gd name="T115" fmla="*/ 832 h 8890"/>
                <a:gd name="T116" fmla="*/ 2685 w 16560"/>
                <a:gd name="T117" fmla="*/ 909 h 8890"/>
                <a:gd name="T118" fmla="*/ 2122 w 16560"/>
                <a:gd name="T119" fmla="*/ 1053 h 8890"/>
                <a:gd name="T120" fmla="*/ 1558 w 16560"/>
                <a:gd name="T121" fmla="*/ 1267 h 8890"/>
                <a:gd name="T122" fmla="*/ 990 w 16560"/>
                <a:gd name="T123" fmla="*/ 1559 h 8890"/>
                <a:gd name="T124" fmla="*/ 0 w 16560"/>
                <a:gd name="T125" fmla="*/ 0 h 8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60" h="8890">
                  <a:moveTo>
                    <a:pt x="0" y="0"/>
                  </a:moveTo>
                  <a:lnTo>
                    <a:pt x="167" y="1163"/>
                  </a:lnTo>
                  <a:lnTo>
                    <a:pt x="649" y="1791"/>
                  </a:lnTo>
                  <a:lnTo>
                    <a:pt x="649" y="1791"/>
                  </a:lnTo>
                  <a:lnTo>
                    <a:pt x="3571" y="8890"/>
                  </a:lnTo>
                  <a:lnTo>
                    <a:pt x="3583" y="8882"/>
                  </a:lnTo>
                  <a:lnTo>
                    <a:pt x="3623" y="8860"/>
                  </a:lnTo>
                  <a:lnTo>
                    <a:pt x="3650" y="8844"/>
                  </a:lnTo>
                  <a:lnTo>
                    <a:pt x="3686" y="8827"/>
                  </a:lnTo>
                  <a:lnTo>
                    <a:pt x="3726" y="8806"/>
                  </a:lnTo>
                  <a:lnTo>
                    <a:pt x="3773" y="8782"/>
                  </a:lnTo>
                  <a:lnTo>
                    <a:pt x="3825" y="8759"/>
                  </a:lnTo>
                  <a:lnTo>
                    <a:pt x="3883" y="8732"/>
                  </a:lnTo>
                  <a:lnTo>
                    <a:pt x="3946" y="8704"/>
                  </a:lnTo>
                  <a:lnTo>
                    <a:pt x="4016" y="8676"/>
                  </a:lnTo>
                  <a:lnTo>
                    <a:pt x="4090" y="8646"/>
                  </a:lnTo>
                  <a:lnTo>
                    <a:pt x="4169" y="8616"/>
                  </a:lnTo>
                  <a:lnTo>
                    <a:pt x="4254" y="8586"/>
                  </a:lnTo>
                  <a:lnTo>
                    <a:pt x="4344" y="8556"/>
                  </a:lnTo>
                  <a:lnTo>
                    <a:pt x="4439" y="8526"/>
                  </a:lnTo>
                  <a:lnTo>
                    <a:pt x="4538" y="8497"/>
                  </a:lnTo>
                  <a:lnTo>
                    <a:pt x="4643" y="8469"/>
                  </a:lnTo>
                  <a:lnTo>
                    <a:pt x="4753" y="8442"/>
                  </a:lnTo>
                  <a:lnTo>
                    <a:pt x="4867" y="8416"/>
                  </a:lnTo>
                  <a:lnTo>
                    <a:pt x="4985" y="8392"/>
                  </a:lnTo>
                  <a:lnTo>
                    <a:pt x="5107" y="8371"/>
                  </a:lnTo>
                  <a:lnTo>
                    <a:pt x="5234" y="8351"/>
                  </a:lnTo>
                  <a:lnTo>
                    <a:pt x="5364" y="8334"/>
                  </a:lnTo>
                  <a:lnTo>
                    <a:pt x="5500" y="8320"/>
                  </a:lnTo>
                  <a:lnTo>
                    <a:pt x="5639" y="8309"/>
                  </a:lnTo>
                  <a:lnTo>
                    <a:pt x="5782" y="8301"/>
                  </a:lnTo>
                  <a:lnTo>
                    <a:pt x="5928" y="8297"/>
                  </a:lnTo>
                  <a:lnTo>
                    <a:pt x="6079" y="8297"/>
                  </a:lnTo>
                  <a:lnTo>
                    <a:pt x="6232" y="8301"/>
                  </a:lnTo>
                  <a:lnTo>
                    <a:pt x="6389" y="8311"/>
                  </a:lnTo>
                  <a:lnTo>
                    <a:pt x="7176" y="8367"/>
                  </a:lnTo>
                  <a:lnTo>
                    <a:pt x="7933" y="8419"/>
                  </a:lnTo>
                  <a:lnTo>
                    <a:pt x="8302" y="8444"/>
                  </a:lnTo>
                  <a:lnTo>
                    <a:pt x="8664" y="8468"/>
                  </a:lnTo>
                  <a:lnTo>
                    <a:pt x="9021" y="8489"/>
                  </a:lnTo>
                  <a:lnTo>
                    <a:pt x="9371" y="8507"/>
                  </a:lnTo>
                  <a:lnTo>
                    <a:pt x="9716" y="8523"/>
                  </a:lnTo>
                  <a:lnTo>
                    <a:pt x="10055" y="8536"/>
                  </a:lnTo>
                  <a:lnTo>
                    <a:pt x="10389" y="8544"/>
                  </a:lnTo>
                  <a:lnTo>
                    <a:pt x="10717" y="8550"/>
                  </a:lnTo>
                  <a:lnTo>
                    <a:pt x="11041" y="8551"/>
                  </a:lnTo>
                  <a:lnTo>
                    <a:pt x="11361" y="8547"/>
                  </a:lnTo>
                  <a:lnTo>
                    <a:pt x="11676" y="8537"/>
                  </a:lnTo>
                  <a:lnTo>
                    <a:pt x="11986" y="8523"/>
                  </a:lnTo>
                  <a:lnTo>
                    <a:pt x="12293" y="8503"/>
                  </a:lnTo>
                  <a:lnTo>
                    <a:pt x="12596" y="8476"/>
                  </a:lnTo>
                  <a:lnTo>
                    <a:pt x="12895" y="8443"/>
                  </a:lnTo>
                  <a:lnTo>
                    <a:pt x="13191" y="8403"/>
                  </a:lnTo>
                  <a:lnTo>
                    <a:pt x="13484" y="8355"/>
                  </a:lnTo>
                  <a:lnTo>
                    <a:pt x="13774" y="8300"/>
                  </a:lnTo>
                  <a:lnTo>
                    <a:pt x="14062" y="8236"/>
                  </a:lnTo>
                  <a:lnTo>
                    <a:pt x="14346" y="8165"/>
                  </a:lnTo>
                  <a:lnTo>
                    <a:pt x="14629" y="8084"/>
                  </a:lnTo>
                  <a:lnTo>
                    <a:pt x="14909" y="7994"/>
                  </a:lnTo>
                  <a:lnTo>
                    <a:pt x="15188" y="7894"/>
                  </a:lnTo>
                  <a:lnTo>
                    <a:pt x="15464" y="7785"/>
                  </a:lnTo>
                  <a:lnTo>
                    <a:pt x="15739" y="7665"/>
                  </a:lnTo>
                  <a:lnTo>
                    <a:pt x="16015" y="7534"/>
                  </a:lnTo>
                  <a:lnTo>
                    <a:pt x="16288" y="7392"/>
                  </a:lnTo>
                  <a:lnTo>
                    <a:pt x="16560" y="7239"/>
                  </a:lnTo>
                  <a:lnTo>
                    <a:pt x="16544" y="7225"/>
                  </a:lnTo>
                  <a:lnTo>
                    <a:pt x="16502" y="7187"/>
                  </a:lnTo>
                  <a:lnTo>
                    <a:pt x="16472" y="7158"/>
                  </a:lnTo>
                  <a:lnTo>
                    <a:pt x="16436" y="7122"/>
                  </a:lnTo>
                  <a:lnTo>
                    <a:pt x="16394" y="7081"/>
                  </a:lnTo>
                  <a:lnTo>
                    <a:pt x="16349" y="7032"/>
                  </a:lnTo>
                  <a:lnTo>
                    <a:pt x="16299" y="6977"/>
                  </a:lnTo>
                  <a:lnTo>
                    <a:pt x="16245" y="6915"/>
                  </a:lnTo>
                  <a:lnTo>
                    <a:pt x="16189" y="6847"/>
                  </a:lnTo>
                  <a:lnTo>
                    <a:pt x="16129" y="6772"/>
                  </a:lnTo>
                  <a:lnTo>
                    <a:pt x="16068" y="6692"/>
                  </a:lnTo>
                  <a:lnTo>
                    <a:pt x="16005" y="6604"/>
                  </a:lnTo>
                  <a:lnTo>
                    <a:pt x="15941" y="6509"/>
                  </a:lnTo>
                  <a:lnTo>
                    <a:pt x="15875" y="6409"/>
                  </a:lnTo>
                  <a:lnTo>
                    <a:pt x="15810" y="6302"/>
                  </a:lnTo>
                  <a:lnTo>
                    <a:pt x="15744" y="6188"/>
                  </a:lnTo>
                  <a:lnTo>
                    <a:pt x="15679" y="6068"/>
                  </a:lnTo>
                  <a:lnTo>
                    <a:pt x="15615" y="5940"/>
                  </a:lnTo>
                  <a:lnTo>
                    <a:pt x="15553" y="5807"/>
                  </a:lnTo>
                  <a:lnTo>
                    <a:pt x="15492" y="5667"/>
                  </a:lnTo>
                  <a:lnTo>
                    <a:pt x="15434" y="5520"/>
                  </a:lnTo>
                  <a:lnTo>
                    <a:pt x="15379" y="5366"/>
                  </a:lnTo>
                  <a:lnTo>
                    <a:pt x="15327" y="5207"/>
                  </a:lnTo>
                  <a:lnTo>
                    <a:pt x="15280" y="5040"/>
                  </a:lnTo>
                  <a:lnTo>
                    <a:pt x="15236" y="4867"/>
                  </a:lnTo>
                  <a:lnTo>
                    <a:pt x="15198" y="4687"/>
                  </a:lnTo>
                  <a:lnTo>
                    <a:pt x="15164" y="4500"/>
                  </a:lnTo>
                  <a:lnTo>
                    <a:pt x="15137" y="4307"/>
                  </a:lnTo>
                  <a:lnTo>
                    <a:pt x="15115" y="4107"/>
                  </a:lnTo>
                  <a:lnTo>
                    <a:pt x="15101" y="3901"/>
                  </a:lnTo>
                  <a:lnTo>
                    <a:pt x="15090" y="3695"/>
                  </a:lnTo>
                  <a:lnTo>
                    <a:pt x="15081" y="3500"/>
                  </a:lnTo>
                  <a:lnTo>
                    <a:pt x="15075" y="3314"/>
                  </a:lnTo>
                  <a:lnTo>
                    <a:pt x="15069" y="3136"/>
                  </a:lnTo>
                  <a:lnTo>
                    <a:pt x="15064" y="2966"/>
                  </a:lnTo>
                  <a:lnTo>
                    <a:pt x="15061" y="2806"/>
                  </a:lnTo>
                  <a:lnTo>
                    <a:pt x="15060" y="2654"/>
                  </a:lnTo>
                  <a:lnTo>
                    <a:pt x="15059" y="2510"/>
                  </a:lnTo>
                  <a:lnTo>
                    <a:pt x="15060" y="2374"/>
                  </a:lnTo>
                  <a:lnTo>
                    <a:pt x="15061" y="2246"/>
                  </a:lnTo>
                  <a:lnTo>
                    <a:pt x="15063" y="2126"/>
                  </a:lnTo>
                  <a:lnTo>
                    <a:pt x="15066" y="2013"/>
                  </a:lnTo>
                  <a:lnTo>
                    <a:pt x="15071" y="1908"/>
                  </a:lnTo>
                  <a:lnTo>
                    <a:pt x="15075" y="1809"/>
                  </a:lnTo>
                  <a:lnTo>
                    <a:pt x="15080" y="1717"/>
                  </a:lnTo>
                  <a:lnTo>
                    <a:pt x="15085" y="1633"/>
                  </a:lnTo>
                  <a:lnTo>
                    <a:pt x="15091" y="1554"/>
                  </a:lnTo>
                  <a:lnTo>
                    <a:pt x="15098" y="1483"/>
                  </a:lnTo>
                  <a:lnTo>
                    <a:pt x="15104" y="1417"/>
                  </a:lnTo>
                  <a:lnTo>
                    <a:pt x="15110" y="1357"/>
                  </a:lnTo>
                  <a:lnTo>
                    <a:pt x="15116" y="1304"/>
                  </a:lnTo>
                  <a:lnTo>
                    <a:pt x="15122" y="1255"/>
                  </a:lnTo>
                  <a:lnTo>
                    <a:pt x="15129" y="1213"/>
                  </a:lnTo>
                  <a:lnTo>
                    <a:pt x="15134" y="1175"/>
                  </a:lnTo>
                  <a:lnTo>
                    <a:pt x="15145" y="1115"/>
                  </a:lnTo>
                  <a:lnTo>
                    <a:pt x="15153" y="1074"/>
                  </a:lnTo>
                  <a:lnTo>
                    <a:pt x="15159" y="1051"/>
                  </a:lnTo>
                  <a:lnTo>
                    <a:pt x="15161" y="1043"/>
                  </a:lnTo>
                  <a:lnTo>
                    <a:pt x="15034" y="1138"/>
                  </a:lnTo>
                  <a:lnTo>
                    <a:pt x="14885" y="1227"/>
                  </a:lnTo>
                  <a:lnTo>
                    <a:pt x="14715" y="1310"/>
                  </a:lnTo>
                  <a:lnTo>
                    <a:pt x="14525" y="1386"/>
                  </a:lnTo>
                  <a:lnTo>
                    <a:pt x="14317" y="1458"/>
                  </a:lnTo>
                  <a:lnTo>
                    <a:pt x="14093" y="1523"/>
                  </a:lnTo>
                  <a:lnTo>
                    <a:pt x="13852" y="1583"/>
                  </a:lnTo>
                  <a:lnTo>
                    <a:pt x="13598" y="1638"/>
                  </a:lnTo>
                  <a:lnTo>
                    <a:pt x="13332" y="1686"/>
                  </a:lnTo>
                  <a:lnTo>
                    <a:pt x="13053" y="1730"/>
                  </a:lnTo>
                  <a:lnTo>
                    <a:pt x="12767" y="1768"/>
                  </a:lnTo>
                  <a:lnTo>
                    <a:pt x="12471" y="1801"/>
                  </a:lnTo>
                  <a:lnTo>
                    <a:pt x="12168" y="1830"/>
                  </a:lnTo>
                  <a:lnTo>
                    <a:pt x="11861" y="1853"/>
                  </a:lnTo>
                  <a:lnTo>
                    <a:pt x="11550" y="1872"/>
                  </a:lnTo>
                  <a:lnTo>
                    <a:pt x="11235" y="1885"/>
                  </a:lnTo>
                  <a:lnTo>
                    <a:pt x="10920" y="1894"/>
                  </a:lnTo>
                  <a:lnTo>
                    <a:pt x="10606" y="1898"/>
                  </a:lnTo>
                  <a:lnTo>
                    <a:pt x="10292" y="1898"/>
                  </a:lnTo>
                  <a:lnTo>
                    <a:pt x="9983" y="1893"/>
                  </a:lnTo>
                  <a:lnTo>
                    <a:pt x="9677" y="1884"/>
                  </a:lnTo>
                  <a:lnTo>
                    <a:pt x="9379" y="1872"/>
                  </a:lnTo>
                  <a:lnTo>
                    <a:pt x="9087" y="1854"/>
                  </a:lnTo>
                  <a:lnTo>
                    <a:pt x="8805" y="1832"/>
                  </a:lnTo>
                  <a:lnTo>
                    <a:pt x="8534" y="1806"/>
                  </a:lnTo>
                  <a:lnTo>
                    <a:pt x="8273" y="1777"/>
                  </a:lnTo>
                  <a:lnTo>
                    <a:pt x="8026" y="1744"/>
                  </a:lnTo>
                  <a:lnTo>
                    <a:pt x="7794" y="1707"/>
                  </a:lnTo>
                  <a:lnTo>
                    <a:pt x="7578" y="1667"/>
                  </a:lnTo>
                  <a:lnTo>
                    <a:pt x="7380" y="1622"/>
                  </a:lnTo>
                  <a:lnTo>
                    <a:pt x="7199" y="1575"/>
                  </a:lnTo>
                  <a:lnTo>
                    <a:pt x="7041" y="1524"/>
                  </a:lnTo>
                  <a:lnTo>
                    <a:pt x="6827" y="1448"/>
                  </a:lnTo>
                  <a:lnTo>
                    <a:pt x="6614" y="1377"/>
                  </a:lnTo>
                  <a:lnTo>
                    <a:pt x="6404" y="1309"/>
                  </a:lnTo>
                  <a:lnTo>
                    <a:pt x="6196" y="1244"/>
                  </a:lnTo>
                  <a:lnTo>
                    <a:pt x="5990" y="1183"/>
                  </a:lnTo>
                  <a:lnTo>
                    <a:pt x="5785" y="1125"/>
                  </a:lnTo>
                  <a:lnTo>
                    <a:pt x="5583" y="1072"/>
                  </a:lnTo>
                  <a:lnTo>
                    <a:pt x="5381" y="1023"/>
                  </a:lnTo>
                  <a:lnTo>
                    <a:pt x="5181" y="980"/>
                  </a:lnTo>
                  <a:lnTo>
                    <a:pt x="4984" y="940"/>
                  </a:lnTo>
                  <a:lnTo>
                    <a:pt x="4787" y="905"/>
                  </a:lnTo>
                  <a:lnTo>
                    <a:pt x="4591" y="876"/>
                  </a:lnTo>
                  <a:lnTo>
                    <a:pt x="4397" y="852"/>
                  </a:lnTo>
                  <a:lnTo>
                    <a:pt x="4203" y="834"/>
                  </a:lnTo>
                  <a:lnTo>
                    <a:pt x="4012" y="821"/>
                  </a:lnTo>
                  <a:lnTo>
                    <a:pt x="3820" y="814"/>
                  </a:lnTo>
                  <a:lnTo>
                    <a:pt x="3629" y="814"/>
                  </a:lnTo>
                  <a:lnTo>
                    <a:pt x="3439" y="819"/>
                  </a:lnTo>
                  <a:lnTo>
                    <a:pt x="3250" y="832"/>
                  </a:lnTo>
                  <a:lnTo>
                    <a:pt x="3062" y="850"/>
                  </a:lnTo>
                  <a:lnTo>
                    <a:pt x="2873" y="876"/>
                  </a:lnTo>
                  <a:lnTo>
                    <a:pt x="2685" y="909"/>
                  </a:lnTo>
                  <a:lnTo>
                    <a:pt x="2496" y="950"/>
                  </a:lnTo>
                  <a:lnTo>
                    <a:pt x="2309" y="997"/>
                  </a:lnTo>
                  <a:lnTo>
                    <a:pt x="2122" y="1053"/>
                  </a:lnTo>
                  <a:lnTo>
                    <a:pt x="1933" y="1116"/>
                  </a:lnTo>
                  <a:lnTo>
                    <a:pt x="1746" y="1188"/>
                  </a:lnTo>
                  <a:lnTo>
                    <a:pt x="1558" y="1267"/>
                  </a:lnTo>
                  <a:lnTo>
                    <a:pt x="1369" y="1356"/>
                  </a:lnTo>
                  <a:lnTo>
                    <a:pt x="1180" y="1453"/>
                  </a:lnTo>
                  <a:lnTo>
                    <a:pt x="990" y="1559"/>
                  </a:lnTo>
                  <a:lnTo>
                    <a:pt x="801" y="1674"/>
                  </a:lnTo>
                  <a:lnTo>
                    <a:pt x="702" y="875"/>
                  </a:lnTo>
                  <a:lnTo>
                    <a:pt x="0" y="0"/>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hangingPunct="1"/>
              <a:endParaRPr lang="zh-CN" altLang="en-US" sz="1350" kern="1200" dirty="0">
                <a:solidFill>
                  <a:prstClr val="white"/>
                </a:solidFill>
              </a:endParaRPr>
            </a:p>
          </p:txBody>
        </p:sp>
        <p:sp>
          <p:nvSpPr>
            <p:cNvPr id="21" name="Freeform 5"/>
            <p:cNvSpPr/>
            <p:nvPr/>
          </p:nvSpPr>
          <p:spPr bwMode="auto">
            <a:xfrm>
              <a:off x="6752629" y="-1050868"/>
              <a:ext cx="528088" cy="529861"/>
            </a:xfrm>
            <a:custGeom>
              <a:avLst/>
              <a:gdLst>
                <a:gd name="T0" fmla="*/ 2313 w 16074"/>
                <a:gd name="T1" fmla="*/ 11564 h 16128"/>
                <a:gd name="T2" fmla="*/ 3529 w 16074"/>
                <a:gd name="T3" fmla="*/ 12395 h 16128"/>
                <a:gd name="T4" fmla="*/ 4818 w 16074"/>
                <a:gd name="T5" fmla="*/ 13031 h 16128"/>
                <a:gd name="T6" fmla="*/ 6189 w 16074"/>
                <a:gd name="T7" fmla="*/ 13418 h 16128"/>
                <a:gd name="T8" fmla="*/ 7653 w 16074"/>
                <a:gd name="T9" fmla="*/ 13501 h 16128"/>
                <a:gd name="T10" fmla="*/ 9219 w 16074"/>
                <a:gd name="T11" fmla="*/ 13224 h 16128"/>
                <a:gd name="T12" fmla="*/ 5225 w 16074"/>
                <a:gd name="T13" fmla="*/ 7326 h 16128"/>
                <a:gd name="T14" fmla="*/ 5604 w 16074"/>
                <a:gd name="T15" fmla="*/ 2588 h 16128"/>
                <a:gd name="T16" fmla="*/ 5918 w 16074"/>
                <a:gd name="T17" fmla="*/ 2680 h 16128"/>
                <a:gd name="T18" fmla="*/ 6274 w 16074"/>
                <a:gd name="T19" fmla="*/ 2719 h 16128"/>
                <a:gd name="T20" fmla="*/ 6671 w 16074"/>
                <a:gd name="T21" fmla="*/ 2688 h 16128"/>
                <a:gd name="T22" fmla="*/ 7102 w 16074"/>
                <a:gd name="T23" fmla="*/ 2577 h 16128"/>
                <a:gd name="T24" fmla="*/ 7563 w 16074"/>
                <a:gd name="T25" fmla="*/ 2375 h 16128"/>
                <a:gd name="T26" fmla="*/ 8053 w 16074"/>
                <a:gd name="T27" fmla="*/ 2066 h 16128"/>
                <a:gd name="T28" fmla="*/ 12930 w 16074"/>
                <a:gd name="T29" fmla="*/ 10057 h 16128"/>
                <a:gd name="T30" fmla="*/ 13396 w 16074"/>
                <a:gd name="T31" fmla="*/ 8301 h 16128"/>
                <a:gd name="T32" fmla="*/ 13347 w 16074"/>
                <a:gd name="T33" fmla="*/ 6443 h 16128"/>
                <a:gd name="T34" fmla="*/ 12801 w 16074"/>
                <a:gd name="T35" fmla="*/ 4583 h 16128"/>
                <a:gd name="T36" fmla="*/ 11773 w 16074"/>
                <a:gd name="T37" fmla="*/ 2822 h 16128"/>
                <a:gd name="T38" fmla="*/ 10277 w 16074"/>
                <a:gd name="T39" fmla="*/ 1262 h 16128"/>
                <a:gd name="T40" fmla="*/ 8329 w 16074"/>
                <a:gd name="T41" fmla="*/ 0 h 16128"/>
                <a:gd name="T42" fmla="*/ 10526 w 16074"/>
                <a:gd name="T43" fmla="*/ 458 h 16128"/>
                <a:gd name="T44" fmla="*/ 12659 w 16074"/>
                <a:gd name="T45" fmla="*/ 1583 h 16128"/>
                <a:gd name="T46" fmla="*/ 14464 w 16074"/>
                <a:gd name="T47" fmla="*/ 3304 h 16128"/>
                <a:gd name="T48" fmla="*/ 15679 w 16074"/>
                <a:gd name="T49" fmla="*/ 5557 h 16128"/>
                <a:gd name="T50" fmla="*/ 16044 w 16074"/>
                <a:gd name="T51" fmla="*/ 8271 h 16128"/>
                <a:gd name="T52" fmla="*/ 15294 w 16074"/>
                <a:gd name="T53" fmla="*/ 11379 h 16128"/>
                <a:gd name="T54" fmla="*/ 12655 w 16074"/>
                <a:gd name="T55" fmla="*/ 14684 h 16128"/>
                <a:gd name="T56" fmla="*/ 10870 w 16074"/>
                <a:gd name="T57" fmla="*/ 15495 h 16128"/>
                <a:gd name="T58" fmla="*/ 9145 w 16074"/>
                <a:gd name="T59" fmla="*/ 15974 h 16128"/>
                <a:gd name="T60" fmla="*/ 7486 w 16074"/>
                <a:gd name="T61" fmla="*/ 16128 h 16128"/>
                <a:gd name="T62" fmla="*/ 5906 w 16074"/>
                <a:gd name="T63" fmla="*/ 15967 h 16128"/>
                <a:gd name="T64" fmla="*/ 4415 w 16074"/>
                <a:gd name="T65" fmla="*/ 15498 h 16128"/>
                <a:gd name="T66" fmla="*/ 3023 w 16074"/>
                <a:gd name="T67" fmla="*/ 14731 h 16128"/>
                <a:gd name="T68" fmla="*/ 2528 w 16074"/>
                <a:gd name="T69" fmla="*/ 14487 h 16128"/>
                <a:gd name="T70" fmla="*/ 2530 w 16074"/>
                <a:gd name="T71" fmla="*/ 14735 h 16128"/>
                <a:gd name="T72" fmla="*/ 2473 w 16074"/>
                <a:gd name="T73" fmla="*/ 14983 h 16128"/>
                <a:gd name="T74" fmla="*/ 2363 w 16074"/>
                <a:gd name="T75" fmla="*/ 15222 h 16128"/>
                <a:gd name="T76" fmla="*/ 2207 w 16074"/>
                <a:gd name="T77" fmla="*/ 15444 h 16128"/>
                <a:gd name="T78" fmla="*/ 2013 w 16074"/>
                <a:gd name="T79" fmla="*/ 15642 h 16128"/>
                <a:gd name="T80" fmla="*/ 1779 w 16074"/>
                <a:gd name="T81" fmla="*/ 15812 h 16128"/>
                <a:gd name="T82" fmla="*/ 1496 w 16074"/>
                <a:gd name="T83" fmla="*/ 15944 h 16128"/>
                <a:gd name="T84" fmla="*/ 1210 w 16074"/>
                <a:gd name="T85" fmla="*/ 16001 h 16128"/>
                <a:gd name="T86" fmla="*/ 933 w 16074"/>
                <a:gd name="T87" fmla="*/ 15986 h 16128"/>
                <a:gd name="T88" fmla="*/ 671 w 16074"/>
                <a:gd name="T89" fmla="*/ 15902 h 16128"/>
                <a:gd name="T90" fmla="*/ 436 w 16074"/>
                <a:gd name="T91" fmla="*/ 15751 h 16128"/>
                <a:gd name="T92" fmla="*/ 234 w 16074"/>
                <a:gd name="T93" fmla="*/ 15534 h 16128"/>
                <a:gd name="T94" fmla="*/ 33 w 16074"/>
                <a:gd name="T95" fmla="*/ 15112 h 16128"/>
                <a:gd name="T96" fmla="*/ 17 w 16074"/>
                <a:gd name="T97" fmla="*/ 14651 h 16128"/>
                <a:gd name="T98" fmla="*/ 179 w 16074"/>
                <a:gd name="T99" fmla="*/ 14226 h 16128"/>
                <a:gd name="T100" fmla="*/ 478 w 16074"/>
                <a:gd name="T101" fmla="*/ 13874 h 16128"/>
                <a:gd name="T102" fmla="*/ 878 w 16074"/>
                <a:gd name="T103" fmla="*/ 13632 h 16128"/>
                <a:gd name="T104" fmla="*/ 1339 w 16074"/>
                <a:gd name="T105" fmla="*/ 13536 h 16128"/>
                <a:gd name="T106" fmla="*/ 1477 w 16074"/>
                <a:gd name="T107" fmla="*/ 13406 h 16128"/>
                <a:gd name="T108" fmla="*/ 1100 w 16074"/>
                <a:gd name="T109" fmla="*/ 12990 h 16128"/>
                <a:gd name="T110" fmla="*/ 736 w 16074"/>
                <a:gd name="T111" fmla="*/ 12545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74" h="16128">
                  <a:moveTo>
                    <a:pt x="454" y="12169"/>
                  </a:moveTo>
                  <a:lnTo>
                    <a:pt x="1614" y="10993"/>
                  </a:lnTo>
                  <a:lnTo>
                    <a:pt x="1844" y="11188"/>
                  </a:lnTo>
                  <a:lnTo>
                    <a:pt x="2077" y="11378"/>
                  </a:lnTo>
                  <a:lnTo>
                    <a:pt x="2313" y="11564"/>
                  </a:lnTo>
                  <a:lnTo>
                    <a:pt x="2550" y="11742"/>
                  </a:lnTo>
                  <a:lnTo>
                    <a:pt x="2792" y="11916"/>
                  </a:lnTo>
                  <a:lnTo>
                    <a:pt x="3035" y="12083"/>
                  </a:lnTo>
                  <a:lnTo>
                    <a:pt x="3280" y="12242"/>
                  </a:lnTo>
                  <a:lnTo>
                    <a:pt x="3529" y="12395"/>
                  </a:lnTo>
                  <a:lnTo>
                    <a:pt x="3781" y="12540"/>
                  </a:lnTo>
                  <a:lnTo>
                    <a:pt x="4035" y="12677"/>
                  </a:lnTo>
                  <a:lnTo>
                    <a:pt x="4293" y="12804"/>
                  </a:lnTo>
                  <a:lnTo>
                    <a:pt x="4554" y="12923"/>
                  </a:lnTo>
                  <a:lnTo>
                    <a:pt x="4818" y="13031"/>
                  </a:lnTo>
                  <a:lnTo>
                    <a:pt x="5086" y="13131"/>
                  </a:lnTo>
                  <a:lnTo>
                    <a:pt x="5356" y="13220"/>
                  </a:lnTo>
                  <a:lnTo>
                    <a:pt x="5630" y="13298"/>
                  </a:lnTo>
                  <a:lnTo>
                    <a:pt x="5908" y="13364"/>
                  </a:lnTo>
                  <a:lnTo>
                    <a:pt x="6189" y="13418"/>
                  </a:lnTo>
                  <a:lnTo>
                    <a:pt x="6474" y="13461"/>
                  </a:lnTo>
                  <a:lnTo>
                    <a:pt x="6763" y="13491"/>
                  </a:lnTo>
                  <a:lnTo>
                    <a:pt x="7056" y="13508"/>
                  </a:lnTo>
                  <a:lnTo>
                    <a:pt x="7352" y="13511"/>
                  </a:lnTo>
                  <a:lnTo>
                    <a:pt x="7653" y="13501"/>
                  </a:lnTo>
                  <a:lnTo>
                    <a:pt x="7958" y="13476"/>
                  </a:lnTo>
                  <a:lnTo>
                    <a:pt x="8267" y="13437"/>
                  </a:lnTo>
                  <a:lnTo>
                    <a:pt x="8579" y="13381"/>
                  </a:lnTo>
                  <a:lnTo>
                    <a:pt x="8897" y="13311"/>
                  </a:lnTo>
                  <a:lnTo>
                    <a:pt x="9219" y="13224"/>
                  </a:lnTo>
                  <a:lnTo>
                    <a:pt x="9546" y="13121"/>
                  </a:lnTo>
                  <a:lnTo>
                    <a:pt x="9877" y="13001"/>
                  </a:lnTo>
                  <a:lnTo>
                    <a:pt x="10212" y="12863"/>
                  </a:lnTo>
                  <a:lnTo>
                    <a:pt x="10554" y="12708"/>
                  </a:lnTo>
                  <a:lnTo>
                    <a:pt x="5225" y="7326"/>
                  </a:lnTo>
                  <a:lnTo>
                    <a:pt x="3765" y="8813"/>
                  </a:lnTo>
                  <a:lnTo>
                    <a:pt x="1503" y="6582"/>
                  </a:lnTo>
                  <a:lnTo>
                    <a:pt x="5491" y="2537"/>
                  </a:lnTo>
                  <a:lnTo>
                    <a:pt x="5547" y="2563"/>
                  </a:lnTo>
                  <a:lnTo>
                    <a:pt x="5604" y="2588"/>
                  </a:lnTo>
                  <a:lnTo>
                    <a:pt x="5663" y="2610"/>
                  </a:lnTo>
                  <a:lnTo>
                    <a:pt x="5724" y="2631"/>
                  </a:lnTo>
                  <a:lnTo>
                    <a:pt x="5787" y="2649"/>
                  </a:lnTo>
                  <a:lnTo>
                    <a:pt x="5852" y="2666"/>
                  </a:lnTo>
                  <a:lnTo>
                    <a:pt x="5918" y="2680"/>
                  </a:lnTo>
                  <a:lnTo>
                    <a:pt x="5986" y="2693"/>
                  </a:lnTo>
                  <a:lnTo>
                    <a:pt x="6055" y="2703"/>
                  </a:lnTo>
                  <a:lnTo>
                    <a:pt x="6127" y="2711"/>
                  </a:lnTo>
                  <a:lnTo>
                    <a:pt x="6200" y="2716"/>
                  </a:lnTo>
                  <a:lnTo>
                    <a:pt x="6274" y="2719"/>
                  </a:lnTo>
                  <a:lnTo>
                    <a:pt x="6351" y="2719"/>
                  </a:lnTo>
                  <a:lnTo>
                    <a:pt x="6429" y="2716"/>
                  </a:lnTo>
                  <a:lnTo>
                    <a:pt x="6508" y="2710"/>
                  </a:lnTo>
                  <a:lnTo>
                    <a:pt x="6588" y="2700"/>
                  </a:lnTo>
                  <a:lnTo>
                    <a:pt x="6671" y="2688"/>
                  </a:lnTo>
                  <a:lnTo>
                    <a:pt x="6755" y="2673"/>
                  </a:lnTo>
                  <a:lnTo>
                    <a:pt x="6840" y="2654"/>
                  </a:lnTo>
                  <a:lnTo>
                    <a:pt x="6925" y="2632"/>
                  </a:lnTo>
                  <a:lnTo>
                    <a:pt x="7013" y="2607"/>
                  </a:lnTo>
                  <a:lnTo>
                    <a:pt x="7102" y="2577"/>
                  </a:lnTo>
                  <a:lnTo>
                    <a:pt x="7192" y="2545"/>
                  </a:lnTo>
                  <a:lnTo>
                    <a:pt x="7283" y="2508"/>
                  </a:lnTo>
                  <a:lnTo>
                    <a:pt x="7375" y="2468"/>
                  </a:lnTo>
                  <a:lnTo>
                    <a:pt x="7469" y="2423"/>
                  </a:lnTo>
                  <a:lnTo>
                    <a:pt x="7563" y="2375"/>
                  </a:lnTo>
                  <a:lnTo>
                    <a:pt x="7659" y="2321"/>
                  </a:lnTo>
                  <a:lnTo>
                    <a:pt x="7756" y="2265"/>
                  </a:lnTo>
                  <a:lnTo>
                    <a:pt x="7854" y="2203"/>
                  </a:lnTo>
                  <a:lnTo>
                    <a:pt x="7953" y="2137"/>
                  </a:lnTo>
                  <a:lnTo>
                    <a:pt x="8053" y="2066"/>
                  </a:lnTo>
                  <a:lnTo>
                    <a:pt x="9204" y="3243"/>
                  </a:lnTo>
                  <a:lnTo>
                    <a:pt x="7220" y="5296"/>
                  </a:lnTo>
                  <a:lnTo>
                    <a:pt x="12597" y="10708"/>
                  </a:lnTo>
                  <a:lnTo>
                    <a:pt x="12775" y="10387"/>
                  </a:lnTo>
                  <a:lnTo>
                    <a:pt x="12930" y="10057"/>
                  </a:lnTo>
                  <a:lnTo>
                    <a:pt x="13065" y="9719"/>
                  </a:lnTo>
                  <a:lnTo>
                    <a:pt x="13179" y="9373"/>
                  </a:lnTo>
                  <a:lnTo>
                    <a:pt x="13271" y="9022"/>
                  </a:lnTo>
                  <a:lnTo>
                    <a:pt x="13344" y="8664"/>
                  </a:lnTo>
                  <a:lnTo>
                    <a:pt x="13396" y="8301"/>
                  </a:lnTo>
                  <a:lnTo>
                    <a:pt x="13426" y="7934"/>
                  </a:lnTo>
                  <a:lnTo>
                    <a:pt x="13437" y="7564"/>
                  </a:lnTo>
                  <a:lnTo>
                    <a:pt x="13427" y="7192"/>
                  </a:lnTo>
                  <a:lnTo>
                    <a:pt x="13398" y="6818"/>
                  </a:lnTo>
                  <a:lnTo>
                    <a:pt x="13347" y="6443"/>
                  </a:lnTo>
                  <a:lnTo>
                    <a:pt x="13277" y="6068"/>
                  </a:lnTo>
                  <a:lnTo>
                    <a:pt x="13188" y="5694"/>
                  </a:lnTo>
                  <a:lnTo>
                    <a:pt x="13079" y="5321"/>
                  </a:lnTo>
                  <a:lnTo>
                    <a:pt x="12949" y="4950"/>
                  </a:lnTo>
                  <a:lnTo>
                    <a:pt x="12801" y="4583"/>
                  </a:lnTo>
                  <a:lnTo>
                    <a:pt x="12634" y="4220"/>
                  </a:lnTo>
                  <a:lnTo>
                    <a:pt x="12447" y="3862"/>
                  </a:lnTo>
                  <a:lnTo>
                    <a:pt x="12241" y="3509"/>
                  </a:lnTo>
                  <a:lnTo>
                    <a:pt x="12017" y="3162"/>
                  </a:lnTo>
                  <a:lnTo>
                    <a:pt x="11773" y="2822"/>
                  </a:lnTo>
                  <a:lnTo>
                    <a:pt x="11511" y="2492"/>
                  </a:lnTo>
                  <a:lnTo>
                    <a:pt x="11230" y="2169"/>
                  </a:lnTo>
                  <a:lnTo>
                    <a:pt x="10931" y="1856"/>
                  </a:lnTo>
                  <a:lnTo>
                    <a:pt x="10613" y="1553"/>
                  </a:lnTo>
                  <a:lnTo>
                    <a:pt x="10277" y="1262"/>
                  </a:lnTo>
                  <a:lnTo>
                    <a:pt x="9924" y="982"/>
                  </a:lnTo>
                  <a:lnTo>
                    <a:pt x="9551" y="716"/>
                  </a:lnTo>
                  <a:lnTo>
                    <a:pt x="9162" y="463"/>
                  </a:lnTo>
                  <a:lnTo>
                    <a:pt x="8754" y="224"/>
                  </a:lnTo>
                  <a:lnTo>
                    <a:pt x="8329" y="0"/>
                  </a:lnTo>
                  <a:lnTo>
                    <a:pt x="8761" y="35"/>
                  </a:lnTo>
                  <a:lnTo>
                    <a:pt x="9199" y="99"/>
                  </a:lnTo>
                  <a:lnTo>
                    <a:pt x="9641" y="192"/>
                  </a:lnTo>
                  <a:lnTo>
                    <a:pt x="10084" y="310"/>
                  </a:lnTo>
                  <a:lnTo>
                    <a:pt x="10526" y="458"/>
                  </a:lnTo>
                  <a:lnTo>
                    <a:pt x="10966" y="632"/>
                  </a:lnTo>
                  <a:lnTo>
                    <a:pt x="11402" y="832"/>
                  </a:lnTo>
                  <a:lnTo>
                    <a:pt x="11830" y="1057"/>
                  </a:lnTo>
                  <a:lnTo>
                    <a:pt x="12250" y="1307"/>
                  </a:lnTo>
                  <a:lnTo>
                    <a:pt x="12659" y="1583"/>
                  </a:lnTo>
                  <a:lnTo>
                    <a:pt x="13054" y="1881"/>
                  </a:lnTo>
                  <a:lnTo>
                    <a:pt x="13435" y="2203"/>
                  </a:lnTo>
                  <a:lnTo>
                    <a:pt x="13798" y="2548"/>
                  </a:lnTo>
                  <a:lnTo>
                    <a:pt x="14141" y="2915"/>
                  </a:lnTo>
                  <a:lnTo>
                    <a:pt x="14464" y="3304"/>
                  </a:lnTo>
                  <a:lnTo>
                    <a:pt x="14762" y="3714"/>
                  </a:lnTo>
                  <a:lnTo>
                    <a:pt x="15036" y="4146"/>
                  </a:lnTo>
                  <a:lnTo>
                    <a:pt x="15281" y="4596"/>
                  </a:lnTo>
                  <a:lnTo>
                    <a:pt x="15496" y="5067"/>
                  </a:lnTo>
                  <a:lnTo>
                    <a:pt x="15679" y="5557"/>
                  </a:lnTo>
                  <a:lnTo>
                    <a:pt x="15829" y="6065"/>
                  </a:lnTo>
                  <a:lnTo>
                    <a:pt x="15942" y="6591"/>
                  </a:lnTo>
                  <a:lnTo>
                    <a:pt x="16016" y="7135"/>
                  </a:lnTo>
                  <a:lnTo>
                    <a:pt x="16052" y="7695"/>
                  </a:lnTo>
                  <a:lnTo>
                    <a:pt x="16044" y="8271"/>
                  </a:lnTo>
                  <a:lnTo>
                    <a:pt x="15991" y="8863"/>
                  </a:lnTo>
                  <a:lnTo>
                    <a:pt x="15892" y="9471"/>
                  </a:lnTo>
                  <a:lnTo>
                    <a:pt x="15744" y="10093"/>
                  </a:lnTo>
                  <a:lnTo>
                    <a:pt x="15545" y="10729"/>
                  </a:lnTo>
                  <a:lnTo>
                    <a:pt x="15294" y="11379"/>
                  </a:lnTo>
                  <a:lnTo>
                    <a:pt x="14987" y="12042"/>
                  </a:lnTo>
                  <a:lnTo>
                    <a:pt x="14623" y="12717"/>
                  </a:lnTo>
                  <a:lnTo>
                    <a:pt x="16074" y="14218"/>
                  </a:lnTo>
                  <a:lnTo>
                    <a:pt x="14156" y="16081"/>
                  </a:lnTo>
                  <a:lnTo>
                    <a:pt x="12655" y="14684"/>
                  </a:lnTo>
                  <a:lnTo>
                    <a:pt x="12293" y="14873"/>
                  </a:lnTo>
                  <a:lnTo>
                    <a:pt x="11934" y="15048"/>
                  </a:lnTo>
                  <a:lnTo>
                    <a:pt x="11578" y="15211"/>
                  </a:lnTo>
                  <a:lnTo>
                    <a:pt x="11223" y="15360"/>
                  </a:lnTo>
                  <a:lnTo>
                    <a:pt x="10870" y="15495"/>
                  </a:lnTo>
                  <a:lnTo>
                    <a:pt x="10520" y="15617"/>
                  </a:lnTo>
                  <a:lnTo>
                    <a:pt x="10173" y="15726"/>
                  </a:lnTo>
                  <a:lnTo>
                    <a:pt x="9828" y="15822"/>
                  </a:lnTo>
                  <a:lnTo>
                    <a:pt x="9485" y="15904"/>
                  </a:lnTo>
                  <a:lnTo>
                    <a:pt x="9145" y="15974"/>
                  </a:lnTo>
                  <a:lnTo>
                    <a:pt x="8808" y="16030"/>
                  </a:lnTo>
                  <a:lnTo>
                    <a:pt x="8472" y="16074"/>
                  </a:lnTo>
                  <a:lnTo>
                    <a:pt x="8140" y="16105"/>
                  </a:lnTo>
                  <a:lnTo>
                    <a:pt x="7812" y="16123"/>
                  </a:lnTo>
                  <a:lnTo>
                    <a:pt x="7486" y="16128"/>
                  </a:lnTo>
                  <a:lnTo>
                    <a:pt x="7164" y="16121"/>
                  </a:lnTo>
                  <a:lnTo>
                    <a:pt x="6845" y="16101"/>
                  </a:lnTo>
                  <a:lnTo>
                    <a:pt x="6529" y="16069"/>
                  </a:lnTo>
                  <a:lnTo>
                    <a:pt x="6216" y="16024"/>
                  </a:lnTo>
                  <a:lnTo>
                    <a:pt x="5906" y="15967"/>
                  </a:lnTo>
                  <a:lnTo>
                    <a:pt x="5601" y="15897"/>
                  </a:lnTo>
                  <a:lnTo>
                    <a:pt x="5298" y="15816"/>
                  </a:lnTo>
                  <a:lnTo>
                    <a:pt x="5001" y="15722"/>
                  </a:lnTo>
                  <a:lnTo>
                    <a:pt x="4706" y="15616"/>
                  </a:lnTo>
                  <a:lnTo>
                    <a:pt x="4415" y="15498"/>
                  </a:lnTo>
                  <a:lnTo>
                    <a:pt x="4129" y="15368"/>
                  </a:lnTo>
                  <a:lnTo>
                    <a:pt x="3846" y="15227"/>
                  </a:lnTo>
                  <a:lnTo>
                    <a:pt x="3568" y="15073"/>
                  </a:lnTo>
                  <a:lnTo>
                    <a:pt x="3293" y="14907"/>
                  </a:lnTo>
                  <a:lnTo>
                    <a:pt x="3023" y="14731"/>
                  </a:lnTo>
                  <a:lnTo>
                    <a:pt x="2757" y="14542"/>
                  </a:lnTo>
                  <a:lnTo>
                    <a:pt x="2496" y="14342"/>
                  </a:lnTo>
                  <a:lnTo>
                    <a:pt x="2509" y="14390"/>
                  </a:lnTo>
                  <a:lnTo>
                    <a:pt x="2520" y="14439"/>
                  </a:lnTo>
                  <a:lnTo>
                    <a:pt x="2528" y="14487"/>
                  </a:lnTo>
                  <a:lnTo>
                    <a:pt x="2533" y="14536"/>
                  </a:lnTo>
                  <a:lnTo>
                    <a:pt x="2536" y="14586"/>
                  </a:lnTo>
                  <a:lnTo>
                    <a:pt x="2537" y="14635"/>
                  </a:lnTo>
                  <a:lnTo>
                    <a:pt x="2534" y="14686"/>
                  </a:lnTo>
                  <a:lnTo>
                    <a:pt x="2530" y="14735"/>
                  </a:lnTo>
                  <a:lnTo>
                    <a:pt x="2523" y="14785"/>
                  </a:lnTo>
                  <a:lnTo>
                    <a:pt x="2514" y="14835"/>
                  </a:lnTo>
                  <a:lnTo>
                    <a:pt x="2502" y="14884"/>
                  </a:lnTo>
                  <a:lnTo>
                    <a:pt x="2489" y="14934"/>
                  </a:lnTo>
                  <a:lnTo>
                    <a:pt x="2473" y="14983"/>
                  </a:lnTo>
                  <a:lnTo>
                    <a:pt x="2454" y="15031"/>
                  </a:lnTo>
                  <a:lnTo>
                    <a:pt x="2434" y="15080"/>
                  </a:lnTo>
                  <a:lnTo>
                    <a:pt x="2412" y="15127"/>
                  </a:lnTo>
                  <a:lnTo>
                    <a:pt x="2388" y="15174"/>
                  </a:lnTo>
                  <a:lnTo>
                    <a:pt x="2363" y="15222"/>
                  </a:lnTo>
                  <a:lnTo>
                    <a:pt x="2334" y="15267"/>
                  </a:lnTo>
                  <a:lnTo>
                    <a:pt x="2305" y="15313"/>
                  </a:lnTo>
                  <a:lnTo>
                    <a:pt x="2275" y="15358"/>
                  </a:lnTo>
                  <a:lnTo>
                    <a:pt x="2241" y="15401"/>
                  </a:lnTo>
                  <a:lnTo>
                    <a:pt x="2207" y="15444"/>
                  </a:lnTo>
                  <a:lnTo>
                    <a:pt x="2171" y="15486"/>
                  </a:lnTo>
                  <a:lnTo>
                    <a:pt x="2134" y="15526"/>
                  </a:lnTo>
                  <a:lnTo>
                    <a:pt x="2095" y="15567"/>
                  </a:lnTo>
                  <a:lnTo>
                    <a:pt x="2055" y="15605"/>
                  </a:lnTo>
                  <a:lnTo>
                    <a:pt x="2013" y="15642"/>
                  </a:lnTo>
                  <a:lnTo>
                    <a:pt x="1971" y="15677"/>
                  </a:lnTo>
                  <a:lnTo>
                    <a:pt x="1927" y="15713"/>
                  </a:lnTo>
                  <a:lnTo>
                    <a:pt x="1881" y="15745"/>
                  </a:lnTo>
                  <a:lnTo>
                    <a:pt x="1836" y="15777"/>
                  </a:lnTo>
                  <a:lnTo>
                    <a:pt x="1779" y="15812"/>
                  </a:lnTo>
                  <a:lnTo>
                    <a:pt x="1723" y="15845"/>
                  </a:lnTo>
                  <a:lnTo>
                    <a:pt x="1666" y="15874"/>
                  </a:lnTo>
                  <a:lnTo>
                    <a:pt x="1610" y="15900"/>
                  </a:lnTo>
                  <a:lnTo>
                    <a:pt x="1552" y="15923"/>
                  </a:lnTo>
                  <a:lnTo>
                    <a:pt x="1496" y="15944"/>
                  </a:lnTo>
                  <a:lnTo>
                    <a:pt x="1438" y="15961"/>
                  </a:lnTo>
                  <a:lnTo>
                    <a:pt x="1381" y="15975"/>
                  </a:lnTo>
                  <a:lnTo>
                    <a:pt x="1324" y="15987"/>
                  </a:lnTo>
                  <a:lnTo>
                    <a:pt x="1267" y="15995"/>
                  </a:lnTo>
                  <a:lnTo>
                    <a:pt x="1210" y="16001"/>
                  </a:lnTo>
                  <a:lnTo>
                    <a:pt x="1154" y="16003"/>
                  </a:lnTo>
                  <a:lnTo>
                    <a:pt x="1098" y="16003"/>
                  </a:lnTo>
                  <a:lnTo>
                    <a:pt x="1043" y="16000"/>
                  </a:lnTo>
                  <a:lnTo>
                    <a:pt x="987" y="15995"/>
                  </a:lnTo>
                  <a:lnTo>
                    <a:pt x="933" y="15986"/>
                  </a:lnTo>
                  <a:lnTo>
                    <a:pt x="879" y="15975"/>
                  </a:lnTo>
                  <a:lnTo>
                    <a:pt x="826" y="15961"/>
                  </a:lnTo>
                  <a:lnTo>
                    <a:pt x="773" y="15944"/>
                  </a:lnTo>
                  <a:lnTo>
                    <a:pt x="722" y="15924"/>
                  </a:lnTo>
                  <a:lnTo>
                    <a:pt x="671" y="15902"/>
                  </a:lnTo>
                  <a:lnTo>
                    <a:pt x="622" y="15877"/>
                  </a:lnTo>
                  <a:lnTo>
                    <a:pt x="573" y="15849"/>
                  </a:lnTo>
                  <a:lnTo>
                    <a:pt x="527" y="15819"/>
                  </a:lnTo>
                  <a:lnTo>
                    <a:pt x="480" y="15786"/>
                  </a:lnTo>
                  <a:lnTo>
                    <a:pt x="436" y="15751"/>
                  </a:lnTo>
                  <a:lnTo>
                    <a:pt x="393" y="15713"/>
                  </a:lnTo>
                  <a:lnTo>
                    <a:pt x="350" y="15671"/>
                  </a:lnTo>
                  <a:lnTo>
                    <a:pt x="310" y="15628"/>
                  </a:lnTo>
                  <a:lnTo>
                    <a:pt x="271" y="15583"/>
                  </a:lnTo>
                  <a:lnTo>
                    <a:pt x="234" y="15534"/>
                  </a:lnTo>
                  <a:lnTo>
                    <a:pt x="199" y="15483"/>
                  </a:lnTo>
                  <a:lnTo>
                    <a:pt x="143" y="15391"/>
                  </a:lnTo>
                  <a:lnTo>
                    <a:pt x="98" y="15299"/>
                  </a:lnTo>
                  <a:lnTo>
                    <a:pt x="61" y="15206"/>
                  </a:lnTo>
                  <a:lnTo>
                    <a:pt x="33" y="15112"/>
                  </a:lnTo>
                  <a:lnTo>
                    <a:pt x="14" y="15019"/>
                  </a:lnTo>
                  <a:lnTo>
                    <a:pt x="3" y="14925"/>
                  </a:lnTo>
                  <a:lnTo>
                    <a:pt x="0" y="14833"/>
                  </a:lnTo>
                  <a:lnTo>
                    <a:pt x="5" y="14741"/>
                  </a:lnTo>
                  <a:lnTo>
                    <a:pt x="17" y="14651"/>
                  </a:lnTo>
                  <a:lnTo>
                    <a:pt x="36" y="14562"/>
                  </a:lnTo>
                  <a:lnTo>
                    <a:pt x="63" y="14475"/>
                  </a:lnTo>
                  <a:lnTo>
                    <a:pt x="95" y="14389"/>
                  </a:lnTo>
                  <a:lnTo>
                    <a:pt x="133" y="14307"/>
                  </a:lnTo>
                  <a:lnTo>
                    <a:pt x="179" y="14226"/>
                  </a:lnTo>
                  <a:lnTo>
                    <a:pt x="228" y="14148"/>
                  </a:lnTo>
                  <a:lnTo>
                    <a:pt x="284" y="14075"/>
                  </a:lnTo>
                  <a:lnTo>
                    <a:pt x="344" y="14004"/>
                  </a:lnTo>
                  <a:lnTo>
                    <a:pt x="409" y="13938"/>
                  </a:lnTo>
                  <a:lnTo>
                    <a:pt x="478" y="13874"/>
                  </a:lnTo>
                  <a:lnTo>
                    <a:pt x="551" y="13816"/>
                  </a:lnTo>
                  <a:lnTo>
                    <a:pt x="628" y="13762"/>
                  </a:lnTo>
                  <a:lnTo>
                    <a:pt x="708" y="13714"/>
                  </a:lnTo>
                  <a:lnTo>
                    <a:pt x="791" y="13670"/>
                  </a:lnTo>
                  <a:lnTo>
                    <a:pt x="878" y="13632"/>
                  </a:lnTo>
                  <a:lnTo>
                    <a:pt x="967" y="13601"/>
                  </a:lnTo>
                  <a:lnTo>
                    <a:pt x="1057" y="13575"/>
                  </a:lnTo>
                  <a:lnTo>
                    <a:pt x="1150" y="13556"/>
                  </a:lnTo>
                  <a:lnTo>
                    <a:pt x="1244" y="13542"/>
                  </a:lnTo>
                  <a:lnTo>
                    <a:pt x="1339" y="13536"/>
                  </a:lnTo>
                  <a:lnTo>
                    <a:pt x="1436" y="13538"/>
                  </a:lnTo>
                  <a:lnTo>
                    <a:pt x="1533" y="13548"/>
                  </a:lnTo>
                  <a:lnTo>
                    <a:pt x="1630" y="13565"/>
                  </a:lnTo>
                  <a:lnTo>
                    <a:pt x="1553" y="13486"/>
                  </a:lnTo>
                  <a:lnTo>
                    <a:pt x="1477" y="13406"/>
                  </a:lnTo>
                  <a:lnTo>
                    <a:pt x="1400" y="13325"/>
                  </a:lnTo>
                  <a:lnTo>
                    <a:pt x="1324" y="13243"/>
                  </a:lnTo>
                  <a:lnTo>
                    <a:pt x="1248" y="13159"/>
                  </a:lnTo>
                  <a:lnTo>
                    <a:pt x="1174" y="13075"/>
                  </a:lnTo>
                  <a:lnTo>
                    <a:pt x="1100" y="12990"/>
                  </a:lnTo>
                  <a:lnTo>
                    <a:pt x="1026" y="12903"/>
                  </a:lnTo>
                  <a:lnTo>
                    <a:pt x="953" y="12815"/>
                  </a:lnTo>
                  <a:lnTo>
                    <a:pt x="880" y="12726"/>
                  </a:lnTo>
                  <a:lnTo>
                    <a:pt x="807" y="12636"/>
                  </a:lnTo>
                  <a:lnTo>
                    <a:pt x="736" y="12545"/>
                  </a:lnTo>
                  <a:lnTo>
                    <a:pt x="665" y="12453"/>
                  </a:lnTo>
                  <a:lnTo>
                    <a:pt x="594" y="12359"/>
                  </a:lnTo>
                  <a:lnTo>
                    <a:pt x="524" y="12264"/>
                  </a:lnTo>
                  <a:lnTo>
                    <a:pt x="454" y="12169"/>
                  </a:lnTo>
                  <a:close/>
                </a:path>
              </a:pathLst>
            </a:custGeom>
            <a:gradFill flip="none" rotWithShape="1">
              <a:gsLst>
                <a:gs pos="0">
                  <a:srgbClr val="FFFF00"/>
                </a:gs>
                <a:gs pos="100000">
                  <a:srgbClr val="FFC000"/>
                </a:gs>
                <a:gs pos="55000">
                  <a:srgbClr val="FFFF00">
                    <a:tint val="23500"/>
                    <a:satMod val="160000"/>
                  </a:srgbClr>
                </a:gs>
              </a:gsLst>
              <a:lin ang="5400000" scaled="1"/>
              <a:tileRect/>
            </a:gradFill>
            <a:ln>
              <a:noFill/>
            </a:ln>
            <a:effectLst/>
          </p:spPr>
          <p:txBody>
            <a:bodyPr vert="horz" wrap="square" lIns="91440" tIns="45720" rIns="91440" bIns="45720" numCol="1" anchor="t" anchorCtr="0" compatLnSpc="1"/>
            <a:lstStyle/>
            <a:p>
              <a:pPr defTabSz="685800" hangingPunct="1"/>
              <a:endParaRPr lang="zh-CN" altLang="en-US" sz="1350" kern="1200">
                <a:solidFill>
                  <a:prstClr val="black"/>
                </a:solidFill>
                <a:latin typeface="Times New Roman" panose="02020603050405020304"/>
                <a:ea typeface="微软雅黑" panose="020B0503020204020204" charset="-122"/>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charset="-122"/>
                <a:ea typeface="微软雅黑" panose="020B0503020204020204" charset="-122"/>
              </a:rPr>
            </a:fld>
            <a:endParaRPr lang="zh-CN" altLang="en-US" sz="1200" b="1" dirty="0">
              <a:solidFill>
                <a:schemeClr val="accent3"/>
              </a:solidFill>
              <a:latin typeface="微软雅黑" panose="020B0503020204020204" charset="-122"/>
              <a:ea typeface="微软雅黑" panose="020B0503020204020204" charset="-122"/>
            </a:endParaRPr>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9371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userDrawn="1"/>
        </p:nvSpPr>
        <p:spPr>
          <a:xfrm>
            <a:off x="-600" y="0"/>
            <a:ext cx="12193200" cy="6858000"/>
          </a:xfrm>
          <a:prstGeom prst="rect">
            <a:avLst/>
          </a:prstGeom>
          <a:gradFill>
            <a:gsLst>
              <a:gs pos="70000">
                <a:schemeClr val="bg1">
                  <a:alpha val="0"/>
                </a:schemeClr>
              </a:gs>
              <a:gs pos="100000">
                <a:srgbClr val="0086D0">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userDrawn="1"/>
        </p:nvPicPr>
        <p:blipFill>
          <a:blip r:embed="rId2">
            <a:alphaModFix amt="15000"/>
          </a:blip>
          <a:stretch>
            <a:fillRect/>
          </a:stretch>
        </p:blipFill>
        <p:spPr>
          <a:xfrm>
            <a:off x="635" y="0"/>
            <a:ext cx="12192000" cy="6857365"/>
          </a:xfrm>
          <a:prstGeom prst="rect">
            <a:avLst/>
          </a:prstGeom>
        </p:spPr>
      </p:pic>
      <p:sp>
        <p:nvSpPr>
          <p:cNvPr id="2" name="TextBox 7"/>
          <p:cNvSpPr txBox="1"/>
          <p:nvPr userDrawn="1"/>
        </p:nvSpPr>
        <p:spPr>
          <a:xfrm>
            <a:off x="11365475" y="6634893"/>
            <a:ext cx="1055125" cy="215900"/>
          </a:xfrm>
          <a:prstGeom prst="rect">
            <a:avLst/>
          </a:prstGeom>
          <a:noFill/>
        </p:spPr>
        <p:txBody>
          <a:bodyPr wrap="square" lIns="77923" tIns="38962" rIns="77923" bIns="38962" rtlCol="0">
            <a:spAutoFit/>
          </a:bodyPr>
          <a:lstStyle/>
          <a:p>
            <a:pPr algn="ctr" defTabSz="779145"/>
            <a:fld id="{24173ED6-4A69-4FA8-8A09-51FC87ACF5D8}" type="slidenum">
              <a:rPr lang="zh-CN" altLang="en-US" sz="900" b="1" smtClean="0">
                <a:solidFill>
                  <a:schemeClr val="bg1">
                    <a:lumMod val="50000"/>
                  </a:schemeClr>
                </a:solidFill>
                <a:latin typeface="微软雅黑" panose="020B0503020204020204" charset="-122"/>
                <a:ea typeface="微软雅黑" panose="020B0503020204020204" charset="-122"/>
              </a:rPr>
            </a:fld>
            <a:endParaRPr lang="zh-CN" altLang="en-US" sz="900" b="1"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userDrawn="1"/>
        </p:nvSpPr>
        <p:spPr>
          <a:xfrm>
            <a:off x="-600" y="0"/>
            <a:ext cx="12193200" cy="6858000"/>
          </a:xfrm>
          <a:prstGeom prst="rect">
            <a:avLst/>
          </a:prstGeom>
          <a:gradFill>
            <a:gsLst>
              <a:gs pos="70000">
                <a:schemeClr val="bg1">
                  <a:alpha val="0"/>
                </a:schemeClr>
              </a:gs>
              <a:gs pos="100000">
                <a:srgbClr val="0086D0">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userDrawn="1"/>
        </p:nvPicPr>
        <p:blipFill>
          <a:blip r:embed="rId2">
            <a:alphaModFix amt="10000"/>
          </a:blip>
          <a:stretch>
            <a:fillRect/>
          </a:stretch>
        </p:blipFill>
        <p:spPr>
          <a:xfrm>
            <a:off x="635" y="0"/>
            <a:ext cx="12192000" cy="6857365"/>
          </a:xfrm>
          <a:prstGeom prst="rect">
            <a:avLst/>
          </a:prstGeom>
        </p:spPr>
      </p:pic>
      <p:pic>
        <p:nvPicPr>
          <p:cNvPr id="10" name="图片 9"/>
          <p:cNvPicPr>
            <a:picLocks noChangeAspect="1"/>
          </p:cNvPicPr>
          <p:nvPr userDrawn="1"/>
        </p:nvPicPr>
        <p:blipFill>
          <a:blip r:embed="rId3"/>
          <a:stretch>
            <a:fillRect/>
          </a:stretch>
        </p:blipFill>
        <p:spPr>
          <a:xfrm>
            <a:off x="127000" y="276860"/>
            <a:ext cx="340995" cy="467995"/>
          </a:xfrm>
          <a:prstGeom prst="rect">
            <a:avLst/>
          </a:prstGeom>
        </p:spPr>
      </p:pic>
      <p:grpSp>
        <p:nvGrpSpPr>
          <p:cNvPr id="5" name="组合 4"/>
          <p:cNvGrpSpPr/>
          <p:nvPr userDrawn="1"/>
        </p:nvGrpSpPr>
        <p:grpSpPr>
          <a:xfrm>
            <a:off x="9612630" y="233680"/>
            <a:ext cx="2592070" cy="551180"/>
            <a:chOff x="15138" y="368"/>
            <a:chExt cx="4082" cy="868"/>
          </a:xfrm>
        </p:grpSpPr>
        <p:sp>
          <p:nvSpPr>
            <p:cNvPr id="2" name="任意多边形 1"/>
            <p:cNvSpPr/>
            <p:nvPr userDrawn="1"/>
          </p:nvSpPr>
          <p:spPr>
            <a:xfrm flipH="1" flipV="1">
              <a:off x="15138" y="368"/>
              <a:ext cx="4082" cy="869"/>
            </a:xfrm>
            <a:custGeom>
              <a:avLst/>
              <a:gdLst>
                <a:gd name="connsiteX0" fmla="*/ 0 w 5080"/>
                <a:gd name="connsiteY0" fmla="*/ 0 h 869"/>
                <a:gd name="connsiteX1" fmla="*/ 5080 w 5080"/>
                <a:gd name="connsiteY1" fmla="*/ 0 h 869"/>
                <a:gd name="connsiteX2" fmla="*/ 4190 w 5080"/>
                <a:gd name="connsiteY2" fmla="*/ 869 h 869"/>
                <a:gd name="connsiteX3" fmla="*/ 5 w 5080"/>
                <a:gd name="connsiteY3" fmla="*/ 869 h 869"/>
                <a:gd name="connsiteX4" fmla="*/ 0 w 5080"/>
                <a:gd name="connsiteY4" fmla="*/ 0 h 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 h="869">
                  <a:moveTo>
                    <a:pt x="0" y="0"/>
                  </a:moveTo>
                  <a:lnTo>
                    <a:pt x="5080" y="0"/>
                  </a:lnTo>
                  <a:lnTo>
                    <a:pt x="4190" y="869"/>
                  </a:lnTo>
                  <a:lnTo>
                    <a:pt x="5" y="869"/>
                  </a:lnTo>
                  <a:lnTo>
                    <a:pt x="0" y="0"/>
                  </a:lnTo>
                  <a:close/>
                </a:path>
              </a:pathLst>
            </a:custGeom>
            <a:gradFill>
              <a:gsLst>
                <a:gs pos="15000">
                  <a:srgbClr val="008CFF">
                    <a:alpha val="0"/>
                  </a:srgbClr>
                </a:gs>
                <a:gs pos="50000">
                  <a:srgbClr val="008CFF">
                    <a:alpha val="80000"/>
                  </a:srgbClr>
                </a:gs>
              </a:gsLst>
              <a:lin ang="12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4"/>
            <a:stretch>
              <a:fillRect/>
            </a:stretch>
          </p:blipFill>
          <p:spPr>
            <a:xfrm>
              <a:off x="16344" y="604"/>
              <a:ext cx="2456" cy="397"/>
            </a:xfrm>
            <a:prstGeom prst="rect">
              <a:avLst/>
            </a:prstGeom>
          </p:spPr>
        </p:pic>
      </p:grpSp>
      <p:sp>
        <p:nvSpPr>
          <p:cNvPr id="3" name="TextBox 7"/>
          <p:cNvSpPr txBox="1"/>
          <p:nvPr userDrawn="1"/>
        </p:nvSpPr>
        <p:spPr>
          <a:xfrm>
            <a:off x="11365475" y="6634893"/>
            <a:ext cx="1055125" cy="215900"/>
          </a:xfrm>
          <a:prstGeom prst="rect">
            <a:avLst/>
          </a:prstGeom>
          <a:noFill/>
        </p:spPr>
        <p:txBody>
          <a:bodyPr wrap="square" lIns="77923" tIns="38962" rIns="77923" bIns="38962" rtlCol="0">
            <a:spAutoFit/>
          </a:bodyPr>
          <a:lstStyle/>
          <a:p>
            <a:pPr algn="ctr" defTabSz="779145"/>
            <a:fld id="{24173ED6-4A69-4FA8-8A09-51FC87ACF5D8}" type="slidenum">
              <a:rPr lang="zh-CN" altLang="en-US" sz="900" b="1" smtClean="0">
                <a:solidFill>
                  <a:schemeClr val="bg1">
                    <a:lumMod val="50000"/>
                  </a:schemeClr>
                </a:solidFill>
                <a:latin typeface="微软雅黑" panose="020B0503020204020204" charset="-122"/>
                <a:ea typeface="微软雅黑" panose="020B0503020204020204" charset="-122"/>
              </a:rPr>
            </a:fld>
            <a:endParaRPr lang="zh-CN" altLang="en-US" sz="900" b="1"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alphaModFix amt="10000"/>
          </a:blip>
          <a:stretch>
            <a:fillRect/>
          </a:stretch>
        </p:blipFill>
        <p:spPr>
          <a:xfrm>
            <a:off x="0" y="0"/>
            <a:ext cx="12192000" cy="6857365"/>
          </a:xfrm>
          <a:prstGeom prst="rect">
            <a:avLst/>
          </a:prstGeom>
        </p:spPr>
      </p:pic>
      <p:pic>
        <p:nvPicPr>
          <p:cNvPr id="2" name="图片 1"/>
          <p:cNvPicPr>
            <a:picLocks noChangeAspect="1"/>
          </p:cNvPicPr>
          <p:nvPr userDrawn="1"/>
        </p:nvPicPr>
        <p:blipFill>
          <a:blip r:embed="rId3"/>
          <a:stretch>
            <a:fillRect/>
          </a:stretch>
        </p:blipFill>
        <p:spPr>
          <a:xfrm>
            <a:off x="127000" y="276860"/>
            <a:ext cx="340995" cy="467995"/>
          </a:xfrm>
          <a:prstGeom prst="rect">
            <a:avLst/>
          </a:prstGeom>
        </p:spPr>
      </p:pic>
      <p:sp>
        <p:nvSpPr>
          <p:cNvPr id="3" name="任意多边形 2"/>
          <p:cNvSpPr/>
          <p:nvPr userDrawn="1"/>
        </p:nvSpPr>
        <p:spPr>
          <a:xfrm>
            <a:off x="579120" y="232410"/>
            <a:ext cx="9493250" cy="554355"/>
          </a:xfrm>
          <a:custGeom>
            <a:avLst/>
            <a:gdLst>
              <a:gd name="connsiteX0" fmla="*/ 0 w 14950"/>
              <a:gd name="connsiteY0" fmla="*/ 0 h 873"/>
              <a:gd name="connsiteX1" fmla="*/ 14950 w 14950"/>
              <a:gd name="connsiteY1" fmla="*/ 2 h 873"/>
              <a:gd name="connsiteX2" fmla="*/ 14243 w 14950"/>
              <a:gd name="connsiteY2" fmla="*/ 871 h 873"/>
              <a:gd name="connsiteX3" fmla="*/ 0 w 14950"/>
              <a:gd name="connsiteY3" fmla="*/ 873 h 873"/>
              <a:gd name="connsiteX4" fmla="*/ 0 w 14950"/>
              <a:gd name="connsiteY4" fmla="*/ 0 h 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0" h="873">
                <a:moveTo>
                  <a:pt x="0" y="0"/>
                </a:moveTo>
                <a:lnTo>
                  <a:pt x="14950" y="2"/>
                </a:lnTo>
                <a:lnTo>
                  <a:pt x="14243" y="871"/>
                </a:lnTo>
                <a:lnTo>
                  <a:pt x="0" y="873"/>
                </a:lnTo>
                <a:lnTo>
                  <a:pt x="0" y="0"/>
                </a:lnTo>
                <a:close/>
              </a:path>
            </a:pathLst>
          </a:cu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userDrawn="1"/>
        </p:nvSpPr>
        <p:spPr>
          <a:xfrm flipH="1" flipV="1">
            <a:off x="9612700" y="233680"/>
            <a:ext cx="2592000" cy="551815"/>
          </a:xfrm>
          <a:custGeom>
            <a:avLst/>
            <a:gdLst>
              <a:gd name="connsiteX0" fmla="*/ 0 w 5080"/>
              <a:gd name="connsiteY0" fmla="*/ 0 h 869"/>
              <a:gd name="connsiteX1" fmla="*/ 5080 w 5080"/>
              <a:gd name="connsiteY1" fmla="*/ 0 h 869"/>
              <a:gd name="connsiteX2" fmla="*/ 4190 w 5080"/>
              <a:gd name="connsiteY2" fmla="*/ 869 h 869"/>
              <a:gd name="connsiteX3" fmla="*/ 5 w 5080"/>
              <a:gd name="connsiteY3" fmla="*/ 869 h 869"/>
              <a:gd name="connsiteX4" fmla="*/ 0 w 5080"/>
              <a:gd name="connsiteY4" fmla="*/ 0 h 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 h="869">
                <a:moveTo>
                  <a:pt x="0" y="0"/>
                </a:moveTo>
                <a:lnTo>
                  <a:pt x="5080" y="0"/>
                </a:lnTo>
                <a:lnTo>
                  <a:pt x="4190" y="869"/>
                </a:lnTo>
                <a:lnTo>
                  <a:pt x="5" y="869"/>
                </a:lnTo>
                <a:lnTo>
                  <a:pt x="0" y="0"/>
                </a:lnTo>
                <a:close/>
              </a:path>
            </a:pathLst>
          </a:custGeom>
          <a:gradFill>
            <a:gsLst>
              <a:gs pos="0">
                <a:srgbClr val="008CFF">
                  <a:alpha val="10000"/>
                </a:srgbClr>
              </a:gs>
              <a:gs pos="100000">
                <a:srgbClr val="008CFF">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4"/>
          <a:stretch>
            <a:fillRect/>
          </a:stretch>
        </p:blipFill>
        <p:spPr>
          <a:xfrm>
            <a:off x="10216465" y="365587"/>
            <a:ext cx="1785035" cy="288000"/>
          </a:xfrm>
          <a:prstGeom prst="rect">
            <a:avLst/>
          </a:prstGeom>
        </p:spPr>
      </p:pic>
      <p:sp>
        <p:nvSpPr>
          <p:cNvPr id="20" name="TextBox 7"/>
          <p:cNvSpPr txBox="1"/>
          <p:nvPr userDrawn="1"/>
        </p:nvSpPr>
        <p:spPr>
          <a:xfrm>
            <a:off x="11365475" y="6634893"/>
            <a:ext cx="1055125" cy="215900"/>
          </a:xfrm>
          <a:prstGeom prst="rect">
            <a:avLst/>
          </a:prstGeom>
          <a:noFill/>
        </p:spPr>
        <p:txBody>
          <a:bodyPr wrap="square" lIns="77923" tIns="38962" rIns="77923" bIns="38962" rtlCol="0">
            <a:spAutoFit/>
          </a:bodyPr>
          <a:lstStyle/>
          <a:p>
            <a:pPr algn="ctr" defTabSz="779145"/>
            <a:fld id="{24173ED6-4A69-4FA8-8A09-51FC87ACF5D8}" type="slidenum">
              <a:rPr lang="zh-CN" altLang="en-US" sz="900" b="1" smtClean="0">
                <a:solidFill>
                  <a:schemeClr val="bg1">
                    <a:lumMod val="50000"/>
                  </a:schemeClr>
                </a:solidFill>
                <a:latin typeface="微软雅黑" panose="020B0503020204020204" charset="-122"/>
                <a:ea typeface="微软雅黑" panose="020B0503020204020204" charset="-122"/>
              </a:rPr>
            </a:fld>
            <a:endParaRPr lang="zh-CN" altLang="en-US" sz="900" b="1"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alphaModFix amt="10000"/>
          </a:blip>
          <a:stretch>
            <a:fillRect/>
          </a:stretch>
        </p:blipFill>
        <p:spPr>
          <a:xfrm>
            <a:off x="0" y="0"/>
            <a:ext cx="12192000" cy="6857365"/>
          </a:xfrm>
          <a:prstGeom prst="rect">
            <a:avLst/>
          </a:prstGeom>
        </p:spPr>
      </p:pic>
      <p:sp>
        <p:nvSpPr>
          <p:cNvPr id="11" name="任意多边形 10"/>
          <p:cNvSpPr/>
          <p:nvPr userDrawn="1"/>
        </p:nvSpPr>
        <p:spPr>
          <a:xfrm>
            <a:off x="579755" y="232410"/>
            <a:ext cx="11618595" cy="554355"/>
          </a:xfrm>
          <a:custGeom>
            <a:avLst/>
            <a:gdLst>
              <a:gd name="connsiteX0" fmla="*/ 0 w 19088"/>
              <a:gd name="connsiteY0" fmla="*/ 0 h 873"/>
              <a:gd name="connsiteX1" fmla="*/ 19079 w 19088"/>
              <a:gd name="connsiteY1" fmla="*/ 0 h 873"/>
              <a:gd name="connsiteX2" fmla="*/ 19088 w 19088"/>
              <a:gd name="connsiteY2" fmla="*/ 864 h 873"/>
              <a:gd name="connsiteX3" fmla="*/ 0 w 19088"/>
              <a:gd name="connsiteY3" fmla="*/ 873 h 873"/>
              <a:gd name="connsiteX4" fmla="*/ 0 w 19088"/>
              <a:gd name="connsiteY4" fmla="*/ 0 h 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8" h="873">
                <a:moveTo>
                  <a:pt x="0" y="0"/>
                </a:moveTo>
                <a:lnTo>
                  <a:pt x="19079" y="0"/>
                </a:lnTo>
                <a:lnTo>
                  <a:pt x="19088" y="864"/>
                </a:lnTo>
                <a:lnTo>
                  <a:pt x="0" y="873"/>
                </a:lnTo>
                <a:lnTo>
                  <a:pt x="0" y="0"/>
                </a:lnTo>
                <a:close/>
              </a:path>
            </a:pathLst>
          </a:custGeom>
          <a:gradFill>
            <a:gsLst>
              <a:gs pos="0">
                <a:srgbClr val="C00000"/>
              </a:gs>
              <a:gs pos="95000">
                <a:srgbClr val="C00000">
                  <a:alpha val="100000"/>
                </a:srgb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3"/>
          <a:stretch>
            <a:fillRect/>
          </a:stretch>
        </p:blipFill>
        <p:spPr>
          <a:xfrm>
            <a:off x="127000" y="276857"/>
            <a:ext cx="340686" cy="468000"/>
          </a:xfrm>
          <a:prstGeom prst="rect">
            <a:avLst/>
          </a:prstGeom>
        </p:spPr>
      </p:pic>
      <p:sp>
        <p:nvSpPr>
          <p:cNvPr id="20" name="TextBox 7"/>
          <p:cNvSpPr txBox="1"/>
          <p:nvPr userDrawn="1"/>
        </p:nvSpPr>
        <p:spPr>
          <a:xfrm>
            <a:off x="11365475" y="6634893"/>
            <a:ext cx="1055125" cy="215900"/>
          </a:xfrm>
          <a:prstGeom prst="rect">
            <a:avLst/>
          </a:prstGeom>
          <a:noFill/>
        </p:spPr>
        <p:txBody>
          <a:bodyPr wrap="square" lIns="77923" tIns="38962" rIns="77923" bIns="38962" rtlCol="0">
            <a:spAutoFit/>
          </a:bodyPr>
          <a:lstStyle/>
          <a:p>
            <a:pPr algn="ctr" defTabSz="779145"/>
            <a:fld id="{24173ED6-4A69-4FA8-8A09-51FC87ACF5D8}" type="slidenum">
              <a:rPr lang="zh-CN" altLang="en-US" sz="900" b="1" smtClean="0">
                <a:solidFill>
                  <a:schemeClr val="bg1">
                    <a:lumMod val="50000"/>
                  </a:schemeClr>
                </a:solidFill>
                <a:latin typeface="微软雅黑" panose="020B0503020204020204" charset="-122"/>
                <a:ea typeface="微软雅黑" panose="020B0503020204020204" charset="-122"/>
              </a:rPr>
            </a:fld>
            <a:endParaRPr lang="zh-CN" altLang="en-US" sz="900" b="1"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9" name="图片 18"/>
          <p:cNvPicPr>
            <a:picLocks noChangeAspect="1"/>
          </p:cNvPicPr>
          <p:nvPr userDrawn="1"/>
        </p:nvPicPr>
        <p:blipFill>
          <a:blip r:embed="rId2">
            <a:alphaModFix amt="15000"/>
          </a:blip>
          <a:stretch>
            <a:fillRect/>
          </a:stretch>
        </p:blipFill>
        <p:spPr>
          <a:xfrm>
            <a:off x="8545159" y="3975675"/>
            <a:ext cx="7341906" cy="3787200"/>
          </a:xfrm>
          <a:prstGeom prst="rect">
            <a:avLst/>
          </a:prstGeom>
        </p:spPr>
      </p:pic>
      <p:pic>
        <p:nvPicPr>
          <p:cNvPr id="18" name="图片 17"/>
          <p:cNvPicPr>
            <a:picLocks noChangeAspect="1"/>
          </p:cNvPicPr>
          <p:nvPr userDrawn="1"/>
        </p:nvPicPr>
        <p:blipFill>
          <a:blip r:embed="rId3">
            <a:alphaModFix amt="15000"/>
          </a:blip>
          <a:stretch>
            <a:fillRect/>
          </a:stretch>
        </p:blipFill>
        <p:spPr>
          <a:xfrm>
            <a:off x="-1520825" y="76200"/>
            <a:ext cx="4680000" cy="238308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8" name="图片 17"/>
          <p:cNvPicPr>
            <a:picLocks noChangeAspect="1"/>
          </p:cNvPicPr>
          <p:nvPr userDrawn="1"/>
        </p:nvPicPr>
        <p:blipFill>
          <a:blip r:embed="rId2">
            <a:alphaModFix amt="15000"/>
          </a:blip>
          <a:stretch>
            <a:fillRect/>
          </a:stretch>
        </p:blipFill>
        <p:spPr>
          <a:xfrm>
            <a:off x="-1520825" y="76200"/>
            <a:ext cx="4680000" cy="2383085"/>
          </a:xfrm>
          <a:prstGeom prst="rect">
            <a:avLst/>
          </a:prstGeom>
        </p:spPr>
      </p:pic>
      <p:pic>
        <p:nvPicPr>
          <p:cNvPr id="19" name="图片 18"/>
          <p:cNvPicPr>
            <a:picLocks noChangeAspect="1"/>
          </p:cNvPicPr>
          <p:nvPr userDrawn="1"/>
        </p:nvPicPr>
        <p:blipFill>
          <a:blip r:embed="rId3">
            <a:alphaModFix amt="15000"/>
          </a:blip>
          <a:stretch>
            <a:fillRect/>
          </a:stretch>
        </p:blipFill>
        <p:spPr>
          <a:xfrm>
            <a:off x="9865959" y="4915475"/>
            <a:ext cx="4680000" cy="24141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21.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4.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4715" y="2227580"/>
            <a:ext cx="10500995" cy="419735"/>
          </a:xfrm>
          <a:prstGeom prst="rect">
            <a:avLst/>
          </a:prstGeom>
          <a:noFill/>
        </p:spPr>
        <p:txBody>
          <a:bodyPr wrap="square" rtlCol="0">
            <a:spAutoFit/>
          </a:bodyPr>
          <a:lstStyle/>
          <a:p>
            <a:pPr indent="0" algn="ctr" fontAlgn="auto">
              <a:lnSpc>
                <a:spcPts val="2560"/>
              </a:lnSpc>
            </a:pPr>
            <a:r>
              <a:rPr lang="zh-CN" sz="2800" b="1" dirty="0">
                <a:solidFill>
                  <a:srgbClr val="008CFF"/>
                </a:solidFill>
                <a:latin typeface="微软雅黑" panose="020B0503020204020204" charset="-122"/>
                <a:ea typeface="微软雅黑" panose="020B0503020204020204" charset="-122"/>
                <a:cs typeface="+mj-cs"/>
                <a:sym typeface="+mn-ea"/>
              </a:rPr>
              <a:t>基于OneOS的增强型openAMP框架</a:t>
            </a:r>
            <a:r>
              <a:rPr lang="en-US" altLang="zh-CN" sz="2800" b="1" dirty="0">
                <a:solidFill>
                  <a:srgbClr val="008CFF"/>
                </a:solidFill>
                <a:latin typeface="微软雅黑" panose="020B0503020204020204" charset="-122"/>
                <a:ea typeface="微软雅黑" panose="020B0503020204020204" charset="-122"/>
                <a:cs typeface="+mj-cs"/>
                <a:sym typeface="+mn-ea"/>
              </a:rPr>
              <a:t>  </a:t>
            </a:r>
            <a:endParaRPr lang="en-US" altLang="zh-CN" sz="2800" b="1" dirty="0">
              <a:solidFill>
                <a:srgbClr val="008CFF"/>
              </a:solidFill>
              <a:latin typeface="微软雅黑" panose="020B0503020204020204" charset="-122"/>
              <a:ea typeface="微软雅黑" panose="020B0503020204020204" charset="-122"/>
              <a:cs typeface="+mj-cs"/>
              <a:sym typeface="+mn-ea"/>
            </a:endParaRPr>
          </a:p>
        </p:txBody>
      </p:sp>
      <p:sp>
        <p:nvSpPr>
          <p:cNvPr id="5" name="文本占位符 2"/>
          <p:cNvSpPr txBox="1"/>
          <p:nvPr/>
        </p:nvSpPr>
        <p:spPr>
          <a:xfrm>
            <a:off x="2758123" y="5373370"/>
            <a:ext cx="6677025" cy="411480"/>
          </a:xfrm>
          <a:prstGeom prst="rect">
            <a:avLst/>
          </a:prstGeom>
        </p:spPr>
        <p:txBody>
          <a:bodyPr vert="horz" lIns="91440" tIns="45720" rIns="91440" bIns="45720" rtlCol="0">
            <a:noAutofit/>
          </a:bodyPr>
          <a:lstStyle>
            <a:lvl1pPr marL="0" indent="0" algn="ctr" defTabSz="914400" rtl="0" eaLnBrk="1" fontAlgn="auto" latinLnBrk="0" hangingPunct="1">
              <a:lnSpc>
                <a:spcPct val="130000"/>
              </a:lnSpc>
              <a:spcBef>
                <a:spcPts val="1000"/>
              </a:spcBef>
              <a:buClrTx/>
              <a:buSzTx/>
              <a:buFont typeface="Arial" panose="020B0604020202020204" pitchFamily="34" charset="0"/>
              <a:buNone/>
              <a:defRPr lang="zh-CN" altLang="en-US" sz="1800" b="0" kern="1200" dirty="0" smtClean="0">
                <a:solidFill>
                  <a:schemeClr val="tx1">
                    <a:lumMod val="85000"/>
                    <a:lumOff val="15000"/>
                  </a:schemeClr>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中移物联网有限公司</a:t>
            </a:r>
            <a:endParaRPr lang="zh-CN" altLang="en-US" sz="20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8015" y="309245"/>
            <a:ext cx="9380855" cy="706755"/>
          </a:xfrm>
          <a:prstGeom prst="rect">
            <a:avLst/>
          </a:prstGeom>
          <a:noFill/>
        </p:spPr>
        <p:txBody>
          <a:bodyPr wrap="square" rtlCol="0">
            <a:spAutoFit/>
          </a:bodyPr>
          <a:p>
            <a:pPr marL="0" marR="0" indent="0" algn="l" defTabSz="3467735" rtl="0" fontAlgn="auto" latinLnBrk="0" hangingPunct="0">
              <a:lnSpc>
                <a:spcPct val="100000"/>
              </a:lnSpc>
              <a:spcBef>
                <a:spcPts val="0"/>
              </a:spcBef>
              <a:spcAft>
                <a:spcPts val="0"/>
              </a:spcAft>
              <a:buClrTx/>
              <a:buSzTx/>
              <a:buFontTx/>
              <a:buNone/>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sym typeface="FZLanTingHeiS-R-GB"/>
              </a:rPr>
              <a:t>基于</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sym typeface="FZLanTingHeiS-R-GB"/>
              </a:rPr>
              <a:t>MICA</a:t>
            </a: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sym typeface="FZLanTingHeiS-R-GB"/>
              </a:rPr>
              <a:t>混合部署框架的双系统解决方案</a:t>
            </a: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sym typeface="FZLanTingHeiS-R-GB"/>
              </a:rPr>
              <a:t>  OneOS &amp; openEuler</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rtl="0" fontAlgn="auto" latinLnBrk="0" hangingPunct="0">
              <a:lnSpc>
                <a:spcPct val="100000"/>
              </a:lnSpc>
              <a:spcBef>
                <a:spcPts val="0"/>
              </a:spcBef>
              <a:spcAft>
                <a:spcPts val="0"/>
              </a:spcAft>
              <a:buClrTx/>
              <a:buSzTx/>
              <a:buFontTx/>
              <a:buNone/>
            </a:pP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628015" y="1477010"/>
            <a:ext cx="11029950" cy="4986655"/>
          </a:xfrm>
          <a:prstGeom prst="rect">
            <a:avLst/>
          </a:prstGeom>
          <a:solidFill>
            <a:srgbClr val="008CFF">
              <a:alpha val="5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0" name="圆角矩形 69"/>
          <p:cNvSpPr/>
          <p:nvPr>
            <p:custDataLst>
              <p:tags r:id="rId1"/>
            </p:custDataLst>
          </p:nvPr>
        </p:nvSpPr>
        <p:spPr>
          <a:xfrm>
            <a:off x="6141720" y="3450590"/>
            <a:ext cx="2127885" cy="7219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3600">
              <a:solidFill>
                <a:schemeClr val="bg1"/>
              </a:solidFill>
              <a:latin typeface="微软雅黑" panose="020B0503020204020204" charset="-122"/>
              <a:ea typeface="微软雅黑" panose="020B0503020204020204" charset="-122"/>
            </a:endParaRPr>
          </a:p>
        </p:txBody>
      </p:sp>
      <p:sp>
        <p:nvSpPr>
          <p:cNvPr id="104" name="矩形 103"/>
          <p:cNvSpPr/>
          <p:nvPr>
            <p:custDataLst>
              <p:tags r:id="rId2"/>
            </p:custDataLst>
          </p:nvPr>
        </p:nvSpPr>
        <p:spPr>
          <a:xfrm>
            <a:off x="831215" y="1872615"/>
            <a:ext cx="7567295" cy="3594735"/>
          </a:xfrm>
          <a:prstGeom prst="rect">
            <a:avLst/>
          </a:prstGeom>
          <a:noFill/>
          <a:ln w="12700" cmpd="sng">
            <a:solidFill>
              <a:schemeClr val="accent1">
                <a:shade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80000"/>
              </a:lnSpc>
            </a:pPr>
            <a:endParaRPr lang="zh-CN" altLang="en-US" sz="1400" b="1" dirty="0">
              <a:solidFill>
                <a:schemeClr val="bg1"/>
              </a:solidFill>
              <a:effectLst/>
              <a:latin typeface="微软雅黑" panose="020B0503020204020204" charset="-122"/>
              <a:ea typeface="微软雅黑" panose="020B0503020204020204" charset="-122"/>
              <a:cs typeface="微软雅黑" panose="020B0503020204020204" charset="-122"/>
              <a:sym typeface="+mn-ea"/>
            </a:endParaRPr>
          </a:p>
        </p:txBody>
      </p:sp>
      <p:sp>
        <p:nvSpPr>
          <p:cNvPr id="105" name="文本框 11"/>
          <p:cNvSpPr txBox="1">
            <a:spLocks noChangeArrowheads="1"/>
          </p:cNvSpPr>
          <p:nvPr>
            <p:custDataLst>
              <p:tags r:id="rId3"/>
            </p:custDataLst>
          </p:nvPr>
        </p:nvSpPr>
        <p:spPr bwMode="auto">
          <a:xfrm>
            <a:off x="571500" y="1086485"/>
            <a:ext cx="9335135" cy="264160"/>
          </a:xfrm>
          <a:prstGeom prst="rect">
            <a:avLst/>
          </a:prstGeom>
          <a:noFill/>
          <a:ln>
            <a:noFill/>
          </a:ln>
          <a:extLst>
            <a:ext uri="{909E8E84-426E-40DD-AFC4-6F175D3DCCD1}">
              <a14:hiddenFill xmlns:a14="http://schemas.microsoft.com/office/drawing/2010/main">
                <a:solidFill>
                  <a:srgbClr val="FFFFFF"/>
                </a:solidFill>
              </a14:hiddenFill>
            </a:ext>
          </a:extLst>
        </p:spPr>
        <p:txBody>
          <a:bodyPr anchor="ctr">
            <a:noAutofit/>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marL="285750" lvl="0" indent="-285750" algn="l">
              <a:buClrTx/>
              <a:buSzTx/>
              <a:buFont typeface="Wingdings" panose="05000000000000000000" charset="0"/>
              <a:buChar char="n"/>
            </a:pPr>
            <a:r>
              <a:rPr lang="zh-CN" altLang="en-US" b="1" dirty="0" smtClean="0">
                <a:solidFill>
                  <a:srgbClr val="008CFF"/>
                </a:solidFill>
                <a:latin typeface="微软雅黑" panose="020B0503020204020204" charset="-122"/>
                <a:ea typeface="微软雅黑" panose="020B0503020204020204" charset="-122"/>
                <a:cs typeface="微软雅黑" panose="020B0503020204020204" charset="-122"/>
                <a:sym typeface="+mn-ea"/>
              </a:rPr>
              <a:t>基于</a:t>
            </a:r>
            <a:r>
              <a:rPr lang="en-US" altLang="zh-CN" b="1" dirty="0" smtClean="0">
                <a:solidFill>
                  <a:srgbClr val="008CFF"/>
                </a:solidFill>
                <a:latin typeface="微软雅黑" panose="020B0503020204020204" charset="-122"/>
                <a:ea typeface="微软雅黑" panose="020B0503020204020204" charset="-122"/>
                <a:cs typeface="微软雅黑" panose="020B0503020204020204" charset="-122"/>
                <a:sym typeface="+mn-ea"/>
              </a:rPr>
              <a:t>MICA</a:t>
            </a:r>
            <a:r>
              <a:rPr lang="zh-CN" altLang="en-US" b="1" dirty="0" smtClean="0">
                <a:solidFill>
                  <a:srgbClr val="008CFF"/>
                </a:solidFill>
                <a:latin typeface="微软雅黑" panose="020B0503020204020204" charset="-122"/>
                <a:ea typeface="微软雅黑" panose="020B0503020204020204" charset="-122"/>
                <a:cs typeface="微软雅黑" panose="020B0503020204020204" charset="-122"/>
                <a:sym typeface="+mn-ea"/>
              </a:rPr>
              <a:t>混合部署框架，构建多系统方案，支持同构</a:t>
            </a:r>
            <a:r>
              <a:rPr lang="en-US" altLang="zh-CN" b="1" dirty="0" smtClean="0">
                <a:solidFill>
                  <a:srgbClr val="008CFF"/>
                </a:solidFill>
                <a:latin typeface="微软雅黑" panose="020B0503020204020204" charset="-122"/>
                <a:ea typeface="微软雅黑" panose="020B0503020204020204" charset="-122"/>
                <a:cs typeface="微软雅黑" panose="020B0503020204020204" charset="-122"/>
                <a:sym typeface="+mn-ea"/>
              </a:rPr>
              <a:t>/</a:t>
            </a:r>
            <a:r>
              <a:rPr lang="zh-CN" altLang="en-US" b="1" dirty="0" smtClean="0">
                <a:solidFill>
                  <a:srgbClr val="008CFF"/>
                </a:solidFill>
                <a:latin typeface="微软雅黑" panose="020B0503020204020204" charset="-122"/>
                <a:ea typeface="微软雅黑" panose="020B0503020204020204" charset="-122"/>
                <a:cs typeface="微软雅黑" panose="020B0503020204020204" charset="-122"/>
                <a:sym typeface="+mn-ea"/>
              </a:rPr>
              <a:t>异构芯片上业务形态弹性部署</a:t>
            </a:r>
            <a:endParaRPr lang="zh-CN" altLang="en-US" b="1" dirty="0" smtClean="0">
              <a:solidFill>
                <a:srgbClr val="008CFF"/>
              </a:solidFill>
              <a:latin typeface="微软雅黑" panose="020B0503020204020204" charset="-122"/>
              <a:ea typeface="微软雅黑" panose="020B0503020204020204" charset="-122"/>
              <a:cs typeface="微软雅黑" panose="020B0503020204020204" charset="-122"/>
              <a:sym typeface="+mn-ea"/>
            </a:endParaRPr>
          </a:p>
        </p:txBody>
      </p:sp>
      <p:sp>
        <p:nvSpPr>
          <p:cNvPr id="110" name="圆角矩形 80"/>
          <p:cNvSpPr/>
          <p:nvPr>
            <p:custDataLst>
              <p:tags r:id="rId4"/>
            </p:custDataLst>
          </p:nvPr>
        </p:nvSpPr>
        <p:spPr>
          <a:xfrm>
            <a:off x="6346190" y="3589655"/>
            <a:ext cx="1793875" cy="222250"/>
          </a:xfrm>
          <a:prstGeom prst="roundRect">
            <a:avLst>
              <a:gd name="adj" fmla="val 12520"/>
            </a:avLst>
          </a:prstGeom>
          <a:noFill/>
          <a:ln w="12700">
            <a:noFill/>
          </a:ln>
          <a:extLst>
            <a:ext uri="{909E8E84-426E-40DD-AFC4-6F175D3DCCD1}">
              <a14:hiddenFill xmlns:a14="http://schemas.microsoft.com/office/drawing/2010/main">
                <a:solidFill>
                  <a:srgbClr val="8EC22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t" anchorCtr="0" forceAA="0" compatLnSpc="1">
            <a:noAutofit/>
          </a:bodyPr>
          <a:lstStyle/>
          <a:p>
            <a:pPr lvl="0" algn="ctr" defTabSz="685800">
              <a:buClrTx/>
              <a:buSzTx/>
              <a:buFontTx/>
            </a:pPr>
            <a:r>
              <a:rPr lang="en-US" altLang="zh-CN" sz="1200" dirty="0" smtClean="0">
                <a:solidFill>
                  <a:srgbClr val="002060"/>
                </a:solidFill>
                <a:latin typeface="微软雅黑" panose="020B0503020204020204" charset="-122"/>
                <a:ea typeface="微软雅黑" panose="020B0503020204020204" charset="-122"/>
                <a:sym typeface="+mn-ea"/>
              </a:rPr>
              <a:t>ETH/EMMC/IO</a:t>
            </a:r>
            <a:endParaRPr lang="en-US" altLang="zh-CN" sz="1200" dirty="0" smtClean="0">
              <a:solidFill>
                <a:srgbClr val="002060"/>
              </a:solidFill>
              <a:latin typeface="微软雅黑" panose="020B0503020204020204" charset="-122"/>
              <a:ea typeface="微软雅黑" panose="020B0503020204020204" charset="-122"/>
              <a:sym typeface="+mn-ea"/>
            </a:endParaRPr>
          </a:p>
        </p:txBody>
      </p:sp>
      <p:sp>
        <p:nvSpPr>
          <p:cNvPr id="112" name="圆角矩形 111"/>
          <p:cNvSpPr/>
          <p:nvPr>
            <p:custDataLst>
              <p:tags r:id="rId5"/>
            </p:custDataLst>
          </p:nvPr>
        </p:nvSpPr>
        <p:spPr>
          <a:xfrm>
            <a:off x="1920875" y="3401695"/>
            <a:ext cx="1293495" cy="513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solidFill>
                  <a:srgbClr val="002060"/>
                </a:solidFill>
                <a:latin typeface="微软雅黑" panose="020B0503020204020204" charset="-122"/>
                <a:ea typeface="微软雅黑" panose="020B0503020204020204" charset="-122"/>
              </a:rPr>
              <a:t>openEuler</a:t>
            </a:r>
            <a:endParaRPr lang="en-US" altLang="zh-CN" sz="1400" dirty="0" smtClean="0">
              <a:solidFill>
                <a:srgbClr val="002060"/>
              </a:solidFill>
              <a:latin typeface="微软雅黑" panose="020B0503020204020204" charset="-122"/>
              <a:ea typeface="微软雅黑" panose="020B0503020204020204" charset="-122"/>
            </a:endParaRPr>
          </a:p>
        </p:txBody>
      </p:sp>
      <p:sp>
        <p:nvSpPr>
          <p:cNvPr id="116" name="圆角矩形 115"/>
          <p:cNvSpPr/>
          <p:nvPr>
            <p:custDataLst>
              <p:tags r:id="rId6"/>
            </p:custDataLst>
          </p:nvPr>
        </p:nvSpPr>
        <p:spPr>
          <a:xfrm>
            <a:off x="6256020" y="2842260"/>
            <a:ext cx="1921510" cy="3841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solidFill>
                  <a:srgbClr val="002060"/>
                </a:solidFill>
                <a:latin typeface="微软雅黑" panose="020B0503020204020204" charset="-122"/>
                <a:ea typeface="微软雅黑" panose="020B0503020204020204" charset="-122"/>
                <a:cs typeface="微软雅黑" panose="020B0503020204020204" charset="-122"/>
              </a:rPr>
              <a:t>工业实时</a:t>
            </a:r>
            <a:r>
              <a:rPr lang="en-US" altLang="zh-CN" sz="1200" dirty="0" smtClean="0">
                <a:solidFill>
                  <a:srgbClr val="002060"/>
                </a:solidFill>
                <a:latin typeface="微软雅黑" panose="020B0503020204020204" charset="-122"/>
                <a:ea typeface="微软雅黑" panose="020B0503020204020204" charset="-122"/>
                <a:cs typeface="微软雅黑" panose="020B0503020204020204" charset="-122"/>
              </a:rPr>
              <a:t>OS</a:t>
            </a:r>
            <a:endParaRPr lang="en-US" altLang="zh-CN" sz="1200" dirty="0" smtClean="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117" name="圆角矩形 116"/>
          <p:cNvSpPr/>
          <p:nvPr>
            <p:custDataLst>
              <p:tags r:id="rId7"/>
            </p:custDataLst>
          </p:nvPr>
        </p:nvSpPr>
        <p:spPr>
          <a:xfrm>
            <a:off x="1920875" y="2629535"/>
            <a:ext cx="1293495" cy="5886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dirty="0">
              <a:solidFill>
                <a:schemeClr val="bg1"/>
              </a:solidFill>
              <a:latin typeface="微软雅黑" panose="020B0503020204020204" charset="-122"/>
              <a:ea typeface="微软雅黑" panose="020B0503020204020204" charset="-122"/>
            </a:endParaRPr>
          </a:p>
        </p:txBody>
      </p:sp>
      <p:sp>
        <p:nvSpPr>
          <p:cNvPr id="119" name="圆角矩形 118"/>
          <p:cNvSpPr/>
          <p:nvPr>
            <p:custDataLst>
              <p:tags r:id="rId8"/>
            </p:custDataLst>
          </p:nvPr>
        </p:nvSpPr>
        <p:spPr>
          <a:xfrm>
            <a:off x="6256020" y="2182495"/>
            <a:ext cx="1934210" cy="5886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200" dirty="0">
              <a:solidFill>
                <a:schemeClr val="bg1"/>
              </a:solidFill>
              <a:latin typeface="微软雅黑" panose="020B0503020204020204" charset="-122"/>
              <a:ea typeface="微软雅黑" panose="020B0503020204020204" charset="-122"/>
            </a:endParaRPr>
          </a:p>
        </p:txBody>
      </p:sp>
      <p:sp>
        <p:nvSpPr>
          <p:cNvPr id="125" name="文本框 124"/>
          <p:cNvSpPr txBox="1"/>
          <p:nvPr>
            <p:custDataLst>
              <p:tags r:id="rId9"/>
            </p:custDataLst>
          </p:nvPr>
        </p:nvSpPr>
        <p:spPr>
          <a:xfrm>
            <a:off x="6680200" y="2199005"/>
            <a:ext cx="1087120" cy="245110"/>
          </a:xfrm>
          <a:prstGeom prst="rect">
            <a:avLst/>
          </a:prstGeom>
          <a:noFill/>
        </p:spPr>
        <p:txBody>
          <a:bodyPr wrap="square" rtlCol="0">
            <a:spAutoFit/>
          </a:bodyPr>
          <a:lstStyle/>
          <a:p>
            <a:r>
              <a:rPr lang="zh-CN" altLang="en-US" sz="1000" dirty="0" smtClean="0">
                <a:solidFill>
                  <a:srgbClr val="002060"/>
                </a:solidFill>
                <a:latin typeface="微软雅黑" panose="020B0503020204020204" charset="-122"/>
                <a:ea typeface="微软雅黑" panose="020B0503020204020204" charset="-122"/>
                <a:cs typeface="微软雅黑" panose="020B0503020204020204" charset="-122"/>
              </a:rPr>
              <a:t>工业</a:t>
            </a:r>
            <a:r>
              <a:rPr lang="en-US" altLang="zh-CN" sz="1000" dirty="0" smtClean="0">
                <a:solidFill>
                  <a:srgbClr val="002060"/>
                </a:solidFill>
                <a:latin typeface="微软雅黑" panose="020B0503020204020204" charset="-122"/>
                <a:ea typeface="微软雅黑" panose="020B0503020204020204" charset="-122"/>
                <a:cs typeface="微软雅黑" panose="020B0503020204020204" charset="-122"/>
              </a:rPr>
              <a:t>OS</a:t>
            </a:r>
            <a:r>
              <a:rPr lang="zh-CN" altLang="en-US" sz="1000" dirty="0" smtClean="0">
                <a:solidFill>
                  <a:srgbClr val="002060"/>
                </a:solidFill>
                <a:latin typeface="微软雅黑" panose="020B0503020204020204" charset="-122"/>
                <a:ea typeface="微软雅黑" panose="020B0503020204020204" charset="-122"/>
                <a:cs typeface="微软雅黑" panose="020B0503020204020204" charset="-122"/>
              </a:rPr>
              <a:t>应用</a:t>
            </a:r>
            <a:endParaRPr lang="zh-CN" altLang="en-US" sz="1000" dirty="0" smtClean="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128" name="文本框 127"/>
          <p:cNvSpPr txBox="1"/>
          <p:nvPr>
            <p:custDataLst>
              <p:tags r:id="rId10"/>
            </p:custDataLst>
          </p:nvPr>
        </p:nvSpPr>
        <p:spPr>
          <a:xfrm>
            <a:off x="1173480" y="2757805"/>
            <a:ext cx="614680" cy="460375"/>
          </a:xfrm>
          <a:prstGeom prst="rect">
            <a:avLst/>
          </a:prstGeom>
          <a:noFill/>
        </p:spPr>
        <p:txBody>
          <a:bodyPr wrap="square" rtlCol="0">
            <a:spAutoFit/>
          </a:bodyPr>
          <a:lstStyle/>
          <a:p>
            <a:r>
              <a:rPr lang="zh-CN" altLang="en-US" sz="1200" b="1" dirty="0">
                <a:solidFill>
                  <a:srgbClr val="008CFF"/>
                </a:solidFill>
                <a:latin typeface="微软雅黑" panose="020B0503020204020204" charset="-122"/>
                <a:ea typeface="微软雅黑" panose="020B0503020204020204" charset="-122"/>
              </a:rPr>
              <a:t>应用层</a:t>
            </a:r>
            <a:endParaRPr lang="zh-CN" altLang="en-US" sz="1200" b="1" dirty="0">
              <a:solidFill>
                <a:srgbClr val="008CFF"/>
              </a:solidFill>
              <a:latin typeface="微软雅黑" panose="020B0503020204020204" charset="-122"/>
              <a:ea typeface="微软雅黑" panose="020B0503020204020204" charset="-122"/>
            </a:endParaRPr>
          </a:p>
        </p:txBody>
      </p:sp>
      <p:sp>
        <p:nvSpPr>
          <p:cNvPr id="129" name="文本框 128"/>
          <p:cNvSpPr txBox="1"/>
          <p:nvPr>
            <p:custDataLst>
              <p:tags r:id="rId11"/>
            </p:custDataLst>
          </p:nvPr>
        </p:nvSpPr>
        <p:spPr>
          <a:xfrm>
            <a:off x="1010920" y="3521075"/>
            <a:ext cx="860425" cy="275590"/>
          </a:xfrm>
          <a:prstGeom prst="rect">
            <a:avLst/>
          </a:prstGeom>
          <a:noFill/>
        </p:spPr>
        <p:txBody>
          <a:bodyPr wrap="square" rtlCol="0">
            <a:spAutoFit/>
          </a:bodyPr>
          <a:lstStyle/>
          <a:p>
            <a:r>
              <a:rPr lang="zh-CN" altLang="en-US" sz="1200" b="1" dirty="0" smtClean="0">
                <a:solidFill>
                  <a:srgbClr val="008CFF"/>
                </a:solidFill>
                <a:latin typeface="微软雅黑" panose="020B0503020204020204" charset="-122"/>
                <a:ea typeface="微软雅黑" panose="020B0503020204020204" charset="-122"/>
              </a:rPr>
              <a:t>操作系统</a:t>
            </a:r>
            <a:endParaRPr lang="zh-CN" altLang="en-US" sz="1200" b="1" dirty="0" smtClean="0">
              <a:solidFill>
                <a:srgbClr val="008CFF"/>
              </a:solidFill>
              <a:latin typeface="微软雅黑" panose="020B0503020204020204" charset="-122"/>
              <a:ea typeface="微软雅黑" panose="020B0503020204020204" charset="-122"/>
            </a:endParaRPr>
          </a:p>
        </p:txBody>
      </p:sp>
      <p:sp>
        <p:nvSpPr>
          <p:cNvPr id="130" name="文本框 129"/>
          <p:cNvSpPr txBox="1"/>
          <p:nvPr>
            <p:custDataLst>
              <p:tags r:id="rId12"/>
            </p:custDataLst>
          </p:nvPr>
        </p:nvSpPr>
        <p:spPr>
          <a:xfrm>
            <a:off x="1010920" y="3982720"/>
            <a:ext cx="875030" cy="460375"/>
          </a:xfrm>
          <a:prstGeom prst="rect">
            <a:avLst/>
          </a:prstGeom>
          <a:noFill/>
        </p:spPr>
        <p:txBody>
          <a:bodyPr wrap="square" rtlCol="0">
            <a:spAutoFit/>
          </a:bodyPr>
          <a:lstStyle/>
          <a:p>
            <a:pPr algn="ctr"/>
            <a:endParaRPr lang="zh-CN" altLang="en-US" sz="1200" b="1" dirty="0">
              <a:solidFill>
                <a:srgbClr val="008CFF"/>
              </a:solidFill>
              <a:latin typeface="微软雅黑" panose="020B0503020204020204" charset="-122"/>
              <a:ea typeface="微软雅黑" panose="020B0503020204020204" charset="-122"/>
            </a:endParaRPr>
          </a:p>
          <a:p>
            <a:pPr algn="ctr"/>
            <a:r>
              <a:rPr lang="zh-CN" altLang="en-US" sz="1200" b="1" dirty="0">
                <a:solidFill>
                  <a:srgbClr val="008CFF"/>
                </a:solidFill>
                <a:latin typeface="微软雅黑" panose="020B0503020204020204" charset="-122"/>
                <a:ea typeface="微软雅黑" panose="020B0503020204020204" charset="-122"/>
              </a:rPr>
              <a:t>硬件</a:t>
            </a:r>
            <a:r>
              <a:rPr lang="zh-CN" altLang="en-US" sz="1200" b="1" dirty="0" smtClean="0">
                <a:solidFill>
                  <a:srgbClr val="008CFF"/>
                </a:solidFill>
                <a:latin typeface="微软雅黑" panose="020B0503020204020204" charset="-122"/>
                <a:ea typeface="微软雅黑" panose="020B0503020204020204" charset="-122"/>
              </a:rPr>
              <a:t>资源</a:t>
            </a:r>
            <a:endParaRPr lang="zh-CN" altLang="en-US" sz="1200" b="1" dirty="0" smtClean="0">
              <a:solidFill>
                <a:srgbClr val="008CFF"/>
              </a:solidFill>
              <a:latin typeface="微软雅黑" panose="020B0503020204020204" charset="-122"/>
              <a:ea typeface="微软雅黑" panose="020B0503020204020204" charset="-122"/>
            </a:endParaRPr>
          </a:p>
        </p:txBody>
      </p:sp>
      <p:sp>
        <p:nvSpPr>
          <p:cNvPr id="140" name="圆角矩形 80"/>
          <p:cNvSpPr/>
          <p:nvPr>
            <p:custDataLst>
              <p:tags r:id="rId13"/>
            </p:custDataLst>
          </p:nvPr>
        </p:nvSpPr>
        <p:spPr>
          <a:xfrm>
            <a:off x="1999615" y="2757805"/>
            <a:ext cx="412115" cy="342900"/>
          </a:xfrm>
          <a:prstGeom prst="roundRect">
            <a:avLst>
              <a:gd name="adj" fmla="val 12520"/>
            </a:avLst>
          </a:prstGeom>
          <a:solidFill>
            <a:srgbClr val="000000">
              <a:alpha val="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defTabSz="685800">
              <a:buClrTx/>
              <a:buSzTx/>
              <a:buFontTx/>
            </a:pPr>
            <a:r>
              <a:rPr lang="zh-CN" altLang="zh-CN" sz="900" dirty="0" smtClean="0">
                <a:solidFill>
                  <a:srgbClr val="002060"/>
                </a:solidFill>
                <a:latin typeface="微软雅黑" panose="020B0503020204020204" charset="-122"/>
                <a:ea typeface="微软雅黑" panose="020B0503020204020204" charset="-122"/>
                <a:sym typeface="+mn-ea"/>
              </a:rPr>
              <a:t>智能分析</a:t>
            </a:r>
            <a:endParaRPr lang="zh-CN" altLang="zh-CN" sz="900" dirty="0" smtClean="0">
              <a:solidFill>
                <a:srgbClr val="002060"/>
              </a:solidFill>
              <a:latin typeface="微软雅黑" panose="020B0503020204020204" charset="-122"/>
              <a:ea typeface="微软雅黑" panose="020B0503020204020204" charset="-122"/>
              <a:sym typeface="+mn-ea"/>
            </a:endParaRPr>
          </a:p>
        </p:txBody>
      </p:sp>
      <p:sp>
        <p:nvSpPr>
          <p:cNvPr id="141" name="圆角矩形 80"/>
          <p:cNvSpPr/>
          <p:nvPr>
            <p:custDataLst>
              <p:tags r:id="rId14"/>
            </p:custDataLst>
          </p:nvPr>
        </p:nvSpPr>
        <p:spPr>
          <a:xfrm>
            <a:off x="2404745" y="2757805"/>
            <a:ext cx="407670" cy="342900"/>
          </a:xfrm>
          <a:prstGeom prst="roundRect">
            <a:avLst>
              <a:gd name="adj" fmla="val 12520"/>
            </a:avLst>
          </a:prstGeom>
          <a:solidFill>
            <a:srgbClr val="000000">
              <a:alpha val="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defTabSz="685800"/>
            <a:r>
              <a:rPr lang="zh-CN" altLang="zh-CN" sz="900" dirty="0" smtClean="0">
                <a:solidFill>
                  <a:srgbClr val="002060"/>
                </a:solidFill>
                <a:latin typeface="微软雅黑" panose="020B0503020204020204" charset="-122"/>
                <a:ea typeface="微软雅黑" panose="020B0503020204020204" charset="-122"/>
                <a:sym typeface="+mn-ea"/>
              </a:rPr>
              <a:t>数据处理</a:t>
            </a:r>
            <a:endParaRPr lang="zh-CN" altLang="zh-CN" sz="900" dirty="0" smtClean="0">
              <a:solidFill>
                <a:srgbClr val="002060"/>
              </a:solidFill>
              <a:latin typeface="微软雅黑" panose="020B0503020204020204" charset="-122"/>
              <a:ea typeface="微软雅黑" panose="020B0503020204020204" charset="-122"/>
              <a:sym typeface="+mn-ea"/>
            </a:endParaRPr>
          </a:p>
        </p:txBody>
      </p:sp>
      <p:sp>
        <p:nvSpPr>
          <p:cNvPr id="143" name="圆角矩形 80"/>
          <p:cNvSpPr/>
          <p:nvPr>
            <p:custDataLst>
              <p:tags r:id="rId15"/>
            </p:custDataLst>
          </p:nvPr>
        </p:nvSpPr>
        <p:spPr>
          <a:xfrm>
            <a:off x="2844800" y="2757805"/>
            <a:ext cx="380365" cy="342900"/>
          </a:xfrm>
          <a:prstGeom prst="roundRect">
            <a:avLst>
              <a:gd name="adj" fmla="val 12520"/>
            </a:avLst>
          </a:prstGeom>
          <a:solidFill>
            <a:srgbClr val="000000">
              <a:alpha val="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defTabSz="685800"/>
            <a:r>
              <a:rPr lang="zh-CN" altLang="zh-CN" sz="900" dirty="0" smtClean="0">
                <a:solidFill>
                  <a:srgbClr val="002060"/>
                </a:solidFill>
                <a:latin typeface="微软雅黑" panose="020B0503020204020204" charset="-122"/>
                <a:ea typeface="微软雅黑" panose="020B0503020204020204" charset="-122"/>
                <a:sym typeface="+mn-ea"/>
              </a:rPr>
              <a:t>.......</a:t>
            </a:r>
            <a:endParaRPr lang="zh-CN" altLang="zh-CN" sz="900" dirty="0" smtClean="0">
              <a:solidFill>
                <a:srgbClr val="002060"/>
              </a:solidFill>
              <a:latin typeface="微软雅黑" panose="020B0503020204020204" charset="-122"/>
              <a:ea typeface="微软雅黑" panose="020B0503020204020204" charset="-122"/>
              <a:sym typeface="+mn-ea"/>
            </a:endParaRPr>
          </a:p>
        </p:txBody>
      </p:sp>
      <p:grpSp>
        <p:nvGrpSpPr>
          <p:cNvPr id="21" name="组合 20"/>
          <p:cNvGrpSpPr/>
          <p:nvPr/>
        </p:nvGrpSpPr>
        <p:grpSpPr>
          <a:xfrm rot="0">
            <a:off x="6346190" y="2420620"/>
            <a:ext cx="1828800" cy="265430"/>
            <a:chOff x="27236" y="15283"/>
            <a:chExt cx="8200" cy="1519"/>
          </a:xfrm>
        </p:grpSpPr>
        <p:sp>
          <p:nvSpPr>
            <p:cNvPr id="127" name="圆角矩形 80"/>
            <p:cNvSpPr/>
            <p:nvPr>
              <p:custDataLst>
                <p:tags r:id="rId16"/>
              </p:custDataLst>
            </p:nvPr>
          </p:nvSpPr>
          <p:spPr>
            <a:xfrm>
              <a:off x="34052" y="15289"/>
              <a:ext cx="1384" cy="1503"/>
            </a:xfrm>
            <a:prstGeom prst="roundRect">
              <a:avLst>
                <a:gd name="adj" fmla="val 12520"/>
              </a:avLst>
            </a:prstGeom>
            <a:noFill/>
            <a:ln w="12700">
              <a:noFill/>
            </a:ln>
            <a:extLst>
              <a:ext uri="{909E8E84-426E-40DD-AFC4-6F175D3DCCD1}">
                <a14:hiddenFill xmlns:a14="http://schemas.microsoft.com/office/drawing/2010/main">
                  <a:solidFill>
                    <a:schemeClr val="bg1">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195" rIns="36195" numCol="1" spcCol="0" rtlCol="0" fromWordArt="0" anchor="ctr" anchorCtr="0" forceAA="0" compatLnSpc="1">
              <a:noAutofit/>
            </a:bodyPr>
            <a:lstStyle/>
            <a:p>
              <a:pPr lvl="0" algn="ctr" defTabSz="685800">
                <a:buClrTx/>
                <a:buSzTx/>
                <a:buFontTx/>
              </a:pPr>
              <a:r>
                <a:rPr lang="en-US" altLang="zh-CN" sz="1000" dirty="0" smtClean="0">
                  <a:solidFill>
                    <a:srgbClr val="002060"/>
                  </a:solidFill>
                  <a:latin typeface="微软雅黑" panose="020B0503020204020204" charset="-122"/>
                  <a:ea typeface="微软雅黑" panose="020B0503020204020204" charset="-122"/>
                  <a:sym typeface="+mn-ea"/>
                </a:rPr>
                <a:t>......</a:t>
              </a:r>
              <a:endParaRPr lang="en-US" altLang="zh-CN" sz="1000" dirty="0" smtClean="0">
                <a:solidFill>
                  <a:srgbClr val="002060"/>
                </a:solidFill>
                <a:latin typeface="微软雅黑" panose="020B0503020204020204" charset="-122"/>
                <a:ea typeface="微软雅黑" panose="020B0503020204020204" charset="-122"/>
                <a:sym typeface="+mn-ea"/>
              </a:endParaRPr>
            </a:p>
          </p:txBody>
        </p:sp>
        <p:sp>
          <p:nvSpPr>
            <p:cNvPr id="138" name="圆角矩形 80"/>
            <p:cNvSpPr/>
            <p:nvPr>
              <p:custDataLst>
                <p:tags r:id="rId17"/>
              </p:custDataLst>
            </p:nvPr>
          </p:nvSpPr>
          <p:spPr>
            <a:xfrm>
              <a:off x="27236" y="15291"/>
              <a:ext cx="1460" cy="1508"/>
            </a:xfrm>
            <a:prstGeom prst="roundRect">
              <a:avLst>
                <a:gd name="adj" fmla="val 12520"/>
              </a:avLst>
            </a:prstGeom>
            <a:solidFill>
              <a:srgbClr val="8EC220"/>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195" rIns="36195" numCol="1" spcCol="0" rtlCol="0" fromWordArt="0" anchor="ctr" anchorCtr="0" forceAA="0" compatLnSpc="1">
              <a:noAutofit/>
            </a:bodyPr>
            <a:lstStyle/>
            <a:p>
              <a:pPr lvl="0" algn="ctr" defTabSz="685800">
                <a:buClrTx/>
                <a:buSzTx/>
                <a:buFontTx/>
              </a:pPr>
              <a:r>
                <a:rPr lang="zh-CN" altLang="en-US" sz="800" dirty="0" smtClean="0">
                  <a:solidFill>
                    <a:srgbClr val="002060"/>
                  </a:solidFill>
                  <a:latin typeface="微软雅黑" panose="020B0503020204020204" charset="-122"/>
                  <a:ea typeface="微软雅黑" panose="020B0503020204020204" charset="-122"/>
                  <a:sym typeface="+mn-ea"/>
                </a:rPr>
                <a:t>图形交互</a:t>
              </a:r>
              <a:endParaRPr lang="zh-CN" altLang="en-US" sz="800" dirty="0" smtClean="0">
                <a:solidFill>
                  <a:srgbClr val="002060"/>
                </a:solidFill>
                <a:latin typeface="微软雅黑" panose="020B0503020204020204" charset="-122"/>
                <a:ea typeface="微软雅黑" panose="020B0503020204020204" charset="-122"/>
                <a:sym typeface="+mn-ea"/>
              </a:endParaRPr>
            </a:p>
          </p:txBody>
        </p:sp>
        <p:sp>
          <p:nvSpPr>
            <p:cNvPr id="139" name="圆角矩形 80"/>
            <p:cNvSpPr/>
            <p:nvPr>
              <p:custDataLst>
                <p:tags r:id="rId18"/>
              </p:custDataLst>
            </p:nvPr>
          </p:nvSpPr>
          <p:spPr>
            <a:xfrm>
              <a:off x="28923" y="15294"/>
              <a:ext cx="1460" cy="1508"/>
            </a:xfrm>
            <a:prstGeom prst="roundRect">
              <a:avLst>
                <a:gd name="adj" fmla="val 12520"/>
              </a:avLst>
            </a:prstGeom>
            <a:solidFill>
              <a:srgbClr val="8EC220"/>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195" rIns="36195" numCol="1" spcCol="0" rtlCol="0" fromWordArt="0" anchor="ctr" anchorCtr="0" forceAA="0" compatLnSpc="1">
              <a:noAutofit/>
            </a:bodyPr>
            <a:lstStyle/>
            <a:p>
              <a:pPr lvl="0" algn="ctr" defTabSz="685800">
                <a:buClrTx/>
                <a:buSzTx/>
                <a:buFontTx/>
              </a:pPr>
              <a:r>
                <a:rPr lang="zh-CN" altLang="en-US" sz="800" dirty="0" smtClean="0">
                  <a:solidFill>
                    <a:srgbClr val="002060"/>
                  </a:solidFill>
                  <a:latin typeface="微软雅黑" panose="020B0503020204020204" charset="-122"/>
                  <a:ea typeface="微软雅黑" panose="020B0503020204020204" charset="-122"/>
                  <a:sym typeface="+mn-ea"/>
                </a:rPr>
                <a:t>工业协议</a:t>
              </a:r>
              <a:endParaRPr lang="zh-CN" altLang="en-US" sz="800" dirty="0" smtClean="0">
                <a:solidFill>
                  <a:srgbClr val="002060"/>
                </a:solidFill>
                <a:latin typeface="微软雅黑" panose="020B0503020204020204" charset="-122"/>
                <a:ea typeface="微软雅黑" panose="020B0503020204020204" charset="-122"/>
                <a:sym typeface="+mn-ea"/>
              </a:endParaRPr>
            </a:p>
          </p:txBody>
        </p:sp>
        <p:sp>
          <p:nvSpPr>
            <p:cNvPr id="142" name="圆角矩形 80"/>
            <p:cNvSpPr/>
            <p:nvPr>
              <p:custDataLst>
                <p:tags r:id="rId19"/>
              </p:custDataLst>
            </p:nvPr>
          </p:nvSpPr>
          <p:spPr>
            <a:xfrm>
              <a:off x="30643" y="15289"/>
              <a:ext cx="1460" cy="1508"/>
            </a:xfrm>
            <a:prstGeom prst="roundRect">
              <a:avLst>
                <a:gd name="adj" fmla="val 12520"/>
              </a:avLst>
            </a:prstGeom>
            <a:noFill/>
            <a:ln w="12700">
              <a:noFill/>
            </a:ln>
            <a:extLst>
              <a:ext uri="{909E8E84-426E-40DD-AFC4-6F175D3DCCD1}">
                <a14:hiddenFill xmlns:a14="http://schemas.microsoft.com/office/drawing/2010/main">
                  <a:solidFill>
                    <a:schemeClr val="bg1">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195" rIns="36195" numCol="1" spcCol="0" rtlCol="0" fromWordArt="0" anchor="ctr" anchorCtr="0" forceAA="0" compatLnSpc="1">
              <a:noAutofit/>
            </a:bodyPr>
            <a:lstStyle/>
            <a:p>
              <a:pPr lvl="0" algn="ctr" defTabSz="685800">
                <a:buClrTx/>
                <a:buSzTx/>
                <a:buFontTx/>
              </a:pPr>
              <a:r>
                <a:rPr lang="zh-CN" altLang="en-US" sz="800" dirty="0" smtClean="0">
                  <a:solidFill>
                    <a:srgbClr val="002060"/>
                  </a:solidFill>
                  <a:latin typeface="微软雅黑" panose="020B0503020204020204" charset="-122"/>
                  <a:ea typeface="微软雅黑" panose="020B0503020204020204" charset="-122"/>
                  <a:sym typeface="+mn-ea"/>
                </a:rPr>
                <a:t>电机控制</a:t>
              </a:r>
              <a:endParaRPr lang="zh-CN" altLang="en-US" sz="800" dirty="0" smtClean="0">
                <a:solidFill>
                  <a:srgbClr val="002060"/>
                </a:solidFill>
                <a:latin typeface="微软雅黑" panose="020B0503020204020204" charset="-122"/>
                <a:ea typeface="微软雅黑" panose="020B0503020204020204" charset="-122"/>
                <a:sym typeface="+mn-ea"/>
              </a:endParaRPr>
            </a:p>
          </p:txBody>
        </p:sp>
        <p:sp>
          <p:nvSpPr>
            <p:cNvPr id="144" name="圆角矩形 80"/>
            <p:cNvSpPr/>
            <p:nvPr>
              <p:custDataLst>
                <p:tags r:id="rId20"/>
              </p:custDataLst>
            </p:nvPr>
          </p:nvSpPr>
          <p:spPr>
            <a:xfrm>
              <a:off x="32362" y="15283"/>
              <a:ext cx="1460" cy="1508"/>
            </a:xfrm>
            <a:prstGeom prst="roundRect">
              <a:avLst>
                <a:gd name="adj" fmla="val 12520"/>
              </a:avLst>
            </a:prstGeom>
            <a:noFill/>
            <a:ln w="12700">
              <a:noFill/>
            </a:ln>
            <a:extLst>
              <a:ext uri="{909E8E84-426E-40DD-AFC4-6F175D3DCCD1}">
                <a14:hiddenFill xmlns:a14="http://schemas.microsoft.com/office/drawing/2010/main">
                  <a:solidFill>
                    <a:schemeClr val="bg1">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195" rIns="36195" numCol="1" spcCol="0" rtlCol="0" fromWordArt="0" anchor="ctr" anchorCtr="0" forceAA="0" compatLnSpc="1">
              <a:noAutofit/>
            </a:bodyPr>
            <a:lstStyle/>
            <a:p>
              <a:pPr lvl="0" algn="ctr" defTabSz="685800">
                <a:buClrTx/>
                <a:buSzTx/>
                <a:buFontTx/>
              </a:pPr>
              <a:r>
                <a:rPr lang="zh-CN" altLang="en-US" sz="800" dirty="0" smtClean="0">
                  <a:solidFill>
                    <a:srgbClr val="002060"/>
                  </a:solidFill>
                  <a:latin typeface="微软雅黑" panose="020B0503020204020204" charset="-122"/>
                  <a:ea typeface="微软雅黑" panose="020B0503020204020204" charset="-122"/>
                  <a:sym typeface="+mn-ea"/>
                </a:rPr>
                <a:t>实时采集</a:t>
              </a:r>
              <a:endParaRPr lang="zh-CN" altLang="en-US" sz="800" dirty="0" smtClean="0">
                <a:solidFill>
                  <a:srgbClr val="002060"/>
                </a:solidFill>
                <a:latin typeface="微软雅黑" panose="020B0503020204020204" charset="-122"/>
                <a:ea typeface="微软雅黑" panose="020B0503020204020204" charset="-122"/>
                <a:sym typeface="+mn-ea"/>
              </a:endParaRPr>
            </a:p>
          </p:txBody>
        </p:sp>
      </p:grpSp>
      <p:sp>
        <p:nvSpPr>
          <p:cNvPr id="145" name="圆角矩形 80"/>
          <p:cNvSpPr/>
          <p:nvPr/>
        </p:nvSpPr>
        <p:spPr>
          <a:xfrm>
            <a:off x="979170" y="4937125"/>
            <a:ext cx="4468495" cy="389255"/>
          </a:xfrm>
          <a:prstGeom prst="roundRect">
            <a:avLst>
              <a:gd name="adj" fmla="val 2242"/>
            </a:avLst>
          </a:prstGeom>
          <a:solidFill>
            <a:srgbClr val="8EC220"/>
          </a:solidFill>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lvl="0" algn="ctr" defTabSz="685800">
              <a:buClrTx/>
              <a:buSzTx/>
              <a:buFontTx/>
            </a:pPr>
            <a:r>
              <a:rPr lang="en-US" altLang="zh-CN" sz="1600" b="1" dirty="0" smtClean="0">
                <a:solidFill>
                  <a:schemeClr val="bg1"/>
                </a:solidFill>
                <a:latin typeface="微软雅黑" panose="020B0503020204020204" charset="-122"/>
                <a:ea typeface="微软雅黑" panose="020B0503020204020204" charset="-122"/>
                <a:cs typeface="微软雅黑" panose="020B0503020204020204" charset="-122"/>
                <a:sym typeface="+mn-ea"/>
              </a:rPr>
              <a:t>ARM-A 多核CPU</a:t>
            </a:r>
            <a:endParaRPr lang="en-US" altLang="zh-CN" sz="1600" b="1" dirty="0" smtClean="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46" name="圆角矩形 80"/>
          <p:cNvSpPr/>
          <p:nvPr/>
        </p:nvSpPr>
        <p:spPr>
          <a:xfrm>
            <a:off x="6142990" y="4318635"/>
            <a:ext cx="2129155" cy="1007110"/>
          </a:xfrm>
          <a:prstGeom prst="roundRect">
            <a:avLst>
              <a:gd name="adj" fmla="val 2242"/>
            </a:avLst>
          </a:prstGeom>
          <a:solidFill>
            <a:srgbClr val="8EC220"/>
          </a:solidFill>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Overflow="overflow" horzOverflow="overflow" vert="horz" wrap="square" numCol="1" spcCol="0" rtlCol="0" fromWordArt="0" anchor="ctr" anchorCtr="0" forceAA="0" compatLnSpc="1">
            <a:noAutofit/>
          </a:bodyPr>
          <a:p>
            <a:pPr lvl="0" algn="ctr" defTabSz="685800">
              <a:buClrTx/>
              <a:buSzTx/>
              <a:buFontTx/>
            </a:pPr>
            <a:r>
              <a:rPr lang="zh-CN" altLang="en-US" sz="1400" b="1" dirty="0" smtClean="0">
                <a:solidFill>
                  <a:schemeClr val="bg1"/>
                </a:solidFill>
                <a:latin typeface="微软雅黑" panose="020B0503020204020204" charset="-122"/>
                <a:ea typeface="微软雅黑" panose="020B0503020204020204" charset="-122"/>
                <a:cs typeface="微软雅黑" panose="020B0503020204020204" charset="-122"/>
                <a:sym typeface="+mn-ea"/>
              </a:rPr>
              <a:t>异构</a:t>
            </a:r>
            <a:r>
              <a:rPr lang="en-US" altLang="zh-CN" sz="1400" b="1" dirty="0" smtClean="0">
                <a:solidFill>
                  <a:schemeClr val="bg1"/>
                </a:solidFill>
                <a:latin typeface="微软雅黑" panose="020B0503020204020204" charset="-122"/>
                <a:ea typeface="微软雅黑" panose="020B0503020204020204" charset="-122"/>
                <a:cs typeface="微软雅黑" panose="020B0503020204020204" charset="-122"/>
                <a:sym typeface="+mn-ea"/>
              </a:rPr>
              <a:t>CPU</a:t>
            </a:r>
            <a:endParaRPr lang="en-US" altLang="zh-CN" sz="1400" b="1" dirty="0" smtClean="0">
              <a:solidFill>
                <a:schemeClr val="bg1"/>
              </a:solidFill>
              <a:latin typeface="微软雅黑" panose="020B0503020204020204" charset="-122"/>
              <a:ea typeface="微软雅黑" panose="020B0503020204020204" charset="-122"/>
              <a:cs typeface="微软雅黑" panose="020B0503020204020204" charset="-122"/>
              <a:sym typeface="+mn-ea"/>
            </a:endParaRPr>
          </a:p>
          <a:p>
            <a:pPr lvl="0" algn="ctr" defTabSz="685800">
              <a:buClrTx/>
              <a:buSzTx/>
              <a:buFontTx/>
            </a:pPr>
            <a:r>
              <a:rPr lang="zh-CN" altLang="en-US" sz="1400" b="1"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en-US" altLang="zh-CN" sz="1400" b="1" dirty="0" smtClean="0">
                <a:solidFill>
                  <a:schemeClr val="bg1"/>
                </a:solidFill>
                <a:latin typeface="微软雅黑" panose="020B0503020204020204" charset="-122"/>
                <a:ea typeface="微软雅黑" panose="020B0503020204020204" charset="-122"/>
                <a:cs typeface="微软雅黑" panose="020B0503020204020204" charset="-122"/>
                <a:sym typeface="+mn-ea"/>
              </a:rPr>
              <a:t>ARM-R M RISC-V FPGA</a:t>
            </a:r>
            <a:r>
              <a:rPr lang="zh-CN" altLang="en-US" sz="1400" b="1"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endParaRPr lang="zh-CN" altLang="en-US" sz="1400" b="1" dirty="0" smtClean="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55" name="矩形 154"/>
          <p:cNvSpPr/>
          <p:nvPr/>
        </p:nvSpPr>
        <p:spPr>
          <a:xfrm>
            <a:off x="982345" y="2538095"/>
            <a:ext cx="2339975" cy="2174875"/>
          </a:xfrm>
          <a:prstGeom prst="rect">
            <a:avLst/>
          </a:prstGeom>
          <a:no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bg1"/>
              </a:solidFill>
              <a:latin typeface="微软雅黑" panose="020B0503020204020204" charset="-122"/>
              <a:ea typeface="微软雅黑" panose="020B0503020204020204" charset="-122"/>
            </a:endParaRPr>
          </a:p>
        </p:txBody>
      </p:sp>
      <p:sp>
        <p:nvSpPr>
          <p:cNvPr id="165" name="矩形 164"/>
          <p:cNvSpPr/>
          <p:nvPr/>
        </p:nvSpPr>
        <p:spPr>
          <a:xfrm>
            <a:off x="5655945" y="2538095"/>
            <a:ext cx="262890" cy="2175510"/>
          </a:xfrm>
          <a:prstGeom prst="rect">
            <a:avLst/>
          </a:prstGeom>
          <a:solidFill>
            <a:srgbClr val="75DFFF"/>
          </a:solidFill>
          <a:ln>
            <a:noFill/>
          </a:ln>
        </p:spPr>
        <p:style>
          <a:lnRef idx="0">
            <a:srgbClr val="FFFFFF"/>
          </a:lnRef>
          <a:fillRef idx="1">
            <a:schemeClr val="accent2"/>
          </a:fillRef>
          <a:effectRef idx="0">
            <a:srgbClr val="FFFFFF"/>
          </a:effectRef>
          <a:fontRef idx="minor">
            <a:schemeClr val="lt1"/>
          </a:fontRef>
        </p:style>
        <p:txBody>
          <a:bodyPr rtlCol="0" anchor="ctr"/>
          <a:p>
            <a:pPr algn="ctr"/>
            <a:r>
              <a:rPr lang="zh-CN" altLang="en-US" sz="1200">
                <a:solidFill>
                  <a:srgbClr val="002060"/>
                </a:solidFill>
                <a:latin typeface="微软雅黑" panose="020B0503020204020204" charset="-122"/>
                <a:ea typeface="微软雅黑" panose="020B0503020204020204" charset="-122"/>
              </a:rPr>
              <a:t>消息总线</a:t>
            </a:r>
            <a:endParaRPr lang="zh-CN" altLang="en-US" sz="1200">
              <a:solidFill>
                <a:srgbClr val="002060"/>
              </a:solidFill>
              <a:latin typeface="微软雅黑" panose="020B0503020204020204" charset="-122"/>
              <a:ea typeface="微软雅黑" panose="020B0503020204020204" charset="-122"/>
            </a:endParaRPr>
          </a:p>
          <a:p>
            <a:pPr algn="ctr"/>
            <a:endParaRPr lang="zh-CN" altLang="en-US" sz="1200">
              <a:solidFill>
                <a:srgbClr val="002060"/>
              </a:solidFill>
              <a:latin typeface="微软雅黑" panose="020B0503020204020204" charset="-122"/>
              <a:ea typeface="微软雅黑" panose="020B0503020204020204" charset="-122"/>
            </a:endParaRPr>
          </a:p>
          <a:p>
            <a:pPr algn="ctr"/>
            <a:r>
              <a:rPr lang="zh-CN" altLang="en-US" sz="1200">
                <a:solidFill>
                  <a:srgbClr val="002060"/>
                </a:solidFill>
                <a:latin typeface="微软雅黑" panose="020B0503020204020204" charset="-122"/>
                <a:ea typeface="微软雅黑" panose="020B0503020204020204" charset="-122"/>
              </a:rPr>
              <a:t>设备共享</a:t>
            </a:r>
            <a:endParaRPr lang="zh-CN" altLang="en-US" sz="1200">
              <a:solidFill>
                <a:srgbClr val="002060"/>
              </a:solidFill>
              <a:latin typeface="微软雅黑" panose="020B0503020204020204" charset="-122"/>
              <a:ea typeface="微软雅黑" panose="020B0503020204020204" charset="-122"/>
            </a:endParaRPr>
          </a:p>
        </p:txBody>
      </p:sp>
      <p:sp>
        <p:nvSpPr>
          <p:cNvPr id="167" name="矩形 166"/>
          <p:cNvSpPr/>
          <p:nvPr/>
        </p:nvSpPr>
        <p:spPr>
          <a:xfrm>
            <a:off x="6142990" y="2077085"/>
            <a:ext cx="2129155" cy="1234440"/>
          </a:xfrm>
          <a:prstGeom prst="rect">
            <a:avLst/>
          </a:prstGeom>
          <a:no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bg1"/>
              </a:solidFill>
              <a:latin typeface="微软雅黑" panose="020B0503020204020204" charset="-122"/>
              <a:ea typeface="微软雅黑" panose="020B0503020204020204" charset="-122"/>
            </a:endParaRPr>
          </a:p>
        </p:txBody>
      </p:sp>
      <p:sp>
        <p:nvSpPr>
          <p:cNvPr id="171" name="圆角矩形 80"/>
          <p:cNvSpPr/>
          <p:nvPr>
            <p:custDataLst>
              <p:tags r:id="rId21"/>
            </p:custDataLst>
          </p:nvPr>
        </p:nvSpPr>
        <p:spPr>
          <a:xfrm>
            <a:off x="1920875" y="4171950"/>
            <a:ext cx="1293495" cy="427990"/>
          </a:xfrm>
          <a:prstGeom prst="roundRect">
            <a:avLst>
              <a:gd name="adj" fmla="val 12520"/>
            </a:avLst>
          </a:prstGeom>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Autofit/>
          </a:bodyPr>
          <a:lstStyle/>
          <a:p>
            <a:pPr lvl="0" algn="ctr"/>
            <a:r>
              <a:rPr lang="en-US" altLang="zh-CN" sz="1000" dirty="0" smtClean="0">
                <a:solidFill>
                  <a:srgbClr val="002060"/>
                </a:solidFill>
                <a:latin typeface="微软雅黑" panose="020B0503020204020204" charset="-122"/>
                <a:ea typeface="微软雅黑" panose="020B0503020204020204" charset="-122"/>
                <a:sym typeface="+mn-ea"/>
              </a:rPr>
              <a:t>ETH/EMMC/IO</a:t>
            </a:r>
            <a:endParaRPr lang="en-US" altLang="zh-CN" sz="1000" dirty="0" smtClean="0">
              <a:solidFill>
                <a:srgbClr val="002060"/>
              </a:solidFill>
              <a:latin typeface="微软雅黑" panose="020B0503020204020204" charset="-122"/>
              <a:ea typeface="微软雅黑" panose="020B0503020204020204" charset="-122"/>
              <a:sym typeface="+mn-ea"/>
            </a:endParaRPr>
          </a:p>
        </p:txBody>
      </p:sp>
      <p:sp>
        <p:nvSpPr>
          <p:cNvPr id="172" name="文本框 171"/>
          <p:cNvSpPr txBox="1"/>
          <p:nvPr>
            <p:custDataLst>
              <p:tags r:id="rId22"/>
            </p:custDataLst>
          </p:nvPr>
        </p:nvSpPr>
        <p:spPr>
          <a:xfrm>
            <a:off x="6250305" y="3811905"/>
            <a:ext cx="1997710" cy="306705"/>
          </a:xfrm>
          <a:prstGeom prst="rect">
            <a:avLst/>
          </a:prstGeom>
          <a:noFill/>
        </p:spPr>
        <p:txBody>
          <a:bodyPr wrap="square" rtlCol="0">
            <a:spAutoFit/>
          </a:bodyPr>
          <a:p>
            <a:pPr algn="ctr"/>
            <a:r>
              <a:rPr lang="zh-CN" altLang="en-US" sz="1400" dirty="0">
                <a:solidFill>
                  <a:srgbClr val="002060"/>
                </a:solidFill>
                <a:latin typeface="微软雅黑" panose="020B0503020204020204" charset="-122"/>
                <a:ea typeface="微软雅黑" panose="020B0503020204020204" charset="-122"/>
                <a:cs typeface="微软雅黑" panose="020B0503020204020204" charset="-122"/>
              </a:rPr>
              <a:t>实体</a:t>
            </a:r>
            <a:r>
              <a:rPr lang="en-US" altLang="zh-CN" sz="1400" dirty="0">
                <a:solidFill>
                  <a:srgbClr val="002060"/>
                </a:solidFill>
                <a:latin typeface="微软雅黑" panose="020B0503020204020204" charset="-122"/>
                <a:ea typeface="微软雅黑" panose="020B0503020204020204" charset="-122"/>
                <a:cs typeface="微软雅黑" panose="020B0503020204020204" charset="-122"/>
              </a:rPr>
              <a:t>/</a:t>
            </a:r>
            <a:r>
              <a:rPr lang="zh-CN" altLang="en-US" sz="1400" dirty="0">
                <a:solidFill>
                  <a:srgbClr val="002060"/>
                </a:solidFill>
                <a:latin typeface="微软雅黑" panose="020B0503020204020204" charset="-122"/>
                <a:ea typeface="微软雅黑" panose="020B0503020204020204" charset="-122"/>
                <a:cs typeface="微软雅黑" panose="020B0503020204020204" charset="-122"/>
              </a:rPr>
              <a:t>虚拟硬件</a:t>
            </a:r>
            <a:r>
              <a:rPr lang="zh-CN" altLang="en-US" sz="1400" dirty="0" smtClean="0">
                <a:solidFill>
                  <a:srgbClr val="002060"/>
                </a:solidFill>
                <a:latin typeface="微软雅黑" panose="020B0503020204020204" charset="-122"/>
                <a:ea typeface="微软雅黑" panose="020B0503020204020204" charset="-122"/>
                <a:cs typeface="微软雅黑" panose="020B0503020204020204" charset="-122"/>
              </a:rPr>
              <a:t>资源</a:t>
            </a:r>
            <a:endParaRPr lang="zh-CN" altLang="en-US" sz="1400" dirty="0" smtClean="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3408045" y="3077210"/>
            <a:ext cx="799465" cy="275590"/>
          </a:xfrm>
          <a:prstGeom prst="rect">
            <a:avLst/>
          </a:prstGeom>
          <a:noFill/>
        </p:spPr>
        <p:txBody>
          <a:bodyPr wrap="square" rtlCol="0">
            <a:spAutoFit/>
          </a:bodyPr>
          <a:p>
            <a:pPr algn="ctr"/>
            <a:r>
              <a:rPr lang="zh-CN" altLang="en-US" sz="1200" b="1" dirty="0">
                <a:solidFill>
                  <a:srgbClr val="002060"/>
                </a:solidFill>
                <a:latin typeface="微软雅黑" panose="020B0503020204020204" charset="-122"/>
                <a:ea typeface="微软雅黑" panose="020B0503020204020204" charset="-122"/>
                <a:cs typeface="微软雅黑" panose="020B0503020204020204" charset="-122"/>
              </a:rPr>
              <a:t>核间通信</a:t>
            </a:r>
            <a:endParaRPr lang="zh-CN" altLang="en-US" sz="12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custDataLst>
              <p:tags r:id="rId23"/>
            </p:custDataLst>
          </p:nvPr>
        </p:nvSpPr>
        <p:spPr>
          <a:xfrm>
            <a:off x="8580120" y="1766570"/>
            <a:ext cx="3021330" cy="5511800"/>
          </a:xfrm>
          <a:prstGeom prst="rect">
            <a:avLst/>
          </a:prstGeom>
          <a:noFill/>
        </p:spPr>
        <p:txBody>
          <a:bodyPr wrap="square" rtlCol="0">
            <a:noAutofit/>
          </a:bodyPr>
          <a:p>
            <a:pPr algn="l">
              <a:lnSpc>
                <a:spcPct val="120000"/>
              </a:lnSpc>
              <a:spcBef>
                <a:spcPts val="0"/>
              </a:spcBef>
              <a:spcAft>
                <a:spcPts val="0"/>
              </a:spcAft>
              <a:buClrTx/>
              <a:buSzTx/>
              <a:buFont typeface="Arial" panose="020B0604020202020204" pitchFamily="34" charset="0"/>
              <a:buNone/>
            </a:pPr>
            <a:r>
              <a:rPr lang="zh-CN" altLang="en-US" sz="1200" b="1">
                <a:solidFill>
                  <a:srgbClr val="008CFF"/>
                </a:solidFill>
                <a:latin typeface="微软雅黑" panose="020B0503020204020204" charset="-122"/>
                <a:ea typeface="微软雅黑" panose="020B0503020204020204" charset="-122"/>
                <a:cs typeface="微软雅黑" panose="020B0503020204020204" charset="-122"/>
                <a:sym typeface="+mn-ea"/>
              </a:rPr>
              <a:t>基于</a:t>
            </a:r>
            <a:r>
              <a:rPr lang="en-US" altLang="zh-CN" sz="1200" b="1">
                <a:solidFill>
                  <a:srgbClr val="008CFF"/>
                </a:solidFill>
                <a:latin typeface="微软雅黑" panose="020B0503020204020204" charset="-122"/>
                <a:ea typeface="微软雅黑" panose="020B0503020204020204" charset="-122"/>
                <a:cs typeface="微软雅黑" panose="020B0503020204020204" charset="-122"/>
                <a:sym typeface="+mn-ea"/>
              </a:rPr>
              <a:t>AMP</a:t>
            </a:r>
            <a:r>
              <a:rPr lang="zh-CN" altLang="en-US" sz="1200" b="1">
                <a:solidFill>
                  <a:srgbClr val="008CFF"/>
                </a:solidFill>
                <a:latin typeface="微软雅黑" panose="020B0503020204020204" charset="-122"/>
                <a:ea typeface="微软雅黑" panose="020B0503020204020204" charset="-122"/>
                <a:cs typeface="微软雅黑" panose="020B0503020204020204" charset="-122"/>
                <a:sym typeface="+mn-ea"/>
              </a:rPr>
              <a:t>混合部署的</a:t>
            </a:r>
            <a:r>
              <a:rPr lang="zh-CN" altLang="en-US" sz="1200" b="1" smtClean="0">
                <a:solidFill>
                  <a:srgbClr val="008CFF"/>
                </a:solidFill>
                <a:latin typeface="微软雅黑" panose="020B0503020204020204" charset="-122"/>
                <a:ea typeface="微软雅黑" panose="020B0503020204020204" charset="-122"/>
                <a:cs typeface="微软雅黑" panose="020B0503020204020204" charset="-122"/>
                <a:sym typeface="+mn-ea"/>
              </a:rPr>
              <a:t>工业系统方案</a:t>
            </a:r>
            <a:r>
              <a:rPr lang="zh-CN" altLang="en-US" sz="1200" b="1" dirty="0">
                <a:solidFill>
                  <a:srgbClr val="008CFF"/>
                </a:solidFill>
                <a:latin typeface="微软雅黑" panose="020B0503020204020204" charset="-122"/>
                <a:ea typeface="微软雅黑" panose="020B0503020204020204" charset="-122"/>
                <a:cs typeface="微软雅黑" panose="020B0503020204020204" charset="-122"/>
                <a:sym typeface="+mn-ea"/>
              </a:rPr>
              <a:t>：</a:t>
            </a:r>
            <a:endParaRPr lang="en-US" altLang="zh-CN" sz="1200"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ClrTx/>
              <a:buSzTx/>
              <a:buFont typeface="+mj-ea"/>
              <a:buNone/>
            </a:pPr>
            <a:r>
              <a:rPr lang="en-US" altLang="zh-CN" sz="1200" b="1" smtClean="0">
                <a:solidFill>
                  <a:srgbClr val="008CFF"/>
                </a:solidFill>
                <a:latin typeface="微软雅黑" panose="020B0503020204020204" charset="-122"/>
                <a:ea typeface="微软雅黑" panose="020B0503020204020204" charset="-122"/>
                <a:cs typeface="微软雅黑" panose="020B0503020204020204" charset="-122"/>
                <a:sym typeface="+mn-ea"/>
              </a:rPr>
              <a:t>1</a:t>
            </a:r>
            <a:r>
              <a:rPr lang="zh-CN" altLang="en-US" sz="1200" b="1" smtClean="0">
                <a:solidFill>
                  <a:srgbClr val="008CFF"/>
                </a:solidFill>
                <a:latin typeface="微软雅黑" panose="020B0503020204020204" charset="-122"/>
                <a:ea typeface="微软雅黑" panose="020B0503020204020204" charset="-122"/>
                <a:cs typeface="微软雅黑" panose="020B0503020204020204" charset="-122"/>
                <a:sym typeface="+mn-ea"/>
              </a:rPr>
              <a:t>、</a:t>
            </a:r>
            <a:r>
              <a:rPr lang="en-US" altLang="zh-CN" sz="1200" b="1" smtClean="0">
                <a:solidFill>
                  <a:srgbClr val="008CFF"/>
                </a:solidFill>
                <a:latin typeface="微软雅黑" panose="020B0503020204020204" charset="-122"/>
                <a:ea typeface="微软雅黑" panose="020B0503020204020204" charset="-122"/>
                <a:cs typeface="微软雅黑" panose="020B0503020204020204" charset="-122"/>
                <a:sym typeface="+mn-ea"/>
              </a:rPr>
              <a:t>AMP</a:t>
            </a:r>
            <a:r>
              <a:rPr lang="zh-CN" altLang="en-US" sz="1200" b="1" smtClean="0">
                <a:solidFill>
                  <a:srgbClr val="008CFF"/>
                </a:solidFill>
                <a:latin typeface="微软雅黑" panose="020B0503020204020204" charset="-122"/>
                <a:ea typeface="微软雅黑" panose="020B0503020204020204" charset="-122"/>
                <a:cs typeface="微软雅黑" panose="020B0503020204020204" charset="-122"/>
                <a:sym typeface="+mn-ea"/>
              </a:rPr>
              <a:t>混合部署</a:t>
            </a:r>
            <a:r>
              <a:rPr lang="zh-CN" altLang="en-US" sz="1200" b="1">
                <a:solidFill>
                  <a:srgbClr val="008CFF"/>
                </a:solidFill>
                <a:latin typeface="微软雅黑" panose="020B0503020204020204" charset="-122"/>
                <a:ea typeface="微软雅黑" panose="020B0503020204020204" charset="-122"/>
                <a:cs typeface="微软雅黑" panose="020B0503020204020204" charset="-122"/>
                <a:sym typeface="+mn-ea"/>
              </a:rPr>
              <a:t>系统架构：</a:t>
            </a:r>
            <a:endParaRPr lang="zh-CN" altLang="en-US" sz="1200" b="1">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在单一多核异构芯片打造工业系统架构原型</a:t>
            </a:r>
            <a:endPar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结合实际项目给出计算域与控制域功能分解原型</a:t>
            </a:r>
            <a:endParaRPr lang="en-US" altLang="zh-CN" sz="1200" smtClean="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pPr>
            <a:r>
              <a:rPr lang="en-US" altLang="zh-CN" sz="1200" b="1" smtClean="0">
                <a:solidFill>
                  <a:srgbClr val="008CFF"/>
                </a:solidFill>
                <a:latin typeface="微软雅黑" panose="020B0503020204020204" charset="-122"/>
                <a:ea typeface="微软雅黑" panose="020B0503020204020204" charset="-122"/>
                <a:cs typeface="微软雅黑" panose="020B0503020204020204" charset="-122"/>
                <a:sym typeface="+mn-ea"/>
              </a:rPr>
              <a:t>2</a:t>
            </a:r>
            <a:r>
              <a:rPr lang="zh-CN" altLang="en-US" sz="1200" b="1" smtClean="0">
                <a:solidFill>
                  <a:srgbClr val="008CFF"/>
                </a:solidFill>
                <a:latin typeface="微软雅黑" panose="020B0503020204020204" charset="-122"/>
                <a:ea typeface="微软雅黑" panose="020B0503020204020204" charset="-122"/>
                <a:cs typeface="微软雅黑" panose="020B0503020204020204" charset="-122"/>
                <a:sym typeface="+mn-ea"/>
              </a:rPr>
              <a:t>、</a:t>
            </a:r>
            <a:r>
              <a:rPr lang="zh-CN" altLang="en-US" sz="1200" b="1">
                <a:solidFill>
                  <a:srgbClr val="008CFF"/>
                </a:solidFill>
                <a:latin typeface="微软雅黑" panose="020B0503020204020204" charset="-122"/>
                <a:ea typeface="微软雅黑" panose="020B0503020204020204" charset="-122"/>
                <a:cs typeface="微软雅黑" panose="020B0503020204020204" charset="-122"/>
                <a:sym typeface="+mn-ea"/>
              </a:rPr>
              <a:t>实时通信框架支持</a:t>
            </a:r>
            <a:endParaRPr lang="zh-CN" altLang="en-US" sz="120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zh-CN" altLang="en-US" sz="1200">
                <a:solidFill>
                  <a:srgbClr val="008CFF"/>
                </a:solidFill>
                <a:latin typeface="微软雅黑" panose="020B0503020204020204" charset="-122"/>
                <a:ea typeface="微软雅黑" panose="020B0503020204020204" charset="-122"/>
                <a:cs typeface="微软雅黑" panose="020B0503020204020204" charset="-122"/>
                <a:sym typeface="+mn-ea"/>
              </a:rPr>
              <a:t>跨域通信中间件，支持计算域与控制域跨域高速通信</a:t>
            </a:r>
            <a:endParaRPr lang="zh-CN" altLang="en-US" sz="120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en-US" altLang="zh-CN" sz="1200">
                <a:solidFill>
                  <a:srgbClr val="008CFF"/>
                </a:solidFill>
                <a:latin typeface="微软雅黑" panose="020B0503020204020204" charset="-122"/>
                <a:ea typeface="微软雅黑" panose="020B0503020204020204" charset="-122"/>
                <a:cs typeface="微软雅黑" panose="020B0503020204020204" charset="-122"/>
                <a:sym typeface="+mn-ea"/>
              </a:rPr>
              <a:t>OneOS</a:t>
            </a:r>
            <a:r>
              <a:rPr lang="zh-CN" altLang="en-US" sz="1200">
                <a:solidFill>
                  <a:srgbClr val="008CFF"/>
                </a:solidFill>
                <a:latin typeface="微软雅黑" panose="020B0503020204020204" charset="-122"/>
                <a:ea typeface="微软雅黑" panose="020B0503020204020204" charset="-122"/>
                <a:cs typeface="微软雅黑" panose="020B0503020204020204" charset="-122"/>
                <a:sym typeface="+mn-ea"/>
              </a:rPr>
              <a:t>在控制域提供应用层统一跨域通信接口</a:t>
            </a:r>
            <a:endParaRPr lang="zh-CN" altLang="en-US" sz="120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zh-CN" altLang="en-US" sz="1200">
                <a:solidFill>
                  <a:srgbClr val="008CFF"/>
                </a:solidFill>
                <a:latin typeface="微软雅黑" panose="020B0503020204020204" charset="-122"/>
                <a:ea typeface="微软雅黑" panose="020B0503020204020204" charset="-122"/>
                <a:cs typeface="微软雅黑" panose="020B0503020204020204" charset="-122"/>
                <a:sym typeface="+mn-ea"/>
              </a:rPr>
              <a:t>计算域支持</a:t>
            </a:r>
            <a:r>
              <a:rPr lang="en-US" altLang="zh-CN" sz="1200">
                <a:solidFill>
                  <a:srgbClr val="008CFF"/>
                </a:solidFill>
                <a:latin typeface="微软雅黑" panose="020B0503020204020204" charset="-122"/>
                <a:ea typeface="微软雅黑" panose="020B0503020204020204" charset="-122"/>
                <a:cs typeface="微软雅黑" panose="020B0503020204020204" charset="-122"/>
                <a:sym typeface="+mn-ea"/>
              </a:rPr>
              <a:t>AI</a:t>
            </a:r>
            <a:r>
              <a:rPr lang="zh-CN" altLang="en-US" sz="1200">
                <a:solidFill>
                  <a:srgbClr val="008CFF"/>
                </a:solidFill>
                <a:latin typeface="微软雅黑" panose="020B0503020204020204" charset="-122"/>
                <a:ea typeface="微软雅黑" panose="020B0503020204020204" charset="-122"/>
                <a:cs typeface="微软雅黑" panose="020B0503020204020204" charset="-122"/>
                <a:sym typeface="+mn-ea"/>
              </a:rPr>
              <a:t>框架与端侧大模型</a:t>
            </a:r>
            <a:endParaRPr lang="en-US" altLang="zh-CN" sz="120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zh-CN" altLang="en-US" sz="1200">
                <a:solidFill>
                  <a:srgbClr val="008CFF"/>
                </a:solidFill>
                <a:latin typeface="微软雅黑" panose="020B0503020204020204" charset="-122"/>
                <a:ea typeface="微软雅黑" panose="020B0503020204020204" charset="-122"/>
                <a:cs typeface="微软雅黑" panose="020B0503020204020204" charset="-122"/>
                <a:sym typeface="+mn-ea"/>
              </a:rPr>
              <a:t>控制域支持多种工业控制中间</a:t>
            </a: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件</a:t>
            </a:r>
            <a:endParaRPr lang="en-US" altLang="zh-CN" sz="1200" smtClean="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pPr>
            <a:r>
              <a:rPr lang="en-US" altLang="zh-CN" sz="1200" b="1">
                <a:solidFill>
                  <a:srgbClr val="008CFF"/>
                </a:solidFill>
                <a:latin typeface="微软雅黑" panose="020B0503020204020204" charset="-122"/>
                <a:ea typeface="微软雅黑" panose="020B0503020204020204" charset="-122"/>
                <a:cs typeface="微软雅黑" panose="020B0503020204020204" charset="-122"/>
                <a:sym typeface="+mn-ea"/>
              </a:rPr>
              <a:t>3</a:t>
            </a:r>
            <a:r>
              <a:rPr lang="zh-CN" altLang="en-US" sz="1200" b="1" smtClean="0">
                <a:solidFill>
                  <a:srgbClr val="008CFF"/>
                </a:solidFill>
                <a:latin typeface="微软雅黑" panose="020B0503020204020204" charset="-122"/>
                <a:ea typeface="微软雅黑" panose="020B0503020204020204" charset="-122"/>
                <a:cs typeface="微软雅黑" panose="020B0503020204020204" charset="-122"/>
                <a:sym typeface="+mn-ea"/>
              </a:rPr>
              <a:t>、跨</a:t>
            </a:r>
            <a:r>
              <a:rPr lang="zh-CN" altLang="en-US" sz="1200" b="1">
                <a:solidFill>
                  <a:srgbClr val="008CFF"/>
                </a:solidFill>
                <a:latin typeface="微软雅黑" panose="020B0503020204020204" charset="-122"/>
                <a:ea typeface="微软雅黑" panose="020B0503020204020204" charset="-122"/>
                <a:cs typeface="微软雅黑" panose="020B0503020204020204" charset="-122"/>
                <a:sym typeface="+mn-ea"/>
              </a:rPr>
              <a:t>架构兼容与异构智算支</a:t>
            </a:r>
            <a:r>
              <a:rPr lang="zh-CN" altLang="en-US" sz="1200" b="1" smtClean="0">
                <a:solidFill>
                  <a:srgbClr val="008CFF"/>
                </a:solidFill>
                <a:latin typeface="微软雅黑" panose="020B0503020204020204" charset="-122"/>
                <a:ea typeface="微软雅黑" panose="020B0503020204020204" charset="-122"/>
                <a:cs typeface="微软雅黑" panose="020B0503020204020204" charset="-122"/>
                <a:sym typeface="+mn-ea"/>
              </a:rPr>
              <a:t>持：</a:t>
            </a:r>
            <a:endParaRPr lang="en-US" altLang="zh-CN" sz="1200" b="1">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en-US" altLang="zh-CN" sz="1200" smtClean="0">
                <a:solidFill>
                  <a:srgbClr val="008CFF"/>
                </a:solidFill>
                <a:latin typeface="微软雅黑" panose="020B0503020204020204" charset="-122"/>
                <a:ea typeface="微软雅黑" panose="020B0503020204020204" charset="-122"/>
                <a:cs typeface="微软雅黑" panose="020B0503020204020204" charset="-122"/>
                <a:sym typeface="+mn-ea"/>
              </a:rPr>
              <a:t>ARM-A</a:t>
            </a: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a:t>
            </a:r>
            <a:r>
              <a:rPr lang="en-US" altLang="zh-CN" sz="1200" smtClean="0">
                <a:solidFill>
                  <a:srgbClr val="008CFF"/>
                </a:solidFill>
                <a:latin typeface="微软雅黑" panose="020B0503020204020204" charset="-122"/>
                <a:ea typeface="微软雅黑" panose="020B0503020204020204" charset="-122"/>
                <a:cs typeface="微软雅黑" panose="020B0503020204020204" charset="-122"/>
                <a:sym typeface="+mn-ea"/>
              </a:rPr>
              <a:t>ARM-R</a:t>
            </a: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a:t>
            </a:r>
            <a:r>
              <a:rPr lang="en-US" altLang="zh-CN" sz="1200" smtClean="0">
                <a:solidFill>
                  <a:srgbClr val="008CFF"/>
                </a:solidFill>
                <a:latin typeface="微软雅黑" panose="020B0503020204020204" charset="-122"/>
                <a:ea typeface="微软雅黑" panose="020B0503020204020204" charset="-122"/>
                <a:cs typeface="微软雅黑" panose="020B0503020204020204" charset="-122"/>
                <a:sym typeface="+mn-ea"/>
              </a:rPr>
              <a:t>ARM-M</a:t>
            </a: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以及</a:t>
            </a:r>
            <a:r>
              <a:rPr lang="en-US" altLang="zh-CN" sz="1200" smtClean="0">
                <a:solidFill>
                  <a:srgbClr val="008CFF"/>
                </a:solidFill>
                <a:latin typeface="微软雅黑" panose="020B0503020204020204" charset="-122"/>
                <a:ea typeface="微软雅黑" panose="020B0503020204020204" charset="-122"/>
                <a:cs typeface="微软雅黑" panose="020B0503020204020204" charset="-122"/>
                <a:sym typeface="+mn-ea"/>
              </a:rPr>
              <a:t>RISC-V </a:t>
            </a: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操作系统加载与运行监控管理；</a:t>
            </a:r>
            <a:endPar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结合芯片硬件实现跨域实时通知机制</a:t>
            </a:r>
            <a:endPar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20000"/>
              </a:lnSpc>
              <a:spcBef>
                <a:spcPts val="0"/>
              </a:spcBef>
              <a:spcAft>
                <a:spcPts val="0"/>
              </a:spcAft>
              <a:buFont typeface="Arial" panose="020B0604020202020204" pitchFamily="34" charset="0"/>
              <a:buChar char="•"/>
            </a:pPr>
            <a:r>
              <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rPr>
              <a:t>支持多域资源管理</a:t>
            </a:r>
            <a:endPar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l">
              <a:lnSpc>
                <a:spcPct val="170000"/>
              </a:lnSpc>
              <a:buFont typeface="Arial" panose="020B0604020202020204" pitchFamily="34" charset="0"/>
              <a:buChar char="•"/>
            </a:pPr>
            <a:endParaRPr lang="zh-CN" altLang="en-US" sz="1200" smtClean="0">
              <a:solidFill>
                <a:srgbClr val="008CFF"/>
              </a:solidFill>
              <a:latin typeface="微软雅黑" panose="020B0503020204020204" charset="-122"/>
              <a:ea typeface="微软雅黑" panose="020B0503020204020204" charset="-122"/>
              <a:cs typeface="微软雅黑" panose="020B0503020204020204" charset="-122"/>
              <a:sym typeface="+mn-ea"/>
            </a:endParaRPr>
          </a:p>
        </p:txBody>
      </p:sp>
      <p:sp>
        <p:nvSpPr>
          <p:cNvPr id="6" name="流程图: 合并 5"/>
          <p:cNvSpPr/>
          <p:nvPr/>
        </p:nvSpPr>
        <p:spPr>
          <a:xfrm>
            <a:off x="2097405" y="2420620"/>
            <a:ext cx="177165" cy="117475"/>
          </a:xfrm>
          <a:prstGeom prst="flowChartMerge">
            <a:avLst/>
          </a:prstGeom>
          <a:solidFill>
            <a:srgbClr val="008CFF"/>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1174115"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FZLanTingHeiS-R-GB"/>
            </a:endParaRPr>
          </a:p>
        </p:txBody>
      </p:sp>
      <p:cxnSp>
        <p:nvCxnSpPr>
          <p:cNvPr id="7" name="直接箭头连接符 6"/>
          <p:cNvCxnSpPr/>
          <p:nvPr/>
        </p:nvCxnSpPr>
        <p:spPr>
          <a:xfrm>
            <a:off x="2183130" y="2077085"/>
            <a:ext cx="3604895" cy="0"/>
          </a:xfrm>
          <a:prstGeom prst="straightConnector1">
            <a:avLst/>
          </a:prstGeom>
          <a:ln w="19050">
            <a:solidFill>
              <a:srgbClr val="008C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183130" y="2077085"/>
            <a:ext cx="0" cy="347980"/>
          </a:xfrm>
          <a:prstGeom prst="straightConnector1">
            <a:avLst/>
          </a:prstGeom>
          <a:ln w="19050">
            <a:solidFill>
              <a:srgbClr val="008C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65" idx="0"/>
          </p:cNvCxnSpPr>
          <p:nvPr/>
        </p:nvCxnSpPr>
        <p:spPr>
          <a:xfrm flipV="1">
            <a:off x="5787390" y="2077085"/>
            <a:ext cx="0" cy="461010"/>
          </a:xfrm>
          <a:prstGeom prst="straightConnector1">
            <a:avLst/>
          </a:prstGeom>
          <a:ln w="19050">
            <a:solidFill>
              <a:srgbClr val="008CFF"/>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0">
            <a:off x="4287520" y="2527300"/>
            <a:ext cx="1095375" cy="2185670"/>
            <a:chOff x="16767" y="12188"/>
            <a:chExt cx="4912" cy="9800"/>
          </a:xfrm>
        </p:grpSpPr>
        <p:sp>
          <p:nvSpPr>
            <p:cNvPr id="158" name="矩形 157"/>
            <p:cNvSpPr/>
            <p:nvPr/>
          </p:nvSpPr>
          <p:spPr>
            <a:xfrm>
              <a:off x="16767" y="12188"/>
              <a:ext cx="4912" cy="9800"/>
            </a:xfrm>
            <a:prstGeom prst="rect">
              <a:avLst/>
            </a:prstGeom>
            <a:noFill/>
            <a:ln w="127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bg1"/>
                </a:solidFill>
                <a:latin typeface="微软雅黑" panose="020B0503020204020204" charset="-122"/>
                <a:ea typeface="微软雅黑" panose="020B0503020204020204" charset="-122"/>
              </a:endParaRPr>
            </a:p>
          </p:txBody>
        </p:sp>
        <p:sp>
          <p:nvSpPr>
            <p:cNvPr id="10" name="圆角矩形 9"/>
            <p:cNvSpPr/>
            <p:nvPr>
              <p:custDataLst>
                <p:tags r:id="rId24"/>
              </p:custDataLst>
            </p:nvPr>
          </p:nvSpPr>
          <p:spPr>
            <a:xfrm>
              <a:off x="17186" y="16109"/>
              <a:ext cx="4115" cy="23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400" dirty="0" smtClean="0">
                  <a:solidFill>
                    <a:srgbClr val="002060"/>
                  </a:solidFill>
                  <a:latin typeface="微软雅黑" panose="020B0503020204020204" charset="-122"/>
                  <a:ea typeface="微软雅黑" panose="020B0503020204020204" charset="-122"/>
                </a:rPr>
                <a:t>OneOS</a:t>
              </a:r>
              <a:endParaRPr lang="en-US" altLang="zh-CN" sz="1400" dirty="0" smtClean="0">
                <a:solidFill>
                  <a:srgbClr val="002060"/>
                </a:solidFill>
                <a:latin typeface="微软雅黑" panose="020B0503020204020204" charset="-122"/>
                <a:ea typeface="微软雅黑" panose="020B0503020204020204" charset="-122"/>
              </a:endParaRPr>
            </a:p>
          </p:txBody>
        </p:sp>
        <p:sp>
          <p:nvSpPr>
            <p:cNvPr id="11" name="圆角矩形 10"/>
            <p:cNvSpPr/>
            <p:nvPr>
              <p:custDataLst>
                <p:tags r:id="rId25"/>
              </p:custDataLst>
            </p:nvPr>
          </p:nvSpPr>
          <p:spPr>
            <a:xfrm>
              <a:off x="17186" y="12645"/>
              <a:ext cx="4114" cy="26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dirty="0">
                  <a:solidFill>
                    <a:srgbClr val="002060"/>
                  </a:solidFill>
                  <a:latin typeface="微软雅黑" panose="020B0503020204020204" charset="-122"/>
                  <a:ea typeface="微软雅黑" panose="020B0503020204020204" charset="-122"/>
                </a:rPr>
                <a:t>用户程序</a:t>
              </a:r>
              <a:endParaRPr lang="zh-CN" altLang="en-US" sz="1200" dirty="0">
                <a:solidFill>
                  <a:srgbClr val="002060"/>
                </a:solidFill>
                <a:latin typeface="微软雅黑" panose="020B0503020204020204" charset="-122"/>
                <a:ea typeface="微软雅黑" panose="020B0503020204020204" charset="-122"/>
              </a:endParaRPr>
            </a:p>
          </p:txBody>
        </p:sp>
        <p:sp>
          <p:nvSpPr>
            <p:cNvPr id="12" name="圆角矩形 80"/>
            <p:cNvSpPr/>
            <p:nvPr>
              <p:custDataLst>
                <p:tags r:id="rId26"/>
              </p:custDataLst>
            </p:nvPr>
          </p:nvSpPr>
          <p:spPr>
            <a:xfrm>
              <a:off x="17185" y="19562"/>
              <a:ext cx="4115" cy="1919"/>
            </a:xfrm>
            <a:prstGeom prst="roundRect">
              <a:avLst>
                <a:gd name="adj" fmla="val 12520"/>
              </a:avLst>
            </a:prstGeom>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en-US" altLang="zh-CN" sz="1000" dirty="0" smtClean="0">
                  <a:solidFill>
                    <a:srgbClr val="002060"/>
                  </a:solidFill>
                  <a:latin typeface="微软雅黑" panose="020B0503020204020204" charset="-122"/>
                  <a:ea typeface="微软雅黑" panose="020B0503020204020204" charset="-122"/>
                  <a:sym typeface="+mn-ea"/>
                </a:rPr>
                <a:t>ETH/EMMC/IO</a:t>
              </a:r>
              <a:endParaRPr lang="en-US" altLang="zh-CN" sz="1000" dirty="0" smtClean="0">
                <a:solidFill>
                  <a:srgbClr val="002060"/>
                </a:solidFill>
                <a:latin typeface="微软雅黑" panose="020B0503020204020204" charset="-122"/>
                <a:ea typeface="微软雅黑" panose="020B0503020204020204" charset="-122"/>
                <a:sym typeface="+mn-ea"/>
              </a:endParaRPr>
            </a:p>
          </p:txBody>
        </p:sp>
      </p:grpSp>
      <p:cxnSp>
        <p:nvCxnSpPr>
          <p:cNvPr id="14" name="直接箭头连接符 13"/>
          <p:cNvCxnSpPr/>
          <p:nvPr/>
        </p:nvCxnSpPr>
        <p:spPr>
          <a:xfrm flipV="1">
            <a:off x="3322320" y="3518535"/>
            <a:ext cx="935355" cy="5080"/>
          </a:xfrm>
          <a:prstGeom prst="straightConnector1">
            <a:avLst/>
          </a:prstGeom>
          <a:noFill/>
          <a:ln w="3175" cap="flat">
            <a:solidFill>
              <a:srgbClr val="008CFF"/>
            </a:solidFill>
            <a:prstDash val="solid"/>
            <a:miter lim="400000"/>
            <a:tailEnd type="arrow"/>
          </a:ln>
        </p:spPr>
        <p:style>
          <a:lnRef idx="0">
            <a:scrgbClr r="0" g="0" b="0"/>
          </a:lnRef>
          <a:fillRef idx="0">
            <a:scrgbClr r="0" g="0" b="0"/>
          </a:fillRef>
          <a:effectRef idx="0">
            <a:scrgbClr r="0" g="0" b="0"/>
          </a:effectRef>
          <a:fontRef idx="none"/>
        </p:style>
      </p:cxnSp>
      <p:sp>
        <p:nvSpPr>
          <p:cNvPr id="15" name="圆角矩形 80"/>
          <p:cNvSpPr/>
          <p:nvPr>
            <p:custDataLst>
              <p:tags r:id="rId27"/>
            </p:custDataLst>
          </p:nvPr>
        </p:nvSpPr>
        <p:spPr>
          <a:xfrm>
            <a:off x="3322320" y="3329305"/>
            <a:ext cx="847725" cy="194310"/>
          </a:xfrm>
          <a:prstGeom prst="roundRect">
            <a:avLst>
              <a:gd name="adj" fmla="val 12520"/>
            </a:avLst>
          </a:prstGeom>
          <a:solidFill>
            <a:srgbClr val="000000">
              <a:alpha val="0"/>
            </a:srgbClr>
          </a:solidFill>
          <a:ln>
            <a:noFill/>
          </a:ln>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800" dirty="0" smtClean="0">
                <a:solidFill>
                  <a:srgbClr val="002060"/>
                </a:solidFill>
                <a:latin typeface="微软雅黑" panose="020B0503020204020204" charset="-122"/>
                <a:ea typeface="微软雅黑" panose="020B0503020204020204" charset="-122"/>
                <a:sym typeface="+mn-ea"/>
              </a:rPr>
              <a:t>生命周期管理</a:t>
            </a:r>
            <a:endParaRPr lang="zh-CN" altLang="en-US" sz="800" dirty="0" smtClean="0">
              <a:solidFill>
                <a:srgbClr val="002060"/>
              </a:solidFill>
              <a:latin typeface="微软雅黑" panose="020B0503020204020204" charset="-122"/>
              <a:ea typeface="微软雅黑" panose="020B0503020204020204" charset="-122"/>
              <a:sym typeface="+mn-ea"/>
            </a:endParaRPr>
          </a:p>
        </p:txBody>
      </p:sp>
      <p:cxnSp>
        <p:nvCxnSpPr>
          <p:cNvPr id="16" name="直接箭头连接符 15"/>
          <p:cNvCxnSpPr/>
          <p:nvPr/>
        </p:nvCxnSpPr>
        <p:spPr>
          <a:xfrm flipV="1">
            <a:off x="3335020" y="3757295"/>
            <a:ext cx="935355" cy="5080"/>
          </a:xfrm>
          <a:prstGeom prst="straightConnector1">
            <a:avLst/>
          </a:prstGeom>
          <a:noFill/>
          <a:ln w="3175" cap="flat">
            <a:solidFill>
              <a:srgbClr val="008CFF"/>
            </a:solidFill>
            <a:prstDash val="solid"/>
            <a:miter lim="400000"/>
            <a:headEnd type="arrow" w="med" len="med"/>
            <a:tailEnd type="arrow" w="med" len="med"/>
          </a:ln>
        </p:spPr>
        <p:style>
          <a:lnRef idx="0">
            <a:scrgbClr r="0" g="0" b="0"/>
          </a:lnRef>
          <a:fillRef idx="0">
            <a:scrgbClr r="0" g="0" b="0"/>
          </a:fillRef>
          <a:effectRef idx="0">
            <a:scrgbClr r="0" g="0" b="0"/>
          </a:effectRef>
          <a:fontRef idx="none"/>
        </p:style>
      </p:cxnSp>
      <p:sp>
        <p:nvSpPr>
          <p:cNvPr id="17" name="圆角矩形 80"/>
          <p:cNvSpPr/>
          <p:nvPr>
            <p:custDataLst>
              <p:tags r:id="rId28"/>
            </p:custDataLst>
          </p:nvPr>
        </p:nvSpPr>
        <p:spPr>
          <a:xfrm>
            <a:off x="3359785" y="3594735"/>
            <a:ext cx="847725" cy="174625"/>
          </a:xfrm>
          <a:prstGeom prst="roundRect">
            <a:avLst>
              <a:gd name="adj" fmla="val 12520"/>
            </a:avLst>
          </a:prstGeom>
          <a:solidFill>
            <a:srgbClr val="000000">
              <a:alpha val="0"/>
            </a:srgbClr>
          </a:solidFill>
          <a:ln>
            <a:noFill/>
          </a:ln>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zh-CN" altLang="en-US" sz="800" dirty="0" smtClean="0">
                <a:solidFill>
                  <a:srgbClr val="002060"/>
                </a:solidFill>
                <a:latin typeface="微软雅黑" panose="020B0503020204020204" charset="-122"/>
                <a:ea typeface="微软雅黑" panose="020B0503020204020204" charset="-122"/>
                <a:sym typeface="+mn-ea"/>
              </a:rPr>
              <a:t>传输层</a:t>
            </a:r>
            <a:endParaRPr lang="zh-CN" altLang="en-US" sz="800" dirty="0" smtClean="0">
              <a:solidFill>
                <a:srgbClr val="002060"/>
              </a:solidFill>
              <a:latin typeface="微软雅黑" panose="020B0503020204020204" charset="-122"/>
              <a:ea typeface="微软雅黑" panose="020B0503020204020204" charset="-122"/>
              <a:sym typeface="+mn-ea"/>
            </a:endParaRPr>
          </a:p>
        </p:txBody>
      </p:sp>
      <p:sp>
        <p:nvSpPr>
          <p:cNvPr id="18" name="圆角矩形 80"/>
          <p:cNvSpPr/>
          <p:nvPr>
            <p:custDataLst>
              <p:tags r:id="rId29"/>
            </p:custDataLst>
          </p:nvPr>
        </p:nvSpPr>
        <p:spPr>
          <a:xfrm>
            <a:off x="3359785" y="3837940"/>
            <a:ext cx="847725" cy="145415"/>
          </a:xfrm>
          <a:prstGeom prst="roundRect">
            <a:avLst>
              <a:gd name="adj" fmla="val 12520"/>
            </a:avLst>
          </a:prstGeom>
          <a:solidFill>
            <a:srgbClr val="000000">
              <a:alpha val="0"/>
            </a:srgbClr>
          </a:solidFill>
          <a:ln>
            <a:noFill/>
          </a:ln>
        </p:spPr>
        <p:style>
          <a:lnRef idx="1">
            <a:schemeClr val="accent1"/>
          </a:lnRef>
          <a:fillRef idx="2">
            <a:schemeClr val="accent1"/>
          </a:fillRef>
          <a:effectRef idx="1">
            <a:schemeClr val="accent1"/>
          </a:effectRef>
          <a:fontRef idx="minor">
            <a:schemeClr val="dk1"/>
          </a:fontRef>
        </p:style>
        <p:txBody>
          <a:bodyPr vertOverflow="overflow" horzOverflow="overflow" vert="horz" wrap="square" numCol="1" spcCol="0" rtlCol="0" fromWordArt="0" anchor="ctr" anchorCtr="0" forceAA="0" compatLnSpc="1">
            <a:noAutofit/>
          </a:bodyPr>
          <a:p>
            <a:pPr lvl="0" algn="ctr"/>
            <a:r>
              <a:rPr lang="en-US" altLang="zh-CN" sz="800" dirty="0" smtClean="0">
                <a:solidFill>
                  <a:srgbClr val="002060"/>
                </a:solidFill>
                <a:latin typeface="微软雅黑" panose="020B0503020204020204" charset="-122"/>
                <a:ea typeface="微软雅黑" panose="020B0503020204020204" charset="-122"/>
                <a:sym typeface="+mn-ea"/>
              </a:rPr>
              <a:t>MAC</a:t>
            </a:r>
            <a:r>
              <a:rPr lang="zh-CN" altLang="en-US" sz="800" dirty="0" smtClean="0">
                <a:solidFill>
                  <a:srgbClr val="002060"/>
                </a:solidFill>
                <a:latin typeface="微软雅黑" panose="020B0503020204020204" charset="-122"/>
                <a:ea typeface="微软雅黑" panose="020B0503020204020204" charset="-122"/>
                <a:sym typeface="+mn-ea"/>
              </a:rPr>
              <a:t>层</a:t>
            </a:r>
            <a:endParaRPr lang="zh-CN" altLang="en-US" sz="800" dirty="0" smtClean="0">
              <a:solidFill>
                <a:srgbClr val="002060"/>
              </a:solidFill>
              <a:latin typeface="微软雅黑" panose="020B0503020204020204" charset="-122"/>
              <a:ea typeface="微软雅黑" panose="020B0503020204020204" charset="-122"/>
              <a:sym typeface="+mn-ea"/>
            </a:endParaRPr>
          </a:p>
        </p:txBody>
      </p:sp>
      <p:cxnSp>
        <p:nvCxnSpPr>
          <p:cNvPr id="20" name="直接箭头连接符 19"/>
          <p:cNvCxnSpPr/>
          <p:nvPr/>
        </p:nvCxnSpPr>
        <p:spPr>
          <a:xfrm flipV="1">
            <a:off x="3322320" y="3983355"/>
            <a:ext cx="935355" cy="5080"/>
          </a:xfrm>
          <a:prstGeom prst="straightConnector1">
            <a:avLst/>
          </a:prstGeom>
          <a:noFill/>
          <a:ln w="3175" cap="flat">
            <a:solidFill>
              <a:srgbClr val="008CFF"/>
            </a:solidFill>
            <a:prstDash val="solid"/>
            <a:miter lim="400000"/>
            <a:headEnd type="arrow" w="med" len="med"/>
            <a:tailEnd type="arrow" w="med" len="med"/>
          </a:ln>
        </p:spPr>
        <p:style>
          <a:lnRef idx="0">
            <a:scrgbClr r="0" g="0" b="0"/>
          </a:lnRef>
          <a:fillRef idx="0">
            <a:scrgbClr r="0" g="0" b="0"/>
          </a:fillRef>
          <a:effectRef idx="0">
            <a:scrgbClr r="0" g="0" b="0"/>
          </a:effectRef>
          <a:fontRef idx="none"/>
        </p:style>
      </p:cxnSp>
      <p:sp>
        <p:nvSpPr>
          <p:cNvPr id="24" name="左右箭头 23"/>
          <p:cNvSpPr/>
          <p:nvPr/>
        </p:nvSpPr>
        <p:spPr>
          <a:xfrm>
            <a:off x="5382895" y="3837940"/>
            <a:ext cx="295275" cy="203200"/>
          </a:xfrm>
          <a:prstGeom prst="leftRightArrow">
            <a:avLst>
              <a:gd name="adj1" fmla="val 35269"/>
              <a:gd name="adj2" fmla="val 40871"/>
            </a:avLst>
          </a:prstGeom>
          <a:solidFill>
            <a:srgbClr val="008CFF"/>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1174115"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FZLanTingHeiS-R-GB"/>
            </a:endParaRPr>
          </a:p>
        </p:txBody>
      </p:sp>
      <p:sp>
        <p:nvSpPr>
          <p:cNvPr id="19" name="左右箭头 18"/>
          <p:cNvSpPr/>
          <p:nvPr/>
        </p:nvSpPr>
        <p:spPr>
          <a:xfrm>
            <a:off x="5918835" y="2821940"/>
            <a:ext cx="224790" cy="203200"/>
          </a:xfrm>
          <a:prstGeom prst="leftRightArrow">
            <a:avLst>
              <a:gd name="adj1" fmla="val 35269"/>
              <a:gd name="adj2" fmla="val 40871"/>
            </a:avLst>
          </a:prstGeom>
          <a:solidFill>
            <a:srgbClr val="008CFF"/>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25287" tIns="25287" rIns="25287" bIns="25287" numCol="1" spcCol="38100" rtlCol="0" anchor="ctr" forceAA="0">
            <a:noAutofit/>
          </a:bodyPr>
          <a:p>
            <a:pPr marL="0" marR="0" indent="0" algn="ctr" defTabSz="1174115"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n-lt"/>
              <a:ea typeface="+mn-ea"/>
              <a:cs typeface="+mn-cs"/>
              <a:sym typeface="FZLanTingHeiS-R-G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p:nvPr/>
        </p:nvSpPr>
        <p:spPr>
          <a:xfrm>
            <a:off x="608936" y="260432"/>
            <a:ext cx="9263063" cy="460375"/>
          </a:xfrm>
          <a:prstGeom prst="rect">
            <a:avLst/>
          </a:prstGeom>
        </p:spPr>
        <p:txBody>
          <a:bodyPr wrap="square" anchor="t" anchorCtr="0">
            <a:spAutoFit/>
          </a:bodyPr>
          <a:lstStyle/>
          <a:p>
            <a:pPr>
              <a:defRPr/>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sym typeface="+mn-ea"/>
              </a:rPr>
              <a:t>openEuler</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rPr>
              <a:t>上</a:t>
            </a: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sym typeface="+mn-ea"/>
              </a:rPr>
              <a:t>openAMP</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rPr>
              <a:t>功能</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101" name="图片 100"/>
          <p:cNvPicPr/>
          <p:nvPr/>
        </p:nvPicPr>
        <p:blipFill>
          <a:blip r:embed="rId1"/>
          <a:stretch>
            <a:fillRect/>
          </a:stretch>
        </p:blipFill>
        <p:spPr>
          <a:xfrm>
            <a:off x="977265" y="2622550"/>
            <a:ext cx="10238105" cy="3163570"/>
          </a:xfrm>
          <a:prstGeom prst="rect">
            <a:avLst/>
          </a:prstGeom>
          <a:noFill/>
          <a:ln w="9525">
            <a:noFill/>
          </a:ln>
        </p:spPr>
      </p:pic>
      <p:sp>
        <p:nvSpPr>
          <p:cNvPr id="9" name="文本框 8"/>
          <p:cNvSpPr txBox="1"/>
          <p:nvPr/>
        </p:nvSpPr>
        <p:spPr>
          <a:xfrm>
            <a:off x="452438" y="5678170"/>
            <a:ext cx="11287125" cy="583565"/>
          </a:xfrm>
          <a:prstGeom prst="rect">
            <a:avLst/>
          </a:prstGeom>
          <a:noFill/>
        </p:spPr>
        <p:txBody>
          <a:bodyPr wrap="square" rtlCol="0">
            <a:spAutoFit/>
          </a:bodyPr>
          <a:lstStyle/>
          <a:p>
            <a:pPr algn="ct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重点提供</a:t>
            </a: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AMP</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架构下多</a:t>
            </a: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OS</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之间通信框架</a:t>
            </a:r>
            <a:endParaRPr lang="zh-CN" altLang="en-US" sz="1600" b="1" dirty="0">
              <a:solidFill>
                <a:srgbClr val="FF0000"/>
              </a:solidFill>
              <a:latin typeface="微软雅黑" panose="020B0503020204020204" charset="-122"/>
              <a:ea typeface="微软雅黑" panose="020B0503020204020204" charset="-122"/>
              <a:cs typeface="微软雅黑" panose="020B0503020204020204" charset="-122"/>
            </a:endParaRPr>
          </a:p>
          <a:p>
            <a:pPr algn="ct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基于</a:t>
            </a:r>
            <a:r>
              <a:rPr lang="en-US" altLang="zh-CN" sz="1600" b="1" dirty="0" err="1">
                <a:solidFill>
                  <a:srgbClr val="FF0000"/>
                </a:solidFill>
                <a:latin typeface="微软雅黑" panose="020B0503020204020204" charset="-122"/>
                <a:ea typeface="微软雅黑" panose="020B0503020204020204" charset="-122"/>
                <a:cs typeface="微软雅黑" panose="020B0503020204020204" charset="-122"/>
              </a:rPr>
              <a:t>OpenAMP</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产品项目使用有较多的个性化研发工作</a:t>
            </a:r>
            <a:endParaRPr lang="zh-CN" altLang="en-US" sz="16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581025" y="844550"/>
            <a:ext cx="11345545" cy="1262380"/>
          </a:xfrm>
          <a:prstGeom prst="rect">
            <a:avLst/>
          </a:prstGeom>
          <a:noFill/>
        </p:spPr>
        <p:txBody>
          <a:bodyPr wrap="square" rtlCol="0" anchor="t">
            <a:noAutofit/>
          </a:bodyPr>
          <a:p>
            <a:pPr marL="285750" indent="-285750" algn="just" fontAlgn="auto">
              <a:lnSpc>
                <a:spcPct val="100000"/>
              </a:lnSpc>
              <a:buFont typeface="Wingdings" panose="05000000000000000000" charset="0"/>
              <a:buChar char="n"/>
            </a:pP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openEuler</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上开源项目</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OpenAMP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框架提供的关键组件和功能包括：</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remoteproc —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此组件允许从主处理器上运行的软件对远程处理器进行生命周期管理（</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LCM</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RPMsg  — RPMsg API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支持在</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AMP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系统中存在的同构或异构内核上运行的独立软件上下文之间的处理器间通信</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Proxy —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访问远程系统服务框架，</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比如调用远程</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上的文件系统等</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，基于</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RPmsg</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实现</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p:txBody>
      </p:sp>
      <p:sp>
        <p:nvSpPr>
          <p:cNvPr id="13" name="矩形 12"/>
          <p:cNvSpPr/>
          <p:nvPr/>
        </p:nvSpPr>
        <p:spPr>
          <a:xfrm>
            <a:off x="571500" y="2687955"/>
            <a:ext cx="11029950" cy="3599815"/>
          </a:xfrm>
          <a:prstGeom prst="rect">
            <a:avLst/>
          </a:prstGeom>
          <a:noFill/>
          <a:ln>
            <a:solidFill>
              <a:srgbClr val="008C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p:nvPr/>
        </p:nvSpPr>
        <p:spPr>
          <a:xfrm>
            <a:off x="608936" y="260432"/>
            <a:ext cx="9263063" cy="460375"/>
          </a:xfrm>
          <a:prstGeom prst="rect">
            <a:avLst/>
          </a:prstGeom>
        </p:spPr>
        <p:txBody>
          <a:bodyPr wrap="square" anchor="t" anchorCtr="0">
            <a:spAutoFit/>
          </a:bodyPr>
          <a:lstStyle/>
          <a:p>
            <a:pPr>
              <a:defRP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rPr>
              <a:t>工业场景上</a:t>
            </a: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sym typeface="+mn-ea"/>
              </a:rPr>
              <a:t>AMP</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rPr>
              <a:t>典型部署方式</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nvGrpSpPr>
          <p:cNvPr id="6" name="组合 5"/>
          <p:cNvGrpSpPr/>
          <p:nvPr/>
        </p:nvGrpSpPr>
        <p:grpSpPr>
          <a:xfrm>
            <a:off x="2065655" y="3818255"/>
            <a:ext cx="8195310" cy="1991995"/>
            <a:chOff x="2493" y="4806"/>
            <a:chExt cx="13118" cy="3639"/>
          </a:xfrm>
        </p:grpSpPr>
        <p:sp>
          <p:nvSpPr>
            <p:cNvPr id="5" name="圆角矩形 4"/>
            <p:cNvSpPr/>
            <p:nvPr/>
          </p:nvSpPr>
          <p:spPr>
            <a:xfrm>
              <a:off x="2493" y="4806"/>
              <a:ext cx="2798" cy="1567"/>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Linux</a:t>
              </a:r>
              <a:br>
                <a:rPr lang="en-US" altLang="zh-CN"/>
              </a:br>
              <a:r>
                <a:rPr lang="zh-CN" altLang="en-US"/>
                <a:t>（</a:t>
              </a:r>
              <a:r>
                <a:rPr lang="en-US" altLang="zh-CN"/>
                <a:t>SMP</a:t>
              </a:r>
              <a:r>
                <a:rPr lang="zh-CN" altLang="en-US"/>
                <a:t>）</a:t>
              </a:r>
              <a:endParaRPr lang="zh-CN" altLang="en-US"/>
            </a:p>
          </p:txBody>
        </p:sp>
        <p:sp>
          <p:nvSpPr>
            <p:cNvPr id="8" name="圆角矩形 7"/>
            <p:cNvSpPr/>
            <p:nvPr/>
          </p:nvSpPr>
          <p:spPr>
            <a:xfrm>
              <a:off x="2493" y="7683"/>
              <a:ext cx="13118" cy="762"/>
            </a:xfrm>
            <a:prstGeom prst="roundRect">
              <a:avLst>
                <a:gd name="adj" fmla="val 0"/>
              </a:avLst>
            </a:prstGeom>
            <a:solidFill>
              <a:srgbClr val="6CC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 + Memory + GIC + Devices</a:t>
              </a:r>
              <a:endParaRPr lang="en-US" altLang="zh-CN" dirty="0"/>
            </a:p>
          </p:txBody>
        </p:sp>
        <p:sp>
          <p:nvSpPr>
            <p:cNvPr id="15" name="圆角矩形 14"/>
            <p:cNvSpPr/>
            <p:nvPr/>
          </p:nvSpPr>
          <p:spPr>
            <a:xfrm>
              <a:off x="5933" y="4839"/>
              <a:ext cx="2798" cy="1567"/>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OneOS_1</a:t>
              </a:r>
              <a:br>
                <a:rPr lang="en-US" altLang="zh-CN"/>
              </a:br>
              <a:r>
                <a:rPr lang="en-US" altLang="zh-CN"/>
                <a:t>(SMP)</a:t>
              </a:r>
              <a:endParaRPr lang="en-US" altLang="zh-CN"/>
            </a:p>
          </p:txBody>
        </p:sp>
        <p:sp>
          <p:nvSpPr>
            <p:cNvPr id="16" name="圆角矩形 15"/>
            <p:cNvSpPr/>
            <p:nvPr/>
          </p:nvSpPr>
          <p:spPr>
            <a:xfrm>
              <a:off x="9373" y="4842"/>
              <a:ext cx="2798" cy="1567"/>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OneOS_2</a:t>
              </a:r>
              <a:br>
                <a:rPr lang="en-US" altLang="zh-CN"/>
              </a:br>
              <a:r>
                <a:rPr lang="en-US" altLang="zh-CN"/>
                <a:t>(UP)</a:t>
              </a:r>
              <a:endParaRPr lang="en-US" altLang="zh-CN"/>
            </a:p>
          </p:txBody>
        </p:sp>
        <p:sp>
          <p:nvSpPr>
            <p:cNvPr id="17" name="圆角矩形 16"/>
            <p:cNvSpPr/>
            <p:nvPr/>
          </p:nvSpPr>
          <p:spPr>
            <a:xfrm>
              <a:off x="12813" y="4859"/>
              <a:ext cx="2798" cy="1567"/>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BareMetal</a:t>
              </a:r>
              <a:endParaRPr lang="en-US" altLang="zh-CN"/>
            </a:p>
          </p:txBody>
        </p:sp>
        <p:cxnSp>
          <p:nvCxnSpPr>
            <p:cNvPr id="18" name="曲线连接符 17"/>
            <p:cNvCxnSpPr/>
            <p:nvPr/>
          </p:nvCxnSpPr>
          <p:spPr>
            <a:xfrm rot="16200000" flipH="1">
              <a:off x="4527" y="4172"/>
              <a:ext cx="817" cy="2086"/>
            </a:xfrm>
            <a:prstGeom prst="curvedConnector4">
              <a:avLst>
                <a:gd name="adj1" fmla="val -68053"/>
                <a:gd name="adj2" fmla="val 8353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p:nvPr/>
          </p:nvCxnSpPr>
          <p:spPr>
            <a:xfrm rot="16200000" flipH="1">
              <a:off x="7905" y="4204"/>
              <a:ext cx="817" cy="2086"/>
            </a:xfrm>
            <a:prstGeom prst="curvedConnector4">
              <a:avLst>
                <a:gd name="adj1" fmla="val -67992"/>
                <a:gd name="adj2" fmla="val 8353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5" idx="2"/>
              <a:endCxn id="16" idx="2"/>
            </p:cNvCxnSpPr>
            <p:nvPr/>
          </p:nvCxnSpPr>
          <p:spPr>
            <a:xfrm rot="5400000" flipV="1">
              <a:off x="7314" y="2951"/>
              <a:ext cx="36" cy="6880"/>
            </a:xfrm>
            <a:prstGeom prst="curvedConnector3">
              <a:avLst>
                <a:gd name="adj1" fmla="val 210555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6" idx="0"/>
              <a:endCxn id="17" idx="1"/>
            </p:cNvCxnSpPr>
            <p:nvPr/>
          </p:nvCxnSpPr>
          <p:spPr>
            <a:xfrm rot="16200000" flipH="1">
              <a:off x="11392" y="4222"/>
              <a:ext cx="801" cy="2041"/>
            </a:xfrm>
            <a:prstGeom prst="curvedConnector4">
              <a:avLst>
                <a:gd name="adj1" fmla="val -46816"/>
                <a:gd name="adj2" fmla="val 8427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25"/>
            <p:cNvCxnSpPr/>
            <p:nvPr/>
          </p:nvCxnSpPr>
          <p:spPr>
            <a:xfrm rot="16200000" flipH="1">
              <a:off x="10784" y="1432"/>
              <a:ext cx="20" cy="6834"/>
            </a:xfrm>
            <a:prstGeom prst="curvedConnector3">
              <a:avLst>
                <a:gd name="adj1" fmla="val -6325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5" idx="2"/>
              <a:endCxn id="17" idx="2"/>
            </p:cNvCxnSpPr>
            <p:nvPr/>
          </p:nvCxnSpPr>
          <p:spPr>
            <a:xfrm rot="5400000" flipV="1">
              <a:off x="9026" y="1240"/>
              <a:ext cx="53" cy="10320"/>
            </a:xfrm>
            <a:prstGeom prst="curvedConnector3">
              <a:avLst>
                <a:gd name="adj1" fmla="val 2071698"/>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5" idx="0"/>
              <a:endCxn id="16" idx="0"/>
            </p:cNvCxnSpPr>
            <p:nvPr/>
          </p:nvCxnSpPr>
          <p:spPr>
            <a:xfrm rot="16200000" flipH="1">
              <a:off x="7314" y="1384"/>
              <a:ext cx="36" cy="6880"/>
            </a:xfrm>
            <a:prstGeom prst="curvedConnector3">
              <a:avLst>
                <a:gd name="adj1" fmla="val -3263888"/>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81025" y="783590"/>
            <a:ext cx="11345545" cy="1753235"/>
          </a:xfrm>
          <a:prstGeom prst="rect">
            <a:avLst/>
          </a:prstGeom>
          <a:noFill/>
        </p:spPr>
        <p:txBody>
          <a:bodyPr wrap="square" rtlCol="0" anchor="t">
            <a:spAutoFit/>
          </a:bodyPr>
          <a:p>
            <a:pPr marL="285750"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工业场景使用</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AMP</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方案的核心诉求：</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间星形通信架构</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不同安全等级</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不同实时性能需求应用硬隔离</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使用单一硬件快速完成分布式系统的业务迁移</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业务动态弹性部署</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重点领域的时空强隔离特性</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p:txBody>
      </p:sp>
      <p:sp>
        <p:nvSpPr>
          <p:cNvPr id="13" name="矩形 12"/>
          <p:cNvSpPr/>
          <p:nvPr/>
        </p:nvSpPr>
        <p:spPr>
          <a:xfrm>
            <a:off x="571500" y="2943225"/>
            <a:ext cx="11029950" cy="3449320"/>
          </a:xfrm>
          <a:prstGeom prst="rect">
            <a:avLst/>
          </a:prstGeom>
          <a:noFill/>
          <a:ln>
            <a:solidFill>
              <a:srgbClr val="008C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p:nvPr/>
        </p:nvSpPr>
        <p:spPr>
          <a:xfrm>
            <a:off x="608936" y="260432"/>
            <a:ext cx="9263063" cy="460375"/>
          </a:xfrm>
          <a:prstGeom prst="rect">
            <a:avLst/>
          </a:prstGeom>
        </p:spPr>
        <p:txBody>
          <a:bodyPr wrap="square" anchor="t" anchorCtr="0">
            <a:spAutoFit/>
          </a:bodyPr>
          <a:lstStyle/>
          <a:p>
            <a:pPr>
              <a:defRPr/>
            </a:pPr>
            <a:r>
              <a:rPr lang="zh-CN" altLang="zh-CN" sz="2400" b="1" dirty="0">
                <a:solidFill>
                  <a:schemeClr val="bg1"/>
                </a:solidFill>
                <a:latin typeface="微软雅黑" panose="020B0503020204020204" charset="-122"/>
                <a:ea typeface="微软雅黑" panose="020B0503020204020204" charset="-122"/>
                <a:cs typeface="+mj-cs"/>
                <a:sym typeface="+mn-ea"/>
              </a:rPr>
              <a:t>OneOS增强型openAMP框架</a:t>
            </a:r>
            <a:r>
              <a:rPr lang="en-US" altLang="zh-CN" sz="2400" b="1" dirty="0">
                <a:solidFill>
                  <a:schemeClr val="bg1"/>
                </a:solidFill>
                <a:latin typeface="微软雅黑" panose="020B0503020204020204" charset="-122"/>
                <a:ea typeface="微软雅黑" panose="020B0503020204020204" charset="-122"/>
                <a:cs typeface="+mj-cs"/>
                <a:sym typeface="+mn-ea"/>
              </a:rPr>
              <a:t> – </a:t>
            </a:r>
            <a:r>
              <a:rPr lang="zh-CN" altLang="en-US" sz="2400" b="1" dirty="0">
                <a:solidFill>
                  <a:schemeClr val="bg1"/>
                </a:solidFill>
                <a:latin typeface="微软雅黑" panose="020B0503020204020204" charset="-122"/>
                <a:ea typeface="微软雅黑" panose="020B0503020204020204" charset="-122"/>
                <a:cs typeface="+mj-cs"/>
                <a:sym typeface="+mn-ea"/>
              </a:rPr>
              <a:t>分布式</a:t>
            </a:r>
            <a:r>
              <a:rPr lang="en-US" altLang="zh-CN" sz="2400" b="1" dirty="0">
                <a:solidFill>
                  <a:schemeClr val="bg1"/>
                </a:solidFill>
                <a:latin typeface="微软雅黑" panose="020B0503020204020204" charset="-122"/>
                <a:ea typeface="微软雅黑" panose="020B0503020204020204" charset="-122"/>
                <a:cs typeface="+mj-cs"/>
                <a:sym typeface="+mn-ea"/>
              </a:rPr>
              <a:t>IO</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nvGrpSpPr>
          <p:cNvPr id="11" name="组合 10"/>
          <p:cNvGrpSpPr/>
          <p:nvPr/>
        </p:nvGrpSpPr>
        <p:grpSpPr>
          <a:xfrm>
            <a:off x="1010285" y="3984625"/>
            <a:ext cx="10370820" cy="1805940"/>
            <a:chOff x="573" y="6600"/>
            <a:chExt cx="16332" cy="2844"/>
          </a:xfrm>
        </p:grpSpPr>
        <p:sp>
          <p:nvSpPr>
            <p:cNvPr id="2" name="圆角矩形 4"/>
            <p:cNvSpPr/>
            <p:nvPr/>
          </p:nvSpPr>
          <p:spPr>
            <a:xfrm>
              <a:off x="573" y="6600"/>
              <a:ext cx="5212" cy="1361"/>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r>
                <a:rPr lang="en-US" altLang="zh-CN" dirty="0" err="1"/>
                <a:t>OneOS</a:t>
              </a:r>
              <a:endParaRPr lang="en-US" altLang="zh-CN" dirty="0"/>
            </a:p>
            <a:p>
              <a:pPr algn="ctr"/>
              <a:r>
                <a:rPr lang="en-US" altLang="zh-CN" dirty="0"/>
                <a:t>MAC  EMMC Console GPIO …</a:t>
              </a:r>
              <a:br>
                <a:rPr lang="en-US" altLang="zh-CN" dirty="0"/>
              </a:br>
              <a:r>
                <a:rPr lang="zh-CN" altLang="en-US" dirty="0"/>
                <a:t>（</a:t>
              </a:r>
              <a:r>
                <a:rPr lang="en-US" altLang="zh-CN" dirty="0"/>
                <a:t>Physical Drivers</a:t>
              </a:r>
              <a:r>
                <a:rPr lang="zh-CN" altLang="en-US" dirty="0"/>
                <a:t>）</a:t>
              </a:r>
              <a:endParaRPr lang="zh-CN" altLang="en-US" dirty="0"/>
            </a:p>
          </p:txBody>
        </p:sp>
        <p:sp>
          <p:nvSpPr>
            <p:cNvPr id="7" name="圆角矩形 15"/>
            <p:cNvSpPr/>
            <p:nvPr/>
          </p:nvSpPr>
          <p:spPr>
            <a:xfrm>
              <a:off x="6368" y="6600"/>
              <a:ext cx="4977" cy="1361"/>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r>
                <a:rPr lang="en-US" altLang="zh-CN" dirty="0" err="1"/>
                <a:t>OneOS</a:t>
              </a:r>
              <a:endParaRPr lang="en-US" altLang="zh-CN" dirty="0"/>
            </a:p>
            <a:p>
              <a:pPr algn="ctr"/>
              <a:r>
                <a:rPr lang="en-US" altLang="zh-CN" dirty="0"/>
                <a:t>MAC  EMMC Console GPIO …</a:t>
              </a:r>
              <a:br>
                <a:rPr lang="en-US" altLang="zh-CN" dirty="0"/>
              </a:br>
              <a:r>
                <a:rPr lang="en-US" altLang="zh-CN" dirty="0"/>
                <a:t>(</a:t>
              </a:r>
              <a:r>
                <a:rPr lang="en-US" altLang="zh-CN" dirty="0" err="1"/>
                <a:t>Virtul</a:t>
              </a:r>
              <a:r>
                <a:rPr lang="en-US" altLang="zh-CN" dirty="0"/>
                <a:t> Drivers)</a:t>
              </a:r>
              <a:endParaRPr lang="en-US" altLang="zh-CN" dirty="0"/>
            </a:p>
          </p:txBody>
        </p:sp>
        <p:sp>
          <p:nvSpPr>
            <p:cNvPr id="21" name="圆角矩形 7"/>
            <p:cNvSpPr/>
            <p:nvPr/>
          </p:nvSpPr>
          <p:spPr>
            <a:xfrm>
              <a:off x="574" y="8682"/>
              <a:ext cx="16331" cy="762"/>
            </a:xfrm>
            <a:prstGeom prst="roundRect">
              <a:avLst>
                <a:gd name="adj" fmla="val 0"/>
              </a:avLst>
            </a:prstGeom>
            <a:solidFill>
              <a:srgbClr val="6CC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HardWares</a:t>
              </a:r>
              <a:endParaRPr lang="en-US" altLang="zh-CN" dirty="0"/>
            </a:p>
          </p:txBody>
        </p:sp>
        <p:sp>
          <p:nvSpPr>
            <p:cNvPr id="30" name="圆角矩形 15"/>
            <p:cNvSpPr/>
            <p:nvPr/>
          </p:nvSpPr>
          <p:spPr>
            <a:xfrm>
              <a:off x="11928" y="6600"/>
              <a:ext cx="4977" cy="1361"/>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r>
                <a:rPr lang="en-US" altLang="zh-CN" dirty="0" err="1"/>
                <a:t>OneOS</a:t>
              </a:r>
              <a:endParaRPr lang="en-US" altLang="zh-CN" dirty="0"/>
            </a:p>
            <a:p>
              <a:pPr algn="ctr"/>
              <a:r>
                <a:rPr lang="en-US" altLang="zh-CN" dirty="0"/>
                <a:t>MAC  EMMC Console GPIO …</a:t>
              </a:r>
              <a:br>
                <a:rPr lang="en-US" altLang="zh-CN" dirty="0"/>
              </a:br>
              <a:r>
                <a:rPr lang="en-US" altLang="zh-CN" dirty="0"/>
                <a:t>(</a:t>
              </a:r>
              <a:r>
                <a:rPr lang="en-US" altLang="zh-CN" dirty="0" err="1"/>
                <a:t>Virtul</a:t>
              </a:r>
              <a:r>
                <a:rPr lang="en-US" altLang="zh-CN" dirty="0"/>
                <a:t> Drivers)</a:t>
              </a:r>
              <a:endParaRPr lang="en-US" altLang="zh-CN" dirty="0"/>
            </a:p>
          </p:txBody>
        </p:sp>
        <p:cxnSp>
          <p:nvCxnSpPr>
            <p:cNvPr id="35" name="直接连接符 34"/>
            <p:cNvCxnSpPr/>
            <p:nvPr/>
          </p:nvCxnSpPr>
          <p:spPr>
            <a:xfrm>
              <a:off x="3145" y="8490"/>
              <a:ext cx="11305" cy="0"/>
            </a:xfrm>
            <a:prstGeom prst="line">
              <a:avLst/>
            </a:prstGeom>
            <a:ln w="12700">
              <a:solidFill>
                <a:srgbClr val="202020"/>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 idx="2"/>
            </p:cNvCxnSpPr>
            <p:nvPr/>
          </p:nvCxnSpPr>
          <p:spPr>
            <a:xfrm flipV="1">
              <a:off x="3168" y="7961"/>
              <a:ext cx="11" cy="529"/>
            </a:xfrm>
            <a:prstGeom prst="straightConnector1">
              <a:avLst/>
            </a:prstGeom>
            <a:ln w="127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8851" y="7888"/>
              <a:ext cx="11" cy="529"/>
            </a:xfrm>
            <a:prstGeom prst="straightConnector1">
              <a:avLst/>
            </a:prstGeom>
            <a:ln w="1270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14473" y="7938"/>
              <a:ext cx="11" cy="529"/>
            </a:xfrm>
            <a:prstGeom prst="straightConnector1">
              <a:avLst/>
            </a:prstGeom>
            <a:ln w="12700">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矩形 43"/>
          <p:cNvSpPr/>
          <p:nvPr/>
        </p:nvSpPr>
        <p:spPr>
          <a:xfrm>
            <a:off x="9440998" y="4863551"/>
            <a:ext cx="2057400" cy="337185"/>
          </a:xfrm>
          <a:prstGeom prst="rect">
            <a:avLst/>
          </a:prstGeom>
          <a:noFill/>
        </p:spPr>
        <p:txBody>
          <a:bodyPr wrap="square" rtlCol="0">
            <a:spAutoFit/>
          </a:bodyPr>
          <a:lstStyle/>
          <a:p>
            <a:pPr algn="ctr"/>
            <a:r>
              <a:rPr lang="zh-CN" altLang="en-US" sz="1600" dirty="0">
                <a:solidFill>
                  <a:srgbClr val="FF0000"/>
                </a:solidFill>
                <a:latin typeface="微软雅黑" panose="020B0503020204020204" charset="-122"/>
                <a:ea typeface="微软雅黑" panose="020B0503020204020204" charset="-122"/>
              </a:rPr>
              <a:t>数据链路</a:t>
            </a:r>
            <a:endParaRPr lang="zh-CN" altLang="en-US" sz="1600" dirty="0">
              <a:solidFill>
                <a:srgbClr val="FF0000"/>
              </a:solidFill>
              <a:latin typeface="微软雅黑" panose="020B0503020204020204" charset="-122"/>
              <a:ea typeface="微软雅黑" panose="020B0503020204020204" charset="-122"/>
            </a:endParaRPr>
          </a:p>
        </p:txBody>
      </p:sp>
      <p:pic>
        <p:nvPicPr>
          <p:cNvPr id="6" name="图片 5" descr="1"/>
          <p:cNvPicPr>
            <a:picLocks noChangeAspect="1"/>
          </p:cNvPicPr>
          <p:nvPr/>
        </p:nvPicPr>
        <p:blipFill>
          <a:blip r:embed="rId1"/>
          <a:stretch>
            <a:fillRect/>
          </a:stretch>
        </p:blipFill>
        <p:spPr>
          <a:xfrm>
            <a:off x="3358515" y="1122998"/>
            <a:ext cx="3763645" cy="2297430"/>
          </a:xfrm>
          <a:prstGeom prst="rect">
            <a:avLst/>
          </a:prstGeom>
        </p:spPr>
      </p:pic>
      <p:pic>
        <p:nvPicPr>
          <p:cNvPr id="8" name="图片 7" descr="2"/>
          <p:cNvPicPr>
            <a:picLocks noChangeAspect="1"/>
          </p:cNvPicPr>
          <p:nvPr/>
        </p:nvPicPr>
        <p:blipFill>
          <a:blip r:embed="rId2"/>
          <a:stretch>
            <a:fillRect/>
          </a:stretch>
        </p:blipFill>
        <p:spPr>
          <a:xfrm>
            <a:off x="7430135" y="1158875"/>
            <a:ext cx="3527425" cy="2225675"/>
          </a:xfrm>
          <a:prstGeom prst="rect">
            <a:avLst/>
          </a:prstGeom>
        </p:spPr>
      </p:pic>
      <p:sp>
        <p:nvSpPr>
          <p:cNvPr id="17" name="矩形 16"/>
          <p:cNvSpPr/>
          <p:nvPr/>
        </p:nvSpPr>
        <p:spPr>
          <a:xfrm>
            <a:off x="871706" y="2041861"/>
            <a:ext cx="2057400" cy="337185"/>
          </a:xfrm>
          <a:prstGeom prst="rect">
            <a:avLst/>
          </a:prstGeom>
          <a:noFill/>
        </p:spPr>
        <p:txBody>
          <a:bodyPr wrap="square" rtlCol="0">
            <a:spAutoFit/>
          </a:bodyPr>
          <a:lstStyle/>
          <a:p>
            <a:pPr algn="ctr"/>
            <a:r>
              <a:rPr lang="en-US" altLang="zh-CN" sz="1600" b="1" dirty="0" err="1">
                <a:solidFill>
                  <a:srgbClr val="FF0000"/>
                </a:solidFill>
                <a:latin typeface="微软雅黑" panose="020B0503020204020204" charset="-122"/>
                <a:ea typeface="微软雅黑" panose="020B0503020204020204" charset="-122"/>
                <a:cs typeface="微软雅黑" panose="020B0503020204020204" charset="-122"/>
              </a:rPr>
              <a:t>OpenAMP</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模式</a:t>
            </a:r>
            <a:endParaRPr lang="zh-CN" altLang="en-US" sz="16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nvSpPr>
        <p:spPr>
          <a:xfrm>
            <a:off x="2528888" y="6286500"/>
            <a:ext cx="7333615" cy="337185"/>
          </a:xfrm>
          <a:prstGeom prst="rect">
            <a:avLst/>
          </a:prstGeom>
          <a:noFill/>
        </p:spPr>
        <p:txBody>
          <a:bodyPr wrap="square" rtlCol="0">
            <a:spAutoFit/>
          </a:bodyPr>
          <a:lstStyle/>
          <a:p>
            <a:pPr algn="ctr"/>
            <a:r>
              <a:rPr lang="zh-CN" altLang="en-US" sz="1600" dirty="0">
                <a:solidFill>
                  <a:schemeClr val="tx1"/>
                </a:solidFill>
                <a:latin typeface="微软雅黑" panose="020B0503020204020204" charset="-122"/>
                <a:ea typeface="微软雅黑" panose="020B0503020204020204" charset="-122"/>
              </a:rPr>
              <a:t>核心目的：</a:t>
            </a:r>
            <a:r>
              <a:rPr lang="zh-CN" altLang="en-US" sz="1600" b="1" dirty="0">
                <a:solidFill>
                  <a:schemeClr val="tx1"/>
                </a:solidFill>
                <a:latin typeface="微软雅黑" panose="020B0503020204020204" charset="-122"/>
                <a:ea typeface="微软雅黑" panose="020B0503020204020204" charset="-122"/>
                <a:sym typeface="+mn-ea"/>
              </a:rPr>
              <a:t>业务动态弹性部署</a:t>
            </a:r>
            <a:endParaRPr lang="zh-CN" altLang="en-US" sz="1600" b="1" dirty="0">
              <a:solidFill>
                <a:schemeClr val="tx1"/>
              </a:solidFill>
              <a:latin typeface="微软雅黑" panose="020B0503020204020204" charset="-122"/>
              <a:ea typeface="微软雅黑" panose="020B0503020204020204" charset="-122"/>
              <a:sym typeface="+mn-ea"/>
            </a:endParaRPr>
          </a:p>
        </p:txBody>
      </p:sp>
      <p:sp>
        <p:nvSpPr>
          <p:cNvPr id="19" name="矩形 18"/>
          <p:cNvSpPr/>
          <p:nvPr/>
        </p:nvSpPr>
        <p:spPr>
          <a:xfrm>
            <a:off x="3287713" y="5855335"/>
            <a:ext cx="5815965" cy="337185"/>
          </a:xfrm>
          <a:prstGeom prst="rect">
            <a:avLst/>
          </a:prstGeom>
          <a:noFill/>
        </p:spPr>
        <p:txBody>
          <a:bodyPr wrap="square" rtlCol="0">
            <a:spAutoFit/>
          </a:bodyPr>
          <a:lstStyle/>
          <a:p>
            <a:pPr algn="ct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OneOS </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增强型</a:t>
            </a:r>
            <a:r>
              <a:rPr lang="en-US" altLang="zh-CN" sz="1600" b="1" dirty="0" err="1">
                <a:solidFill>
                  <a:srgbClr val="FF0000"/>
                </a:solidFill>
                <a:latin typeface="微软雅黑" panose="020B0503020204020204" charset="-122"/>
                <a:ea typeface="微软雅黑" panose="020B0503020204020204" charset="-122"/>
                <a:cs typeface="微软雅黑" panose="020B0503020204020204" charset="-122"/>
              </a:rPr>
              <a:t>OpenAMP</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模式</a:t>
            </a:r>
            <a:endParaRPr lang="zh-CN" altLang="en-US" sz="16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571500" y="1004570"/>
            <a:ext cx="11029950" cy="2495550"/>
          </a:xfrm>
          <a:prstGeom prst="rect">
            <a:avLst/>
          </a:prstGeom>
          <a:noFill/>
          <a:ln>
            <a:solidFill>
              <a:srgbClr val="008C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nvSpPr>
        <p:spPr>
          <a:xfrm>
            <a:off x="570865" y="3822700"/>
            <a:ext cx="11030585" cy="2456815"/>
          </a:xfrm>
          <a:prstGeom prst="rect">
            <a:avLst/>
          </a:prstGeom>
          <a:noFill/>
          <a:ln>
            <a:solidFill>
              <a:srgbClr val="008C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p:nvPr/>
        </p:nvSpPr>
        <p:spPr>
          <a:xfrm>
            <a:off x="608936" y="260432"/>
            <a:ext cx="9263063" cy="460375"/>
          </a:xfrm>
          <a:prstGeom prst="rect">
            <a:avLst/>
          </a:prstGeom>
        </p:spPr>
        <p:txBody>
          <a:bodyPr wrap="square" anchor="t" anchorCtr="0">
            <a:spAutoFit/>
          </a:bodyPr>
          <a:lstStyle/>
          <a:p>
            <a:pPr>
              <a:defRPr/>
            </a:pPr>
            <a:r>
              <a:rPr lang="zh-CN" altLang="zh-CN" sz="2400" b="1" dirty="0">
                <a:solidFill>
                  <a:schemeClr val="bg1"/>
                </a:solidFill>
                <a:latin typeface="微软雅黑" panose="020B0503020204020204" charset="-122"/>
                <a:ea typeface="微软雅黑" panose="020B0503020204020204" charset="-122"/>
                <a:cs typeface="+mj-cs"/>
                <a:sym typeface="+mn-ea"/>
              </a:rPr>
              <a:t>OneOS增强型openAMP框架</a:t>
            </a:r>
            <a:r>
              <a:rPr lang="en-US" altLang="zh-CN" sz="2400" b="1" dirty="0">
                <a:solidFill>
                  <a:schemeClr val="bg1"/>
                </a:solidFill>
                <a:latin typeface="微软雅黑" panose="020B0503020204020204" charset="-122"/>
                <a:ea typeface="微软雅黑" panose="020B0503020204020204" charset="-122"/>
                <a:cs typeface="+mj-cs"/>
                <a:sym typeface="+mn-ea"/>
              </a:rPr>
              <a:t> – </a:t>
            </a:r>
            <a:r>
              <a:rPr lang="zh-CN" altLang="en-US" sz="2400" b="1" dirty="0">
                <a:solidFill>
                  <a:schemeClr val="bg1"/>
                </a:solidFill>
                <a:latin typeface="微软雅黑" panose="020B0503020204020204" charset="-122"/>
                <a:ea typeface="微软雅黑" panose="020B0503020204020204" charset="-122"/>
                <a:cs typeface="+mj-cs"/>
                <a:sym typeface="+mn-ea"/>
              </a:rPr>
              <a:t>动态创建跨</a:t>
            </a:r>
            <a:r>
              <a:rPr lang="en-US" altLang="zh-CN" sz="2400" b="1" dirty="0">
                <a:solidFill>
                  <a:schemeClr val="bg1"/>
                </a:solidFill>
                <a:latin typeface="微软雅黑" panose="020B0503020204020204" charset="-122"/>
                <a:ea typeface="微软雅黑" panose="020B0503020204020204" charset="-122"/>
                <a:cs typeface="+mj-cs"/>
                <a:sym typeface="+mn-ea"/>
              </a:rPr>
              <a:t>OS</a:t>
            </a:r>
            <a:r>
              <a:rPr lang="zh-CN" altLang="en-US" sz="2400" b="1" dirty="0">
                <a:solidFill>
                  <a:schemeClr val="bg1"/>
                </a:solidFill>
                <a:latin typeface="微软雅黑" panose="020B0503020204020204" charset="-122"/>
                <a:ea typeface="微软雅黑" panose="020B0503020204020204" charset="-122"/>
                <a:cs typeface="+mj-cs"/>
                <a:sym typeface="+mn-ea"/>
              </a:rPr>
              <a:t>通信链路</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103" name="图片 102"/>
          <p:cNvPicPr/>
          <p:nvPr/>
        </p:nvPicPr>
        <p:blipFill>
          <a:blip r:embed="rId1"/>
          <a:stretch>
            <a:fillRect/>
          </a:stretch>
        </p:blipFill>
        <p:spPr>
          <a:xfrm>
            <a:off x="1031240" y="932815"/>
            <a:ext cx="7218045" cy="2764155"/>
          </a:xfrm>
          <a:prstGeom prst="rect">
            <a:avLst/>
          </a:prstGeom>
          <a:noFill/>
          <a:ln w="9525">
            <a:noFill/>
          </a:ln>
        </p:spPr>
      </p:pic>
      <p:sp>
        <p:nvSpPr>
          <p:cNvPr id="2" name="矩形 1"/>
          <p:cNvSpPr/>
          <p:nvPr/>
        </p:nvSpPr>
        <p:spPr>
          <a:xfrm>
            <a:off x="8249770" y="1983441"/>
            <a:ext cx="3041081" cy="4603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rgbClr val="FF0000"/>
                </a:solidFill>
                <a:latin typeface="微软雅黑" panose="020B0503020204020204" charset="-122"/>
                <a:ea typeface="微软雅黑" panose="020B0503020204020204" charset="-122"/>
                <a:cs typeface="微软雅黑" panose="020B0503020204020204" charset="-122"/>
              </a:rPr>
              <a:t>OpenAMP</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静态链路机制</a:t>
            </a:r>
            <a:endParaRPr lang="zh-CN" altLang="en-US" sz="16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3538855" y="5659755"/>
            <a:ext cx="3202940" cy="5632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One OS </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增强型</a:t>
            </a:r>
            <a:r>
              <a:rPr lang="en-US" altLang="zh-CN" sz="1600" b="1" dirty="0" err="1">
                <a:solidFill>
                  <a:srgbClr val="FF0000"/>
                </a:solidFill>
                <a:latin typeface="微软雅黑" panose="020B0503020204020204" charset="-122"/>
                <a:ea typeface="微软雅黑" panose="020B0503020204020204" charset="-122"/>
                <a:cs typeface="微软雅黑" panose="020B0503020204020204" charset="-122"/>
              </a:rPr>
              <a:t>OpenAMP</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模式</a:t>
            </a:r>
            <a:endParaRPr lang="zh-CN" altLang="en-US" sz="16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876935" y="3813175"/>
            <a:ext cx="4168140" cy="929640"/>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r>
              <a:rPr lang="en-US" altLang="zh-CN" dirty="0" err="1"/>
              <a:t>OneOS</a:t>
            </a:r>
            <a:endParaRPr lang="en-US" altLang="zh-CN" dirty="0"/>
          </a:p>
          <a:p>
            <a:pPr algn="ctr"/>
            <a:r>
              <a:rPr lang="en-US" altLang="zh-CN" dirty="0"/>
              <a:t>MAC  EMMC Console GPIO …</a:t>
            </a:r>
            <a:br>
              <a:rPr lang="en-US" altLang="zh-CN" dirty="0"/>
            </a:br>
            <a:r>
              <a:rPr lang="zh-CN" altLang="en-US" dirty="0"/>
              <a:t>（</a:t>
            </a:r>
            <a:r>
              <a:rPr lang="en-US" altLang="zh-CN" dirty="0"/>
              <a:t>Physical Drivers</a:t>
            </a:r>
            <a:r>
              <a:rPr lang="zh-CN" altLang="en-US" dirty="0"/>
              <a:t>）</a:t>
            </a:r>
            <a:endParaRPr lang="zh-CN" altLang="en-US" dirty="0"/>
          </a:p>
        </p:txBody>
      </p:sp>
      <p:sp>
        <p:nvSpPr>
          <p:cNvPr id="6" name="圆角矩形 15"/>
          <p:cNvSpPr/>
          <p:nvPr/>
        </p:nvSpPr>
        <p:spPr>
          <a:xfrm>
            <a:off x="5235575" y="3813810"/>
            <a:ext cx="4168140" cy="929640"/>
          </a:xfrm>
          <a:prstGeom prst="roundRect">
            <a:avLst>
              <a:gd name="adj" fmla="val 0"/>
            </a:avLst>
          </a:prstGeom>
          <a:solidFill>
            <a:srgbClr val="00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Linux/</a:t>
            </a:r>
            <a:r>
              <a:rPr lang="en-US" altLang="zh-CN" dirty="0" err="1"/>
              <a:t>OneOS</a:t>
            </a:r>
            <a:endParaRPr lang="en-US" altLang="zh-CN" dirty="0"/>
          </a:p>
          <a:p>
            <a:pPr algn="ctr"/>
            <a:r>
              <a:rPr lang="en-US" altLang="zh-CN" dirty="0"/>
              <a:t>MAC  EMMC Console GPIO …</a:t>
            </a:r>
            <a:br>
              <a:rPr lang="en-US" altLang="zh-CN" dirty="0"/>
            </a:br>
            <a:r>
              <a:rPr lang="en-US" altLang="zh-CN" dirty="0"/>
              <a:t>(</a:t>
            </a:r>
            <a:r>
              <a:rPr lang="en-US" altLang="zh-CN" dirty="0" err="1"/>
              <a:t>Virtul</a:t>
            </a:r>
            <a:r>
              <a:rPr lang="en-US" altLang="zh-CN" dirty="0"/>
              <a:t> Drivers)</a:t>
            </a:r>
            <a:endParaRPr lang="en-US" altLang="zh-CN" dirty="0"/>
          </a:p>
        </p:txBody>
      </p:sp>
      <p:sp>
        <p:nvSpPr>
          <p:cNvPr id="7" name="圆角矩形 7"/>
          <p:cNvSpPr/>
          <p:nvPr/>
        </p:nvSpPr>
        <p:spPr>
          <a:xfrm>
            <a:off x="876935" y="5206365"/>
            <a:ext cx="8526780" cy="400050"/>
          </a:xfrm>
          <a:prstGeom prst="roundRect">
            <a:avLst>
              <a:gd name="adj" fmla="val 0"/>
            </a:avLst>
          </a:prstGeom>
          <a:solidFill>
            <a:srgbClr val="6CC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HardWares</a:t>
            </a:r>
            <a:endParaRPr lang="en-US" altLang="zh-CN" dirty="0"/>
          </a:p>
        </p:txBody>
      </p:sp>
      <p:sp>
        <p:nvSpPr>
          <p:cNvPr id="11" name="文本框 10"/>
          <p:cNvSpPr txBox="1"/>
          <p:nvPr/>
        </p:nvSpPr>
        <p:spPr>
          <a:xfrm>
            <a:off x="1977390" y="6327775"/>
            <a:ext cx="8237220" cy="337185"/>
          </a:xfrm>
          <a:prstGeom prst="rect">
            <a:avLst/>
          </a:prstGeom>
          <a:noFill/>
        </p:spPr>
        <p:txBody>
          <a:bodyPr wrap="square" rtlCol="0">
            <a:spAutoFit/>
          </a:bodyPr>
          <a:lstStyle/>
          <a:p>
            <a:pPr algn="ct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核心目的：</a:t>
            </a:r>
            <a:r>
              <a:rPr lang="en-US" altLang="zh-CN" sz="1600" b="1" dirty="0">
                <a:solidFill>
                  <a:schemeClr val="tx1"/>
                </a:solidFill>
                <a:latin typeface="微软雅黑" panose="020B0503020204020204" charset="-122"/>
                <a:ea typeface="微软雅黑" panose="020B0503020204020204" charset="-122"/>
                <a:cs typeface="微软雅黑" panose="020B0503020204020204" charset="-122"/>
              </a:rPr>
              <a:t> OS</a:t>
            </a:r>
            <a:r>
              <a:rPr lang="zh-CN" altLang="en-US" sz="1600" b="1" dirty="0">
                <a:solidFill>
                  <a:schemeClr val="tx1"/>
                </a:solidFill>
                <a:latin typeface="微软雅黑" panose="020B0503020204020204" charset="-122"/>
                <a:ea typeface="微软雅黑" panose="020B0503020204020204" charset="-122"/>
                <a:cs typeface="微软雅黑" panose="020B0503020204020204" charset="-122"/>
              </a:rPr>
              <a:t>间星形通信架构</a:t>
            </a:r>
            <a:r>
              <a:rPr lang="zh-CN" altLang="en-US" sz="1600" b="1" dirty="0">
                <a:solidFill>
                  <a:schemeClr val="tx1"/>
                </a:solidFill>
                <a:latin typeface="微软雅黑" panose="020B0503020204020204" charset="-122"/>
                <a:ea typeface="微软雅黑" panose="020B0503020204020204" charset="-122"/>
                <a:cs typeface="微软雅黑" panose="020B0503020204020204" charset="-122"/>
              </a:rPr>
              <a:t>、使用单一硬件快速完成分布式系统的业务迁移</a:t>
            </a:r>
            <a:endParaRPr lang="zh-CN" altLang="en-US" sz="1600" b="1"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12" name="直接连接符 11"/>
          <p:cNvCxnSpPr/>
          <p:nvPr/>
        </p:nvCxnSpPr>
        <p:spPr>
          <a:xfrm flipV="1">
            <a:off x="2973070" y="5028565"/>
            <a:ext cx="4300855" cy="9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5" idx="2"/>
          </p:cNvCxnSpPr>
          <p:nvPr/>
        </p:nvCxnSpPr>
        <p:spPr>
          <a:xfrm flipV="1">
            <a:off x="2955290" y="4742815"/>
            <a:ext cx="5715" cy="277495"/>
          </a:xfrm>
          <a:prstGeom prst="straightConnector1">
            <a:avLst/>
          </a:prstGeom>
          <a:ln w="12700">
            <a:solidFill>
              <a:srgbClr val="32323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316470" y="4751705"/>
            <a:ext cx="5715" cy="277495"/>
          </a:xfrm>
          <a:prstGeom prst="straightConnector1">
            <a:avLst/>
          </a:prstGeom>
          <a:ln w="12700">
            <a:solidFill>
              <a:srgbClr val="323232"/>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833495" y="4745355"/>
            <a:ext cx="2613660" cy="337185"/>
          </a:xfrm>
          <a:prstGeom prst="rect">
            <a:avLst/>
          </a:prstGeom>
          <a:noFill/>
        </p:spPr>
        <p:txBody>
          <a:bodyPr wrap="square" rtlCol="0">
            <a:spAutoFit/>
          </a:bodyPr>
          <a:lstStyle/>
          <a:p>
            <a:pPr algn="ct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1600" dirty="0">
                <a:solidFill>
                  <a:srgbClr val="FF0000"/>
                </a:solidFill>
                <a:latin typeface="微软雅黑" panose="020B0503020204020204" charset="-122"/>
                <a:ea typeface="微软雅黑" panose="020B0503020204020204" charset="-122"/>
                <a:cs typeface="微软雅黑" panose="020B0503020204020204" charset="-122"/>
              </a:rPr>
              <a:t>管理链路</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 n*</a:t>
            </a:r>
            <a:r>
              <a:rPr lang="zh-CN" altLang="en-US" sz="1600" dirty="0">
                <a:solidFill>
                  <a:srgbClr val="FF0000"/>
                </a:solidFill>
                <a:latin typeface="微软雅黑" panose="020B0503020204020204" charset="-122"/>
                <a:ea typeface="微软雅黑" panose="020B0503020204020204" charset="-122"/>
                <a:cs typeface="微软雅黑" panose="020B0503020204020204" charset="-122"/>
              </a:rPr>
              <a:t>数据链路</a:t>
            </a:r>
            <a:endParaRPr lang="zh-CN" altLang="en-US" sz="16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9492615" y="3832225"/>
            <a:ext cx="2014220" cy="12877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管理链路：负责数据链路的动态创建、销毁、调整</a:t>
            </a:r>
            <a:endParaRPr lang="zh-CN" altLang="en-US" sz="1600" b="1" dirty="0">
              <a:solidFill>
                <a:srgbClr val="FF0000"/>
              </a:solidFill>
              <a:latin typeface="微软雅黑" panose="020B0503020204020204" charset="-122"/>
              <a:ea typeface="微软雅黑" panose="020B0503020204020204" charset="-122"/>
              <a:cs typeface="微软雅黑" panose="020B0503020204020204" charset="-122"/>
            </a:endParaRPr>
          </a:p>
          <a:p>
            <a:endParaRPr lang="en-US" altLang="zh-CN" sz="1600" b="1" dirty="0">
              <a:solidFill>
                <a:srgbClr val="FF0000"/>
              </a:solidFill>
              <a:latin typeface="微软雅黑" panose="020B0503020204020204" charset="-122"/>
              <a:ea typeface="微软雅黑" panose="020B0503020204020204" charset="-122"/>
              <a:cs typeface="微软雅黑" panose="020B0503020204020204" charset="-122"/>
            </a:endParaRPr>
          </a:p>
          <a:p>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数据链路：进行实际的跨</a:t>
            </a: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OS</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数据通信</a:t>
            </a:r>
            <a:endParaRPr lang="zh-CN" altLang="en-US" sz="16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571500" y="1004570"/>
            <a:ext cx="11029950" cy="2495550"/>
          </a:xfrm>
          <a:prstGeom prst="rect">
            <a:avLst/>
          </a:prstGeom>
          <a:noFill/>
          <a:ln>
            <a:solidFill>
              <a:srgbClr val="008C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nvSpPr>
        <p:spPr>
          <a:xfrm>
            <a:off x="581025" y="3627120"/>
            <a:ext cx="11029950" cy="2647950"/>
          </a:xfrm>
          <a:prstGeom prst="rect">
            <a:avLst/>
          </a:prstGeom>
          <a:noFill/>
          <a:ln>
            <a:solidFill>
              <a:srgbClr val="008C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p:nvPr/>
        </p:nvSpPr>
        <p:spPr>
          <a:xfrm>
            <a:off x="608936" y="260432"/>
            <a:ext cx="9263063" cy="460375"/>
          </a:xfrm>
          <a:prstGeom prst="rect">
            <a:avLst/>
          </a:prstGeom>
        </p:spPr>
        <p:txBody>
          <a:bodyPr wrap="square" anchor="t" anchorCtr="0">
            <a:spAutoFit/>
          </a:bodyPr>
          <a:lstStyle/>
          <a:p>
            <a:pPr>
              <a:defRPr/>
            </a:pPr>
            <a:r>
              <a:rPr lang="zh-CN" altLang="zh-CN" sz="2400" b="1" dirty="0">
                <a:solidFill>
                  <a:schemeClr val="bg1"/>
                </a:solidFill>
                <a:latin typeface="微软雅黑" panose="020B0503020204020204" charset="-122"/>
                <a:ea typeface="微软雅黑" panose="020B0503020204020204" charset="-122"/>
                <a:cs typeface="+mj-cs"/>
                <a:sym typeface="+mn-ea"/>
              </a:rPr>
              <a:t>OneOS增强型openAMP框架</a:t>
            </a:r>
            <a:r>
              <a:rPr lang="en-US" altLang="zh-CN" sz="2400" b="1" dirty="0">
                <a:solidFill>
                  <a:schemeClr val="bg1"/>
                </a:solidFill>
                <a:latin typeface="微软雅黑" panose="020B0503020204020204" charset="-122"/>
                <a:ea typeface="微软雅黑" panose="020B0503020204020204" charset="-122"/>
                <a:cs typeface="+mj-cs"/>
                <a:sym typeface="+mn-ea"/>
              </a:rPr>
              <a:t> – </a:t>
            </a:r>
            <a:r>
              <a:rPr lang="zh-CN" altLang="en-US" sz="2400" b="1" dirty="0">
                <a:solidFill>
                  <a:schemeClr val="bg1"/>
                </a:solidFill>
                <a:latin typeface="微软雅黑" panose="020B0503020204020204" charset="-122"/>
                <a:ea typeface="微软雅黑" panose="020B0503020204020204" charset="-122"/>
                <a:cs typeface="+mj-cs"/>
                <a:sym typeface="+mn-ea"/>
              </a:rPr>
              <a:t>支持时空强隔离特性</a:t>
            </a:r>
            <a:endParaRPr lang="zh-CN" altLang="en-US" sz="2400" b="1" dirty="0">
              <a:solidFill>
                <a:schemeClr val="bg1"/>
              </a:solidFill>
              <a:latin typeface="微软雅黑" panose="020B0503020204020204" charset="-122"/>
              <a:ea typeface="微软雅黑" panose="020B0503020204020204" charset="-122"/>
              <a:cs typeface="+mj-cs"/>
              <a:sym typeface="+mn-ea"/>
            </a:endParaRPr>
          </a:p>
        </p:txBody>
      </p:sp>
      <p:pic>
        <p:nvPicPr>
          <p:cNvPr id="2" name="图片 1"/>
          <p:cNvPicPr>
            <a:picLocks noChangeAspect="1"/>
          </p:cNvPicPr>
          <p:nvPr/>
        </p:nvPicPr>
        <p:blipFill>
          <a:blip r:embed="rId1"/>
          <a:stretch>
            <a:fillRect/>
          </a:stretch>
        </p:blipFill>
        <p:spPr>
          <a:xfrm>
            <a:off x="1990725" y="3472815"/>
            <a:ext cx="8210550" cy="2621280"/>
          </a:xfrm>
          <a:prstGeom prst="rect">
            <a:avLst/>
          </a:prstGeom>
        </p:spPr>
      </p:pic>
      <p:sp>
        <p:nvSpPr>
          <p:cNvPr id="5" name="文本框 4"/>
          <p:cNvSpPr txBox="1"/>
          <p:nvPr/>
        </p:nvSpPr>
        <p:spPr>
          <a:xfrm>
            <a:off x="581025" y="979170"/>
            <a:ext cx="10992485" cy="2030095"/>
          </a:xfrm>
          <a:prstGeom prst="rect">
            <a:avLst/>
          </a:prstGeom>
          <a:noFill/>
        </p:spPr>
        <p:txBody>
          <a:bodyPr wrap="square" rtlCol="0" anchor="t">
            <a:spAutoFit/>
          </a:bodyPr>
          <a:p>
            <a:pPr marL="285750"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问题来源：</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SOC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中</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总线和</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Cache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对</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干扰问题</a:t>
            </a:r>
            <a:endPar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OneOS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解决方法</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提供指定</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Virtual IO domain</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的</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Cache</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属性设置接口</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提供非原子指令的数据同步方式</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基于内存带宽控制器，对各个</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对内存访问进行精确控制</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742950" lvl="1"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多</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OneOS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提供</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Cache</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分区功能，对各个</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的</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Cache</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使用配额进行精确控制</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p:txBody>
      </p:sp>
      <p:sp>
        <p:nvSpPr>
          <p:cNvPr id="24" name="矩形 23"/>
          <p:cNvSpPr/>
          <p:nvPr/>
        </p:nvSpPr>
        <p:spPr>
          <a:xfrm>
            <a:off x="581025" y="3244850"/>
            <a:ext cx="11029950" cy="3030220"/>
          </a:xfrm>
          <a:prstGeom prst="rect">
            <a:avLst/>
          </a:prstGeom>
          <a:noFill/>
          <a:ln>
            <a:solidFill>
              <a:srgbClr val="008C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p:nvPr/>
        </p:nvSpPr>
        <p:spPr>
          <a:xfrm>
            <a:off x="608936" y="260432"/>
            <a:ext cx="9263063" cy="460375"/>
          </a:xfrm>
          <a:prstGeom prst="rect">
            <a:avLst/>
          </a:prstGeom>
        </p:spPr>
        <p:txBody>
          <a:bodyPr wrap="square" anchor="t" anchorCtr="0">
            <a:spAutoFit/>
          </a:bodyPr>
          <a:lstStyle/>
          <a:p>
            <a:pPr>
              <a:defRPr/>
            </a:pPr>
            <a:r>
              <a:rPr lang="zh-CN" altLang="zh-CN" sz="2400" b="1" dirty="0">
                <a:solidFill>
                  <a:schemeClr val="bg1"/>
                </a:solidFill>
                <a:latin typeface="微软雅黑" panose="020B0503020204020204" charset="-122"/>
                <a:ea typeface="微软雅黑" panose="020B0503020204020204" charset="-122"/>
                <a:cs typeface="+mj-cs"/>
                <a:sym typeface="+mn-ea"/>
              </a:rPr>
              <a:t>OneOS增强型openAMP框架</a:t>
            </a:r>
            <a:r>
              <a:rPr lang="en-US" altLang="zh-CN" sz="2400" b="1" dirty="0">
                <a:solidFill>
                  <a:schemeClr val="bg1"/>
                </a:solidFill>
                <a:latin typeface="微软雅黑" panose="020B0503020204020204" charset="-122"/>
                <a:ea typeface="微软雅黑" panose="020B0503020204020204" charset="-122"/>
                <a:cs typeface="+mj-cs"/>
                <a:sym typeface="+mn-ea"/>
              </a:rPr>
              <a:t> – </a:t>
            </a:r>
            <a:r>
              <a:rPr lang="zh-CN" altLang="en-US" sz="2400" b="1" dirty="0">
                <a:solidFill>
                  <a:schemeClr val="bg1"/>
                </a:solidFill>
                <a:latin typeface="微软雅黑" panose="020B0503020204020204" charset="-122"/>
                <a:ea typeface="微软雅黑" panose="020B0503020204020204" charset="-122"/>
                <a:cs typeface="+mj-cs"/>
                <a:sym typeface="+mn-ea"/>
              </a:rPr>
              <a:t>其他</a:t>
            </a:r>
            <a:endParaRPr lang="zh-CN" altLang="en-US" sz="2400" b="1" dirty="0">
              <a:solidFill>
                <a:schemeClr val="bg1"/>
              </a:solidFill>
              <a:latin typeface="微软雅黑" panose="020B0503020204020204" charset="-122"/>
              <a:ea typeface="微软雅黑" panose="020B0503020204020204" charset="-122"/>
              <a:cs typeface="+mj-cs"/>
              <a:sym typeface="+mn-ea"/>
            </a:endParaRPr>
          </a:p>
        </p:txBody>
      </p:sp>
      <p:sp>
        <p:nvSpPr>
          <p:cNvPr id="5" name="文本框 4"/>
          <p:cNvSpPr txBox="1"/>
          <p:nvPr/>
        </p:nvSpPr>
        <p:spPr>
          <a:xfrm>
            <a:off x="581025" y="4931410"/>
            <a:ext cx="11037570" cy="398780"/>
          </a:xfrm>
          <a:prstGeom prst="rect">
            <a:avLst/>
          </a:prstGeom>
          <a:noFill/>
        </p:spPr>
        <p:txBody>
          <a:bodyPr wrap="square" rtlCol="0">
            <a:spAutoFit/>
          </a:bodyPr>
          <a:lstStyle/>
          <a:p>
            <a:pPr algn="ctr"/>
            <a:r>
              <a:rPr lang="zh-CN" altLang="en-US" sz="2000" b="1" dirty="0">
                <a:solidFill>
                  <a:srgbClr val="FF0000"/>
                </a:solidFill>
                <a:latin typeface="微软雅黑" panose="020B0503020204020204" charset="-122"/>
                <a:ea typeface="微软雅黑" panose="020B0503020204020204" charset="-122"/>
              </a:rPr>
              <a:t>特性研发与工业界持续沟通研发中</a:t>
            </a:r>
            <a:r>
              <a:rPr lang="en-US" altLang="zh-CN" sz="2000" b="1" dirty="0">
                <a:solidFill>
                  <a:srgbClr val="FF0000"/>
                </a:solidFill>
                <a:latin typeface="微软雅黑" panose="020B0503020204020204" charset="-122"/>
                <a:ea typeface="微软雅黑" panose="020B0503020204020204" charset="-122"/>
              </a:rPr>
              <a:t>...</a:t>
            </a:r>
            <a:endParaRPr lang="en-US" altLang="zh-CN" sz="2000" b="1" dirty="0">
              <a:solidFill>
                <a:srgbClr val="FF0000"/>
              </a:solidFill>
              <a:latin typeface="微软雅黑" panose="020B0503020204020204" charset="-122"/>
              <a:ea typeface="微软雅黑" panose="020B0503020204020204" charset="-122"/>
            </a:endParaRPr>
          </a:p>
        </p:txBody>
      </p:sp>
      <p:sp>
        <p:nvSpPr>
          <p:cNvPr id="2" name="文本框 1"/>
          <p:cNvSpPr txBox="1"/>
          <p:nvPr/>
        </p:nvSpPr>
        <p:spPr>
          <a:xfrm>
            <a:off x="581025" y="1149350"/>
            <a:ext cx="7795895" cy="3415030"/>
          </a:xfrm>
          <a:prstGeom prst="rect">
            <a:avLst/>
          </a:prstGeom>
          <a:noFill/>
        </p:spPr>
        <p:txBody>
          <a:bodyPr wrap="square" rtlCol="0" anchor="t">
            <a:spAutoFit/>
          </a:bodyPr>
          <a:p>
            <a:pPr marL="285750"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支持</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64/32bit</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系统的</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AMP</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部署</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endPar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支持不同字节序系统的</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AMP</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部署</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endPar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OneOS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支持</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AMP</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系统间</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异步</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同步通信机制</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endPar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跨</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通信支持</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 </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中断</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轮询模式</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endPar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多</a:t>
            </a: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OS</a:t>
            </a:r>
            <a:r>
              <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rPr>
              <a:t>运行状态监控框架</a:t>
            </a:r>
            <a:endParaRPr lang="zh-CN" altLang="en-US"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endPar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r>
              <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rPr>
              <a:t>……</a:t>
            </a:r>
            <a:endPar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endParaRPr>
          </a:p>
          <a:p>
            <a:pPr marL="285750" indent="-285750" algn="just" fontAlgn="auto">
              <a:lnSpc>
                <a:spcPct val="100000"/>
              </a:lnSpc>
              <a:buFont typeface="Wingdings" panose="05000000000000000000" charset="0"/>
              <a:buChar char="n"/>
            </a:pPr>
            <a:endParaRPr lang="en-US" altLang="zh-CN" b="1" dirty="0">
              <a:solidFill>
                <a:srgbClr val="008CFF"/>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64000" y="2639060"/>
            <a:ext cx="4064000" cy="1322070"/>
          </a:xfrm>
          <a:prstGeom prst="rect">
            <a:avLst/>
          </a:prstGeom>
          <a:noFill/>
        </p:spPr>
        <p:txBody>
          <a:bodyPr wrap="square" rtlCol="0">
            <a:spAutoFit/>
          </a:bodyPr>
          <a:p>
            <a:pPr algn="ctr"/>
            <a:r>
              <a:rPr lang="zh-CN" altLang="en-US" sz="8000" b="1">
                <a:solidFill>
                  <a:srgbClr val="008CFF"/>
                </a:solidFill>
                <a:latin typeface="微软雅黑" panose="020B0503020204020204" charset="-122"/>
                <a:ea typeface="微软雅黑" panose="020B0503020204020204" charset="-122"/>
                <a:cs typeface="微软雅黑" panose="020B0503020204020204" charset="-122"/>
              </a:rPr>
              <a:t>谢</a:t>
            </a:r>
            <a:r>
              <a:rPr lang="en-US" altLang="zh-CN" sz="8000" b="1">
                <a:solidFill>
                  <a:srgbClr val="008CFF"/>
                </a:solidFill>
                <a:latin typeface="微软雅黑" panose="020B0503020204020204" charset="-122"/>
                <a:ea typeface="微软雅黑" panose="020B0503020204020204" charset="-122"/>
                <a:cs typeface="微软雅黑" panose="020B0503020204020204" charset="-122"/>
              </a:rPr>
              <a:t> </a:t>
            </a:r>
            <a:r>
              <a:rPr lang="zh-CN" altLang="en-US" sz="8000" b="1">
                <a:solidFill>
                  <a:srgbClr val="008CFF"/>
                </a:solidFill>
                <a:latin typeface="微软雅黑" panose="020B0503020204020204" charset="-122"/>
                <a:ea typeface="微软雅黑" panose="020B0503020204020204" charset="-122"/>
                <a:cs typeface="微软雅黑" panose="020B0503020204020204" charset="-122"/>
              </a:rPr>
              <a:t>谢</a:t>
            </a:r>
            <a:r>
              <a:rPr lang="en-US" altLang="zh-CN" sz="8000" b="1">
                <a:solidFill>
                  <a:srgbClr val="008CFF"/>
                </a:solidFill>
                <a:latin typeface="微软雅黑" panose="020B0503020204020204" charset="-122"/>
                <a:ea typeface="微软雅黑" panose="020B0503020204020204" charset="-122"/>
                <a:cs typeface="微软雅黑" panose="020B0503020204020204" charset="-122"/>
              </a:rPr>
              <a:t>!</a:t>
            </a:r>
            <a:endParaRPr lang="en-US" altLang="zh-CN" sz="8000" b="1">
              <a:solidFill>
                <a:srgbClr val="008CFF"/>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0" y="-1098550"/>
            <a:ext cx="12192000" cy="8255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ZmU1NzNiMzBhM2IyMGVmZjc2MDZhYTYwM2I4NGM1YmYifQ=="/>
  <p:tag name="commondata" val="eyJoZGlkIjoiYWI3M2M5MzE3YmJjYWI4ZmFiNTEwODUzMGM1MDhiY2U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1768</Words>
  <Application>WPS 演示</Application>
  <PresentationFormat>宽屏</PresentationFormat>
  <Paragraphs>182</Paragraphs>
  <Slides>9</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宋体</vt:lpstr>
      <vt:lpstr>Wingdings</vt:lpstr>
      <vt:lpstr>微软雅黑</vt:lpstr>
      <vt:lpstr>方正黑体简体</vt:lpstr>
      <vt:lpstr>Times New Roman</vt:lpstr>
      <vt:lpstr>Roboto Regular</vt:lpstr>
      <vt:lpstr>FZLanTingHeiS-R-GB</vt:lpstr>
      <vt:lpstr>Segoe Print</vt:lpstr>
      <vt:lpstr>Century Gothic</vt:lpstr>
      <vt:lpstr>幼圆</vt:lpstr>
      <vt:lpstr>Wingdings</vt:lpstr>
      <vt:lpstr>Calibri</vt:lpstr>
      <vt:lpstr>Arial Unicode MS</vt:lpstr>
      <vt:lpstr>Roboto</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物联网公司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张磊</dc:creator>
  <cp:lastModifiedBy>11811</cp:lastModifiedBy>
  <cp:revision>400</cp:revision>
  <dcterms:created xsi:type="dcterms:W3CDTF">2019-09-19T02:01:00Z</dcterms:created>
  <dcterms:modified xsi:type="dcterms:W3CDTF">2024-11-08T02:48:24Z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2052-11.8.2.12309</vt:lpwstr>
  </property>
  <property fmtid="{D5CDD505-2E9C-101B-9397-08002B2CF9AE}" pid="3" name="ICV">
    <vt:lpwstr>323B9A8AC91148F6BDE2061F15ADC480</vt:lpwstr>
  </property>
</Properties>
</file>